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1"/>
  </p:notesMasterIdLst>
  <p:sldIdLst>
    <p:sldId id="389" r:id="rId2"/>
    <p:sldId id="303" r:id="rId3"/>
    <p:sldId id="384" r:id="rId4"/>
    <p:sldId id="302" r:id="rId5"/>
    <p:sldId id="385" r:id="rId6"/>
    <p:sldId id="310" r:id="rId7"/>
    <p:sldId id="386" r:id="rId8"/>
    <p:sldId id="309" r:id="rId9"/>
    <p:sldId id="387" r:id="rId10"/>
    <p:sldId id="308" r:id="rId11"/>
    <p:sldId id="428" r:id="rId12"/>
    <p:sldId id="429" r:id="rId13"/>
    <p:sldId id="307" r:id="rId14"/>
    <p:sldId id="390" r:id="rId15"/>
    <p:sldId id="391" r:id="rId16"/>
    <p:sldId id="311" r:id="rId17"/>
    <p:sldId id="392" r:id="rId18"/>
    <p:sldId id="312" r:id="rId19"/>
    <p:sldId id="447" r:id="rId20"/>
    <p:sldId id="446" r:id="rId21"/>
    <p:sldId id="449" r:id="rId22"/>
    <p:sldId id="448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8" r:id="rId37"/>
    <p:sldId id="327" r:id="rId38"/>
    <p:sldId id="329" r:id="rId39"/>
    <p:sldId id="330" r:id="rId40"/>
    <p:sldId id="331" r:id="rId41"/>
    <p:sldId id="332" r:id="rId42"/>
    <p:sldId id="333" r:id="rId43"/>
    <p:sldId id="430" r:id="rId44"/>
    <p:sldId id="431" r:id="rId45"/>
    <p:sldId id="337" r:id="rId46"/>
    <p:sldId id="342" r:id="rId47"/>
    <p:sldId id="432" r:id="rId48"/>
    <p:sldId id="433" r:id="rId49"/>
    <p:sldId id="344" r:id="rId50"/>
    <p:sldId id="343" r:id="rId51"/>
    <p:sldId id="435" r:id="rId52"/>
    <p:sldId id="434" r:id="rId53"/>
    <p:sldId id="346" r:id="rId54"/>
    <p:sldId id="345" r:id="rId55"/>
    <p:sldId id="437" r:id="rId56"/>
    <p:sldId id="436" r:id="rId57"/>
    <p:sldId id="348" r:id="rId58"/>
    <p:sldId id="347" r:id="rId59"/>
    <p:sldId id="439" r:id="rId60"/>
    <p:sldId id="438" r:id="rId61"/>
    <p:sldId id="444" r:id="rId62"/>
    <p:sldId id="350" r:id="rId63"/>
    <p:sldId id="352" r:id="rId64"/>
    <p:sldId id="351" r:id="rId65"/>
    <p:sldId id="441" r:id="rId66"/>
    <p:sldId id="440" r:id="rId67"/>
    <p:sldId id="353" r:id="rId68"/>
    <p:sldId id="355" r:id="rId69"/>
    <p:sldId id="442" r:id="rId70"/>
    <p:sldId id="354" r:id="rId71"/>
    <p:sldId id="443" r:id="rId72"/>
    <p:sldId id="356" r:id="rId73"/>
    <p:sldId id="357" r:id="rId74"/>
    <p:sldId id="358" r:id="rId75"/>
    <p:sldId id="393" r:id="rId76"/>
    <p:sldId id="394" r:id="rId77"/>
    <p:sldId id="395" r:id="rId78"/>
    <p:sldId id="396" r:id="rId79"/>
    <p:sldId id="397" r:id="rId80"/>
  </p:sldIdLst>
  <p:sldSz cx="12192000" cy="6858000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Eternal Logo" panose="02000500000000000000" pitchFamily="2" charset="0"/>
      <p:regular r:id="rId86"/>
    </p:embeddedFont>
    <p:embeddedFont>
      <p:font typeface="IBM Plex Mono" panose="020B0509050203000203" pitchFamily="49" charset="0"/>
      <p:regular r:id="rId87"/>
      <p:bold r:id="rId88"/>
      <p:italic r:id="rId89"/>
      <p:boldItalic r:id="rId90"/>
    </p:embeddedFont>
    <p:embeddedFont>
      <p:font typeface="Roboto Mono" panose="00000009000000000000" pitchFamily="49" charset="0"/>
      <p:regular r:id="rId91"/>
      <p:bold r:id="rId92"/>
      <p:italic r:id="rId93"/>
      <p:boldItalic r:id="rId94"/>
    </p:embeddedFont>
    <p:embeddedFont>
      <p:font typeface="valorax" panose="02000600000000000000" pitchFamily="50" charset="0"/>
      <p:regular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46"/>
    <a:srgbClr val="2D2B54"/>
    <a:srgbClr val="030031"/>
    <a:srgbClr val="030026"/>
    <a:srgbClr val="120F3D"/>
    <a:srgbClr val="292650"/>
    <a:srgbClr val="FF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6E76E-2E69-4401-AB0A-DE85DD0CDB27}" v="620" dt="2023-03-05T21:48:41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1" autoAdjust="0"/>
    <p:restoredTop sz="88604" autoAdjust="0"/>
  </p:normalViewPr>
  <p:slideViewPr>
    <p:cSldViewPr snapToGrid="0">
      <p:cViewPr varScale="1">
        <p:scale>
          <a:sx n="144" d="100"/>
          <a:sy n="144" d="100"/>
        </p:scale>
        <p:origin x="10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iya Shender" userId="cb1f218db259381d" providerId="LiveId" clId="{A58D24E4-53B5-4AD0-80C5-110C108733EF}"/>
    <pc:docChg chg="undo redo custSel addSld delSld modSld sldOrd modMainMaster">
      <pc:chgData name="Emiliya Shender" userId="cb1f218db259381d" providerId="LiveId" clId="{A58D24E4-53B5-4AD0-80C5-110C108733EF}" dt="2023-02-09T13:08:36.194" v="4582" actId="166"/>
      <pc:docMkLst>
        <pc:docMk/>
      </pc:docMkLst>
      <pc:sldChg chg="del">
        <pc:chgData name="Emiliya Shender" userId="cb1f218db259381d" providerId="LiveId" clId="{A58D24E4-53B5-4AD0-80C5-110C108733EF}" dt="2023-02-08T15:58:22.625" v="274" actId="47"/>
        <pc:sldMkLst>
          <pc:docMk/>
          <pc:sldMk cId="3196988771" sldId="256"/>
        </pc:sldMkLst>
      </pc:sldChg>
      <pc:sldChg chg="addSp delSp mod">
        <pc:chgData name="Emiliya Shender" userId="cb1f218db259381d" providerId="LiveId" clId="{A58D24E4-53B5-4AD0-80C5-110C108733EF}" dt="2023-02-09T12:53:54.773" v="4345"/>
        <pc:sldMkLst>
          <pc:docMk/>
          <pc:sldMk cId="2397049954" sldId="257"/>
        </pc:sldMkLst>
        <pc:spChg chg="add del">
          <ac:chgData name="Emiliya Shender" userId="cb1f218db259381d" providerId="LiveId" clId="{A58D24E4-53B5-4AD0-80C5-110C108733EF}" dt="2023-02-09T09:35:02.352" v="3435"/>
          <ac:spMkLst>
            <pc:docMk/>
            <pc:sldMk cId="2397049954" sldId="257"/>
            <ac:spMk id="2" creationId="{4ED2C838-C5BF-3F73-C44F-66C6623C3000}"/>
          </ac:spMkLst>
        </pc:spChg>
        <pc:spChg chg="add del">
          <ac:chgData name="Emiliya Shender" userId="cb1f218db259381d" providerId="LiveId" clId="{A58D24E4-53B5-4AD0-80C5-110C108733EF}" dt="2023-02-09T12:22:36.242" v="3550"/>
          <ac:spMkLst>
            <pc:docMk/>
            <pc:sldMk cId="2397049954" sldId="257"/>
            <ac:spMk id="4" creationId="{71CB52C4-E17D-A853-76EB-964A4426C690}"/>
          </ac:spMkLst>
        </pc:spChg>
        <pc:spChg chg="add del">
          <ac:chgData name="Emiliya Shender" userId="cb1f218db259381d" providerId="LiveId" clId="{A58D24E4-53B5-4AD0-80C5-110C108733EF}" dt="2023-02-09T12:24:52.902" v="3591"/>
          <ac:spMkLst>
            <pc:docMk/>
            <pc:sldMk cId="2397049954" sldId="257"/>
            <ac:spMk id="5" creationId="{4131D33E-7BE5-5100-5148-459A8EF6FEBB}"/>
          </ac:spMkLst>
        </pc:spChg>
        <pc:spChg chg="add del">
          <ac:chgData name="Emiliya Shender" userId="cb1f218db259381d" providerId="LiveId" clId="{A58D24E4-53B5-4AD0-80C5-110C108733EF}" dt="2023-02-08T15:54:25.102" v="201"/>
          <ac:spMkLst>
            <pc:docMk/>
            <pc:sldMk cId="2397049954" sldId="257"/>
            <ac:spMk id="5" creationId="{BA5815E9-0CB6-90DD-DEB2-4FB0406FA5B9}"/>
          </ac:spMkLst>
        </pc:spChg>
        <pc:spChg chg="add del">
          <ac:chgData name="Emiliya Shender" userId="cb1f218db259381d" providerId="LiveId" clId="{A58D24E4-53B5-4AD0-80C5-110C108733EF}" dt="2023-02-09T12:39:23.714" v="3923"/>
          <ac:spMkLst>
            <pc:docMk/>
            <pc:sldMk cId="2397049954" sldId="257"/>
            <ac:spMk id="6" creationId="{07FE1B80-0B94-C47A-0914-1753CFB48094}"/>
          </ac:spMkLst>
        </pc:spChg>
        <pc:spChg chg="add del">
          <ac:chgData name="Emiliya Shender" userId="cb1f218db259381d" providerId="LiveId" clId="{A58D24E4-53B5-4AD0-80C5-110C108733EF}" dt="2023-02-08T16:10:35.763" v="582"/>
          <ac:spMkLst>
            <pc:docMk/>
            <pc:sldMk cId="2397049954" sldId="257"/>
            <ac:spMk id="6" creationId="{7959968A-E7E6-3E0B-58F0-4414D7CA8508}"/>
          </ac:spMkLst>
        </pc:spChg>
        <pc:spChg chg="add del">
          <ac:chgData name="Emiliya Shender" userId="cb1f218db259381d" providerId="LiveId" clId="{A58D24E4-53B5-4AD0-80C5-110C108733EF}" dt="2023-02-09T12:50:31.574" v="4252"/>
          <ac:spMkLst>
            <pc:docMk/>
            <pc:sldMk cId="2397049954" sldId="257"/>
            <ac:spMk id="7" creationId="{202FD0A8-05A9-91E8-87C8-2E78FC2E943F}"/>
          </ac:spMkLst>
        </pc:spChg>
        <pc:spChg chg="add del">
          <ac:chgData name="Emiliya Shender" userId="cb1f218db259381d" providerId="LiveId" clId="{A58D24E4-53B5-4AD0-80C5-110C108733EF}" dt="2023-02-08T16:19:32.518" v="782"/>
          <ac:spMkLst>
            <pc:docMk/>
            <pc:sldMk cId="2397049954" sldId="257"/>
            <ac:spMk id="7" creationId="{A84E9324-2F6A-EDF2-6596-638ABD6A5E9C}"/>
          </ac:spMkLst>
        </pc:spChg>
        <pc:spChg chg="add del">
          <ac:chgData name="Emiliya Shender" userId="cb1f218db259381d" providerId="LiveId" clId="{A58D24E4-53B5-4AD0-80C5-110C108733EF}" dt="2023-02-09T12:51:45.365" v="4287"/>
          <ac:spMkLst>
            <pc:docMk/>
            <pc:sldMk cId="2397049954" sldId="257"/>
            <ac:spMk id="8" creationId="{834D51A4-4502-3D1C-4FB4-1C0FA6A0B1C4}"/>
          </ac:spMkLst>
        </pc:spChg>
        <pc:spChg chg="add del">
          <ac:chgData name="Emiliya Shender" userId="cb1f218db259381d" providerId="LiveId" clId="{A58D24E4-53B5-4AD0-80C5-110C108733EF}" dt="2023-02-08T16:34:29.771" v="1145"/>
          <ac:spMkLst>
            <pc:docMk/>
            <pc:sldMk cId="2397049954" sldId="257"/>
            <ac:spMk id="8" creationId="{A9C2729D-23AD-C61E-27A0-42E908C587DE}"/>
          </ac:spMkLst>
        </pc:spChg>
        <pc:spChg chg="add del">
          <ac:chgData name="Emiliya Shender" userId="cb1f218db259381d" providerId="LiveId" clId="{A58D24E4-53B5-4AD0-80C5-110C108733EF}" dt="2023-02-08T16:37:35.377" v="1237"/>
          <ac:spMkLst>
            <pc:docMk/>
            <pc:sldMk cId="2397049954" sldId="257"/>
            <ac:spMk id="9" creationId="{5B51D7FB-3363-2DEC-1610-9CFC08EDB330}"/>
          </ac:spMkLst>
        </pc:spChg>
        <pc:spChg chg="add del">
          <ac:chgData name="Emiliya Shender" userId="cb1f218db259381d" providerId="LiveId" clId="{A58D24E4-53B5-4AD0-80C5-110C108733EF}" dt="2023-02-09T12:53:54.773" v="4345"/>
          <ac:spMkLst>
            <pc:docMk/>
            <pc:sldMk cId="2397049954" sldId="257"/>
            <ac:spMk id="9" creationId="{902F6078-9739-ECD0-A4C1-47C924386220}"/>
          </ac:spMkLst>
        </pc:spChg>
        <pc:spChg chg="add del">
          <ac:chgData name="Emiliya Shender" userId="cb1f218db259381d" providerId="LiveId" clId="{A58D24E4-53B5-4AD0-80C5-110C108733EF}" dt="2023-02-08T16:38:15.290" v="1263"/>
          <ac:spMkLst>
            <pc:docMk/>
            <pc:sldMk cId="2397049954" sldId="257"/>
            <ac:spMk id="10" creationId="{08055A4D-BFAD-B349-B51F-9A6F7E67E148}"/>
          </ac:spMkLst>
        </pc:spChg>
        <pc:spChg chg="add del">
          <ac:chgData name="Emiliya Shender" userId="cb1f218db259381d" providerId="LiveId" clId="{A58D24E4-53B5-4AD0-80C5-110C108733EF}" dt="2023-02-08T16:38:21.088" v="1288"/>
          <ac:spMkLst>
            <pc:docMk/>
            <pc:sldMk cId="2397049954" sldId="257"/>
            <ac:spMk id="11" creationId="{23C82A49-D238-A0CB-D292-6836801EE846}"/>
          </ac:spMkLst>
        </pc:spChg>
        <pc:spChg chg="add del">
          <ac:chgData name="Emiliya Shender" userId="cb1f218db259381d" providerId="LiveId" clId="{A58D24E4-53B5-4AD0-80C5-110C108733EF}" dt="2023-02-08T16:48:46.873" v="1699"/>
          <ac:spMkLst>
            <pc:docMk/>
            <pc:sldMk cId="2397049954" sldId="257"/>
            <ac:spMk id="12" creationId="{66E1F1AB-D065-BC3C-59D2-3CA4F6F06E37}"/>
          </ac:spMkLst>
        </pc:spChg>
        <pc:spChg chg="add del">
          <ac:chgData name="Emiliya Shender" userId="cb1f218db259381d" providerId="LiveId" clId="{A58D24E4-53B5-4AD0-80C5-110C108733EF}" dt="2023-02-08T16:54:53.267" v="1932"/>
          <ac:spMkLst>
            <pc:docMk/>
            <pc:sldMk cId="2397049954" sldId="257"/>
            <ac:spMk id="13" creationId="{4C7F57FD-763A-7F1E-D16E-B66FC6A0BCEE}"/>
          </ac:spMkLst>
        </pc:spChg>
        <pc:spChg chg="add del">
          <ac:chgData name="Emiliya Shender" userId="cb1f218db259381d" providerId="LiveId" clId="{A58D24E4-53B5-4AD0-80C5-110C108733EF}" dt="2023-02-08T16:59:35.617" v="2117"/>
          <ac:spMkLst>
            <pc:docMk/>
            <pc:sldMk cId="2397049954" sldId="257"/>
            <ac:spMk id="14" creationId="{A192504D-215A-CB0A-8644-6EE960B28D43}"/>
          </ac:spMkLst>
        </pc:spChg>
        <pc:spChg chg="add del">
          <ac:chgData name="Emiliya Shender" userId="cb1f218db259381d" providerId="LiveId" clId="{A58D24E4-53B5-4AD0-80C5-110C108733EF}" dt="2023-02-08T17:06:34.471" v="2240"/>
          <ac:spMkLst>
            <pc:docMk/>
            <pc:sldMk cId="2397049954" sldId="257"/>
            <ac:spMk id="15" creationId="{61D7BD80-5724-E504-0798-52F53EE4FEE1}"/>
          </ac:spMkLst>
        </pc:spChg>
        <pc:spChg chg="add del">
          <ac:chgData name="Emiliya Shender" userId="cb1f218db259381d" providerId="LiveId" clId="{A58D24E4-53B5-4AD0-80C5-110C108733EF}" dt="2023-02-08T17:10:50.931" v="2361"/>
          <ac:spMkLst>
            <pc:docMk/>
            <pc:sldMk cId="2397049954" sldId="257"/>
            <ac:spMk id="16" creationId="{4823D42B-AB0C-2B2C-C2DD-04C28D64ABF4}"/>
          </ac:spMkLst>
        </pc:spChg>
      </pc:sldChg>
      <pc:sldChg chg="modSp mod">
        <pc:chgData name="Emiliya Shender" userId="cb1f218db259381d" providerId="LiveId" clId="{A58D24E4-53B5-4AD0-80C5-110C108733EF}" dt="2023-02-08T16:31:34.048" v="1065" actId="20577"/>
        <pc:sldMkLst>
          <pc:docMk/>
          <pc:sldMk cId="3256984099" sldId="258"/>
        </pc:sldMkLst>
        <pc:spChg chg="mod">
          <ac:chgData name="Emiliya Shender" userId="cb1f218db259381d" providerId="LiveId" clId="{A58D24E4-53B5-4AD0-80C5-110C108733EF}" dt="2023-02-08T16:31:34.048" v="1065" actId="20577"/>
          <ac:spMkLst>
            <pc:docMk/>
            <pc:sldMk cId="3256984099" sldId="258"/>
            <ac:spMk id="3" creationId="{81DB1F1E-6F49-FC32-4905-780887F3DCA7}"/>
          </ac:spMkLst>
        </pc:spChg>
      </pc:sldChg>
      <pc:sldChg chg="modSp new mod ord">
        <pc:chgData name="Emiliya Shender" userId="cb1f218db259381d" providerId="LiveId" clId="{A58D24E4-53B5-4AD0-80C5-110C108733EF}" dt="2023-02-08T17:00:12.727" v="2135" actId="207"/>
        <pc:sldMkLst>
          <pc:docMk/>
          <pc:sldMk cId="2350166457" sldId="259"/>
        </pc:sldMkLst>
        <pc:spChg chg="mod">
          <ac:chgData name="Emiliya Shender" userId="cb1f218db259381d" providerId="LiveId" clId="{A58D24E4-53B5-4AD0-80C5-110C108733EF}" dt="2023-02-08T17:00:12.727" v="2135" actId="207"/>
          <ac:spMkLst>
            <pc:docMk/>
            <pc:sldMk cId="2350166457" sldId="259"/>
            <ac:spMk id="2" creationId="{CF4FEAAC-4A85-C297-FCAA-8DD8443F3E0F}"/>
          </ac:spMkLst>
        </pc:spChg>
      </pc:sldChg>
      <pc:sldChg chg="new">
        <pc:chgData name="Emiliya Shender" userId="cb1f218db259381d" providerId="LiveId" clId="{A58D24E4-53B5-4AD0-80C5-110C108733EF}" dt="2023-02-08T15:58:15.587" v="270" actId="680"/>
        <pc:sldMkLst>
          <pc:docMk/>
          <pc:sldMk cId="1792028767" sldId="260"/>
        </pc:sldMkLst>
      </pc:sldChg>
      <pc:sldChg chg="new">
        <pc:chgData name="Emiliya Shender" userId="cb1f218db259381d" providerId="LiveId" clId="{A58D24E4-53B5-4AD0-80C5-110C108733EF}" dt="2023-02-08T15:58:17.198" v="271" actId="680"/>
        <pc:sldMkLst>
          <pc:docMk/>
          <pc:sldMk cId="654793109" sldId="261"/>
        </pc:sldMkLst>
      </pc:sldChg>
      <pc:sldChg chg="new">
        <pc:chgData name="Emiliya Shender" userId="cb1f218db259381d" providerId="LiveId" clId="{A58D24E4-53B5-4AD0-80C5-110C108733EF}" dt="2023-02-08T15:58:18.443" v="272" actId="680"/>
        <pc:sldMkLst>
          <pc:docMk/>
          <pc:sldMk cId="2558471536" sldId="262"/>
        </pc:sldMkLst>
      </pc:sldChg>
      <pc:sldChg chg="new">
        <pc:chgData name="Emiliya Shender" userId="cb1f218db259381d" providerId="LiveId" clId="{A58D24E4-53B5-4AD0-80C5-110C108733EF}" dt="2023-02-08T15:58:20.240" v="273" actId="680"/>
        <pc:sldMkLst>
          <pc:docMk/>
          <pc:sldMk cId="3328930207" sldId="263"/>
        </pc:sldMkLst>
      </pc:sldChg>
      <pc:sldChg chg="new">
        <pc:chgData name="Emiliya Shender" userId="cb1f218db259381d" providerId="LiveId" clId="{A58D24E4-53B5-4AD0-80C5-110C108733EF}" dt="2023-02-08T16:43:18.638" v="1538" actId="680"/>
        <pc:sldMkLst>
          <pc:docMk/>
          <pc:sldMk cId="2982527073" sldId="264"/>
        </pc:sldMkLst>
      </pc:sldChg>
      <pc:sldChg chg="new del">
        <pc:chgData name="Emiliya Shender" userId="cb1f218db259381d" providerId="LiveId" clId="{A58D24E4-53B5-4AD0-80C5-110C108733EF}" dt="2023-02-08T17:00:00.796" v="2133" actId="47"/>
        <pc:sldMkLst>
          <pc:docMk/>
          <pc:sldMk cId="1756201384" sldId="265"/>
        </pc:sldMkLst>
      </pc:sldChg>
      <pc:sldChg chg="addSp delSp modSp new mod">
        <pc:chgData name="Emiliya Shender" userId="cb1f218db259381d" providerId="LiveId" clId="{A58D24E4-53B5-4AD0-80C5-110C108733EF}" dt="2023-02-08T16:59:25.589" v="2113" actId="478"/>
        <pc:sldMkLst>
          <pc:docMk/>
          <pc:sldMk cId="1278454300" sldId="266"/>
        </pc:sldMkLst>
        <pc:spChg chg="del">
          <ac:chgData name="Emiliya Shender" userId="cb1f218db259381d" providerId="LiveId" clId="{A58D24E4-53B5-4AD0-80C5-110C108733EF}" dt="2023-02-08T16:59:08.877" v="2111" actId="931"/>
          <ac:spMkLst>
            <pc:docMk/>
            <pc:sldMk cId="1278454300" sldId="266"/>
            <ac:spMk id="2" creationId="{C1D64D01-8B14-3B8E-567C-D28A02AD30CB}"/>
          </ac:spMkLst>
        </pc:spChg>
        <pc:spChg chg="add mod">
          <ac:chgData name="Emiliya Shender" userId="cb1f218db259381d" providerId="LiveId" clId="{A58D24E4-53B5-4AD0-80C5-110C108733EF}" dt="2023-02-08T16:59:25.589" v="2113" actId="478"/>
          <ac:spMkLst>
            <pc:docMk/>
            <pc:sldMk cId="1278454300" sldId="266"/>
            <ac:spMk id="16" creationId="{BC7F50DB-3293-B4E4-BA52-106CECF95E1D}"/>
          </ac:spMkLst>
        </pc:spChg>
        <pc:picChg chg="add del mod">
          <ac:chgData name="Emiliya Shender" userId="cb1f218db259381d" providerId="LiveId" clId="{A58D24E4-53B5-4AD0-80C5-110C108733EF}" dt="2023-02-08T16:59:25.589" v="2113" actId="478"/>
          <ac:picMkLst>
            <pc:docMk/>
            <pc:sldMk cId="1278454300" sldId="266"/>
            <ac:picMk id="14" creationId="{313C00E9-8483-EA4F-C5A9-432E6E581CBA}"/>
          </ac:picMkLst>
        </pc:picChg>
      </pc:sldChg>
      <pc:sldChg chg="new">
        <pc:chgData name="Emiliya Shender" userId="cb1f218db259381d" providerId="LiveId" clId="{A58D24E4-53B5-4AD0-80C5-110C108733EF}" dt="2023-02-08T17:03:26.133" v="2199" actId="680"/>
        <pc:sldMkLst>
          <pc:docMk/>
          <pc:sldMk cId="3256157476" sldId="267"/>
        </pc:sldMkLst>
      </pc:sldChg>
      <pc:sldChg chg="new">
        <pc:chgData name="Emiliya Shender" userId="cb1f218db259381d" providerId="LiveId" clId="{A58D24E4-53B5-4AD0-80C5-110C108733EF}" dt="2023-02-08T17:11:07.527" v="2376" actId="680"/>
        <pc:sldMkLst>
          <pc:docMk/>
          <pc:sldMk cId="1557642060" sldId="268"/>
        </pc:sldMkLst>
      </pc:sldChg>
      <pc:sldChg chg="new">
        <pc:chgData name="Emiliya Shender" userId="cb1f218db259381d" providerId="LiveId" clId="{A58D24E4-53B5-4AD0-80C5-110C108733EF}" dt="2023-02-09T09:20:26.996" v="2377" actId="680"/>
        <pc:sldMkLst>
          <pc:docMk/>
          <pc:sldMk cId="1296301980" sldId="269"/>
        </pc:sldMkLst>
      </pc:sldChg>
      <pc:sldChg chg="addSp delSp modSp new mod">
        <pc:chgData name="Emiliya Shender" userId="cb1f218db259381d" providerId="LiveId" clId="{A58D24E4-53B5-4AD0-80C5-110C108733EF}" dt="2023-02-09T13:04:11.116" v="4542" actId="478"/>
        <pc:sldMkLst>
          <pc:docMk/>
          <pc:sldMk cId="4189161968" sldId="270"/>
        </pc:sldMkLst>
        <pc:spChg chg="del">
          <ac:chgData name="Emiliya Shender" userId="cb1f218db259381d" providerId="LiveId" clId="{A58D24E4-53B5-4AD0-80C5-110C108733EF}" dt="2023-02-09T12:23:08.121" v="3568" actId="931"/>
          <ac:spMkLst>
            <pc:docMk/>
            <pc:sldMk cId="4189161968" sldId="270"/>
            <ac:spMk id="2" creationId="{253524DD-BE10-E6CD-7FF7-D76C47BAB2E6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3" creationId="{2ED016ED-8C8F-F7FF-9B1B-A62474ADA86B}"/>
          </ac:spMkLst>
        </pc:spChg>
        <pc:spChg chg="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4" creationId="{ECC3ED86-66D9-D664-4460-99BE417E2EFA}"/>
          </ac:spMkLst>
        </pc:spChg>
        <pc:spChg chg="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5" creationId="{856A4822-1CE1-77D8-F900-78173653969F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6" creationId="{FBA5334A-D3F6-9FEF-0445-D45FE132CF27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7" creationId="{E50BD9B1-2E49-FEF3-4995-20F14184412A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8" creationId="{1D750344-E92C-56CA-34EA-697E3758D9EB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9" creationId="{2BB63BEE-F177-7FC5-A633-F509720224A3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0" creationId="{C4A6129C-5DD7-434D-0CEC-E23104FB7510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1" creationId="{3929098C-C6DB-F876-B1A9-771A2200962F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2" creationId="{B6D8EAAB-517C-0600-19D4-E8F9B12B1C97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3" creationId="{BE98E3CE-D458-F713-16D6-E652284C1A94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4" creationId="{83D95D7B-C0F7-22A4-F0B3-42F6730876B4}"/>
          </ac:spMkLst>
        </pc:spChg>
        <pc:spChg chg="del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5" creationId="{F3DB9625-AC9F-B78D-AB3E-452012A510AC}"/>
          </ac:spMkLst>
        </pc:spChg>
        <pc:spChg chg="add del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19" creationId="{2983E464-ED85-1240-505F-15594ED7A9BF}"/>
          </ac:spMkLst>
        </pc:spChg>
        <pc:spChg chg="add del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0" creationId="{CC929ACB-3A61-5869-0500-4C6629654F1C}"/>
          </ac:spMkLst>
        </pc:spChg>
        <pc:spChg chg="add del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1" creationId="{6265E637-B43D-129B-05AD-7BEF6EB1D063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2" creationId="{17CE5439-D1EA-98AA-A84B-5F3D513F2588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3" creationId="{3A079AAC-6C07-578E-9ED2-9E3E00074DB9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4" creationId="{573EDBCF-82D8-E504-F603-6479C91C317E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5" creationId="{FADC47B8-B576-7857-B111-04F3DDC1BC78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6" creationId="{10B5654F-E7B5-2253-05FD-C8912F2660EC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7" creationId="{9D177D22-AC48-2BB6-F4EE-1C29B95EDDA3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8" creationId="{88024AE0-0D34-319D-2A2B-B7C2DA039BAD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29" creationId="{D96B220D-370C-1BC7-9CE5-D23852D2BA17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30" creationId="{FB1652FD-D47C-55A8-CF79-A7C76B9C4B21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31" creationId="{D450AFB5-864B-E8B3-3028-E9EBE2C7C812}"/>
          </ac:spMkLst>
        </pc:spChg>
        <pc:spChg chg="add mod">
          <ac:chgData name="Emiliya Shender" userId="cb1f218db259381d" providerId="LiveId" clId="{A58D24E4-53B5-4AD0-80C5-110C108733EF}" dt="2023-02-09T12:25:22.792" v="3610"/>
          <ac:spMkLst>
            <pc:docMk/>
            <pc:sldMk cId="4189161968" sldId="270"/>
            <ac:spMk id="32" creationId="{B7AB0EA0-F1A4-BB9F-D0D0-29C3861268E4}"/>
          </ac:spMkLst>
        </pc:spChg>
        <pc:spChg chg="add del mod">
          <ac:chgData name="Emiliya Shender" userId="cb1f218db259381d" providerId="LiveId" clId="{A58D24E4-53B5-4AD0-80C5-110C108733EF}" dt="2023-02-09T12:39:46.639" v="3941" actId="931"/>
          <ac:spMkLst>
            <pc:docMk/>
            <pc:sldMk cId="4189161968" sldId="270"/>
            <ac:spMk id="33" creationId="{C0D90E68-9709-49DE-5BA1-07410A8036C1}"/>
          </ac:spMkLst>
        </pc:spChg>
        <pc:spChg chg="add del mod">
          <ac:chgData name="Emiliya Shender" userId="cb1f218db259381d" providerId="LiveId" clId="{A58D24E4-53B5-4AD0-80C5-110C108733EF}" dt="2023-02-09T12:40:08.104" v="3978" actId="931"/>
          <ac:spMkLst>
            <pc:docMk/>
            <pc:sldMk cId="4189161968" sldId="270"/>
            <ac:spMk id="37" creationId="{2053349E-D51F-1BA3-7E41-AC95FFF2AA83}"/>
          </ac:spMkLst>
        </pc:spChg>
        <pc:spChg chg="add mod">
          <ac:chgData name="Emiliya Shender" userId="cb1f218db259381d" providerId="LiveId" clId="{A58D24E4-53B5-4AD0-80C5-110C108733EF}" dt="2023-02-09T13:04:11.116" v="4542" actId="478"/>
          <ac:spMkLst>
            <pc:docMk/>
            <pc:sldMk cId="4189161968" sldId="270"/>
            <ac:spMk id="41" creationId="{8B7F4FA7-6E34-744E-D66A-E9DBC2E8E0B3}"/>
          </ac:spMkLst>
        </pc:spChg>
        <pc:picChg chg="add del mod">
          <ac:chgData name="Emiliya Shender" userId="cb1f218db259381d" providerId="LiveId" clId="{A58D24E4-53B5-4AD0-80C5-110C108733EF}" dt="2023-02-09T12:23:15.892" v="3570" actId="478"/>
          <ac:picMkLst>
            <pc:docMk/>
            <pc:sldMk cId="4189161968" sldId="270"/>
            <ac:picMk id="17" creationId="{54D59C71-C71B-8240-F054-4CE0F29BD597}"/>
          </ac:picMkLst>
        </pc:picChg>
        <pc:picChg chg="add del mod">
          <ac:chgData name="Emiliya Shender" userId="cb1f218db259381d" providerId="LiveId" clId="{A58D24E4-53B5-4AD0-80C5-110C108733EF}" dt="2023-02-09T12:39:50.993" v="3943" actId="478"/>
          <ac:picMkLst>
            <pc:docMk/>
            <pc:sldMk cId="4189161968" sldId="270"/>
            <ac:picMk id="35" creationId="{25EAC934-4CDB-C11C-D73B-C4364F084EF9}"/>
          </ac:picMkLst>
        </pc:picChg>
        <pc:picChg chg="add del mod">
          <ac:chgData name="Emiliya Shender" userId="cb1f218db259381d" providerId="LiveId" clId="{A58D24E4-53B5-4AD0-80C5-110C108733EF}" dt="2023-02-09T13:04:11.116" v="4542" actId="478"/>
          <ac:picMkLst>
            <pc:docMk/>
            <pc:sldMk cId="4189161968" sldId="270"/>
            <ac:picMk id="39" creationId="{1B8C0254-A146-4625-BAB7-783639A0EA06}"/>
          </ac:picMkLst>
        </pc:picChg>
      </pc:sldChg>
      <pc:sldChg chg="new">
        <pc:chgData name="Emiliya Shender" userId="cb1f218db259381d" providerId="LiveId" clId="{A58D24E4-53B5-4AD0-80C5-110C108733EF}" dt="2023-02-09T12:25:29.284" v="3611" actId="680"/>
        <pc:sldMkLst>
          <pc:docMk/>
          <pc:sldMk cId="3964891375" sldId="271"/>
        </pc:sldMkLst>
      </pc:sldChg>
      <pc:sldChg chg="new">
        <pc:chgData name="Emiliya Shender" userId="cb1f218db259381d" providerId="LiveId" clId="{A58D24E4-53B5-4AD0-80C5-110C108733EF}" dt="2023-02-09T12:38:18.963" v="3905" actId="680"/>
        <pc:sldMkLst>
          <pc:docMk/>
          <pc:sldMk cId="3667456900" sldId="272"/>
        </pc:sldMkLst>
      </pc:sldChg>
      <pc:sldChg chg="new">
        <pc:chgData name="Emiliya Shender" userId="cb1f218db259381d" providerId="LiveId" clId="{A58D24E4-53B5-4AD0-80C5-110C108733EF}" dt="2023-02-09T12:38:21.743" v="3906" actId="680"/>
        <pc:sldMkLst>
          <pc:docMk/>
          <pc:sldMk cId="62197500" sldId="273"/>
        </pc:sldMkLst>
      </pc:sldChg>
      <pc:sldChg chg="new">
        <pc:chgData name="Emiliya Shender" userId="cb1f218db259381d" providerId="LiveId" clId="{A58D24E4-53B5-4AD0-80C5-110C108733EF}" dt="2023-02-09T12:38:32.384" v="3907" actId="680"/>
        <pc:sldMkLst>
          <pc:docMk/>
          <pc:sldMk cId="2246424653" sldId="274"/>
        </pc:sldMkLst>
      </pc:sldChg>
      <pc:sldChg chg="addSp delSp modSp new mod">
        <pc:chgData name="Emiliya Shender" userId="cb1f218db259381d" providerId="LiveId" clId="{A58D24E4-53B5-4AD0-80C5-110C108733EF}" dt="2023-02-09T12:54:48.665" v="4370" actId="21"/>
        <pc:sldMkLst>
          <pc:docMk/>
          <pc:sldMk cId="775869534" sldId="275"/>
        </pc:sldMkLst>
        <pc:spChg chg="del">
          <ac:chgData name="Emiliya Shender" userId="cb1f218db259381d" providerId="LiveId" clId="{A58D24E4-53B5-4AD0-80C5-110C108733EF}" dt="2023-02-09T12:48:55.305" v="4224" actId="931"/>
          <ac:spMkLst>
            <pc:docMk/>
            <pc:sldMk cId="775869534" sldId="275"/>
            <ac:spMk id="5" creationId="{9D48D686-7081-FD3E-C6FD-598317BEE166}"/>
          </ac:spMkLst>
        </pc:spChg>
        <pc:spChg chg="mod">
          <ac:chgData name="Emiliya Shender" userId="cb1f218db259381d" providerId="LiveId" clId="{A58D24E4-53B5-4AD0-80C5-110C108733EF}" dt="2023-02-09T12:49:04.343" v="4228" actId="14100"/>
          <ac:spMkLst>
            <pc:docMk/>
            <pc:sldMk cId="775869534" sldId="275"/>
            <ac:spMk id="9" creationId="{E78934F6-FDDE-F71E-EE08-8A6F9BA204E1}"/>
          </ac:spMkLst>
        </pc:spChg>
        <pc:spChg chg="mod">
          <ac:chgData name="Emiliya Shender" userId="cb1f218db259381d" providerId="LiveId" clId="{A58D24E4-53B5-4AD0-80C5-110C108733EF}" dt="2023-02-09T12:48:45.305" v="4222"/>
          <ac:spMkLst>
            <pc:docMk/>
            <pc:sldMk cId="775869534" sldId="275"/>
            <ac:spMk id="10" creationId="{13F50EE0-EE21-7BA1-99B1-B33ED80436E0}"/>
          </ac:spMkLst>
        </pc:spChg>
        <pc:spChg chg="add del mod">
          <ac:chgData name="Emiliya Shender" userId="cb1f218db259381d" providerId="LiveId" clId="{A58D24E4-53B5-4AD0-80C5-110C108733EF}" dt="2023-02-09T12:49:20.144" v="4230" actId="931"/>
          <ac:spMkLst>
            <pc:docMk/>
            <pc:sldMk cId="775869534" sldId="275"/>
            <ac:spMk id="14" creationId="{42E415DE-B6A4-46C0-CD61-7CDBACC145BA}"/>
          </ac:spMkLst>
        </pc:spChg>
        <pc:spChg chg="add del mod ord topLvl">
          <ac:chgData name="Emiliya Shender" userId="cb1f218db259381d" providerId="LiveId" clId="{A58D24E4-53B5-4AD0-80C5-110C108733EF}" dt="2023-02-09T12:54:48.665" v="4370" actId="21"/>
          <ac:spMkLst>
            <pc:docMk/>
            <pc:sldMk cId="775869534" sldId="275"/>
            <ac:spMk id="17" creationId="{5EF8298D-0EC3-0114-CCBB-6E5DB13B2229}"/>
          </ac:spMkLst>
        </pc:spChg>
        <pc:spChg chg="add del mod">
          <ac:chgData name="Emiliya Shender" userId="cb1f218db259381d" providerId="LiveId" clId="{A58D24E4-53B5-4AD0-80C5-110C108733EF}" dt="2023-02-09T12:54:22.744" v="4362" actId="931"/>
          <ac:spMkLst>
            <pc:docMk/>
            <pc:sldMk cId="775869534" sldId="275"/>
            <ac:spMk id="20" creationId="{E0815954-987E-B0EC-775D-DC8FAEBF1972}"/>
          </ac:spMkLst>
        </pc:spChg>
        <pc:spChg chg="add del mod">
          <ac:chgData name="Emiliya Shender" userId="cb1f218db259381d" providerId="LiveId" clId="{A58D24E4-53B5-4AD0-80C5-110C108733EF}" dt="2023-02-09T12:54:29.488" v="4364" actId="931"/>
          <ac:spMkLst>
            <pc:docMk/>
            <pc:sldMk cId="775869534" sldId="275"/>
            <ac:spMk id="24" creationId="{6158B758-F036-CD90-D297-D7FDF325B8C0}"/>
          </ac:spMkLst>
        </pc:spChg>
        <pc:grpChg chg="add mod ord topLvl">
          <ac:chgData name="Emiliya Shender" userId="cb1f218db259381d" providerId="LiveId" clId="{A58D24E4-53B5-4AD0-80C5-110C108733EF}" dt="2023-02-09T12:54:48.665" v="4370" actId="21"/>
          <ac:grpSpMkLst>
            <pc:docMk/>
            <pc:sldMk cId="775869534" sldId="275"/>
            <ac:grpSpMk id="8" creationId="{549C8AD9-05A1-1D68-B463-77ED265E69BE}"/>
          </ac:grpSpMkLst>
        </pc:grpChg>
        <pc:grpChg chg="add del mod ord">
          <ac:chgData name="Emiliya Shender" userId="cb1f218db259381d" providerId="LiveId" clId="{A58D24E4-53B5-4AD0-80C5-110C108733EF}" dt="2023-02-09T12:54:48.665" v="4370" actId="21"/>
          <ac:grpSpMkLst>
            <pc:docMk/>
            <pc:sldMk cId="775869534" sldId="275"/>
            <ac:grpSpMk id="18" creationId="{78479DDC-C042-A8DC-4B08-D6DD011978D5}"/>
          </ac:grpSpMkLst>
        </pc:grpChg>
        <pc:picChg chg="add del mod ord">
          <ac:chgData name="Emiliya Shender" userId="cb1f218db259381d" providerId="LiveId" clId="{A58D24E4-53B5-4AD0-80C5-110C108733EF}" dt="2023-02-09T12:49:08.354" v="4229" actId="478"/>
          <ac:picMkLst>
            <pc:docMk/>
            <pc:sldMk cId="775869534" sldId="275"/>
            <ac:picMk id="12" creationId="{9F62D0DD-9C18-16A5-14D5-5A067B61F12B}"/>
          </ac:picMkLst>
        </pc:picChg>
        <pc:picChg chg="add del mod ord">
          <ac:chgData name="Emiliya Shender" userId="cb1f218db259381d" providerId="LiveId" clId="{A58D24E4-53B5-4AD0-80C5-110C108733EF}" dt="2023-02-09T12:54:12.156" v="4361" actId="478"/>
          <ac:picMkLst>
            <pc:docMk/>
            <pc:sldMk cId="775869534" sldId="275"/>
            <ac:picMk id="16" creationId="{4327B867-3410-C93D-9DB9-B138747880CB}"/>
          </ac:picMkLst>
        </pc:picChg>
        <pc:picChg chg="add del mod">
          <ac:chgData name="Emiliya Shender" userId="cb1f218db259381d" providerId="LiveId" clId="{A58D24E4-53B5-4AD0-80C5-110C108733EF}" dt="2023-02-09T12:54:24.884" v="4363" actId="478"/>
          <ac:picMkLst>
            <pc:docMk/>
            <pc:sldMk cId="775869534" sldId="275"/>
            <ac:picMk id="22" creationId="{289F280F-BFCB-38C6-A275-6F9C5B4F62C5}"/>
          </ac:picMkLst>
        </pc:picChg>
        <pc:picChg chg="add mod ord">
          <ac:chgData name="Emiliya Shender" userId="cb1f218db259381d" providerId="LiveId" clId="{A58D24E4-53B5-4AD0-80C5-110C108733EF}" dt="2023-02-09T12:54:31.264" v="4367" actId="167"/>
          <ac:picMkLst>
            <pc:docMk/>
            <pc:sldMk cId="775869534" sldId="275"/>
            <ac:picMk id="26" creationId="{DD2D8DAE-04F5-B2BD-2F4C-95D4CB8A5A48}"/>
          </ac:picMkLst>
        </pc:picChg>
      </pc:sldChg>
      <pc:sldChg chg="new">
        <pc:chgData name="Emiliya Shender" userId="cb1f218db259381d" providerId="LiveId" clId="{A58D24E4-53B5-4AD0-80C5-110C108733EF}" dt="2023-02-09T13:02:49.894" v="4512" actId="680"/>
        <pc:sldMkLst>
          <pc:docMk/>
          <pc:sldMk cId="3376936963" sldId="276"/>
        </pc:sldMkLst>
      </pc:sldChg>
      <pc:sldChg chg="addSp delSp modSp add mod modClrScheme chgLayout">
        <pc:chgData name="Emiliya Shender" userId="cb1f218db259381d" providerId="LiveId" clId="{A58D24E4-53B5-4AD0-80C5-110C108733EF}" dt="2023-02-09T13:08:36.194" v="4582" actId="166"/>
        <pc:sldMkLst>
          <pc:docMk/>
          <pc:sldMk cId="3440165025" sldId="277"/>
        </pc:sldMkLst>
        <pc:spChg chg="del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2" creationId="{0C20B5BA-0B6D-ADEF-D764-4D6072EA8F22}"/>
          </ac:spMkLst>
        </pc:spChg>
        <pc:spChg chg="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3" creationId="{786413D0-0D60-C0C1-585E-896B2FA8000B}"/>
          </ac:spMkLst>
        </pc:spChg>
        <pc:spChg chg="mod ord">
          <ac:chgData name="Emiliya Shender" userId="cb1f218db259381d" providerId="LiveId" clId="{A58D24E4-53B5-4AD0-80C5-110C108733EF}" dt="2023-02-09T13:08:36.194" v="4582" actId="166"/>
          <ac:spMkLst>
            <pc:docMk/>
            <pc:sldMk cId="3440165025" sldId="277"/>
            <ac:spMk id="4" creationId="{420D12D6-65A6-580C-33C7-5B4807C29BE8}"/>
          </ac:spMkLst>
        </pc:spChg>
        <pc:spChg chg="add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5" creationId="{CCA02D44-C7C1-F706-5BEA-C23E3E0B84EE}"/>
          </ac:spMkLst>
        </pc:spChg>
        <pc:spChg chg="del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6" creationId="{BE5079C5-A509-BD94-B5A5-59E95586A842}"/>
          </ac:spMkLst>
        </pc:spChg>
        <pc:spChg chg="del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7" creationId="{32FCBC20-B267-C134-6A18-9F7812044689}"/>
          </ac:spMkLst>
        </pc:spChg>
        <pc:spChg chg="add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11" creationId="{E1B71994-D3A8-D191-4BA3-310264A40EAE}"/>
          </ac:spMkLst>
        </pc:spChg>
        <pc:spChg chg="add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12" creationId="{44BAAB9B-3BCB-EB23-FF07-50018C5464C2}"/>
          </ac:spMkLst>
        </pc:spChg>
        <pc:spChg chg="add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13" creationId="{C86FCC04-DF52-FBCA-D19B-5246BB25D7A1}"/>
          </ac:spMkLst>
        </pc:spChg>
        <pc:spChg chg="add mod ord">
          <ac:chgData name="Emiliya Shender" userId="cb1f218db259381d" providerId="LiveId" clId="{A58D24E4-53B5-4AD0-80C5-110C108733EF}" dt="2023-02-09T13:06:47.895" v="4567" actId="700"/>
          <ac:spMkLst>
            <pc:docMk/>
            <pc:sldMk cId="3440165025" sldId="277"/>
            <ac:spMk id="14" creationId="{4E90D638-57EB-346F-DBB4-D223141177E3}"/>
          </ac:spMkLst>
        </pc:spChg>
        <pc:picChg chg="mod ord modCrop">
          <ac:chgData name="Emiliya Shender" userId="cb1f218db259381d" providerId="LiveId" clId="{A58D24E4-53B5-4AD0-80C5-110C108733EF}" dt="2023-02-09T13:06:47.895" v="4567" actId="700"/>
          <ac:picMkLst>
            <pc:docMk/>
            <pc:sldMk cId="3440165025" sldId="277"/>
            <ac:picMk id="26" creationId="{DD2D8DAE-04F5-B2BD-2F4C-95D4CB8A5A48}"/>
          </ac:picMkLst>
        </pc:picChg>
      </pc:sldChg>
      <pc:sldChg chg="addSp delSp modSp add mod modClrScheme chgLayout">
        <pc:chgData name="Emiliya Shender" userId="cb1f218db259381d" providerId="LiveId" clId="{A58D24E4-53B5-4AD0-80C5-110C108733EF}" dt="2023-02-09T13:08:31.905" v="4581" actId="166"/>
        <pc:sldMkLst>
          <pc:docMk/>
          <pc:sldMk cId="1368647326" sldId="278"/>
        </pc:sldMkLst>
        <pc:spChg chg="add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2" creationId="{85312B07-2E95-00D0-E59D-E623C7B1900E}"/>
          </ac:spMkLst>
        </pc:spChg>
        <pc:spChg chg="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3" creationId="{786413D0-0D60-C0C1-585E-896B2FA8000B}"/>
          </ac:spMkLst>
        </pc:spChg>
        <pc:spChg chg="mod ord">
          <ac:chgData name="Emiliya Shender" userId="cb1f218db259381d" providerId="LiveId" clId="{A58D24E4-53B5-4AD0-80C5-110C108733EF}" dt="2023-02-09T13:08:31.905" v="4581" actId="166"/>
          <ac:spMkLst>
            <pc:docMk/>
            <pc:sldMk cId="1368647326" sldId="278"/>
            <ac:spMk id="4" creationId="{420D12D6-65A6-580C-33C7-5B4807C29BE8}"/>
          </ac:spMkLst>
        </pc:spChg>
        <pc:spChg chg="del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5" creationId="{CCA02D44-C7C1-F706-5BEA-C23E3E0B84EE}"/>
          </ac:spMkLst>
        </pc:spChg>
        <pc:spChg chg="add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6" creationId="{7D5AA817-DFDA-A826-7277-8667DE718232}"/>
          </ac:spMkLst>
        </pc:spChg>
        <pc:spChg chg="add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7" creationId="{F4CA1639-2B78-6520-3125-8A18C32CA791}"/>
          </ac:spMkLst>
        </pc:spChg>
        <pc:spChg chg="del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1" creationId="{E1B71994-D3A8-D191-4BA3-310264A40EAE}"/>
          </ac:spMkLst>
        </pc:spChg>
        <pc:spChg chg="del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2" creationId="{44BAAB9B-3BCB-EB23-FF07-50018C5464C2}"/>
          </ac:spMkLst>
        </pc:spChg>
        <pc:spChg chg="del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3" creationId="{C86FCC04-DF52-FBCA-D19B-5246BB25D7A1}"/>
          </ac:spMkLst>
        </pc:spChg>
        <pc:spChg chg="del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4" creationId="{4E90D638-57EB-346F-DBB4-D223141177E3}"/>
          </ac:spMkLst>
        </pc:spChg>
        <pc:spChg chg="add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5" creationId="{C5855920-95CD-37E6-788E-C0089F7966C8}"/>
          </ac:spMkLst>
        </pc:spChg>
        <pc:spChg chg="add mod ord">
          <ac:chgData name="Emiliya Shender" userId="cb1f218db259381d" providerId="LiveId" clId="{A58D24E4-53B5-4AD0-80C5-110C108733EF}" dt="2023-02-09T13:08:27.078" v="4580" actId="700"/>
          <ac:spMkLst>
            <pc:docMk/>
            <pc:sldMk cId="1368647326" sldId="278"/>
            <ac:spMk id="16" creationId="{EB5DCA10-3C86-455E-5703-92FB7693D1EC}"/>
          </ac:spMkLst>
        </pc:spChg>
        <pc:picChg chg="mod ord modCrop">
          <ac:chgData name="Emiliya Shender" userId="cb1f218db259381d" providerId="LiveId" clId="{A58D24E4-53B5-4AD0-80C5-110C108733EF}" dt="2023-02-09T13:08:27.078" v="4580" actId="700"/>
          <ac:picMkLst>
            <pc:docMk/>
            <pc:sldMk cId="1368647326" sldId="278"/>
            <ac:picMk id="26" creationId="{DD2D8DAE-04F5-B2BD-2F4C-95D4CB8A5A48}"/>
          </ac:picMkLst>
        </pc:picChg>
      </pc:sldChg>
      <pc:sldChg chg="new del">
        <pc:chgData name="Emiliya Shender" userId="cb1f218db259381d" providerId="LiveId" clId="{A58D24E4-53B5-4AD0-80C5-110C108733EF}" dt="2023-02-09T13:08:18.593" v="4578" actId="47"/>
        <pc:sldMkLst>
          <pc:docMk/>
          <pc:sldMk cId="1406676189" sldId="278"/>
        </pc:sldMkLst>
      </pc:sldChg>
      <pc:sldMasterChg chg="modSp addSldLayout delSldLayout modSldLayout sldLayoutOrd">
        <pc:chgData name="Emiliya Shender" userId="cb1f218db259381d" providerId="LiveId" clId="{A58D24E4-53B5-4AD0-80C5-110C108733EF}" dt="2023-02-09T13:07:46.154" v="4576" actId="6014"/>
        <pc:sldMasterMkLst>
          <pc:docMk/>
          <pc:sldMasterMk cId="4053971265" sldId="2147483648"/>
        </pc:sldMasterMkLst>
        <pc:spChg chg="mod">
          <ac:chgData name="Emiliya Shender" userId="cb1f218db259381d" providerId="LiveId" clId="{A58D24E4-53B5-4AD0-80C5-110C108733EF}" dt="2023-02-09T12:16:48.352" v="3479" actId="207"/>
          <ac:spMkLst>
            <pc:docMk/>
            <pc:sldMasterMk cId="4053971265" sldId="2147483648"/>
            <ac:spMk id="5" creationId="{AEABD938-4D46-1E7E-B9CD-7416D3234986}"/>
          </ac:spMkLst>
        </pc:spChg>
        <pc:spChg chg="mod">
          <ac:chgData name="Emiliya Shender" userId="cb1f218db259381d" providerId="LiveId" clId="{A58D24E4-53B5-4AD0-80C5-110C108733EF}" dt="2023-02-09T12:16:48.352" v="3479" actId="207"/>
          <ac:spMkLst>
            <pc:docMk/>
            <pc:sldMasterMk cId="4053971265" sldId="2147483648"/>
            <ac:spMk id="6" creationId="{ECCE71E4-055A-2363-75EC-6B9A20598CCF}"/>
          </ac:spMkLst>
        </pc:spChg>
        <pc:sldLayoutChg chg="addSp delSp modSp mod">
          <pc:chgData name="Emiliya Shender" userId="cb1f218db259381d" providerId="LiveId" clId="{A58D24E4-53B5-4AD0-80C5-110C108733EF}" dt="2023-02-09T12:16:37.502" v="3473"/>
          <pc:sldLayoutMkLst>
            <pc:docMk/>
            <pc:sldMasterMk cId="4053971265" sldId="2147483648"/>
            <pc:sldLayoutMk cId="1692072944" sldId="2147483649"/>
          </pc:sldLayoutMkLst>
          <pc:spChg chg="del">
            <ac:chgData name="Emiliya Shender" userId="cb1f218db259381d" providerId="LiveId" clId="{A58D24E4-53B5-4AD0-80C5-110C108733EF}" dt="2023-02-09T12:16:36.456" v="3472" actId="478"/>
            <ac:spMkLst>
              <pc:docMk/>
              <pc:sldMasterMk cId="4053971265" sldId="2147483648"/>
              <pc:sldLayoutMk cId="1692072944" sldId="2147483649"/>
              <ac:spMk id="3" creationId="{21BEB836-FBEA-2D5B-A2C8-F78E8B692E68}"/>
            </ac:spMkLst>
          </pc:spChg>
          <pc:spChg chg="del">
            <ac:chgData name="Emiliya Shender" userId="cb1f218db259381d" providerId="LiveId" clId="{A58D24E4-53B5-4AD0-80C5-110C108733EF}" dt="2023-02-09T12:16:36.456" v="3472" actId="478"/>
            <ac:spMkLst>
              <pc:docMk/>
              <pc:sldMasterMk cId="4053971265" sldId="2147483648"/>
              <pc:sldLayoutMk cId="1692072944" sldId="2147483649"/>
              <ac:spMk id="4" creationId="{62ACA4C7-5148-992F-8197-77CD1FE13142}"/>
            </ac:spMkLst>
          </pc:spChg>
          <pc:spChg chg="add mod">
            <ac:chgData name="Emiliya Shender" userId="cb1f218db259381d" providerId="LiveId" clId="{A58D24E4-53B5-4AD0-80C5-110C108733EF}" dt="2023-02-09T12:16:37.502" v="3473"/>
            <ac:spMkLst>
              <pc:docMk/>
              <pc:sldMasterMk cId="4053971265" sldId="2147483648"/>
              <pc:sldLayoutMk cId="1692072944" sldId="2147483649"/>
              <ac:spMk id="5" creationId="{09B0D246-50C1-4DFB-9E97-2A9B584A406D}"/>
            </ac:spMkLst>
          </pc:spChg>
          <pc:spChg chg="add mod">
            <ac:chgData name="Emiliya Shender" userId="cb1f218db259381d" providerId="LiveId" clId="{A58D24E4-53B5-4AD0-80C5-110C108733EF}" dt="2023-02-09T12:16:37.502" v="3473"/>
            <ac:spMkLst>
              <pc:docMk/>
              <pc:sldMasterMk cId="4053971265" sldId="2147483648"/>
              <pc:sldLayoutMk cId="1692072944" sldId="2147483649"/>
              <ac:spMk id="6" creationId="{86D9492D-2367-7550-2A4B-0846C525D0D0}"/>
            </ac:spMkLst>
          </pc:spChg>
          <pc:spChg chg="mod topLvl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18" creationId="{B74500E4-DF89-8F0E-C62C-4759E9336C92}"/>
            </ac:spMkLst>
          </pc:spChg>
          <pc:spChg chg="mod topLvl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19" creationId="{5DD7FA7E-CD5E-1714-D90B-AE4EA1D200C2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2" creationId="{A737270B-CB8A-7F71-A706-0486A569407A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3" creationId="{68CB9404-A8A4-E09C-A09A-6B811FD4726F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4" creationId="{DCD22E85-8EE4-9AE3-D711-6FAE78F6500B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5" creationId="{4A356D42-CEA7-3E2C-57D4-4A9A3BA392F0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6" creationId="{2B1413AF-F431-D768-56BE-21A341D54271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7" creationId="{23D72891-EA92-DD3E-9538-DBE445C81F0A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8" creationId="{702D54C1-F49E-592D-1FBF-F39965103610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39" creationId="{D866795B-1AB3-4F65-54F5-8CA092C66496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0" creationId="{4595DADF-55AD-A33E-8614-EDFF13AC8995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1" creationId="{D5E7F513-19C4-BD56-4C91-D07C98E95A91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2" creationId="{B33DAAAC-E666-7408-F034-DD9514D13EB5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3" creationId="{9575A550-3839-9572-5A38-483E5A811980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4" creationId="{A970D89A-D0E7-C358-02A1-903FFAABAFB5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5" creationId="{2A97597E-BE60-51DF-B320-E00B05CA89CE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6" creationId="{8597D49C-50F7-7D65-D7F7-29252D5D9869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7" creationId="{D6CC2878-657B-CB8A-48C3-F383BDB4EC2A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8" creationId="{73F68783-74A7-AA16-4C1E-393739B5DE04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49" creationId="{CC629F92-8F38-3E69-073D-0C453199C01B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0" creationId="{EAA9C1E6-C730-9E3B-7288-BFA589988AA7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1" creationId="{7BA561F0-33F7-F23A-8606-927BB3D63896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2" creationId="{70C88890-6C15-401C-E3A6-5DF52C117AE0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3" creationId="{133C2666-6E8A-B2D5-01C0-FC719D193EDD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4" creationId="{F14210E6-B7A0-A889-12D6-B771C4473C1F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5" creationId="{9A82C0FE-1537-7AA6-9C57-F5593DE9C55E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6" creationId="{86EAC814-6C91-B308-6F47-364EA1C1C6CE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7" creationId="{2FE30D6B-AF56-02DD-A615-23E73A88DA23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8" creationId="{C6E3D9A4-C8B4-51A4-CF34-A52FBF010CE6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59" creationId="{1E210A32-EC55-3056-75EA-141A71B8A74E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0" creationId="{6EFF8F3A-8170-ACFD-75B8-AFD7F761C547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1" creationId="{EFAF3B15-F9A5-FC95-D2F6-5D79FC3F90D2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2" creationId="{9BCA691B-F2E3-B3AE-0899-BB5A43D927B7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3" creationId="{6E05DEC5-8647-D1F2-BF3F-68E012CF994C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4" creationId="{CF72754B-29DB-C916-BF8B-098C0900CE9B}"/>
            </ac:spMkLst>
          </pc:spChg>
          <pc:spChg chg="mod">
            <ac:chgData name="Emiliya Shender" userId="cb1f218db259381d" providerId="LiveId" clId="{A58D24E4-53B5-4AD0-80C5-110C108733EF}" dt="2023-02-08T16:50:03.701" v="1735" actId="165"/>
            <ac:spMkLst>
              <pc:docMk/>
              <pc:sldMasterMk cId="4053971265" sldId="2147483648"/>
              <pc:sldLayoutMk cId="1692072944" sldId="2147483649"/>
              <ac:spMk id="265" creationId="{F30CE3B2-06F1-1022-2C3B-04FE595FB693}"/>
            </ac:spMkLst>
          </pc:spChg>
          <pc:grpChg chg="del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16" creationId="{B30197A6-40BD-EF76-7DCF-C50BE36BEE18}"/>
            </ac:grpSpMkLst>
          </pc:grpChg>
          <pc:grpChg chg="mod topLvl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0" creationId="{778D509C-BB8C-6B71-E6C6-2A46A81F4B5A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1" creationId="{43724CDE-079A-7E9D-0CBD-749CAF909F12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2" creationId="{7B4167AA-5A01-4A4E-F63E-2231D8128AB8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3" creationId="{EA306E2C-8555-B814-5952-2E475C9C45A4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4" creationId="{BBC0216F-B11A-751E-BE2A-7654DCA11FAB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5" creationId="{A1D08619-A80D-5828-2FB6-E8802752211A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6" creationId="{85B7E5DB-927B-99E6-1944-419154006AF0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7" creationId="{414BA4FC-4CC6-443C-A369-314C3BDCCE21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8" creationId="{2143E241-E493-4C9C-1989-B4505E162712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29" creationId="{907E3E71-037F-8178-47E4-AF5BA64D5462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30" creationId="{3108C251-7502-BD89-495F-184671D5F19C}"/>
            </ac:grpSpMkLst>
          </pc:grpChg>
          <pc:grpChg chg="mod">
            <ac:chgData name="Emiliya Shender" userId="cb1f218db259381d" providerId="LiveId" clId="{A58D24E4-53B5-4AD0-80C5-110C108733EF}" dt="2023-02-08T16:50:03.701" v="1735" actId="165"/>
            <ac:grpSpMkLst>
              <pc:docMk/>
              <pc:sldMasterMk cId="4053971265" sldId="2147483648"/>
              <pc:sldLayoutMk cId="1692072944" sldId="2147483649"/>
              <ac:grpSpMk id="231" creationId="{10968D65-B669-4567-B473-F1E99CE6DD0B}"/>
            </ac:grpSpMkLst>
          </pc:grpChg>
          <pc:picChg chg="mod topLvl">
            <ac:chgData name="Emiliya Shender" userId="cb1f218db259381d" providerId="LiveId" clId="{A58D24E4-53B5-4AD0-80C5-110C108733EF}" dt="2023-02-08T16:50:03.701" v="1735" actId="165"/>
            <ac:picMkLst>
              <pc:docMk/>
              <pc:sldMasterMk cId="4053971265" sldId="2147483648"/>
              <pc:sldLayoutMk cId="1692072944" sldId="2147483649"/>
              <ac:picMk id="217" creationId="{29129CA1-2F66-4B7E-4A85-F38214EF0D02}"/>
            </ac:picMkLst>
          </pc:picChg>
        </pc:sldLayoutChg>
        <pc:sldLayoutChg chg="addSp delSp modSp">
          <pc:chgData name="Emiliya Shender" userId="cb1f218db259381d" providerId="LiveId" clId="{A58D24E4-53B5-4AD0-80C5-110C108733EF}" dt="2023-02-09T12:34:40.415" v="3789"/>
          <pc:sldLayoutMkLst>
            <pc:docMk/>
            <pc:sldMasterMk cId="4053971265" sldId="2147483648"/>
            <pc:sldLayoutMk cId="3003539943" sldId="2147483652"/>
          </pc:sldLayoutMkLst>
          <pc:picChg chg="add del mod">
            <ac:chgData name="Emiliya Shender" userId="cb1f218db259381d" providerId="LiveId" clId="{A58D24E4-53B5-4AD0-80C5-110C108733EF}" dt="2023-02-09T12:34:40.415" v="3789"/>
            <ac:picMkLst>
              <pc:docMk/>
              <pc:sldMasterMk cId="4053971265" sldId="2147483648"/>
              <pc:sldLayoutMk cId="3003539943" sldId="2147483652"/>
              <ac:picMk id="14" creationId="{AF8CD694-D971-E768-7582-017B7635A483}"/>
            </ac:picMkLst>
          </pc:picChg>
        </pc:sldLayoutChg>
        <pc:sldLayoutChg chg="addSp delSp modSp mod ord setBg">
          <pc:chgData name="Emiliya Shender" userId="cb1f218db259381d" providerId="LiveId" clId="{A58D24E4-53B5-4AD0-80C5-110C108733EF}" dt="2023-02-08T16:37:00.047" v="1225" actId="207"/>
          <pc:sldLayoutMkLst>
            <pc:docMk/>
            <pc:sldMasterMk cId="4053971265" sldId="2147483648"/>
            <pc:sldLayoutMk cId="773495719" sldId="2147483654"/>
          </pc:sldLayoutMkLst>
          <pc:spChg chg="mod">
            <ac:chgData name="Emiliya Shender" userId="cb1f218db259381d" providerId="LiveId" clId="{A58D24E4-53B5-4AD0-80C5-110C108733EF}" dt="2023-02-08T15:52:10.546" v="146" actId="1076"/>
            <ac:spMkLst>
              <pc:docMk/>
              <pc:sldMasterMk cId="4053971265" sldId="2147483648"/>
              <pc:sldLayoutMk cId="773495719" sldId="2147483654"/>
              <ac:spMk id="2" creationId="{8E29AAA3-CDC5-C6B3-2C16-E5D96C2FD696}"/>
            </ac:spMkLst>
          </pc:spChg>
          <pc:spChg chg="mod ord">
            <ac:chgData name="Emiliya Shender" userId="cb1f218db259381d" providerId="LiveId" clId="{A58D24E4-53B5-4AD0-80C5-110C108733EF}" dt="2023-02-08T16:37:00.047" v="1225" actId="207"/>
            <ac:spMkLst>
              <pc:docMk/>
              <pc:sldMasterMk cId="4053971265" sldId="2147483648"/>
              <pc:sldLayoutMk cId="773495719" sldId="2147483654"/>
              <ac:spMk id="703" creationId="{0CC71C80-E23F-53C6-76E4-F27B6BBAC028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07" creationId="{BEAB7604-B564-E692-8BFF-891D89BF485D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08" creationId="{094303B3-7D4A-0D1D-C278-B62271034E6A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09" creationId="{895FF6D0-34E2-04C4-DB16-D7C146125141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0" creationId="{8CDC4D63-9C5F-2FE6-58AF-9AC432F1D4B5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1" creationId="{8D1ACA6F-4ED9-9A19-D1E9-073E066FCB24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2" creationId="{A9FC74E1-E768-BD90-3BA4-BDDC44F20E84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3" creationId="{A7450A7D-DB8D-A75D-F9AE-1539B7E06864}"/>
            </ac:spMkLst>
          </pc:spChg>
          <pc:spChg chg="del mod topLvl">
            <ac:chgData name="Emiliya Shender" userId="cb1f218db259381d" providerId="LiveId" clId="{A58D24E4-53B5-4AD0-80C5-110C108733EF}" dt="2023-02-08T15:49:03.835" v="14" actId="478"/>
            <ac:spMkLst>
              <pc:docMk/>
              <pc:sldMasterMk cId="4053971265" sldId="2147483648"/>
              <pc:sldLayoutMk cId="773495719" sldId="2147483654"/>
              <ac:spMk id="714" creationId="{64C57650-EE16-FC86-5CAB-BE7C6C143323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5" creationId="{2B362910-4F78-494B-7853-5FCC05A0AC23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6" creationId="{F6AA09E2-1596-0B0C-5E64-28BC1473C071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7" creationId="{9AA228FA-C745-59E1-8333-EA75231E7A3A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18" creationId="{60F74585-CF9C-319E-BB39-BB6D7452409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1" creationId="{A363DB7B-C5F7-CF34-0938-6C93F50FA55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2" creationId="{CCA2C403-57D2-7A26-5F44-AE1E8A4C309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4" creationId="{4A074FB9-C6F7-5941-3FD7-A0F30541BDD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5" creationId="{C646886C-7CC8-9D8E-18CF-5068C60E0CF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7" creationId="{8EC736E5-90D6-47A4-16C8-9B8A61C57FC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28" creationId="{24AB378E-9076-A5DB-2996-A0BEEB208C3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0" creationId="{067352AC-6013-8DB6-F545-F8C89A34D7B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1" creationId="{08629C7D-78CC-CD8E-B33D-512F876A212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3" creationId="{A9E486D7-BF8A-0991-5154-26F93C4D614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4" creationId="{65622B74-0285-C712-29DC-25097FB2542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5" creationId="{040946E9-AE47-53A7-1834-E83183D21ED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7" creationId="{C57A9637-6376-FA4A-E86E-45D8C183F07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38" creationId="{E5BD5472-ECF1-FF28-8BE0-D8115F58851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1" creationId="{36DBEDC2-6763-074D-8B48-46D83E53830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2" creationId="{092DFB88-C4D2-67DA-39F0-62335D465E0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3" creationId="{A53CB70E-9C19-4BAB-3191-9F1BC133887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4" creationId="{2F1CAF05-A8EA-4C6C-8D50-A05C3D5E687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5" creationId="{BD80D1C2-F6C6-30E4-3711-44BFFC58056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6" creationId="{3E1611E5-9800-E238-3FBE-644437F83DD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7" creationId="{E3BA6FFA-A48B-7592-3FBE-07A798BF93E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8" creationId="{E6A24156-7029-A33F-5160-5B335D55665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49" creationId="{5FD3B5FE-BCA0-CCFA-E1E9-E917C617FE7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0" creationId="{96FA79A8-719F-FCF3-36DE-DFEC52E74B5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1" creationId="{563FC9F0-C305-309C-FCDB-AE7FAF17084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2" creationId="{53B09DB2-CBCB-0197-D50A-2C05D12E174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3" creationId="{777C9AC5-E461-993C-4CFC-684C7654D67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4" creationId="{0350E54D-5EBB-D248-F755-0C7CD6F9248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5" creationId="{50032C08-E4AB-BE13-A48C-0391392D034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6" creationId="{0A4D8324-02D3-B8F9-CC23-42222F913D4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7" creationId="{4607DA13-DFA5-5E2D-14A4-AEBB226737B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8" creationId="{E8DC8074-7913-4350-FCD4-A693A8E1886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59" creationId="{5D9215F0-3F08-16BA-2708-7A9F5A2F258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0" creationId="{431909A0-3F97-94FB-07CB-58A4057AF4E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1" creationId="{D2805A31-47CB-2AB1-4909-A1E5F3C9531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2" creationId="{9FD65FB6-2074-59B7-48DF-29B159766DD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3" creationId="{9F021343-42F1-6DC5-25B7-F0788575EAF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4" creationId="{6BD2CE97-A85D-7034-7B9E-FB341A6CB5B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5" creationId="{D3EFE74C-3AC6-73E1-4FD6-2C10EBF8D7B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6" creationId="{99F47E36-F265-B82C-4345-68279707959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7" creationId="{4C1893A3-FF2F-EDDF-571D-7FD5AAE1C74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69" creationId="{C138ECF9-BC8C-2BC8-B243-8368D213329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0" creationId="{4BDC2F85-D6DE-478E-EDBE-AE79E804AFE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1" creationId="{29981C41-A57D-2853-2E37-FA13A459728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2" creationId="{2199699B-4D85-E872-5DA5-7A046FF31F0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3" creationId="{61962589-0E64-339A-DFF6-97E36B41E70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4" creationId="{F3782114-8212-B161-7D90-5D5954EF08D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5" creationId="{16A29A8A-6D95-810C-6047-923EE7CF2FC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6" creationId="{D6C1A74C-F599-0740-04E2-6BBAECA059F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7" creationId="{A7B00316-698E-9FD9-A4CA-FCCDAA19D42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8" creationId="{39CDAB35-E254-2DA2-BB7B-E530A83BA6C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79" creationId="{22EA3F5D-5F0E-0919-F17E-B966384AC5C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0" creationId="{C58C1853-5CE7-1776-0718-0DE94FFC35F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1" creationId="{65A44F25-0EEF-D723-1612-1FD40589B13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2" creationId="{D2652249-D3EE-5540-F226-4F54B22442E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3" creationId="{F499C987-179F-4C08-A05E-1869DC66707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4" creationId="{5D05F6C0-D8D2-329F-01BB-2278BDC9A55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5" creationId="{63F5EC63-5736-5C0D-6A72-706995728DB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6" creationId="{AFC1DD34-9CF7-B3B3-34C0-B9903293331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7" creationId="{33C86887-DAEC-4D50-FE77-EF0B6EFB6CC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8" creationId="{B22DD933-861C-0127-2C6E-CEEBAE61025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89" creationId="{1454EF09-249E-AB4C-704B-89C3C8BEE60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0" creationId="{92B344F3-59E8-46A8-9E6E-3CBD7A65C8C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1" creationId="{6610A1EA-1BFD-C505-167B-9D05CEA67DF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2" creationId="{7B8C2492-AC8F-343B-7F36-DF78209BCDF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3" creationId="{97C20453-9997-2E92-773B-EC3061D2EEC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4" creationId="{C12AB768-2A7F-B0E8-DDAC-1D3F76FCC86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5" creationId="{696F8F34-D7CF-3847-589B-000FDC51C3C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6" creationId="{954E1274-2F12-EBE0-A7EE-4BE6E7239BF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7" creationId="{82C3F7FC-64DD-5766-7A6C-A53B1AD808C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8" creationId="{7E05149E-0B19-4FA5-65E2-E54B23899F4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799" creationId="{B2177863-3E83-D3E3-AF10-F6F84CC42DB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0" creationId="{17DB5380-EB09-E392-7805-F775797584F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1" creationId="{2A7963E8-4F6C-5B36-E25E-EF2890F07FE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2" creationId="{2D318E32-0FBA-8ABA-4A73-C628EAC08A7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3" creationId="{AAD25A05-2AB9-779C-D023-56AF3AE98E6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4" creationId="{5379332C-675D-0056-0F84-590F63F44FD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5" creationId="{368CCE07-7D77-33E5-8843-55B605DAAF20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6" creationId="{069B62A0-82C9-94E1-3689-DD05B127663A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7" creationId="{20742CD4-6A2C-56D0-BB43-5858AA14F88E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8" creationId="{8DBEAB29-B220-14F1-FBC6-DC84E12EFDFC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09" creationId="{41063552-AB00-A5C7-5F82-289E65A1644D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0" creationId="{CB6A161A-9F69-5F4E-9C4B-072ECC252A1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2" creationId="{BD40A534-44AB-BCDD-F316-44B5EA45941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3" creationId="{0BACB15E-2F8D-4B62-6B4C-06F5710A8AB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4" creationId="{E78E2832-5186-FF6C-0E5D-89FFCCA3CA1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5" creationId="{F1393EA7-3F07-12A9-3A28-94739131A88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7" creationId="{8A6CDA1C-D1F3-414C-E1B1-762BB80B17B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8" creationId="{5305FE52-BEB1-A37C-E900-F60158017FA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19" creationId="{92493B1E-F19A-6CD7-96C0-5D251C5C03D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0" creationId="{27FF2CAE-2D33-588F-94BD-4B931C04F10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1" creationId="{66ACF581-C44B-BB88-5D5C-85C0324030F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2" creationId="{1BD3D35C-E9D7-A3B0-559B-03ED02BC43C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3" creationId="{951A3575-2D7A-BA37-F196-66CBFC5C6D8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4" creationId="{C0A5F923-3B36-C1B6-9585-C28C0A80896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5" creationId="{BC52C308-8710-F5F1-BC73-9B19CD53144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6" creationId="{A860C113-D48A-A353-8B12-1CC1A50DFA1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7" creationId="{8A6DAB9F-597F-366E-EDBA-D0C233C6C1FB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8" creationId="{19D2EBFD-A5B5-877A-85A2-A7DEB4606C4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29" creationId="{3491A009-B0F2-B80A-FEC6-11E620D875D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2" creationId="{D52CDCC5-D486-06DE-8B5A-36F6495A5ADC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3" creationId="{A2D47886-2512-2ADE-27E0-B734E09CD77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4" creationId="{AE92C736-3B5C-777E-B2C0-5EB201C22AD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5" creationId="{1879E57E-D888-CBF7-09A4-DC755B01137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6" creationId="{62D9E7A6-BEBE-7B02-91DA-7AEEE155C03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7" creationId="{94182495-ECE7-6BFF-C657-0903AA00241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8" creationId="{48EEEB9A-3E6B-AF03-C003-04A52AC52E3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39" creationId="{79B5FBF9-2D53-2B7C-CCAE-41943FAD202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0" creationId="{40518D71-3050-6AB8-9E72-6BCA8F5AC56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1" creationId="{F1663C3C-CC37-0879-7D29-652E32D4D783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2" creationId="{7C6453CA-91D6-ADFF-4D24-08D5E49D2F4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4" creationId="{EA20F88F-6C36-C3EE-3F70-558E80EA4B6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5" creationId="{6A5891C2-0736-0307-87FF-1B67F0070C7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6" creationId="{5029563E-90EA-AF40-E346-4BC3E915E89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7" creationId="{42552414-B23C-E899-516D-00F5F502BE1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8" creationId="{001DC458-1540-E595-52D5-7B36815BC8B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49" creationId="{83173771-2B05-AB45-4574-D5DD5260D8A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0" creationId="{0FF91DD3-A3E3-1884-43BA-725EF998B2C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1" creationId="{99783D5F-7F78-C967-3DD8-67BAE480B55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2" creationId="{6E150329-F8C2-E501-4288-B6104A9578C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3" creationId="{11C13A24-81D7-654B-8DA7-E4E5DB7CF68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4" creationId="{E29543CD-FD62-0498-B45B-89E996E2762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5" creationId="{F880B47F-7BA9-5B9A-8EC2-60E8B7D270A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6" creationId="{C8604865-783F-F57E-0809-B0833A57E16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59" creationId="{8E827568-FB6B-A97F-2034-E1A6DEF79F1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0" creationId="{33BC0763-0E86-5275-43DA-ECD499EAAAF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1" creationId="{7D9E8096-3489-D518-A3A3-EC18C89C2B9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2" creationId="{95216EF2-7F2F-28BC-C7F3-E4A32B2AF95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3" creationId="{0684ED1B-7D53-098E-6FDB-DAF2E476500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4" creationId="{DC4D31AF-2C56-3D00-028F-37DD1774340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5" creationId="{A79445E3-969F-DC12-F382-C435724415A0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6" creationId="{C075A088-C01D-C2A4-97B1-B1DE70F26AE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7" creationId="{2B62B1C5-859F-7F4D-884C-F1357A3239AF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8" creationId="{FD9F48C3-1D5F-CF04-890C-F2C42D1FB85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69" creationId="{56328ADF-2D6F-991B-83C4-0C5338C7E2B9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0" creationId="{8CA587A1-1BF4-534C-F836-B336B0534EE1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1" creationId="{5F6D32BE-6862-259F-1CF1-4CF286F30FFA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2" creationId="{9AA1CFF6-DCDF-C87B-A445-7895C450A206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3" creationId="{71F05263-8423-879B-8FF6-E401DCD3AAB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4" creationId="{1033FCB3-1BA1-1E88-DADE-B75947ACB13E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5" creationId="{F9429CC0-6625-9F27-5DC3-5A620CE4136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6" creationId="{EDE77BB7-8DEB-3ADB-BFFE-03205CF8FE9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7" creationId="{4D24CBB4-6BF7-98DA-7FC3-23341C6B8EA2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8" creationId="{A056C1DD-252B-927B-C5BC-2FF8A2767EAD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79" creationId="{41E361A0-34C3-C861-3874-4BB5D2039F04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0" creationId="{12937938-9008-6738-78A0-6819E35668C7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1" creationId="{6A3FC797-9CBC-5365-29B5-0D4853EA21F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2" creationId="{8538B752-7642-F30A-9C06-5CAF87D4E778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3" creationId="{8678C83A-FAE4-E644-4CD8-633441051C55}"/>
            </ac:spMkLst>
          </pc:spChg>
          <pc:spChg chg="mod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4" creationId="{DB69B0F4-9E50-1CAC-A49D-89CBE352C65F}"/>
            </ac:spMkLst>
          </pc:spChg>
          <pc:spChg chg="mod topLvl">
            <ac:chgData name="Emiliya Shender" userId="cb1f218db259381d" providerId="LiveId" clId="{A58D24E4-53B5-4AD0-80C5-110C108733EF}" dt="2023-02-08T15:53:12.875" v="179"/>
            <ac:spMkLst>
              <pc:docMk/>
              <pc:sldMasterMk cId="4053971265" sldId="2147483648"/>
              <pc:sldLayoutMk cId="773495719" sldId="2147483654"/>
              <ac:spMk id="885" creationId="{82121E5F-4C78-1F8C-730C-0A5DDEC8FD19}"/>
            </ac:spMkLst>
          </pc:spChg>
          <pc:spChg chg="add mod">
            <ac:chgData name="Emiliya Shender" userId="cb1f218db259381d" providerId="LiveId" clId="{A58D24E4-53B5-4AD0-80C5-110C108733EF}" dt="2023-02-08T15:50:42.382" v="76" actId="1076"/>
            <ac:spMkLst>
              <pc:docMk/>
              <pc:sldMasterMk cId="4053971265" sldId="2147483648"/>
              <pc:sldLayoutMk cId="773495719" sldId="2147483654"/>
              <ac:spMk id="887" creationId="{90587DD2-BC8C-D5E5-AB46-04E469790368}"/>
            </ac:spMkLst>
          </pc:spChg>
          <pc:spChg chg="add mod">
            <ac:chgData name="Emiliya Shender" userId="cb1f218db259381d" providerId="LiveId" clId="{A58D24E4-53B5-4AD0-80C5-110C108733EF}" dt="2023-02-08T15:50:53.486" v="79" actId="1076"/>
            <ac:spMkLst>
              <pc:docMk/>
              <pc:sldMasterMk cId="4053971265" sldId="2147483648"/>
              <pc:sldLayoutMk cId="773495719" sldId="2147483654"/>
              <ac:spMk id="888" creationId="{A5EE6E66-EDD3-88F0-EB24-14E3DD63C949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897" creationId="{7012AD16-18C2-7111-326D-D6F039F78C18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898" creationId="{AA0021CC-D1E6-7884-E721-E6B91BBE9648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899" creationId="{F5875CE2-7888-E568-4FD6-9A63ABD4071C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0" creationId="{7611F332-96F4-C239-59BC-C4A228BD739C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1" creationId="{AE40446B-B4A8-043C-BA78-38E6B796E5B1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2" creationId="{1F9F6120-237F-43C9-F62D-279FC7AF25D7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3" creationId="{7A1FBCB1-F464-C620-5C39-4372088A17BA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4" creationId="{7FFE05AD-9735-8B4A-74AA-75B0EDE817E7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5" creationId="{0053E9A7-1D34-B597-1805-1334AC429FF3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6" creationId="{6E996E25-0A6C-9BB1-447B-B11FF5329894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7" creationId="{EDC5DD55-E4E9-8558-99A3-F9684C885596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8" creationId="{34FBB314-DF81-9704-363C-A38048BADD31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09" creationId="{2DACB803-7D17-5B1A-2508-6BFCFAF96D60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0" creationId="{0AC89DDA-C369-1213-C4FB-A313433A7255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1" creationId="{F2AFE8C1-75FE-3776-3264-E4AF66E96130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2" creationId="{A0DB6727-3304-397A-78EB-1F13F0BB86A4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3" creationId="{B1E6948F-ABAE-23E1-C6D7-83033D204654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4" creationId="{E41CC41B-D602-1DFE-86C4-87CA11218A3D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5" creationId="{A134711F-7373-AE0A-3668-1E92ED1B0E1F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6" creationId="{85D86E6D-6BF1-0AE0-AC93-8E7F33A4F71A}"/>
            </ac:spMkLst>
          </pc:spChg>
          <pc:spChg chg="mod">
            <ac:chgData name="Emiliya Shender" userId="cb1f218db259381d" providerId="LiveId" clId="{A58D24E4-53B5-4AD0-80C5-110C108733EF}" dt="2023-02-08T15:51:15.567" v="81" actId="207"/>
            <ac:spMkLst>
              <pc:docMk/>
              <pc:sldMasterMk cId="4053971265" sldId="2147483648"/>
              <pc:sldLayoutMk cId="773495719" sldId="2147483654"/>
              <ac:spMk id="917" creationId="{62BCE7B2-59AB-C179-2FD8-CB5FE8008321}"/>
            </ac:spMkLst>
          </pc:spChg>
          <pc:spChg chg="add mod">
            <ac:chgData name="Emiliya Shender" userId="cb1f218db259381d" providerId="LiveId" clId="{A58D24E4-53B5-4AD0-80C5-110C108733EF}" dt="2023-02-08T15:51:17.261" v="83" actId="571"/>
            <ac:spMkLst>
              <pc:docMk/>
              <pc:sldMasterMk cId="4053971265" sldId="2147483648"/>
              <pc:sldLayoutMk cId="773495719" sldId="2147483654"/>
              <ac:spMk id="918" creationId="{BE4F225C-A30E-8B5C-0375-7D5CB5400878}"/>
            </ac:spMkLst>
          </pc:spChg>
          <pc:spChg chg="mod">
            <ac:chgData name="Emiliya Shender" userId="cb1f218db259381d" providerId="LiveId" clId="{A58D24E4-53B5-4AD0-80C5-110C108733EF}" dt="2023-02-08T15:51:37.761" v="98"/>
            <ac:spMkLst>
              <pc:docMk/>
              <pc:sldMasterMk cId="4053971265" sldId="2147483648"/>
              <pc:sldLayoutMk cId="773495719" sldId="2147483654"/>
              <ac:spMk id="927" creationId="{0FA1A67A-324F-CD83-73D0-D02F5397786A}"/>
            </ac:spMkLst>
          </pc:spChg>
          <pc:spChg chg="mod">
            <ac:chgData name="Emiliya Shender" userId="cb1f218db259381d" providerId="LiveId" clId="{A58D24E4-53B5-4AD0-80C5-110C108733EF}" dt="2023-02-08T15:51:37.761" v="98"/>
            <ac:spMkLst>
              <pc:docMk/>
              <pc:sldMasterMk cId="4053971265" sldId="2147483648"/>
              <pc:sldLayoutMk cId="773495719" sldId="2147483654"/>
              <ac:spMk id="928" creationId="{67F11DA1-3901-B591-7070-730DE333E86A}"/>
            </ac:spMkLst>
          </pc:spChg>
          <pc:spChg chg="mod">
            <ac:chgData name="Emiliya Shender" userId="cb1f218db259381d" providerId="LiveId" clId="{A58D24E4-53B5-4AD0-80C5-110C108733EF}" dt="2023-02-08T15:51:37.761" v="98"/>
            <ac:spMkLst>
              <pc:docMk/>
              <pc:sldMasterMk cId="4053971265" sldId="2147483648"/>
              <pc:sldLayoutMk cId="773495719" sldId="2147483654"/>
              <ac:spMk id="929" creationId="{A8E686B2-D92A-AE23-72A1-0851F78B0806}"/>
            </ac:spMkLst>
          </pc:spChg>
          <pc:spChg chg="mod">
            <ac:chgData name="Emiliya Shender" userId="cb1f218db259381d" providerId="LiveId" clId="{A58D24E4-53B5-4AD0-80C5-110C108733EF}" dt="2023-02-08T15:51:37.761" v="98"/>
            <ac:spMkLst>
              <pc:docMk/>
              <pc:sldMasterMk cId="4053971265" sldId="2147483648"/>
              <pc:sldLayoutMk cId="773495719" sldId="2147483654"/>
              <ac:spMk id="930" creationId="{08520E2F-5656-17D9-C8BD-A0E9CA009EAF}"/>
            </ac:spMkLst>
          </pc:spChg>
          <pc:spChg chg="mod">
            <ac:chgData name="Emiliya Shender" userId="cb1f218db259381d" providerId="LiveId" clId="{A58D24E4-53B5-4AD0-80C5-110C108733EF}" dt="2023-02-08T15:51:37.761" v="98"/>
            <ac:spMkLst>
              <pc:docMk/>
              <pc:sldMasterMk cId="4053971265" sldId="2147483648"/>
              <pc:sldLayoutMk cId="773495719" sldId="2147483654"/>
              <ac:spMk id="931" creationId="{94A9FDEF-704B-00E7-33B6-C584B4489352}"/>
            </ac:spMkLst>
          </pc:spChg>
          <pc:spChg chg="mod">
            <ac:chgData name="Emiliya Shender" userId="cb1f218db259381d" providerId="LiveId" clId="{A58D24E4-53B5-4AD0-80C5-110C108733EF}" dt="2023-02-08T15:51:42.169" v="126"/>
            <ac:spMkLst>
              <pc:docMk/>
              <pc:sldMasterMk cId="4053971265" sldId="2147483648"/>
              <pc:sldLayoutMk cId="773495719" sldId="2147483654"/>
              <ac:spMk id="932" creationId="{1BA3687E-00C9-FCCA-A34F-5F199C150145}"/>
            </ac:spMkLst>
          </pc:spChg>
          <pc:spChg chg="mod">
            <ac:chgData name="Emiliya Shender" userId="cb1f218db259381d" providerId="LiveId" clId="{A58D24E4-53B5-4AD0-80C5-110C108733EF}" dt="2023-02-08T15:51:42.169" v="126"/>
            <ac:spMkLst>
              <pc:docMk/>
              <pc:sldMasterMk cId="4053971265" sldId="2147483648"/>
              <pc:sldLayoutMk cId="773495719" sldId="2147483654"/>
              <ac:spMk id="933" creationId="{EF067E02-3196-FC57-E1F1-2F5CEBEA734A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4" creationId="{915A640C-07CA-F2D3-2037-B129FAACFBD9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5" creationId="{59160D26-D7C1-D2F2-71D4-BB67391F9A3D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6" creationId="{BF7413FD-7530-763A-1B63-E00C932B4B7A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7" creationId="{3D486558-D031-0BF9-2F75-69A9969AE5C1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8" creationId="{14EFBAFC-636C-29BD-3A1B-BB10B8F384BF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39" creationId="{6C575FCE-A5D6-23E9-5108-06CD91CCCC53}"/>
            </ac:spMkLst>
          </pc:spChg>
          <pc:spChg chg="mod">
            <ac:chgData name="Emiliya Shender" userId="cb1f218db259381d" providerId="LiveId" clId="{A58D24E4-53B5-4AD0-80C5-110C108733EF}" dt="2023-02-08T15:51:42.169" v="122"/>
            <ac:spMkLst>
              <pc:docMk/>
              <pc:sldMasterMk cId="4053971265" sldId="2147483648"/>
              <pc:sldLayoutMk cId="773495719" sldId="2147483654"/>
              <ac:spMk id="940" creationId="{CE0F95A8-6579-CF41-4F84-5F12EF9FDDE2}"/>
            </ac:spMkLst>
          </pc:spChg>
          <pc:spChg chg="mod">
            <ac:chgData name="Emiliya Shender" userId="cb1f218db259381d" providerId="LiveId" clId="{A58D24E4-53B5-4AD0-80C5-110C108733EF}" dt="2023-02-08T15:51:42.169" v="122"/>
            <ac:spMkLst>
              <pc:docMk/>
              <pc:sldMasterMk cId="4053971265" sldId="2147483648"/>
              <pc:sldLayoutMk cId="773495719" sldId="2147483654"/>
              <ac:spMk id="941" creationId="{A235DA19-9CD2-7B6D-ADFC-2AFF46FAF8A0}"/>
            </ac:spMkLst>
          </pc:spChg>
          <pc:spChg chg="mod">
            <ac:chgData name="Emiliya Shender" userId="cb1f218db259381d" providerId="LiveId" clId="{A58D24E4-53B5-4AD0-80C5-110C108733EF}" dt="2023-02-08T15:51:42.169" v="122"/>
            <ac:spMkLst>
              <pc:docMk/>
              <pc:sldMasterMk cId="4053971265" sldId="2147483648"/>
              <pc:sldLayoutMk cId="773495719" sldId="2147483654"/>
              <ac:spMk id="942" creationId="{AE574382-45A0-ADCE-4749-64CCA6BC8FC4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43" creationId="{57C8E3A6-C2FF-E398-DFBD-7F66F36260BB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44" creationId="{451D0DFC-6508-4212-0BFF-A1BAA6076A96}"/>
            </ac:spMkLst>
          </pc:spChg>
          <pc:spChg chg="mod">
            <ac:chgData name="Emiliya Shender" userId="cb1f218db259381d" providerId="LiveId" clId="{A58D24E4-53B5-4AD0-80C5-110C108733EF}" dt="2023-02-08T15:51:32.600" v="90" actId="165"/>
            <ac:spMkLst>
              <pc:docMk/>
              <pc:sldMasterMk cId="4053971265" sldId="2147483648"/>
              <pc:sldLayoutMk cId="773495719" sldId="2147483654"/>
              <ac:spMk id="945" creationId="{FCF81590-E0E7-41D9-027C-10CEC1F7A5BC}"/>
            </ac:spMkLst>
          </pc:spChg>
          <pc:spChg chg="mod">
            <ac:chgData name="Emiliya Shender" userId="cb1f218db259381d" providerId="LiveId" clId="{A58D24E4-53B5-4AD0-80C5-110C108733EF}" dt="2023-02-08T15:51:37.746" v="94"/>
            <ac:spMkLst>
              <pc:docMk/>
              <pc:sldMasterMk cId="4053971265" sldId="2147483648"/>
              <pc:sldLayoutMk cId="773495719" sldId="2147483654"/>
              <ac:spMk id="946" creationId="{162803BD-C2C1-9C03-D1EF-693A29408F3B}"/>
            </ac:spMkLst>
          </pc:spChg>
          <pc:spChg chg="mod">
            <ac:chgData name="Emiliya Shender" userId="cb1f218db259381d" providerId="LiveId" clId="{A58D24E4-53B5-4AD0-80C5-110C108733EF}" dt="2023-02-08T15:51:37.746" v="94"/>
            <ac:spMkLst>
              <pc:docMk/>
              <pc:sldMasterMk cId="4053971265" sldId="2147483648"/>
              <pc:sldLayoutMk cId="773495719" sldId="2147483654"/>
              <ac:spMk id="947" creationId="{8465ABF0-3675-F03E-69D4-3496C8BF4506}"/>
            </ac:spMkLst>
          </pc:spChg>
          <pc:spChg chg="add mod ord">
            <ac:chgData name="Emiliya Shender" userId="cb1f218db259381d" providerId="LiveId" clId="{A58D24E4-53B5-4AD0-80C5-110C108733EF}" dt="2023-02-08T15:53:22.607" v="183" actId="1076"/>
            <ac:spMkLst>
              <pc:docMk/>
              <pc:sldMasterMk cId="4053971265" sldId="2147483648"/>
              <pc:sldLayoutMk cId="773495719" sldId="2147483654"/>
              <ac:spMk id="948" creationId="{C925E873-5CCC-5599-13F5-29DA74586DB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0" creationId="{2A1F4B51-D51C-1B35-632D-72734A7A8F7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1" creationId="{0640019D-F58F-D2B4-167A-3DCA97412D3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2" creationId="{83EAED3E-1FC3-E226-B4EF-D0B55007236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3" creationId="{9E48CBD3-7E11-AF42-847C-06F751756C3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4" creationId="{2576B786-A70E-50A9-DA6D-A1845CFDFB8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5" creationId="{F0FE39D6-396E-B42F-5202-FCBBB47E8C1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6" creationId="{F4C512EB-8667-759D-90CF-7B92D843C18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7" creationId="{686501B0-9A3A-D2C7-8E2E-355759DB90F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8" creationId="{DCF58973-D71C-84E1-CB37-F0E9535107E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59" creationId="{9BFA3D65-B18E-B1FB-7624-4CA33CED78B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0" creationId="{8084B40C-9CED-5100-2F6B-B0A1D7DE2C2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3" creationId="{565FB40F-3305-E179-DE96-7069666AF1D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4" creationId="{57914A58-A237-1D6D-8317-B934DD5FA39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5" creationId="{3A06AE12-0740-7F45-18EE-04173852742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6" creationId="{B43D998E-D1DB-26B8-8DB9-37DDB45C16C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67" creationId="{FC217A51-E6E0-E225-2248-109D71C02CA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2" creationId="{D91FBCF1-5B01-1E47-D248-200CBF4EE29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4" creationId="{360934DB-EC6A-5FA7-95F5-7C3FFB56359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5" creationId="{3581C7FE-0FED-6C6D-50AC-72C39DF02F1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6" creationId="{51071C5B-8A4E-0D05-B392-873EB02271E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7" creationId="{8BABC5CD-D797-4ED5-C7BE-BB9D3DAED6E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8" creationId="{D8D94DE0-2CD3-26DA-90FA-BD310FAB231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79" creationId="{6949D715-F564-48E6-2E05-9C828AE220D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0" creationId="{7F9129F5-F00B-9D1C-6EBB-32AB1A59E73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1" creationId="{F458B54B-D6A3-078D-9993-B974A284A39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2" creationId="{1DC896A6-25CF-4676-2883-257C8AC4DB4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3" creationId="{24362F41-A617-7D13-92C5-2B1D3328657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4" creationId="{9944207F-991D-D260-6AB0-1388B84F228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5" creationId="{C062BEA5-75CA-4826-E8C2-75D9CA7DB85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6" creationId="{A3F10327-2BBB-02A8-BBCD-4D752AF2B5A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7" creationId="{253AE261-1EC5-F43B-5C13-5779881EC94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8" creationId="{FC15006B-E5A4-A0E3-5B4F-730893EA0CB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89" creationId="{9BD457C2-981F-C5F8-0B91-1576F47A01B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0" creationId="{A0289326-ECCC-3AD1-9023-3049D2CB7B9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1" creationId="{CBEFD6AF-33DC-715A-FCD4-C6377DA765B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2" creationId="{02F7169F-F20B-4E5D-DAF1-8570D5DD07C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3" creationId="{0023422B-EC71-C4FF-CD09-6453F1457A6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4" creationId="{AA314E89-F9EC-B9A0-E747-D75EAEAEDE1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5" creationId="{7A7DDCF1-68ED-AC58-786A-7566DBEA963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6" creationId="{EBF06E3C-18DB-8FB8-F0CB-BACDAF57B54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7" creationId="{BDCC9616-2CCA-1EFD-F42B-FAEB51D93F2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8" creationId="{B7BD48C0-5B97-3531-974D-BE6CD80F7D9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999" creationId="{80DFE379-FE32-6B19-11FC-CE17138C2EF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2" creationId="{FAB7D225-A15E-A746-418F-2388B41A9D3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3" creationId="{5C460D0F-CF12-6C0D-ADD2-34E5645B922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4" creationId="{7D831B80-0784-CB9C-F9AF-4DE8FF57CEB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5" creationId="{AE214CB1-4291-E190-32CF-62F9B8172F1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6" creationId="{FD6DD23C-E696-9EE0-D2CF-2260E410693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7" creationId="{30B10D03-59AD-9D5D-7539-C5FC8822A9A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8" creationId="{F4601FCB-AE13-A499-D3CC-882934BE8D3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09" creationId="{AD7218B6-29BA-0C23-A911-F8145BBBE86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0" creationId="{75720B0A-E13E-1AF9-4A6B-0485475DD5E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1" creationId="{8F6C45C3-8AD5-CDCD-1A52-555767A5C54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2" creationId="{72A2E8C7-3135-912E-123E-F74F748BA75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3" creationId="{27D3C329-EEC4-7451-9409-E5B2C95C85A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4" creationId="{788282BC-2A5F-3DB1-C5C8-E4BE5959A81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5" creationId="{E5786AAB-AA8D-C682-4591-28C9D0734C2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6" creationId="{97BDE585-E3DC-A19B-4CC6-5DF774A4BC4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7" creationId="{CC4BDF25-C8CD-2560-50C4-ED035155466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8" creationId="{0D26369B-DD12-5C47-A7A9-1307D6FF49B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19" creationId="{41A00FE2-3190-1318-6D94-0B6D9FE731D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0" creationId="{59F15B91-932D-E27D-A164-D5A3367CAFD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1" creationId="{8B05297D-6CD6-E4F2-6024-6735A38B6A1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2" creationId="{8126D89B-EA19-9466-3146-8A2A6C057D5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3" creationId="{758448FA-FAE8-8D36-1AEE-8AE5478B403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4" creationId="{45BEF762-5B1F-DFC9-64AC-C0CF543E776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5" creationId="{EFC28C7F-6DD2-5442-EE42-0B39553E1F4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6" creationId="{AA014733-2605-61BC-0F11-DAEDB3D59C3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7" creationId="{57A589CB-3303-EEBC-0A69-90F258886F8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8" creationId="{9208D404-69B0-EEFC-B27A-21FA4EA823F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29" creationId="{A1543CDA-CCA6-E290-8C68-77A5ADE3B49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0" creationId="{5A590A40-44C3-B65E-BDAD-5E3E6646088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1" creationId="{264B7FB8-A51A-1252-2734-E51357C97B9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2" creationId="{65631EA7-A241-C2C7-EBE8-2FC3B5725FC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3" creationId="{67A7C6DE-E158-6476-8337-944FBADE6A9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4" creationId="{194C913F-9B6B-8181-D2CA-2266BA00756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5" creationId="{51216689-936A-6C44-0A70-F47B82DA5F6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6" creationId="{A52B66D7-74B5-9061-59EF-581B837249F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7" creationId="{8650E7FF-77E3-E4B4-734F-A741B582A43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8" creationId="{09A52D89-591B-3AB0-ADEF-92524039FB6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39" creationId="{8A21E18C-921E-D1F5-877C-1145A9C06FA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0" creationId="{75A447E6-9B5E-4F51-3F12-593CD7B47CF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1" creationId="{A253DA1A-086B-9819-AD48-A904E612FF6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2" creationId="{08115C01-CAB1-C1A8-96A2-4DF3FE4D274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5" creationId="{EB521400-A5CD-A3CB-B3A6-DEB51598950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6" creationId="{EE279D3D-F31D-B41B-4FDE-13C658C7818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7" creationId="{BC48558A-0C27-86BF-D25D-F2DEB6A4900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8" creationId="{BB87370F-01C7-1C2C-E3C0-54EFE1C5319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49" creationId="{F6494B0A-B28D-1EEC-A0CD-77C996D21EE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0" creationId="{F59DCC60-EBCF-6C7C-CDA0-8529F596624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1" creationId="{3F30811F-7189-1EBB-FCF8-116EE13DBC3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2" creationId="{96C60D53-3D7D-A8C0-6E62-AF41B2B1A71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3" creationId="{DADDD72B-D6DD-9924-8F3F-B5E68EDEFEC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4" creationId="{F0E73489-B19D-4DCA-E5A8-A78C48CE063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5" creationId="{4A6266AC-DB1C-2A0A-66F7-132C751A2F0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6" creationId="{E0900A6E-DE0A-2B52-2EC2-2B1B6C9D573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7" creationId="{14457FF6-AA0A-3F85-587F-9E4562382FA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8" creationId="{B2713A50-5BDC-B29F-B0BE-3285BD1BEB8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59" creationId="{1FF84A07-A992-C088-EF6B-1A03E0D7B95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0" creationId="{2CBD47FA-2E05-6264-3036-C238F13D687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1" creationId="{BBBCC0FD-95C7-5CDC-4B40-E68B3F08B76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2" creationId="{C2011435-C748-95A5-12C6-346C2B53B9A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3" creationId="{C0966009-5B4A-6CEF-297A-63B37A16AE2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4" creationId="{76B2C8F1-3CB1-FC4C-360E-F4C60B602CC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5" creationId="{55442408-82BF-F267-5427-CE4BB3E7469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6" creationId="{890EB282-C2EE-4FAC-9C52-DBF70E24CA5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7" creationId="{D61E68B5-D1B1-FBA2-AB50-358957BAEC9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8" creationId="{F57F05CC-B75D-7764-E135-B52F129A1E4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69" creationId="{3A2A3435-4A49-0871-78F0-51ED794D5E1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0" creationId="{ACF5BA8F-B1E2-AFDD-2A47-6A354351325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1" creationId="{E05940B3-76B3-3E11-44FA-569CB4E018F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2" creationId="{839C6490-F04B-B7B9-3C30-6710D4705FE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3" creationId="{502A436E-B9A9-A54B-A9BA-9D535AEE081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4" creationId="{D461DBDA-BDDE-98D8-ACF3-3F0016DC502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5" creationId="{FAFF07C9-DC8D-B562-CBB1-47213C2557F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6" creationId="{45C69048-4BBA-BEFA-73F0-26204C30C52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7" creationId="{748B82C4-8250-BEEC-DE04-83A026C7C90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8" creationId="{17EB94F9-9143-DA19-2254-AED6FE90FD3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79" creationId="{4B2DF331-392B-6880-7C25-AF5515F263A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0" creationId="{6F344EF4-EA93-1506-6C3B-535B60F7769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1" creationId="{1E428A30-3250-6B9C-6D39-115DC34E0DE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2" creationId="{1D5D83E3-BC5E-A40F-DDCB-4FC90902C9E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3" creationId="{AA0399B7-276C-C283-050E-6E03C60BF4F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4" creationId="{E310DAD4-0757-6262-1A04-BC77A095DAC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5" creationId="{376F086F-AF70-D130-A542-E106FABB4A9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6" creationId="{1724E533-4687-3705-516B-B60228DA483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7" creationId="{D2EBD8D2-3A80-06E1-E958-7BD07C96E9E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8" creationId="{307DB0AC-740F-AE75-0FB6-DC7F5FD03B4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89" creationId="{CC5CA861-E80F-3E6A-CF40-05ABD48AF48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0" creationId="{6B209998-639E-34CF-28E4-A3275332234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1" creationId="{6D968904-28D3-17FE-2BB3-4C39F7B58D8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2" creationId="{C45318DF-9CFE-F46D-9617-4D6F7BF6489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3" creationId="{B6DB72F3-02D7-5E5D-37BC-C5EB7A6A916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4" creationId="{7A7AA66E-73E9-872D-DD98-550AAA6CA02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5" creationId="{5CBDA876-335F-AF03-0276-D7509423840F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6" creationId="{B195032B-B07A-268A-9E8D-6E919021B05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7" creationId="{5E137645-9940-EFBD-AD1C-7662DF5E877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8" creationId="{17E9BDFB-E989-1AEB-984D-6FFBF88AD37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099" creationId="{F201C58F-49D0-91B9-CFFE-2DD4B3896128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0" creationId="{89C1B14B-8056-FC11-9DAF-C04E2CD7E4E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1" creationId="{32D3DA54-DE51-2F4A-3340-318804CAC5B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2" creationId="{5E5155C5-AE54-A190-CFE2-2CA0CC2F0A63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3" creationId="{6E200ABE-59C6-A5E7-7905-EECAE144EAB9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4" creationId="{F74A2CE4-A035-4F55-A127-8F322CB6F10D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5" creationId="{C094F1EB-1B6E-223F-252C-8C11A9339620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6" creationId="{2ED1DB66-25B8-578D-BE4E-2AAE1A2A9ABA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7" creationId="{E9002E93-302C-E8DD-BAFE-6593D1987B4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08" creationId="{D62C0F6E-50AF-3447-AA1F-81F470F2180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14" creationId="{C6287CDD-271A-D521-2CD8-14B1306D53F1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16" creationId="{F3CDA6A6-6222-0A4F-F90D-5EF561673146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17" creationId="{8FBEC8C2-4488-CB43-A513-41BA2C082D6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18" creationId="{4088BA30-D39A-C839-8F33-919BE2A041C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19" creationId="{A27DF8D2-D04C-87D7-5C2A-D1B0BB0D0D24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0" creationId="{901CA257-96C2-1FCC-EE57-C6B338297B8E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1" creationId="{9DC68594-4FA4-81DF-7C71-15A62C34F69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2" creationId="{710922AB-1880-6F0A-6538-1373A999EF9C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3" creationId="{E606EDC2-B722-2A3E-D2EA-B4BC55574052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4" creationId="{747BAD30-472F-8E38-13D9-ED08B79D0FA5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5" creationId="{FD7F8F5A-3D1D-15C4-7CC5-7945309E0C47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6" creationId="{3C6BCBFE-AF12-703E-EB16-E1FEFE21700B}"/>
            </ac:spMkLst>
          </pc:spChg>
          <pc:spChg chg="del mod topLvl">
            <ac:chgData name="Emiliya Shender" userId="cb1f218db259381d" providerId="LiveId" clId="{A58D24E4-53B5-4AD0-80C5-110C108733EF}" dt="2023-02-08T15:53:10.271" v="171"/>
            <ac:spMkLst>
              <pc:docMk/>
              <pc:sldMasterMk cId="4053971265" sldId="2147483648"/>
              <pc:sldLayoutMk cId="773495719" sldId="2147483654"/>
              <ac:spMk id="1127" creationId="{3152DE9D-CEE5-B1BB-DC11-BEA723C5A424}"/>
            </ac:spMkLst>
          </pc:spChg>
          <pc:spChg chg="add del mod">
            <ac:chgData name="Emiliya Shender" userId="cb1f218db259381d" providerId="LiveId" clId="{A58D24E4-53B5-4AD0-80C5-110C108733EF}" dt="2023-02-08T15:53:17.867" v="180"/>
            <ac:spMkLst>
              <pc:docMk/>
              <pc:sldMasterMk cId="4053971265" sldId="2147483648"/>
              <pc:sldLayoutMk cId="773495719" sldId="2147483654"/>
              <ac:spMk id="1128" creationId="{0CEB8390-9D1E-0B19-0308-777C905469A6}"/>
            </ac:spMkLst>
          </pc:spChg>
          <pc:spChg chg="del mod">
            <ac:chgData name="Emiliya Shender" userId="cb1f218db259381d" providerId="LiveId" clId="{A58D24E4-53B5-4AD0-80C5-110C108733EF}" dt="2023-02-08T15:53:17.867" v="180"/>
            <ac:spMkLst>
              <pc:docMk/>
              <pc:sldMasterMk cId="4053971265" sldId="2147483648"/>
              <pc:sldLayoutMk cId="773495719" sldId="2147483654"/>
              <ac:spMk id="1129" creationId="{2BE1DB2D-58F9-34D9-D467-99415C305C4C}"/>
            </ac:spMkLst>
          </pc:spChg>
          <pc:spChg chg="mod">
            <ac:chgData name="Emiliya Shender" userId="cb1f218db259381d" providerId="LiveId" clId="{A58D24E4-53B5-4AD0-80C5-110C108733EF}" dt="2023-02-08T15:53:20.461" v="181" actId="207"/>
            <ac:spMkLst>
              <pc:docMk/>
              <pc:sldMasterMk cId="4053971265" sldId="2147483648"/>
              <pc:sldLayoutMk cId="773495719" sldId="2147483654"/>
              <ac:spMk id="1130" creationId="{75DBF69D-94CA-5470-CE9A-36DA3AA6BD96}"/>
            </ac:spMkLst>
          </pc:spChg>
          <pc:grpChg chg="del">
            <ac:chgData name="Emiliya Shender" userId="cb1f218db259381d" providerId="LiveId" clId="{A58D24E4-53B5-4AD0-80C5-110C108733EF}" dt="2023-02-08T15:47:57.833" v="6" actId="478"/>
            <ac:grpSpMkLst>
              <pc:docMk/>
              <pc:sldMasterMk cId="4053971265" sldId="2147483648"/>
              <pc:sldLayoutMk cId="773495719" sldId="2147483654"/>
              <ac:grpSpMk id="36" creationId="{4B5A60CC-26D7-DC8B-E5D0-E6A6907F9410}"/>
            </ac:grpSpMkLst>
          </pc:grpChg>
          <pc:grpChg chg="del mod">
            <ac:chgData name="Emiliya Shender" userId="cb1f218db259381d" providerId="LiveId" clId="{A58D24E4-53B5-4AD0-80C5-110C108733EF}" dt="2023-02-08T15:49:01.834" v="13" actId="165"/>
            <ac:grpSpMkLst>
              <pc:docMk/>
              <pc:sldMasterMk cId="4053971265" sldId="2147483648"/>
              <pc:sldLayoutMk cId="773495719" sldId="2147483654"/>
              <ac:grpSpMk id="706" creationId="{71C9A409-5DB6-9999-E96A-0AAA03A38DBF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19" creationId="{1AB84527-C4BB-C50B-37F3-7BEFC3C5E8EC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20" creationId="{F6D16620-A8FD-6487-0A31-26B498C77FBF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23" creationId="{34A43420-9B14-A273-DCCB-FFBFB5A4172C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26" creationId="{95686DFB-52CC-BF5C-EAF0-E665298CA035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29" creationId="{D6F1B3A4-F7CB-5480-6120-555CD2577093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32" creationId="{7BC7666D-D958-0C69-1270-0C0179710EBA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36" creationId="{00DF0091-41FA-6805-85FB-E28919A89B2D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39" creationId="{34D306C6-25CF-4D5E-138F-7E7A550DBAA7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40" creationId="{DA960AAE-B3A0-27B4-DDD9-F7D73C34D8A4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768" creationId="{C580B84C-982A-3281-2673-CABB1560F8D2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11" creationId="{CFD8C4BC-F00B-C612-294F-F151B42B1E10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16" creationId="{970C84F3-0411-293B-3FFD-0DD1B3ED45A4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30" creationId="{B0C9828C-597E-7CC2-942E-D07EE640350B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31" creationId="{5571E9A1-8195-19EF-FDD0-E112CDCBA7BF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43" creationId="{54FC3506-1468-9388-5315-B58258096AE4}"/>
            </ac:grpSpMkLst>
          </pc:grpChg>
          <pc:grpChg chg="mod topLvl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57" creationId="{633BC858-9185-278B-4C47-3BD277586219}"/>
            </ac:grpSpMkLst>
          </pc:grpChg>
          <pc:grpChg chg="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58" creationId="{188F214E-A76D-15E8-D2FD-BE1C5A237133}"/>
            </ac:grpSpMkLst>
          </pc:grpChg>
          <pc:grpChg chg="add mod">
            <ac:chgData name="Emiliya Shender" userId="cb1f218db259381d" providerId="LiveId" clId="{A58D24E4-53B5-4AD0-80C5-110C108733EF}" dt="2023-02-08T15:53:12.875" v="179"/>
            <ac:grpSpMkLst>
              <pc:docMk/>
              <pc:sldMasterMk cId="4053971265" sldId="2147483648"/>
              <pc:sldLayoutMk cId="773495719" sldId="2147483654"/>
              <ac:grpSpMk id="886" creationId="{9C531568-2FFD-B0E4-2906-140127082023}"/>
            </ac:grpSpMkLst>
          </pc:grpChg>
          <pc:grpChg chg="add mod">
            <ac:chgData name="Emiliya Shender" userId="cb1f218db259381d" providerId="LiveId" clId="{A58D24E4-53B5-4AD0-80C5-110C108733EF}" dt="2023-02-08T15:51:26.609" v="88" actId="1076"/>
            <ac:grpSpMkLst>
              <pc:docMk/>
              <pc:sldMasterMk cId="4053971265" sldId="2147483648"/>
              <pc:sldLayoutMk cId="773495719" sldId="2147483654"/>
              <ac:grpSpMk id="889" creationId="{C66F1E21-2435-BB04-F814-C12F373A42F1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0" creationId="{4817C49F-509F-BAAB-3531-7014D13D715F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1" creationId="{4763D133-6145-C52D-2797-05F30E5ED42E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2" creationId="{CA858412-5307-D954-3628-BAF9B99602E5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3" creationId="{87CA387B-A771-AECF-4759-5E3AE3CCE5C5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4" creationId="{237C731B-8A28-BBF7-12C3-3492462A4090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5" creationId="{5B6EC213-B6E7-84B8-B2F1-4DF7693EF5DE}"/>
            </ac:grpSpMkLst>
          </pc:grpChg>
          <pc:grpChg chg="mod">
            <ac:chgData name="Emiliya Shender" userId="cb1f218db259381d" providerId="LiveId" clId="{A58D24E4-53B5-4AD0-80C5-110C108733EF}" dt="2023-02-08T15:51:15.567" v="81" actId="207"/>
            <ac:grpSpMkLst>
              <pc:docMk/>
              <pc:sldMasterMk cId="4053971265" sldId="2147483648"/>
              <pc:sldLayoutMk cId="773495719" sldId="2147483654"/>
              <ac:grpSpMk id="896" creationId="{EE57C2BA-6B6E-A965-695F-DBC94C4A1879}"/>
            </ac:grpSpMkLst>
          </pc:grpChg>
          <pc:grpChg chg="add del mod">
            <ac:chgData name="Emiliya Shender" userId="cb1f218db259381d" providerId="LiveId" clId="{A58D24E4-53B5-4AD0-80C5-110C108733EF}" dt="2023-02-08T15:51:32.600" v="90" actId="165"/>
            <ac:grpSpMkLst>
              <pc:docMk/>
              <pc:sldMasterMk cId="4053971265" sldId="2147483648"/>
              <pc:sldLayoutMk cId="773495719" sldId="2147483654"/>
              <ac:grpSpMk id="919" creationId="{736A95A6-4A84-131D-E75E-D2E792833DFE}"/>
            </ac:grpSpMkLst>
          </pc:grpChg>
          <pc:grpChg chg="mod ord topLvl">
            <ac:chgData name="Emiliya Shender" userId="cb1f218db259381d" providerId="LiveId" clId="{A58D24E4-53B5-4AD0-80C5-110C108733EF}" dt="2023-02-08T15:51:37.761" v="112"/>
            <ac:grpSpMkLst>
              <pc:docMk/>
              <pc:sldMasterMk cId="4053971265" sldId="2147483648"/>
              <pc:sldLayoutMk cId="773495719" sldId="2147483654"/>
              <ac:grpSpMk id="920" creationId="{0995FB22-C1FF-EC82-2AB8-8A5516AF196A}"/>
            </ac:grpSpMkLst>
          </pc:grpChg>
          <pc:grpChg chg="mod topLvl">
            <ac:chgData name="Emiliya Shender" userId="cb1f218db259381d" providerId="LiveId" clId="{A58D24E4-53B5-4AD0-80C5-110C108733EF}" dt="2023-02-08T15:51:59.617" v="143" actId="1076"/>
            <ac:grpSpMkLst>
              <pc:docMk/>
              <pc:sldMasterMk cId="4053971265" sldId="2147483648"/>
              <pc:sldLayoutMk cId="773495719" sldId="2147483654"/>
              <ac:grpSpMk id="921" creationId="{8C6C3C95-1558-78E4-0136-6AB6BEF62073}"/>
            </ac:grpSpMkLst>
          </pc:grpChg>
          <pc:grpChg chg="mod ord topLvl">
            <ac:chgData name="Emiliya Shender" userId="cb1f218db259381d" providerId="LiveId" clId="{A58D24E4-53B5-4AD0-80C5-110C108733EF}" dt="2023-02-08T15:51:42.169" v="136"/>
            <ac:grpSpMkLst>
              <pc:docMk/>
              <pc:sldMasterMk cId="4053971265" sldId="2147483648"/>
              <pc:sldLayoutMk cId="773495719" sldId="2147483654"/>
              <ac:grpSpMk id="922" creationId="{E0132BF4-E892-2A14-FC05-E3B337206B97}"/>
            </ac:grpSpMkLst>
          </pc:grpChg>
          <pc:grpChg chg="mod topLvl">
            <ac:chgData name="Emiliya Shender" userId="cb1f218db259381d" providerId="LiveId" clId="{A58D24E4-53B5-4AD0-80C5-110C108733EF}" dt="2023-02-08T15:51:32.600" v="90" actId="165"/>
            <ac:grpSpMkLst>
              <pc:docMk/>
              <pc:sldMasterMk cId="4053971265" sldId="2147483648"/>
              <pc:sldLayoutMk cId="773495719" sldId="2147483654"/>
              <ac:grpSpMk id="923" creationId="{2BCF0259-5984-DA5C-A5E7-B5A6BFBC1288}"/>
            </ac:grpSpMkLst>
          </pc:grpChg>
          <pc:grpChg chg="mod topLvl">
            <ac:chgData name="Emiliya Shender" userId="cb1f218db259381d" providerId="LiveId" clId="{A58D24E4-53B5-4AD0-80C5-110C108733EF}" dt="2023-02-08T15:51:32.600" v="90" actId="165"/>
            <ac:grpSpMkLst>
              <pc:docMk/>
              <pc:sldMasterMk cId="4053971265" sldId="2147483648"/>
              <pc:sldLayoutMk cId="773495719" sldId="2147483654"/>
              <ac:grpSpMk id="924" creationId="{104B3C43-28A7-22B2-7882-CE3ABC125590}"/>
            </ac:grpSpMkLst>
          </pc:grpChg>
          <pc:grpChg chg="mod ord topLvl">
            <ac:chgData name="Emiliya Shender" userId="cb1f218db259381d" providerId="LiveId" clId="{A58D24E4-53B5-4AD0-80C5-110C108733EF}" dt="2023-02-08T15:51:42.169" v="140"/>
            <ac:grpSpMkLst>
              <pc:docMk/>
              <pc:sldMasterMk cId="4053971265" sldId="2147483648"/>
              <pc:sldLayoutMk cId="773495719" sldId="2147483654"/>
              <ac:grpSpMk id="925" creationId="{BA568742-CBFE-73F6-B70D-EFB7CEE17E5F}"/>
            </ac:grpSpMkLst>
          </pc:grpChg>
          <pc:grpChg chg="mod ord topLvl">
            <ac:chgData name="Emiliya Shender" userId="cb1f218db259381d" providerId="LiveId" clId="{A58D24E4-53B5-4AD0-80C5-110C108733EF}" dt="2023-02-08T15:51:37.761" v="118"/>
            <ac:grpSpMkLst>
              <pc:docMk/>
              <pc:sldMasterMk cId="4053971265" sldId="2147483648"/>
              <pc:sldLayoutMk cId="773495719" sldId="2147483654"/>
              <ac:grpSpMk id="926" creationId="{F3688635-CB03-3219-EC6E-3BF00312779F}"/>
            </ac:grpSpMkLst>
          </pc:grpChg>
          <pc:grpChg chg="add del mod">
            <ac:chgData name="Emiliya Shender" userId="cb1f218db259381d" providerId="LiveId" clId="{A58D24E4-53B5-4AD0-80C5-110C108733EF}" dt="2023-02-08T15:52:59.001" v="165" actId="165"/>
            <ac:grpSpMkLst>
              <pc:docMk/>
              <pc:sldMasterMk cId="4053971265" sldId="2147483648"/>
              <pc:sldLayoutMk cId="773495719" sldId="2147483654"/>
              <ac:grpSpMk id="949" creationId="{B1153F4F-2BC1-0131-B253-4116C52606D0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61" creationId="{20C97FBA-DA73-7856-5573-F2A652C255F3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62" creationId="{477F07CD-5E04-C10C-9874-3673075B8EE1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68" creationId="{BB2946F5-C918-6C00-9BF0-7FB000AB935C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69" creationId="{CFCD18E3-60FA-36E5-A53D-6D0B0AB6442C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70" creationId="{B9C2EF12-34D7-FEB8-49A1-C42A4A8796A9}"/>
            </ac:grpSpMkLst>
          </pc:grpChg>
          <pc:grpChg chg="del mod topLvl">
            <ac:chgData name="Emiliya Shender" userId="cb1f218db259381d" providerId="LiveId" clId="{A58D24E4-53B5-4AD0-80C5-110C108733EF}" dt="2023-02-08T15:53:04.536" v="168" actId="165"/>
            <ac:grpSpMkLst>
              <pc:docMk/>
              <pc:sldMasterMk cId="4053971265" sldId="2147483648"/>
              <pc:sldLayoutMk cId="773495719" sldId="2147483654"/>
              <ac:grpSpMk id="971" creationId="{D546A3F1-54F1-1CFD-9116-9132CAB6988D}"/>
            </ac:grpSpMkLst>
          </pc:grpChg>
          <pc:grpChg chg="del mod topLvl">
            <ac:chgData name="Emiliya Shender" userId="cb1f218db259381d" providerId="LiveId" clId="{A58D24E4-53B5-4AD0-80C5-110C108733EF}" dt="2023-02-08T15:53:04.912" v="169" actId="165"/>
            <ac:grpSpMkLst>
              <pc:docMk/>
              <pc:sldMasterMk cId="4053971265" sldId="2147483648"/>
              <pc:sldLayoutMk cId="773495719" sldId="2147483654"/>
              <ac:grpSpMk id="973" creationId="{7ABB2B10-6519-AEB9-60C0-06B333E84C25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000" creationId="{DA71EEAB-D3C0-1390-CF3E-F42BA1C31A9D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001" creationId="{474416FC-2F23-54BF-E7ED-713025B10D3B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043" creationId="{61036EB6-4D4E-E0A5-4EE7-939ADE832994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044" creationId="{F64BA364-B45F-C397-A75C-8CD0A3AC0CD1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09" creationId="{06000458-9D97-A8A3-62C5-E3A1A619DC11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10" creationId="{CB151A3D-A7E9-6C2B-C55B-422FAC645B3E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11" creationId="{60F1BDA6-226D-EE0D-9E9D-AC075F717A65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12" creationId="{EE9C19FC-1DD0-3993-60AA-8ED3658CCFB2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13" creationId="{C2AE3D84-B4A9-18F3-E403-F3019B125992}"/>
            </ac:grpSpMkLst>
          </pc:grpChg>
          <pc:grpChg chg="del mod topLvl">
            <ac:chgData name="Emiliya Shender" userId="cb1f218db259381d" providerId="LiveId" clId="{A58D24E4-53B5-4AD0-80C5-110C108733EF}" dt="2023-02-08T15:53:06.493" v="170" actId="165"/>
            <ac:grpSpMkLst>
              <pc:docMk/>
              <pc:sldMasterMk cId="4053971265" sldId="2147483648"/>
              <pc:sldLayoutMk cId="773495719" sldId="2147483654"/>
              <ac:grpSpMk id="1115" creationId="{CE5DA96C-2A5C-17DF-1C04-D0A591F95C95}"/>
            </ac:grpSpMkLst>
          </pc:grpChg>
          <pc:picChg chg="add del mod">
            <ac:chgData name="Emiliya Shender" userId="cb1f218db259381d" providerId="LiveId" clId="{A58D24E4-53B5-4AD0-80C5-110C108733EF}" dt="2023-02-08T15:49:01.004" v="12" actId="27803"/>
            <ac:picMkLst>
              <pc:docMk/>
              <pc:sldMasterMk cId="4053971265" sldId="2147483648"/>
              <pc:sldLayoutMk cId="773495719" sldId="2147483654"/>
              <ac:picMk id="705" creationId="{F06F5389-4A74-B2FD-F6F0-27E2C1F85FED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8T16:53:16.861" v="1841"/>
          <pc:sldLayoutMkLst>
            <pc:docMk/>
            <pc:sldMasterMk cId="4053971265" sldId="2147483648"/>
            <pc:sldLayoutMk cId="4006479538" sldId="2147483655"/>
          </pc:sldLayoutMkLst>
          <pc:spChg chg="mod">
            <ac:chgData name="Emiliya Shender" userId="cb1f218db259381d" providerId="LiveId" clId="{A58D24E4-53B5-4AD0-80C5-110C108733EF}" dt="2023-02-08T15:54:17.848" v="197" actId="14100"/>
            <ac:spMkLst>
              <pc:docMk/>
              <pc:sldMasterMk cId="4053971265" sldId="2147483648"/>
              <pc:sldLayoutMk cId="4006479538" sldId="2147483655"/>
              <ac:spMk id="2" creationId="{81B3DF31-3BF4-73A1-C6C8-FFDA1F7F3587}"/>
            </ac:spMkLst>
          </pc:spChg>
          <pc:spChg chg="add mod">
            <ac:chgData name="Emiliya Shender" userId="cb1f218db259381d" providerId="LiveId" clId="{A58D24E4-53B5-4AD0-80C5-110C108733EF}" dt="2023-02-08T16:10:37.358" v="586"/>
            <ac:spMkLst>
              <pc:docMk/>
              <pc:sldMasterMk cId="4053971265" sldId="2147483648"/>
              <pc:sldLayoutMk cId="4006479538" sldId="2147483655"/>
              <ac:spMk id="5" creationId="{922B2699-3931-747B-2294-88651C344330}"/>
            </ac:spMkLst>
          </pc:spChg>
          <pc:spChg chg="add del">
            <ac:chgData name="Emiliya Shender" userId="cb1f218db259381d" providerId="LiveId" clId="{A58D24E4-53B5-4AD0-80C5-110C108733EF}" dt="2023-02-08T15:54:22.995" v="198" actId="11529"/>
            <ac:spMkLst>
              <pc:docMk/>
              <pc:sldMasterMk cId="4053971265" sldId="2147483648"/>
              <pc:sldLayoutMk cId="4006479538" sldId="2147483655"/>
              <ac:spMk id="6" creationId="{C131B3D7-A9AA-3939-E67A-809978DCC63D}"/>
            </ac:spMkLst>
          </pc:spChg>
          <pc:spChg chg="add mod">
            <ac:chgData name="Emiliya Shender" userId="cb1f218db259381d" providerId="LiveId" clId="{A58D24E4-53B5-4AD0-80C5-110C108733EF}" dt="2023-02-08T15:55:53.560" v="240" actId="14100"/>
            <ac:spMkLst>
              <pc:docMk/>
              <pc:sldMasterMk cId="4053971265" sldId="2147483648"/>
              <pc:sldLayoutMk cId="4006479538" sldId="2147483655"/>
              <ac:spMk id="7" creationId="{F802971B-07A5-CB7F-1BB5-F7547FCB558E}"/>
            </ac:spMkLst>
          </pc:spChg>
          <pc:spChg chg="add mod">
            <ac:chgData name="Emiliya Shender" userId="cb1f218db259381d" providerId="LiveId" clId="{A58D24E4-53B5-4AD0-80C5-110C108733EF}" dt="2023-02-08T15:54:38.992" v="222" actId="571"/>
            <ac:spMkLst>
              <pc:docMk/>
              <pc:sldMasterMk cId="4053971265" sldId="2147483648"/>
              <pc:sldLayoutMk cId="4006479538" sldId="2147483655"/>
              <ac:spMk id="8" creationId="{12C65001-FC3A-9DA1-F793-D6E13CF924AE}"/>
            </ac:spMkLst>
          </pc:spChg>
          <pc:spChg chg="add del">
            <ac:chgData name="Emiliya Shender" userId="cb1f218db259381d" providerId="LiveId" clId="{A58D24E4-53B5-4AD0-80C5-110C108733EF}" dt="2023-02-08T15:55:32.159" v="226" actId="11529"/>
            <ac:spMkLst>
              <pc:docMk/>
              <pc:sldMasterMk cId="4053971265" sldId="2147483648"/>
              <pc:sldLayoutMk cId="4006479538" sldId="2147483655"/>
              <ac:spMk id="9" creationId="{0E667CCA-8A01-F8BE-9198-DA1DCC51AE50}"/>
            </ac:spMkLst>
          </pc:spChg>
          <pc:spChg chg="add mod">
            <ac:chgData name="Emiliya Shender" userId="cb1f218db259381d" providerId="LiveId" clId="{A58D24E4-53B5-4AD0-80C5-110C108733EF}" dt="2023-02-08T15:55:40.495" v="230" actId="14100"/>
            <ac:spMkLst>
              <pc:docMk/>
              <pc:sldMasterMk cId="4053971265" sldId="2147483648"/>
              <pc:sldLayoutMk cId="4006479538" sldId="2147483655"/>
              <ac:spMk id="10" creationId="{13A7D1DC-9F28-16B5-09DC-240BA38876A3}"/>
            </ac:spMkLst>
          </pc:spChg>
          <pc:spChg chg="add 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11" creationId="{44B49585-C152-AC58-7025-5902905C3FC5}"/>
            </ac:spMkLst>
          </pc:spChg>
          <pc:spChg chg="add 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12" creationId="{E3F38390-04DA-48C0-1153-CF4EF4B30A73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25" creationId="{97044D7E-C38A-1CDE-4EE9-1B5E51B3B6F9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26" creationId="{3879A1E4-044A-40BA-9734-14FCF1D9A9F3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27" creationId="{D142B00C-FAAB-460E-B10C-520EDF47FC18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28" creationId="{6B5CCD26-55F2-3911-9889-2D9152F59708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29" creationId="{7BF6CBA4-E8FE-8B6A-9BD9-4E87382471D2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0" creationId="{3DA43CA1-6C61-1FEE-61A5-E4D1EC6FC3DF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1" creationId="{1AFB674C-8B36-4AD1-EADB-458952A91D07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2" creationId="{4FF8A070-89C3-A2FD-66DB-42744CD2A04D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3" creationId="{B6269642-6ADA-06C0-FB1B-BE776E7923E4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4" creationId="{390BF596-F4F5-4280-E00F-6A8CDC023DBB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5" creationId="{038EEF25-FAB3-85DF-DB94-66CC21243C9E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6" creationId="{F4B42CD1-A642-3BB0-DE9F-A6467FF6550A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7" creationId="{012D1C5A-071A-9F33-A893-0A24C1703FA4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8" creationId="{F30422F9-F3C1-EDE5-0440-ABCCA424BC1F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39" creationId="{6905C2F1-AC0C-DEB5-4D9F-EBB3EEC14A39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0" creationId="{F53FAE05-BFD7-23D2-1C85-26E2A86CBC6A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1" creationId="{D8FC333B-BDF9-5E3B-B27C-CD8717EE8A59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2" creationId="{8F32AB22-C165-18B8-2432-67052DB41A92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3" creationId="{A7535EC5-9D0D-628E-43C8-10912C2859AC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4" creationId="{73E03E21-412A-07D9-E80E-0051AE253C13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5" creationId="{CD0BD0E2-6EA7-5D01-C8CE-2B7E9B3A3082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6" creationId="{8001B848-1C16-190D-E27C-3EB26969D0F0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7" creationId="{EC3D05F4-0BBB-3725-7E69-D74BA4C786D7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8" creationId="{00EA6593-D7EA-4732-34CB-BD802F89E35E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49" creationId="{4C7F0701-8EE3-3308-DD51-F21071116555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0" creationId="{86E07B0A-1646-C7A7-C073-8299BAF1939A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1" creationId="{41337414-C300-4F25-9303-1D84FCE585AD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2" creationId="{748C301B-7EA0-2EAC-C855-8936C1076644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3" creationId="{01CC6C28-BDD2-7A20-CAA3-23935EE978FC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4" creationId="{83E269C0-867F-E1D0-234D-8813446D54F8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5" creationId="{E2355800-7085-194A-2CE7-74F95F637995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6" creationId="{2AF82C4D-BDA6-D529-6BCC-E185D4152E50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7" creationId="{5190766E-C540-7102-BE15-E1D0D3989C46}"/>
            </ac:spMkLst>
          </pc:spChg>
          <pc:spChg chg="mod">
            <ac:chgData name="Emiliya Shender" userId="cb1f218db259381d" providerId="LiveId" clId="{A58D24E4-53B5-4AD0-80C5-110C108733EF}" dt="2023-02-08T15:56:18.379" v="241"/>
            <ac:spMkLst>
              <pc:docMk/>
              <pc:sldMasterMk cId="4053971265" sldId="2147483648"/>
              <pc:sldLayoutMk cId="4006479538" sldId="2147483655"/>
              <ac:spMk id="58" creationId="{5714173F-F324-E18D-40D8-86D6C1486E13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89" creationId="{CF2C245C-3107-52EA-E1CC-276D4D9EE035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0" creationId="{C423D5FD-0E54-CB12-FCED-C4EDA49C1349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1" creationId="{7750A148-A887-140D-70A1-95175A2D91B6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3" creationId="{DF8C70D4-3069-0C98-2502-89FFC0E1C94D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4" creationId="{5423E0F8-ECE5-6138-138B-23F4E2E380E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8" creationId="{BFEF1FD6-C6ED-DCD7-B92D-FBF5523FC5D1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99" creationId="{32AFE62A-D989-152F-FB49-C7ED3798013D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0" creationId="{37137E70-B844-0898-CE70-C402EF63EA6E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1" creationId="{F88C022B-9D86-7A6B-87D6-B3D672AB54C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2" creationId="{79207AC1-7309-8428-B14F-CEA5B30FAEB7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3" creationId="{03E0EB37-13D9-F785-781F-39911678D44D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4" creationId="{44E79D30-3755-157C-024F-A7383B0795BE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5" creationId="{7892033B-DA2F-015A-FC29-AC8E5941049A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6" creationId="{16884016-0C1C-A0F7-1866-AFA2D6D616BF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7" creationId="{F50A7F6C-80B5-EBD7-FAC0-44D68850703B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8" creationId="{798BB5DB-1A9C-B72A-8D08-B49C732F47E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09" creationId="{16EDE3E7-17B3-F225-4326-2168FCFE460B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0" creationId="{2FACE03E-AD46-1AE0-2933-4A80667F71D9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1" creationId="{A0149CE9-E72D-978A-5A52-E3DF8B3C5F7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2" creationId="{585E6EF2-FC35-307E-D58C-D9311BCD964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3" creationId="{36D49330-4BFC-A14A-F411-DFFC2F4DC69D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4" creationId="{1E55EC61-50BD-C701-88DF-0EBE184BF9D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5" creationId="{BE0FA197-7A3A-0BD5-1DA8-07CD90B2B8A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6" creationId="{0D1DD0BC-2631-7C45-677B-D5E1F505D6E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7" creationId="{3EA90618-EA8C-8533-261A-125FFEE8CC1A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8" creationId="{7EFC3788-378C-02B5-7D63-105DC0DB0AF8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19" creationId="{3B300BD6-6209-CE42-1DD0-D04444F5532A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0" creationId="{269CCD14-2322-91DA-050D-56ADEB5A08C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1" creationId="{A114AF78-C805-58DF-F544-8C7CB64110E1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2" creationId="{1856589F-AB67-1A94-0F05-4EDB3CFFD4A3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7" creationId="{FECEBA68-3DF5-BDFA-BFA9-7720692A798F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8" creationId="{0287EEB2-D5CE-D092-AD47-141B58FDDF22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29" creationId="{553753CC-9D92-4FA1-2B46-47BD93FBFB73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0" creationId="{EB81B129-AA8D-6D11-9349-55EDF6580B5A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1" creationId="{497112FD-E4EF-7266-5482-2DE912408FED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2" creationId="{E35AF379-6E8F-F2CD-750D-262E555086B7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3" creationId="{E9984594-3CEC-259A-5987-662F006A016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4" creationId="{66860B52-9043-EC23-1A52-5BFBA8924AC3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5" creationId="{FCC256AC-5B6C-EEA3-DD5A-B74A1DD40AC6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6" creationId="{298304AD-979F-E4A2-775C-315A86037592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7" creationId="{A82A47E6-051A-471B-1668-CCC2AA8DC43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8" creationId="{0FB8E1F1-095C-8C81-1DD7-C98BB69599BB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39" creationId="{09594EA8-B559-996B-3478-831172A8BE4E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0" creationId="{62E3E3BC-B1C6-7EC7-462B-98C9D05A7A75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1" creationId="{9E503829-33B7-3108-7F96-75D9AA7C0B3F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2" creationId="{EB33CB6F-5B07-220E-3DD9-45F25E35D87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3" creationId="{DCF34C78-9D85-D313-0C36-533CA2FB8926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4" creationId="{99050B62-5253-6582-448F-2E149E4EEB6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5" creationId="{D9B28751-5914-2F5B-68D3-92D54647A312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6" creationId="{58AD89CD-5BA3-01CF-E768-52C7BE705D04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7" creationId="{9355D13F-FA50-7FF2-CB21-EDA021E33531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8" creationId="{602196D2-24F6-164D-E81B-C981AFF9AA40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49" creationId="{DCC68988-F203-9D18-91AC-AEF0BA293E68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50" creationId="{53A86303-22C5-2236-738B-83B05196A2F9}"/>
            </ac:spMkLst>
          </pc:spChg>
          <pc:spChg chg="mod">
            <ac:chgData name="Emiliya Shender" userId="cb1f218db259381d" providerId="LiveId" clId="{A58D24E4-53B5-4AD0-80C5-110C108733EF}" dt="2023-02-08T16:32:20.077" v="1093" actId="207"/>
            <ac:spMkLst>
              <pc:docMk/>
              <pc:sldMasterMk cId="4053971265" sldId="2147483648"/>
              <pc:sldLayoutMk cId="4006479538" sldId="2147483655"/>
              <ac:spMk id="151" creationId="{67866140-3B01-B017-155A-96E5F66C6D25}"/>
            </ac:spMkLst>
          </pc:spChg>
          <pc:spChg chg="add mod ord">
            <ac:chgData name="Emiliya Shender" userId="cb1f218db259381d" providerId="LiveId" clId="{A58D24E4-53B5-4AD0-80C5-110C108733EF}" dt="2023-02-08T16:35:03.516" v="1203" actId="207"/>
            <ac:spMkLst>
              <pc:docMk/>
              <pc:sldMasterMk cId="4053971265" sldId="2147483648"/>
              <pc:sldLayoutMk cId="4006479538" sldId="2147483655"/>
              <ac:spMk id="153" creationId="{BEF6EA0E-FFF6-C11C-0B8C-16CA37156A2D}"/>
            </ac:spMkLst>
          </pc:spChg>
          <pc:spChg chg="add del mod">
            <ac:chgData name="Emiliya Shender" userId="cb1f218db259381d" providerId="LiveId" clId="{A58D24E4-53B5-4AD0-80C5-110C108733EF}" dt="2023-02-08T16:34:35.546" v="1164"/>
            <ac:spMkLst>
              <pc:docMk/>
              <pc:sldMasterMk cId="4053971265" sldId="2147483648"/>
              <pc:sldLayoutMk cId="4006479538" sldId="2147483655"/>
              <ac:spMk id="154" creationId="{39F9E250-2D39-A301-2C7F-F42C9AD6738E}"/>
            </ac:spMkLst>
          </pc:spChg>
          <pc:spChg chg="add mod">
            <ac:chgData name="Emiliya Shender" userId="cb1f218db259381d" providerId="LiveId" clId="{A58D24E4-53B5-4AD0-80C5-110C108733EF}" dt="2023-02-08T16:53:16.861" v="1841"/>
            <ac:spMkLst>
              <pc:docMk/>
              <pc:sldMasterMk cId="4053971265" sldId="2147483648"/>
              <pc:sldLayoutMk cId="4006479538" sldId="2147483655"/>
              <ac:spMk id="156" creationId="{5057DBAF-E07C-E760-09AF-2E75465207F1}"/>
            </ac:spMkLst>
          </pc:spChg>
          <pc:grpChg chg="add 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3" creationId="{8B7DBD7D-98E0-D13F-ECCE-0D6705B6BA45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4" creationId="{34BD0719-64BB-A635-F8EA-5E79EE5085F8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5" creationId="{F05B273F-40F9-81BE-57AC-857CC7AE5D6C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6" creationId="{451319BC-C912-2AAD-4F0B-5DD4E4B02C23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7" creationId="{DDFC399F-B636-1E7A-AB8C-2433ACB16FA9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8" creationId="{93CF414A-3B18-6F58-D00D-70DE13E692A4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19" creationId="{3E1B1FE6-27DF-917F-0656-8D9EB10699EB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20" creationId="{E97088B2-56A4-C759-B93A-1997D7D21B2A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21" creationId="{9EF66BBC-1D06-8269-02A0-52B634F4C31E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22" creationId="{3EBF2311-0C75-7239-5F21-4F82052F005C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23" creationId="{6335A4E1-31BB-1F40-8E00-D5672BFE350D}"/>
            </ac:grpSpMkLst>
          </pc:grpChg>
          <pc:grpChg chg="mod">
            <ac:chgData name="Emiliya Shender" userId="cb1f218db259381d" providerId="LiveId" clId="{A58D24E4-53B5-4AD0-80C5-110C108733EF}" dt="2023-02-08T15:56:18.379" v="241"/>
            <ac:grpSpMkLst>
              <pc:docMk/>
              <pc:sldMasterMk cId="4053971265" sldId="2147483648"/>
              <pc:sldLayoutMk cId="4006479538" sldId="2147483655"/>
              <ac:grpSpMk id="24" creationId="{076E086E-4C4B-EF4B-9595-F211026DEFC3}"/>
            </ac:grpSpMkLst>
          </pc:grpChg>
          <pc:grpChg chg="add mod ord">
            <ac:chgData name="Emiliya Shender" userId="cb1f218db259381d" providerId="LiveId" clId="{A58D24E4-53B5-4AD0-80C5-110C108733EF}" dt="2023-02-08T15:56:51.799" v="257" actId="167"/>
            <ac:grpSpMkLst>
              <pc:docMk/>
              <pc:sldMasterMk cId="4053971265" sldId="2147483648"/>
              <pc:sldLayoutMk cId="4006479538" sldId="2147483655"/>
              <ac:grpSpMk id="72" creationId="{F9121621-E1DE-E4B9-9E09-2AC9762EE2A2}"/>
            </ac:grpSpMkLst>
          </pc:grpChg>
          <pc:grpChg chg="add mod ord">
            <ac:chgData name="Emiliya Shender" userId="cb1f218db259381d" providerId="LiveId" clId="{A58D24E4-53B5-4AD0-80C5-110C108733EF}" dt="2023-02-08T15:57:06.048" v="267" actId="167"/>
            <ac:grpSpMkLst>
              <pc:docMk/>
              <pc:sldMasterMk cId="4053971265" sldId="2147483648"/>
              <pc:sldLayoutMk cId="4006479538" sldId="2147483655"/>
              <ac:grpSpMk id="73" creationId="{74272D7B-136D-8DFF-B613-CC2CC93F7F31}"/>
            </ac:grpSpMkLst>
          </pc:grpChg>
          <pc:grpChg chg="add del mod ord">
            <ac:chgData name="Emiliya Shender" userId="cb1f218db259381d" providerId="LiveId" clId="{A58D24E4-53B5-4AD0-80C5-110C108733EF}" dt="2023-02-08T16:33:53.817" v="1101" actId="478"/>
            <ac:grpSpMkLst>
              <pc:docMk/>
              <pc:sldMasterMk cId="4053971265" sldId="2147483648"/>
              <pc:sldLayoutMk cId="4006479538" sldId="2147483655"/>
              <ac:grpSpMk id="86" creationId="{5DCA5B4E-B515-6F29-A9FD-B9A125F86624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87" creationId="{9ABE9B67-FFDE-BBB1-4BFC-9747F0F3F2EB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88" creationId="{EE1F59A3-75EA-7774-EFD6-D09E2E534DDB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92" creationId="{80778724-85EC-4165-8C8A-1F11ED702A83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95" creationId="{33209F15-CBFA-DFD5-2B5F-559B65661EC8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96" creationId="{C9E5BDAB-CB19-1E67-D76A-F9A11357BB55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97" creationId="{26B788F2-1F45-3EF6-E93A-56DB4C33DE8C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123" creationId="{3E7C1DDC-D764-40BD-F808-07630B018A75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124" creationId="{48EC80BC-63E6-D47A-4ED6-3CD0779099E7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125" creationId="{04A5C5D2-3298-E01A-5281-C0645440F396}"/>
            </ac:grpSpMkLst>
          </pc:grpChg>
          <pc:grpChg chg="mod">
            <ac:chgData name="Emiliya Shender" userId="cb1f218db259381d" providerId="LiveId" clId="{A58D24E4-53B5-4AD0-80C5-110C108733EF}" dt="2023-02-08T16:32:20.077" v="1093" actId="207"/>
            <ac:grpSpMkLst>
              <pc:docMk/>
              <pc:sldMasterMk cId="4053971265" sldId="2147483648"/>
              <pc:sldLayoutMk cId="4006479538" sldId="2147483655"/>
              <ac:grpSpMk id="126" creationId="{8A68EB4D-AD90-BA0B-478C-3EF18FAC67B9}"/>
            </ac:grpSpMkLst>
          </pc:grpChg>
          <pc:picChg chg="add del mod ord">
            <ac:chgData name="Emiliya Shender" userId="cb1f218db259381d" providerId="LiveId" clId="{A58D24E4-53B5-4AD0-80C5-110C108733EF}" dt="2023-02-08T16:34:35.546" v="1164"/>
            <ac:picMkLst>
              <pc:docMk/>
              <pc:sldMasterMk cId="4053971265" sldId="2147483648"/>
              <pc:sldLayoutMk cId="4006479538" sldId="2147483655"/>
              <ac:picMk id="152" creationId="{11FD9E0D-C26D-F79A-98DE-C6E8E653D968}"/>
            </ac:picMkLst>
          </pc:picChg>
          <pc:picChg chg="mod ord">
            <ac:chgData name="Emiliya Shender" userId="cb1f218db259381d" providerId="LiveId" clId="{A58D24E4-53B5-4AD0-80C5-110C108733EF}" dt="2023-02-08T16:34:45.498" v="1182" actId="167"/>
            <ac:picMkLst>
              <pc:docMk/>
              <pc:sldMasterMk cId="4053971265" sldId="2147483648"/>
              <pc:sldLayoutMk cId="4006479538" sldId="2147483655"/>
              <ac:picMk id="155" creationId="{BB2F5CB0-7ECE-D79B-8B10-82CE0D88A974}"/>
            </ac:picMkLst>
          </pc:pic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0" creationId="{C0651B85-9459-1968-7AA4-BC3C1EE07E87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1" creationId="{4E36A042-E735-D84F-CAC9-91C0045331BA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2" creationId="{9EC051C4-0097-7EDF-E414-7C6DA3F1D059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3" creationId="{DA316326-2DF7-8F59-4AC9-DBB0DCD6DC93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4" creationId="{49D9744A-2E33-4B66-3239-F2D0158A0EA2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5" creationId="{AF817907-9F0D-BDC9-BFFD-527FFAE48199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6" creationId="{5960D772-6FDE-A8BF-EB94-41C58B7A5F3D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7" creationId="{73D78E6F-61BD-AB17-4B6B-A4C2AFF430D7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8" creationId="{0B329BB8-B3B1-C767-B422-E9C478C288A6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69" creationId="{9492C5B9-B228-C9BB-5DD5-8402C7E19A73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70" creationId="{40563698-290C-7A5C-F214-296B7162DCD1}"/>
            </ac:cxnSpMkLst>
          </pc:cxnChg>
          <pc:cxnChg chg="add mod">
            <ac:chgData name="Emiliya Shender" userId="cb1f218db259381d" providerId="LiveId" clId="{A58D24E4-53B5-4AD0-80C5-110C108733EF}" dt="2023-02-08T15:56:44.879" v="255" actId="164"/>
            <ac:cxnSpMkLst>
              <pc:docMk/>
              <pc:sldMasterMk cId="4053971265" sldId="2147483648"/>
              <pc:sldLayoutMk cId="4006479538" sldId="2147483655"/>
              <ac:cxnSpMk id="71" creationId="{410C2525-5081-4663-0DAE-604BC8B19484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4" creationId="{6D93C4CD-031E-BCCF-0020-0A5BD0AC7693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5" creationId="{5BB0FB34-914F-5449-A545-13FEBD37455F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6" creationId="{31BBAF90-8EC9-10ED-1C5B-7F26F4D648B9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7" creationId="{8FA2ACAB-4B1E-6BEB-1A76-82C2E218C9BE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8" creationId="{8DBD79BF-E184-57E6-E11F-ECD87DCE1045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79" creationId="{DA142BD3-3125-A300-1F41-B2D1E8434DE3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0" creationId="{C6E30995-E47C-DDD2-56C5-10FC2123C193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1" creationId="{097FEEEE-715C-8ADD-DD04-BCD695F046C4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2" creationId="{EA7D85EC-A779-F7D7-C028-532049D813A9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3" creationId="{4C0B1428-1151-26C5-C5D2-452DD0AE2C05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4" creationId="{285B8CB3-E581-998F-304D-BEDA3474F328}"/>
            </ac:cxnSpMkLst>
          </pc:cxnChg>
          <pc:cxnChg chg="mod">
            <ac:chgData name="Emiliya Shender" userId="cb1f218db259381d" providerId="LiveId" clId="{A58D24E4-53B5-4AD0-80C5-110C108733EF}" dt="2023-02-08T15:57:04" v="266"/>
            <ac:cxnSpMkLst>
              <pc:docMk/>
              <pc:sldMasterMk cId="4053971265" sldId="2147483648"/>
              <pc:sldLayoutMk cId="4006479538" sldId="2147483655"/>
              <ac:cxnSpMk id="85" creationId="{8EB3E469-3A89-F68D-8005-6D7529FAFE17}"/>
            </ac:cxnSpMkLst>
          </pc:cxnChg>
        </pc:sldLayoutChg>
        <pc:sldLayoutChg chg="addSp delSp modSp new mod">
          <pc:chgData name="Emiliya Shender" userId="cb1f218db259381d" providerId="LiveId" clId="{A58D24E4-53B5-4AD0-80C5-110C108733EF}" dt="2023-02-08T16:52:26.481" v="1805" actId="21"/>
          <pc:sldLayoutMkLst>
            <pc:docMk/>
            <pc:sldMasterMk cId="4053971265" sldId="2147483648"/>
            <pc:sldLayoutMk cId="750479471" sldId="2147483656"/>
          </pc:sldLayoutMkLst>
          <pc:spChg chg="add mod">
            <ac:chgData name="Emiliya Shender" userId="cb1f218db259381d" providerId="LiveId" clId="{A58D24E4-53B5-4AD0-80C5-110C108733EF}" dt="2023-02-08T16:10:08.464" v="577" actId="14861"/>
            <ac:spMkLst>
              <pc:docMk/>
              <pc:sldMasterMk cId="4053971265" sldId="2147483648"/>
              <pc:sldLayoutMk cId="750479471" sldId="2147483656"/>
              <ac:spMk id="5" creationId="{B4ADAA59-EE49-A77B-BDE1-B855696AFC07}"/>
            </ac:spMkLst>
          </pc:spChg>
          <pc:spChg chg="add mod">
            <ac:chgData name="Emiliya Shender" userId="cb1f218db259381d" providerId="LiveId" clId="{A58D24E4-53B5-4AD0-80C5-110C108733EF}" dt="2023-02-08T16:04:21.557" v="389" actId="14100"/>
            <ac:spMkLst>
              <pc:docMk/>
              <pc:sldMasterMk cId="4053971265" sldId="2147483648"/>
              <pc:sldLayoutMk cId="750479471" sldId="2147483656"/>
              <ac:spMk id="6" creationId="{5C7374AF-79E9-E328-E2D1-359C3CD84C3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" creationId="{743554C5-B2D3-9AE1-7332-6BEC2D9950B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" creationId="{EECC9BDF-E499-0A0B-23D3-65D2F7B99C6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" creationId="{25944B95-BC80-380D-613B-9E3986132AC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" creationId="{A36F3FF1-76C7-5B17-E97E-EE9B8270AF9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" creationId="{0CA9C2DF-3A57-B79F-A751-E4FCA19F008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" creationId="{96575E73-49BC-FE74-D8B3-0638A49ABA3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" creationId="{5556C28A-FDB9-29FC-C449-6847E49516C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" creationId="{B21BF37A-E334-4119-BCE4-E1561336D20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9" creationId="{DC9EBADA-6E0A-918A-3C95-2B410F59DA0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0" creationId="{2CA55DB8-D7F9-9133-7CBC-82EC2D92AF4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1" creationId="{3409BB0B-79E2-457D-9961-130A8D46965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2" creationId="{30D629D1-8063-A6EB-10D5-952AE4754BE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3" creationId="{F7A36D45-437A-076A-11C1-D4CD93A5B76B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4" creationId="{9A1D07BA-CCCE-D2D1-5648-43576E715DB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5" creationId="{DBBE969B-8CFD-8D11-8DCE-AC2744EDD15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6" creationId="{9F308FC1-5325-6B92-FBD0-67A0FD32AB7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7" creationId="{61D4B727-D08A-8ADC-56C0-4E549A86B67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28" creationId="{73A413E0-FA47-8D94-7488-D6D8637E60A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1" creationId="{A0204A22-5DBA-3048-040C-51AC50E6A9D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2" creationId="{D0CA6B1D-4AFE-D3EB-0E78-9A824A1376F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3" creationId="{933B578F-D989-8461-B0F8-7A22243550C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4" creationId="{CF62951D-DD6A-A696-AA01-7D1079CBA45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5" creationId="{4E4E5AB7-834C-59D5-6F69-E1D7AC68C8F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6" creationId="{9AC7C409-A3CB-A2D2-436D-39319EC2614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7" creationId="{ED3CFE29-581C-BB1A-02D6-668B82A470C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8" creationId="{33F49FB7-14EA-43DA-9389-1D6F616FC85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39" creationId="{58B2496C-4992-1A26-4ADC-E20F5802539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0" creationId="{9BD4E4B5-21DC-8822-7D52-F1C50C432C8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1" creationId="{617A4AF8-3793-FBBF-A76C-FAABF745550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2" creationId="{7EAA8275-AF43-E3AE-2C3F-88CA31FFB18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3" creationId="{BE5C5A91-58FD-66C8-1769-FFE483F4597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4" creationId="{728457DF-DF6C-42E6-D1AA-124BBB9C92D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5" creationId="{0919819A-CE5F-ED94-9DC6-0305E28C25E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6" creationId="{73AAD757-3E77-D23F-CD56-46FC20095CD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7" creationId="{9D96AAC5-CAE8-3277-19EE-865DF2F2E87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8" creationId="{4424FBA4-6748-EB80-4B3E-E612102198F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49" creationId="{8A850699-7B95-9084-2C3C-2E7891C5010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0" creationId="{D68FE66C-19A1-5BC7-59F7-AADC55E5F38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1" creationId="{603886B1-BB8B-D3F4-7254-3A25D82923A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2" creationId="{DF55DAEC-DF5B-2544-06AA-E026E9ABB96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3" creationId="{3D34920C-4161-1875-2AC3-D0BD16AD15F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4" creationId="{2BBAF8DB-093B-12B2-2B47-F1F7A46B897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5" creationId="{FA37F167-CA12-C941-8601-096733E72A8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56" creationId="{488F9F8F-E32E-81DE-3505-58E2CF6429D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1" creationId="{A6DD38FE-EA87-3DA8-356B-A1281BE0E53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2" creationId="{8C079DD6-4411-172D-D825-07E17ED4E30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3" creationId="{3210D7DE-1661-A0ED-2877-588EFA9A42B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5" creationId="{F2FF62E4-608C-10E6-6EB6-29FE266E507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6" creationId="{95902C92-E3CF-54CD-CA56-C9E71212758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8" creationId="{591DFEDB-EA3E-0298-42D2-8C42A86A95C1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69" creationId="{841618A8-3E68-F640-9761-3729B0B3B14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1" creationId="{8975F6BB-EF0B-502A-2E66-36BABDF2BD2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2" creationId="{8717225F-384B-A861-F561-01E12D7A1E4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4" creationId="{867B58F2-1BCF-275D-F7AE-8CDE3F8DF36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5" creationId="{31A524C0-FE58-DAAE-B371-ED4EB857B3D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7" creationId="{F24093FD-7ECE-D81A-04DE-B60E17BEF20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78" creationId="{9736A554-5494-EA0A-0972-DAB56A7FBD1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0" creationId="{BE23AACD-B8F7-46C8-39BA-7657366BECD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1" creationId="{951755E4-B7A6-7020-35A1-34E0438A358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3" creationId="{9404D3AB-8A0E-A23E-B2C2-01101C30DE0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5" creationId="{A422F720-2E55-3726-AF7A-D1160967A66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6" creationId="{5371D940-27D5-8C56-AED9-99B929C7388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7" creationId="{00BD1998-38DC-8D57-23EA-9F58924D89B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8" creationId="{ABC4E2BD-3EA9-3293-1F20-16C69116173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89" creationId="{B9346757-A006-A471-58ED-BC09E194038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0" creationId="{CE4C71C9-5776-BB7F-1971-70B1AC1AED2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1" creationId="{087782AA-E41E-8B54-DAA7-3228E7CFB01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2" creationId="{463EA90F-F246-674D-3EDE-5CA45128AA0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3" creationId="{A5458A40-F920-95CD-159C-87949CC7A21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4" creationId="{D9FE3F9D-D65A-3460-337E-35982F9653B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7" creationId="{4EDF165C-F213-63EA-A440-7DD20E5767B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8" creationId="{CBE6C5DC-2760-7BF8-273A-7B2F7FB14F11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99" creationId="{B734ABE3-6537-FC46-1F9F-AA3219DC94C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0" creationId="{DE33B595-0AA4-4CA3-599F-66F3D4547CC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2" creationId="{E414C961-995F-3277-66AF-DE41AD4FA9F1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3" creationId="{CBED35F5-7D4B-5020-1A96-8F7B3C69CF8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4" creationId="{E8A09425-3ABE-529E-3923-2C8A9FE8E46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5" creationId="{2F227EC6-5FDB-D9F8-0B1E-543182781A5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6" creationId="{57CD3248-0A63-2938-799C-4667B1C19F3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7" creationId="{7DDFF436-00B6-8A84-F4AB-BADFB1A2747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8" creationId="{ED73AF8F-C463-BBAE-58DD-B5F1B5FA036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09" creationId="{C170D9B0-4E67-BEE4-A95C-6B992717E1F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1" creationId="{7458F4AA-2460-4C37-14AC-8C0F3FF9E1C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2" creationId="{9250D77B-BFD3-4E83-536D-DC2C9E7EF72B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3" creationId="{7114FFFF-53C2-AB08-DB4E-09A9AC4F9D3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4" creationId="{E4D81E37-B9D9-5F2E-48E8-9117C9D5894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5" creationId="{6F1D178E-55C0-4A5A-1EBB-7000E108059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6" creationId="{5D211945-B25C-C660-B4C1-0B3E2F5F4FD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7" creationId="{9CB526BE-4EBF-11B9-0DEC-F41E1D8D12F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18" creationId="{1C511A75-747A-2DC4-9C07-5123EDD6F3A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0" creationId="{3789CC65-F32A-549D-9942-84D1769CFE0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1" creationId="{720EE74B-660F-6C2A-748A-034FC12BF2B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3" creationId="{5E6B5933-2C29-9FBC-82A0-18627A85472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4" creationId="{A11FB516-27DF-5ECA-5FEA-F46E692DCCD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6" creationId="{4B798B26-EC57-3A40-6E3A-C72E818E1E3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7" creationId="{329AF6D8-5053-DB90-D5E5-FDAC644F157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8" creationId="{4EE5058F-678A-ED26-6079-78BF8531ED5C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29" creationId="{1EA4FF98-DF89-FEB9-2EB2-7162CCEDA85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0" creationId="{03B94A4F-AB51-14D4-BADF-E7569CE45D4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2" creationId="{64E262A8-11E1-A5AA-D50B-3E17798592E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3" creationId="{32676641-9DA8-4A16-DA89-D991815A820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4" creationId="{4A40D7B3-FE88-5F22-5A73-CF7FA1711BD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5" creationId="{C142104B-9D38-688A-D7D6-8CCA3784178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36" creationId="{1CFED751-97B6-C4DA-E83F-57521D190FB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1" creationId="{5E049592-C61F-DA39-59B2-FABB0F26C20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2" creationId="{6E1B3715-52A4-2C3B-EFB5-1388F6A7F49B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3" creationId="{695D22B7-7E73-CCAC-69A8-19E842248371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4" creationId="{9B22049C-9A83-4765-DE80-366D42CCE26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5" creationId="{DE390CE3-87EB-F0C7-DB78-6A3011C46D9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7" creationId="{F450401C-2D60-4D29-A31B-C0F20F46E95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8" creationId="{6BB0184A-EC02-167E-341D-AE6D354B2FAA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49" creationId="{D89B87E2-F190-6854-E5B3-829688A639C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0" creationId="{5872288B-5D04-1D2A-A2C0-870C03E0D61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1" creationId="{E4D271F3-FC35-6A6C-43F4-7182E6997EA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2" creationId="{372C65C7-8260-81B0-565A-255FE1C8445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3" creationId="{F78309BF-E39B-C943-99DC-AB1DD93B7DA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4" creationId="{9765E7CB-FD48-21A5-72B5-01BC405870B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5" creationId="{4C75D12E-ACC5-4B94-8AF8-4E42B9E9C111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6" creationId="{155475BC-7024-A898-7F4C-C37C4B1C055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8" creationId="{ECA02FE2-5045-E9B3-0414-FE7505E1CAD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59" creationId="{FA81BF58-7F35-B2AD-6DDD-6B5958E2DF9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0" creationId="{72B5FD0D-CFD6-D31F-07D6-23C34563EB7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1" creationId="{BC78C82A-6184-86AD-232B-A3A657DA356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4" creationId="{596BA38F-7011-57AD-0DA1-DE32DF4DB31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5" creationId="{326C52B9-FD0B-56AD-8111-36385FC3D27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6" creationId="{69DC4459-7FD6-6803-65C6-60FFD3317B3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7" creationId="{E640954C-83DB-5394-EB5E-00B2E9F1D91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8" creationId="{C4E8CA8E-2EED-004A-5859-51B0B0C5F2FD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69" creationId="{95533F0A-D7A2-03F5-B660-A02BADA0E1C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0" creationId="{08B2BA40-CF8E-CA67-E20C-BDB2F4B20A8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1" creationId="{3E8563DF-0A2E-80F8-36E2-6DACEF31B50B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2" creationId="{9EA14D75-7ABC-67A2-9201-B37EC42BDDF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3" creationId="{15499918-23E8-D98A-9EAC-86F9C9F12D1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5" creationId="{1B8C472C-8993-388C-F79A-D2217CA8E3EE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6" creationId="{96C2D954-5F79-0C4A-2A18-1D0BB28FA4A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7" creationId="{F45E3B4D-0B57-CBCB-8067-4444A4E741D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8" creationId="{F466B5C1-3328-7F5D-A32D-3676C2C159CF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79" creationId="{9ED812E6-5C84-2446-3B65-0F95C791E192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0" creationId="{5D3A2E95-07A3-BCB2-7C98-006C47DAA765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1" creationId="{4027629C-6A55-AE8E-209C-4399471F3330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2" creationId="{A4A54E47-5CCF-35B9-8BB6-669F7A3EAB8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3" creationId="{DB63C3BE-9227-806C-12AD-110D1E839CE9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4" creationId="{E885C7CE-2774-836B-A01A-D33189269B9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6" creationId="{DDC93B04-0F90-B6A0-3183-CA69327E4CF6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7" creationId="{E817412A-3DE8-D3B6-4A0A-9F5D9C633DE7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8" creationId="{E960FA01-B844-B132-D1EE-9A262C671043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89" creationId="{19C372FE-08D9-57B8-1B84-3A1EACC8E214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90" creationId="{51BD0E92-D496-024C-DE2D-014FD5959228}"/>
            </ac:spMkLst>
          </pc:spChg>
          <pc:spChg chg="mod">
            <ac:chgData name="Emiliya Shender" userId="cb1f218db259381d" providerId="LiveId" clId="{A58D24E4-53B5-4AD0-80C5-110C108733EF}" dt="2023-02-08T16:04:59.694" v="393" actId="165"/>
            <ac:spMkLst>
              <pc:docMk/>
              <pc:sldMasterMk cId="4053971265" sldId="2147483648"/>
              <pc:sldLayoutMk cId="750479471" sldId="2147483656"/>
              <ac:spMk id="191" creationId="{CC2DAB38-1F11-A4EA-E544-7AA8AF2139F9}"/>
            </ac:spMkLst>
          </pc:spChg>
          <pc:spChg chg="add del mod">
            <ac:chgData name="Emiliya Shender" userId="cb1f218db259381d" providerId="LiveId" clId="{A58D24E4-53B5-4AD0-80C5-110C108733EF}" dt="2023-02-08T16:52:26.481" v="1805" actId="21"/>
            <ac:spMkLst>
              <pc:docMk/>
              <pc:sldMasterMk cId="4053971265" sldId="2147483648"/>
              <pc:sldLayoutMk cId="750479471" sldId="2147483656"/>
              <ac:spMk id="192" creationId="{586954DC-CC30-2A81-950F-01258E301F50}"/>
            </ac:spMkLst>
          </pc:spChg>
          <pc:spChg chg="add mod">
            <ac:chgData name="Emiliya Shender" userId="cb1f218db259381d" providerId="LiveId" clId="{A58D24E4-53B5-4AD0-80C5-110C108733EF}" dt="2023-02-08T16:05:42.336" v="407"/>
            <ac:spMkLst>
              <pc:docMk/>
              <pc:sldMasterMk cId="4053971265" sldId="2147483648"/>
              <pc:sldLayoutMk cId="750479471" sldId="2147483656"/>
              <ac:spMk id="193" creationId="{C90E52C4-50CD-3872-973F-AACB49DDEBFB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195" creationId="{C8F13637-EFE3-D2CD-26CB-9265B0781BFB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196" creationId="{B340C27E-89B7-594B-9803-EE70F0D52E2E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197" creationId="{6F13764A-2B47-EDDD-E51E-AFCCDB5F14A6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198" creationId="{888468B2-43C5-2A35-F460-9A5B050213FD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199" creationId="{99836681-D4C2-B524-4B6B-4CE1998AB94B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0" creationId="{C1C0E87B-D1C2-AD34-7F44-B453E3725DD6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1" creationId="{B5B79A3B-9169-DD22-38DE-2FDEA9341BA3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2" creationId="{1B326808-E9CD-B5A6-1696-0220996C7522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3" creationId="{335B9EF4-E741-F082-B0BE-1FA836269DF1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4" creationId="{A95EBB68-9247-5AB1-9AC2-1355FDD35B1F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5" creationId="{178D9620-E765-6CFB-7B2B-FF3F4B6D4737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6" creationId="{6BA24AC6-4FD4-F0AF-B5EB-41D5CBCD8E79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7" creationId="{0CC14DA9-5347-0C01-CE82-F4818B6D95A2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8" creationId="{52232065-7EDC-B0C7-9A40-9F9935B41821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09" creationId="{E9F70E4B-F297-A3D3-B798-BB52F5440450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10" creationId="{DDD8DF73-F4A3-D8F0-745F-B7C3754C3211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11" creationId="{D3645FAF-973D-5523-FDD6-770D47923880}"/>
            </ac:spMkLst>
          </pc:spChg>
          <pc:spChg chg="mod">
            <ac:chgData name="Emiliya Shender" userId="cb1f218db259381d" providerId="LiveId" clId="{A58D24E4-53B5-4AD0-80C5-110C108733EF}" dt="2023-02-08T16:05:46.951" v="408" actId="571"/>
            <ac:spMkLst>
              <pc:docMk/>
              <pc:sldMasterMk cId="4053971265" sldId="2147483648"/>
              <pc:sldLayoutMk cId="750479471" sldId="2147483656"/>
              <ac:spMk id="212" creationId="{5A90F4D5-E383-FA54-CF86-7FEF5837A1BB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16" creationId="{3AE6D411-D25D-3107-D1B3-3132449C93B8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17" creationId="{3AE4C2C8-6B0A-19DA-6588-753ADDF50C54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18" creationId="{FA85D542-6724-AB8D-0831-37546BBA03B8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19" creationId="{8D03D90B-A60B-EA8B-07D3-FF54BDA1F1FA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1" creationId="{0A55AA49-24D7-1B01-A7C5-7840EBFDCE85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3" creationId="{9D5B3074-0E81-678B-BAD7-1608F4652926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4" creationId="{5D965031-A7E1-C4AC-915F-6EBB02F79762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5" creationId="{6945654B-667F-32B0-AC6C-0633BDD4572F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6" creationId="{6BCB9D67-BD9B-C36E-F11A-B32716E95D46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7" creationId="{D11F34A9-70B1-3847-AA1A-450A9778C407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8" creationId="{33742204-02BC-8479-FABB-ECC146BB2D6C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29" creationId="{F21CB9B4-A66D-FB71-0FD6-91DD8C9A7D7C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0" creationId="{05249A17-51B7-46C0-4F48-FB07DFB570BE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1" creationId="{7FB9008A-C714-6496-FAAA-201183535BA7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2" creationId="{78468B96-D966-DA4D-3005-4B2F97110856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4" creationId="{5D8205BF-FF2D-E11D-5605-64993B3A3867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5" creationId="{C33C1602-9217-DCA1-751A-6EC941358292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6" creationId="{D6FA257A-EC76-940D-AB96-10B8C42712BC}"/>
            </ac:spMkLst>
          </pc:spChg>
          <pc:spChg chg="mod">
            <ac:chgData name="Emiliya Shender" userId="cb1f218db259381d" providerId="LiveId" clId="{A58D24E4-53B5-4AD0-80C5-110C108733EF}" dt="2023-02-08T16:05:57.986" v="413" actId="571"/>
            <ac:spMkLst>
              <pc:docMk/>
              <pc:sldMasterMk cId="4053971265" sldId="2147483648"/>
              <pc:sldLayoutMk cId="750479471" sldId="2147483656"/>
              <ac:spMk id="237" creationId="{6FC72AF7-0C0D-BDD9-081E-316FC60D1BAA}"/>
            </ac:spMkLst>
          </pc:spChg>
          <pc:spChg chg="add mod">
            <ac:chgData name="Emiliya Shender" userId="cb1f218db259381d" providerId="LiveId" clId="{A58D24E4-53B5-4AD0-80C5-110C108733EF}" dt="2023-02-08T16:08:16.362" v="497" actId="207"/>
            <ac:spMkLst>
              <pc:docMk/>
              <pc:sldMasterMk cId="4053971265" sldId="2147483648"/>
              <pc:sldLayoutMk cId="750479471" sldId="2147483656"/>
              <ac:spMk id="238" creationId="{596CFE5E-AFC5-CAED-8978-126C5E55EF45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1" creationId="{240ECA7E-6296-6A4C-052E-4257F791B938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2" creationId="{B6CE946F-813B-CD99-D8AC-2430C80E4397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3" creationId="{9434BDCA-AB1F-CAC3-AB97-EE7FFFC6B46E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4" creationId="{47FEFC0D-A42F-3901-7CD7-CF2928C81DE9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5" creationId="{A761298D-A5C9-7847-89B9-0FAB0BBCB52D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6" creationId="{CE7E0F6D-0E85-577B-0934-36CE0371583A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7" creationId="{49377EF6-104F-1DDA-13E5-262E13F6E641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8" creationId="{249306C5-5D2C-F95C-12FF-5954F2E6F3B6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59" creationId="{E5F43719-F26B-2CBF-0196-1F7943EE9CA4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0" creationId="{2E712E6F-CBEB-5233-0903-E4D9C48083FD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1" creationId="{27BC18D5-1E15-EFF4-F337-112A4D8305BC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2" creationId="{E29E93B3-10BD-0CCA-9214-E84EB7E0B787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3" creationId="{C467D132-3797-C704-77EC-048522A7F8CB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4" creationId="{5B2FDB22-EC8A-DC74-E98A-B53189E3BED4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5" creationId="{155FD1C0-41C1-7DA9-0A55-3E8C15F2B600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6" creationId="{AC1033F4-9DDA-BDA6-4996-E66444317625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7" creationId="{B24AE7A7-9D68-4426-0769-09014E5A9559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8" creationId="{D793F592-6B45-AC71-E87A-21E45796AE56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69" creationId="{19C15C0A-D703-6C8F-6A50-7789293D2943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0" creationId="{F9DDC13D-44BA-657E-3897-F78657EF07F3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1" creationId="{8D6D7767-34D3-F86E-0E25-5EAFF30DDD7E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2" creationId="{9F7FC25C-D88A-63D7-A5A4-3C5DE5CFC1C4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3" creationId="{9BD86508-125D-01F6-0C52-CF39635594DF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4" creationId="{CE0577C7-4E06-6AC1-B599-C6A597D36F1E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5" creationId="{9EA51830-E06C-DF1B-101D-34042182B918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6" creationId="{A3156A66-BA30-75F7-EC73-E4296D259365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7" creationId="{E2829F86-512E-9105-ABF6-2FD0E6508314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8" creationId="{E36020F8-F157-2AAA-870B-B32581D357A7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79" creationId="{BC090388-91D6-E3E3-5F33-6F75D9602404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80" creationId="{ADF2D839-9DBD-051C-1281-4B3C8DFA26FC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81" creationId="{0674F0C2-C036-41D6-D57D-088CEDCFC2A9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82" creationId="{896A2756-949A-25AD-F81D-7A5F965E42AB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83" creationId="{C6E5E624-8FD1-3F06-F818-E1B3A4AB217A}"/>
            </ac:spMkLst>
          </pc:spChg>
          <pc:spChg chg="mod">
            <ac:chgData name="Emiliya Shender" userId="cb1f218db259381d" providerId="LiveId" clId="{A58D24E4-53B5-4AD0-80C5-110C108733EF}" dt="2023-02-08T16:08:20.060" v="498"/>
            <ac:spMkLst>
              <pc:docMk/>
              <pc:sldMasterMk cId="4053971265" sldId="2147483648"/>
              <pc:sldLayoutMk cId="750479471" sldId="2147483656"/>
              <ac:spMk id="284" creationId="{D761D35A-C467-C14B-CBD4-1ECFAAC873B7}"/>
            </ac:spMkLst>
          </pc:spChg>
          <pc:spChg chg="add mod">
            <ac:chgData name="Emiliya Shender" userId="cb1f218db259381d" providerId="LiveId" clId="{A58D24E4-53B5-4AD0-80C5-110C108733EF}" dt="2023-02-08T16:08:56.284" v="505" actId="14100"/>
            <ac:spMkLst>
              <pc:docMk/>
              <pc:sldMasterMk cId="4053971265" sldId="2147483648"/>
              <pc:sldLayoutMk cId="750479471" sldId="2147483656"/>
              <ac:spMk id="285" creationId="{E3BB339F-A19B-CC28-E3C7-F3A7259A5327}"/>
            </ac:spMkLst>
          </pc:spChg>
          <pc:spChg chg="add del mod">
            <ac:chgData name="Emiliya Shender" userId="cb1f218db259381d" providerId="LiveId" clId="{A58D24E4-53B5-4AD0-80C5-110C108733EF}" dt="2023-02-08T16:08:52.900" v="504" actId="478"/>
            <ac:spMkLst>
              <pc:docMk/>
              <pc:sldMasterMk cId="4053971265" sldId="2147483648"/>
              <pc:sldLayoutMk cId="750479471" sldId="2147483656"/>
              <ac:spMk id="286" creationId="{A01FE777-A03F-A04D-01CA-1DC4806DEDBB}"/>
            </ac:spMkLst>
          </pc:spChg>
          <pc:spChg chg="add mod">
            <ac:chgData name="Emiliya Shender" userId="cb1f218db259381d" providerId="LiveId" clId="{A58D24E4-53B5-4AD0-80C5-110C108733EF}" dt="2023-02-08T16:09:20.432" v="515" actId="14100"/>
            <ac:spMkLst>
              <pc:docMk/>
              <pc:sldMasterMk cId="4053971265" sldId="2147483648"/>
              <pc:sldLayoutMk cId="750479471" sldId="2147483656"/>
              <ac:spMk id="287" creationId="{CB5C5909-FB91-7116-E786-439B4E9B12CC}"/>
            </ac:spMkLst>
          </pc:spChg>
          <pc:spChg chg="add mod">
            <ac:chgData name="Emiliya Shender" userId="cb1f218db259381d" providerId="LiveId" clId="{A58D24E4-53B5-4AD0-80C5-110C108733EF}" dt="2023-02-08T16:09:45.802" v="529"/>
            <ac:spMkLst>
              <pc:docMk/>
              <pc:sldMasterMk cId="4053971265" sldId="2147483648"/>
              <pc:sldLayoutMk cId="750479471" sldId="2147483656"/>
              <ac:spMk id="288" creationId="{2267536B-3DB0-2057-7DEA-1EC807C99F35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1" creationId="{A050049B-9A2C-1DCA-EA84-C25324130AB6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2" creationId="{71A6D9CA-6EC9-D283-B202-3DF8FBE95D90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3" creationId="{4B035B35-7DA7-12AB-7B3B-79CA4E18C63D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4" creationId="{FC698916-49DA-1FE4-7AC4-41962F23C154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5" creationId="{350E0045-BFF3-2BD2-D201-9B0FE71D2393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6" creationId="{69D6D67D-559B-1260-EF20-8CDE41D5A796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7" creationId="{A04167BB-C076-E075-1313-CEDFE3161E0E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8" creationId="{1D039601-C222-A84F-3C78-9B6CF64AD4AB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09" creationId="{FCD484C8-4765-0141-3FFB-65E0AEB77725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0" creationId="{6D72F0BA-3FEE-B74A-46CA-64D401EC3CF4}"/>
            </ac:spMkLst>
          </pc:spChg>
          <pc:spChg chg="mod">
            <ac:chgData name="Emiliya Shender" userId="cb1f218db259381d" providerId="LiveId" clId="{A58D24E4-53B5-4AD0-80C5-110C108733EF}" dt="2023-02-08T16:09:37.585" v="524"/>
            <ac:spMkLst>
              <pc:docMk/>
              <pc:sldMasterMk cId="4053971265" sldId="2147483648"/>
              <pc:sldLayoutMk cId="750479471" sldId="2147483656"/>
              <ac:spMk id="311" creationId="{2811BDFC-040A-A39A-37E0-E18F2E41C6FF}"/>
            </ac:spMkLst>
          </pc:spChg>
          <pc:spChg chg="mod">
            <ac:chgData name="Emiliya Shender" userId="cb1f218db259381d" providerId="LiveId" clId="{A58D24E4-53B5-4AD0-80C5-110C108733EF}" dt="2023-02-08T16:09:37.585" v="524"/>
            <ac:spMkLst>
              <pc:docMk/>
              <pc:sldMasterMk cId="4053971265" sldId="2147483648"/>
              <pc:sldLayoutMk cId="750479471" sldId="2147483656"/>
              <ac:spMk id="312" creationId="{CAE845A0-A178-FDC2-ED86-E852977A572C}"/>
            </ac:spMkLst>
          </pc:spChg>
          <pc:spChg chg="mod">
            <ac:chgData name="Emiliya Shender" userId="cb1f218db259381d" providerId="LiveId" clId="{A58D24E4-53B5-4AD0-80C5-110C108733EF}" dt="2023-02-08T16:09:37.585" v="524"/>
            <ac:spMkLst>
              <pc:docMk/>
              <pc:sldMasterMk cId="4053971265" sldId="2147483648"/>
              <pc:sldLayoutMk cId="750479471" sldId="2147483656"/>
              <ac:spMk id="313" creationId="{5F5E2F69-FF37-DBC0-E9C5-5F5B13AA39F6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4" creationId="{3BF23946-0EBB-DC7C-EAD6-CAAA799C647F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5" creationId="{ED79CC32-DC53-D32D-2E0B-0F5C44BAF37A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6" creationId="{D61A4625-EFBF-6BCD-3432-BB16AE93B0A4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7" creationId="{6B4D621A-E217-6456-F314-0C61B647627A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8" creationId="{93F8289B-F42F-C09D-81A8-4FC5F18C33C2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19" creationId="{AF920217-8147-E269-545F-ABCCDB8DED45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0" creationId="{A05078FC-9F70-BC3B-16E2-6FA48F01C297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1" creationId="{20D3AF28-B10B-7EF0-81D8-6DF401224CC2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2" creationId="{E90E4D99-DF60-5B61-6B05-116CAD6B084D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3" creationId="{5BABB3DF-88DF-E28F-4DAA-287A5A1C5FFD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4" creationId="{0478FB89-D1A1-2351-EFE7-8C6A15F517F4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5" creationId="{3F366C97-05FD-726F-159B-627F4FC9698D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6" creationId="{A9813A95-9A56-FF54-66B2-4BB09995E51A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7" creationId="{462F8B1F-7923-303B-4DF3-EE6465631D3F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8" creationId="{4831CA84-5934-4745-463B-877A7640F8EC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29" creationId="{7AC84A7A-1B7C-AEC0-8F09-AEDF60D7790E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30" creationId="{48FAAD52-35E5-A897-C83B-476D4E0B9B91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31" creationId="{DEF4A2EC-6246-B9C8-4FA2-C66471915A13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32" creationId="{8F1B057D-4887-F67F-DEA7-BD79A286DBFD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33" creationId="{C1B17B24-3429-1FD4-6430-62094A72C137}"/>
            </ac:spMkLst>
          </pc:spChg>
          <pc:spChg chg="mod">
            <ac:chgData name="Emiliya Shender" userId="cb1f218db259381d" providerId="LiveId" clId="{A58D24E4-53B5-4AD0-80C5-110C108733EF}" dt="2023-02-08T16:09:06.648" v="509" actId="165"/>
            <ac:spMkLst>
              <pc:docMk/>
              <pc:sldMasterMk cId="4053971265" sldId="2147483648"/>
              <pc:sldLayoutMk cId="750479471" sldId="2147483656"/>
              <ac:spMk id="334" creationId="{57BECF1A-403B-1012-D6E5-E93792FDBD73}"/>
            </ac:spMkLst>
          </pc:spChg>
          <pc:spChg chg="mod">
            <ac:chgData name="Emiliya Shender" userId="cb1f218db259381d" providerId="LiveId" clId="{A58D24E4-53B5-4AD0-80C5-110C108733EF}" dt="2023-02-08T16:09:45.802" v="527"/>
            <ac:spMkLst>
              <pc:docMk/>
              <pc:sldMasterMk cId="4053971265" sldId="2147483648"/>
              <pc:sldLayoutMk cId="750479471" sldId="2147483656"/>
              <ac:spMk id="336" creationId="{2A911B9C-F069-54BD-7445-66698F67B371}"/>
            </ac:spMkLst>
          </pc:spChg>
          <pc:spChg chg="mod">
            <ac:chgData name="Emiliya Shender" userId="cb1f218db259381d" providerId="LiveId" clId="{A58D24E4-53B5-4AD0-80C5-110C108733EF}" dt="2023-02-08T16:09:45.802" v="527"/>
            <ac:spMkLst>
              <pc:docMk/>
              <pc:sldMasterMk cId="4053971265" sldId="2147483648"/>
              <pc:sldLayoutMk cId="750479471" sldId="2147483656"/>
              <ac:spMk id="337" creationId="{19FA1497-FB00-981F-7DAA-641AAF202AC5}"/>
            </ac:spMkLst>
          </pc:spChg>
          <pc:grpChg chg="del 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9" creationId="{F0EA61E9-DB12-0626-8070-D1086BAE08E4}"/>
            </ac:grpSpMkLst>
          </pc:grpChg>
          <pc:grpChg chg="del mod topLvl">
            <ac:chgData name="Emiliya Shender" userId="cb1f218db259381d" providerId="LiveId" clId="{A58D24E4-53B5-4AD0-80C5-110C108733EF}" dt="2023-02-08T16:06:00.875" v="415" actId="478"/>
            <ac:grpSpMkLst>
              <pc:docMk/>
              <pc:sldMasterMk cId="4053971265" sldId="2147483648"/>
              <pc:sldLayoutMk cId="750479471" sldId="2147483656"/>
              <ac:grpSpMk id="10" creationId="{C0B65577-6AFE-8EF4-5CA6-65680F886C0A}"/>
            </ac:grpSpMkLst>
          </pc:grpChg>
          <pc:grpChg chg="del mod topLvl">
            <ac:chgData name="Emiliya Shender" userId="cb1f218db259381d" providerId="LiveId" clId="{A58D24E4-53B5-4AD0-80C5-110C108733EF}" dt="2023-02-08T16:05:36.717" v="406" actId="478"/>
            <ac:grpSpMkLst>
              <pc:docMk/>
              <pc:sldMasterMk cId="4053971265" sldId="2147483648"/>
              <pc:sldLayoutMk cId="750479471" sldId="2147483656"/>
              <ac:grpSpMk id="29" creationId="{35E7B3AB-0E67-EC4F-DA3C-7DB252BC5B83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30" creationId="{F1EE1B14-57F2-7DE5-993A-817DD07AF73B}"/>
            </ac:grpSpMkLst>
          </pc:grpChg>
          <pc:grpChg chg="mod topLvl">
            <ac:chgData name="Emiliya Shender" userId="cb1f218db259381d" providerId="LiveId" clId="{A58D24E4-53B5-4AD0-80C5-110C108733EF}" dt="2023-02-08T16:08:45.732" v="503" actId="1076"/>
            <ac:grpSpMkLst>
              <pc:docMk/>
              <pc:sldMasterMk cId="4053971265" sldId="2147483648"/>
              <pc:sldLayoutMk cId="750479471" sldId="2147483656"/>
              <ac:grpSpMk id="57" creationId="{49F89B4E-7F0D-3B53-B296-33D5C143366B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58" creationId="{E411E4F3-9EEE-A308-2A3F-CF8EF69D1D0B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59" creationId="{4EE110B8-6EE9-2668-4E96-C1930BA5A082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60" creationId="{E34C828E-0019-9074-B0F1-26E3B875F32A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64" creationId="{31185CC4-1F98-C706-C40E-8338FE37A6BD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67" creationId="{4ED61DE1-D106-6BCA-52AC-38C1052A48EE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70" creationId="{34CEC601-F8DC-CC2D-6896-827AEB11D9BD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73" creationId="{90A9F7D6-C925-A946-2B4E-96686DA9603E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76" creationId="{647A4365-B200-B180-59B2-FD451B62C677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79" creationId="{524D44F1-6470-4147-1B60-C29E3917E4C1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82" creationId="{9A1EA9DF-0B70-4E75-FD90-BB0B9867E326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84" creationId="{8308CB2F-F731-EF85-ABE5-7B214763CF25}"/>
            </ac:grpSpMkLst>
          </pc:grpChg>
          <pc:grpChg chg="del mod topLvl">
            <ac:chgData name="Emiliya Shender" userId="cb1f218db259381d" providerId="LiveId" clId="{A58D24E4-53B5-4AD0-80C5-110C108733EF}" dt="2023-02-08T16:06:00.875" v="415" actId="478"/>
            <ac:grpSpMkLst>
              <pc:docMk/>
              <pc:sldMasterMk cId="4053971265" sldId="2147483648"/>
              <pc:sldLayoutMk cId="750479471" sldId="2147483656"/>
              <ac:grpSpMk id="95" creationId="{688EB211-572E-81B1-0E6E-BF9576CEA755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96" creationId="{DD0D4CAE-C9B6-24C5-7A49-7CF803A06EF3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01" creationId="{94925377-B577-E907-95DE-C62813883884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10" creationId="{8443D60A-E8E9-9DF8-4163-5833E2C4305B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19" creationId="{8F133DB1-6E4F-0EDC-3760-C3950EAF70CC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22" creationId="{7CD8DE88-1826-91B5-CA03-B1E6F5DA1DFA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25" creationId="{DB16437E-3A32-55F7-1E14-34C7A777235C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31" creationId="{0BD338C6-AF12-7E42-525F-D263057DF636}"/>
            </ac:grpSpMkLst>
          </pc:grpChg>
          <pc:grpChg chg="del mod topLvl">
            <ac:chgData name="Emiliya Shender" userId="cb1f218db259381d" providerId="LiveId" clId="{A58D24E4-53B5-4AD0-80C5-110C108733EF}" dt="2023-02-08T16:06:00.875" v="415" actId="478"/>
            <ac:grpSpMkLst>
              <pc:docMk/>
              <pc:sldMasterMk cId="4053971265" sldId="2147483648"/>
              <pc:sldLayoutMk cId="750479471" sldId="2147483656"/>
              <ac:grpSpMk id="137" creationId="{FA264183-DBE2-DFE7-95F2-FB2BD1961B1F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38" creationId="{29789E0F-DEC6-3930-F477-FFCA536C6F78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39" creationId="{E6764533-6DA2-4F74-668A-EC0A81171B23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40" creationId="{8CC78757-2BD6-9335-73D3-CD8F6915D738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46" creationId="{C0A37DD4-6D71-3EA7-9464-0A035ECB55E7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57" creationId="{276EF691-1BA4-6B21-BB2F-E106727C2657}"/>
            </ac:grpSpMkLst>
          </pc:grpChg>
          <pc:grpChg chg="del mod topLvl">
            <ac:chgData name="Emiliya Shender" userId="cb1f218db259381d" providerId="LiveId" clId="{A58D24E4-53B5-4AD0-80C5-110C108733EF}" dt="2023-02-08T16:06:00.875" v="415" actId="478"/>
            <ac:grpSpMkLst>
              <pc:docMk/>
              <pc:sldMasterMk cId="4053971265" sldId="2147483648"/>
              <pc:sldLayoutMk cId="750479471" sldId="2147483656"/>
              <ac:grpSpMk id="162" creationId="{8FF86529-7983-E7D5-1F2E-D8DE876CEA0F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63" creationId="{2E756FE6-C438-D178-2A94-3581B90B2C17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74" creationId="{C62D7A6A-2AE8-CDA5-A950-46B06FE8AF38}"/>
            </ac:grpSpMkLst>
          </pc:grpChg>
          <pc:grpChg chg="mod">
            <ac:chgData name="Emiliya Shender" userId="cb1f218db259381d" providerId="LiveId" clId="{A58D24E4-53B5-4AD0-80C5-110C108733EF}" dt="2023-02-08T16:04:59.694" v="393" actId="165"/>
            <ac:grpSpMkLst>
              <pc:docMk/>
              <pc:sldMasterMk cId="4053971265" sldId="2147483648"/>
              <pc:sldLayoutMk cId="750479471" sldId="2147483656"/>
              <ac:grpSpMk id="185" creationId="{3133DF68-9A8D-C289-9B06-2E026E1C3A68}"/>
            </ac:grpSpMkLst>
          </pc:grpChg>
          <pc:grpChg chg="add mod">
            <ac:chgData name="Emiliya Shender" userId="cb1f218db259381d" providerId="LiveId" clId="{A58D24E4-53B5-4AD0-80C5-110C108733EF}" dt="2023-02-08T16:05:54.419" v="412" actId="1076"/>
            <ac:grpSpMkLst>
              <pc:docMk/>
              <pc:sldMasterMk cId="4053971265" sldId="2147483648"/>
              <pc:sldLayoutMk cId="750479471" sldId="2147483656"/>
              <ac:grpSpMk id="194" creationId="{5B3E339B-0B92-541B-C538-F91A437CAF85}"/>
            </ac:grpSpMkLst>
          </pc:grpChg>
          <pc:grpChg chg="add del mod">
            <ac:chgData name="Emiliya Shender" userId="cb1f218db259381d" providerId="LiveId" clId="{A58D24E4-53B5-4AD0-80C5-110C108733EF}" dt="2023-02-08T16:05:58.671" v="414" actId="478"/>
            <ac:grpSpMkLst>
              <pc:docMk/>
              <pc:sldMasterMk cId="4053971265" sldId="2147483648"/>
              <pc:sldLayoutMk cId="750479471" sldId="2147483656"/>
              <ac:grpSpMk id="213" creationId="{42CA9146-6EDF-E70D-528B-ADB149488ED4}"/>
            </ac:grpSpMkLst>
          </pc:grpChg>
          <pc:grpChg chg="mod">
            <ac:chgData name="Emiliya Shender" userId="cb1f218db259381d" providerId="LiveId" clId="{A58D24E4-53B5-4AD0-80C5-110C108733EF}" dt="2023-02-08T16:05:57.986" v="413" actId="571"/>
            <ac:grpSpMkLst>
              <pc:docMk/>
              <pc:sldMasterMk cId="4053971265" sldId="2147483648"/>
              <pc:sldLayoutMk cId="750479471" sldId="2147483656"/>
              <ac:grpSpMk id="214" creationId="{55045364-2324-7546-7A4A-6325CB31ACCA}"/>
            </ac:grpSpMkLst>
          </pc:grpChg>
          <pc:grpChg chg="mod">
            <ac:chgData name="Emiliya Shender" userId="cb1f218db259381d" providerId="LiveId" clId="{A58D24E4-53B5-4AD0-80C5-110C108733EF}" dt="2023-02-08T16:05:57.986" v="413" actId="571"/>
            <ac:grpSpMkLst>
              <pc:docMk/>
              <pc:sldMasterMk cId="4053971265" sldId="2147483648"/>
              <pc:sldLayoutMk cId="750479471" sldId="2147483656"/>
              <ac:grpSpMk id="215" creationId="{346D6E5D-9598-14D1-7EE5-AC0DD711E7DF}"/>
            </ac:grpSpMkLst>
          </pc:grpChg>
          <pc:grpChg chg="mod">
            <ac:chgData name="Emiliya Shender" userId="cb1f218db259381d" providerId="LiveId" clId="{A58D24E4-53B5-4AD0-80C5-110C108733EF}" dt="2023-02-08T16:05:57.986" v="413" actId="571"/>
            <ac:grpSpMkLst>
              <pc:docMk/>
              <pc:sldMasterMk cId="4053971265" sldId="2147483648"/>
              <pc:sldLayoutMk cId="750479471" sldId="2147483656"/>
              <ac:grpSpMk id="220" creationId="{07E79F09-886D-CB39-CF57-8AC52797F91B}"/>
            </ac:grpSpMkLst>
          </pc:grpChg>
          <pc:grpChg chg="mod">
            <ac:chgData name="Emiliya Shender" userId="cb1f218db259381d" providerId="LiveId" clId="{A58D24E4-53B5-4AD0-80C5-110C108733EF}" dt="2023-02-08T16:05:57.986" v="413" actId="571"/>
            <ac:grpSpMkLst>
              <pc:docMk/>
              <pc:sldMasterMk cId="4053971265" sldId="2147483648"/>
              <pc:sldLayoutMk cId="750479471" sldId="2147483656"/>
              <ac:grpSpMk id="222" creationId="{D3675843-35AE-F474-A617-2B5F3C017DD0}"/>
            </ac:grpSpMkLst>
          </pc:grpChg>
          <pc:grpChg chg="mod">
            <ac:chgData name="Emiliya Shender" userId="cb1f218db259381d" providerId="LiveId" clId="{A58D24E4-53B5-4AD0-80C5-110C108733EF}" dt="2023-02-08T16:05:57.986" v="413" actId="571"/>
            <ac:grpSpMkLst>
              <pc:docMk/>
              <pc:sldMasterMk cId="4053971265" sldId="2147483648"/>
              <pc:sldLayoutMk cId="750479471" sldId="2147483656"/>
              <ac:grpSpMk id="233" creationId="{A06CA04C-B4C9-E109-5D60-C45775ACFAED}"/>
            </ac:grpSpMkLst>
          </pc:grpChg>
          <pc:grpChg chg="add mod ord">
            <ac:chgData name="Emiliya Shender" userId="cb1f218db259381d" providerId="LiveId" clId="{A58D24E4-53B5-4AD0-80C5-110C108733EF}" dt="2023-02-08T16:08:22.589" v="499" actId="167"/>
            <ac:grpSpMkLst>
              <pc:docMk/>
              <pc:sldMasterMk cId="4053971265" sldId="2147483648"/>
              <pc:sldLayoutMk cId="750479471" sldId="2147483656"/>
              <ac:grpSpMk id="239" creationId="{7D02F06D-D2ED-B914-8EFE-D0335D5E4F27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0" creationId="{179BE212-4A8C-47DB-CD8D-15F26EE22424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1" creationId="{FE2FCB71-6902-AD98-90D9-D9E6CDD02762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2" creationId="{0D83016B-284D-32C5-BA90-C910415D5ADA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3" creationId="{EB1248EC-A7BF-99A8-E9E5-DE201E3D3C6D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4" creationId="{B19EB2D0-C43D-324A-A1FE-733E5DB08D38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5" creationId="{6D134363-F884-3AEE-9AD4-6931D7D728F5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6" creationId="{8D021F23-EA98-CAF6-4A58-5BFB2D2BA5F2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7" creationId="{1856AB2F-DEE2-05C0-3810-FC54C90C6DE2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8" creationId="{9C6BE29C-9279-895E-11B0-800452A3275D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49" creationId="{97A7C964-5E52-023D-EB3D-577153222147}"/>
            </ac:grpSpMkLst>
          </pc:grpChg>
          <pc:grpChg chg="mod">
            <ac:chgData name="Emiliya Shender" userId="cb1f218db259381d" providerId="LiveId" clId="{A58D24E4-53B5-4AD0-80C5-110C108733EF}" dt="2023-02-08T16:08:20.060" v="498"/>
            <ac:grpSpMkLst>
              <pc:docMk/>
              <pc:sldMasterMk cId="4053971265" sldId="2147483648"/>
              <pc:sldLayoutMk cId="750479471" sldId="2147483656"/>
              <ac:grpSpMk id="250" creationId="{A61DB984-D977-56B4-5192-7B014454B56C}"/>
            </ac:grpSpMkLst>
          </pc:grpChg>
          <pc:grpChg chg="add del mod">
            <ac:chgData name="Emiliya Shender" userId="cb1f218db259381d" providerId="LiveId" clId="{A58D24E4-53B5-4AD0-80C5-110C108733EF}" dt="2023-02-08T16:09:06.648" v="509" actId="165"/>
            <ac:grpSpMkLst>
              <pc:docMk/>
              <pc:sldMasterMk cId="4053971265" sldId="2147483648"/>
              <pc:sldLayoutMk cId="750479471" sldId="2147483656"/>
              <ac:grpSpMk id="289" creationId="{0CC1F3BE-6540-E2F0-D86E-923A0F57DBAB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0" creationId="{BF1B7A1C-653F-3B04-62FA-3FE78467288F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1" creationId="{2F1E0587-E7BC-468E-E30D-FB8FD6ABC2C2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2" creationId="{BEC399A6-7BB4-2325-17E5-C333D582563D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3" creationId="{D199709D-F5DD-384F-2298-E62AE10FCEE5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4" creationId="{08A56F89-0E6C-B437-20AF-37C7F784C6BF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5" creationId="{F0578D97-9904-BF19-4DC0-F3EFC0F152E8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6" creationId="{CA005F32-F236-4DC1-3754-590B6326DDA4}"/>
            </ac:grpSpMkLst>
          </pc:grpChg>
          <pc:grpChg chg="mod topLvl">
            <ac:chgData name="Emiliya Shender" userId="cb1f218db259381d" providerId="LiveId" clId="{A58D24E4-53B5-4AD0-80C5-110C108733EF}" dt="2023-02-08T16:09:37.585" v="524"/>
            <ac:grpSpMkLst>
              <pc:docMk/>
              <pc:sldMasterMk cId="4053971265" sldId="2147483648"/>
              <pc:sldLayoutMk cId="750479471" sldId="2147483656"/>
              <ac:grpSpMk id="297" creationId="{AFEB6E7C-187A-44DA-F6F8-901C047EF2B1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8" creationId="{863BEDDE-A833-3C43-8AF3-685CFAFBBEE8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299" creationId="{A2AE8BA0-8794-EC2C-9147-E714D70603D5}"/>
            </ac:grpSpMkLst>
          </pc:grpChg>
          <pc:grpChg chg="del mod topLvl">
            <ac:chgData name="Emiliya Shender" userId="cb1f218db259381d" providerId="LiveId" clId="{A58D24E4-53B5-4AD0-80C5-110C108733EF}" dt="2023-02-08T16:09:47.902" v="530" actId="478"/>
            <ac:grpSpMkLst>
              <pc:docMk/>
              <pc:sldMasterMk cId="4053971265" sldId="2147483648"/>
              <pc:sldLayoutMk cId="750479471" sldId="2147483656"/>
              <ac:grpSpMk id="300" creationId="{55079BE8-8E18-50E3-BF41-3EC62ADDE92C}"/>
            </ac:grpSpMkLst>
          </pc:grpChg>
          <pc:grpChg chg="add mod">
            <ac:chgData name="Emiliya Shender" userId="cb1f218db259381d" providerId="LiveId" clId="{A58D24E4-53B5-4AD0-80C5-110C108733EF}" dt="2023-02-08T16:09:45.802" v="527"/>
            <ac:grpSpMkLst>
              <pc:docMk/>
              <pc:sldMasterMk cId="4053971265" sldId="2147483648"/>
              <pc:sldLayoutMk cId="750479471" sldId="2147483656"/>
              <ac:grpSpMk id="335" creationId="{4536B73C-2C63-B3A3-E275-B7F7CC1E0333}"/>
            </ac:grpSpMkLst>
          </pc:grpChg>
          <pc:picChg chg="add del mod">
            <ac:chgData name="Emiliya Shender" userId="cb1f218db259381d" providerId="LiveId" clId="{A58D24E4-53B5-4AD0-80C5-110C108733EF}" dt="2023-02-08T16:04:58.249" v="391" actId="27803"/>
            <ac:picMkLst>
              <pc:docMk/>
              <pc:sldMasterMk cId="4053971265" sldId="2147483648"/>
              <pc:sldLayoutMk cId="750479471" sldId="2147483656"/>
              <ac:picMk id="8" creationId="{53106964-E469-3FFB-DCB3-BBA745F7CE06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8T16:54:47.577" v="1928"/>
          <pc:sldLayoutMkLst>
            <pc:docMk/>
            <pc:sldMasterMk cId="4053971265" sldId="2147483648"/>
            <pc:sldLayoutMk cId="580338773" sldId="2147483657"/>
          </pc:sldLayoutMkLst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" creationId="{3C976989-1964-CF44-C635-60D0EC71350C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" creationId="{751BB856-95D7-01D2-DC58-452A633DC82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" creationId="{19169D29-9FB6-4F22-E886-B30DED9730A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" creationId="{F1B12AAA-F6AB-869A-90F5-94C10E091F0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" creationId="{BB4ACDC8-0CBB-670F-BF18-8C8F7766516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" creationId="{02D8D239-39D9-76F5-82C7-FC838E933356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" creationId="{ED108F75-4125-F536-0A36-0D0DF370F5F1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" creationId="{5BC55771-8FAD-47EC-9B05-956CB508659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" creationId="{A6B144E9-602F-94CB-07C4-570838C6730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" creationId="{E56BB462-C80E-5FFB-01AB-B6B293255DE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9" creationId="{B28C051E-C4EF-1124-618C-0EA27228EF7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0" creationId="{20A4EEBA-EC97-7335-5E42-1B3832437BF7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1" creationId="{5894398D-0E62-9BA4-2539-D34929B4D47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2" creationId="{02840782-1CD7-1A6C-992F-E443A75CE47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3" creationId="{D303B084-AB43-4C9B-456E-1083F6ADF36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4" creationId="{5AD85BCE-E17F-18C0-C4B9-D39429D977A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5" creationId="{9B6B571D-FA5F-3404-E70D-3DD28C6DDFD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26" creationId="{0D55C6F1-CD22-5428-02EB-286E144C570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29" creationId="{F88D99AB-038B-46D0-1645-B632D810C102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0" creationId="{C4FB65B3-4ADB-F983-D948-F0615F2546A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1" creationId="{D8C2C0B5-B40E-0606-50CE-5E0DA0EFAE62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2" creationId="{37F9C229-D34E-3E68-69A5-56418F32195F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3" creationId="{3420C417-0644-68C0-F3F5-0E3DEAFD12E4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4" creationId="{DC81B52A-4A35-9FC5-AF9D-D21713A8CADF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5" creationId="{30DA62BA-3225-3568-5DD1-61E70229CDFD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6" creationId="{8E2E5AFF-E143-CAB4-4B8C-B358BB39A2B3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7" creationId="{76701672-DE43-916F-3D9B-831881F9DEA8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8" creationId="{A5C8BB3A-9190-F266-D93A-77D2C25D5D45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39" creationId="{DBE9803C-31AB-7373-668D-9A9AA5AA3BA3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0" creationId="{F25D0F47-4A63-C2E9-7BC0-E2641AFBC09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1" creationId="{7FBF0A33-6100-F88D-F496-56031629965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2" creationId="{A5CA2BD4-4450-801C-EBF0-531CA8651BA9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3" creationId="{177C89CE-97DD-DFF4-F16A-44EDA17D3034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4" creationId="{3A5E36A7-D873-F37F-F167-A30211ADBCCD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5" creationId="{B46374A8-A918-012A-0E07-0D8D476E64F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6" creationId="{3EA10C77-B607-5A1B-CF17-ADC48C583F10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7" creationId="{FD2E1B42-EC33-7983-85BF-C819A5A6D1C3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8" creationId="{ED6C125B-3612-88A6-C800-D50D55BB129C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49" creationId="{D3EFF6F8-5C63-BEA9-9E0A-32E25AA48F8E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50" creationId="{FF1A1C77-FCB9-F278-60F8-CDE25E88C52D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51" creationId="{9A671F74-F38F-F61D-CEA1-A20C167333FC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52" creationId="{0C01DB75-D517-7E09-0518-6501FCC8D6C9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53" creationId="{77BB7C48-E55E-64CF-6467-959A24CA141A}"/>
            </ac:spMkLst>
          </pc:spChg>
          <pc:spChg chg="mod">
            <ac:chgData name="Emiliya Shender" userId="cb1f218db259381d" providerId="LiveId" clId="{A58D24E4-53B5-4AD0-80C5-110C108733EF}" dt="2023-02-08T16:07:16.863" v="448" actId="165"/>
            <ac:spMkLst>
              <pc:docMk/>
              <pc:sldMasterMk cId="4053971265" sldId="2147483648"/>
              <pc:sldLayoutMk cId="580338773" sldId="2147483657"/>
              <ac:spMk id="54" creationId="{639F2844-3F03-557D-EEAF-FFCA9ABA796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59" creationId="{3A51C5A5-5A2E-82CF-DA92-88C3B8E1231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0" creationId="{E170C9ED-8941-21A1-4657-05BAD494433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1" creationId="{C72A5204-E120-A86F-B1BA-EE3C141A221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3" creationId="{B57549C5-6B10-7C1C-375C-E2C6F4F59DF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4" creationId="{59889EFC-4608-56A9-A56D-E22B851514B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6" creationId="{12B487B1-CA9B-2E56-86A0-3F885F346B2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7" creationId="{874B83B9-4F4A-07F6-35D2-DDB01C1D428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69" creationId="{ACD515D4-B0EE-FB7A-DB7E-7CC5D153330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0" creationId="{4A9DA5F1-F9A5-AE35-CD69-DA2DC486697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2" creationId="{3DDC34C6-BC83-8E33-AA6E-C49C0E1F80D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3" creationId="{03BD18EB-BB26-8BFA-52AB-0A64C4EC7A7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5" creationId="{52377F06-1F3F-E26B-A15B-A0D36A363AE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6" creationId="{022A98EF-6770-2FE5-FB2F-858E7EAC6E1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8" creationId="{F8D597F6-CAE1-A476-879F-0D104604FD1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79" creationId="{88C46AD1-24C4-6BE2-7FE4-02CBA69760A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1" creationId="{949D6905-7D1C-7267-9CD5-3F0D6AE2642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3" creationId="{2A888F30-3629-F2AE-39D7-B16C2E3D356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4" creationId="{E828131A-22B3-88D7-6DCE-ADEBD543EDD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5" creationId="{174A5FD6-3178-5DDD-39C2-6607ABDCE2C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6" creationId="{AB9917AB-84C1-C176-00A7-DAC150B72BF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7" creationId="{B2746A3D-8171-CE29-4E0B-CF966F40177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8" creationId="{96B9BBFB-ED5B-234E-7C8A-28959B51F96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89" creationId="{C1E94073-54CE-BF46-5912-543B39C4DF9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0" creationId="{6BE49FE0-BC0E-B810-C526-B5BD14D6CBE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1" creationId="{E3A3883B-6E2D-3B4E-C26E-29356F17BDD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2" creationId="{6ECBD300-8037-4976-A45B-9277DADC72E1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5" creationId="{1BBE8B88-4DDD-8C9A-D766-44B56F70A53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6" creationId="{AB82CCE3-1F40-B6EB-A07D-28FFFF73C59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7" creationId="{D2119B0E-0F84-13BA-CA13-60794574F7D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98" creationId="{5FCBCA93-4580-E4DD-087B-476FB6A36CD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0" creationId="{1AF4067A-24C9-F0B5-483F-9402D1323AF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1" creationId="{41964B00-EB00-D0CC-6277-A580E8B8319C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2" creationId="{F8B58A54-FF6D-4C5C-3C90-D1CA62516791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3" creationId="{8DAE2F78-FD75-61C9-DA14-D77A7934D98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4" creationId="{B2C65ED6-D9CB-7BB3-2B42-FBF338D6D8C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5" creationId="{CE5F1C33-22CF-BC8B-A5E3-5A3538A9AA8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6" creationId="{999B51CC-250E-4E4B-455B-2EECA382142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7" creationId="{8C1AFAC3-A8EE-D2F4-E045-0ED496D4B03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09" creationId="{99F6BFF0-410D-4028-038D-B2140942719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0" creationId="{6F66FEB9-6D84-7015-FECC-30F332580421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1" creationId="{43CAA748-622C-A49C-F744-F11AC356B8A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2" creationId="{0B3FFBD1-5B35-F1C8-5853-890C1ED5B57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3" creationId="{CF0E56E6-3B0E-332D-A74D-6A57CB2963E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4" creationId="{52362CB7-9DEC-0D94-7CD1-169D248C187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5" creationId="{A585C1EF-224A-3D95-648E-B272B862A87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6" creationId="{14408688-7428-4B4D-76B3-2680BCA930F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8" creationId="{02E8D9AA-7EBD-0083-A0B2-01C1F88B183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19" creationId="{0BA72C8F-2997-158E-970B-AFCC7FB992D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1" creationId="{64728215-5A88-8CC7-AE39-9F757E97FC5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2" creationId="{4E092E8C-BC35-1803-34EC-B65FAC049C0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4" creationId="{67172B28-2D6F-68FE-5C3F-B3D795371FB6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5" creationId="{247ECD36-00E8-B0F4-35A0-830638BD218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6" creationId="{BFF7B057-9CB8-3B71-3FB0-849D2CCA2B4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7" creationId="{F8DF5765-EA8A-CD75-514C-CCFFFDD7869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28" creationId="{D3B0093F-93D7-930A-5F5E-2F4A2E340DF3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0" creationId="{23C2B3ED-B2B4-CA06-E60E-40C9B3DDC25C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1" creationId="{88591F56-78CB-FDA5-A375-EBA035D55F6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2" creationId="{D6BD342B-B4AB-DF42-445A-266CC00E8137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3" creationId="{693B912C-A3AB-A181-2BBD-8316331C7EA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4" creationId="{5205A837-1EE1-3AB3-3D95-97573EB282E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39" creationId="{5AAA2FC1-F94A-5A37-C5A1-9B0057F7E4B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0" creationId="{AEF14DD0-E08E-8B0E-64DD-459FBC36F203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1" creationId="{8E3167D2-04F5-891A-5AF7-A56A3DA294C8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2" creationId="{3F0538AF-BE45-D8B4-1769-E3E2ABE81CE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3" creationId="{BD11179B-A98B-05A9-0996-5B8766BED72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5" creationId="{431F5BC5-96B9-DF6E-69A7-EDA1E2CE3C8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6" creationId="{41F80C16-5E68-EDC6-0DFA-113404E4BFE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7" creationId="{671420AA-07C9-7404-1EC6-0EEE1BC489F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8" creationId="{2A2DDC9A-9423-1818-0015-62E047DAEA7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49" creationId="{DC48A75E-D0DD-2856-44C9-59CEAF87347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0" creationId="{6726DC66-FCEC-EC05-58BF-06B2DC661436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1" creationId="{FC5AD2A4-0CBB-59FB-236D-095FD8946FA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2" creationId="{2129FFD6-3BC2-A712-6461-D4045ECB64F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3" creationId="{8F22E7CF-5326-C6A2-90BE-A7603757B84C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4" creationId="{2982D2F0-27E9-EE95-DC17-E8AB30535F8C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6" creationId="{23C2AB19-5C19-6F8F-7F54-3BA9AF059F3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7" creationId="{615A30EC-105E-B3DC-7547-D2D75D69D92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8" creationId="{279561CE-EC86-669D-4C99-F5D6AA0FB28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59" creationId="{7736CF00-F8E2-90DD-22E6-B3D744070B9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2" creationId="{F2BA4AAD-031D-3C7C-0415-80ED759D1B8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3" creationId="{A8D316FD-D1A1-310D-7042-7FADFD4A39B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4" creationId="{DA0074A0-048F-836D-0034-A868A4F51646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5" creationId="{83FDA18D-C9FD-C6DA-8150-C9878906481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6" creationId="{B675CA68-9CBD-A664-A8C3-FB4DA6A366B9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7" creationId="{3C46D288-A828-1796-373D-A5DDABD051F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8" creationId="{9F46FD03-428A-605B-BF86-4C0BF52D291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69" creationId="{2DD1C38E-0ECE-EABD-168E-E7EDED0D694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0" creationId="{E24F2120-66C1-597A-1EBF-639507C5193F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1" creationId="{16E60EAF-4D68-5529-F1BD-18CEDE27D02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3" creationId="{F82DE419-535C-173E-E286-4EE00C9A338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4" creationId="{36D7159E-1800-B0D6-356B-1842DDB6B0ED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5" creationId="{94666BA0-8F0C-567F-1915-68120C0E0B0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6" creationId="{D9F2B79E-45DC-786E-E359-51039EB7EF7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7" creationId="{E09FF90C-CCF6-BB9F-761D-EAEAB3F8BB4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8" creationId="{ACFAB63D-FC6C-01E9-CB1D-14E04B484FF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79" creationId="{28509308-AFF5-0088-8F45-49971A4DA364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0" creationId="{0FD8E4A9-02B7-205B-EBB7-ECCB7C5693C5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1" creationId="{60882C82-42C1-33A1-459F-4B68A4A664F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2" creationId="{8286E55F-E963-6F9F-8186-E0FFDDA02EEB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4" creationId="{B55D20BA-7244-4AEA-83EE-21C75619A88A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5" creationId="{6E5A6EAC-74C9-B6A4-F749-3AB8B78F0252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6" creationId="{49B5E257-09AB-137D-4566-15A197BDBFFE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7" creationId="{931C2560-CE4B-0454-E23E-D997239ABA80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8" creationId="{06177532-34EB-8CDC-1118-D868D35D4081}"/>
            </ac:spMkLst>
          </pc:spChg>
          <pc:spChg chg="mod">
            <ac:chgData name="Emiliya Shender" userId="cb1f218db259381d" providerId="LiveId" clId="{A58D24E4-53B5-4AD0-80C5-110C108733EF}" dt="2023-02-08T16:06:19.370" v="420" actId="165"/>
            <ac:spMkLst>
              <pc:docMk/>
              <pc:sldMasterMk cId="4053971265" sldId="2147483648"/>
              <pc:sldLayoutMk cId="580338773" sldId="2147483657"/>
              <ac:spMk id="189" creationId="{15829482-1710-3362-CA2B-1AA713A4D6E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4" creationId="{738CEB94-F8DD-3612-94E0-76298447D44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5" creationId="{9F1774DB-4B92-6BF2-DCDC-B1381AA79C5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6" creationId="{D21026C5-CA66-6F67-62E2-A54B03E9DA0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7" creationId="{A7661FCD-D69D-A7E5-BD5A-456CAEA6F2C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8" creationId="{F70A450C-C800-23F8-E8E7-F349F31EB4E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199" creationId="{A188151D-518C-D408-F802-4C821C1164E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0" creationId="{0D6FC2CB-A35B-EFBB-1B39-23474F96625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1" creationId="{873A5E37-145E-6F46-84FB-37C49FB0000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2" creationId="{9E1A1BCD-4E3D-15E6-96B8-FFAB2E4DD40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3" creationId="{94ED7F5D-14F2-8A77-DB4A-A15775FAC39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4" creationId="{0F189FC0-ABE0-3210-C94B-A975C324EE6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5" creationId="{31ADC066-C903-D4D5-3C6F-13429F61A20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6" creationId="{A19E7570-02AD-AFDB-9B1D-C91F682EFA0C}"/>
            </ac:spMkLst>
          </pc:spChg>
          <pc:spChg chg="del mod topLvl">
            <ac:chgData name="Emiliya Shender" userId="cb1f218db259381d" providerId="LiveId" clId="{A58D24E4-53B5-4AD0-80C5-110C108733EF}" dt="2023-02-08T16:06:54.010" v="426" actId="478"/>
            <ac:spMkLst>
              <pc:docMk/>
              <pc:sldMasterMk cId="4053971265" sldId="2147483648"/>
              <pc:sldLayoutMk cId="580338773" sldId="2147483657"/>
              <ac:spMk id="207" creationId="{D601E652-9822-B318-5020-B7940F93E37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09" creationId="{3C93F438-E988-5B99-6421-C2E8E0AD5AB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1" creationId="{FA3DCED2-3924-A132-240C-8B1FBBE473E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2" creationId="{14581521-8C69-2742-AEE1-1E52EEAF07E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3" creationId="{6CF85F14-A239-CA1A-D851-84F95D8221E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4" creationId="{D3D774AF-9FEB-4F45-7732-C187630EAD4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5" creationId="{169D99A8-03E0-0FA7-0CF5-A33545776A8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6" creationId="{E5620066-48D9-DD54-F892-0494CEA5176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7" creationId="{3844AB7D-6E42-BCFB-B731-34E358E07897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8" creationId="{ED521239-6A8A-FA95-3AB0-52C4D4917931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19" creationId="{005CE3B2-3408-097A-1774-2D1A45C6ECE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0" creationId="{F0209AB9-21C1-EEFB-249D-115910B7BA06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1" creationId="{2BABB088-B0C9-F5C4-90CE-621CF0929E66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2" creationId="{22CE261B-829E-C230-E3ED-867800D07AF1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3" creationId="{8195DC07-7549-6993-14FF-9EE6D837BF05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4" creationId="{2AF0D347-4F08-92CC-0514-25519451166A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5" creationId="{20846CE4-E258-708C-D99A-343FD96224C4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6" creationId="{D530FA18-27E6-EAEF-ABD0-559217F15051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7" creationId="{65AD902D-6989-B1DB-A1B8-366450DD1FB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29" creationId="{16617FFD-6017-8E29-8FDC-2BF3BB7BF91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0" creationId="{85C7FC84-15D2-6056-8A15-84694EE74CA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1" creationId="{E07602BE-7AD3-723A-DD47-39794299A3E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2" creationId="{320CBA4C-A569-6EC1-1883-920B8865490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4" creationId="{E5FAD79A-27F8-D528-77BB-C3A12E6EE9C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5" creationId="{B8746EF0-589C-D6CC-2906-9C9170B4DC7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6" creationId="{537E4A31-0D97-CBF7-B8A0-C647EA23795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7" creationId="{7E2435D2-0958-CD73-E852-7D291DBA241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8" creationId="{C622DCA9-B88E-D58A-3C25-87610901FF5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39" creationId="{6B120591-0FB1-A1E3-26C2-D5ABCAEEF8C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0" creationId="{77C25340-C1FF-A956-9F5A-CAA4D40F695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1" creationId="{D20F5173-43BA-7C1A-B7D9-D439C189EE3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2" creationId="{E0599DD5-45D3-4A8B-D4BB-00B0EE229DB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3" creationId="{9708B7D4-6927-DC91-DC65-A16E9B6E67F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4" creationId="{FFAC573B-BE81-9503-1BE6-C0B14F8489D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7" creationId="{A75B97F3-29B1-1E0E-1149-15BB91C5FBC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49" creationId="{2527D90E-869B-877D-5F62-33AD87DDD13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0" creationId="{04C6F480-7C50-5EE8-2D8A-66C921F4145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1" creationId="{26059B4A-FC8A-DC04-17AA-84E1306C1A1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2" creationId="{5234F5C4-C16E-43B2-86EB-4330AF80A6A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4" creationId="{ACD50B09-D0A0-DABF-CDCB-6A181E22383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6" creationId="{DE764500-EC54-B900-9122-5D984EE3B54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7" creationId="{10C42AAD-678F-4D89-1AA4-ECFC19A7872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8" creationId="{179AE70D-59DB-42D4-8137-8A81225F1F9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59" creationId="{FCD38C17-28C9-BCD8-9558-A6F61A8117E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1" creationId="{69EEE000-6F48-96CC-7309-A544A6674C2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3" creationId="{BFBA46E8-5863-4857-6A4D-C0F040A5B66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4" creationId="{78F32E5D-FA9D-7500-5FAA-E6D3E1F194C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5" creationId="{9335A09C-4E35-321C-78D1-F08B4378064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6" creationId="{3ED75213-CFCF-0C9F-DFC0-51A8E42CF3D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68" creationId="{07EBF0A5-2C7F-960F-57DE-7FB9A131B28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0" creationId="{31C04A1C-3139-1618-71EC-E4B98FB34C9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1" creationId="{37CA30A8-02E6-BE4E-7FD2-3104777BC8E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2" creationId="{29C5FD65-EDE7-1E4E-C0C1-9F02141BD30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3" creationId="{FDAAEBDD-467A-B3BF-42A9-8F4419784FD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4" creationId="{503B5C2F-BF7C-CA4D-512B-EA13610F708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5" creationId="{DF39F851-6CC4-5AAD-F373-44134FBF761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6" creationId="{CEB0D453-41DC-64E7-2ADB-5F9BA0E0F7D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7" creationId="{335647C5-F3DC-4917-9AEB-DEE9BBC4140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8" creationId="{6419793A-E38A-B395-72D1-DD9C3BD4E8E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79" creationId="{82C4448C-8FDA-C9DB-C6A6-0A87B750A95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1" creationId="{9D8CE7A5-BFF5-2142-41E2-960A973B2A7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2" creationId="{5FC2E51E-A5D4-28CB-E01B-97239EA1988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3" creationId="{9FE81EEA-3E8D-DB81-5C63-41C58513704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4" creationId="{57F77956-C909-B150-8273-B329D94F93C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5" creationId="{E673C6BC-B506-745D-83E5-DBF8D17FA4C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6" creationId="{6C3D741C-6289-A4F9-9B1B-A0BB37855D0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8" creationId="{785CA4B7-77B0-9A15-54A1-2099D6AEDCB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89" creationId="{0718FD97-A256-99C2-301F-CFFECA3873B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0" creationId="{8455A3F3-CB0E-1191-9D3D-62C7390D5C3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1" creationId="{1A610D7F-976C-3F21-93AD-44E564F2516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2" creationId="{EA4DC2BB-E3C4-3869-4ECE-A16F0649A00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3" creationId="{C4C1C1CC-A790-6DCE-C155-008B5CC4423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4" creationId="{07BB775D-0DCD-213E-D049-828DDBB6AE1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5" creationId="{65BC5627-C9C8-36B5-C926-FBD9E1CE6B0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6" creationId="{5E0C5909-2ABE-7E9C-4B69-01B270FA8F9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7" creationId="{58B7838D-8325-20E6-8376-E5AC50567E0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8" creationId="{2BDD6270-5DAF-A8DB-9C39-C0A49B532EC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299" creationId="{1676FA33-20CF-21AA-E0BD-77C52B628C3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1" creationId="{A1DD862D-8D58-D20B-B2FB-3914E9817D6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2" creationId="{5D7AE402-4246-F0D9-4941-D66CF1F8FB2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3" creationId="{17C725C7-645D-9D8C-A44B-F847A35A5E0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4" creationId="{CA65BF9B-E729-537F-86B1-B0BEC0799C4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5" creationId="{5E5BFC87-7442-4CF1-6936-44452B68AC7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6" creationId="{21B97718-22EA-D90D-BF4A-3083180F5E5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7" creationId="{E2ED2675-7755-679B-0C26-7A1D2791F31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8" creationId="{F84A7B3B-FBD2-4F68-C1D0-2610DD2EA81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09" creationId="{FCD0F3D8-64EA-2384-C300-BD5234AC798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0" creationId="{FE35C571-1C3E-B211-46A8-A1E67D432A8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1" creationId="{D3139A0A-03C4-04BF-43F6-AF283657334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2" creationId="{268170E4-5E0C-01B8-AA53-C483E1C4309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4" creationId="{9A06F565-5C4D-15B4-1C9C-0713D8C4452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5" creationId="{A2AEACF5-D185-EAC9-9157-4B729FE920F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6" creationId="{D8388081-C289-4BFF-9321-DC1EE5D33C9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7" creationId="{F8D55931-0D8B-CAE2-98D4-D1BCA26958B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8" creationId="{2C33E1D8-116F-920F-8EBF-1C7514ABEF2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19" creationId="{5407B8FB-A6DE-3DF8-956A-49BA7F4249B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0" creationId="{5A831C85-D68B-BEE9-7D55-E367F9291E5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1" creationId="{972B73BA-F8CC-D355-D372-C8D54C67498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2" creationId="{1AD82A94-B653-445B-FF86-87BE86EDD77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3" creationId="{1154A110-D439-37D1-5EB8-87E48CD657F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4" creationId="{F3B9B9FD-AAD9-6A36-8455-C5DA6644D34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5" creationId="{54E26E43-03D0-8889-36D2-709897A404A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7" creationId="{92A51129-4A24-4D8A-77B0-5FC1696897E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8" creationId="{23357150-CDF2-4C41-F03F-838A24E5406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29" creationId="{FB662B27-568B-8388-7E4A-523A9A906C0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0" creationId="{6F86EABA-FE35-355E-4A80-9401C6EEA1B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1" creationId="{BD27C81B-A5CA-91BD-8929-AD415762F5A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2" creationId="{C0C6601D-931C-C7AF-160D-8084536584D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3" creationId="{0AA73C8F-19D5-6552-9A3E-408425F55E0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4" creationId="{DE19BD2E-452C-C2B9-8E53-701F0C828E3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5" creationId="{87A75758-91DE-4B65-7E3D-8EF5D9F144B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6" creationId="{EB51CCFA-1B43-0945-5F40-A197FE6B1C0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7" creationId="{EF033F78-89C7-80CA-8BC7-AFF3F81DB313}"/>
            </ac:spMkLst>
          </pc:spChg>
          <pc:spChg chg="mod">
            <ac:chgData name="Emiliya Shender" userId="cb1f218db259381d" providerId="LiveId" clId="{A58D24E4-53B5-4AD0-80C5-110C108733EF}" dt="2023-02-08T16:54:03.977" v="1901" actId="207"/>
            <ac:spMkLst>
              <pc:docMk/>
              <pc:sldMasterMk cId="4053971265" sldId="2147483648"/>
              <pc:sldLayoutMk cId="580338773" sldId="2147483657"/>
              <ac:spMk id="338" creationId="{F5827B13-9B16-CA19-CAB3-557373FFCA3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39" creationId="{71A373EF-C393-A178-E6BD-4A32DF9EC2E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0" creationId="{94E56A83-79C5-98C1-702D-7735EB33084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1" creationId="{D45E4B8C-A585-32E6-FE44-DA96D8C35CB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2" creationId="{D14E96C0-7E1A-B20F-EC3F-505757AE58D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3" creationId="{7CEB7C58-49D2-A93B-9C7A-F84A619D0D6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4" creationId="{E7B59B66-2628-2550-CFB3-6789D7E4668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5" creationId="{0301BF0D-9E49-A1E1-9067-8746DDA1E8F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6" creationId="{C8757614-5EC5-AF4D-1E04-77328C7B173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7" creationId="{F58DC8F8-CE89-A8DB-A635-E8CC279897F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8" creationId="{8FB69412-A62E-B6DA-89C1-539E433787F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49" creationId="{A393A7BE-557C-6261-78FD-41ACE79887E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0" creationId="{2C616A43-F081-260C-8AD0-70FAB630B1F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1" creationId="{F4ACE787-A4CE-2A16-46CA-B398E242BF1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4" creationId="{55F500A4-C17D-3502-911F-888EAB5D38E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5" creationId="{59445AA6-C836-028E-4465-83DAD546672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6" creationId="{2F9894B8-D001-A312-003E-8EE9DEFD00D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7" creationId="{2B11806C-4F7F-7240-E69D-67A151DA333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8" creationId="{013CC767-0913-D53B-6FDC-F9B7B93635C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59" creationId="{F13009A9-8295-CE82-D1FD-877E0D0D219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0" creationId="{A4195B2F-B9DE-6EB6-B18A-C3E277D00EE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1" creationId="{95A662EA-D34A-5280-F6E4-84B9B08C9F2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2" creationId="{0C160D44-AE36-1360-B74E-3C124EC4D4A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3" creationId="{10887F6F-F784-90A4-CA41-FB2C4661AC5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4" creationId="{1ADE11BF-E9D5-D95A-8F54-1BB344B58C6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5" creationId="{9714BCE8-3DD6-4C8D-F8DD-670CC97BADA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6" creationId="{7E8B4C59-E4E8-3A46-4FA4-3621A041FB3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7" creationId="{D092C518-7700-775C-1835-F267039AE17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8" creationId="{A0C28C4A-4926-E9B3-1847-2D6E11E3811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69" creationId="{9F8E389F-0B36-3340-4B68-985691105A8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0" creationId="{2A3E57B6-6CF3-5E4F-1CCA-A2287DACC34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1" creationId="{0331D88B-9026-C627-6656-AA31C698438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2" creationId="{463C5A3D-35C8-2C50-82F2-8FFABE11A0F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3" creationId="{B6374474-AD8C-31B1-7E62-9AD6AC17EA5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4" creationId="{1E5ABAA5-7B51-4F69-58AD-212D7A39797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5" creationId="{7F16851F-F4B3-9537-7C06-4612ACC3F44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6" creationId="{B5397F5B-1769-F934-8F07-B334F59D2FF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7" creationId="{64313E65-CB75-F6CD-F9DB-B9BFD763316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8" creationId="{EBC3513E-A00D-21DC-5D85-3C0B9E21044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79" creationId="{A00DA698-6B21-6982-925A-F3C855C84DE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2" creationId="{249CF795-7BBA-B383-619C-DECC6D04F9B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3" creationId="{D3E08FB6-476A-CEA6-3E67-A023C342CE2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4" creationId="{0C39A5D6-6D7F-A1D3-982C-4DF580DE0C4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5" creationId="{ED14605E-2710-041F-512D-0595AE115B8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6" creationId="{46CB501E-C229-E54F-751C-41204B4F835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7" creationId="{A40CC06F-809B-ACD1-71CA-78CE7202FBB0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8" creationId="{34EC03FA-FB5C-F802-8B61-ECEBAC03A44D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89" creationId="{F9FAF4AF-85B8-E9AC-E8D0-CE3231BBD94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0" creationId="{A6E8C3EF-FE70-B99B-4273-0B3B5656706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1" creationId="{54A84E54-483E-4840-664F-6CF9429B0CB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3" creationId="{510DE1EE-4D76-4157-1146-84CD523DC08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4" creationId="{22F1B300-1FB4-D1C3-D53B-88B839607CD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5" creationId="{03E48FE7-EB62-539F-9FFC-BF72EA167CB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6" creationId="{CB773B1A-DA8B-CF6C-1BE2-14B2590C51F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7" creationId="{7728305C-F5E4-9E41-23A5-F7753FA37B2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8" creationId="{45004FB7-5407-894A-5AAA-A1F8356F345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399" creationId="{004E5791-51C8-F853-A3E8-E51C526B8BB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0" creationId="{E526D92C-7388-4C6C-003C-C99127EE920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1" creationId="{5BBCECE1-6704-C67B-4048-0CF4BA256E1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2" creationId="{137EF02E-F031-8E12-A100-AA50AB4D105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4" creationId="{50180CCE-0992-4C17-2630-4AB8E90BE594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5" creationId="{FFC00A02-F4C2-A728-62F6-DD7F601C2E5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6" creationId="{2C3A1F86-31EF-7DC6-EFDC-A0093404E0C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7" creationId="{BBF1320A-CDD5-0A0B-FFEA-2756F48F7977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8" creationId="{A21AEE5F-5D72-BD5D-DA61-0F6DEED49F8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09" creationId="{C2C54BE0-4598-7DEB-2EE3-B73BC67D3BB5}"/>
            </ac:spMkLst>
          </pc:spChg>
          <pc:spChg chg="del mod topLvl">
            <ac:chgData name="Emiliya Shender" userId="cb1f218db259381d" providerId="LiveId" clId="{A58D24E4-53B5-4AD0-80C5-110C108733EF}" dt="2023-02-08T16:06:53.571" v="425" actId="478"/>
            <ac:spMkLst>
              <pc:docMk/>
              <pc:sldMasterMk cId="4053971265" sldId="2147483648"/>
              <pc:sldLayoutMk cId="580338773" sldId="2147483657"/>
              <ac:spMk id="410" creationId="{67855135-707E-C2D1-1C9A-D21B4BC47FB4}"/>
            </ac:spMkLst>
          </pc:spChg>
          <pc:spChg chg="del mod topLvl">
            <ac:chgData name="Emiliya Shender" userId="cb1f218db259381d" providerId="LiveId" clId="{A58D24E4-53B5-4AD0-80C5-110C108733EF}" dt="2023-02-08T16:06:57.534" v="431" actId="478"/>
            <ac:spMkLst>
              <pc:docMk/>
              <pc:sldMasterMk cId="4053971265" sldId="2147483648"/>
              <pc:sldLayoutMk cId="580338773" sldId="2147483657"/>
              <ac:spMk id="411" creationId="{F3287D82-AD33-6D5E-FA59-C22D03714AE8}"/>
            </ac:spMkLst>
          </pc:spChg>
          <pc:spChg chg="del mod topLvl">
            <ac:chgData name="Emiliya Shender" userId="cb1f218db259381d" providerId="LiveId" clId="{A58D24E4-53B5-4AD0-80C5-110C108733EF}" dt="2023-02-08T16:07:00.314" v="436" actId="478"/>
            <ac:spMkLst>
              <pc:docMk/>
              <pc:sldMasterMk cId="4053971265" sldId="2147483648"/>
              <pc:sldLayoutMk cId="580338773" sldId="2147483657"/>
              <ac:spMk id="412" creationId="{52969557-27E8-859F-A847-28995C87238F}"/>
            </ac:spMkLst>
          </pc:spChg>
          <pc:spChg chg="del mod topLvl">
            <ac:chgData name="Emiliya Shender" userId="cb1f218db259381d" providerId="LiveId" clId="{A58D24E4-53B5-4AD0-80C5-110C108733EF}" dt="2023-02-08T16:06:58.979" v="433" actId="478"/>
            <ac:spMkLst>
              <pc:docMk/>
              <pc:sldMasterMk cId="4053971265" sldId="2147483648"/>
              <pc:sldLayoutMk cId="580338773" sldId="2147483657"/>
              <ac:spMk id="413" creationId="{6B6B96CB-587B-A873-A97A-030F97CFA3D6}"/>
            </ac:spMkLst>
          </pc:spChg>
          <pc:spChg chg="del mod topLvl">
            <ac:chgData name="Emiliya Shender" userId="cb1f218db259381d" providerId="LiveId" clId="{A58D24E4-53B5-4AD0-80C5-110C108733EF}" dt="2023-02-08T16:06:59.393" v="434" actId="478"/>
            <ac:spMkLst>
              <pc:docMk/>
              <pc:sldMasterMk cId="4053971265" sldId="2147483648"/>
              <pc:sldLayoutMk cId="580338773" sldId="2147483657"/>
              <ac:spMk id="414" creationId="{27CAB79E-FAC6-F8AA-AE3B-CB6ECE88D793}"/>
            </ac:spMkLst>
          </pc:spChg>
          <pc:spChg chg="del mod topLvl">
            <ac:chgData name="Emiliya Shender" userId="cb1f218db259381d" providerId="LiveId" clId="{A58D24E4-53B5-4AD0-80C5-110C108733EF}" dt="2023-02-08T16:06:58.690" v="432" actId="478"/>
            <ac:spMkLst>
              <pc:docMk/>
              <pc:sldMasterMk cId="4053971265" sldId="2147483648"/>
              <pc:sldLayoutMk cId="580338773" sldId="2147483657"/>
              <ac:spMk id="415" creationId="{D8FC79C9-7053-E759-87E1-BF8149A7A281}"/>
            </ac:spMkLst>
          </pc:spChg>
          <pc:spChg chg="del mod topLvl">
            <ac:chgData name="Emiliya Shender" userId="cb1f218db259381d" providerId="LiveId" clId="{A58D24E4-53B5-4AD0-80C5-110C108733EF}" dt="2023-02-08T16:07:00" v="435" actId="478"/>
            <ac:spMkLst>
              <pc:docMk/>
              <pc:sldMasterMk cId="4053971265" sldId="2147483648"/>
              <pc:sldLayoutMk cId="580338773" sldId="2147483657"/>
              <ac:spMk id="416" creationId="{2C8BA640-2868-C296-EE7F-9860C9296D63}"/>
            </ac:spMkLst>
          </pc:spChg>
          <pc:spChg chg="del mod topLvl">
            <ac:chgData name="Emiliya Shender" userId="cb1f218db259381d" providerId="LiveId" clId="{A58D24E4-53B5-4AD0-80C5-110C108733EF}" dt="2023-02-08T16:06:57.213" v="430" actId="478"/>
            <ac:spMkLst>
              <pc:docMk/>
              <pc:sldMasterMk cId="4053971265" sldId="2147483648"/>
              <pc:sldLayoutMk cId="580338773" sldId="2147483657"/>
              <ac:spMk id="417" creationId="{F2A77934-636A-FF13-F62E-8989F2584803}"/>
            </ac:spMkLst>
          </pc:spChg>
          <pc:spChg chg="del mod topLvl">
            <ac:chgData name="Emiliya Shender" userId="cb1f218db259381d" providerId="LiveId" clId="{A58D24E4-53B5-4AD0-80C5-110C108733EF}" dt="2023-02-08T16:06:56.241" v="429" actId="478"/>
            <ac:spMkLst>
              <pc:docMk/>
              <pc:sldMasterMk cId="4053971265" sldId="2147483648"/>
              <pc:sldLayoutMk cId="580338773" sldId="2147483657"/>
              <ac:spMk id="418" creationId="{FFAA8650-196B-2F49-F34A-FEE8A66E6614}"/>
            </ac:spMkLst>
          </pc:spChg>
          <pc:spChg chg="del mod topLvl">
            <ac:chgData name="Emiliya Shender" userId="cb1f218db259381d" providerId="LiveId" clId="{A58D24E4-53B5-4AD0-80C5-110C108733EF}" dt="2023-02-08T16:06:55.321" v="427" actId="478"/>
            <ac:spMkLst>
              <pc:docMk/>
              <pc:sldMasterMk cId="4053971265" sldId="2147483648"/>
              <pc:sldLayoutMk cId="580338773" sldId="2147483657"/>
              <ac:spMk id="419" creationId="{EDE7136B-B2F1-78D3-6AFA-715D76ECADB0}"/>
            </ac:spMkLst>
          </pc:spChg>
          <pc:spChg chg="del mod topLvl">
            <ac:chgData name="Emiliya Shender" userId="cb1f218db259381d" providerId="LiveId" clId="{A58D24E4-53B5-4AD0-80C5-110C108733EF}" dt="2023-02-08T16:06:55.713" v="428" actId="478"/>
            <ac:spMkLst>
              <pc:docMk/>
              <pc:sldMasterMk cId="4053971265" sldId="2147483648"/>
              <pc:sldLayoutMk cId="580338773" sldId="2147483657"/>
              <ac:spMk id="420" creationId="{25566B4B-A472-C6F7-DC15-797672CFACB3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1" creationId="{736B6274-A697-7B6F-FB5F-692E8E0C7DB6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2" creationId="{41B8BABE-AA07-DDF1-37E7-1D6D82F15AA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3" creationId="{41C1C2D4-77CE-360B-168D-C3F029A3E98E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4" creationId="{06FF28F2-701E-EC64-B554-ABE3C3E8C20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5" creationId="{C0AECA7F-1CA5-F659-B1D3-AB6323115935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6" creationId="{1A0958E5-D49E-AB16-6DB8-B6536D52C91D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7" creationId="{709F947D-2646-DD30-1503-CACDE9152B84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8" creationId="{8A5C8B8D-A86C-FA11-BBD0-2CA84D42AF54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29" creationId="{EB92B97F-7E1A-7399-64B8-96F054ECD549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30" creationId="{BE80985F-20F3-1BED-CAD5-17F059808FD1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31" creationId="{C4251AC6-E541-4A36-375A-9A902C481D23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36" creationId="{8126BBB4-1C5F-035A-655F-48D31D90324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37" creationId="{1808CABA-30B7-24CC-4EC3-C39C868D751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38" creationId="{7C5DEF78-E21F-33E7-FEDB-FA20EE5E307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0" creationId="{7DA44274-2BBF-9657-3BE2-BC6CCF30C66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1" creationId="{AFD02D89-0AD2-84F5-42F9-C7EF5358F9C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3" creationId="{484E88BC-ADA2-89DB-D5DA-6AC4CC862D7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4" creationId="{6EB80A2D-3B56-2572-D983-B274234C59F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6" creationId="{790BF5CA-18A5-46E6-EFB5-A3528489BA8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7" creationId="{5CE08762-DCD3-55C9-88F6-2A7CC04AEBF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49" creationId="{C40C2883-5346-FCD7-475E-201A1CBDF086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0" creationId="{57C10778-BD3B-B53E-61B7-4D02CF355A99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2" creationId="{219B5A5F-B353-6068-C429-CC822C4A3FF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3" creationId="{B6CBD9BB-81F5-B998-025C-8B7A1DCE76FE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5" creationId="{E70F4DE3-3BC2-58D9-03F2-C7B351D2EDB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6" creationId="{B3C0A059-E968-AF7F-3AD8-0CF757A2B5B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58" creationId="{FD5D3ECE-9486-4F5C-D56F-A3B467E0E49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0" creationId="{086471F2-ACD3-7F52-32BB-E3B5E8DAE9A8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1" creationId="{143D8870-D8F7-6BEF-29E1-C4685A985B2F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2" creationId="{848142D0-587A-0D7F-6144-04BE053DEF1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3" creationId="{0BC59465-3A5A-66AF-BAE9-8E1256FB2F91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4" creationId="{A00CF462-A273-787E-AEB4-399FBCADC065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5" creationId="{EA7BCFE3-F39C-73AF-6D60-61CFAFB484AB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6" creationId="{2CAE79A2-201C-AB45-2924-E1EAE63D000C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7" creationId="{95717252-1BF5-17AD-B9B6-AEC54DBC4CC2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8" creationId="{4958530C-33B5-2332-217C-C7F7C0297CBA}"/>
            </ac:spMkLst>
          </pc:spChg>
          <pc:spChg chg="mod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69" creationId="{44F93B04-7227-A982-38F6-E4D0FE394575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0" creationId="{BE31EEA7-8672-E2A1-16EF-151532F0FF93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1" creationId="{56A6255C-B75F-FE6E-1B4C-2D5B15CB491B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2" creationId="{E4ECF82F-8DF6-9B88-2490-697C385C1B2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3" creationId="{7FB611E1-D90A-04FF-D3F6-787D9603CA9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4" creationId="{C668D142-5809-4418-80A6-FC9459A789CD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5" creationId="{6969A3E9-18DB-0209-A345-33F17C30562C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6" creationId="{C51ADB29-6ED7-D29B-4E0D-AEC4AE0426C2}"/>
            </ac:spMkLst>
          </pc:spChg>
          <pc:spChg chg="mod topLvl">
            <ac:chgData name="Emiliya Shender" userId="cb1f218db259381d" providerId="LiveId" clId="{A58D24E4-53B5-4AD0-80C5-110C108733EF}" dt="2023-02-08T16:07:32.967" v="457" actId="165"/>
            <ac:spMkLst>
              <pc:docMk/>
              <pc:sldMasterMk cId="4053971265" sldId="2147483648"/>
              <pc:sldLayoutMk cId="580338773" sldId="2147483657"/>
              <ac:spMk id="477" creationId="{A6BDB799-C019-D065-86CB-63200584A4F2}"/>
            </ac:spMkLst>
          </pc:spChg>
          <pc:spChg chg="add mod">
            <ac:chgData name="Emiliya Shender" userId="cb1f218db259381d" providerId="LiveId" clId="{A58D24E4-53B5-4AD0-80C5-110C108733EF}" dt="2023-02-08T16:54:47.577" v="1928"/>
            <ac:spMkLst>
              <pc:docMk/>
              <pc:sldMasterMk cId="4053971265" sldId="2147483648"/>
              <pc:sldLayoutMk cId="580338773" sldId="2147483657"/>
              <ac:spMk id="487" creationId="{7DD712FD-C157-FFF2-D297-1CA17731200A}"/>
            </ac:spMkLst>
          </pc:spChg>
          <pc:grpChg chg="del 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7" creationId="{A166AC50-2E70-B049-36CC-A9CDF02EFC3D}"/>
            </ac:grpSpMkLst>
          </pc:grpChg>
          <pc:grpChg chg="mod topLvl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8" creationId="{B0DBE33A-8EF1-7C71-3F94-4C4927FD9056}"/>
            </ac:grpSpMkLst>
          </pc:grpChg>
          <pc:grpChg chg="mod topLvl">
            <ac:chgData name="Emiliya Shender" userId="cb1f218db259381d" providerId="LiveId" clId="{A58D24E4-53B5-4AD0-80C5-110C108733EF}" dt="2023-02-08T16:07:16.863" v="448" actId="165"/>
            <ac:grpSpMkLst>
              <pc:docMk/>
              <pc:sldMasterMk cId="4053971265" sldId="2147483648"/>
              <pc:sldLayoutMk cId="580338773" sldId="2147483657"/>
              <ac:grpSpMk id="27" creationId="{FBE157B0-13A1-25F1-FEAB-AB572EBB1A0D}"/>
            </ac:grpSpMkLst>
          </pc:grpChg>
          <pc:grpChg chg="mod">
            <ac:chgData name="Emiliya Shender" userId="cb1f218db259381d" providerId="LiveId" clId="{A58D24E4-53B5-4AD0-80C5-110C108733EF}" dt="2023-02-08T16:07:16.863" v="448" actId="165"/>
            <ac:grpSpMkLst>
              <pc:docMk/>
              <pc:sldMasterMk cId="4053971265" sldId="2147483648"/>
              <pc:sldLayoutMk cId="580338773" sldId="2147483657"/>
              <ac:grpSpMk id="28" creationId="{116DCDD0-3C36-58E6-0763-E311C602AEBE}"/>
            </ac:grpSpMkLst>
          </pc:grpChg>
          <pc:grpChg chg="mod topLvl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55" creationId="{EB2CBAC8-AF0E-3518-7DD4-A24F44E70052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56" creationId="{01CDCD48-BE3E-6E81-973F-2B692E245AAE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57" creationId="{1B8C8E04-9081-2C2A-1A24-16DAB9871E95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58" creationId="{045657B7-A2D4-9F3E-6646-82210F9DCEB9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62" creationId="{4C83654A-C090-C145-FE23-495049E86079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65" creationId="{915CC6DB-CAFA-9BB0-6F35-2A3DB57D9A16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68" creationId="{565C6F29-AA1A-34EF-2CBD-DC37E52150B3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71" creationId="{96BF6AC0-79D0-E97D-AE04-0A89479D10DE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74" creationId="{883F0284-FA5D-F711-54E2-09A5E6D6DE77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77" creationId="{B16A565C-9D66-9261-8989-1E7941A110F2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80" creationId="{BE8BA579-F0C0-FB9C-D863-0C6C172A3C45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82" creationId="{A1258D42-97BD-BC8E-0524-A0CF85BBD52B}"/>
            </ac:grpSpMkLst>
          </pc:grpChg>
          <pc:grpChg chg="mod topLvl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93" creationId="{2BB2D7A5-5151-97D9-AFB9-1ED0CFE7C352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94" creationId="{F73A38A5-C773-0910-EF70-49221F74CFE0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99" creationId="{2023C592-F70D-8253-6424-257CF9CD95A6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08" creationId="{AE05864D-B595-C1AC-03CC-47F513BBB50A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17" creationId="{B00BBEF2-AC31-9A9D-076E-86B531A11719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20" creationId="{8855F68C-3EF2-6029-6C8C-81A1FCA19785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23" creationId="{53DBEE5C-B2BF-67B4-5AB0-7CDB4A01F985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29" creationId="{FCDD425F-1ABB-82B5-F38A-2BE1CDC06A39}"/>
            </ac:grpSpMkLst>
          </pc:grpChg>
          <pc:grpChg chg="mod topLvl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35" creationId="{AD28968E-D45E-7FBD-D509-249F46740EE3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36" creationId="{C281EC69-5B4C-861C-AF65-8C022F1FB520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37" creationId="{98755921-B4B0-8018-4F7B-BE9F0A1E4EDA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38" creationId="{85D82CEC-4A08-74F7-86EB-1D0986B1CD76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44" creationId="{7D6E227C-4C7C-D1EB-32B2-5ECD6059160E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55" creationId="{F60A76F1-11E9-7582-18A8-B751BA9B4E4A}"/>
            </ac:grpSpMkLst>
          </pc:grpChg>
          <pc:grpChg chg="mod topLvl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60" creationId="{3CDC7CF1-5A5D-9F74-680D-8180E08EC86C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61" creationId="{4606EC54-80C5-26A0-395B-F66A7BDDC509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72" creationId="{3255CEBF-5BDF-E7E2-6F5F-709598F4E9DC}"/>
            </ac:grpSpMkLst>
          </pc:grpChg>
          <pc:grpChg chg="mod">
            <ac:chgData name="Emiliya Shender" userId="cb1f218db259381d" providerId="LiveId" clId="{A58D24E4-53B5-4AD0-80C5-110C108733EF}" dt="2023-02-08T16:06:19.370" v="420" actId="165"/>
            <ac:grpSpMkLst>
              <pc:docMk/>
              <pc:sldMasterMk cId="4053971265" sldId="2147483648"/>
              <pc:sldLayoutMk cId="580338773" sldId="2147483657"/>
              <ac:grpSpMk id="183" creationId="{69D492B1-85A8-2EFA-7BD9-6E54BD58A9DE}"/>
            </ac:grpSpMkLst>
          </pc:grpChg>
          <pc:grpChg chg="del mod">
            <ac:chgData name="Emiliya Shender" userId="cb1f218db259381d" providerId="LiveId" clId="{A58D24E4-53B5-4AD0-80C5-110C108733EF}" dt="2023-02-08T16:06:52.192" v="424" actId="165"/>
            <ac:grpSpMkLst>
              <pc:docMk/>
              <pc:sldMasterMk cId="4053971265" sldId="2147483648"/>
              <pc:sldLayoutMk cId="580338773" sldId="2147483657"/>
              <ac:grpSpMk id="192" creationId="{CD306429-6304-EFE9-7755-FCC1CF6123A8}"/>
            </ac:grpSpMkLst>
          </pc:grpChg>
          <pc:grpChg chg="add del mod topLvl">
            <ac:chgData name="Emiliya Shender" userId="cb1f218db259381d" providerId="LiveId" clId="{A58D24E4-53B5-4AD0-80C5-110C108733EF}" dt="2023-02-08T16:07:47.005" v="460" actId="164"/>
            <ac:grpSpMkLst>
              <pc:docMk/>
              <pc:sldMasterMk cId="4053971265" sldId="2147483648"/>
              <pc:sldLayoutMk cId="580338773" sldId="2147483657"/>
              <ac:grpSpMk id="193" creationId="{F35A6E8A-8109-AF6D-18C5-166EBEF00BB0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08" creationId="{24ABBAE0-4F44-11FB-3157-30D7F27C3298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10" creationId="{41756C84-E26D-AF45-5D74-CDA79A0AB988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28" creationId="{C830989D-9A04-92D6-A4BC-34E64684F806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33" creationId="{2E4CA880-060B-9FE5-1079-377ABF4B765A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45" creationId="{D74C6A1C-FFFB-F6E4-8AC5-65CD6F025EB4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46" creationId="{AE1626C4-7BF9-2B0D-571C-722CA699EA40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48" creationId="{C9B404FD-E3E7-8E53-7A82-30ADF79A8270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53" creationId="{AD979345-C009-B590-8684-7A0B2A26DA56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55" creationId="{C3644AC8-E148-41CC-C9CF-115C2699C3A9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60" creationId="{B40F3C09-33CB-40A8-C6DF-81935447A060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62" creationId="{9DDBDFDA-7482-506D-F0A2-A4958A76DB81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67" creationId="{4167A039-AA58-3E6A-4DE6-C0D190855DE6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69" creationId="{B31543BD-0F09-FE13-61C2-9F6CAE7CAAD2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80" creationId="{46108B92-5A06-AF72-89C7-F743E1462FB6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287" creationId="{9F0F43E5-3D05-2C6F-4A2A-9CEAD219D885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00" creationId="{3F4E03E4-8EDB-8CC9-36C4-121BF65507DC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13" creationId="{C1111562-5FB6-79FF-4C3A-EF9E333F601C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26" creationId="{2F6296D4-EE5C-E1B4-AA72-FC9385430EA0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52" creationId="{1510CFD4-E3ED-2410-192D-083E25D1BC85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53" creationId="{1C450407-6118-F716-502E-70AC4CAB7C7D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80" creationId="{8B15AF1B-5481-B3D5-EA1F-D40C3FD1FEAF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81" creationId="{E5E130CA-4FAE-BAB5-3712-2F8956A2EED9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392" creationId="{A07D4416-802A-6B6B-1E08-BE6CA6D136D9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03" creationId="{4126BED1-0EE0-783A-7032-AA8E6035E689}"/>
            </ac:grpSpMkLst>
          </pc:grpChg>
          <pc:grpChg chg="mod topLvl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32" creationId="{FCD0B75A-9717-EA10-F732-ACEBA9164148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33" creationId="{90B8E0D2-2033-18A0-211E-97C5176BE801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34" creationId="{FCAEB7AB-087D-5123-1B60-DFBD0CE171C8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35" creationId="{3A0B039F-1203-D63A-EF75-4416595BF8D6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39" creationId="{55219A53-37AA-7E79-4D64-5FF44BE8BB2E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42" creationId="{5DBF5DEA-C140-C226-0632-75ED418FBC38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45" creationId="{D5F3A303-2EE9-56DF-C018-4ED6667DEA4C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48" creationId="{D3B56E57-DAB4-C596-D882-C74C8F330196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51" creationId="{6063656E-8222-BAC4-5F8F-6779700DFD3A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54" creationId="{1DDB8F77-042C-A892-B9E5-DB05714F4181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57" creationId="{8B13118C-2EA3-63FD-9BF1-128EFE672351}"/>
            </ac:grpSpMkLst>
          </pc:grpChg>
          <pc:grpChg chg="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59" creationId="{CFDD33F7-2D27-7C7B-DD7F-FAF9E5D1EF32}"/>
            </ac:grpSpMkLst>
          </pc:grpChg>
          <pc:grpChg chg="add del mod">
            <ac:chgData name="Emiliya Shender" userId="cb1f218db259381d" providerId="LiveId" clId="{A58D24E4-53B5-4AD0-80C5-110C108733EF}" dt="2023-02-08T16:07:16.863" v="448" actId="165"/>
            <ac:grpSpMkLst>
              <pc:docMk/>
              <pc:sldMasterMk cId="4053971265" sldId="2147483648"/>
              <pc:sldLayoutMk cId="580338773" sldId="2147483657"/>
              <ac:grpSpMk id="478" creationId="{B4DCD363-0898-D242-CF54-15FE3B71F9D3}"/>
            </ac:grpSpMkLst>
          </pc:grpChg>
          <pc:grpChg chg="add mod topLvl">
            <ac:chgData name="Emiliya Shender" userId="cb1f218db259381d" providerId="LiveId" clId="{A58D24E4-53B5-4AD0-80C5-110C108733EF}" dt="2023-02-08T16:07:47.005" v="460" actId="164"/>
            <ac:grpSpMkLst>
              <pc:docMk/>
              <pc:sldMasterMk cId="4053971265" sldId="2147483648"/>
              <pc:sldLayoutMk cId="580338773" sldId="2147483657"/>
              <ac:grpSpMk id="479" creationId="{CF21D54F-1A1D-EC64-A3B3-1D62B34C9857}"/>
            </ac:grpSpMkLst>
          </pc:grpChg>
          <pc:grpChg chg="add del mod">
            <ac:chgData name="Emiliya Shender" userId="cb1f218db259381d" providerId="LiveId" clId="{A58D24E4-53B5-4AD0-80C5-110C108733EF}" dt="2023-02-08T16:07:32.967" v="457" actId="165"/>
            <ac:grpSpMkLst>
              <pc:docMk/>
              <pc:sldMasterMk cId="4053971265" sldId="2147483648"/>
              <pc:sldLayoutMk cId="580338773" sldId="2147483657"/>
              <ac:grpSpMk id="480" creationId="{65818684-2A0A-9F41-662D-55CB594D9F3E}"/>
            </ac:grpSpMkLst>
          </pc:grpChg>
          <pc:grpChg chg="add mod">
            <ac:chgData name="Emiliya Shender" userId="cb1f218db259381d" providerId="LiveId" clId="{A58D24E4-53B5-4AD0-80C5-110C108733EF}" dt="2023-02-08T16:07:53.387" v="463" actId="1076"/>
            <ac:grpSpMkLst>
              <pc:docMk/>
              <pc:sldMasterMk cId="4053971265" sldId="2147483648"/>
              <pc:sldLayoutMk cId="580338773" sldId="2147483657"/>
              <ac:grpSpMk id="481" creationId="{968C3C36-C7CA-71B0-30EE-9D1D84EA02EF}"/>
            </ac:grpSpMkLst>
          </pc:grpChg>
          <pc:picChg chg="add del mod">
            <ac:chgData name="Emiliya Shender" userId="cb1f218db259381d" providerId="LiveId" clId="{A58D24E4-53B5-4AD0-80C5-110C108733EF}" dt="2023-02-08T16:06:16.991" v="418" actId="27803"/>
            <ac:picMkLst>
              <pc:docMk/>
              <pc:sldMasterMk cId="4053971265" sldId="2147483648"/>
              <pc:sldLayoutMk cId="580338773" sldId="2147483657"/>
              <ac:picMk id="6" creationId="{951F337B-9CD9-6D83-C12A-DF540E2A2E5D}"/>
            </ac:picMkLst>
          </pc:picChg>
          <pc:picChg chg="add del mod">
            <ac:chgData name="Emiliya Shender" userId="cb1f218db259381d" providerId="LiveId" clId="{A58D24E4-53B5-4AD0-80C5-110C108733EF}" dt="2023-02-08T16:06:51.225" v="423" actId="27803"/>
            <ac:picMkLst>
              <pc:docMk/>
              <pc:sldMasterMk cId="4053971265" sldId="2147483648"/>
              <pc:sldLayoutMk cId="580338773" sldId="2147483657"/>
              <ac:picMk id="191" creationId="{48CB7BD4-9BE9-9A55-9A58-354F929D1B27}"/>
            </ac:picMkLst>
          </pc:picChg>
          <pc:picChg chg="add mod">
            <ac:chgData name="Emiliya Shender" userId="cb1f218db259381d" providerId="LiveId" clId="{A58D24E4-53B5-4AD0-80C5-110C108733EF}" dt="2023-02-08T16:12:21.849" v="593" actId="1076"/>
            <ac:picMkLst>
              <pc:docMk/>
              <pc:sldMasterMk cId="4053971265" sldId="2147483648"/>
              <pc:sldLayoutMk cId="580338773" sldId="2147483657"/>
              <ac:picMk id="482" creationId="{DF84C4DC-9E33-DFCD-2D61-EFBA35792630}"/>
            </ac:picMkLst>
          </pc:picChg>
          <pc:picChg chg="add del mod">
            <ac:chgData name="Emiliya Shender" userId="cb1f218db259381d" providerId="LiveId" clId="{A58D24E4-53B5-4AD0-80C5-110C108733EF}" dt="2023-02-08T16:36:11.906" v="1208" actId="21"/>
            <ac:picMkLst>
              <pc:docMk/>
              <pc:sldMasterMk cId="4053971265" sldId="2147483648"/>
              <pc:sldLayoutMk cId="580338773" sldId="2147483657"/>
              <ac:picMk id="484" creationId="{CFB9E781-2E85-59B5-61AF-9FD57E7DDF79}"/>
            </ac:picMkLst>
          </pc:picChg>
          <pc:picChg chg="add mod">
            <ac:chgData name="Emiliya Shender" userId="cb1f218db259381d" providerId="LiveId" clId="{A58D24E4-53B5-4AD0-80C5-110C108733EF}" dt="2023-02-08T16:45:19.442" v="1597" actId="1076"/>
            <ac:picMkLst>
              <pc:docMk/>
              <pc:sldMasterMk cId="4053971265" sldId="2147483648"/>
              <pc:sldLayoutMk cId="580338773" sldId="2147483657"/>
              <ac:picMk id="486" creationId="{C78482C4-2422-3217-4D8D-68D8FC33A503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8T16:36:39.277" v="1219"/>
          <pc:sldLayoutMkLst>
            <pc:docMk/>
            <pc:sldMasterMk cId="4053971265" sldId="2147483648"/>
            <pc:sldLayoutMk cId="618241949" sldId="2147483658"/>
          </pc:sldLayoutMkLst>
          <pc:spChg chg="mod">
            <ac:chgData name="Emiliya Shender" userId="cb1f218db259381d" providerId="LiveId" clId="{A58D24E4-53B5-4AD0-80C5-110C108733EF}" dt="2023-02-08T16:14:29.578" v="638"/>
            <ac:spMkLst>
              <pc:docMk/>
              <pc:sldMasterMk cId="4053971265" sldId="2147483648"/>
              <pc:sldLayoutMk cId="618241949" sldId="2147483658"/>
              <ac:spMk id="2" creationId="{A0F2FECE-2A97-73E5-6AC2-079BC1B7D0E4}"/>
            </ac:spMkLst>
          </pc:spChg>
          <pc:spChg chg="add mod">
            <ac:chgData name="Emiliya Shender" userId="cb1f218db259381d" providerId="LiveId" clId="{A58D24E4-53B5-4AD0-80C5-110C108733EF}" dt="2023-02-08T16:13:21.969" v="606" actId="1076"/>
            <ac:spMkLst>
              <pc:docMk/>
              <pc:sldMasterMk cId="4053971265" sldId="2147483648"/>
              <pc:sldLayoutMk cId="618241949" sldId="2147483658"/>
              <ac:spMk id="8" creationId="{BD70505A-EE1E-4913-8689-3CAA7ABFF0DF}"/>
            </ac:spMkLst>
          </pc:spChg>
          <pc:spChg chg="add mod">
            <ac:chgData name="Emiliya Shender" userId="cb1f218db259381d" providerId="LiveId" clId="{A58D24E4-53B5-4AD0-80C5-110C108733EF}" dt="2023-02-08T16:13:21.969" v="606" actId="1076"/>
            <ac:spMkLst>
              <pc:docMk/>
              <pc:sldMasterMk cId="4053971265" sldId="2147483648"/>
              <pc:sldLayoutMk cId="618241949" sldId="2147483658"/>
              <ac:spMk id="9" creationId="{0615433A-F61A-4582-B686-EB82AA8A95F2}"/>
            </ac:spMkLst>
          </pc:spChg>
          <pc:spChg chg="add mod">
            <ac:chgData name="Emiliya Shender" userId="cb1f218db259381d" providerId="LiveId" clId="{A58D24E4-53B5-4AD0-80C5-110C108733EF}" dt="2023-02-08T16:13:24.196" v="607" actId="571"/>
            <ac:spMkLst>
              <pc:docMk/>
              <pc:sldMasterMk cId="4053971265" sldId="2147483648"/>
              <pc:sldLayoutMk cId="618241949" sldId="2147483658"/>
              <ac:spMk id="10" creationId="{C49CC6B3-A9F2-57CA-2F34-DB51D5B89BDF}"/>
            </ac:spMkLst>
          </pc:spChg>
          <pc:spChg chg="add mod">
            <ac:chgData name="Emiliya Shender" userId="cb1f218db259381d" providerId="LiveId" clId="{A58D24E4-53B5-4AD0-80C5-110C108733EF}" dt="2023-02-08T16:13:24.196" v="607" actId="571"/>
            <ac:spMkLst>
              <pc:docMk/>
              <pc:sldMasterMk cId="4053971265" sldId="2147483648"/>
              <pc:sldLayoutMk cId="618241949" sldId="2147483658"/>
              <ac:spMk id="11" creationId="{9340146D-21DD-5C03-7D1A-E24E7FAFD173}"/>
            </ac:spMkLst>
          </pc:spChg>
          <pc:spChg chg="del mod topLvl">
            <ac:chgData name="Emiliya Shender" userId="cb1f218db259381d" providerId="LiveId" clId="{A58D24E4-53B5-4AD0-80C5-110C108733EF}" dt="2023-02-08T16:14:33.015" v="639"/>
            <ac:spMkLst>
              <pc:docMk/>
              <pc:sldMasterMk cId="4053971265" sldId="2147483648"/>
              <pc:sldLayoutMk cId="618241949" sldId="2147483658"/>
              <ac:spMk id="14" creationId="{CCB40FB0-210C-3DF3-0C05-7E46A131A837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15" creationId="{9EC82C9B-AF6F-4350-8BE3-1CD8C4712B00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16" creationId="{74AF477D-B8A7-BFAB-F6C1-88AA6E23FBEE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17" creationId="{4F1C3213-8D25-A9E6-D10B-509295B58522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18" creationId="{AA6017DA-FA79-3095-0AAE-433D36CFDC5D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19" creationId="{4CD4BF35-8BAB-288C-C0B8-25EF66BA4F5D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2" creationId="{7D844CCA-21BA-C72C-EAB5-CD3AC9F0F08E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3" creationId="{661513DA-DFE6-4FF7-1790-3287692AA3CA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4" creationId="{65FB0D20-1E15-1250-E05D-95BA902B6C48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5" creationId="{C97D885B-9C73-9445-B284-82D6B08EC8A3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6" creationId="{FC197B11-9EFA-78CD-AEEC-13F024C8CA5B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8" creationId="{1C40D288-4EDD-2368-FE2D-889D718E35C7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29" creationId="{B7072450-D29D-F52D-5EF2-999B478BAC40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0" creationId="{2B5DED65-7896-0EE9-85A4-0ED6B7D006C3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1" creationId="{CC656D8B-6C13-04DE-494B-9E2A38936ECB}"/>
            </ac:spMkLst>
          </pc:spChg>
          <pc:spChg chg="mod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2" creationId="{9A09C028-CAC5-8784-0612-F4CC8273DA69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3" creationId="{0044AF12-63C9-E774-B426-C31092A74B98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4" creationId="{2EE99302-8154-0BB2-4B7E-308B48261434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5" creationId="{A39445E3-C82C-16AF-38BB-96A5977F102F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6" creationId="{17C652C1-2E34-C51C-2033-27789336199A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7" creationId="{325B38A3-CEAE-EB66-F082-FB94E1E55038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8" creationId="{689671FE-3BDA-2BEC-E807-ECC8BB03FCA8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39" creationId="{205C11B0-601F-7F14-8A6B-4DA72A7CA8A0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40" creationId="{6BF74AE3-395C-FC21-DC22-335E15E330E5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41" creationId="{0A272CAA-16F5-8154-6D07-D62545135AD1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42" creationId="{2A0AD629-B4DA-4040-CF82-678F53F55D2E}"/>
            </ac:spMkLst>
          </pc:spChg>
          <pc:spChg chg="mod topLvl">
            <ac:chgData name="Emiliya Shender" userId="cb1f218db259381d" providerId="LiveId" clId="{A58D24E4-53B5-4AD0-80C5-110C108733EF}" dt="2023-02-08T16:14:25.811" v="633" actId="165"/>
            <ac:spMkLst>
              <pc:docMk/>
              <pc:sldMasterMk cId="4053971265" sldId="2147483648"/>
              <pc:sldLayoutMk cId="618241949" sldId="2147483658"/>
              <ac:spMk id="43" creationId="{3FEA8C46-C5CC-5775-7EE3-5CCF41A56262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45" creationId="{E71ADEB4-B689-9825-01F1-30277A9D0C14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46" creationId="{276A4507-B8C8-7BCB-240D-BDC2FEC8880A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47" creationId="{04F557D4-0776-3B15-1989-B38A3CE4F69B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48" creationId="{5B66BA16-0FED-3A62-017D-AC6536EDE290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49" creationId="{B04F76E9-A6C4-4643-F211-5CF52B61B456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50" creationId="{44F07EB5-6A42-7AF3-F693-5820128860AC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3" creationId="{10CB14E9-3E87-5286-65F6-CA33061613FA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4" creationId="{6529C151-DF56-E9AC-F58E-AB57DF7E2F7E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5" creationId="{5DF56A4D-C9B1-64FD-775B-2FF6BBDC31D6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6" creationId="{901EE705-5E19-9020-CA60-C808C8A5E99E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7" creationId="{1890FAE2-C571-35BA-F2E4-273A068380CE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59" creationId="{F7A31538-5188-6DB1-C1E4-71496D683B0E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60" creationId="{E5128464-A7F6-598A-F287-4B3991498829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61" creationId="{7DE45FB2-EC2F-DEA6-B934-1D5DB009FD5D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62" creationId="{8CAF28E8-6EFB-883F-11ED-19E824ACA1FA}"/>
            </ac:spMkLst>
          </pc:spChg>
          <pc:spChg chg="mod">
            <ac:chgData name="Emiliya Shender" userId="cb1f218db259381d" providerId="LiveId" clId="{A58D24E4-53B5-4AD0-80C5-110C108733EF}" dt="2023-02-08T16:14:46.427" v="645" actId="165"/>
            <ac:spMkLst>
              <pc:docMk/>
              <pc:sldMasterMk cId="4053971265" sldId="2147483648"/>
              <pc:sldLayoutMk cId="618241949" sldId="2147483658"/>
              <ac:spMk id="63" creationId="{60A5C10B-A916-6307-74B4-DAEE2E87E463}"/>
            </ac:spMkLst>
          </pc:spChg>
          <pc:spChg chg="del mod topLvl">
            <ac:chgData name="Emiliya Shender" userId="cb1f218db259381d" providerId="LiveId" clId="{A58D24E4-53B5-4AD0-80C5-110C108733EF}" dt="2023-02-08T16:14:56.544" v="650" actId="478"/>
            <ac:spMkLst>
              <pc:docMk/>
              <pc:sldMasterMk cId="4053971265" sldId="2147483648"/>
              <pc:sldLayoutMk cId="618241949" sldId="2147483658"/>
              <ac:spMk id="64" creationId="{6F173386-A4EB-9BA8-8568-0C90C8BB675C}"/>
            </ac:spMkLst>
          </pc:spChg>
          <pc:spChg chg="del mod topLvl">
            <ac:chgData name="Emiliya Shender" userId="cb1f218db259381d" providerId="LiveId" clId="{A58D24E4-53B5-4AD0-80C5-110C108733EF}" dt="2023-02-08T16:14:56.544" v="650" actId="478"/>
            <ac:spMkLst>
              <pc:docMk/>
              <pc:sldMasterMk cId="4053971265" sldId="2147483648"/>
              <pc:sldLayoutMk cId="618241949" sldId="2147483658"/>
              <ac:spMk id="65" creationId="{C5C98A4D-5804-C71A-33FD-C531C6227B68}"/>
            </ac:spMkLst>
          </pc:spChg>
          <pc:spChg chg="del mod topLvl">
            <ac:chgData name="Emiliya Shender" userId="cb1f218db259381d" providerId="LiveId" clId="{A58D24E4-53B5-4AD0-80C5-110C108733EF}" dt="2023-02-08T16:14:56.544" v="650" actId="478"/>
            <ac:spMkLst>
              <pc:docMk/>
              <pc:sldMasterMk cId="4053971265" sldId="2147483648"/>
              <pc:sldLayoutMk cId="618241949" sldId="2147483658"/>
              <ac:spMk id="66" creationId="{1802D02A-A71F-2D08-2CF1-FE72EC3C8C0A}"/>
            </ac:spMkLst>
          </pc:spChg>
          <pc:spChg chg="del mod topLvl">
            <ac:chgData name="Emiliya Shender" userId="cb1f218db259381d" providerId="LiveId" clId="{A58D24E4-53B5-4AD0-80C5-110C108733EF}" dt="2023-02-08T16:14:56.544" v="650" actId="478"/>
            <ac:spMkLst>
              <pc:docMk/>
              <pc:sldMasterMk cId="4053971265" sldId="2147483648"/>
              <pc:sldLayoutMk cId="618241949" sldId="2147483658"/>
              <ac:spMk id="67" creationId="{B14312AA-16A9-1967-3680-B7AE51F894E5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68" creationId="{F887462A-9B22-736C-9C78-239212C04C99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69" creationId="{203A1240-DF66-1150-E9B4-DF36AAEDCF49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70" creationId="{636640A0-6FB7-7288-FE06-F7E9A85C6B69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71" creationId="{32B38205-3FBB-68DF-C9D9-403DAF90059B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72" creationId="{9CB63BD8-56B6-CD87-6033-3650038FCF4F}"/>
            </ac:spMkLst>
          </pc:spChg>
          <pc:spChg chg="mod topLvl">
            <ac:chgData name="Emiliya Shender" userId="cb1f218db259381d" providerId="LiveId" clId="{A58D24E4-53B5-4AD0-80C5-110C108733EF}" dt="2023-02-08T16:15:10.086" v="653" actId="165"/>
            <ac:spMkLst>
              <pc:docMk/>
              <pc:sldMasterMk cId="4053971265" sldId="2147483648"/>
              <pc:sldLayoutMk cId="618241949" sldId="2147483658"/>
              <ac:spMk id="73" creationId="{C620A2E7-E68E-3304-8E62-90A6D08EDF54}"/>
            </ac:spMkLst>
          </pc:spChg>
          <pc:spChg chg="mod topLvl">
            <ac:chgData name="Emiliya Shender" userId="cb1f218db259381d" providerId="LiveId" clId="{A58D24E4-53B5-4AD0-80C5-110C108733EF}" dt="2023-02-08T16:17:11.302" v="758" actId="164"/>
            <ac:spMkLst>
              <pc:docMk/>
              <pc:sldMasterMk cId="4053971265" sldId="2147483648"/>
              <pc:sldLayoutMk cId="618241949" sldId="2147483658"/>
              <ac:spMk id="74" creationId="{67A5FB95-1C3B-88D6-F51E-4BCE390EB8C3}"/>
            </ac:spMkLst>
          </pc:spChg>
          <pc:spChg chg="add mod">
            <ac:chgData name="Emiliya Shender" userId="cb1f218db259381d" providerId="LiveId" clId="{A58D24E4-53B5-4AD0-80C5-110C108733EF}" dt="2023-02-08T16:14:20.819" v="632" actId="571"/>
            <ac:spMkLst>
              <pc:docMk/>
              <pc:sldMasterMk cId="4053971265" sldId="2147483648"/>
              <pc:sldLayoutMk cId="618241949" sldId="2147483658"/>
              <ac:spMk id="75" creationId="{4FC558C5-A012-FC15-DBA7-1D0EFF01C21B}"/>
            </ac:spMkLst>
          </pc:spChg>
          <pc:spChg chg="add del mod">
            <ac:chgData name="Emiliya Shender" userId="cb1f218db259381d" providerId="LiveId" clId="{A58D24E4-53B5-4AD0-80C5-110C108733EF}" dt="2023-02-08T16:14:33.015" v="639"/>
            <ac:spMkLst>
              <pc:docMk/>
              <pc:sldMasterMk cId="4053971265" sldId="2147483648"/>
              <pc:sldLayoutMk cId="618241949" sldId="2147483658"/>
              <ac:spMk id="76" creationId="{FB9F2272-E182-99E0-07E2-AFD22333EA6B}"/>
            </ac:spMkLst>
          </pc:spChg>
          <pc:spChg chg="mod">
            <ac:chgData name="Emiliya Shender" userId="cb1f218db259381d" providerId="LiveId" clId="{A58D24E4-53B5-4AD0-80C5-110C108733EF}" dt="2023-02-08T16:16:14.926" v="740" actId="14861"/>
            <ac:spMkLst>
              <pc:docMk/>
              <pc:sldMasterMk cId="4053971265" sldId="2147483648"/>
              <pc:sldLayoutMk cId="618241949" sldId="2147483658"/>
              <ac:spMk id="77" creationId="{662CD0CB-7883-4479-F72C-85120EECD803}"/>
            </ac:spMkLst>
          </pc:spChg>
          <pc:spChg chg="add del mod topLvl">
            <ac:chgData name="Emiliya Shender" userId="cb1f218db259381d" providerId="LiveId" clId="{A58D24E4-53B5-4AD0-80C5-110C108733EF}" dt="2023-02-08T16:15:22.821" v="656"/>
            <ac:spMkLst>
              <pc:docMk/>
              <pc:sldMasterMk cId="4053971265" sldId="2147483648"/>
              <pc:sldLayoutMk cId="618241949" sldId="2147483658"/>
              <ac:spMk id="78" creationId="{59E519AA-C02E-D449-3DB9-ED0BD2BFC15A}"/>
            </ac:spMkLst>
          </pc:spChg>
          <pc:spChg chg="add del mod">
            <ac:chgData name="Emiliya Shender" userId="cb1f218db259381d" providerId="LiveId" clId="{A58D24E4-53B5-4AD0-80C5-110C108733EF}" dt="2023-02-08T16:15:22.821" v="656"/>
            <ac:spMkLst>
              <pc:docMk/>
              <pc:sldMasterMk cId="4053971265" sldId="2147483648"/>
              <pc:sldLayoutMk cId="618241949" sldId="2147483658"/>
              <ac:spMk id="80" creationId="{F4759F78-9245-CDD3-EAD4-4033049A9E69}"/>
            </ac:spMkLst>
          </pc:spChg>
          <pc:spChg chg="mod">
            <ac:chgData name="Emiliya Shender" userId="cb1f218db259381d" providerId="LiveId" clId="{A58D24E4-53B5-4AD0-80C5-110C108733EF}" dt="2023-02-08T16:16:14.926" v="740" actId="14861"/>
            <ac:spMkLst>
              <pc:docMk/>
              <pc:sldMasterMk cId="4053971265" sldId="2147483648"/>
              <pc:sldLayoutMk cId="618241949" sldId="2147483658"/>
              <ac:spMk id="81" creationId="{A6F8EA8D-DC7B-09D9-F758-57D875A84A83}"/>
            </ac:spMkLst>
          </pc:spChg>
          <pc:spChg chg="add mod">
            <ac:chgData name="Emiliya Shender" userId="cb1f218db259381d" providerId="LiveId" clId="{A58D24E4-53B5-4AD0-80C5-110C108733EF}" dt="2023-02-08T16:15:43.580" v="677" actId="20577"/>
            <ac:spMkLst>
              <pc:docMk/>
              <pc:sldMasterMk cId="4053971265" sldId="2147483648"/>
              <pc:sldLayoutMk cId="618241949" sldId="2147483658"/>
              <ac:spMk id="82" creationId="{56498D07-E92B-347C-5A78-5701265D712A}"/>
            </ac:spMkLst>
          </pc:spChg>
          <pc:spChg chg="add mod">
            <ac:chgData name="Emiliya Shender" userId="cb1f218db259381d" providerId="LiveId" clId="{A58D24E4-53B5-4AD0-80C5-110C108733EF}" dt="2023-02-08T16:15:57.623" v="689" actId="14100"/>
            <ac:spMkLst>
              <pc:docMk/>
              <pc:sldMasterMk cId="4053971265" sldId="2147483648"/>
              <pc:sldLayoutMk cId="618241949" sldId="2147483658"/>
              <ac:spMk id="83" creationId="{136471CC-3162-1B27-0304-E804F51F2C3F}"/>
            </ac:spMkLst>
          </pc:spChg>
          <pc:spChg chg="add mod">
            <ac:chgData name="Emiliya Shender" userId="cb1f218db259381d" providerId="LiveId" clId="{A58D24E4-53B5-4AD0-80C5-110C108733EF}" dt="2023-02-08T16:16:39.355" v="747" actId="207"/>
            <ac:spMkLst>
              <pc:docMk/>
              <pc:sldMasterMk cId="4053971265" sldId="2147483648"/>
              <pc:sldLayoutMk cId="618241949" sldId="2147483658"/>
              <ac:spMk id="84" creationId="{CDF6186E-D3B4-A212-0DAB-69C3B29E63C7}"/>
            </ac:spMkLst>
          </pc:spChg>
          <pc:spChg chg="mod">
            <ac:chgData name="Emiliya Shender" userId="cb1f218db259381d" providerId="LiveId" clId="{A58D24E4-53B5-4AD0-80C5-110C108733EF}" dt="2023-02-08T16:17:42.195" v="769"/>
            <ac:spMkLst>
              <pc:docMk/>
              <pc:sldMasterMk cId="4053971265" sldId="2147483648"/>
              <pc:sldLayoutMk cId="618241949" sldId="2147483658"/>
              <ac:spMk id="115" creationId="{FA991B9C-C0A4-7CC0-6169-09FE3AA1279E}"/>
            </ac:spMkLst>
          </pc:spChg>
          <pc:spChg chg="mod">
            <ac:chgData name="Emiliya Shender" userId="cb1f218db259381d" providerId="LiveId" clId="{A58D24E4-53B5-4AD0-80C5-110C108733EF}" dt="2023-02-08T16:17:42.195" v="769"/>
            <ac:spMkLst>
              <pc:docMk/>
              <pc:sldMasterMk cId="4053971265" sldId="2147483648"/>
              <pc:sldLayoutMk cId="618241949" sldId="2147483658"/>
              <ac:spMk id="116" creationId="{59CCF9E9-2469-9EDB-9EB3-180279930006}"/>
            </ac:spMkLst>
          </pc:spChg>
          <pc:spChg chg="mod">
            <ac:chgData name="Emiliya Shender" userId="cb1f218db259381d" providerId="LiveId" clId="{A58D24E4-53B5-4AD0-80C5-110C108733EF}" dt="2023-02-08T16:17:42.195" v="769"/>
            <ac:spMkLst>
              <pc:docMk/>
              <pc:sldMasterMk cId="4053971265" sldId="2147483648"/>
              <pc:sldLayoutMk cId="618241949" sldId="2147483658"/>
              <ac:spMk id="117" creationId="{4F5552FB-64CC-1A79-37A2-FBFC2F06E2CF}"/>
            </ac:spMkLst>
          </pc:spChg>
          <pc:spChg chg="mod">
            <ac:chgData name="Emiliya Shender" userId="cb1f218db259381d" providerId="LiveId" clId="{A58D24E4-53B5-4AD0-80C5-110C108733EF}" dt="2023-02-08T16:17:42.195" v="769"/>
            <ac:spMkLst>
              <pc:docMk/>
              <pc:sldMasterMk cId="4053971265" sldId="2147483648"/>
              <pc:sldLayoutMk cId="618241949" sldId="2147483658"/>
              <ac:spMk id="119" creationId="{D5E0FDAF-7715-F9B1-05B2-2AA49453439C}"/>
            </ac:spMkLst>
          </pc:spChg>
          <pc:spChg chg="mod">
            <ac:chgData name="Emiliya Shender" userId="cb1f218db259381d" providerId="LiveId" clId="{A58D24E4-53B5-4AD0-80C5-110C108733EF}" dt="2023-02-08T16:17:42.195" v="769"/>
            <ac:spMkLst>
              <pc:docMk/>
              <pc:sldMasterMk cId="4053971265" sldId="2147483648"/>
              <pc:sldLayoutMk cId="618241949" sldId="2147483658"/>
              <ac:spMk id="120" creationId="{6130B6BE-F9EE-AE72-D20F-B67966D77372}"/>
            </ac:spMkLst>
          </pc:spChg>
          <pc:spChg chg="mod">
            <ac:chgData name="Emiliya Shender" userId="cb1f218db259381d" providerId="LiveId" clId="{A58D24E4-53B5-4AD0-80C5-110C108733EF}" dt="2023-02-08T16:18:02.482" v="776" actId="207"/>
            <ac:spMkLst>
              <pc:docMk/>
              <pc:sldMasterMk cId="4053971265" sldId="2147483648"/>
              <pc:sldLayoutMk cId="618241949" sldId="2147483658"/>
              <ac:spMk id="122" creationId="{7085933C-5127-7842-BFAB-FE03F9FC73EA}"/>
            </ac:spMkLst>
          </pc:spChg>
          <pc:spChg chg="mod">
            <ac:chgData name="Emiliya Shender" userId="cb1f218db259381d" providerId="LiveId" clId="{A58D24E4-53B5-4AD0-80C5-110C108733EF}" dt="2023-02-08T16:18:02.482" v="776" actId="207"/>
            <ac:spMkLst>
              <pc:docMk/>
              <pc:sldMasterMk cId="4053971265" sldId="2147483648"/>
              <pc:sldLayoutMk cId="618241949" sldId="2147483658"/>
              <ac:spMk id="123" creationId="{6B3CA321-A81E-4E96-2577-73C165736859}"/>
            </ac:spMkLst>
          </pc:spChg>
          <pc:spChg chg="mod">
            <ac:chgData name="Emiliya Shender" userId="cb1f218db259381d" providerId="LiveId" clId="{A58D24E4-53B5-4AD0-80C5-110C108733EF}" dt="2023-02-08T16:18:02.482" v="776" actId="207"/>
            <ac:spMkLst>
              <pc:docMk/>
              <pc:sldMasterMk cId="4053971265" sldId="2147483648"/>
              <pc:sldLayoutMk cId="618241949" sldId="2147483658"/>
              <ac:spMk id="124" creationId="{5F749B19-65C4-686F-B3C1-8D86B9407340}"/>
            </ac:spMkLst>
          </pc:spChg>
          <pc:spChg chg="add mod">
            <ac:chgData name="Emiliya Shender" userId="cb1f218db259381d" providerId="LiveId" clId="{A58D24E4-53B5-4AD0-80C5-110C108733EF}" dt="2023-02-08T16:21:32.808" v="821"/>
            <ac:spMkLst>
              <pc:docMk/>
              <pc:sldMasterMk cId="4053971265" sldId="2147483648"/>
              <pc:sldLayoutMk cId="618241949" sldId="2147483658"/>
              <ac:spMk id="127" creationId="{C9D17074-28E6-50E3-4CDC-98F93294C100}"/>
            </ac:spMkLst>
          </pc:spChg>
          <pc:spChg chg="add mod">
            <ac:chgData name="Emiliya Shender" userId="cb1f218db259381d" providerId="LiveId" clId="{A58D24E4-53B5-4AD0-80C5-110C108733EF}" dt="2023-02-08T16:21:32.808" v="821"/>
            <ac:spMkLst>
              <pc:docMk/>
              <pc:sldMasterMk cId="4053971265" sldId="2147483648"/>
              <pc:sldLayoutMk cId="618241949" sldId="2147483658"/>
              <ac:spMk id="128" creationId="{CC010F48-CDB3-5154-E604-D9266CE1DA52}"/>
            </ac:spMkLst>
          </pc:spChg>
          <pc:grpChg chg="add del mod">
            <ac:chgData name="Emiliya Shender" userId="cb1f218db259381d" providerId="LiveId" clId="{A58D24E4-53B5-4AD0-80C5-110C108733EF}" dt="2023-02-08T16:14:25.811" v="633" actId="165"/>
            <ac:grpSpMkLst>
              <pc:docMk/>
              <pc:sldMasterMk cId="4053971265" sldId="2147483648"/>
              <pc:sldLayoutMk cId="618241949" sldId="2147483658"/>
              <ac:grpSpMk id="13" creationId="{941F7669-AC8F-AB63-FC9C-B237ECC611A8}"/>
            </ac:grpSpMkLst>
          </pc:grpChg>
          <pc:grpChg chg="mod topLvl">
            <ac:chgData name="Emiliya Shender" userId="cb1f218db259381d" providerId="LiveId" clId="{A58D24E4-53B5-4AD0-80C5-110C108733EF}" dt="2023-02-08T16:14:25.811" v="633" actId="165"/>
            <ac:grpSpMkLst>
              <pc:docMk/>
              <pc:sldMasterMk cId="4053971265" sldId="2147483648"/>
              <pc:sldLayoutMk cId="618241949" sldId="2147483658"/>
              <ac:grpSpMk id="20" creationId="{256CD069-BBFB-A831-EF9B-20C66C0D6293}"/>
            </ac:grpSpMkLst>
          </pc:grpChg>
          <pc:grpChg chg="mod">
            <ac:chgData name="Emiliya Shender" userId="cb1f218db259381d" providerId="LiveId" clId="{A58D24E4-53B5-4AD0-80C5-110C108733EF}" dt="2023-02-08T16:14:25.811" v="633" actId="165"/>
            <ac:grpSpMkLst>
              <pc:docMk/>
              <pc:sldMasterMk cId="4053971265" sldId="2147483648"/>
              <pc:sldLayoutMk cId="618241949" sldId="2147483658"/>
              <ac:grpSpMk id="21" creationId="{031DE570-B9B0-8FCD-8A2B-64C8BC84CDF7}"/>
            </ac:grpSpMkLst>
          </pc:grpChg>
          <pc:grpChg chg="mod">
            <ac:chgData name="Emiliya Shender" userId="cb1f218db259381d" providerId="LiveId" clId="{A58D24E4-53B5-4AD0-80C5-110C108733EF}" dt="2023-02-08T16:14:25.811" v="633" actId="165"/>
            <ac:grpSpMkLst>
              <pc:docMk/>
              <pc:sldMasterMk cId="4053971265" sldId="2147483648"/>
              <pc:sldLayoutMk cId="618241949" sldId="2147483658"/>
              <ac:grpSpMk id="27" creationId="{E54C2D09-2C47-59E4-2554-278AE29FB8CE}"/>
            </ac:grpSpMkLst>
          </pc:grpChg>
          <pc:grpChg chg="add del mod">
            <ac:chgData name="Emiliya Shender" userId="cb1f218db259381d" providerId="LiveId" clId="{A58D24E4-53B5-4AD0-80C5-110C108733EF}" dt="2023-02-08T16:14:46.427" v="645" actId="165"/>
            <ac:grpSpMkLst>
              <pc:docMk/>
              <pc:sldMasterMk cId="4053971265" sldId="2147483648"/>
              <pc:sldLayoutMk cId="618241949" sldId="2147483658"/>
              <ac:grpSpMk id="44" creationId="{0F440DBD-56B8-E35A-33B1-F5635AFBF77F}"/>
            </ac:grpSpMkLst>
          </pc:grpChg>
          <pc:grpChg chg="mod topLvl">
            <ac:chgData name="Emiliya Shender" userId="cb1f218db259381d" providerId="LiveId" clId="{A58D24E4-53B5-4AD0-80C5-110C108733EF}" dt="2023-02-08T16:17:11.302" v="758" actId="164"/>
            <ac:grpSpMkLst>
              <pc:docMk/>
              <pc:sldMasterMk cId="4053971265" sldId="2147483648"/>
              <pc:sldLayoutMk cId="618241949" sldId="2147483658"/>
              <ac:grpSpMk id="51" creationId="{439BBF08-BEA0-EC3C-729B-04447EB53BCD}"/>
            </ac:grpSpMkLst>
          </pc:grpChg>
          <pc:grpChg chg="mod">
            <ac:chgData name="Emiliya Shender" userId="cb1f218db259381d" providerId="LiveId" clId="{A58D24E4-53B5-4AD0-80C5-110C108733EF}" dt="2023-02-08T16:14:46.427" v="645" actId="165"/>
            <ac:grpSpMkLst>
              <pc:docMk/>
              <pc:sldMasterMk cId="4053971265" sldId="2147483648"/>
              <pc:sldLayoutMk cId="618241949" sldId="2147483658"/>
              <ac:grpSpMk id="52" creationId="{B7D80EFA-F373-03F2-C620-89F23FAE8EE4}"/>
            </ac:grpSpMkLst>
          </pc:grpChg>
          <pc:grpChg chg="mod">
            <ac:chgData name="Emiliya Shender" userId="cb1f218db259381d" providerId="LiveId" clId="{A58D24E4-53B5-4AD0-80C5-110C108733EF}" dt="2023-02-08T16:14:46.427" v="645" actId="165"/>
            <ac:grpSpMkLst>
              <pc:docMk/>
              <pc:sldMasterMk cId="4053971265" sldId="2147483648"/>
              <pc:sldLayoutMk cId="618241949" sldId="2147483658"/>
              <ac:grpSpMk id="58" creationId="{322379AC-3A9B-0CA8-59EA-A0121F5D413A}"/>
            </ac:grpSpMkLst>
          </pc:grpChg>
          <pc:grpChg chg="add del mod">
            <ac:chgData name="Emiliya Shender" userId="cb1f218db259381d" providerId="LiveId" clId="{A58D24E4-53B5-4AD0-80C5-110C108733EF}" dt="2023-02-08T16:15:10.086" v="653" actId="165"/>
            <ac:grpSpMkLst>
              <pc:docMk/>
              <pc:sldMasterMk cId="4053971265" sldId="2147483648"/>
              <pc:sldLayoutMk cId="618241949" sldId="2147483658"/>
              <ac:grpSpMk id="79" creationId="{6D1F926F-49C2-7BFC-22BD-9CDE525DBC11}"/>
            </ac:grpSpMkLst>
          </pc:grpChg>
          <pc:grpChg chg="add mod">
            <ac:chgData name="Emiliya Shender" userId="cb1f218db259381d" providerId="LiveId" clId="{A58D24E4-53B5-4AD0-80C5-110C108733EF}" dt="2023-02-08T16:16:48.368" v="748"/>
            <ac:grpSpMkLst>
              <pc:docMk/>
              <pc:sldMasterMk cId="4053971265" sldId="2147483648"/>
              <pc:sldLayoutMk cId="618241949" sldId="2147483658"/>
              <ac:grpSpMk id="85" creationId="{830152AC-1DCB-20EC-C097-F674EA3C084D}"/>
            </ac:grpSpMkLst>
          </pc:grpChg>
          <pc:grpChg chg="add del mod">
            <ac:chgData name="Emiliya Shender" userId="cb1f218db259381d" providerId="LiveId" clId="{A58D24E4-53B5-4AD0-80C5-110C108733EF}" dt="2023-02-08T16:16:58.264" v="753" actId="165"/>
            <ac:grpSpMkLst>
              <pc:docMk/>
              <pc:sldMasterMk cId="4053971265" sldId="2147483648"/>
              <pc:sldLayoutMk cId="618241949" sldId="2147483658"/>
              <ac:grpSpMk id="98" creationId="{FDEDB9C4-B947-6E48-EFCD-774AFB02705F}"/>
            </ac:grpSpMkLst>
          </pc:grpChg>
          <pc:grpChg chg="add mod">
            <ac:chgData name="Emiliya Shender" userId="cb1f218db259381d" providerId="LiveId" clId="{A58D24E4-53B5-4AD0-80C5-110C108733EF}" dt="2023-02-08T16:17:11.302" v="758" actId="164"/>
            <ac:grpSpMkLst>
              <pc:docMk/>
              <pc:sldMasterMk cId="4053971265" sldId="2147483648"/>
              <pc:sldLayoutMk cId="618241949" sldId="2147483658"/>
              <ac:grpSpMk id="111" creationId="{D1BD802E-31CA-4321-6207-5D437230FDE8}"/>
            </ac:grpSpMkLst>
          </pc:grpChg>
          <pc:grpChg chg="add mod">
            <ac:chgData name="Emiliya Shender" userId="cb1f218db259381d" providerId="LiveId" clId="{A58D24E4-53B5-4AD0-80C5-110C108733EF}" dt="2023-02-08T16:17:23.742" v="764" actId="1076"/>
            <ac:grpSpMkLst>
              <pc:docMk/>
              <pc:sldMasterMk cId="4053971265" sldId="2147483648"/>
              <pc:sldLayoutMk cId="618241949" sldId="2147483658"/>
              <ac:grpSpMk id="112" creationId="{7E69D0B1-1A98-76E7-861E-67FE1643D99A}"/>
            </ac:grpSpMkLst>
          </pc:grpChg>
          <pc:grpChg chg="add del mod">
            <ac:chgData name="Emiliya Shender" userId="cb1f218db259381d" providerId="LiveId" clId="{A58D24E4-53B5-4AD0-80C5-110C108733EF}" dt="2023-02-08T16:17:31.649" v="768" actId="478"/>
            <ac:grpSpMkLst>
              <pc:docMk/>
              <pc:sldMasterMk cId="4053971265" sldId="2147483648"/>
              <pc:sldLayoutMk cId="618241949" sldId="2147483658"/>
              <ac:grpSpMk id="113" creationId="{ACF96C11-C868-36B1-B4B0-7244CFF998D1}"/>
            </ac:grpSpMkLst>
          </pc:grpChg>
          <pc:grpChg chg="add mod">
            <ac:chgData name="Emiliya Shender" userId="cb1f218db259381d" providerId="LiveId" clId="{A58D24E4-53B5-4AD0-80C5-110C108733EF}" dt="2023-02-08T16:36:34.788" v="1213" actId="1076"/>
            <ac:grpSpMkLst>
              <pc:docMk/>
              <pc:sldMasterMk cId="4053971265" sldId="2147483648"/>
              <pc:sldLayoutMk cId="618241949" sldId="2147483658"/>
              <ac:grpSpMk id="114" creationId="{DBA53037-B2F0-1EEE-B361-7F8A32A37C25}"/>
            </ac:grpSpMkLst>
          </pc:grpChg>
          <pc:grpChg chg="add mod">
            <ac:chgData name="Emiliya Shender" userId="cb1f218db259381d" providerId="LiveId" clId="{A58D24E4-53B5-4AD0-80C5-110C108733EF}" dt="2023-02-08T16:17:42.195" v="769"/>
            <ac:grpSpMkLst>
              <pc:docMk/>
              <pc:sldMasterMk cId="4053971265" sldId="2147483648"/>
              <pc:sldLayoutMk cId="618241949" sldId="2147483658"/>
              <ac:grpSpMk id="118" creationId="{0ADB9123-7F5E-4989-8B40-9819DBBD7082}"/>
            </ac:grpSpMkLst>
          </pc:grpChg>
          <pc:grpChg chg="add mod">
            <ac:chgData name="Emiliya Shender" userId="cb1f218db259381d" providerId="LiveId" clId="{A58D24E4-53B5-4AD0-80C5-110C108733EF}" dt="2023-02-08T16:18:02.482" v="776" actId="207"/>
            <ac:grpSpMkLst>
              <pc:docMk/>
              <pc:sldMasterMk cId="4053971265" sldId="2147483648"/>
              <pc:sldLayoutMk cId="618241949" sldId="2147483658"/>
              <ac:grpSpMk id="121" creationId="{9B3917A5-92CF-4AD4-2356-0441F4B36F63}"/>
            </ac:grpSpMkLst>
          </pc:grpChg>
          <pc:picChg chg="add del mod">
            <ac:chgData name="Emiliya Shender" userId="cb1f218db259381d" providerId="LiveId" clId="{A58D24E4-53B5-4AD0-80C5-110C108733EF}" dt="2023-02-08T16:12:14.848" v="589" actId="21"/>
            <ac:picMkLst>
              <pc:docMk/>
              <pc:sldMasterMk cId="4053971265" sldId="2147483648"/>
              <pc:sldLayoutMk cId="618241949" sldId="2147483658"/>
              <ac:picMk id="6" creationId="{97CA2B0B-ED59-2DD9-7622-0AD330A014B7}"/>
            </ac:picMkLst>
          </pc:picChg>
          <pc:picChg chg="add del mod">
            <ac:chgData name="Emiliya Shender" userId="cb1f218db259381d" providerId="LiveId" clId="{A58D24E4-53B5-4AD0-80C5-110C108733EF}" dt="2023-02-08T16:13:47.076" v="622" actId="27803"/>
            <ac:picMkLst>
              <pc:docMk/>
              <pc:sldMasterMk cId="4053971265" sldId="2147483648"/>
              <pc:sldLayoutMk cId="618241949" sldId="2147483658"/>
              <ac:picMk id="7" creationId="{BC84E8B9-6EAE-5792-4861-DA0ABA6DA80A}"/>
            </ac:picMkLst>
          </pc:picChg>
          <pc:picChg chg="add del mod">
            <ac:chgData name="Emiliya Shender" userId="cb1f218db259381d" providerId="LiveId" clId="{A58D24E4-53B5-4AD0-80C5-110C108733EF}" dt="2023-02-08T16:13:47.076" v="622" actId="27803"/>
            <ac:picMkLst>
              <pc:docMk/>
              <pc:sldMasterMk cId="4053971265" sldId="2147483648"/>
              <pc:sldLayoutMk cId="618241949" sldId="2147483658"/>
              <ac:picMk id="12" creationId="{1EDA1E5E-8231-1B48-E153-2A0A35E4BD37}"/>
            </ac:picMkLst>
          </pc:picChg>
          <pc:picChg chg="add mod ord modCrop">
            <ac:chgData name="Emiliya Shender" userId="cb1f218db259381d" providerId="LiveId" clId="{A58D24E4-53B5-4AD0-80C5-110C108733EF}" dt="2023-02-08T16:36:39.277" v="1219"/>
            <ac:picMkLst>
              <pc:docMk/>
              <pc:sldMasterMk cId="4053971265" sldId="2147483648"/>
              <pc:sldLayoutMk cId="618241949" sldId="2147483658"/>
              <ac:picMk id="126" creationId="{726DDC7B-F5F9-0C15-C618-27A9F5C69138}"/>
            </ac:picMkLst>
          </pc:pic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86" creationId="{DBCCD20F-D881-666A-F5E2-08F5190B2021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87" creationId="{C677428D-1501-D46A-DD46-FBD6CA577484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88" creationId="{C6201DA2-B6E9-51D8-5C3C-8BB75E532968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89" creationId="{041FCAA9-3AE5-6999-A7AD-52DA8693C41E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0" creationId="{40A4F159-4FA6-AC0B-5843-CE3153634095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1" creationId="{C9A83C7C-DB09-5BAD-6372-24424BA30295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2" creationId="{96D0998F-DE86-52BE-5589-EEBDEB7E5D37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3" creationId="{F34E7775-8641-3A38-B825-A12BB6776367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4" creationId="{CE393E71-8B48-9567-7D17-EBBE4AB5A58B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5" creationId="{C8852692-56B2-A22F-9B14-910A2CA3A285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6" creationId="{DB866299-FF5F-F878-7B9B-22C028A8FE14}"/>
            </ac:cxnSpMkLst>
          </pc:cxnChg>
          <pc:cxnChg chg="mod">
            <ac:chgData name="Emiliya Shender" userId="cb1f218db259381d" providerId="LiveId" clId="{A58D24E4-53B5-4AD0-80C5-110C108733EF}" dt="2023-02-08T16:16:48.368" v="748"/>
            <ac:cxnSpMkLst>
              <pc:docMk/>
              <pc:sldMasterMk cId="4053971265" sldId="2147483648"/>
              <pc:sldLayoutMk cId="618241949" sldId="2147483658"/>
              <ac:cxnSpMk id="97" creationId="{909F5312-B756-94BB-60AF-6F0D14D94012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99" creationId="{136C6BBF-6DEF-F2F4-2366-861FA29303DD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0" creationId="{34380F3B-4F2C-9892-93FC-085318198D36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1" creationId="{81D280E6-A5AB-02D0-AF9D-C355BE6C3857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2" creationId="{9AE5B255-FEC0-A34E-D375-1ED44BBDA8CF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3" creationId="{B2653F3F-B498-42DB-87BF-024FA95612E2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4" creationId="{1C70DBF1-F721-B4B8-D5EA-C8A1994A5273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5" creationId="{4C09F1A6-ABA8-939E-B926-9EA6C59FB202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06" creationId="{9B2E45CF-4C0C-DDD6-B2F4-C16917B976B2}"/>
            </ac:cxnSpMkLst>
          </pc:cxnChg>
          <pc:cxnChg chg="mod topLvl">
            <ac:chgData name="Emiliya Shender" userId="cb1f218db259381d" providerId="LiveId" clId="{A58D24E4-53B5-4AD0-80C5-110C108733EF}" dt="2023-02-08T16:17:28.514" v="766" actId="164"/>
            <ac:cxnSpMkLst>
              <pc:docMk/>
              <pc:sldMasterMk cId="4053971265" sldId="2147483648"/>
              <pc:sldLayoutMk cId="618241949" sldId="2147483658"/>
              <ac:cxnSpMk id="107" creationId="{03027E95-C55E-24C5-F7C4-50617284CA51}"/>
            </ac:cxnSpMkLst>
          </pc:cxnChg>
          <pc:cxnChg chg="mod topLvl">
            <ac:chgData name="Emiliya Shender" userId="cb1f218db259381d" providerId="LiveId" clId="{A58D24E4-53B5-4AD0-80C5-110C108733EF}" dt="2023-02-08T16:17:28.514" v="766" actId="164"/>
            <ac:cxnSpMkLst>
              <pc:docMk/>
              <pc:sldMasterMk cId="4053971265" sldId="2147483648"/>
              <pc:sldLayoutMk cId="618241949" sldId="2147483658"/>
              <ac:cxnSpMk id="108" creationId="{38273E80-F78F-C573-6319-9A877F8BE890}"/>
            </ac:cxnSpMkLst>
          </pc:cxnChg>
          <pc:cxnChg chg="mod topLvl">
            <ac:chgData name="Emiliya Shender" userId="cb1f218db259381d" providerId="LiveId" clId="{A58D24E4-53B5-4AD0-80C5-110C108733EF}" dt="2023-02-08T16:17:28.514" v="766" actId="164"/>
            <ac:cxnSpMkLst>
              <pc:docMk/>
              <pc:sldMasterMk cId="4053971265" sldId="2147483648"/>
              <pc:sldLayoutMk cId="618241949" sldId="2147483658"/>
              <ac:cxnSpMk id="109" creationId="{7185AC01-0D8D-9310-75E1-5E11DF1CA61E}"/>
            </ac:cxnSpMkLst>
          </pc:cxnChg>
          <pc:cxnChg chg="mod topLvl">
            <ac:chgData name="Emiliya Shender" userId="cb1f218db259381d" providerId="LiveId" clId="{A58D24E4-53B5-4AD0-80C5-110C108733EF}" dt="2023-02-08T16:36:26.688" v="1212" actId="692"/>
            <ac:cxnSpMkLst>
              <pc:docMk/>
              <pc:sldMasterMk cId="4053971265" sldId="2147483648"/>
              <pc:sldLayoutMk cId="618241949" sldId="2147483658"/>
              <ac:cxnSpMk id="110" creationId="{27FF1EB1-A96E-B3EE-5532-C765E68F1190}"/>
            </ac:cxnSpMkLst>
          </pc:cxnChg>
        </pc:sldLayoutChg>
        <pc:sldLayoutChg chg="addSp delSp modSp new mod ord">
          <pc:chgData name="Emiliya Shender" userId="cb1f218db259381d" providerId="LiveId" clId="{A58D24E4-53B5-4AD0-80C5-110C108733EF}" dt="2023-02-08T16:53:44.604" v="1899" actId="14861"/>
          <pc:sldLayoutMkLst>
            <pc:docMk/>
            <pc:sldMasterMk cId="4053971265" sldId="2147483648"/>
            <pc:sldLayoutMk cId="3432006929" sldId="2147483659"/>
          </pc:sldLayoutMkLst>
          <pc:spChg chg="mod">
            <ac:chgData name="Emiliya Shender" userId="cb1f218db259381d" providerId="LiveId" clId="{A58D24E4-53B5-4AD0-80C5-110C108733EF}" dt="2023-02-08T16:25:51.312" v="998"/>
            <ac:spMkLst>
              <pc:docMk/>
              <pc:sldMasterMk cId="4053971265" sldId="2147483648"/>
              <pc:sldLayoutMk cId="3432006929" sldId="2147483659"/>
              <ac:spMk id="2" creationId="{BE43D723-3045-BD41-7446-5172D4EC7AC9}"/>
            </ac:spMkLst>
          </pc:spChg>
          <pc:spChg chg="del">
            <ac:chgData name="Emiliya Shender" userId="cb1f218db259381d" providerId="LiveId" clId="{A58D24E4-53B5-4AD0-80C5-110C108733EF}" dt="2023-02-08T16:21:43.086" v="823" actId="478"/>
            <ac:spMkLst>
              <pc:docMk/>
              <pc:sldMasterMk cId="4053971265" sldId="2147483648"/>
              <pc:sldLayoutMk cId="3432006929" sldId="2147483659"/>
              <ac:spMk id="3" creationId="{C1F85929-FBCA-1353-6965-EC99E3A30EC2}"/>
            </ac:spMkLst>
          </pc:spChg>
          <pc:spChg chg="del">
            <ac:chgData name="Emiliya Shender" userId="cb1f218db259381d" providerId="LiveId" clId="{A58D24E4-53B5-4AD0-80C5-110C108733EF}" dt="2023-02-08T16:21:43.086" v="823" actId="478"/>
            <ac:spMkLst>
              <pc:docMk/>
              <pc:sldMasterMk cId="4053971265" sldId="2147483648"/>
              <pc:sldLayoutMk cId="3432006929" sldId="2147483659"/>
              <ac:spMk id="4" creationId="{DC029A25-E791-8885-7E6E-943DF57B3EA8}"/>
            </ac:spMkLst>
          </pc:spChg>
          <pc:spChg chg="add del mod">
            <ac:chgData name="Emiliya Shender" userId="cb1f218db259381d" providerId="LiveId" clId="{A58D24E4-53B5-4AD0-80C5-110C108733EF}" dt="2023-02-08T16:21:43.820" v="824" actId="478"/>
            <ac:spMkLst>
              <pc:docMk/>
              <pc:sldMasterMk cId="4053971265" sldId="2147483648"/>
              <pc:sldLayoutMk cId="3432006929" sldId="2147483659"/>
              <ac:spMk id="5" creationId="{506FA124-F785-06ED-DB10-CB3AF6E2C6CB}"/>
            </ac:spMkLst>
          </pc:spChg>
          <pc:spChg chg="add del mod">
            <ac:chgData name="Emiliya Shender" userId="cb1f218db259381d" providerId="LiveId" clId="{A58D24E4-53B5-4AD0-80C5-110C108733EF}" dt="2023-02-08T16:21:45.127" v="825" actId="478"/>
            <ac:spMkLst>
              <pc:docMk/>
              <pc:sldMasterMk cId="4053971265" sldId="2147483648"/>
              <pc:sldLayoutMk cId="3432006929" sldId="2147483659"/>
              <ac:spMk id="6" creationId="{6CBE6449-8697-E971-14B1-C3F855F8555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" creationId="{3D18E217-470C-BAFB-B3F9-41D2273D593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" creationId="{1592E02D-B617-BFAA-2165-C052408E952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" creationId="{28833E57-2E4D-789A-BF30-76769EDD8EC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" creationId="{5E02837B-0F45-994F-3C36-52D5D70366D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" creationId="{790F42E6-3DA1-AF8F-4A9D-F520B11A9A4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" creationId="{37C18BA7-3AFD-0681-6A9D-7DE5C44F12B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" creationId="{9B87FCDC-B2E2-6901-9B0A-10125CD77CC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" creationId="{9D2331AC-A364-31C0-343B-42A194C49DB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" creationId="{32C514A4-27A8-98E6-3139-14DDF23D44E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" creationId="{657C84F5-392A-A3B5-E912-6A614F3DAB2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0" creationId="{41457197-BC9F-2E46-7AD0-DE302AD2448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1" creationId="{E29290EB-560A-B3DC-9355-9C27C2655FF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2" creationId="{02EF4DA4-9DB8-2F9B-36A7-0D96EAE66EC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3" creationId="{7EE913E0-286C-96B0-420E-3763C53E0B4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4" creationId="{45A46E74-C018-D402-E1C5-DA573EC6665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5" creationId="{58CF2FB0-F8D3-6CE4-8B14-9475905CF6B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6" creationId="{4105E98B-61E4-1F09-3B8A-E1004A2524A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7" creationId="{71A82535-A160-FBF6-519A-189E10D82E4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8" creationId="{FA73A52C-5801-BE1E-59E1-6B881B9BD35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39" creationId="{ED1A4465-F54A-B2EA-D4D7-3B59AC2DB74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0" creationId="{A7C9BCA1-4D82-DB23-14AD-CB164C3DDBF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2" creationId="{FFB33390-B5DD-4F41-BEE1-83075B4E072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3" creationId="{6E20A186-1B2A-37EF-5D39-E2C025CE504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4" creationId="{904CAF3A-7222-728C-A156-17ADC51C21B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5" creationId="{36565798-1CB4-C8B3-1945-9F9BE17E1E9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6" creationId="{A590D9F3-5DFE-86AB-1B01-CB49EFD3169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7" creationId="{27B7F339-9E07-9608-F22C-3503A0DB37F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8" creationId="{797E47AF-C225-C19C-6D9B-37553D3B47C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49" creationId="{D34F9981-2BF2-AB58-21CE-8F69BA511A3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1" creationId="{F250D704-E4D2-5B02-AAA7-8CA48A90BB5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2" creationId="{1C7B5B60-111F-69B2-9D43-A833F91EB08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3" creationId="{49C0872D-DC9B-F83B-E126-C53F34F991D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4" creationId="{1CC89DE2-2D4D-0D46-F9C1-C7212A41996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5" creationId="{2380263B-E40D-3F8F-CD9E-5DE5B617280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6" creationId="{F559D447-143D-DEE6-9AE7-E0E149CB61B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7" creationId="{CCF84FC2-DDE9-585B-459F-CAEFF7658ED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58" creationId="{31A0C645-6915-6592-BE5A-5D7BB0507AF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67" creationId="{75841561-004D-00E2-3A99-7FE5F1ADC5C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69" creationId="{DFA00B98-DFA1-36C6-6F29-DA5403B48CF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0" creationId="{ACBEEF83-B8C1-BB0C-F846-23694DB4794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1" creationId="{6E6E4D89-8D73-E6CF-94FA-450E65AE5A9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2" creationId="{5C590410-06A7-C45B-F290-1572B221910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3" creationId="{E07A363B-1D82-4D8C-4988-36CF8B3DEC2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4" creationId="{36D9A6BF-EDF1-CDF3-7307-1C4C2C3D216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5" creationId="{6068CB20-2F55-3E27-3FE2-85D9CB821E0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6" creationId="{4F3C96C4-6E9D-9631-99C2-6B099CFFE77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7" creationId="{76692E83-AFFE-2E24-0052-1A57A7CEB5B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8" creationId="{63CF5E24-4895-6123-461E-F16EFC011BD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79" creationId="{37583556-7332-76AF-8694-017288F4AC5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0" creationId="{743F9A83-2B8D-BE8C-CC21-9D597F4DFEB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1" creationId="{D9ADEA72-374C-57E4-8DF3-8E6B46EDE36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2" creationId="{E9347854-6546-AC11-D25E-05B17021201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4" creationId="{AE1CC529-8EFF-7560-9876-DCFCA56F2AC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5" creationId="{A6927C4A-4B55-C910-7214-9756B5B912A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86" creationId="{6D1C00E9-5BA0-A415-0832-E7AFBF8AD19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0" creationId="{497B5CB7-B705-B29F-DBFF-EA4128FA916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1" creationId="{4361B72B-5C89-9DFB-66FD-699C502F965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2" creationId="{AC2C51F7-769A-C1E0-30BA-A557B1D0FE8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3" creationId="{3A62929A-3C68-C3EC-BE89-4B800B4023B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4" creationId="{4E23229E-10C7-1F8A-4C28-D392D4F2C2E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5" creationId="{7A7F68FE-3850-06D0-CDCC-0B00B629B99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6" creationId="{DACF2F86-1FC4-CB5A-4BD8-C4F7DBF233C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7" creationId="{15792EFA-43F5-71DF-8341-131187F300D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8" creationId="{03826807-4FB4-F23E-96E6-88B491D771C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99" creationId="{D0F7B9EE-5E86-29FB-17B2-48C10E1F356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0" creationId="{43B19E04-88D5-C0D9-793C-18F9DD6BF31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1" creationId="{AC611CB9-9E47-A4FE-30D5-19BC664C5FB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2" creationId="{7A79CAE4-C677-A648-92AE-5FFC91CA3B0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3" creationId="{61ED0907-6144-3C4D-E6D2-569F22C6358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4" creationId="{C5785800-6477-3CEA-7123-4502DB48E41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5" creationId="{2E097854-5F5E-268D-7130-DB5301E9B92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6" creationId="{91837E7C-CFD9-8BF5-F62B-EAD12536F64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7" creationId="{A8A0A16F-9BF4-2E44-215D-908341A835D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8" creationId="{D0C0A032-3B0D-E485-8FC9-EA140F78C38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09" creationId="{78EFABC3-E947-3165-8D17-3511022C70A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0" creationId="{802D692D-DCBE-6D29-B38D-56AA83B5460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1" creationId="{24B36B4F-69B3-4AA2-32E9-E1A0F2DCA48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2" creationId="{AA82CE7B-9F69-CC84-D641-4715A532F25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3" creationId="{8465A29D-331A-6B6F-D94D-475546C26D3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4" creationId="{8D04D9BE-CD3B-8470-F193-F35A1DA4C2C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5" creationId="{16BB8C05-E714-292B-A611-A7009563A6E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7" creationId="{752F3AC8-3E66-69EF-7126-B505C26C8AF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8" creationId="{37C6ABAC-5A44-AA32-0235-245437C316E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19" creationId="{357E5EDD-BD7E-1D59-BD69-397210173FE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0" creationId="{AC8E9569-A5F3-B10C-8C0D-254432B2579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1" creationId="{4A3386A1-2E89-8038-3EDE-72032FD390C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2" creationId="{37D5CD65-6884-DC14-5457-A070007EAD4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3" creationId="{A4B8EC47-4E2C-AA51-71DF-DA280CF95D2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4" creationId="{A5D1CC4A-C73C-A465-B343-CC3A5C2C70E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5" creationId="{29804851-40AA-2F5B-0AE7-75C9C041D63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6" creationId="{514BC76F-F74B-4D28-0B2D-64D29C8C65E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7" creationId="{D0D63FD6-7FDD-99C9-6E54-1AD022B9FA6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8" creationId="{6A7CD9B2-4721-707A-E90A-D97FBC8B25B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29" creationId="{16FE1125-32FE-B2DB-2993-112F4A50F1D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0" creationId="{CD9F3E02-C7D1-06F0-7ACE-ACBB6267A6A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1" creationId="{CBADA7B4-9829-F51E-4840-9A4E3DE3C19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2" creationId="{EB91F327-1154-A951-C05C-CE9E5582A80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3" creationId="{94C82814-83F8-2ACB-1FBA-144FEE782CE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4" creationId="{0F1A9C77-0C5C-72F9-AB33-A177A8C2024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5" creationId="{AEE8CE64-B775-B434-01D2-CA5D434EADF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6" creationId="{74292092-0195-F3A8-9B72-693EF1247F1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7" creationId="{32F4E37B-2CC9-6B40-AF10-E2F5462464C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8" creationId="{F1789D49-D8DC-69B7-69A1-D6F74628454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39" creationId="{8C9EFFFB-D2E4-DB06-37A6-3025EB45B8F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0" creationId="{03ADED26-F8D3-4D2B-A4BF-404C99FD3CE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1" creationId="{329C29A6-9583-DD7B-10A7-A298DD7EDBF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2" creationId="{25967554-597B-0EB0-675A-CE4F9E4D417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3" creationId="{348943C8-89D7-5BAC-3091-41F250D7ED2A}"/>
            </ac:spMkLst>
          </pc:spChg>
          <pc:spChg chg="mod">
            <ac:chgData name="Emiliya Shender" userId="cb1f218db259381d" providerId="LiveId" clId="{A58D24E4-53B5-4AD0-80C5-110C108733EF}" dt="2023-02-08T16:26:58.740" v="1019" actId="207"/>
            <ac:spMkLst>
              <pc:docMk/>
              <pc:sldMasterMk cId="4053971265" sldId="2147483648"/>
              <pc:sldLayoutMk cId="3432006929" sldId="2147483659"/>
              <ac:spMk id="144" creationId="{68FF7A4D-2073-C466-FA2B-2758A854A94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5" creationId="{D21B3044-8071-A3E1-FEAE-968A021BE46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6" creationId="{F6C8A7B6-6F40-6180-2FA8-9A7AC5B787A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7" creationId="{32CB6F2C-510D-EBEB-8C51-40C199201B2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8" creationId="{08464031-6FC1-14C5-AD6A-6D1E5153E9C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49" creationId="{C0E87838-8ED6-ECCA-6D93-32CCC30E69A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0" creationId="{1F891D65-E60A-20FE-27B5-0B2539402F8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1" creationId="{B9B26967-D301-8A88-E602-34FF99AE2C7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2" creationId="{5A30B2A2-9644-8B92-9D47-83B80FEA626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3" creationId="{AB094179-DEBB-DAFB-62FC-4099B36EEDC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4" creationId="{B5395840-43C6-D7B0-6CEB-7284D12DF3A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5" creationId="{81551024-4895-1B6D-F474-DDC5F2CACD4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6" creationId="{A29B8AA9-164A-E004-8F77-2B55E0E28FF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7" creationId="{ECC4B72E-83FD-4F26-958F-1BA40F21003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8" creationId="{3E16B95C-8054-06DC-B901-237B9F1C24F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59" creationId="{5B63CF62-25F5-4273-A228-DD38F2F5190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0" creationId="{75F5B50D-BCC6-7C0C-2B10-8D9B8547109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1" creationId="{CFA7567B-E6C4-30F8-D4B1-502BD252F0E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2" creationId="{0B8EE183-0C0A-668A-F076-AECB4F3AE98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3" creationId="{91671FEB-4A0C-40E8-E94F-36587C9974A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4" creationId="{69351EA7-CB7D-6D86-253C-582795EC453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5" creationId="{32F2E48B-9A23-3A51-790A-3A8C7106DCF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6" creationId="{029B44F7-BD6A-5649-90D3-EE222E39A37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7" creationId="{E5ACC53B-6AD3-AA83-A306-66AE597EFA0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8" creationId="{A2868931-A71F-6ED1-0EEE-5F18EF60FED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69" creationId="{2F699B46-A1A1-47FE-2134-609A48C7E88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0" creationId="{05409C40-BBBC-E28B-ADAE-E3F8422BB90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1" creationId="{F4F0136B-B85B-F013-5AF0-B84174F9480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2" creationId="{180881C6-B6C0-1251-1EA9-5588862E257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3" creationId="{AE0CE6EE-DD81-B8CB-CEFB-0039440D2CD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4" creationId="{A5B51D26-42B1-3A8B-7C42-1E08B497881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5" creationId="{F019B87E-F5E0-D46A-5257-6122DCC16B2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6" creationId="{782F570A-A8A6-3699-CB3F-F829CF7060E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7" creationId="{C479E552-B641-1274-08FB-8B156A0546A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8" creationId="{153E72CD-89CC-67EE-282C-C1DB9DF723B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79" creationId="{C824FA9E-96B2-DE8B-B8D3-E1FB4A6645E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0" creationId="{D6BE9FEE-7EFB-4AEE-6FE7-C983EB32476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1" creationId="{555447DD-E044-2914-9C70-52E0B83E489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2" creationId="{5C60077E-0010-3776-3D56-106F2556755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3" creationId="{131C62C9-293C-5E51-48F7-14726AA6F81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4" creationId="{B48B5900-5B8D-9D38-A6C4-B79E887D504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5" creationId="{5E4846C2-7AB7-0363-E54A-609E086CA4D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6" creationId="{4E195908-EE63-19CD-271F-DC38981BBC1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7" creationId="{E08B24FC-D5A2-732D-722E-9C30425A95B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8" creationId="{1AF568C1-C964-BD9E-EE03-A827A69911D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89" creationId="{CA6CA8C0-1424-2021-1DD1-4DD0B96A599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0" creationId="{4C8D7FC3-5C82-B5D2-1B3E-6A1282B4A84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1" creationId="{6B5705E8-83FE-3E97-31A8-F16187D8CE5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2" creationId="{2098D762-1366-BBD4-B165-D318C7BC43E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3" creationId="{94E64430-70E2-84D1-409A-D3805037EC6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4" creationId="{B7513514-B805-0C03-3F22-FA9D9B45B85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5" creationId="{27107437-4C26-88A4-0CE6-76582FEFE8F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6" creationId="{C7CF039E-37CC-7B92-63AA-77C84737157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7" creationId="{0E66ECEB-4F66-FFBD-9B2B-9BDB9C37449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199" creationId="{97D4AD41-12FA-6B1F-3FE6-427413E81D9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0" creationId="{A150E632-4CF0-F98E-2CD1-618DFD8FBFB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1" creationId="{D593602A-3F43-0E51-9A6C-16E30DDBA1D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2" creationId="{36210D2B-BB15-3BC0-11E6-DC28C6D8A89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3" creationId="{C7EA6722-485A-A1F7-9030-BD5A70FE8B2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4" creationId="{B37947AE-2CBE-A7E8-6B48-78AE7706184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5" creationId="{168A0402-C609-1A97-C002-98F43F5C51A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6" creationId="{0F299063-2B73-AE21-BDB3-D480E2053CA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7" creationId="{188C2F01-8147-EF26-BE99-82E9CFFDD21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8" creationId="{03E22B13-9766-1040-60D8-3202BDF40BF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09" creationId="{967DB70C-C710-F8FF-7592-5C62DA6CA1C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0" creationId="{D4FF65E8-564D-CF20-1B0D-AF9BD498A47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5" creationId="{67DAA66B-9D11-AA19-0266-D2468D9FFB65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6" creationId="{6710F1AA-2D8D-E7BE-E38B-CDA6EB825DB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7" creationId="{DF5EFC5A-8D35-5C61-CB00-A9233AD0B45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8" creationId="{03D26928-4F76-D5DE-9D7F-BF80500CF36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19" creationId="{5A02E723-75C8-3682-95B5-1DDF0796F40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20" creationId="{FDCD4EBE-A1CE-1446-E591-2F336B8E2639}"/>
            </ac:spMkLst>
          </pc:spChg>
          <pc:spChg chg="mod">
            <ac:chgData name="Emiliya Shender" userId="cb1f218db259381d" providerId="LiveId" clId="{A58D24E4-53B5-4AD0-80C5-110C108733EF}" dt="2023-02-08T16:27:30.712" v="1025" actId="207"/>
            <ac:spMkLst>
              <pc:docMk/>
              <pc:sldMasterMk cId="4053971265" sldId="2147483648"/>
              <pc:sldLayoutMk cId="3432006929" sldId="2147483659"/>
              <ac:spMk id="221" creationId="{835C493A-672A-3124-8660-A966168C587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23" creationId="{0DA2B1A4-81D6-A675-C493-F0A13024EF40}"/>
            </ac:spMkLst>
          </pc:spChg>
          <pc:spChg chg="mod">
            <ac:chgData name="Emiliya Shender" userId="cb1f218db259381d" providerId="LiveId" clId="{A58D24E4-53B5-4AD0-80C5-110C108733EF}" dt="2023-02-08T16:27:30.712" v="1025" actId="207"/>
            <ac:spMkLst>
              <pc:docMk/>
              <pc:sldMasterMk cId="4053971265" sldId="2147483648"/>
              <pc:sldLayoutMk cId="3432006929" sldId="2147483659"/>
              <ac:spMk id="224" creationId="{5522A763-80A0-AB2B-BE84-3A54481E64A5}"/>
            </ac:spMkLst>
          </pc:spChg>
          <pc:spChg chg="mod">
            <ac:chgData name="Emiliya Shender" userId="cb1f218db259381d" providerId="LiveId" clId="{A58D24E4-53B5-4AD0-80C5-110C108733EF}" dt="2023-02-08T16:27:30.712" v="1025" actId="207"/>
            <ac:spMkLst>
              <pc:docMk/>
              <pc:sldMasterMk cId="4053971265" sldId="2147483648"/>
              <pc:sldLayoutMk cId="3432006929" sldId="2147483659"/>
              <ac:spMk id="225" creationId="{7658F1C1-B1F0-F758-879D-0D22375C51B5}"/>
            </ac:spMkLst>
          </pc:spChg>
          <pc:spChg chg="mod">
            <ac:chgData name="Emiliya Shender" userId="cb1f218db259381d" providerId="LiveId" clId="{A58D24E4-53B5-4AD0-80C5-110C108733EF}" dt="2023-02-08T16:27:30.712" v="1025" actId="207"/>
            <ac:spMkLst>
              <pc:docMk/>
              <pc:sldMasterMk cId="4053971265" sldId="2147483648"/>
              <pc:sldLayoutMk cId="3432006929" sldId="2147483659"/>
              <ac:spMk id="226" creationId="{DC4AA5DC-6DC4-1F28-021E-6BD88ADD4426}"/>
            </ac:spMkLst>
          </pc:spChg>
          <pc:spChg chg="mod">
            <ac:chgData name="Emiliya Shender" userId="cb1f218db259381d" providerId="LiveId" clId="{A58D24E4-53B5-4AD0-80C5-110C108733EF}" dt="2023-02-08T16:27:04.007" v="1020" actId="207"/>
            <ac:spMkLst>
              <pc:docMk/>
              <pc:sldMasterMk cId="4053971265" sldId="2147483648"/>
              <pc:sldLayoutMk cId="3432006929" sldId="2147483659"/>
              <ac:spMk id="227" creationId="{0916691B-3FFC-B47C-1F68-B5F7B7635E8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29" creationId="{B89BF697-80A0-05D8-01CB-AE5132F297C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0" creationId="{A0BABFE3-28D7-E2D4-6750-DFD9F4F2DA2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1" creationId="{BB36EED1-5262-C5A7-C894-9D2F02F82F2F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2" creationId="{1041C3A3-5A50-B67D-F694-D89AF1D0F23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3" creationId="{B8D19FE4-4EBA-65B4-6291-A5226711EBB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5" creationId="{C6BF6A6E-FD8E-E623-A362-603FC7C4A14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6" creationId="{0C8E3F34-855B-2505-FBC5-136CCE45DA1A}"/>
            </ac:spMkLst>
          </pc:spChg>
          <pc:spChg chg="mod">
            <ac:chgData name="Emiliya Shender" userId="cb1f218db259381d" providerId="LiveId" clId="{A58D24E4-53B5-4AD0-80C5-110C108733EF}" dt="2023-02-08T16:27:04.007" v="1020" actId="207"/>
            <ac:spMkLst>
              <pc:docMk/>
              <pc:sldMasterMk cId="4053971265" sldId="2147483648"/>
              <pc:sldLayoutMk cId="3432006929" sldId="2147483659"/>
              <ac:spMk id="237" creationId="{FD21D9EF-3A93-D0FE-30F5-6B57959B7AC6}"/>
            </ac:spMkLst>
          </pc:spChg>
          <pc:spChg chg="mod">
            <ac:chgData name="Emiliya Shender" userId="cb1f218db259381d" providerId="LiveId" clId="{A58D24E4-53B5-4AD0-80C5-110C108733EF}" dt="2023-02-08T16:27:12.347" v="1022" actId="207"/>
            <ac:spMkLst>
              <pc:docMk/>
              <pc:sldMasterMk cId="4053971265" sldId="2147483648"/>
              <pc:sldLayoutMk cId="3432006929" sldId="2147483659"/>
              <ac:spMk id="238" creationId="{45CD4E84-59E5-1FE4-924F-605F8CEE906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39" creationId="{3FE250EB-D1EC-FCB1-0993-A58B563C29AB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1" creationId="{81536C17-45D1-E4A5-EB29-3F5A34B6B35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2" creationId="{FE4897B6-C640-F564-5FFF-2FC9E6670F5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3" creationId="{297AD583-52AB-7DE9-8787-8D66E85C3A6B}"/>
            </ac:spMkLst>
          </pc:spChg>
          <pc:spChg chg="mod">
            <ac:chgData name="Emiliya Shender" userId="cb1f218db259381d" providerId="LiveId" clId="{A58D24E4-53B5-4AD0-80C5-110C108733EF}" dt="2023-02-08T16:27:04.007" v="1020" actId="207"/>
            <ac:spMkLst>
              <pc:docMk/>
              <pc:sldMasterMk cId="4053971265" sldId="2147483648"/>
              <pc:sldLayoutMk cId="3432006929" sldId="2147483659"/>
              <ac:spMk id="244" creationId="{A50512D8-32A1-335F-3BA2-873F010F54F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5" creationId="{3FD1CFDC-F3BB-1DD4-1FFC-BC3A55826AE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6" creationId="{798F8C7A-C57D-2B97-BF27-F8DD1F28AE3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7" creationId="{00C4D7C9-EEB7-8D2A-14B3-A2E049F90C7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8" creationId="{59CFAD52-8850-EC3F-0E1A-84340A335A4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49" creationId="{D14FF9C6-769B-127A-F35C-4840A1208FE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0" creationId="{F33448A9-FF06-9719-24D5-D445C5A632B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1" creationId="{128E5778-6E5B-8493-14EB-82816F8E0BF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2" creationId="{9A0C9CAC-291F-87A8-4425-F087889B29E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3" creationId="{8D4AA2E1-E8D8-236D-3997-F881A6CAD85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4" creationId="{5DE52969-C093-8C3C-129E-F746EE20D836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5" creationId="{0CA480F9-9000-4316-D87D-E3242BC3C47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6" creationId="{59D0CDCF-8123-8256-90D2-4FF1DD891F7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7" creationId="{7D33F0AF-3DD9-BD3E-B689-11068D7FBEE4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8" creationId="{C6F20BC3-1B6C-8F9D-7A82-7CF0B887E22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59" creationId="{C5376FBD-6DFE-D055-7248-02CF93ABCCF0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0" creationId="{0412D520-30C1-F3B8-E995-31966347396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2" creationId="{16EB3AF2-A9DA-A8D4-3953-939709879C29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3" creationId="{D8EFDD0E-C9B8-C963-45A2-680616A78F18}"/>
            </ac:spMkLst>
          </pc:spChg>
          <pc:spChg chg="mod">
            <ac:chgData name="Emiliya Shender" userId="cb1f218db259381d" providerId="LiveId" clId="{A58D24E4-53B5-4AD0-80C5-110C108733EF}" dt="2023-02-08T16:27:22.338" v="1024" actId="207"/>
            <ac:spMkLst>
              <pc:docMk/>
              <pc:sldMasterMk cId="4053971265" sldId="2147483648"/>
              <pc:sldLayoutMk cId="3432006929" sldId="2147483659"/>
              <ac:spMk id="264" creationId="{DB25F402-5E1A-1E01-17A4-3FCC11A4ED51}"/>
            </ac:spMkLst>
          </pc:spChg>
          <pc:spChg chg="mod">
            <ac:chgData name="Emiliya Shender" userId="cb1f218db259381d" providerId="LiveId" clId="{A58D24E4-53B5-4AD0-80C5-110C108733EF}" dt="2023-02-08T16:27:22.338" v="1024" actId="207"/>
            <ac:spMkLst>
              <pc:docMk/>
              <pc:sldMasterMk cId="4053971265" sldId="2147483648"/>
              <pc:sldLayoutMk cId="3432006929" sldId="2147483659"/>
              <ac:spMk id="265" creationId="{79FC0A73-534B-D7BB-0F86-6B7AB337C5C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6" creationId="{4CAC29E4-610E-0E73-8517-18599C8600B1}"/>
            </ac:spMkLst>
          </pc:spChg>
          <pc:spChg chg="mod">
            <ac:chgData name="Emiliya Shender" userId="cb1f218db259381d" providerId="LiveId" clId="{A58D24E4-53B5-4AD0-80C5-110C108733EF}" dt="2023-02-08T16:27:22.338" v="1024" actId="207"/>
            <ac:spMkLst>
              <pc:docMk/>
              <pc:sldMasterMk cId="4053971265" sldId="2147483648"/>
              <pc:sldLayoutMk cId="3432006929" sldId="2147483659"/>
              <ac:spMk id="267" creationId="{F22EB5BB-9403-B992-1B9B-C4A6CAFF1C3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8" creationId="{FCDF99A8-D07F-EE68-B22C-95FCD8702421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69" creationId="{D101AE7D-5F82-D981-3460-8D37B12A8F5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0" creationId="{B6FD33AC-BF6F-D9F5-1B6E-800CBDDA72FC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1" creationId="{9B6C0330-B76A-24CA-382C-FF9234D90B7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2" creationId="{F326270C-4E8C-6A24-7912-F6730ADD4637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3" creationId="{9CF62287-2E3E-6F02-BECA-366960BFE3FE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4" creationId="{61B88A12-F736-254F-4842-5362A77224E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5" creationId="{BB66EB01-3E1E-64A3-094A-96A29D355A83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6" creationId="{1A87D195-A563-71AA-5774-E1F6A68C837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7" creationId="{ADBF393C-2DF9-AA4D-41BF-FDB8715F638D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8" creationId="{E0FB99A7-1B09-C33C-9264-98FD112262B2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79" creationId="{1FCE7103-F160-2A32-5CB3-47F628F001EA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80" creationId="{4B2FBDC1-D78D-4128-E368-C0DDCED368F8}"/>
            </ac:spMkLst>
          </pc:spChg>
          <pc:spChg chg="mod">
            <ac:chgData name="Emiliya Shender" userId="cb1f218db259381d" providerId="LiveId" clId="{A58D24E4-53B5-4AD0-80C5-110C108733EF}" dt="2023-02-08T16:22:21.789" v="881" actId="207"/>
            <ac:spMkLst>
              <pc:docMk/>
              <pc:sldMasterMk cId="4053971265" sldId="2147483648"/>
              <pc:sldLayoutMk cId="3432006929" sldId="2147483659"/>
              <ac:spMk id="281" creationId="{D3AC590B-C76D-C1CC-22AE-A6F8D813B617}"/>
            </ac:spMkLst>
          </pc:spChg>
          <pc:spChg chg="add del">
            <ac:chgData name="Emiliya Shender" userId="cb1f218db259381d" providerId="LiveId" clId="{A58D24E4-53B5-4AD0-80C5-110C108733EF}" dt="2023-02-08T16:22:33.488" v="882" actId="11529"/>
            <ac:spMkLst>
              <pc:docMk/>
              <pc:sldMasterMk cId="4053971265" sldId="2147483648"/>
              <pc:sldLayoutMk cId="3432006929" sldId="2147483659"/>
              <ac:spMk id="282" creationId="{EBB0778B-5F16-0258-9B1F-7B421E79A8A3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3" creationId="{441779B5-12A9-110E-B3E0-3F695FD8C6AB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4" creationId="{CA83FB2B-E60A-106E-9C72-29E030E6A992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5" creationId="{D96E4012-91DA-28ED-13FB-6C1A7E53ED2C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6" creationId="{6C89EF78-71A6-F4E6-3FC6-BB3456813962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7" creationId="{78E8DC84-6FAD-B88E-BA46-3F2ABE5452E3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8" creationId="{AD4086A6-668A-6738-7195-2F173B01E1A4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89" creationId="{D786ABB6-E0E7-5EEC-59AB-12B9C5C563A0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90" creationId="{D929A918-0D86-F689-8570-5DBB360FA488}"/>
            </ac:spMkLst>
          </pc:spChg>
          <pc:spChg chg="add mod">
            <ac:chgData name="Emiliya Shender" userId="cb1f218db259381d" providerId="LiveId" clId="{A58D24E4-53B5-4AD0-80C5-110C108733EF}" dt="2023-02-08T16:23:26.938" v="927" actId="207"/>
            <ac:spMkLst>
              <pc:docMk/>
              <pc:sldMasterMk cId="4053971265" sldId="2147483648"/>
              <pc:sldLayoutMk cId="3432006929" sldId="2147483659"/>
              <ac:spMk id="291" creationId="{34CB07BC-0191-73AD-D47F-2C1FAE179D2A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2" creationId="{C3A68330-CD9C-6ECD-4825-FBEF6B6E24AC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3" creationId="{B33AF016-7EFE-27D9-5067-5323A6EFE4F0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4" creationId="{36CE2B04-269C-541A-5899-9E888726EDD7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5" creationId="{5E4AB0C1-CE87-E5F7-546E-B3C6C14C0AAE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6" creationId="{E2E5F558-797E-F517-A33E-E7A0595F7051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7" creationId="{D8299E90-BAB8-8272-4E5D-5E850DD816E4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8" creationId="{A1D5FDB8-CEFB-16EE-24C1-F573AD265C86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299" creationId="{2D2DF0C7-D6EF-2583-CA93-A5AC11004B56}"/>
            </ac:spMkLst>
          </pc:spChg>
          <pc:spChg chg="add mod">
            <ac:chgData name="Emiliya Shender" userId="cb1f218db259381d" providerId="LiveId" clId="{A58D24E4-53B5-4AD0-80C5-110C108733EF}" dt="2023-02-08T16:23:54.087" v="929" actId="404"/>
            <ac:spMkLst>
              <pc:docMk/>
              <pc:sldMasterMk cId="4053971265" sldId="2147483648"/>
              <pc:sldLayoutMk cId="3432006929" sldId="2147483659"/>
              <ac:spMk id="300" creationId="{6678C2BA-8FDF-37F9-FE00-1DAC613577DC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06" creationId="{3306FD8E-B7C0-1E11-6BC5-36F0C5CC99FE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07" creationId="{1F6DD152-98D7-A568-5E8F-4C41871460D0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08" creationId="{30FA484B-90E2-75B4-673E-456781509555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09" creationId="{DC758D16-F38E-F839-CBDD-60CEBB561D38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0" creationId="{1869EAA4-2BCD-0791-EFFE-F7E9E5579650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1" creationId="{B0CFCA72-DEF5-642A-CD4E-BB43E240082F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2" creationId="{10D59DA7-0ED9-5BB9-A71E-4CDA585AB083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3" creationId="{E27A67AC-9583-04B2-4D8A-72BA8E1B3B1C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4" creationId="{652BEC7F-835C-861F-B69D-81C94FAD8531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5" creationId="{2647F24A-ACAE-83C7-8B4C-159F39E0EE8E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6" creationId="{83CEACDD-BE19-165B-AFFC-BC8CB093D9A2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7" creationId="{55BB1725-1961-4A39-B85A-8FE8EAC82133}"/>
            </ac:spMkLst>
          </pc:spChg>
          <pc:spChg chg="mod">
            <ac:chgData name="Emiliya Shender" userId="cb1f218db259381d" providerId="LiveId" clId="{A58D24E4-53B5-4AD0-80C5-110C108733EF}" dt="2023-02-08T16:43:46.107" v="1544" actId="165"/>
            <ac:spMkLst>
              <pc:docMk/>
              <pc:sldMasterMk cId="4053971265" sldId="2147483648"/>
              <pc:sldLayoutMk cId="3432006929" sldId="2147483659"/>
              <ac:spMk id="318" creationId="{FC1256A7-C9D8-DC62-3AE1-BD511FC118A1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3" creationId="{6A20FA08-5ECE-98BA-1E39-9816D56600F1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4" creationId="{F773A20D-D195-8D20-32C4-15D29F331152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5" creationId="{773472BE-CCED-77B9-0466-4F366E848552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6" creationId="{94BB956D-345F-8448-A955-94B3B05A7E63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7" creationId="{FEFC0DD4-FF1F-F80D-C472-3CE651050075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8" creationId="{C0589634-FFA7-1F3E-85AD-AE68132705CF}"/>
            </ac:spMkLst>
          </pc:spChg>
          <pc:spChg chg="mod">
            <ac:chgData name="Emiliya Shender" userId="cb1f218db259381d" providerId="LiveId" clId="{A58D24E4-53B5-4AD0-80C5-110C108733EF}" dt="2023-02-08T16:29:19.428" v="1032" actId="207"/>
            <ac:spMkLst>
              <pc:docMk/>
              <pc:sldMasterMk cId="4053971265" sldId="2147483648"/>
              <pc:sldLayoutMk cId="3432006929" sldId="2147483659"/>
              <ac:spMk id="329" creationId="{907A1F24-48C7-8A7E-7E93-2E1E35CDE988}"/>
            </ac:spMkLst>
          </pc:spChg>
          <pc:spChg chg="add mod">
            <ac:chgData name="Emiliya Shender" userId="cb1f218db259381d" providerId="LiveId" clId="{A58D24E4-53B5-4AD0-80C5-110C108733EF}" dt="2023-02-08T16:30:41.627" v="1054"/>
            <ac:spMkLst>
              <pc:docMk/>
              <pc:sldMasterMk cId="4053971265" sldId="2147483648"/>
              <pc:sldLayoutMk cId="3432006929" sldId="2147483659"/>
              <ac:spMk id="330" creationId="{B18D0115-E28C-DAA2-2067-AEDAFF76A18E}"/>
            </ac:spMkLst>
          </pc:spChg>
          <pc:spChg chg="add del mod ord">
            <ac:chgData name="Emiliya Shender" userId="cb1f218db259381d" providerId="LiveId" clId="{A58D24E4-53B5-4AD0-80C5-110C108733EF}" dt="2023-02-08T16:26:13.940" v="1016" actId="478"/>
            <ac:spMkLst>
              <pc:docMk/>
              <pc:sldMasterMk cId="4053971265" sldId="2147483648"/>
              <pc:sldLayoutMk cId="3432006929" sldId="2147483659"/>
              <ac:spMk id="331" creationId="{32F9AC77-F62B-8392-2263-65D2B7D29C20}"/>
            </ac:spMkLst>
          </pc:spChg>
          <pc:spChg chg="add del mod">
            <ac:chgData name="Emiliya Shender" userId="cb1f218db259381d" providerId="LiveId" clId="{A58D24E4-53B5-4AD0-80C5-110C108733EF}" dt="2023-02-08T16:30:27.198" v="1047" actId="478"/>
            <ac:spMkLst>
              <pc:docMk/>
              <pc:sldMasterMk cId="4053971265" sldId="2147483648"/>
              <pc:sldLayoutMk cId="3432006929" sldId="2147483659"/>
              <ac:spMk id="332" creationId="{1630A97A-BDBB-AE54-8AFE-1F365205C239}"/>
            </ac:spMkLst>
          </pc:spChg>
          <pc:spChg chg="add del mod">
            <ac:chgData name="Emiliya Shender" userId="cb1f218db259381d" providerId="LiveId" clId="{A58D24E4-53B5-4AD0-80C5-110C108733EF}" dt="2023-02-08T16:30:15.488" v="1046"/>
            <ac:spMkLst>
              <pc:docMk/>
              <pc:sldMasterMk cId="4053971265" sldId="2147483648"/>
              <pc:sldLayoutMk cId="3432006929" sldId="2147483659"/>
              <ac:spMk id="333" creationId="{AE3E5574-7D42-A234-0929-95E896681478}"/>
            </ac:spMkLst>
          </pc:spChg>
          <pc:spChg chg="add del mod">
            <ac:chgData name="Emiliya Shender" userId="cb1f218db259381d" providerId="LiveId" clId="{A58D24E4-53B5-4AD0-80C5-110C108733EF}" dt="2023-02-08T16:30:15.488" v="1046"/>
            <ac:spMkLst>
              <pc:docMk/>
              <pc:sldMasterMk cId="4053971265" sldId="2147483648"/>
              <pc:sldLayoutMk cId="3432006929" sldId="2147483659"/>
              <ac:spMk id="334" creationId="{42806CF1-B908-435E-5583-DE1F36475ABB}"/>
            </ac:spMkLst>
          </pc:spChg>
          <pc:spChg chg="mod">
            <ac:chgData name="Emiliya Shender" userId="cb1f218db259381d" providerId="LiveId" clId="{A58D24E4-53B5-4AD0-80C5-110C108733EF}" dt="2023-02-08T16:30:15.488" v="1046"/>
            <ac:spMkLst>
              <pc:docMk/>
              <pc:sldMasterMk cId="4053971265" sldId="2147483648"/>
              <pc:sldLayoutMk cId="3432006929" sldId="2147483659"/>
              <ac:spMk id="335" creationId="{23D7696C-DAC7-8A4F-059D-C32F1A920422}"/>
            </ac:spMkLst>
          </pc:spChg>
          <pc:grpChg chg="add 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7" creationId="{973B0ADF-3288-D560-C7C8-3C354335ACD6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8" creationId="{D010AB72-5D07-8DAA-29B6-B7ED363EABDA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9" creationId="{D85A70CB-0A05-78A7-11C3-B7A7B74FFB4F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10" creationId="{96B5AB17-A223-D995-512F-AFCD1BE77275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1" creationId="{15F4465D-E62C-D1C2-0E84-F01653510974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2" creationId="{15100079-D238-2AEE-983F-485B77F3F07B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3" creationId="{FC1AD8DB-A826-FB09-9AFD-6E691B4A9B78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4" creationId="{F7819F38-D74F-8E60-41E5-37C3ED75502A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5" creationId="{875C8312-4796-842D-F285-FF05C92D256D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6" creationId="{B7C5B9DD-F7F2-F505-CA30-6CA9E6B330A0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7" creationId="{332633AF-A9C6-6F5D-A4C6-448C91139A95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8" creationId="{3759D970-B3D6-F91D-EAA4-0C7CA305A05A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9" creationId="{0BB427FA-67A1-24EF-9D1C-A319F4871CF6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41" creationId="{6BF14F9B-5D24-D586-0126-5ABCD6E3CE1E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50" creationId="{77795C9A-A6B0-823C-D515-77C3CE836B92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59" creationId="{CCFFB81F-2026-3B0F-8035-A20FF6ECC323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0" creationId="{24587C00-382A-E9AC-BA0D-74EBBA99718F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1" creationId="{C4EC3220-9875-84C9-5FDF-65FF4719F81E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2" creationId="{900353F8-F9C8-97B3-F0BA-32FB0FB87BC7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3" creationId="{A6817575-B38C-3B89-8A7E-A8DE92C2391F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4" creationId="{2E0C7DD9-C600-9CE3-DCDE-2157A2C6F7B3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5" creationId="{2ADA4AC1-1DC7-FD30-BCB0-5D1E83AB3122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6" creationId="{E845A1FF-9E61-0F69-6675-964CCAADCAAD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68" creationId="{1BF7CC03-D08D-540F-B319-43E56FAE69CC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83" creationId="{7A02B1B5-A3FA-A9CD-E8FD-321DA9F0EF0C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87" creationId="{C55B5D5C-B22A-E51A-0DC4-78B051A6695D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88" creationId="{CB347C37-89F8-A0BA-73F9-307D3DD1F40F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89" creationId="{673E3860-8CBF-925B-DAFC-9E0E5D4AC344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116" creationId="{1356FEF6-7303-64C4-B414-2CFA0CCD60DE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198" creationId="{11ADB077-02B4-92C0-0B65-40C99BF48D63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11" creationId="{16AF394B-0D38-E04E-BA8A-3A83720DE04E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12" creationId="{3698E91B-8C96-4A5A-B1DD-B6ED20145DF7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13" creationId="{6F3CCDA2-1900-A465-C0A1-FC23F8C3D34D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14" creationId="{A41B0F69-892B-39E7-E91A-5655DF28F866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22" creationId="{A401CAF7-7913-3EF5-243F-176C707939CC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28" creationId="{D627222C-C46B-5D40-E02E-0984E18F94C9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34" creationId="{79929D13-4DAC-C1C6-B46D-FAC38725DD2E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40" creationId="{54D4F47F-57DA-EE30-15A2-A9E6083AF5DC}"/>
            </ac:grpSpMkLst>
          </pc:grpChg>
          <pc:grpChg chg="mod">
            <ac:chgData name="Emiliya Shender" userId="cb1f218db259381d" providerId="LiveId" clId="{A58D24E4-53B5-4AD0-80C5-110C108733EF}" dt="2023-02-08T16:22:21.789" v="881" actId="207"/>
            <ac:grpSpMkLst>
              <pc:docMk/>
              <pc:sldMasterMk cId="4053971265" sldId="2147483648"/>
              <pc:sldLayoutMk cId="3432006929" sldId="2147483659"/>
              <ac:grpSpMk id="261" creationId="{65FF500E-EB27-A4ED-892C-E4DEB1249CF5}"/>
            </ac:grpSpMkLst>
          </pc:grpChg>
          <pc:grpChg chg="add del mod">
            <ac:chgData name="Emiliya Shender" userId="cb1f218db259381d" providerId="LiveId" clId="{A58D24E4-53B5-4AD0-80C5-110C108733EF}" dt="2023-02-08T16:43:46.107" v="1544" actId="165"/>
            <ac:grpSpMkLst>
              <pc:docMk/>
              <pc:sldMasterMk cId="4053971265" sldId="2147483648"/>
              <pc:sldLayoutMk cId="3432006929" sldId="2147483659"/>
              <ac:grpSpMk id="301" creationId="{8AD506A1-BA6D-682D-32CD-759D1BEB64FE}"/>
            </ac:grpSpMkLst>
          </pc:grpChg>
          <pc:grpChg chg="mod topLvl">
            <ac:chgData name="Emiliya Shender" userId="cb1f218db259381d" providerId="LiveId" clId="{A58D24E4-53B5-4AD0-80C5-110C108733EF}" dt="2023-02-08T16:43:46.107" v="1544" actId="165"/>
            <ac:grpSpMkLst>
              <pc:docMk/>
              <pc:sldMasterMk cId="4053971265" sldId="2147483648"/>
              <pc:sldLayoutMk cId="3432006929" sldId="2147483659"/>
              <ac:grpSpMk id="302" creationId="{4DCFFD62-0637-81C9-02E2-D2D21A64501B}"/>
            </ac:grpSpMkLst>
          </pc:grpChg>
          <pc:grpChg chg="mod topLvl">
            <ac:chgData name="Emiliya Shender" userId="cb1f218db259381d" providerId="LiveId" clId="{A58D24E4-53B5-4AD0-80C5-110C108733EF}" dt="2023-02-08T16:43:46.107" v="1544" actId="165"/>
            <ac:grpSpMkLst>
              <pc:docMk/>
              <pc:sldMasterMk cId="4053971265" sldId="2147483648"/>
              <pc:sldLayoutMk cId="3432006929" sldId="2147483659"/>
              <ac:grpSpMk id="303" creationId="{7DFFC5E2-3DCB-9887-FF5E-1EFDF8875572}"/>
            </ac:grpSpMkLst>
          </pc:grpChg>
          <pc:grpChg chg="mod topLvl">
            <ac:chgData name="Emiliya Shender" userId="cb1f218db259381d" providerId="LiveId" clId="{A58D24E4-53B5-4AD0-80C5-110C108733EF}" dt="2023-02-08T16:43:46.107" v="1544" actId="165"/>
            <ac:grpSpMkLst>
              <pc:docMk/>
              <pc:sldMasterMk cId="4053971265" sldId="2147483648"/>
              <pc:sldLayoutMk cId="3432006929" sldId="2147483659"/>
              <ac:grpSpMk id="304" creationId="{CCFDC0A3-F0E1-73A1-89C1-2BA0A0237610}"/>
            </ac:grpSpMkLst>
          </pc:grpChg>
          <pc:grpChg chg="mod topLvl">
            <ac:chgData name="Emiliya Shender" userId="cb1f218db259381d" providerId="LiveId" clId="{A58D24E4-53B5-4AD0-80C5-110C108733EF}" dt="2023-02-08T16:43:46.107" v="1544" actId="165"/>
            <ac:grpSpMkLst>
              <pc:docMk/>
              <pc:sldMasterMk cId="4053971265" sldId="2147483648"/>
              <pc:sldLayoutMk cId="3432006929" sldId="2147483659"/>
              <ac:grpSpMk id="305" creationId="{51EBB081-414C-D191-48C0-69A877C9B4C3}"/>
            </ac:grpSpMkLst>
          </pc:grpChg>
          <pc:grpChg chg="add mod">
            <ac:chgData name="Emiliya Shender" userId="cb1f218db259381d" providerId="LiveId" clId="{A58D24E4-53B5-4AD0-80C5-110C108733EF}" dt="2023-02-08T16:53:44.604" v="1899" actId="14861"/>
            <ac:grpSpMkLst>
              <pc:docMk/>
              <pc:sldMasterMk cId="4053971265" sldId="2147483648"/>
              <pc:sldLayoutMk cId="3432006929" sldId="2147483659"/>
              <ac:grpSpMk id="321" creationId="{C1890F88-E704-FFDE-1F48-579A12A04979}"/>
            </ac:grpSpMkLst>
          </pc:grpChg>
          <pc:grpChg chg="mod">
            <ac:chgData name="Emiliya Shender" userId="cb1f218db259381d" providerId="LiveId" clId="{A58D24E4-53B5-4AD0-80C5-110C108733EF}" dt="2023-02-08T16:29:19.428" v="1032" actId="207"/>
            <ac:grpSpMkLst>
              <pc:docMk/>
              <pc:sldMasterMk cId="4053971265" sldId="2147483648"/>
              <pc:sldLayoutMk cId="3432006929" sldId="2147483659"/>
              <ac:grpSpMk id="322" creationId="{5BDC5D2A-E495-2E4B-68EE-F1F2DB5C38EC}"/>
            </ac:grpSpMkLst>
          </pc:grpChg>
          <pc:picChg chg="add del mod">
            <ac:chgData name="Emiliya Shender" userId="cb1f218db259381d" providerId="LiveId" clId="{A58D24E4-53B5-4AD0-80C5-110C108733EF}" dt="2023-02-08T16:24:47.392" v="934" actId="21"/>
            <ac:picMkLst>
              <pc:docMk/>
              <pc:sldMasterMk cId="4053971265" sldId="2147483648"/>
              <pc:sldLayoutMk cId="3432006929" sldId="2147483659"/>
              <ac:picMk id="320" creationId="{B6380185-1F5B-3675-94CB-8A7E37541F7A}"/>
            </ac:picMkLst>
          </pc:picChg>
          <pc:picChg chg="add mod">
            <ac:chgData name="Emiliya Shender" userId="cb1f218db259381d" providerId="LiveId" clId="{A58D24E4-53B5-4AD0-80C5-110C108733EF}" dt="2023-02-08T16:30:45.293" v="1056"/>
            <ac:picMkLst>
              <pc:docMk/>
              <pc:sldMasterMk cId="4053971265" sldId="2147483648"/>
              <pc:sldLayoutMk cId="3432006929" sldId="2147483659"/>
              <ac:picMk id="336" creationId="{4D193249-B027-AE44-3EA5-EE677CA838A2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9T09:37:02.129" v="3453" actId="1076"/>
          <pc:sldLayoutMkLst>
            <pc:docMk/>
            <pc:sldMasterMk cId="4053971265" sldId="2147483648"/>
            <pc:sldLayoutMk cId="608689111" sldId="2147483660"/>
          </pc:sldLayoutMkLst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" creationId="{50E56591-7C1D-E6D5-F2B6-B13C505926F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" creationId="{55318BBA-5D7A-5FF9-E9B0-C6B03E98DFD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" creationId="{D6A09417-C2D3-C153-94C2-5297E8FECD2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" creationId="{AC731686-0046-CD15-2F7D-BCD7CA09562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" creationId="{D309B239-8BBC-5491-0F3D-AEFAB13B0F2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" creationId="{42F5F6AE-52BE-13B1-2503-9481994CA67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" creationId="{A5FCDE80-A484-335B-F0D5-F031E260220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" creationId="{15AD4AF5-C17F-94B2-F003-F88E0BB33DA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" creationId="{F873E172-EE7F-9609-685B-3242F25DC04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" creationId="{2A08E1EC-9CDF-0699-8B17-68A141E9EDD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" creationId="{5E928F88-21AC-E12F-84D5-FB48BF9F678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" creationId="{6B08E223-02F5-F562-61D2-481B06A10AC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" creationId="{ADD849CB-039E-974F-1DB4-8D3E08691CE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" creationId="{8D99F5F6-23C2-0E86-02E3-378E78CB703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" creationId="{4C21A599-0A82-6F2F-CCAC-49FA80A6112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" creationId="{9D1036B2-373D-852B-70D6-7D77E220C1D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" creationId="{098097DD-3A10-A3A0-586A-30C1BB7317E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" creationId="{FB6A5287-07A6-DEEB-98F2-15624AC46F1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" creationId="{71A71ADA-4239-59A4-1482-3B04F61C778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" creationId="{CD23F5B6-4DEB-9D14-1DC8-1EE8ACB8C21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" creationId="{12B461F0-530E-5494-1CB7-FDB974428D0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" creationId="{7FB61458-DE44-A3CA-1081-EA3B32234F4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" creationId="{623D6B00-3FC6-A89E-5246-F001D983711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" creationId="{92A031B9-1D07-28B9-A92A-9F80E40C801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" creationId="{61D26BAE-4E54-3104-6E87-FE14873FDFC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" creationId="{654CB07A-6EB7-3C07-4D5C-34FF246FF0B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" creationId="{4E7313AE-4BDB-15B6-771C-9401B4E44D5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" creationId="{B344AB83-D53A-0C10-0DC7-6186F01CE8F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" creationId="{9873D06C-4307-6858-2263-F2BF72D0DE8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" creationId="{2690B6AA-D1E2-4CCB-E459-A88D7263482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" creationId="{B24305E4-F88E-1542-63A4-1E6D87F5D22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" creationId="{60D98CD7-0C0F-D874-E4EE-633934C75E0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" creationId="{ED8CED99-EE6A-FAB3-0DF6-23E1D404215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" creationId="{FF100D75-64E9-67A4-A2BA-14DAA5EB0E8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" creationId="{1A8A21E6-78FC-4645-7238-B26444F6AD0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" creationId="{87E4D83C-5780-3F9F-3CBB-829BC04054A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" creationId="{F1C5A4C4-02C2-3415-D81F-970F6DD382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" creationId="{0F4A65BB-9A40-6F64-65C6-61BCACC36E6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" creationId="{250A7910-5FB3-7E90-50B9-36060E9DD77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" creationId="{7EC71145-79EC-303B-11C0-3DCDB4D4218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" creationId="{35C623EC-88CC-1FF9-F2FD-BA2AD6DFA18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" creationId="{4B9E5929-0089-CFCD-548B-EBCAB2E4E90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" creationId="{2BCBF5EB-87DF-C503-2F4A-978921800F7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" creationId="{EEA4B935-DDEF-0002-554D-75222E400D6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" creationId="{CEB58D41-809B-C01C-E04E-82FF86C477B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" creationId="{34B2EDE1-8EAC-60B1-3AA9-58434A0803E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" creationId="{4E0C90EE-AEDE-5B99-F355-E4F66996558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" creationId="{BCC89B2D-57EB-7057-97D1-6D4BB0E04DC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" creationId="{BB3BAB12-E40D-552D-90A7-F1BE0292CFC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9" creationId="{8B583C21-232E-156C-744F-9C77D78DEBD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0" creationId="{2F77DE8D-EA6D-89C5-2063-8D6B0927CBE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1" creationId="{C61C6A2C-AEFA-8100-6D6A-1B63939E44B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2" creationId="{27DF6146-FEFD-491B-2EC8-732CC081992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3" creationId="{E21A7149-CE5C-AB07-3868-7FF04D5658F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4" creationId="{B90711B2-C5B8-7897-B364-6F91F5B8776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5" creationId="{C1514E43-8F24-3032-2437-74DD34C60DD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7" creationId="{03405660-F98D-DB05-17DB-7F41A7E24EB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8" creationId="{033BEF32-4387-21FB-D0E4-900C98D309D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79" creationId="{46478248-889A-AA5C-BA59-65B3D60C910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0" creationId="{A39CBD02-5339-E9F5-D42F-51045478440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1" creationId="{11B19E51-8D75-D03B-7E15-85A1FAF681C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2" creationId="{CB6CB9C2-D38D-7109-0680-C5CF0C14284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3" creationId="{88E1800C-65A8-7061-F6B0-E8424E9A066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4" creationId="{1CEFB089-D743-B181-1B6D-9314832D866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5" creationId="{473D8E44-BD30-88FA-B1FF-333F0A21F8F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8" creationId="{A7262997-F93C-216A-B01D-5C892195DA0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89" creationId="{2C81EFC5-1DD7-722F-D4CB-F6659190FE3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0" creationId="{0846B9E4-5E61-CDDE-1B6A-2B058628461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1" creationId="{AC9E4D5E-7E75-A11C-B1F9-192C7487076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4" creationId="{63EAAC79-AA54-29C9-FD96-BA1AE3D359C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5" creationId="{EA5FD9D9-3D7D-D7A3-74A7-5C511349386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6" creationId="{9B7ED57D-2875-B9CD-CFFD-8714C2493A5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7" creationId="{01194FC6-A6EF-D9B3-027C-A9BE5DE36F8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8" creationId="{05217534-394A-AC46-9453-DB58580397C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99" creationId="{A4048B3A-A71A-EB88-488B-C0A2F88B2D4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0" creationId="{5EDB4D7F-0D39-C4B9-942E-79BF4E4ED30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1" creationId="{2108FE41-1364-E4CC-5EDF-F567999F983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2" creationId="{305AF3D6-3426-D115-6567-A4F1BE844F8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3" creationId="{6FAEE94D-94C5-E3CE-6498-9EDE98B9A9D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4" creationId="{69FCFF8F-B168-7435-DC6D-79650008E16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5" creationId="{E3082A58-2BBD-713B-A3B6-2FCD70F5917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6" creationId="{CE280EDA-D759-6756-FE5B-B799799466C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7" creationId="{94A37554-5336-9A96-946F-95196719B3E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09" creationId="{13FEF576-AA3B-42EF-F6BB-D17B96C11AF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0" creationId="{8F2D52C2-6650-CEAB-C075-2CE4BAFB533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1" creationId="{0E2B7057-0246-C4D6-BB0F-2F56952DBD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2" creationId="{5F5B9A7A-F494-CC12-1243-146E34FD239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3" creationId="{89D1DAE6-40A5-D369-9CF1-7BEBC621B69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4" creationId="{F62D7432-AC17-8801-F685-F3CCBCAB8C5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5" creationId="{D509FCDA-BB40-BD35-A4BD-9572E071C58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6" creationId="{2CD51B6B-0ADA-70FD-AEC3-E468830F599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17" creationId="{A8161A29-31C2-3B3D-7BB8-A0147D26BBD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1" creationId="{E1BD736D-2D56-81EE-E6B7-010F6EC4102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2" creationId="{F7A7EC07-F4C2-9F2B-A788-02A83527275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3" creationId="{F718D53C-3E7F-2224-6777-BF0A7D7C76C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5" creationId="{44673E4E-6862-B979-96F2-19451950E94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6" creationId="{C490E2BD-6B13-F173-BAE4-324F4DA6EF1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7" creationId="{6449C703-D543-8797-794C-136D7B58277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8" creationId="{FBAEA4EB-19C6-F68A-F913-C78D61367FC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29" creationId="{2DAAFA0E-53DF-03F8-B9DB-EE057B057CB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0" creationId="{976DEB6D-AC72-F9AE-672B-34216ACDCA2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2" creationId="{6EED4712-01B5-94D6-C3CC-021E113B260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3" creationId="{351EC7E2-5CC2-339D-304B-230CB584EB3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4" creationId="{6C5F35A9-FB6F-E88F-FD1A-03C46117A77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5" creationId="{5308D209-3048-7664-20EF-4C0323C559B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6" creationId="{09AFEA19-7F22-CAD2-511F-37E410D9E90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7" creationId="{8BDA6C5F-7CC8-E83F-ECDD-A568C178296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8" creationId="{C7687602-4DF2-E2BA-F9CB-FF7BE3311CC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39" creationId="{56311E6D-93D3-6043-A085-3BACD5FA0BF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0" creationId="{3DE0963B-12F6-769B-0D93-9F0E0BDAC2D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1" creationId="{314D004B-D31A-A786-C571-7FCFA95BEC2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2" creationId="{42575C63-85E2-AD80-90DB-81138E2CCDB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5" creationId="{7F833FE5-F6F1-0848-D467-D7A5D5184A3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6" creationId="{434C94CA-918F-97AC-DB26-C24EA6C4B9E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7" creationId="{17C203EC-3F14-A852-E637-2AF4C1BCC1B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8" creationId="{717A179B-C29F-C0B8-860C-813A639B90A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49" creationId="{BF0061BD-4B0C-CEFF-52E2-BE8BA524F4B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0" creationId="{B30EB71D-00E8-03EC-077E-878E37786F0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1" creationId="{590667FA-FE02-F198-B47B-6168238E481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2" creationId="{24B7B00A-BEE0-6419-FAD6-657FEFB9D17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3" creationId="{3DFFB590-E56E-36EA-0ACF-DB284D2F736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4" creationId="{F9A0B965-4F91-8A9E-9D45-D9575BEA138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5" creationId="{451F12F4-D81A-6076-F128-9DE2EC44965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6" creationId="{AB6168E6-4E64-5AB4-50CE-DEC90512087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7" creationId="{0BC2CEE0-7CCA-3BE0-B2BE-86DD27948C1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58" creationId="{0BE68E45-E943-8046-4414-425C268BD75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0" creationId="{66EBE4C5-4D63-17E2-A997-C9DB7CCA3A6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1" creationId="{0E88B272-7397-2282-FB22-28A727876EC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2" creationId="{AA2762AA-219E-9C40-00A2-C6489F7C913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3" creationId="{A242FADA-6E70-B1B0-410C-16278B4DEAC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4" creationId="{4AA60D8F-3D52-749D-1EC3-5C554298869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5" creationId="{FD707B2F-3748-5B1B-697A-D997BD3DD7D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6" creationId="{CAF3C990-B646-F174-593A-6B9A3238843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7" creationId="{D01D3D2A-734F-1F3F-C013-CA39EBAAD70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68" creationId="{ED1ACDB0-DAFA-E32B-8308-9D3647BDC63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1" creationId="{7B8BAB87-861D-B4AE-1F20-0D3950FB08C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2" creationId="{B429A3B2-9E80-BE6C-CA7D-36432342D23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3" creationId="{4845A2DF-14D4-68FB-ED80-0CC6786F433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4" creationId="{6BF0221F-D6FA-587E-D401-E8EE4AE542D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5" creationId="{91B2B5C0-8288-8B7B-A746-CA5DAD13199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6" creationId="{04B89322-1663-FA75-8721-91D6B18E44F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7" creationId="{25D012CA-1D84-E7E2-8EDE-D96CB38E172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8" creationId="{59FD8C55-3DCD-6FDA-F81A-4E41A00FB2A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79" creationId="{B194EEE6-E315-0BDE-8CE5-EEF5EB8CCCD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0" creationId="{A68EA200-B945-0DA9-F669-90FCFB36D52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1" creationId="{9C0F49F8-0375-3409-DE8A-FCFB451E481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2" creationId="{88859702-8401-AF97-F542-18FB92AA5F2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3" creationId="{D1CA34D1-6A30-2428-978A-0413003E757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89" creationId="{F6D73403-6F24-A376-1096-66D53B992F2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0" creationId="{6F7E96D9-51A3-1C45-1438-41D84BAEC59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1" creationId="{48CEFEB3-3123-0875-4DEA-C0A0AA93E3E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2" creationId="{2E49B521-6CDA-02E6-FF44-C4CBD75FD86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3" creationId="{48C5C8E0-7F0E-899D-3EE0-071AC8A70BF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4" creationId="{D4C5EE13-B4FE-7E4A-7211-EE25FFC313E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5" creationId="{8E9C761C-DEB8-4A6B-8068-031FE739B17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6" creationId="{C6FF5AD1-20E6-7E7D-F986-D6CE9250678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199" creationId="{C01E4AD4-61F7-777F-5596-46238AA6EB2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0" creationId="{6C24ABF9-BE5E-9C19-A47D-F2F957C87F4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2" creationId="{FBA1F08E-11CD-3D2B-8F17-182A70F12CD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3" creationId="{02038D11-DDA7-8057-D982-88C2891FCA9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5" creationId="{EB592F0B-1F37-407F-4857-7AADDBFB7E7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6" creationId="{8F19EEAA-534E-96F7-58AA-7927B218716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7" creationId="{3F130BAA-22AD-C956-C8FB-5205A9DDE9A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8" creationId="{5D9FF059-342F-8EE0-AEA3-A2794B384C2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09" creationId="{8B8B7C52-D14D-8EB2-D527-ABBEF48BE08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0" creationId="{EECF42C0-2B27-F33A-CAA5-DFAB94E217D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1" creationId="{9D11ECAD-0AA4-ACAF-77C8-912FAE494D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2" creationId="{EDD7B8AE-E44D-AD44-ADD4-1A76839EE3D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3" creationId="{9B558863-283D-B0DC-329C-8FD912FAD07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4" creationId="{F7A4E9C0-F197-2FC7-28D5-F392A4EF4A6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6" creationId="{76825F7C-A867-44C7-1314-66E75419054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7" creationId="{131F4254-7F0E-E7B5-5C3F-5A4B5D5993B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8" creationId="{9003487A-A550-5372-CDA2-12D2E859687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19" creationId="{DF4233F5-0282-1299-CF7E-D2347D74228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0" creationId="{4F787E5A-A182-E7CC-F5C3-73B35E31084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2" creationId="{460DFDD2-2C33-82CE-2AF5-60D32E04AC8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3" creationId="{ECB747C8-CC4A-41D1-7F40-0A1D1538FEC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4" creationId="{1DAF1403-F9C2-8C5A-F55D-3EFD32EA367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5" creationId="{DD6B6D3E-D3B5-1A42-6EDF-5D22FB18AEC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6" creationId="{39D17BAF-0F4E-1983-B94F-BC4D2507DCA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7" creationId="{FFB3907B-F2D4-7F19-CBC8-5C69FA214C5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8" creationId="{158DBE76-F3A0-61CB-CA86-F36487077D7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29" creationId="{5E9F1FE4-0FB1-A01E-FA77-C3ED2620533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1" creationId="{B10EE358-7624-F33F-F7E1-4A74140AF7E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2" creationId="{7F3CC3FD-BB06-4D50-A4F6-44334376E85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3" creationId="{1DEA4DB3-C0D7-A41A-C089-C6F15B179CC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6" creationId="{485A5AC6-41A1-EF7B-4E23-4EE6AEEF48A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7" creationId="{BFC33125-712C-ABC7-25F9-7025729BE46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8" creationId="{6A136804-5B8B-6AAE-09A2-227FA7E766F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39" creationId="{21C133D1-8A33-C10C-2344-8DD4FFBA4B8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0" creationId="{E2F46039-F440-D1A5-0F41-6ABE06FC3ED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1" creationId="{38EC180A-4A1F-5DF4-F6CB-334136F8955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2" creationId="{6019CCF7-1A81-1ED8-79FA-AD857E9F41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3" creationId="{8DC9D7F8-AC9E-5D5A-3976-F8B7F889021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4" creationId="{760A5BA6-CC99-70F6-0B32-8CE11D81899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5" creationId="{F185DF0C-4354-FC2B-2CB1-A2C32AA2B49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6" creationId="{8574BB5F-F4B9-69FC-D410-0617937E3E0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7" creationId="{CABBDC69-D981-DFB6-AAF6-B3AFAF303A7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8" creationId="{57BC6D1B-C0AA-C339-FD35-7D2F16627C6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49" creationId="{76682A2B-E165-029C-8410-03F8F19920A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1" creationId="{773E6B2A-54BD-1833-C0FC-EBE080AFCAD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2" creationId="{000F34E2-A355-DA70-A42C-AC78C795D73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3" creationId="{525B29A1-5DE4-AB19-6C7C-AB1B324860A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4" creationId="{6DCC061C-78DA-B9FA-99CE-33068FA4EC6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5" creationId="{78907883-766D-7976-E8B2-F3C4E93AE3B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6" creationId="{3DD1430F-8008-0C41-0695-1D63EE66B78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7" creationId="{ED8FB02D-790A-0FCF-66E4-107EBE25C73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8" creationId="{E1A5D704-BFC7-D3ED-3D4D-5F23328DC07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59" creationId="{58DD65D2-C2DE-EA53-2788-DC7A0DF97C5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0" creationId="{E1EF8B4F-59DE-D17C-3876-2F00B7FC43A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1" creationId="{8F58CD9A-9DAE-337D-7066-12952724BEF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4" creationId="{3DC00F4E-A022-C131-93D8-98714262EE0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5" creationId="{E5133A9B-3B91-2D02-094A-04FF727FD02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8" creationId="{7EE5141B-DDC7-FB2C-D34D-82107211626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69" creationId="{C73B77FB-AFF3-EEE2-A8A5-AF301B7CBE9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0" creationId="{DF068BD9-F0BF-DE36-98A6-975B87F0A09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1" creationId="{83E35011-AE1C-7478-3A03-77913D6A7BE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2" creationId="{41F973CD-4ED3-08C0-B64D-42D1D184FA8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3" creationId="{9A7C136F-74F6-84CE-A494-6434B9A617F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4" creationId="{5731EDBA-4F50-4214-FD34-4D7A769048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5" creationId="{843DB217-D5E3-FE25-AD9E-F98678E5ADF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6" creationId="{6586B6E1-50E6-002D-2733-BE30909B3B8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7" creationId="{B037CC45-658E-74AC-7667-4B15896FF65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8" creationId="{F29CC037-711D-588A-9359-D74043B90AA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79" creationId="{4BE805DD-45DE-1AE2-B241-5F907B815C4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0" creationId="{6526525C-7625-B428-0A60-950C9C8AEE4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1" creationId="{C88CC327-0ABB-0167-8EF8-1F337FDFDA8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3" creationId="{85BBA9B2-AB1A-E3A7-6682-D1D47499110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4" creationId="{A448A397-839F-8ABC-B210-8C5612C8FFF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5" creationId="{B1C42A44-B9AB-B364-863B-B8FD4C56702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6" creationId="{1AEED947-DBBF-F472-361C-DF06A6526F3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7" creationId="{29E498DE-DE94-5A82-CF2F-9E4A725AD2D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8" creationId="{5106BFA7-C756-3026-6E79-33B58ACC144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89" creationId="{1CF4820B-B7A8-4349-A033-4D72E37C31C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0" creationId="{4BBC93DC-B013-D450-E8EC-50108301E31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1" creationId="{0517226D-B78F-B9F6-5376-8BACF693AC9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2" creationId="{AFABAB64-5985-B8D7-8C91-32D19330EB2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3" creationId="{EABE300B-DC09-174A-A600-7125C0316C1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4" creationId="{A2D2198F-7697-8866-D32D-14D2A063FCA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5" creationId="{BC01AC6E-04F9-09B1-A100-A74B6655994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6" creationId="{A54D84D0-1923-38D3-35BF-9B33B4E9298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299" creationId="{739D0678-452B-940F-08E2-3A3E7A1BE2F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0" creationId="{B06D478A-CBCE-6BF1-E8C7-BA610A81F69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1" creationId="{BD670534-5D80-6374-1D2E-4A701DCCCA8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2" creationId="{EE046787-1286-6ADE-C17B-46B2736BCE0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3" creationId="{3F3A108A-C65F-FABC-F9F6-754DA9B71D6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5" creationId="{4DCB3AF0-0718-3C93-2D53-4EEDBC9C2C0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6" creationId="{3559C15B-8C3F-0558-2F82-73B9B3093F4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7" creationId="{E2120CB3-8F3D-CB48-A3FB-38F38C0E7C2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8" creationId="{F224ACC0-37CD-9192-786D-1345322AD22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09" creationId="{8630D899-2B39-B627-C87F-EADA0C9215E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1" creationId="{D28566F1-B3C4-E2FC-C073-970E5721DE9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2" creationId="{D9480811-E321-D7D1-A979-6340FE06B5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4" creationId="{820E3A7B-C71C-E2F5-A9B3-7207D64F602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5" creationId="{72A4FE5D-BE17-A469-B188-AEFB5893AC6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6" creationId="{1FC9F81E-B11F-03AE-4ECE-530B1924034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7" creationId="{E4DDA035-0508-BF7E-9CAB-1F1188378CB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8" creationId="{2C8A1A06-4B1F-9040-FA1C-24DA7B0F6AC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19" creationId="{1C1FD73C-FE4F-53BC-150C-5BFF0F249F9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0" creationId="{4C9129AC-C874-643A-AE9C-3F5AE3109B3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1" creationId="{4E85F0B3-9A15-1F21-EEB0-7D76879D0F2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2" creationId="{FA0830A0-E51A-765A-9F35-F2DD9BE1500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3" creationId="{72E7AC00-1CB8-DE30-96C9-1309B63F2CD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5" creationId="{1470B44C-ADB9-783C-D7C4-81C53F64CEE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6" creationId="{2289B480-1A02-AE5C-3334-E2686BAC82F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27" creationId="{BBE09342-557D-FC39-BB81-0AD7A147C09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0" creationId="{3120DF09-6375-22A4-F82F-43A15854CA7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1" creationId="{7935CAC9-285A-DF0E-4E98-B9B82FB976E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3" creationId="{265D8CE0-FB9C-9470-0B2C-EFBB730EC78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4" creationId="{22C3DE54-1732-9ACE-76B3-CCE231CB43C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6" creationId="{4923B476-1516-3229-3D14-F374E6D1989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7" creationId="{390C977F-AEC6-B52D-6DAF-D2431FBBD98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8" creationId="{38FE1EF2-2982-59CC-7279-FA75BE84617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39" creationId="{3933126F-D945-012A-43B8-FB12D17C51B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0" creationId="{AA4730B0-578C-BA81-5540-940EEE18C4B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1" creationId="{E4F0FC8F-B347-4224-1180-0352828A58C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6" creationId="{A44BC28C-07AA-7CE3-0F1E-9E8723272A6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8" creationId="{1D600460-E1E2-920C-FA63-5CFCD68212A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49" creationId="{D502778D-C262-5C85-537D-E82A8A8003E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1" creationId="{2CB11EC7-8FDC-01D3-8134-6C54AC21896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2" creationId="{3B9D2AE6-F24B-3E45-D54B-724F3358765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4" creationId="{ED52650A-150A-001D-C997-CA260011EA7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5" creationId="{7D39110C-7B24-6E7A-D233-5AD3604F8B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6" creationId="{F2A21F6B-52A8-C4FB-FEF8-96C47C62D74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7" creationId="{74F04B24-C4B8-C566-0208-11F6C03A963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8" creationId="{D581923B-EC15-1241-90EC-ABD83055E06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59" creationId="{E0DD8F5F-37E5-777A-AA03-8E5ECA64719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0" creationId="{BC6C756D-1003-F870-C149-58B9F72293F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1" creationId="{07FA536B-D02C-828F-8F92-9A24A4B5E6E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3" creationId="{5E2B6B61-FC09-8EBA-C296-46C09A262DD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4" creationId="{CD5A3301-D4F3-5003-406B-3B8BEDD04C2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5" creationId="{7EE81899-AEB0-2A10-D349-E6280954E2D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6" creationId="{30D8E5E6-D9FC-F1A1-46F7-C7D7F86FD72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7" creationId="{9EB6900F-7121-FFB0-8DA2-E8B845C34CB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69" creationId="{089D2423-37B4-090D-1F4F-F8CC3710E06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0" creationId="{A29A718C-01E6-882A-8B1C-5152B68D98D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1" creationId="{826B11EE-B1E1-3385-B2CD-9B5B042FF52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2" creationId="{D3DD3455-68AE-1579-16A8-880A828125C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3" creationId="{B93165EB-13E2-6B8D-1256-6F028CBE643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5" creationId="{573B4048-0732-4339-9564-0F52E057969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6" creationId="{056E7C55-488C-36B0-B177-4F7BFE12523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7" creationId="{00F9C656-D151-AD77-3B5E-4EE05F20F15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8" creationId="{3CDC59EC-0CA3-2E81-5E3B-B15B7AD691E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79" creationId="{4CEF6FD9-92D1-5ADD-2437-4C690746023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2" creationId="{DA754D6C-5F6C-CD8D-5B7A-6460A0CD4DD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3" creationId="{81D0A391-EB75-2B3F-A20C-0D9D72D7AC6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4" creationId="{55545437-0EDE-DC2A-9284-407CB2E14FF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5" creationId="{04D29B9F-3785-3745-2870-2618B0D39DD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6" creationId="{5845B9E4-C6E8-EE72-EDA5-56ACAE1FFB3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7" creationId="{35853C45-DBD0-EA13-2205-A5FABE67740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8" creationId="{24C76DA1-0D8E-1FDB-D482-0C6365262B3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89" creationId="{EB42B419-7597-EB81-18D8-DBF2A1F4E7F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2" creationId="{0A068A12-40FA-C1D1-0D52-EA2B2A2F77B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3" creationId="{EAC5E66D-ADF8-6A81-4C70-6D2EB3D9E64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4" creationId="{B0B05B67-E0A5-3A2A-0859-97D2F0E7A02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5" creationId="{6D0E89AA-F476-1D54-A5E8-5418934A4C2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7" creationId="{E75E3A17-5619-A7F2-256C-DD5C35C4FCB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8" creationId="{E3C07AF6-4B3C-4DEA-76ED-55B19757F75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399" creationId="{7E397C5E-9728-EA2C-B666-ED30C030782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0" creationId="{AE31F6A7-F3AF-CFF1-03A3-412A6FDB74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1" creationId="{07F4D68C-BAAE-8E18-CA2C-768C7261A1E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2" creationId="{E6FE8D6F-4E57-2C6A-1771-B55DEF75787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3" creationId="{0C13A4AC-542C-002F-D49B-AA342400FDE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4" creationId="{9BC72EA5-A062-8D28-4046-702F4069C5F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5" creationId="{EFBD34A1-8F53-9D9F-82EC-0B34645868E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7" creationId="{F681AFB7-DF54-AFD4-A93D-3D49B581DF8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8" creationId="{809A58AB-9A54-75FB-74E0-8F20BFF1A31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09" creationId="{F5DB4064-9DB3-E838-C784-0732D5BE392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0" creationId="{6702A4C6-06D7-EBBB-E0B3-4F9ADC5DD27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1" creationId="{53C20F09-AFC6-2209-D595-E88FF68682D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2" creationId="{4E5185F6-6B3D-6BD1-2D5B-56815C73646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3" creationId="{F248F214-178F-584E-31F6-B4A62F46F46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4" creationId="{466772D2-12C2-E353-098C-0EC3ED31091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5" creationId="{325A5FD7-0B7C-BFE2-4DAA-55861EE8210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7" creationId="{C7CC7635-739E-DAB9-AD38-B42CA01DC4A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19" creationId="{EE309CEE-D008-7003-DE74-96AE3971CEF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0" creationId="{4C592B0C-D309-7B93-C199-154131C480F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1" creationId="{F1E8E644-4A80-38C5-6BE3-831B1135B09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2" creationId="{B0C5D325-ADF5-0E43-F249-D441B391612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3" creationId="{B97B35DA-6241-CC8E-0327-266C83A9E37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4" creationId="{47DFDB1D-04B9-D78D-3DA0-8D516F4AEA0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5" creationId="{597EF27F-C5AC-EF0D-C501-1C3B18528CA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6" creationId="{F4B3803B-79A6-CD82-0A93-D250889B7E8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7" creationId="{03E46380-2340-5C31-1F77-AB4B8B687CD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29" creationId="{D4D35F28-95BC-93F5-30DD-94FC7861CB9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0" creationId="{CBB0AB32-9695-00AD-BE1E-9DAB68787EA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1" creationId="{CEB3C4CF-FA1C-E47C-BA82-5BE734701E0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2" creationId="{EA6A47AC-839D-18B9-B5F1-88FDD483EE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3" creationId="{823EF19B-3B81-532B-3B6C-8A9987E3949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4" creationId="{84F78541-4CB9-38B4-4D13-D37F0CA740B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6" creationId="{5F17D162-7766-0E9F-1CCF-074D3206FCE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7" creationId="{11D0D469-663F-AE97-692E-B476467B47B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8" creationId="{D8BAB20D-2479-7142-8DA7-1767FC6C39D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39" creationId="{BF82321B-DA8A-2054-CEF5-7A40129DCC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0" creationId="{12388EC0-3525-4EBA-91AB-5F3999EDEE8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1" creationId="{0DD51DEF-6954-D6C8-C41B-12914FAB88C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2" creationId="{5A147FC2-7978-1D23-2CD5-D969B8F21FE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3" creationId="{5B5E0629-A345-720A-AD2E-98328BBABA4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4" creationId="{64BFC0E5-579A-4602-77F1-C0EACE98461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5" creationId="{4A23ADB0-FE00-4EE0-FABA-162F8E81365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6" creationId="{86A69A2B-7594-04D0-85BA-4D157FC0373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7" creationId="{CB27566E-8A23-BC67-2543-175FBA3B678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8" creationId="{43E454E9-246C-F720-F1A4-3301F594689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49" creationId="{AA9D6112-617B-8246-AD21-DD4AA0883AF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0" creationId="{4C002A86-7BA4-2F98-D21A-6A27FFDCA70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5" creationId="{615195BD-A34E-72BD-21F8-57D328D71A0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6" creationId="{8EFD574A-D87E-6030-5A16-A346A008DF7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7" creationId="{EE353D5B-03F3-4FCD-DCD4-AA41DFEF15C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8" creationId="{D4EEB67E-742E-2CE0-128C-5735D956740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59" creationId="{FDC32DC3-4E65-E14A-446E-913FA9A2375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0" creationId="{DF845E27-3800-8E01-EAA7-1932BE6925D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1" creationId="{4E43481A-6722-325C-2BC7-B2C8E5CC76A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2" creationId="{62FA811D-7A96-BC5C-65E1-4D8756164E1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3" creationId="{604E0D59-FFA5-665D-CAF5-EE926A4A7C5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4" creationId="{12A44FDE-2EBD-DB20-7F9A-2429763A127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5" creationId="{2C053AD9-234B-E2CD-DCE0-5A6B5778526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6" creationId="{7BC67739-071E-9CDB-D811-8208038B22F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7" creationId="{B451E49D-2F93-CC40-202A-C539F5C0532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8" creationId="{454E7CF2-D5CF-C79F-5408-0F236C05651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69" creationId="{945E8C64-493A-F4CD-DCA8-3D8B3928806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0" creationId="{8D018686-9568-1DC8-D330-E689B9D81D9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1" creationId="{9E08D103-1D50-B842-6925-675C7EBEC44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2" creationId="{E5E94637-0ED7-5FA1-08FD-82768A5520E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3" creationId="{E037FE9E-E6BA-F6A0-54BD-0BABBD6546C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4" creationId="{57F30E36-7792-87F1-2466-41032380348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5" creationId="{9470C51B-3EE1-2B56-0735-FEEE032681E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6" creationId="{F62A55CA-045F-106B-5805-49E397616DB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7" creationId="{9F778F74-4B15-0667-4A57-C55D4665E2D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8" creationId="{5D892306-40B9-0AFD-5879-31E8C60F393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79" creationId="{0FE4C3C8-787E-1011-2B5B-EA145D76E83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0" creationId="{7B084017-2313-AA4F-8041-AFBD827AE5F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1" creationId="{9FEF4F8E-5F93-EB9C-76FB-7A4013ECC6E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2" creationId="{AE6BE343-425A-5DAD-A298-A8E094A0B5F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3" creationId="{10D04A2F-34C2-E056-7FEA-F62EDB49F87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4" creationId="{D58039CC-A2EA-CCF8-7613-35505104C61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5" creationId="{B3024606-DAA5-279E-2CCE-B6C1D77DD54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6" creationId="{920423CD-8446-F082-A7EF-7698A362122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7" creationId="{2E3AB3C9-B0DA-9555-C7E7-5E4C1CFB03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8" creationId="{5293285D-493B-299B-8882-1D565CDAD2B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89" creationId="{F086EF7E-82AC-D12B-F42C-D29157299C7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0" creationId="{19BB4BE0-751C-C502-EA81-4449C3FF5C0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1" creationId="{2B936D18-5BB0-F968-DCCC-B580F0CF9A9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2" creationId="{5D0AC879-9A4A-A8C3-782D-16E8F0AEC05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3" creationId="{6639314D-6ECB-DFFC-AFED-C475B75FDA0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4" creationId="{22F4C34D-DA31-19FA-64ED-6C9EDC9611F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5" creationId="{2E7E6A9C-298C-9230-6698-6C60414307F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6" creationId="{F46A7302-DD91-BAF5-7C03-2DB26A957F0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7" creationId="{9E6F0FEC-D3F7-5E28-B77A-120C53011A7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8" creationId="{6B07A9A8-B850-BA74-755E-11A7C6776C2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499" creationId="{AEEDF997-940C-1DAF-2255-CFD5851CB6B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0" creationId="{5A751618-549F-26E4-C5C7-22980059B53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1" creationId="{E7D0F9B2-5FCB-920A-EABE-698945B4C35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2" creationId="{D5EBAFCE-38CD-6D8E-1C8B-621EA1583F0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3" creationId="{4251B6C8-18E4-81BA-6D47-1BE3296DF1A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4" creationId="{555A43C6-EC5E-4E39-9BF5-08DE16E62B4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5" creationId="{484262B7-EB83-EDBF-6D16-8731CE5FDBF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7" creationId="{66FBF5D6-A54F-F8F5-3988-0B7A2242747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8" creationId="{BAA39AB7-3923-2F3A-FF8D-954A8A512CF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09" creationId="{349FDADD-DDF9-4050-E5F3-55C2A46CA6E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0" creationId="{E96ED820-FBBD-DB63-E5F4-8AAA00883F0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1" creationId="{E9464BC0-81B7-A21B-8470-58232DE30F2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2" creationId="{B47A6A8D-E513-ED4E-DE05-5CB0D0546CE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3" creationId="{457B1AF6-3D7F-0F7F-4CF3-DB79FD8BBA3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4" creationId="{FC368057-519D-F470-9EA7-4CBC6EA7BD6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5" creationId="{4B171E08-1813-72EF-DC23-E2DC4E69BEB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6" creationId="{78B53865-E228-6469-1816-14CEB69F598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7" creationId="{112CEA46-3FA5-B50B-B71C-354CA63D921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8" creationId="{67FB56E3-A4AD-C87B-E4F0-0B2A1E7FB45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19" creationId="{F60F875C-9119-E40E-ABE9-DF2FBF0C639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0" creationId="{7BBAE202-864B-9799-8FB6-A703F33CE60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2" creationId="{29E30D05-9E60-427F-B1F3-619FE80EA2D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3" creationId="{282508D2-D077-7EB5-0712-F7DA4CF7F1B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4" creationId="{075D01B1-6415-8319-C652-94EF1F41C3F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5" creationId="{A67BEE0F-8D7A-DACE-9478-5E3E115DC9D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6" creationId="{C0F85DDB-5CF3-728D-DE04-BFF9851A9A2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7" creationId="{563BE2AE-0AC8-4C8B-2AA1-C61F1F35CEE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8" creationId="{EA9FA464-7C2A-0EBD-10E8-9806C343FB0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29" creationId="{5C5E38C0-9BD7-3F71-6D6E-311B23A8F56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0" creationId="{97812ADF-942E-0A16-B694-375F576D7C2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1" creationId="{6527973A-9DEA-C782-212A-C6037673840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2" creationId="{107291BA-4607-3ED9-0F99-140CE944C28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3" creationId="{B2E46942-A2F0-5BD4-4968-C9FC46C57B3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4" creationId="{D4DDCCCB-CB3B-5F84-50FD-38664186426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5" creationId="{EB185307-B529-9103-24CE-EA9D21DA37A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6" creationId="{7ADEC0CD-60F3-FF65-E9EA-95AF3551F99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7" creationId="{B6BB1035-2791-F971-165F-9CFA4CC26D8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8" creationId="{F5043D6B-0DC3-3335-9ABD-558F3BDFE6E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39" creationId="{0C5B5781-5F08-8025-9EDB-BE8688991B2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0" creationId="{D29100BE-2763-389C-4BE2-1818D98A045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1" creationId="{77AB734C-E539-05CB-141E-4CB621B4447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2" creationId="{989EE538-BF43-D15A-6622-A8262E8C097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3" creationId="{E43C4338-9F35-DB46-7812-C13B33FC4F4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4" creationId="{4670EC60-30BF-E11F-C03D-3E6FE06100B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5" creationId="{F67910A9-05E9-AE3B-6F1D-C3BC313E337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6" creationId="{6E6038D3-FCAB-373F-D006-E7741EDBAB3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7" creationId="{C20EBDB5-9499-3FD9-FA37-C1203FFF0B9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8" creationId="{140F1CCF-34B7-25D5-6CD1-7F827A2A264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49" creationId="{6B625929-389E-7223-26C8-5ECF651794C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0" creationId="{F44C35C8-1C29-ADDB-4FDC-22DAD1F34C5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1" creationId="{58076FB6-BF42-B54E-A448-D76A17F4849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2" creationId="{D19E9333-8BEF-03F4-0406-845CEB3D1B5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3" creationId="{34E86336-871B-8907-1497-55A536B8393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4" creationId="{F1C02877-BFDB-90D5-4306-CC347FF5D76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5" creationId="{CA07FCA5-CE70-D12D-18C1-F30CECD3199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6" creationId="{AE8AA379-32C9-7B35-DA8B-22EFB4FB56A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7" creationId="{620227E0-75EA-2FA5-BF85-F815E30D7E1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8" creationId="{6A8F6D8F-E803-5C9F-DDF3-067CB3DD0FF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59" creationId="{CD691FF6-1579-8C64-9DD9-1BD9F24BAAA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0" creationId="{DECB6B40-E9DE-E605-31D7-17BBFF5CBF3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1" creationId="{41352CD3-953D-BE26-D872-2F16B12A7C4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2" creationId="{ECA947DC-8B3E-EB51-AA07-D22B2D551D6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3" creationId="{E1DD8081-0BE4-B512-285D-B1689371E25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5" creationId="{E6835E09-DB94-0E09-A57C-84D38AC6790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6" creationId="{7F2299A7-C6F7-09D2-1E8C-30E62BAF573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7" creationId="{97C411A8-1F99-27CF-8B4E-03C0B4BC11B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8" creationId="{1A24DF81-C7D6-FDBB-77DC-5F79C9437AF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69" creationId="{2739FA42-A859-5440-0726-03B9758365C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1" creationId="{25F38DFA-793A-714B-946C-5C1DE16A0F6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2" creationId="{EC9BF434-1254-6FE2-0E15-DF7EDFAB6DD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3" creationId="{FC4A403F-0199-0DD0-7A5F-9383C05800E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4" creationId="{719E30C8-88D3-D25C-E3E7-12FBF731460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5" creationId="{1BB49AEE-1938-5F08-9F77-73C8C403AC8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6" creationId="{F49E451A-0200-6305-0C49-55EE8B33B55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7" creationId="{FDEC1CBE-9578-4A7F-11EF-0553328845E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8" creationId="{BA049DB7-B300-E257-B296-35C2AF345E0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79" creationId="{75D0639B-9AED-01C4-8CA7-8AC90F7E765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0" creationId="{A053AF17-E09D-4DC3-3201-7991018CE69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1" creationId="{077AB731-EDFE-DDFE-B83B-52B2250B6B4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5" creationId="{48E3E383-39F5-C9DD-AA11-CCFCC2FBDEA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6" creationId="{2859D847-D158-212B-31D5-A40C07A4F23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89" creationId="{9FBFF339-C7C6-C74F-05A3-72D638D673D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0" creationId="{F0F54B21-77C7-75D5-D965-2AD3C90CD9F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1" creationId="{DB9D590E-FA24-9F46-52F8-2C1F57D1238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2" creationId="{320E4977-6FB3-E463-999E-70728F3B76E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3" creationId="{1CD1F9D8-6441-12BF-40B2-A827AC34740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4" creationId="{ADCAA92E-D14B-8748-83AD-D04DB749017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5" creationId="{FC607FB8-EBA6-8769-1CCB-567E48F4975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6" creationId="{5F5F68F7-BE35-CBFC-6082-AB163FFCAEC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7" creationId="{4C13A97B-B2DC-76FD-BF57-3F40BE30512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8" creationId="{6EBCF908-26D2-9077-DCFA-2D2BD9DC899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599" creationId="{1A03B96A-CD80-5B37-8B03-C647BFBB4C4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0" creationId="{281FC4FC-E605-A4D8-5282-A3F7092557E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1" creationId="{22DBB84E-E010-1672-040E-13BE3D65D82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2" creationId="{75AB4874-AA13-6CEC-A30B-B34E7FC8C1E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4" creationId="{82CC5E40-BF0A-2DA8-9DA2-C226A1D9294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5" creationId="{F5D0C38B-73F8-3F74-DA63-14510304F75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6" creationId="{E08E26AB-6E7D-DF4A-0647-8E8A8260131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7" creationId="{29369794-7C05-30D9-4222-B1AEC626CF9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8" creationId="{72D15E4C-F867-F98D-674E-50407B4137A6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09" creationId="{5AC85A8B-9E62-ADF2-A3B3-01029251535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0" creationId="{68E7CB83-32E4-08C7-40C1-FD684A43D7B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1" creationId="{2DDC785D-0EDE-7762-B973-5F4A8CD7D9E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2" creationId="{4FC53F7E-9D13-3337-116C-909359B1B18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5" creationId="{D81BB38C-ADFA-B863-6F34-4D8D574C82D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6" creationId="{E082A95A-9A6E-386E-76BC-019DC321A76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7" creationId="{41263B29-01AD-A68D-F1F4-30244A46B33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18" creationId="{A2077A07-E68D-8209-C6B2-0D18F016D43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1" creationId="{DAFE1711-0618-FAD9-4182-F9DCBA7ED06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2" creationId="{71F6D87E-50F3-FD9C-2FE9-98FB93C5CA4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3" creationId="{ACC4360D-B043-9984-F42D-BA88DF1B59E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4" creationId="{74A3CE11-B5D4-2D4E-29C2-B11BDE0F8A2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5" creationId="{3418D210-DD51-6DAB-53CB-54983F2B363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6" creationId="{B354BB25-C474-2D63-8F96-A85CCFFD6EA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7" creationId="{9BD6F4F9-1712-ABD0-C232-2F9DA937CC6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8" creationId="{8C8A6806-B65E-100A-14AD-49BE678E7D2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29" creationId="{0BF0F387-8D1F-8D7B-48D8-E6842F35017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0" creationId="{DD3D4423-5659-0537-CA96-AE557898D15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1" creationId="{CD9DBDC7-D3BC-56C5-6B28-6A882F4FABF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2" creationId="{AFE30233-CB19-3F18-F8EA-254DA9C3C73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3" creationId="{D96C3206-5F7F-A39E-DE53-A152AC82F69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4" creationId="{853D66D4-AE9C-EC5A-B38E-A7394A719927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6" creationId="{5FBE12C9-9C2F-3032-5DF3-2562F53FF7C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7" creationId="{8D133E88-D111-6D35-E500-491384F8042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8" creationId="{0096C478-1BBC-CD8A-876A-2D4E498CB75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39" creationId="{0B7936F0-C9F1-C798-7147-E474FDC7013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0" creationId="{31F91ADF-7151-771E-091F-0A1085353D4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1" creationId="{D5A4CC6F-6451-2DDE-2C5F-950450A3C1EB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2" creationId="{D4D20B8D-48BB-E746-5652-C9BA6F06AD4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3" creationId="{5AFAE9C6-092B-8660-5FD6-0C8758FF97A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4" creationId="{071B1F3E-1567-847A-964E-70CF8DDDB74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5" creationId="{13EFDF88-1775-AF1C-255D-EB61EFCED0C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6" creationId="{13A2C65E-B9DE-5B75-FF6E-84DA604E671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47" creationId="{1E6384E8-521A-1A79-E3E8-C54D66066DB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1" creationId="{69412740-9C35-81E3-6A44-1701C0D5C7C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2" creationId="{F11DAA22-5F53-AB02-6C34-4EFAEB8AC28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3" creationId="{AEFC28F4-4205-BE51-61E6-D8E0645D858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6" creationId="{4E520727-E0AD-DA87-C2EC-F2A4AC4A139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7" creationId="{0C1DB7FB-5AFA-EA0C-1880-B457773F98E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8" creationId="{99FD90D1-B0AA-9842-B573-A4AD12544E9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59" creationId="{E245FD97-5DBA-681A-891D-218CB666E005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0" creationId="{9E27C687-8B6A-B9F6-8FBC-85D3DBD2B76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1" creationId="{531BA895-175F-738F-B20C-F599CE8902D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2" creationId="{8182B807-B61A-9E28-25CD-A0BA036C4E6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3" creationId="{4B592904-0AD1-B208-73EF-BB0ED4B634D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4" creationId="{73F24238-0244-DF3C-C2D5-5523BDFAA3F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5" creationId="{2D6BE031-51CF-B3F8-573B-2605E33BEB3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6" creationId="{FEA84D09-11E9-D044-EE24-11449185C78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7" creationId="{E86AEE0F-9B9A-43A4-FD10-85FCE6F07CB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69" creationId="{3C0A8625-0764-C89A-08B9-B3DC57262CC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0" creationId="{6FCCED77-2F9A-6F3B-E9FE-1CD5BB3857A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1" creationId="{82A84132-D10E-0086-8E1C-FA4DAC7DA34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2" creationId="{89B45F60-B87C-8943-C027-A5C1839FCF6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3" creationId="{83B46847-7A03-B221-8E8A-04E0C93566D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4" creationId="{9F5DA849-7D10-AFFE-342E-B36002B8DFDF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5" creationId="{6DA177E6-C3AE-17A8-88F0-DD557B18ACF1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6" creationId="{B9BFFFBE-7FE1-1FA5-DFFB-39F5016A5483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7" creationId="{94D0B29A-FDE3-EA31-0339-7ABA367FFAE8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8" creationId="{01F25A40-8AA5-5327-A632-A41283E20C5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79" creationId="{AD924E87-46DC-D6B2-EC61-256AA2B5F62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0" creationId="{DCF47192-74DA-D84F-8B4C-F2B745944359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1" creationId="{9804515C-4E18-94D1-7B70-95954F544862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2" creationId="{736725A9-59C2-04CB-03A5-828A465F870D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3" creationId="{FD621C1D-DCC3-9AF7-CFB5-A4B39BC86CE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4" creationId="{8B2EDF1D-4750-DEC0-BA82-BC5E7F38EB14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5" creationId="{F0295F18-738D-F8DC-A3E3-7DEEE95244DA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6" creationId="{85341973-B4B1-36C2-6D45-3B0B6424F3AE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7" creationId="{DD32B1F0-5F90-9343-A790-FB3162C91B1C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8" creationId="{246AC097-FEE3-8B2E-4730-366BA5617F50}"/>
            </ac:spMkLst>
          </pc:spChg>
          <pc:spChg chg="mod">
            <ac:chgData name="Emiliya Shender" userId="cb1f218db259381d" providerId="LiveId" clId="{A58D24E4-53B5-4AD0-80C5-110C108733EF}" dt="2023-02-08T16:24:56.546" v="941" actId="165"/>
            <ac:spMkLst>
              <pc:docMk/>
              <pc:sldMasterMk cId="4053971265" sldId="2147483648"/>
              <pc:sldLayoutMk cId="608689111" sldId="2147483660"/>
              <ac:spMk id="689" creationId="{0058D0D0-B04A-8594-A9BB-503CCC245524}"/>
            </ac:spMkLst>
          </pc:spChg>
          <pc:grpChg chg="del 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" creationId="{B3020EAC-CEB1-0D20-C2CD-748632770574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7" creationId="{F3E74520-E359-0807-4811-D712A95C920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8" creationId="{E775C2AF-64AB-BC08-040E-595C89FFBE2D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1" creationId="{18CAEC45-B690-D788-C6DE-109739C4E1C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2" creationId="{9D2D340C-4908-40FC-9149-2546D6655BA6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7" creationId="{28E64AD1-F079-409D-3580-5F5E619B78E5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7" creationId="{96871B04-415D-CA1A-BEBF-A2229CA19B9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8" creationId="{9E5DEF6A-9AC1-5A73-6CFA-BF937719271B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7" creationId="{30939AE9-1B01-43ED-1264-67618565842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8" creationId="{63098B26-14B5-6B12-537F-807A08D5BE8D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6" creationId="{D1288267-0FF1-16AF-5103-08DF36EE62E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7" creationId="{18305A85-D66F-21F8-3A83-D5DE7D74EE83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0" creationId="{1F783CB8-E2E9-28D0-D225-FF18351EA40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1" creationId="{F2F1EFFA-D538-16DE-EE6F-CACE7517524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76" creationId="{12AE12B7-8FBD-D1AD-634A-7257B698DA12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86" creationId="{1E4665D5-FC1C-3ED0-B8E6-1E58DA05942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87" creationId="{6C86B7E1-E007-859E-6174-AA327873ECB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92" creationId="{B692E2B0-8B7E-C428-2818-E0AD053651DE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93" creationId="{DDF205F6-9C67-721C-CE0F-CAF872426FDA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08" creationId="{B6F210BF-3C86-FDE1-9D6C-18EAE82C352A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18" creationId="{20040557-F6B0-9C29-C833-5F4BBD9E010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19" creationId="{498821FE-2F85-617B-94D8-CF8AC2E1552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20" creationId="{1C1CB7E7-B28B-2F69-85DF-B2813F70CD2F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24" creationId="{7F389973-7D87-B06E-6FC4-6ED2A81111A6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31" creationId="{836F82D3-66E5-9D7E-DEB1-29058B11E832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43" creationId="{BE6EA461-9866-D0A9-9210-0C6FAAA4DC6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44" creationId="{67E22A5A-6808-CA8B-EA0D-269BD95D697A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59" creationId="{EFED62BC-A8C8-E928-09FB-533A9343B3BB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69" creationId="{21D89A39-141C-C22A-84B8-5CF31FC0ADA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70" creationId="{3505A700-41EB-6158-633A-253AED4823EF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84" creationId="{C2F555F9-E369-1043-FA5E-AA9EAAFB0EC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85" creationId="{99024727-CD23-ADD2-4FE9-EB38B8C54C6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86" creationId="{9F6581AA-C5D6-2F4C-4357-D1F6826F71E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87" creationId="{66A1580F-F9F0-F311-FCA2-66BE24373F8A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88" creationId="{CC40E966-D132-A253-0117-B464BF20322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97" creationId="{3FD4DEE5-6247-61DC-449D-17C5EE3AFEE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198" creationId="{42FD717E-AD74-F4E9-51DE-CFB801DC4CF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01" creationId="{D093DBC4-9604-5224-223A-418405A551E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04" creationId="{AF229623-1CCC-3770-6558-4DF3D00F7FDE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15" creationId="{1A6D5935-A587-4AAB-3B23-38850C13A6E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21" creationId="{AF8C3DA3-A9EE-415C-8BF4-51B5C8A66A8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30" creationId="{46C79D1D-354C-6F32-71F1-9CFFF6D85D6D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34" creationId="{082CBF90-F715-3175-5B69-689EE3835C7A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35" creationId="{6D617370-7676-36CC-AFA5-24405C1289A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50" creationId="{BA3A90D4-43C9-05A3-0F5E-669AF89CB9B7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62" creationId="{73170CCA-D128-9F95-D7C0-579775BFF636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63" creationId="{5332D458-F3A9-0EA0-452D-F4B52720C12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66" creationId="{79F84C9B-02D9-D3C3-EA69-9B8BB5A0701E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67" creationId="{14F9B2C7-F18E-7E76-0D2A-22870A144B5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82" creationId="{55245079-FD20-D6A1-3635-9A17780EDFB5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97" creationId="{2C6816AF-168A-51D2-2AEC-B10C4FFB6C4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298" creationId="{F660D45B-014B-AA19-B506-709511F00AC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04" creationId="{31561B7D-43A7-FB79-2408-EC684FA4981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10" creationId="{C283DC9F-8972-571A-FD7F-6499EA918E9E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13" creationId="{69F252E7-1FC4-71F7-6381-83E4B4F1443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24" creationId="{D4AA3524-F8BA-90FA-BC5C-BD88FC013A4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28" creationId="{6DFCC6D1-E8D5-83C3-7629-C7164567D70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29" creationId="{6BE5DC9B-52F3-B29D-6473-950B0AE1729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32" creationId="{DB1431CC-C829-97D2-A5EA-E23B5B36001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35" creationId="{47B373C2-29EA-19E3-31F0-63FDD5EDFD11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42" creationId="{81518FB1-49C9-B471-3ABC-5DF368B975B5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43" creationId="{F9DA88B5-7D80-CFF7-351C-330F7C2F14E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44" creationId="{F9F6C0F1-B7FC-50EA-4D21-497BE41C5F6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45" creationId="{D4235A0F-DB81-7238-48F2-06CB73CF815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47" creationId="{913350AD-4E47-9813-4B87-F4D7C904E2F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50" creationId="{48F88C0B-A60B-8286-91B7-6603620DBCE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53" creationId="{EC8F9A25-162E-4317-505F-34E0297B944F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62" creationId="{134710D4-8C7C-384A-A477-0A8FFEC56CF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68" creationId="{3F0E07B4-85D7-54F8-ECA9-F8B81CA918AE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74" creationId="{10489267-02EB-897E-A3F6-76D646FB466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80" creationId="{10D9BBEE-B4DB-1395-3B24-86175F8B9DA5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81" creationId="{7ED7D187-CBC4-CFEA-69DD-616434931E2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90" creationId="{472BD487-B2E2-348A-44D9-D05132B6D89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91" creationId="{94A96DBC-6406-4689-55BE-37B602482A3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396" creationId="{C1C09F7F-5411-67B8-F55A-58C1A1121DD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06" creationId="{6FC8EEA7-9DB5-C94C-4F69-BFCFBE63E52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16" creationId="{01C295F0-FAFD-71D9-C76C-048A47984F74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18" creationId="{D97C5774-2BD6-D159-57E6-2E727963F09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28" creationId="{5F744DB1-0079-A320-1E59-EB4F3922234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35" creationId="{DB9EE60B-3266-6795-4EA2-4C7432599849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51" creationId="{16C430E2-BD00-269D-3417-BB9842B6EA9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52" creationId="{CB0F2D80-4882-1751-90C5-05C836FA5C60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53" creationId="{9F54FF1F-C5CE-6B02-C5EF-18C0826C1A9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454" creationId="{74B63E58-CFCB-1318-98D8-43F1D7AD0E3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06" creationId="{C4C3C42D-141D-D661-B6BF-853B4D418DBC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21" creationId="{A0E4EA9E-6EE1-FC1D-E8E2-76F0162C394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64" creationId="{5452E3D6-311D-F110-7EC2-13ECEC2F905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70" creationId="{90D824A4-0984-D6C1-3E94-3F4E91917FF4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82" creationId="{EC13D0D8-3616-8746-6AF4-C6286317BD6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83" creationId="{0D60F13B-1B4F-4C65-FAD3-842BDDF248A7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84" creationId="{029D3F23-4A43-2C90-F58F-67F322C8CF35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87" creationId="{83490629-BFB6-1310-C3F8-D2DFE9D4C235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588" creationId="{27E0ABB5-0D5B-550F-FF76-A2EDA34326C9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03" creationId="{6DA2EE87-AE5E-2ADC-389C-DFF4B753F023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13" creationId="{ACDD7B21-3E60-35E9-E50D-28E8ED36EDD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14" creationId="{63C94A2D-BDAB-1DA9-E725-FAE3A3240CF1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19" creationId="{D3035B87-B3D2-46CB-BB6D-D4FA0DF8233D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20" creationId="{78C9864C-91E8-2E01-A8D0-EE72DECBC518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35" creationId="{7C59CC0F-0913-10E2-401A-6DEDD394FB98}"/>
            </ac:grpSpMkLst>
          </pc:grpChg>
          <pc:grpChg chg="mod topLvl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48" creationId="{3960F7BC-B934-2754-459C-F95309B2A2A5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49" creationId="{42443A1A-9764-10DB-D911-BE9C6CDFD926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50" creationId="{325C9E68-66C9-2E17-AAA7-E5584D97E34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54" creationId="{CCFF522D-0BE5-50D9-089F-C54E7B5FB452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55" creationId="{B8B82FD9-FE48-BEC4-6A80-77B47A40327B}"/>
            </ac:grpSpMkLst>
          </pc:grpChg>
          <pc:grpChg chg="mod">
            <ac:chgData name="Emiliya Shender" userId="cb1f218db259381d" providerId="LiveId" clId="{A58D24E4-53B5-4AD0-80C5-110C108733EF}" dt="2023-02-08T16:24:56.546" v="941" actId="165"/>
            <ac:grpSpMkLst>
              <pc:docMk/>
              <pc:sldMasterMk cId="4053971265" sldId="2147483648"/>
              <pc:sldLayoutMk cId="608689111" sldId="2147483660"/>
              <ac:grpSpMk id="668" creationId="{A8D39294-B491-765C-0C66-DF403E5B4C75}"/>
            </ac:grpSpMkLst>
          </pc:grpChg>
          <pc:picChg chg="add mod">
            <ac:chgData name="Emiliya Shender" userId="cb1f218db259381d" providerId="LiveId" clId="{A58D24E4-53B5-4AD0-80C5-110C108733EF}" dt="2023-02-09T09:37:02.129" v="3453" actId="1076"/>
            <ac:picMkLst>
              <pc:docMk/>
              <pc:sldMasterMk cId="4053971265" sldId="2147483648"/>
              <pc:sldLayoutMk cId="608689111" sldId="2147483660"/>
              <ac:picMk id="5" creationId="{7F4300EA-3C83-DE71-9ED8-6CE6B6581FA6}"/>
            </ac:picMkLst>
          </pc:picChg>
          <pc:picChg chg="add del mod">
            <ac:chgData name="Emiliya Shender" userId="cb1f218db259381d" providerId="LiveId" clId="{A58D24E4-53B5-4AD0-80C5-110C108733EF}" dt="2023-02-08T16:24:54.996" v="939" actId="27803"/>
            <ac:picMkLst>
              <pc:docMk/>
              <pc:sldMasterMk cId="4053971265" sldId="2147483648"/>
              <pc:sldLayoutMk cId="608689111" sldId="2147483660"/>
              <ac:picMk id="5" creationId="{C885C678-DA50-B490-4840-046DADC9957B}"/>
            </ac:picMkLst>
          </pc:picChg>
          <pc:picChg chg="add del mod">
            <ac:chgData name="Emiliya Shender" userId="cb1f218db259381d" providerId="LiveId" clId="{A58D24E4-53B5-4AD0-80C5-110C108733EF}" dt="2023-02-08T16:36:09.146" v="1207" actId="478"/>
            <ac:picMkLst>
              <pc:docMk/>
              <pc:sldMasterMk cId="4053971265" sldId="2147483648"/>
              <pc:sldLayoutMk cId="608689111" sldId="2147483660"/>
              <ac:picMk id="691" creationId="{D3F0AE11-75AD-A4BB-244C-1080E661F9D5}"/>
            </ac:picMkLst>
          </pc:picChg>
          <pc:picChg chg="add mod">
            <ac:chgData name="Emiliya Shender" userId="cb1f218db259381d" providerId="LiveId" clId="{A58D24E4-53B5-4AD0-80C5-110C108733EF}" dt="2023-02-08T16:36:19.551" v="1211" actId="1076"/>
            <ac:picMkLst>
              <pc:docMk/>
              <pc:sldMasterMk cId="4053971265" sldId="2147483648"/>
              <pc:sldLayoutMk cId="608689111" sldId="2147483660"/>
              <ac:picMk id="692" creationId="{70298448-C71A-802A-3873-EF9F426D09EA}"/>
            </ac:picMkLst>
          </pc:picChg>
        </pc:sldLayoutChg>
        <pc:sldLayoutChg chg="new del mod">
          <pc:chgData name="Emiliya Shender" userId="cb1f218db259381d" providerId="LiveId" clId="{A58D24E4-53B5-4AD0-80C5-110C108733EF}" dt="2023-02-08T16:58:49.646" v="2109" actId="2696"/>
          <pc:sldLayoutMkLst>
            <pc:docMk/>
            <pc:sldMasterMk cId="4053971265" sldId="2147483648"/>
            <pc:sldLayoutMk cId="2070684037" sldId="2147483661"/>
          </pc:sldLayoutMkLst>
        </pc:sldLayoutChg>
        <pc:sldLayoutChg chg="addSp delSp modSp new mod ord setBg">
          <pc:chgData name="Emiliya Shender" userId="cb1f218db259381d" providerId="LiveId" clId="{A58D24E4-53B5-4AD0-80C5-110C108733EF}" dt="2023-02-09T13:05:51.245" v="4555" actId="478"/>
          <pc:sldLayoutMkLst>
            <pc:docMk/>
            <pc:sldMasterMk cId="4053971265" sldId="2147483648"/>
            <pc:sldLayoutMk cId="1043128156" sldId="2147483662"/>
          </pc:sldLayoutMkLst>
          <pc:spChg chg="mod">
            <ac:chgData name="Emiliya Shender" userId="cb1f218db259381d" providerId="LiveId" clId="{A58D24E4-53B5-4AD0-80C5-110C108733EF}" dt="2023-02-08T16:39:14.387" v="1312"/>
            <ac:spMkLst>
              <pc:docMk/>
              <pc:sldMasterMk cId="4053971265" sldId="2147483648"/>
              <pc:sldLayoutMk cId="1043128156" sldId="2147483662"/>
              <ac:spMk id="2" creationId="{BAE5117B-ACA4-DFF6-4C78-AA864B40E88A}"/>
            </ac:spMkLst>
          </pc:spChg>
          <pc:spChg chg="add del mod">
            <ac:chgData name="Emiliya Shender" userId="cb1f218db259381d" providerId="LiveId" clId="{A58D24E4-53B5-4AD0-80C5-110C108733EF}" dt="2023-02-08T16:38:18.317" v="1277"/>
            <ac:spMkLst>
              <pc:docMk/>
              <pc:sldMasterMk cId="4053971265" sldId="2147483648"/>
              <pc:sldLayoutMk cId="1043128156" sldId="2147483662"/>
              <ac:spMk id="5" creationId="{57BCFFB1-D218-9B39-B1F3-8BDCCE615561}"/>
            </ac:spMkLst>
          </pc:spChg>
          <pc:spChg chg="add del mod ord">
            <ac:chgData name="Emiliya Shender" userId="cb1f218db259381d" providerId="LiveId" clId="{A58D24E4-53B5-4AD0-80C5-110C108733EF}" dt="2023-02-08T16:38:00.707" v="1258" actId="478"/>
            <ac:spMkLst>
              <pc:docMk/>
              <pc:sldMasterMk cId="4053971265" sldId="2147483648"/>
              <pc:sldLayoutMk cId="1043128156" sldId="2147483662"/>
              <ac:spMk id="6" creationId="{020CC586-4D5A-E559-F4E4-C8D7A24468D3}"/>
            </ac:spMkLst>
          </pc:spChg>
          <pc:spChg chg="add del mod">
            <ac:chgData name="Emiliya Shender" userId="cb1f218db259381d" providerId="LiveId" clId="{A58D24E4-53B5-4AD0-80C5-110C108733EF}" dt="2023-02-08T16:41:32.527" v="1362" actId="478"/>
            <ac:spMkLst>
              <pc:docMk/>
              <pc:sldMasterMk cId="4053971265" sldId="2147483648"/>
              <pc:sldLayoutMk cId="1043128156" sldId="2147483662"/>
              <ac:spMk id="7" creationId="{796409E6-6564-4D9C-35C7-DF24B983BE33}"/>
            </ac:spMkLst>
          </pc:spChg>
          <pc:spChg chg="add mod">
            <ac:chgData name="Emiliya Shender" userId="cb1f218db259381d" providerId="LiveId" clId="{A58D24E4-53B5-4AD0-80C5-110C108733EF}" dt="2023-02-08T16:41:52.957" v="1367" actId="207"/>
            <ac:spMkLst>
              <pc:docMk/>
              <pc:sldMasterMk cId="4053971265" sldId="2147483648"/>
              <pc:sldLayoutMk cId="1043128156" sldId="2147483662"/>
              <ac:spMk id="8" creationId="{B5AF4DD5-C7C9-F14A-D9A9-B10776E4E99F}"/>
            </ac:spMkLst>
          </pc:spChg>
          <pc:spChg chg="add mod">
            <ac:chgData name="Emiliya Shender" userId="cb1f218db259381d" providerId="LiveId" clId="{A58D24E4-53B5-4AD0-80C5-110C108733EF}" dt="2023-02-08T16:45:43.870" v="1599" actId="14100"/>
            <ac:spMkLst>
              <pc:docMk/>
              <pc:sldMasterMk cId="4053971265" sldId="2147483648"/>
              <pc:sldLayoutMk cId="1043128156" sldId="2147483662"/>
              <ac:spMk id="9" creationId="{6BBE3D19-2D66-0E1F-E36B-34B7DC379B8E}"/>
            </ac:spMkLst>
          </pc:spChg>
          <pc:spChg chg="add del mod">
            <ac:chgData name="Emiliya Shender" userId="cb1f218db259381d" providerId="LiveId" clId="{A58D24E4-53B5-4AD0-80C5-110C108733EF}" dt="2023-02-08T16:38:18.317" v="1277"/>
            <ac:spMkLst>
              <pc:docMk/>
              <pc:sldMasterMk cId="4053971265" sldId="2147483648"/>
              <pc:sldLayoutMk cId="1043128156" sldId="2147483662"/>
              <ac:spMk id="10" creationId="{2F9F8599-51D8-1776-B04C-892AE25B9E12}"/>
            </ac:spMkLst>
          </pc:spChg>
          <pc:spChg chg="mod ord">
            <ac:chgData name="Emiliya Shender" userId="cb1f218db259381d" providerId="LiveId" clId="{A58D24E4-53B5-4AD0-80C5-110C108733EF}" dt="2023-02-08T16:42:57.548" v="1537" actId="14861"/>
            <ac:spMkLst>
              <pc:docMk/>
              <pc:sldMasterMk cId="4053971265" sldId="2147483648"/>
              <pc:sldLayoutMk cId="1043128156" sldId="2147483662"/>
              <ac:spMk id="11" creationId="{7FAAA1AF-CF87-232E-7857-3E70F383535C}"/>
            </ac:spMkLst>
          </pc:spChg>
          <pc:spChg chg="add del mod">
            <ac:chgData name="Emiliya Shender" userId="cb1f218db259381d" providerId="LiveId" clId="{A58D24E4-53B5-4AD0-80C5-110C108733EF}" dt="2023-02-08T16:38:43.498" v="1303" actId="478"/>
            <ac:spMkLst>
              <pc:docMk/>
              <pc:sldMasterMk cId="4053971265" sldId="2147483648"/>
              <pc:sldLayoutMk cId="1043128156" sldId="2147483662"/>
              <ac:spMk id="12" creationId="{BF8C77C0-2B7A-C26B-8CA3-FEEA33A8B71B}"/>
            </ac:spMkLst>
          </pc:spChg>
          <pc:spChg chg="add mod">
            <ac:chgData name="Emiliya Shender" userId="cb1f218db259381d" providerId="LiveId" clId="{A58D24E4-53B5-4AD0-80C5-110C108733EF}" dt="2023-02-09T12:44:35.675" v="4077" actId="14100"/>
            <ac:spMkLst>
              <pc:docMk/>
              <pc:sldMasterMk cId="4053971265" sldId="2147483648"/>
              <pc:sldLayoutMk cId="1043128156" sldId="2147483662"/>
              <ac:spMk id="13" creationId="{B4004AF0-4171-5769-C2F5-E6A5AD76DA34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15" creationId="{033EC1DD-90B8-27F2-FD07-73490B9BB8D7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16" creationId="{941A1032-4428-70D1-9973-C6E1181E971C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17" creationId="{442E59FE-796F-B8BD-8F5D-73C7758885BF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18" creationId="{4CFDB1F7-F7C0-AE24-4E2B-0A95EDA09B68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19" creationId="{8211E056-1C11-D1DC-5019-38D77FB95558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0" creationId="{2EAD6536-B676-A3B0-715B-6CAE38321687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1" creationId="{D8EF1072-E195-FC18-1540-0CE0AE290D2E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2" creationId="{A6218667-50AB-5690-8565-9B4726686D14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3" creationId="{19A6F846-9F7C-CFDC-0E95-0F2557C14EBC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4" creationId="{59CC14A9-1481-5C60-EC57-61403ECFCD75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5" creationId="{8BDC1EBB-9B5E-2F21-3C22-C714FE2A267D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6" creationId="{08E6680E-84C7-A6CA-0AD8-89138EBFBF19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7" creationId="{79599953-B804-D2EB-25AD-B15F290DC3F5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8" creationId="{3EBFE683-5888-AB0F-09AC-C6FA7920E75F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29" creationId="{5344E940-B768-699D-7A8D-8B926608095B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30" creationId="{CC502393-BC1A-2D0B-732C-BC8B07615A8D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31" creationId="{F6BE48B4-A4CE-D28D-B44A-B7EF11A068D6}"/>
            </ac:spMkLst>
          </pc:spChg>
          <pc:spChg chg="mod">
            <ac:chgData name="Emiliya Shender" userId="cb1f218db259381d" providerId="LiveId" clId="{A58D24E4-53B5-4AD0-80C5-110C108733EF}" dt="2023-02-08T16:40:04.190" v="1323" actId="207"/>
            <ac:spMkLst>
              <pc:docMk/>
              <pc:sldMasterMk cId="4053971265" sldId="2147483648"/>
              <pc:sldLayoutMk cId="1043128156" sldId="2147483662"/>
              <ac:spMk id="32" creationId="{EADE4D41-782F-D065-E26A-59929BD8108F}"/>
            </ac:spMkLst>
          </pc:spChg>
          <pc:spChg chg="del mod topLvl">
            <ac:chgData name="Emiliya Shender" userId="cb1f218db259381d" providerId="LiveId" clId="{A58D24E4-53B5-4AD0-80C5-110C108733EF}" dt="2023-02-08T16:40:36.597" v="1338" actId="478"/>
            <ac:spMkLst>
              <pc:docMk/>
              <pc:sldMasterMk cId="4053971265" sldId="2147483648"/>
              <pc:sldLayoutMk cId="1043128156" sldId="2147483662"/>
              <ac:spMk id="36" creationId="{E0E94F4F-E7FB-7378-FFE6-62DFAC2C49D3}"/>
            </ac:spMkLst>
          </pc:spChg>
          <pc:spChg chg="del mod topLvl">
            <ac:chgData name="Emiliya Shender" userId="cb1f218db259381d" providerId="LiveId" clId="{A58D24E4-53B5-4AD0-80C5-110C108733EF}" dt="2023-02-08T16:40:35.757" v="1337" actId="478"/>
            <ac:spMkLst>
              <pc:docMk/>
              <pc:sldMasterMk cId="4053971265" sldId="2147483648"/>
              <pc:sldLayoutMk cId="1043128156" sldId="2147483662"/>
              <ac:spMk id="37" creationId="{62A4A501-D17E-DAC0-1619-21E7C27FC2F7}"/>
            </ac:spMkLst>
          </pc:spChg>
          <pc:spChg chg="del mod topLvl">
            <ac:chgData name="Emiliya Shender" userId="cb1f218db259381d" providerId="LiveId" clId="{A58D24E4-53B5-4AD0-80C5-110C108733EF}" dt="2023-02-08T16:40:37.147" v="1339" actId="478"/>
            <ac:spMkLst>
              <pc:docMk/>
              <pc:sldMasterMk cId="4053971265" sldId="2147483648"/>
              <pc:sldLayoutMk cId="1043128156" sldId="2147483662"/>
              <ac:spMk id="38" creationId="{B4ADD453-68F0-4C98-D108-2C2302B0E4A9}"/>
            </ac:spMkLst>
          </pc:spChg>
          <pc:spChg chg="del mod topLvl">
            <ac:chgData name="Emiliya Shender" userId="cb1f218db259381d" providerId="LiveId" clId="{A58D24E4-53B5-4AD0-80C5-110C108733EF}" dt="2023-02-08T16:40:37.637" v="1340" actId="478"/>
            <ac:spMkLst>
              <pc:docMk/>
              <pc:sldMasterMk cId="4053971265" sldId="2147483648"/>
              <pc:sldLayoutMk cId="1043128156" sldId="2147483662"/>
              <ac:spMk id="39" creationId="{3B82DC7F-5A0A-42FE-8A6E-50A06F2C4489}"/>
            </ac:spMkLst>
          </pc:spChg>
          <pc:spChg chg="mod topLvl">
            <ac:chgData name="Emiliya Shender" userId="cb1f218db259381d" providerId="LiveId" clId="{A58D24E4-53B5-4AD0-80C5-110C108733EF}" dt="2023-02-08T16:40:31.128" v="1335" actId="165"/>
            <ac:spMkLst>
              <pc:docMk/>
              <pc:sldMasterMk cId="4053971265" sldId="2147483648"/>
              <pc:sldLayoutMk cId="1043128156" sldId="2147483662"/>
              <ac:spMk id="40" creationId="{C0746003-F5CB-2487-D230-D021B6BA2EB8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3" creationId="{E9C1C0A9-569C-DB87-89FB-9186CD366901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4" creationId="{34F771B1-C131-5CA7-36A3-683F6680659A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5" creationId="{8825D4F2-D9DA-31B1-9BD6-7DC76C1E13EC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6" creationId="{E37F3D6B-B9F9-C066-74A3-708D22F0A2F8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7" creationId="{AB378C78-4CAB-D6E7-ECAD-88FE8D79D8D2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8" creationId="{402BCD11-93EF-95FE-142E-BFD4133A2DE9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49" creationId="{E717FDC8-6C81-85FB-B733-A11D13E139AC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0" creationId="{997743DA-3948-52C4-100C-2EE5FAE34B08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1" creationId="{38509E67-F479-5EFC-FA88-D18E77E45A7D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2" creationId="{6B3902B1-2591-3866-F3A9-4B4674421F10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3" creationId="{F30F4D1C-B908-DD7C-EC54-5F85797AC6D6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4" creationId="{68609107-9B40-7219-6CC3-3C292FAECFD6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5" creationId="{A74AA3DE-D5C4-DAD9-04DF-39A2AC714A82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6" creationId="{57017DC9-D934-915F-5280-1FCADCAD7A93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7" creationId="{99839C34-3B56-671F-BED2-72726ED85FE8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8" creationId="{B68F603E-9F9A-F36C-73ED-B342FA6CCBC4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59" creationId="{2B9D2F7F-97FA-67A5-FEF3-9244AC53037F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0" creationId="{7DEAE192-41FB-8D2E-FBA3-12A7D20CDA4C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1" creationId="{0A6233CE-A69D-FDD8-F06F-41CBD9A92BAB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2" creationId="{38FB70AA-75FA-D421-9924-17D0137FCFB9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3" creationId="{B806D4C2-531B-5304-0C88-7C01051BDA61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4" creationId="{6E6D82B7-2697-BC4E-FA60-2BAFC50E793F}"/>
            </ac:spMkLst>
          </pc:spChg>
          <pc:spChg chg="mod">
            <ac:chgData name="Emiliya Shender" userId="cb1f218db259381d" providerId="LiveId" clId="{A58D24E4-53B5-4AD0-80C5-110C108733EF}" dt="2023-02-08T16:40:34.136" v="1336" actId="165"/>
            <ac:spMkLst>
              <pc:docMk/>
              <pc:sldMasterMk cId="4053971265" sldId="2147483648"/>
              <pc:sldLayoutMk cId="1043128156" sldId="2147483662"/>
              <ac:spMk id="65" creationId="{6550AB0F-02D8-D978-A7BE-9991EF9EE3C7}"/>
            </ac:spMkLst>
          </pc:spChg>
          <pc:spChg chg="mod topLvl">
            <ac:chgData name="Emiliya Shender" userId="cb1f218db259381d" providerId="LiveId" clId="{A58D24E4-53B5-4AD0-80C5-110C108733EF}" dt="2023-02-08T16:59:38.608" v="2131" actId="165"/>
            <ac:spMkLst>
              <pc:docMk/>
              <pc:sldMasterMk cId="4053971265" sldId="2147483648"/>
              <pc:sldLayoutMk cId="1043128156" sldId="2147483662"/>
              <ac:spMk id="66" creationId="{1A6FA7B5-B6C5-7175-469B-77C3CBB16832}"/>
            </ac:spMkLst>
          </pc:spChg>
          <pc:spChg chg="del mod topLvl">
            <ac:chgData name="Emiliya Shender" userId="cb1f218db259381d" providerId="LiveId" clId="{A58D24E4-53B5-4AD0-80C5-110C108733EF}" dt="2023-02-08T16:59:44.208" v="2132"/>
            <ac:spMkLst>
              <pc:docMk/>
              <pc:sldMasterMk cId="4053971265" sldId="2147483648"/>
              <pc:sldLayoutMk cId="1043128156" sldId="2147483662"/>
              <ac:spMk id="67" creationId="{98FA0DC6-823A-2652-F691-CC33AFD87AE1}"/>
            </ac:spMkLst>
          </pc:spChg>
          <pc:spChg chg="add mod">
            <ac:chgData name="Emiliya Shender" userId="cb1f218db259381d" providerId="LiveId" clId="{A58D24E4-53B5-4AD0-80C5-110C108733EF}" dt="2023-02-08T16:43:37.247" v="1543" actId="403"/>
            <ac:spMkLst>
              <pc:docMk/>
              <pc:sldMasterMk cId="4053971265" sldId="2147483648"/>
              <pc:sldLayoutMk cId="1043128156" sldId="2147483662"/>
              <ac:spMk id="69" creationId="{042C2375-3508-8172-BB2A-CDA0BA0DFA96}"/>
            </ac:spMkLst>
          </pc:spChg>
          <pc:spChg chg="add mod">
            <ac:chgData name="Emiliya Shender" userId="cb1f218db259381d" providerId="LiveId" clId="{A58D24E4-53B5-4AD0-80C5-110C108733EF}" dt="2023-02-08T16:42:07.773" v="1371" actId="1076"/>
            <ac:spMkLst>
              <pc:docMk/>
              <pc:sldMasterMk cId="4053971265" sldId="2147483648"/>
              <pc:sldLayoutMk cId="1043128156" sldId="2147483662"/>
              <ac:spMk id="70" creationId="{CCD9E8ED-92AD-90F3-FA88-16D2894F7621}"/>
            </ac:spMkLst>
          </pc:spChg>
          <pc:spChg chg="mod">
            <ac:chgData name="Emiliya Shender" userId="cb1f218db259381d" providerId="LiveId" clId="{A58D24E4-53B5-4AD0-80C5-110C108733EF}" dt="2023-02-08T16:43:54.567" v="1549" actId="207"/>
            <ac:spMkLst>
              <pc:docMk/>
              <pc:sldMasterMk cId="4053971265" sldId="2147483648"/>
              <pc:sldLayoutMk cId="1043128156" sldId="2147483662"/>
              <ac:spMk id="72" creationId="{C4AB726B-C469-D667-F792-24CDB731042A}"/>
            </ac:spMkLst>
          </pc:spChg>
          <pc:spChg chg="mod">
            <ac:chgData name="Emiliya Shender" userId="cb1f218db259381d" providerId="LiveId" clId="{A58D24E4-53B5-4AD0-80C5-110C108733EF}" dt="2023-02-08T16:43:54.567" v="1549" actId="207"/>
            <ac:spMkLst>
              <pc:docMk/>
              <pc:sldMasterMk cId="4053971265" sldId="2147483648"/>
              <pc:sldLayoutMk cId="1043128156" sldId="2147483662"/>
              <ac:spMk id="73" creationId="{3AE9476E-33ED-966D-B783-31004DA6E133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79" creationId="{12A0794B-F9A4-C31D-8ED4-04D2D060FCA6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1" creationId="{19DBF088-0589-1340-8AAC-6627ED426EE6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2" creationId="{70D9896D-7C6F-994D-8D31-C60F59C37F27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3" creationId="{7174AF66-4ED9-F55F-671C-F053222E70B5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4" creationId="{09163AF4-7974-EDE3-AFFF-EEE20996499A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6" creationId="{5C254EBB-480E-0331-6399-D9A3717D226C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8" creationId="{71A1DDD7-2CB7-EA7C-04CF-A2D3379A8D4E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89" creationId="{8EBDEB1D-1B63-747E-672D-F9F19A8757D8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0" creationId="{A2583637-7634-F58F-977B-84BBE3C735F7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1" creationId="{09B1471C-9B38-9FD5-9CD8-83AE67C66921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3" creationId="{9270FE31-1E80-F515-11B0-F1A31025C305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5" creationId="{CDE04C2D-AC08-4C24-E5CE-D0016C156F5A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6" creationId="{AF32D102-5F28-6CC6-33DB-6E671C2E66BA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7" creationId="{7F245664-A7BF-193F-C413-2219BE4B1814}"/>
            </ac:spMkLst>
          </pc:spChg>
          <pc:spChg chg="mod">
            <ac:chgData name="Emiliya Shender" userId="cb1f218db259381d" providerId="LiveId" clId="{A58D24E4-53B5-4AD0-80C5-110C108733EF}" dt="2023-02-08T16:45:09.248" v="1589" actId="165"/>
            <ac:spMkLst>
              <pc:docMk/>
              <pc:sldMasterMk cId="4053971265" sldId="2147483648"/>
              <pc:sldLayoutMk cId="1043128156" sldId="2147483662"/>
              <ac:spMk id="98" creationId="{4C380F1D-1ECA-F19B-93EF-ACD2F97314B5}"/>
            </ac:spMkLst>
          </pc:spChg>
          <pc:spChg chg="del mod topLvl">
            <ac:chgData name="Emiliya Shender" userId="cb1f218db259381d" providerId="LiveId" clId="{A58D24E4-53B5-4AD0-80C5-110C108733EF}" dt="2023-02-08T16:45:12.977" v="1593" actId="478"/>
            <ac:spMkLst>
              <pc:docMk/>
              <pc:sldMasterMk cId="4053971265" sldId="2147483648"/>
              <pc:sldLayoutMk cId="1043128156" sldId="2147483662"/>
              <ac:spMk id="99" creationId="{3B2D2E3D-8CBA-5B57-83B2-387E0CC07931}"/>
            </ac:spMkLst>
          </pc:spChg>
          <pc:spChg chg="del mod topLvl">
            <ac:chgData name="Emiliya Shender" userId="cb1f218db259381d" providerId="LiveId" clId="{A58D24E4-53B5-4AD0-80C5-110C108733EF}" dt="2023-02-08T16:45:11.567" v="1591" actId="478"/>
            <ac:spMkLst>
              <pc:docMk/>
              <pc:sldMasterMk cId="4053971265" sldId="2147483648"/>
              <pc:sldLayoutMk cId="1043128156" sldId="2147483662"/>
              <ac:spMk id="100" creationId="{A502A53F-8925-C0C0-7388-E271DCB417E3}"/>
            </ac:spMkLst>
          </pc:spChg>
          <pc:spChg chg="mod topLvl">
            <ac:chgData name="Emiliya Shender" userId="cb1f218db259381d" providerId="LiveId" clId="{A58D24E4-53B5-4AD0-80C5-110C108733EF}" dt="2023-02-08T16:45:15.087" v="1595" actId="164"/>
            <ac:spMkLst>
              <pc:docMk/>
              <pc:sldMasterMk cId="4053971265" sldId="2147483648"/>
              <pc:sldLayoutMk cId="1043128156" sldId="2147483662"/>
              <ac:spMk id="101" creationId="{E649FB39-159A-16FC-6A8C-910AE0428880}"/>
            </ac:spMkLst>
          </pc:spChg>
          <pc:spChg chg="del mod topLvl">
            <ac:chgData name="Emiliya Shender" userId="cb1f218db259381d" providerId="LiveId" clId="{A58D24E4-53B5-4AD0-80C5-110C108733EF}" dt="2023-02-08T16:45:11.146" v="1590" actId="478"/>
            <ac:spMkLst>
              <pc:docMk/>
              <pc:sldMasterMk cId="4053971265" sldId="2147483648"/>
              <pc:sldLayoutMk cId="1043128156" sldId="2147483662"/>
              <ac:spMk id="102" creationId="{A47D106E-24C0-93C3-8906-352E57E58111}"/>
            </ac:spMkLst>
          </pc:spChg>
          <pc:spChg chg="del mod topLvl">
            <ac:chgData name="Emiliya Shender" userId="cb1f218db259381d" providerId="LiveId" clId="{A58D24E4-53B5-4AD0-80C5-110C108733EF}" dt="2023-02-08T16:45:13.758" v="1594" actId="478"/>
            <ac:spMkLst>
              <pc:docMk/>
              <pc:sldMasterMk cId="4053971265" sldId="2147483648"/>
              <pc:sldLayoutMk cId="1043128156" sldId="2147483662"/>
              <ac:spMk id="103" creationId="{4AE3DC11-F445-0CF7-FA01-0FF53D67E70D}"/>
            </ac:spMkLst>
          </pc:spChg>
          <pc:spChg chg="add del mod topLvl">
            <ac:chgData name="Emiliya Shender" userId="cb1f218db259381d" providerId="LiveId" clId="{A58D24E4-53B5-4AD0-80C5-110C108733EF}" dt="2023-02-09T13:05:51.245" v="4555" actId="478"/>
            <ac:spMkLst>
              <pc:docMk/>
              <pc:sldMasterMk cId="4053971265" sldId="2147483648"/>
              <pc:sldLayoutMk cId="1043128156" sldId="2147483662"/>
              <ac:spMk id="104" creationId="{D628465F-EDF9-1A13-F6AD-9ED3F51423C6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06" creationId="{57E4A28A-F845-731D-CAAE-A2A87917F6D1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07" creationId="{86072F41-BC08-C600-9B19-815B370B9D93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08" creationId="{CA8E3EE3-5DEB-04BC-1463-4CD4416BE74E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09" creationId="{4D348372-72B6-5D79-AB92-339D71ECE139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0" creationId="{CA040DA3-0163-7496-0629-5314F0363B83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1" creationId="{BBD205BD-DEBE-F1A8-90D1-F203F4EC0CE2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2" creationId="{B4E1C499-7C7F-3E6D-6D4D-00C8715FD8B0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3" creationId="{8F1254E1-0824-61C3-D6B0-8E3C55D94A96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4" creationId="{4FABD1B3-89B8-F776-9EDB-11ACAB5C1B86}"/>
            </ac:spMkLst>
          </pc:spChg>
          <pc:spChg chg="mod">
            <ac:chgData name="Emiliya Shender" userId="cb1f218db259381d" providerId="LiveId" clId="{A58D24E4-53B5-4AD0-80C5-110C108733EF}" dt="2023-02-08T16:44:56.668" v="1585" actId="165"/>
            <ac:spMkLst>
              <pc:docMk/>
              <pc:sldMasterMk cId="4053971265" sldId="2147483648"/>
              <pc:sldLayoutMk cId="1043128156" sldId="2147483662"/>
              <ac:spMk id="115" creationId="{B2D350AE-8263-883C-9272-E95CDDF2FADD}"/>
            </ac:spMkLst>
          </pc:spChg>
          <pc:spChg chg="del mod topLvl">
            <ac:chgData name="Emiliya Shender" userId="cb1f218db259381d" providerId="LiveId" clId="{A58D24E4-53B5-4AD0-80C5-110C108733EF}" dt="2023-02-08T16:45:12.068" v="1592" actId="478"/>
            <ac:spMkLst>
              <pc:docMk/>
              <pc:sldMasterMk cId="4053971265" sldId="2147483648"/>
              <pc:sldLayoutMk cId="1043128156" sldId="2147483662"/>
              <ac:spMk id="116" creationId="{DE862002-4978-30FA-2EBF-98778F39F5EE}"/>
            </ac:spMkLst>
          </pc:spChg>
          <pc:spChg chg="del mod topLvl">
            <ac:chgData name="Emiliya Shender" userId="cb1f218db259381d" providerId="LiveId" clId="{A58D24E4-53B5-4AD0-80C5-110C108733EF}" dt="2023-02-08T16:45:05.906" v="1586" actId="478"/>
            <ac:spMkLst>
              <pc:docMk/>
              <pc:sldMasterMk cId="4053971265" sldId="2147483648"/>
              <pc:sldLayoutMk cId="1043128156" sldId="2147483662"/>
              <ac:spMk id="117" creationId="{8853102A-A9CD-E71E-D24B-052D567572AE}"/>
            </ac:spMkLst>
          </pc:spChg>
          <pc:spChg chg="del mod topLvl">
            <ac:chgData name="Emiliya Shender" userId="cb1f218db259381d" providerId="LiveId" clId="{A58D24E4-53B5-4AD0-80C5-110C108733EF}" dt="2023-02-08T16:45:05.906" v="1586" actId="478"/>
            <ac:spMkLst>
              <pc:docMk/>
              <pc:sldMasterMk cId="4053971265" sldId="2147483648"/>
              <pc:sldLayoutMk cId="1043128156" sldId="2147483662"/>
              <ac:spMk id="118" creationId="{0E07ADED-3A06-A67F-50AD-D81E5CA6D8EB}"/>
            </ac:spMkLst>
          </pc:spChg>
          <pc:spChg chg="del mod topLvl">
            <ac:chgData name="Emiliya Shender" userId="cb1f218db259381d" providerId="LiveId" clId="{A58D24E4-53B5-4AD0-80C5-110C108733EF}" dt="2023-02-08T16:45:05.906" v="1586" actId="478"/>
            <ac:spMkLst>
              <pc:docMk/>
              <pc:sldMasterMk cId="4053971265" sldId="2147483648"/>
              <pc:sldLayoutMk cId="1043128156" sldId="2147483662"/>
              <ac:spMk id="119" creationId="{3641CE6B-946B-D83E-0445-7451E8A83E3C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25" creationId="{333B385E-F29D-02F6-115F-6DBC1A038733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27" creationId="{BE35A964-B6D9-3A8E-2435-C57D762A3AFD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28" creationId="{DEC8C8BC-F91B-46DE-9CBD-F88163EC31CF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29" creationId="{78E5F0F5-2C7D-9ABA-C738-5254B2554B25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0" creationId="{78D10B5A-C29B-2F48-C78E-7830769CF25F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2" creationId="{B9AE5EF0-2CF5-BA84-168A-FA36B241D3F1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4" creationId="{7B2429DD-2C19-9218-F36E-BA8F7F2FD6AF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5" creationId="{4C398E88-35CA-F734-EEEC-4451DC9AB3BF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6" creationId="{CDEF3216-0D28-44A5-50C6-D1DA53C85C00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7" creationId="{F4288CDF-A402-E4C2-E2C4-0220EBCE056D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39" creationId="{C851DE9E-320E-C054-E4C2-385042B4E332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41" creationId="{9913C3B6-D759-E905-A97B-E8D43048B0B4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42" creationId="{E2C41618-0CDA-CCEC-98E5-9E8C21E591DE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43" creationId="{7BCD7D48-BCFD-C468-440A-70D3795B9B13}"/>
            </ac:spMkLst>
          </pc:spChg>
          <pc:spChg chg="mod">
            <ac:chgData name="Emiliya Shender" userId="cb1f218db259381d" providerId="LiveId" clId="{A58D24E4-53B5-4AD0-80C5-110C108733EF}" dt="2023-02-08T16:45:59.474" v="1604" actId="165"/>
            <ac:spMkLst>
              <pc:docMk/>
              <pc:sldMasterMk cId="4053971265" sldId="2147483648"/>
              <pc:sldLayoutMk cId="1043128156" sldId="2147483662"/>
              <ac:spMk id="144" creationId="{60CA9AB3-5B4F-C760-58FA-C63BF97555B3}"/>
            </ac:spMkLst>
          </pc:spChg>
          <pc:spChg chg="del mod topLvl">
            <ac:chgData name="Emiliya Shender" userId="cb1f218db259381d" providerId="LiveId" clId="{A58D24E4-53B5-4AD0-80C5-110C108733EF}" dt="2023-02-08T16:46:01.583" v="1606" actId="478"/>
            <ac:spMkLst>
              <pc:docMk/>
              <pc:sldMasterMk cId="4053971265" sldId="2147483648"/>
              <pc:sldLayoutMk cId="1043128156" sldId="2147483662"/>
              <ac:spMk id="145" creationId="{1B16B1BB-8770-F2BE-1F1C-AD882AA09EEB}"/>
            </ac:spMkLst>
          </pc:spChg>
          <pc:spChg chg="del mod topLvl">
            <ac:chgData name="Emiliya Shender" userId="cb1f218db259381d" providerId="LiveId" clId="{A58D24E4-53B5-4AD0-80C5-110C108733EF}" dt="2023-02-08T16:46:02.868" v="1608" actId="478"/>
            <ac:spMkLst>
              <pc:docMk/>
              <pc:sldMasterMk cId="4053971265" sldId="2147483648"/>
              <pc:sldLayoutMk cId="1043128156" sldId="2147483662"/>
              <ac:spMk id="146" creationId="{4C9ACAFF-C8AB-43EB-E2A9-DF380D7A8107}"/>
            </ac:spMkLst>
          </pc:spChg>
          <pc:spChg chg="del mod topLvl">
            <ac:chgData name="Emiliya Shender" userId="cb1f218db259381d" providerId="LiveId" clId="{A58D24E4-53B5-4AD0-80C5-110C108733EF}" dt="2023-02-08T16:46:00.697" v="1605" actId="478"/>
            <ac:spMkLst>
              <pc:docMk/>
              <pc:sldMasterMk cId="4053971265" sldId="2147483648"/>
              <pc:sldLayoutMk cId="1043128156" sldId="2147483662"/>
              <ac:spMk id="147" creationId="{9E2A918F-D228-26D7-5E12-AE0BC2575548}"/>
            </ac:spMkLst>
          </pc:spChg>
          <pc:spChg chg="mod topLvl">
            <ac:chgData name="Emiliya Shender" userId="cb1f218db259381d" providerId="LiveId" clId="{A58D24E4-53B5-4AD0-80C5-110C108733EF}" dt="2023-02-08T16:47:13.498" v="1679" actId="207"/>
            <ac:spMkLst>
              <pc:docMk/>
              <pc:sldMasterMk cId="4053971265" sldId="2147483648"/>
              <pc:sldLayoutMk cId="1043128156" sldId="2147483662"/>
              <ac:spMk id="148" creationId="{C3140CEB-AEFA-7450-B802-21C94ACCF80A}"/>
            </ac:spMkLst>
          </pc:spChg>
          <pc:spChg chg="mod topLvl">
            <ac:chgData name="Emiliya Shender" userId="cb1f218db259381d" providerId="LiveId" clId="{A58D24E4-53B5-4AD0-80C5-110C108733EF}" dt="2023-02-08T16:47:13.498" v="1679" actId="207"/>
            <ac:spMkLst>
              <pc:docMk/>
              <pc:sldMasterMk cId="4053971265" sldId="2147483648"/>
              <pc:sldLayoutMk cId="1043128156" sldId="2147483662"/>
              <ac:spMk id="149" creationId="{44017959-9387-7009-DF27-AED2193F3740}"/>
            </ac:spMkLst>
          </pc:spChg>
          <pc:spChg chg="del mod topLvl">
            <ac:chgData name="Emiliya Shender" userId="cb1f218db259381d" providerId="LiveId" clId="{A58D24E4-53B5-4AD0-80C5-110C108733EF}" dt="2023-02-08T16:46:36.711" v="1623" actId="478"/>
            <ac:spMkLst>
              <pc:docMk/>
              <pc:sldMasterMk cId="4053971265" sldId="2147483648"/>
              <pc:sldLayoutMk cId="1043128156" sldId="2147483662"/>
              <ac:spMk id="150" creationId="{04D4B788-E955-CBAD-1A1C-5EE959D70459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2" creationId="{2B62BAE0-5250-B460-1AA9-2BD90ADAEC3C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3" creationId="{F610204B-3B65-5F9E-043A-C0A9901B63B4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4" creationId="{55719680-176F-1FCE-F0C2-78BCFEA8759E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5" creationId="{0F18E781-A811-7268-FAEC-518445DFAF2B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6" creationId="{416ECD4C-9C1F-CD77-FE71-BD6EB6A21228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7" creationId="{86AEE6F8-9005-C98B-EBF7-1348119F02E9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8" creationId="{9B02D2A1-0452-83BE-CE29-6EB7A46CB833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59" creationId="{31E61F3C-AB6C-60A2-0E9A-246B45573880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60" creationId="{32202868-6B60-46A2-BD18-190A22C7BD7A}"/>
            </ac:spMkLst>
          </pc:spChg>
          <pc:spChg chg="mod">
            <ac:chgData name="Emiliya Shender" userId="cb1f218db259381d" providerId="LiveId" clId="{A58D24E4-53B5-4AD0-80C5-110C108733EF}" dt="2023-02-08T16:45:57.207" v="1603" actId="165"/>
            <ac:spMkLst>
              <pc:docMk/>
              <pc:sldMasterMk cId="4053971265" sldId="2147483648"/>
              <pc:sldLayoutMk cId="1043128156" sldId="2147483662"/>
              <ac:spMk id="161" creationId="{CE0CB273-DA7A-64C8-FDC4-B6790D076E86}"/>
            </ac:spMkLst>
          </pc:spChg>
          <pc:spChg chg="del mod topLvl">
            <ac:chgData name="Emiliya Shender" userId="cb1f218db259381d" providerId="LiveId" clId="{A58D24E4-53B5-4AD0-80C5-110C108733EF}" dt="2023-02-08T16:46:02.297" v="1607" actId="478"/>
            <ac:spMkLst>
              <pc:docMk/>
              <pc:sldMasterMk cId="4053971265" sldId="2147483648"/>
              <pc:sldLayoutMk cId="1043128156" sldId="2147483662"/>
              <ac:spMk id="162" creationId="{829BD742-0158-1A48-E772-E6DFCF20147E}"/>
            </ac:spMkLst>
          </pc:spChg>
          <pc:spChg chg="mod topLvl">
            <ac:chgData name="Emiliya Shender" userId="cb1f218db259381d" providerId="LiveId" clId="{A58D24E4-53B5-4AD0-80C5-110C108733EF}" dt="2023-02-08T16:47:13.498" v="1679" actId="207"/>
            <ac:spMkLst>
              <pc:docMk/>
              <pc:sldMasterMk cId="4053971265" sldId="2147483648"/>
              <pc:sldLayoutMk cId="1043128156" sldId="2147483662"/>
              <ac:spMk id="163" creationId="{549553C3-9AF8-7DBE-4773-B2F6C111D691}"/>
            </ac:spMkLst>
          </pc:spChg>
          <pc:spChg chg="mod topLvl">
            <ac:chgData name="Emiliya Shender" userId="cb1f218db259381d" providerId="LiveId" clId="{A58D24E4-53B5-4AD0-80C5-110C108733EF}" dt="2023-02-08T16:47:13.498" v="1679" actId="207"/>
            <ac:spMkLst>
              <pc:docMk/>
              <pc:sldMasterMk cId="4053971265" sldId="2147483648"/>
              <pc:sldLayoutMk cId="1043128156" sldId="2147483662"/>
              <ac:spMk id="164" creationId="{96DCA163-F43B-B103-2EAD-4B30E89BD160}"/>
            </ac:spMkLst>
          </pc:spChg>
          <pc:spChg chg="mod topLvl">
            <ac:chgData name="Emiliya Shender" userId="cb1f218db259381d" providerId="LiveId" clId="{A58D24E4-53B5-4AD0-80C5-110C108733EF}" dt="2023-02-08T16:47:13.498" v="1679" actId="207"/>
            <ac:spMkLst>
              <pc:docMk/>
              <pc:sldMasterMk cId="4053971265" sldId="2147483648"/>
              <pc:sldLayoutMk cId="1043128156" sldId="2147483662"/>
              <ac:spMk id="165" creationId="{4420A3F1-DE5F-0E57-E92C-E84F6E7BA56B}"/>
            </ac:spMkLst>
          </pc:spChg>
          <pc:spChg chg="add del mod">
            <ac:chgData name="Emiliya Shender" userId="cb1f218db259381d" providerId="LiveId" clId="{A58D24E4-53B5-4AD0-80C5-110C108733EF}" dt="2023-02-08T16:59:44.208" v="2132"/>
            <ac:spMkLst>
              <pc:docMk/>
              <pc:sldMasterMk cId="4053971265" sldId="2147483648"/>
              <pc:sldLayoutMk cId="1043128156" sldId="2147483662"/>
              <ac:spMk id="167" creationId="{22F36846-E91A-D3AC-7330-3275F2C634FC}"/>
            </ac:spMkLst>
          </pc:spChg>
          <pc:spChg chg="mod">
            <ac:chgData name="Emiliya Shender" userId="cb1f218db259381d" providerId="LiveId" clId="{A58D24E4-53B5-4AD0-80C5-110C108733EF}" dt="2023-02-08T16:59:44.208" v="2132"/>
            <ac:spMkLst>
              <pc:docMk/>
              <pc:sldMasterMk cId="4053971265" sldId="2147483648"/>
              <pc:sldLayoutMk cId="1043128156" sldId="2147483662"/>
              <ac:spMk id="168" creationId="{DC26B2E5-73DD-9F88-DC4D-88A4C5CDC49E}"/>
            </ac:spMkLst>
          </pc:spChg>
          <pc:grpChg chg="add mod">
            <ac:chgData name="Emiliya Shender" userId="cb1f218db259381d" providerId="LiveId" clId="{A58D24E4-53B5-4AD0-80C5-110C108733EF}" dt="2023-02-08T16:41:35.007" v="1363" actId="1076"/>
            <ac:grpSpMkLst>
              <pc:docMk/>
              <pc:sldMasterMk cId="4053971265" sldId="2147483648"/>
              <pc:sldLayoutMk cId="1043128156" sldId="2147483662"/>
              <ac:grpSpMk id="14" creationId="{F53C0B5C-AE00-BDCB-F9AE-CCD44137A60F}"/>
            </ac:grpSpMkLst>
          </pc:grpChg>
          <pc:grpChg chg="add del mod ord">
            <ac:chgData name="Emiliya Shender" userId="cb1f218db259381d" providerId="LiveId" clId="{A58D24E4-53B5-4AD0-80C5-110C108733EF}" dt="2023-02-08T16:40:31.128" v="1335" actId="165"/>
            <ac:grpSpMkLst>
              <pc:docMk/>
              <pc:sldMasterMk cId="4053971265" sldId="2147483648"/>
              <pc:sldLayoutMk cId="1043128156" sldId="2147483662"/>
              <ac:grpSpMk id="33" creationId="{E8BFA59E-02E9-9A9B-F17B-C2BB9D525A84}"/>
            </ac:grpSpMkLst>
          </pc:grpChg>
          <pc:grpChg chg="del mod topLvl">
            <ac:chgData name="Emiliya Shender" userId="cb1f218db259381d" providerId="LiveId" clId="{A58D24E4-53B5-4AD0-80C5-110C108733EF}" dt="2023-02-08T16:40:34.136" v="1336" actId="165"/>
            <ac:grpSpMkLst>
              <pc:docMk/>
              <pc:sldMasterMk cId="4053971265" sldId="2147483648"/>
              <pc:sldLayoutMk cId="1043128156" sldId="2147483662"/>
              <ac:grpSpMk id="34" creationId="{A70550E1-DED9-7981-EF35-6FE65D7ED0D5}"/>
            </ac:grpSpMkLst>
          </pc:grpChg>
          <pc:grpChg chg="del mod topLvl">
            <ac:chgData name="Emiliya Shender" userId="cb1f218db259381d" providerId="LiveId" clId="{A58D24E4-53B5-4AD0-80C5-110C108733EF}" dt="2023-02-08T16:40:34.136" v="1336" actId="165"/>
            <ac:grpSpMkLst>
              <pc:docMk/>
              <pc:sldMasterMk cId="4053971265" sldId="2147483648"/>
              <pc:sldLayoutMk cId="1043128156" sldId="2147483662"/>
              <ac:grpSpMk id="35" creationId="{15156092-E480-832C-12C6-F24914D579BB}"/>
            </ac:grpSpMkLst>
          </pc:grpChg>
          <pc:grpChg chg="del mod topLvl">
            <ac:chgData name="Emiliya Shender" userId="cb1f218db259381d" providerId="LiveId" clId="{A58D24E4-53B5-4AD0-80C5-110C108733EF}" dt="2023-02-08T16:40:38.449" v="1341" actId="478"/>
            <ac:grpSpMkLst>
              <pc:docMk/>
              <pc:sldMasterMk cId="4053971265" sldId="2147483648"/>
              <pc:sldLayoutMk cId="1043128156" sldId="2147483662"/>
              <ac:grpSpMk id="41" creationId="{C1EAEF28-0F8B-59BE-21D8-ACA866ED8E2C}"/>
            </ac:grpSpMkLst>
          </pc:grpChg>
          <pc:grpChg chg="del mod topLvl">
            <ac:chgData name="Emiliya Shender" userId="cb1f218db259381d" providerId="LiveId" clId="{A58D24E4-53B5-4AD0-80C5-110C108733EF}" dt="2023-02-08T16:40:38.887" v="1342" actId="478"/>
            <ac:grpSpMkLst>
              <pc:docMk/>
              <pc:sldMasterMk cId="4053971265" sldId="2147483648"/>
              <pc:sldLayoutMk cId="1043128156" sldId="2147483662"/>
              <ac:grpSpMk id="42" creationId="{2ACD4858-B31C-308F-A433-B1A10CF2E3E7}"/>
            </ac:grpSpMkLst>
          </pc:grpChg>
          <pc:grpChg chg="add del mod ord">
            <ac:chgData name="Emiliya Shender" userId="cb1f218db259381d" providerId="LiveId" clId="{A58D24E4-53B5-4AD0-80C5-110C108733EF}" dt="2023-02-08T16:59:38.608" v="2131" actId="165"/>
            <ac:grpSpMkLst>
              <pc:docMk/>
              <pc:sldMasterMk cId="4053971265" sldId="2147483648"/>
              <pc:sldLayoutMk cId="1043128156" sldId="2147483662"/>
              <ac:grpSpMk id="68" creationId="{4E0AB246-0CEC-01DD-9BB3-11DD4F767536}"/>
            </ac:grpSpMkLst>
          </pc:grpChg>
          <pc:grpChg chg="add mod">
            <ac:chgData name="Emiliya Shender" userId="cb1f218db259381d" providerId="LiveId" clId="{A58D24E4-53B5-4AD0-80C5-110C108733EF}" dt="2023-02-08T16:44:09.808" v="1576" actId="14861"/>
            <ac:grpSpMkLst>
              <pc:docMk/>
              <pc:sldMasterMk cId="4053971265" sldId="2147483648"/>
              <pc:sldLayoutMk cId="1043128156" sldId="2147483662"/>
              <ac:grpSpMk id="71" creationId="{47048F1E-C5AC-33E1-62A1-E38192D8A45F}"/>
            </ac:grpSpMkLst>
          </pc:grpChg>
          <pc:grpChg chg="del mod">
            <ac:chgData name="Emiliya Shender" userId="cb1f218db259381d" providerId="LiveId" clId="{A58D24E4-53B5-4AD0-80C5-110C108733EF}" dt="2023-02-08T16:44:56.668" v="1585" actId="165"/>
            <ac:grpSpMkLst>
              <pc:docMk/>
              <pc:sldMasterMk cId="4053971265" sldId="2147483648"/>
              <pc:sldLayoutMk cId="1043128156" sldId="2147483662"/>
              <ac:grpSpMk id="76" creationId="{5EA58D0E-58A4-04E8-1A96-322A73E64541}"/>
            </ac:grpSpMkLst>
          </pc:grpChg>
          <pc:grpChg chg="add del mod topLvl">
            <ac:chgData name="Emiliya Shender" userId="cb1f218db259381d" providerId="LiveId" clId="{A58D24E4-53B5-4AD0-80C5-110C108733EF}" dt="2023-02-08T16:45:09.248" v="1589" actId="165"/>
            <ac:grpSpMkLst>
              <pc:docMk/>
              <pc:sldMasterMk cId="4053971265" sldId="2147483648"/>
              <pc:sldLayoutMk cId="1043128156" sldId="2147483662"/>
              <ac:grpSpMk id="77" creationId="{913DE283-31D8-C15D-1E4C-05C8E6B12593}"/>
            </ac:grpSpMkLst>
          </pc:grpChg>
          <pc:grpChg chg="mod topLvl">
            <ac:chgData name="Emiliya Shender" userId="cb1f218db259381d" providerId="LiveId" clId="{A58D24E4-53B5-4AD0-80C5-110C108733EF}" dt="2023-02-08T16:45:15.087" v="1595" actId="164"/>
            <ac:grpSpMkLst>
              <pc:docMk/>
              <pc:sldMasterMk cId="4053971265" sldId="2147483648"/>
              <pc:sldLayoutMk cId="1043128156" sldId="2147483662"/>
              <ac:grpSpMk id="78" creationId="{31A7E139-2F7B-5E8D-A7EE-0D47CC20EEF4}"/>
            </ac:grpSpMkLst>
          </pc:grpChg>
          <pc:grpChg chg="mod">
            <ac:chgData name="Emiliya Shender" userId="cb1f218db259381d" providerId="LiveId" clId="{A58D24E4-53B5-4AD0-80C5-110C108733EF}" dt="2023-02-08T16:45:09.248" v="1589" actId="165"/>
            <ac:grpSpMkLst>
              <pc:docMk/>
              <pc:sldMasterMk cId="4053971265" sldId="2147483648"/>
              <pc:sldLayoutMk cId="1043128156" sldId="2147483662"/>
              <ac:grpSpMk id="80" creationId="{37DF470D-26C9-EF09-0370-5CB2BC65927A}"/>
            </ac:grpSpMkLst>
          </pc:grpChg>
          <pc:grpChg chg="mod topLvl">
            <ac:chgData name="Emiliya Shender" userId="cb1f218db259381d" providerId="LiveId" clId="{A58D24E4-53B5-4AD0-80C5-110C108733EF}" dt="2023-02-08T16:45:15.087" v="1595" actId="164"/>
            <ac:grpSpMkLst>
              <pc:docMk/>
              <pc:sldMasterMk cId="4053971265" sldId="2147483648"/>
              <pc:sldLayoutMk cId="1043128156" sldId="2147483662"/>
              <ac:grpSpMk id="85" creationId="{29839468-746F-597A-CF13-2C1BED8FFCEA}"/>
            </ac:grpSpMkLst>
          </pc:grpChg>
          <pc:grpChg chg="mod">
            <ac:chgData name="Emiliya Shender" userId="cb1f218db259381d" providerId="LiveId" clId="{A58D24E4-53B5-4AD0-80C5-110C108733EF}" dt="2023-02-08T16:45:09.248" v="1589" actId="165"/>
            <ac:grpSpMkLst>
              <pc:docMk/>
              <pc:sldMasterMk cId="4053971265" sldId="2147483648"/>
              <pc:sldLayoutMk cId="1043128156" sldId="2147483662"/>
              <ac:grpSpMk id="87" creationId="{3B38F8C3-E2B2-EFD0-DE0F-453AC41AE39E}"/>
            </ac:grpSpMkLst>
          </pc:grpChg>
          <pc:grpChg chg="mod topLvl">
            <ac:chgData name="Emiliya Shender" userId="cb1f218db259381d" providerId="LiveId" clId="{A58D24E4-53B5-4AD0-80C5-110C108733EF}" dt="2023-02-08T16:45:15.087" v="1595" actId="164"/>
            <ac:grpSpMkLst>
              <pc:docMk/>
              <pc:sldMasterMk cId="4053971265" sldId="2147483648"/>
              <pc:sldLayoutMk cId="1043128156" sldId="2147483662"/>
              <ac:grpSpMk id="92" creationId="{FFB600ED-F5EF-6776-0919-B718EDB497F6}"/>
            </ac:grpSpMkLst>
          </pc:grpChg>
          <pc:grpChg chg="mod">
            <ac:chgData name="Emiliya Shender" userId="cb1f218db259381d" providerId="LiveId" clId="{A58D24E4-53B5-4AD0-80C5-110C108733EF}" dt="2023-02-08T16:45:09.248" v="1589" actId="165"/>
            <ac:grpSpMkLst>
              <pc:docMk/>
              <pc:sldMasterMk cId="4053971265" sldId="2147483648"/>
              <pc:sldLayoutMk cId="1043128156" sldId="2147483662"/>
              <ac:grpSpMk id="94" creationId="{FDAD9A47-9B3C-AB8B-ADCE-2EB178943A58}"/>
            </ac:grpSpMkLst>
          </pc:grpChg>
          <pc:grpChg chg="del mod topLvl">
            <ac:chgData name="Emiliya Shender" userId="cb1f218db259381d" providerId="LiveId" clId="{A58D24E4-53B5-4AD0-80C5-110C108733EF}" dt="2023-02-08T16:45:05.906" v="1586" actId="478"/>
            <ac:grpSpMkLst>
              <pc:docMk/>
              <pc:sldMasterMk cId="4053971265" sldId="2147483648"/>
              <pc:sldLayoutMk cId="1043128156" sldId="2147483662"/>
              <ac:grpSpMk id="105" creationId="{C8FACC33-5345-3ABE-9BD6-DDFA0173417F}"/>
            </ac:grpSpMkLst>
          </pc:grpChg>
          <pc:grpChg chg="add mod">
            <ac:chgData name="Emiliya Shender" userId="cb1f218db259381d" providerId="LiveId" clId="{A58D24E4-53B5-4AD0-80C5-110C108733EF}" dt="2023-02-08T16:45:15.087" v="1595" actId="164"/>
            <ac:grpSpMkLst>
              <pc:docMk/>
              <pc:sldMasterMk cId="4053971265" sldId="2147483648"/>
              <pc:sldLayoutMk cId="1043128156" sldId="2147483662"/>
              <ac:grpSpMk id="120" creationId="{D63CCB8C-DCFB-18FA-64EF-5BB3CB732F0A}"/>
            </ac:grpSpMkLst>
          </pc:grpChg>
          <pc:grpChg chg="del mod">
            <ac:chgData name="Emiliya Shender" userId="cb1f218db259381d" providerId="LiveId" clId="{A58D24E4-53B5-4AD0-80C5-110C108733EF}" dt="2023-02-08T16:45:57.207" v="1603" actId="165"/>
            <ac:grpSpMkLst>
              <pc:docMk/>
              <pc:sldMasterMk cId="4053971265" sldId="2147483648"/>
              <pc:sldLayoutMk cId="1043128156" sldId="2147483662"/>
              <ac:grpSpMk id="122" creationId="{71071A37-F776-1BFF-91CF-FAC1696E7C23}"/>
            </ac:grpSpMkLst>
          </pc:grpChg>
          <pc:grpChg chg="del mod topLvl">
            <ac:chgData name="Emiliya Shender" userId="cb1f218db259381d" providerId="LiveId" clId="{A58D24E4-53B5-4AD0-80C5-110C108733EF}" dt="2023-02-08T16:45:59.474" v="1604" actId="165"/>
            <ac:grpSpMkLst>
              <pc:docMk/>
              <pc:sldMasterMk cId="4053971265" sldId="2147483648"/>
              <pc:sldLayoutMk cId="1043128156" sldId="2147483662"/>
              <ac:grpSpMk id="123" creationId="{C3585C2E-9A47-FB01-0351-4CC3043C67C4}"/>
            </ac:grpSpMkLst>
          </pc:grpChg>
          <pc:grpChg chg="del mod topLvl">
            <ac:chgData name="Emiliya Shender" userId="cb1f218db259381d" providerId="LiveId" clId="{A58D24E4-53B5-4AD0-80C5-110C108733EF}" dt="2023-02-08T16:46:00.697" v="1605" actId="478"/>
            <ac:grpSpMkLst>
              <pc:docMk/>
              <pc:sldMasterMk cId="4053971265" sldId="2147483648"/>
              <pc:sldLayoutMk cId="1043128156" sldId="2147483662"/>
              <ac:grpSpMk id="124" creationId="{9CC6374B-C740-9DC9-F5A0-4E23EFE71189}"/>
            </ac:grpSpMkLst>
          </pc:grpChg>
          <pc:grpChg chg="mod">
            <ac:chgData name="Emiliya Shender" userId="cb1f218db259381d" providerId="LiveId" clId="{A58D24E4-53B5-4AD0-80C5-110C108733EF}" dt="2023-02-08T16:45:59.474" v="1604" actId="165"/>
            <ac:grpSpMkLst>
              <pc:docMk/>
              <pc:sldMasterMk cId="4053971265" sldId="2147483648"/>
              <pc:sldLayoutMk cId="1043128156" sldId="2147483662"/>
              <ac:grpSpMk id="126" creationId="{26F0EE99-288C-E3FF-626B-E1C63AB15C54}"/>
            </ac:grpSpMkLst>
          </pc:grpChg>
          <pc:grpChg chg="del mod topLvl">
            <ac:chgData name="Emiliya Shender" userId="cb1f218db259381d" providerId="LiveId" clId="{A58D24E4-53B5-4AD0-80C5-110C108733EF}" dt="2023-02-08T16:46:00.697" v="1605" actId="478"/>
            <ac:grpSpMkLst>
              <pc:docMk/>
              <pc:sldMasterMk cId="4053971265" sldId="2147483648"/>
              <pc:sldLayoutMk cId="1043128156" sldId="2147483662"/>
              <ac:grpSpMk id="131" creationId="{E5327C6C-EB39-9E66-FD45-AC5EAC46FC0F}"/>
            </ac:grpSpMkLst>
          </pc:grpChg>
          <pc:grpChg chg="mod">
            <ac:chgData name="Emiliya Shender" userId="cb1f218db259381d" providerId="LiveId" clId="{A58D24E4-53B5-4AD0-80C5-110C108733EF}" dt="2023-02-08T16:45:59.474" v="1604" actId="165"/>
            <ac:grpSpMkLst>
              <pc:docMk/>
              <pc:sldMasterMk cId="4053971265" sldId="2147483648"/>
              <pc:sldLayoutMk cId="1043128156" sldId="2147483662"/>
              <ac:grpSpMk id="133" creationId="{40ADA1EF-FC10-93F1-4853-5E87EDD42AFB}"/>
            </ac:grpSpMkLst>
          </pc:grpChg>
          <pc:grpChg chg="del mod topLvl">
            <ac:chgData name="Emiliya Shender" userId="cb1f218db259381d" providerId="LiveId" clId="{A58D24E4-53B5-4AD0-80C5-110C108733EF}" dt="2023-02-08T16:46:00.697" v="1605" actId="478"/>
            <ac:grpSpMkLst>
              <pc:docMk/>
              <pc:sldMasterMk cId="4053971265" sldId="2147483648"/>
              <pc:sldLayoutMk cId="1043128156" sldId="2147483662"/>
              <ac:grpSpMk id="138" creationId="{66569E37-FCE7-9A8F-AEAD-54047E543035}"/>
            </ac:grpSpMkLst>
          </pc:grpChg>
          <pc:grpChg chg="mod">
            <ac:chgData name="Emiliya Shender" userId="cb1f218db259381d" providerId="LiveId" clId="{A58D24E4-53B5-4AD0-80C5-110C108733EF}" dt="2023-02-08T16:45:59.474" v="1604" actId="165"/>
            <ac:grpSpMkLst>
              <pc:docMk/>
              <pc:sldMasterMk cId="4053971265" sldId="2147483648"/>
              <pc:sldLayoutMk cId="1043128156" sldId="2147483662"/>
              <ac:grpSpMk id="140" creationId="{0EF459D6-EBB0-C5D4-6745-3AF2BE6D5858}"/>
            </ac:grpSpMkLst>
          </pc:grpChg>
          <pc:grpChg chg="del mod topLvl">
            <ac:chgData name="Emiliya Shender" userId="cb1f218db259381d" providerId="LiveId" clId="{A58D24E4-53B5-4AD0-80C5-110C108733EF}" dt="2023-02-08T16:46:04.781" v="1609" actId="478"/>
            <ac:grpSpMkLst>
              <pc:docMk/>
              <pc:sldMasterMk cId="4053971265" sldId="2147483648"/>
              <pc:sldLayoutMk cId="1043128156" sldId="2147483662"/>
              <ac:grpSpMk id="151" creationId="{41AC59C1-9537-E97E-7E8A-7A95592565E4}"/>
            </ac:grpSpMkLst>
          </pc:grpChg>
          <pc:grpChg chg="add mod">
            <ac:chgData name="Emiliya Shender" userId="cb1f218db259381d" providerId="LiveId" clId="{A58D24E4-53B5-4AD0-80C5-110C108733EF}" dt="2023-02-08T16:47:13.498" v="1679" actId="207"/>
            <ac:grpSpMkLst>
              <pc:docMk/>
              <pc:sldMasterMk cId="4053971265" sldId="2147483648"/>
              <pc:sldLayoutMk cId="1043128156" sldId="2147483662"/>
              <ac:grpSpMk id="166" creationId="{07251706-DAB4-82AC-88B5-C2A268D889E3}"/>
            </ac:grpSpMkLst>
          </pc:grpChg>
          <pc:picChg chg="add del mod">
            <ac:chgData name="Emiliya Shender" userId="cb1f218db259381d" providerId="LiveId" clId="{A58D24E4-53B5-4AD0-80C5-110C108733EF}" dt="2023-02-08T16:44:55.139" v="1584" actId="27803"/>
            <ac:picMkLst>
              <pc:docMk/>
              <pc:sldMasterMk cId="4053971265" sldId="2147483648"/>
              <pc:sldLayoutMk cId="1043128156" sldId="2147483662"/>
              <ac:picMk id="75" creationId="{59E225A6-AC8D-4A7B-F4C8-97D435C56046}"/>
            </ac:picMkLst>
          </pc:picChg>
          <pc:picChg chg="add del mod">
            <ac:chgData name="Emiliya Shender" userId="cb1f218db259381d" providerId="LiveId" clId="{A58D24E4-53B5-4AD0-80C5-110C108733EF}" dt="2023-02-08T16:45:56.512" v="1602" actId="27803"/>
            <ac:picMkLst>
              <pc:docMk/>
              <pc:sldMasterMk cId="4053971265" sldId="2147483648"/>
              <pc:sldLayoutMk cId="1043128156" sldId="2147483662"/>
              <ac:picMk id="121" creationId="{A4BCBCDE-85AE-57C6-33A8-5879768799F9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8T16:54:56.339" v="1946"/>
          <pc:sldLayoutMkLst>
            <pc:docMk/>
            <pc:sldMasterMk cId="4053971265" sldId="2147483648"/>
            <pc:sldLayoutMk cId="3538316098" sldId="2147483663"/>
          </pc:sldLayoutMkLst>
          <pc:spChg chg="mod">
            <ac:chgData name="Emiliya Shender" userId="cb1f218db259381d" providerId="LiveId" clId="{A58D24E4-53B5-4AD0-80C5-110C108733EF}" dt="2023-02-08T16:51:47.168" v="1802" actId="14100"/>
            <ac:spMkLst>
              <pc:docMk/>
              <pc:sldMasterMk cId="4053971265" sldId="2147483648"/>
              <pc:sldLayoutMk cId="3538316098" sldId="2147483663"/>
              <ac:spMk id="2" creationId="{68FC93F7-433C-E54C-623C-017929BA6738}"/>
            </ac:spMkLst>
          </pc:spChg>
          <pc:spChg chg="mod">
            <ac:chgData name="Emiliya Shender" userId="cb1f218db259381d" providerId="LiveId" clId="{A58D24E4-53B5-4AD0-80C5-110C108733EF}" dt="2023-02-08T16:51:22.209" v="1791"/>
            <ac:spMkLst>
              <pc:docMk/>
              <pc:sldMasterMk cId="4053971265" sldId="2147483648"/>
              <pc:sldLayoutMk cId="3538316098" sldId="2147483663"/>
              <ac:spMk id="4" creationId="{9BC39108-C136-3A48-D798-545726CBCB30}"/>
            </ac:spMkLst>
          </pc:spChg>
          <pc:spChg chg="del mod topLvl">
            <ac:chgData name="Emiliya Shender" userId="cb1f218db259381d" providerId="LiveId" clId="{A58D24E4-53B5-4AD0-80C5-110C108733EF}" dt="2023-02-08T16:48:17.177" v="1689" actId="478"/>
            <ac:spMkLst>
              <pc:docMk/>
              <pc:sldMasterMk cId="4053971265" sldId="2147483648"/>
              <pc:sldLayoutMk cId="3538316098" sldId="2147483663"/>
              <ac:spMk id="7" creationId="{871FF839-422D-CB98-E4C0-66E254B3FA89}"/>
            </ac:spMkLst>
          </pc:spChg>
          <pc:spChg chg="del mod topLvl">
            <ac:chgData name="Emiliya Shender" userId="cb1f218db259381d" providerId="LiveId" clId="{A58D24E4-53B5-4AD0-80C5-110C108733EF}" dt="2023-02-08T16:48:17.177" v="1689" actId="478"/>
            <ac:spMkLst>
              <pc:docMk/>
              <pc:sldMasterMk cId="4053971265" sldId="2147483648"/>
              <pc:sldLayoutMk cId="3538316098" sldId="2147483663"/>
              <ac:spMk id="8" creationId="{0280FE90-8BF8-B453-A84E-9F47F90A6F8D}"/>
            </ac:spMkLst>
          </pc:spChg>
          <pc:spChg chg="del mod topLvl">
            <ac:chgData name="Emiliya Shender" userId="cb1f218db259381d" providerId="LiveId" clId="{A58D24E4-53B5-4AD0-80C5-110C108733EF}" dt="2023-02-08T16:48:33.896" v="1691"/>
            <ac:spMkLst>
              <pc:docMk/>
              <pc:sldMasterMk cId="4053971265" sldId="2147483648"/>
              <pc:sldLayoutMk cId="3538316098" sldId="2147483663"/>
              <ac:spMk id="9" creationId="{8691D244-B8BB-7C4C-18B0-ED1645C865FB}"/>
            </ac:spMkLst>
          </pc:spChg>
          <pc:spChg chg="del mod topLvl">
            <ac:chgData name="Emiliya Shender" userId="cb1f218db259381d" providerId="LiveId" clId="{A58D24E4-53B5-4AD0-80C5-110C108733EF}" dt="2023-02-08T16:48:27.027" v="1690"/>
            <ac:spMkLst>
              <pc:docMk/>
              <pc:sldMasterMk cId="4053971265" sldId="2147483648"/>
              <pc:sldLayoutMk cId="3538316098" sldId="2147483663"/>
              <ac:spMk id="10" creationId="{9B18729E-2A0B-7FCD-4090-304972078CC0}"/>
            </ac:spMkLst>
          </pc:spChg>
          <pc:spChg chg="del mod topLvl">
            <ac:chgData name="Emiliya Shender" userId="cb1f218db259381d" providerId="LiveId" clId="{A58D24E4-53B5-4AD0-80C5-110C108733EF}" dt="2023-02-08T16:48:33.896" v="1691"/>
            <ac:spMkLst>
              <pc:docMk/>
              <pc:sldMasterMk cId="4053971265" sldId="2147483648"/>
              <pc:sldLayoutMk cId="3538316098" sldId="2147483663"/>
              <ac:spMk id="11" creationId="{8F11C38C-5C19-8CD2-EA6A-7D6121D8F4F2}"/>
            </ac:spMkLst>
          </pc:spChg>
          <pc:spChg chg="del mod topLvl">
            <ac:chgData name="Emiliya Shender" userId="cb1f218db259381d" providerId="LiveId" clId="{A58D24E4-53B5-4AD0-80C5-110C108733EF}" dt="2023-02-08T16:48:33.896" v="1691"/>
            <ac:spMkLst>
              <pc:docMk/>
              <pc:sldMasterMk cId="4053971265" sldId="2147483648"/>
              <pc:sldLayoutMk cId="3538316098" sldId="2147483663"/>
              <ac:spMk id="12" creationId="{0BAC45F4-C5E4-9C5D-C4B4-0FD715688417}"/>
            </ac:spMkLst>
          </pc:spChg>
          <pc:spChg chg="del mod topLvl">
            <ac:chgData name="Emiliya Shender" userId="cb1f218db259381d" providerId="LiveId" clId="{A58D24E4-53B5-4AD0-80C5-110C108733EF}" dt="2023-02-08T16:48:27.027" v="1690"/>
            <ac:spMkLst>
              <pc:docMk/>
              <pc:sldMasterMk cId="4053971265" sldId="2147483648"/>
              <pc:sldLayoutMk cId="3538316098" sldId="2147483663"/>
              <ac:spMk id="13" creationId="{0176954F-1D78-3C29-99B0-E5DA45C716FA}"/>
            </ac:spMkLst>
          </pc:spChg>
          <pc:spChg chg="del mod">
            <ac:chgData name="Emiliya Shender" userId="cb1f218db259381d" providerId="LiveId" clId="{A58D24E4-53B5-4AD0-80C5-110C108733EF}" dt="2023-02-08T16:48:33.896" v="1691"/>
            <ac:spMkLst>
              <pc:docMk/>
              <pc:sldMasterMk cId="4053971265" sldId="2147483648"/>
              <pc:sldLayoutMk cId="3538316098" sldId="2147483663"/>
              <ac:spMk id="14" creationId="{4AA568A1-07D9-9416-F77F-C486C61104D9}"/>
            </ac:spMkLst>
          </pc:spChg>
          <pc:spChg chg="del mod">
            <ac:chgData name="Emiliya Shender" userId="cb1f218db259381d" providerId="LiveId" clId="{A58D24E4-53B5-4AD0-80C5-110C108733EF}" dt="2023-02-08T16:48:52.186" v="1713"/>
            <ac:spMkLst>
              <pc:docMk/>
              <pc:sldMasterMk cId="4053971265" sldId="2147483648"/>
              <pc:sldLayoutMk cId="3538316098" sldId="2147483663"/>
              <ac:spMk id="15" creationId="{EDB2C369-AB73-7A3C-9EA3-43DB6F06A74D}"/>
            </ac:spMkLst>
          </pc:spChg>
          <pc:spChg chg="add del">
            <ac:chgData name="Emiliya Shender" userId="cb1f218db259381d" providerId="LiveId" clId="{A58D24E4-53B5-4AD0-80C5-110C108733EF}" dt="2023-02-08T16:48:45.758" v="1696" actId="11529"/>
            <ac:spMkLst>
              <pc:docMk/>
              <pc:sldMasterMk cId="4053971265" sldId="2147483648"/>
              <pc:sldLayoutMk cId="3538316098" sldId="2147483663"/>
              <ac:spMk id="16" creationId="{89EECBE8-9A67-CC35-E63D-B39A2E0C0C9F}"/>
            </ac:spMkLst>
          </pc:spChg>
          <pc:spChg chg="add del mod ord">
            <ac:chgData name="Emiliya Shender" userId="cb1f218db259381d" providerId="LiveId" clId="{A58D24E4-53B5-4AD0-80C5-110C108733EF}" dt="2023-02-08T16:48:52.186" v="1713"/>
            <ac:spMkLst>
              <pc:docMk/>
              <pc:sldMasterMk cId="4053971265" sldId="2147483648"/>
              <pc:sldLayoutMk cId="3538316098" sldId="2147483663"/>
              <ac:spMk id="17" creationId="{22BACF26-108B-1EFC-8C8E-ED8CC73459BA}"/>
            </ac:spMkLst>
          </pc:spChg>
          <pc:spChg chg="mod">
            <ac:chgData name="Emiliya Shender" userId="cb1f218db259381d" providerId="LiveId" clId="{A58D24E4-53B5-4AD0-80C5-110C108733EF}" dt="2023-02-08T16:51:26.447" v="1793"/>
            <ac:spMkLst>
              <pc:docMk/>
              <pc:sldMasterMk cId="4053971265" sldId="2147483648"/>
              <pc:sldLayoutMk cId="3538316098" sldId="2147483663"/>
              <ac:spMk id="18" creationId="{0AD889B8-05B8-B89A-BCD9-3DDEFBC6C826}"/>
            </ac:spMkLst>
          </pc:spChg>
          <pc:spChg chg="add mod">
            <ac:chgData name="Emiliya Shender" userId="cb1f218db259381d" providerId="LiveId" clId="{A58D24E4-53B5-4AD0-80C5-110C108733EF}" dt="2023-02-08T16:51:44.052" v="1801" actId="14100"/>
            <ac:spMkLst>
              <pc:docMk/>
              <pc:sldMasterMk cId="4053971265" sldId="2147483648"/>
              <pc:sldLayoutMk cId="3538316098" sldId="2147483663"/>
              <ac:spMk id="19" creationId="{D3AA0D75-7FF2-EADB-C560-F7BD8BAE098D}"/>
            </ac:spMkLst>
          </pc:spChg>
          <pc:spChg chg="add mod">
            <ac:chgData name="Emiliya Shender" userId="cb1f218db259381d" providerId="LiveId" clId="{A58D24E4-53B5-4AD0-80C5-110C108733EF}" dt="2023-02-08T16:51:42.476" v="1800" actId="14100"/>
            <ac:spMkLst>
              <pc:docMk/>
              <pc:sldMasterMk cId="4053971265" sldId="2147483648"/>
              <pc:sldLayoutMk cId="3538316098" sldId="2147483663"/>
              <ac:spMk id="20" creationId="{15F1F56D-F24E-2606-8C7E-06B2FEE912D0}"/>
            </ac:spMkLst>
          </pc:spChg>
          <pc:spChg chg="add mod">
            <ac:chgData name="Emiliya Shender" userId="cb1f218db259381d" providerId="LiveId" clId="{A58D24E4-53B5-4AD0-80C5-110C108733EF}" dt="2023-02-08T16:51:40.158" v="1799" actId="14100"/>
            <ac:spMkLst>
              <pc:docMk/>
              <pc:sldMasterMk cId="4053971265" sldId="2147483648"/>
              <pc:sldLayoutMk cId="3538316098" sldId="2147483663"/>
              <ac:spMk id="21" creationId="{3D644BFC-AC0C-CA6D-9379-711C141620D2}"/>
            </ac:spMkLst>
          </pc:spChg>
          <pc:spChg chg="add mod">
            <ac:chgData name="Emiliya Shender" userId="cb1f218db259381d" providerId="LiveId" clId="{A58D24E4-53B5-4AD0-80C5-110C108733EF}" dt="2023-02-08T16:51:33.177" v="1796" actId="14100"/>
            <ac:spMkLst>
              <pc:docMk/>
              <pc:sldMasterMk cId="4053971265" sldId="2147483648"/>
              <pc:sldLayoutMk cId="3538316098" sldId="2147483663"/>
              <ac:spMk id="22" creationId="{FA4E047C-BAC3-7098-DACD-6DA5E451A37D}"/>
            </ac:spMkLst>
          </pc:spChg>
          <pc:spChg chg="add mod">
            <ac:chgData name="Emiliya Shender" userId="cb1f218db259381d" providerId="LiveId" clId="{A58D24E4-53B5-4AD0-80C5-110C108733EF}" dt="2023-02-08T16:51:33.177" v="1796" actId="14100"/>
            <ac:spMkLst>
              <pc:docMk/>
              <pc:sldMasterMk cId="4053971265" sldId="2147483648"/>
              <pc:sldLayoutMk cId="3538316098" sldId="2147483663"/>
              <ac:spMk id="23" creationId="{E8DF6E73-3007-56F5-FC19-226EB7ED62DC}"/>
            </ac:spMkLst>
          </pc:spChg>
          <pc:spChg chg="add mod">
            <ac:chgData name="Emiliya Shender" userId="cb1f218db259381d" providerId="LiveId" clId="{A58D24E4-53B5-4AD0-80C5-110C108733EF}" dt="2023-02-08T16:51:33.177" v="1796" actId="14100"/>
            <ac:spMkLst>
              <pc:docMk/>
              <pc:sldMasterMk cId="4053971265" sldId="2147483648"/>
              <pc:sldLayoutMk cId="3538316098" sldId="2147483663"/>
              <ac:spMk id="24" creationId="{F0B4ED91-AB3E-8D61-1840-D7003F7B5592}"/>
            </ac:spMkLst>
          </pc:spChg>
          <pc:spChg chg="add mod">
            <ac:chgData name="Emiliya Shender" userId="cb1f218db259381d" providerId="LiveId" clId="{A58D24E4-53B5-4AD0-80C5-110C108733EF}" dt="2023-02-08T16:51:33.177" v="1796" actId="14100"/>
            <ac:spMkLst>
              <pc:docMk/>
              <pc:sldMasterMk cId="4053971265" sldId="2147483648"/>
              <pc:sldLayoutMk cId="3538316098" sldId="2147483663"/>
              <ac:spMk id="25" creationId="{3A436FE7-CD94-3BC2-7E58-69AA03D8456B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38" creationId="{F805E9B1-4993-379E-4B8E-12BEFFEA5095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39" creationId="{EFA3EBAD-C6E8-A637-0741-D3CB59F8CB9D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0" creationId="{4F11AF9C-27D5-5C27-448C-ACCE4CFD0CE4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1" creationId="{05D99BA5-F22B-1DE6-DB18-03976BBF66EE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2" creationId="{684C7B1F-1FCC-0425-8B8B-98CDBFF46B91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3" creationId="{7A9A831A-7755-9497-7D1F-0672FF0B1838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4" creationId="{0767B16F-D200-04E0-D1F2-F18237741EB0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5" creationId="{391E728B-8A89-31E4-157E-807754D7D43E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6" creationId="{1ED8A32C-2557-F7D3-B040-DA5D216463CD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7" creationId="{4510C241-E5C2-D091-3FBD-990B23AE6E1F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8" creationId="{1F6F356E-0F72-F003-561B-BF49332D09BF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49" creationId="{B0022306-9CF2-DD32-A36A-89D20D8223C2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0" creationId="{261B50D5-E9BA-3F55-0CAD-24CD9A81A5C9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1" creationId="{B8FE0B2F-B410-9211-6BC4-2FF61D5E2497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2" creationId="{D49F4CE0-7B22-D2F3-43DB-453DB60C8578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3" creationId="{E061AE62-0B93-60EA-A337-81E87532B5E8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4" creationId="{158FCDD2-A5CD-6F4A-9C02-9D97F852EF35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5" creationId="{AFC3DFB5-A21F-5065-EF37-E1471020F6F5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6" creationId="{E64B0DC3-375C-052B-4C5B-2F5C07CFD2FB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7" creationId="{3C9F85C6-32C4-6F44-63FC-3BE3E5C5B03C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8" creationId="{55637EB0-197F-48B4-70AA-C759E00FC33A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59" creationId="{D19C6A03-E03E-16F0-99ED-6089D1BB7577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0" creationId="{48067A8E-8DCD-2187-BFF4-A5ABA87C5AFD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1" creationId="{4320CCC8-FD47-5340-8A03-BB44CA2E88C9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2" creationId="{7B9DD3F3-0091-CB38-3C9B-9092AC276617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3" creationId="{97FC7D9E-18AD-DBD9-6B3C-1A9D27815A29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4" creationId="{816402F3-ADC8-80FF-EC56-179B113BA1D7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5" creationId="{FDB90818-B760-A35C-4036-4C6D0554F8D7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6" creationId="{79064E8C-9E1B-A3D3-9178-4CB6ADF512E3}"/>
            </ac:spMkLst>
          </pc:spChg>
          <pc:spChg chg="mod">
            <ac:chgData name="Emiliya Shender" userId="cb1f218db259381d" providerId="LiveId" clId="{A58D24E4-53B5-4AD0-80C5-110C108733EF}" dt="2023-02-08T16:50:44.237" v="1749"/>
            <ac:spMkLst>
              <pc:docMk/>
              <pc:sldMasterMk cId="4053971265" sldId="2147483648"/>
              <pc:sldLayoutMk cId="3538316098" sldId="2147483663"/>
              <ac:spMk id="67" creationId="{560C01BA-6DE7-B141-3137-0BECB4DE39AB}"/>
            </ac:spMkLst>
          </pc:spChg>
          <pc:spChg chg="mod">
            <ac:chgData name="Emiliya Shender" userId="cb1f218db259381d" providerId="LiveId" clId="{A58D24E4-53B5-4AD0-80C5-110C108733EF}" dt="2023-02-08T16:50:44.237" v="1749"/>
            <ac:spMkLst>
              <pc:docMk/>
              <pc:sldMasterMk cId="4053971265" sldId="2147483648"/>
              <pc:sldLayoutMk cId="3538316098" sldId="2147483663"/>
              <ac:spMk id="68" creationId="{ABA641A2-6CE6-F8F1-0C2E-504A96885D22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69" creationId="{381C9FA6-31F6-4003-2E08-D9822191F141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70" creationId="{47FE16D2-00FF-5D26-A007-6D7969238C2D}"/>
            </ac:spMkLst>
          </pc:spChg>
          <pc:spChg chg="mod">
            <ac:chgData name="Emiliya Shender" userId="cb1f218db259381d" providerId="LiveId" clId="{A58D24E4-53B5-4AD0-80C5-110C108733EF}" dt="2023-02-08T16:51:26.447" v="1795"/>
            <ac:spMkLst>
              <pc:docMk/>
              <pc:sldMasterMk cId="4053971265" sldId="2147483648"/>
              <pc:sldLayoutMk cId="3538316098" sldId="2147483663"/>
              <ac:spMk id="71" creationId="{B3FCDE07-D768-103E-D0AD-92F319640517}"/>
            </ac:spMkLst>
          </pc:spChg>
          <pc:spChg chg="mod">
            <ac:chgData name="Emiliya Shender" userId="cb1f218db259381d" providerId="LiveId" clId="{A58D24E4-53B5-4AD0-80C5-110C108733EF}" dt="2023-02-08T16:50:47.187" v="1754"/>
            <ac:spMkLst>
              <pc:docMk/>
              <pc:sldMasterMk cId="4053971265" sldId="2147483648"/>
              <pc:sldLayoutMk cId="3538316098" sldId="2147483663"/>
              <ac:spMk id="73" creationId="{C2F57D7C-CD60-8645-F39C-35B87018BF96}"/>
            </ac:spMkLst>
          </pc:spChg>
          <pc:spChg chg="mod">
            <ac:chgData name="Emiliya Shender" userId="cb1f218db259381d" providerId="LiveId" clId="{A58D24E4-53B5-4AD0-80C5-110C108733EF}" dt="2023-02-08T16:50:47.187" v="1754"/>
            <ac:spMkLst>
              <pc:docMk/>
              <pc:sldMasterMk cId="4053971265" sldId="2147483648"/>
              <pc:sldLayoutMk cId="3538316098" sldId="2147483663"/>
              <ac:spMk id="74" creationId="{CA690783-CE49-F6FA-BEAB-EED165494649}"/>
            </ac:spMkLst>
          </pc:spChg>
          <pc:spChg chg="mod">
            <ac:chgData name="Emiliya Shender" userId="cb1f218db259381d" providerId="LiveId" clId="{A58D24E4-53B5-4AD0-80C5-110C108733EF}" dt="2023-02-08T16:50:50.017" v="1759"/>
            <ac:spMkLst>
              <pc:docMk/>
              <pc:sldMasterMk cId="4053971265" sldId="2147483648"/>
              <pc:sldLayoutMk cId="3538316098" sldId="2147483663"/>
              <ac:spMk id="76" creationId="{143B17AA-5662-D49E-67BE-97C03E226ABF}"/>
            </ac:spMkLst>
          </pc:spChg>
          <pc:spChg chg="mod">
            <ac:chgData name="Emiliya Shender" userId="cb1f218db259381d" providerId="LiveId" clId="{A58D24E4-53B5-4AD0-80C5-110C108733EF}" dt="2023-02-08T16:50:50.017" v="1759"/>
            <ac:spMkLst>
              <pc:docMk/>
              <pc:sldMasterMk cId="4053971265" sldId="2147483648"/>
              <pc:sldLayoutMk cId="3538316098" sldId="2147483663"/>
              <ac:spMk id="77" creationId="{702CFDD5-EE31-7A21-5A56-F33FCC153B72}"/>
            </ac:spMkLst>
          </pc:spChg>
          <pc:spChg chg="mod">
            <ac:chgData name="Emiliya Shender" userId="cb1f218db259381d" providerId="LiveId" clId="{A58D24E4-53B5-4AD0-80C5-110C108733EF}" dt="2023-02-08T16:50:53.418" v="1764"/>
            <ac:spMkLst>
              <pc:docMk/>
              <pc:sldMasterMk cId="4053971265" sldId="2147483648"/>
              <pc:sldLayoutMk cId="3538316098" sldId="2147483663"/>
              <ac:spMk id="79" creationId="{E38439FC-7921-BB33-8E0A-44CAEFCD8B9B}"/>
            </ac:spMkLst>
          </pc:spChg>
          <pc:spChg chg="mod">
            <ac:chgData name="Emiliya Shender" userId="cb1f218db259381d" providerId="LiveId" clId="{A58D24E4-53B5-4AD0-80C5-110C108733EF}" dt="2023-02-08T16:50:53.418" v="1764"/>
            <ac:spMkLst>
              <pc:docMk/>
              <pc:sldMasterMk cId="4053971265" sldId="2147483648"/>
              <pc:sldLayoutMk cId="3538316098" sldId="2147483663"/>
              <ac:spMk id="80" creationId="{5243F4DB-3AAE-5763-B615-A9B44C1745CC}"/>
            </ac:spMkLst>
          </pc:spChg>
          <pc:spChg chg="mod">
            <ac:chgData name="Emiliya Shender" userId="cb1f218db259381d" providerId="LiveId" clId="{A58D24E4-53B5-4AD0-80C5-110C108733EF}" dt="2023-02-08T16:51:04.938" v="1770"/>
            <ac:spMkLst>
              <pc:docMk/>
              <pc:sldMasterMk cId="4053971265" sldId="2147483648"/>
              <pc:sldLayoutMk cId="3538316098" sldId="2147483663"/>
              <ac:spMk id="82" creationId="{F1CB6562-B4B4-003C-6EC1-8C2D4F3EB166}"/>
            </ac:spMkLst>
          </pc:spChg>
          <pc:spChg chg="mod">
            <ac:chgData name="Emiliya Shender" userId="cb1f218db259381d" providerId="LiveId" clId="{A58D24E4-53B5-4AD0-80C5-110C108733EF}" dt="2023-02-08T16:51:04.938" v="1770"/>
            <ac:spMkLst>
              <pc:docMk/>
              <pc:sldMasterMk cId="4053971265" sldId="2147483648"/>
              <pc:sldLayoutMk cId="3538316098" sldId="2147483663"/>
              <ac:spMk id="83" creationId="{3E3E4A7A-A024-19C5-2A24-9078E64257C8}"/>
            </ac:spMkLst>
          </pc:spChg>
          <pc:spChg chg="mod">
            <ac:chgData name="Emiliya Shender" userId="cb1f218db259381d" providerId="LiveId" clId="{A58D24E4-53B5-4AD0-80C5-110C108733EF}" dt="2023-02-08T16:51:08.041" v="1775"/>
            <ac:spMkLst>
              <pc:docMk/>
              <pc:sldMasterMk cId="4053971265" sldId="2147483648"/>
              <pc:sldLayoutMk cId="3538316098" sldId="2147483663"/>
              <ac:spMk id="85" creationId="{87671CE0-9F0C-5047-375B-B8D80201A319}"/>
            </ac:spMkLst>
          </pc:spChg>
          <pc:spChg chg="mod">
            <ac:chgData name="Emiliya Shender" userId="cb1f218db259381d" providerId="LiveId" clId="{A58D24E4-53B5-4AD0-80C5-110C108733EF}" dt="2023-02-08T16:51:08.041" v="1775"/>
            <ac:spMkLst>
              <pc:docMk/>
              <pc:sldMasterMk cId="4053971265" sldId="2147483648"/>
              <pc:sldLayoutMk cId="3538316098" sldId="2147483663"/>
              <ac:spMk id="86" creationId="{FB358431-324D-A7A6-AF1C-A3210EFD073D}"/>
            </ac:spMkLst>
          </pc:spChg>
          <pc:spChg chg="mod">
            <ac:chgData name="Emiliya Shender" userId="cb1f218db259381d" providerId="LiveId" clId="{A58D24E4-53B5-4AD0-80C5-110C108733EF}" dt="2023-02-08T16:51:12.817" v="1780"/>
            <ac:spMkLst>
              <pc:docMk/>
              <pc:sldMasterMk cId="4053971265" sldId="2147483648"/>
              <pc:sldLayoutMk cId="3538316098" sldId="2147483663"/>
              <ac:spMk id="88" creationId="{1308F4B1-7E1E-EF5F-B99C-A1C7B69FCB3A}"/>
            </ac:spMkLst>
          </pc:spChg>
          <pc:spChg chg="mod">
            <ac:chgData name="Emiliya Shender" userId="cb1f218db259381d" providerId="LiveId" clId="{A58D24E4-53B5-4AD0-80C5-110C108733EF}" dt="2023-02-08T16:51:12.817" v="1780"/>
            <ac:spMkLst>
              <pc:docMk/>
              <pc:sldMasterMk cId="4053971265" sldId="2147483648"/>
              <pc:sldLayoutMk cId="3538316098" sldId="2147483663"/>
              <ac:spMk id="89" creationId="{AC24C9D8-521D-52FB-3000-DF1629198C86}"/>
            </ac:spMkLst>
          </pc:spChg>
          <pc:spChg chg="add mod">
            <ac:chgData name="Emiliya Shender" userId="cb1f218db259381d" providerId="LiveId" clId="{A58D24E4-53B5-4AD0-80C5-110C108733EF}" dt="2023-02-08T16:52:28.248" v="1806"/>
            <ac:spMkLst>
              <pc:docMk/>
              <pc:sldMasterMk cId="4053971265" sldId="2147483648"/>
              <pc:sldLayoutMk cId="3538316098" sldId="2147483663"/>
              <ac:spMk id="91" creationId="{0536CA5D-A62B-AC5C-5EE9-628537466AAF}"/>
            </ac:spMkLst>
          </pc:spChg>
          <pc:spChg chg="add mod">
            <ac:chgData name="Emiliya Shender" userId="cb1f218db259381d" providerId="LiveId" clId="{A58D24E4-53B5-4AD0-80C5-110C108733EF}" dt="2023-02-08T16:52:33.421" v="1807"/>
            <ac:spMkLst>
              <pc:docMk/>
              <pc:sldMasterMk cId="4053971265" sldId="2147483648"/>
              <pc:sldLayoutMk cId="3538316098" sldId="2147483663"/>
              <ac:spMk id="92" creationId="{3038F438-2603-2305-54B7-94868AAB7B5B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98" creationId="{CCE4C1A6-41C1-A646-7FFC-C3FCC0498B46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99" creationId="{21419CB4-76FB-2FFC-B179-0CC51B1B1400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0" creationId="{78A15660-9EE3-F9AC-F7F6-AF93DE63F6AB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1" creationId="{DEBC2AF9-495B-AD34-AC66-3736ED02CDB9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2" creationId="{4A3E89F8-57AC-D383-EA33-15F0DA4F17BC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3" creationId="{4B2C1727-F45C-BCB5-5BF8-276CCA09A1C1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4" creationId="{CF403DA0-0886-39E4-397B-349F4B23F313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5" creationId="{0F915F26-8C06-ECF9-578C-CB05DFB230AB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6" creationId="{6D54386B-1328-46E7-633D-99A2EE721469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7" creationId="{78DFF7DD-3A5E-0A5E-7D46-0AA1EFD9B84A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8" creationId="{106D1034-F0A7-A755-F077-043BE3403B5A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09" creationId="{66B67E9E-E30C-DAC9-0765-50440A4819CE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0" creationId="{807AB308-E112-B5C7-1267-054D7F9A805E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1" creationId="{5D121AA2-622F-E928-AEDC-F178251F3B8A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2" creationId="{5766DADF-7000-B0C9-EE45-DF8DD10058C2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3" creationId="{5A66D188-2F33-2407-B02F-AC71E2011B32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4" creationId="{1D75DCC5-842F-A1D9-E7E7-70953B037188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5" creationId="{D1F7E43F-0A3D-4CA9-BC24-00E16557AACE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6" creationId="{80B3D930-C173-0AF1-B387-ED3E10FD28D1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7" creationId="{F34A3A2F-3130-0E77-691F-608232BA35D3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8" creationId="{7BF4C97B-6E4C-9CBA-C72B-0B313ED7E82D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19" creationId="{EDBE4E60-41C4-73C6-ABB8-45554A412B80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20" creationId="{19FCBCCD-0FE8-B1CC-543A-0D87CD26CDBC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21" creationId="{3B6A45CC-C19D-9307-B0B6-3D019A988CFC}"/>
            </ac:spMkLst>
          </pc:spChg>
          <pc:spChg chg="mod">
            <ac:chgData name="Emiliya Shender" userId="cb1f218db259381d" providerId="LiveId" clId="{A58D24E4-53B5-4AD0-80C5-110C108733EF}" dt="2023-02-08T16:53:01.631" v="1839" actId="207"/>
            <ac:spMkLst>
              <pc:docMk/>
              <pc:sldMasterMk cId="4053971265" sldId="2147483648"/>
              <pc:sldLayoutMk cId="3538316098" sldId="2147483663"/>
              <ac:spMk id="122" creationId="{3C18A559-585C-C341-EABE-872987897F3B}"/>
            </ac:spMkLst>
          </pc:spChg>
          <pc:spChg chg="add mod">
            <ac:chgData name="Emiliya Shender" userId="cb1f218db259381d" providerId="LiveId" clId="{A58D24E4-53B5-4AD0-80C5-110C108733EF}" dt="2023-02-08T16:53:49.173" v="1900"/>
            <ac:spMkLst>
              <pc:docMk/>
              <pc:sldMasterMk cId="4053971265" sldId="2147483648"/>
              <pc:sldLayoutMk cId="3538316098" sldId="2147483663"/>
              <ac:spMk id="123" creationId="{13E77939-AD8C-87B4-AABB-01DC2EE2F43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28" creationId="{AF004F03-57ED-43C4-A2A8-0BE0D8D2AE0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29" creationId="{7658CA7F-2CB9-7116-346D-BBBD3A19FAF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0" creationId="{64D2759F-9EB3-DD49-3801-987F442F7F9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1" creationId="{C8481605-ED8B-8E71-082F-E169F872F6D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2" creationId="{B23F1A2C-4567-64BE-B829-809C2120D27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3" creationId="{FD88F1FB-8B33-C213-BB3B-CAC66455DBF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4" creationId="{A0F01EED-913A-76B7-F54B-38EA32189F0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5" creationId="{C21076E2-967A-A471-7610-F76DF6515C0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6" creationId="{80F7EDF1-0453-91F6-BF4C-470DDB16F5A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37" creationId="{043D6042-9457-B03A-E2EE-6AD22404362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47" creationId="{BFFAB693-3EC4-D233-DA3D-6411D071FF0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48" creationId="{51A33858-7662-17CB-1385-E7B511DF282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49" creationId="{3AEBA029-0197-A7E9-AA1B-F38082C8EB4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0" creationId="{9C462C4B-6C1E-7902-1674-5219FF0A356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1" creationId="{AB3F77C4-2ED0-2264-FC7C-D17969B177D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2" creationId="{4957F0A3-AFC5-665B-BC8E-779FBE2AB86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3" creationId="{6DE0D167-8134-0C6A-F6EA-F8924F0122B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4" creationId="{2CFA6E79-327D-DD97-3C37-15F9C24A2E7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5" creationId="{78EE381A-5B91-55AC-9D7E-FA3C0F6D89B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6" creationId="{80D94952-ABAB-BDFC-292D-F425B467D5D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7" creationId="{D0333D9A-076F-36EC-0BD7-42CD85C2603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59" creationId="{D65B03AB-240C-1531-2FDF-6C21A1AF331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0" creationId="{34BF1FBD-8105-E880-7544-3C16DD745D2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1" creationId="{8A605EFD-D760-7516-65EE-5AC6621B498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2" creationId="{5F969784-3FA3-A5B1-CCD4-A59F0CF8283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3" creationId="{35F2D67F-400C-6A4A-E5C0-B58E9416B14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4" creationId="{48FBADDE-E62C-6B3B-9EC8-30F6345D613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5" creationId="{0717E565-153D-F605-B808-0238BA5CA3A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6" creationId="{86BC7143-A1BD-68BC-7F68-763828C8717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8" creationId="{26094413-0F2C-8372-8578-605292080FF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69" creationId="{763F361C-0FEA-3B6D-3A5F-0595D28813D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0" creationId="{AE2163EE-D8EA-05B0-1C3F-6C2855A86F2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1" creationId="{F9710779-2CF9-27A3-4A85-11ACE667431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2" creationId="{CEAA7B70-0A1F-7C79-10AD-8AB4698615D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3" creationId="{00D17CE6-8720-C903-8F24-FF9CCABB37A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4" creationId="{10098CF2-BE95-3C06-8BBC-7087515CA7D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75" creationId="{06CB74AF-2C09-D829-64A9-5FE19B6D10D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84" creationId="{DEA4B954-79C5-DF9B-2581-B5CB5939D5B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86" creationId="{451B1B90-60EF-7F28-3AF9-3F8FD37BDF1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87" creationId="{BF54B0CA-E7FF-BC97-8DE4-576F956AF71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88" creationId="{92458FA4-A4B6-0E96-8EA6-6E881F83551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89" creationId="{CBD62624-A0A2-59C2-E88D-A901F5FF1E0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0" creationId="{4A4767B2-7103-9B78-F192-12E0205BBAA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1" creationId="{ED4B6333-E8D9-C282-7EB2-EACB5E7DEFE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2" creationId="{2381B384-7C42-7929-3EE5-71D4C88360C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3" creationId="{606F8CD6-9C37-BC19-58B9-ABC0459941A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4" creationId="{45DD99E3-AC94-9DF6-1A73-93ACE0234A9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5" creationId="{DD2C1EFB-9E52-6C3A-E199-CB77D24B5B8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6" creationId="{D9690CAC-4646-437F-F089-D694A4DA94C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7" creationId="{2B9A4543-473D-A75F-9F0A-1661EC976F6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8" creationId="{C8EBD251-2F5E-F7E7-6BFE-113242CB3BA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199" creationId="{E2E109FC-86DD-F3AE-6162-DAE269073BE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1" creationId="{29BE0D4E-10BC-B740-CAB1-27CC118585C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2" creationId="{83D1B784-15AA-A2DE-B000-35431AD6AD8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3" creationId="{537D6506-5F0C-B471-B339-352B81FE039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7" creationId="{8106A9DA-CE3F-1ACD-3D97-7AC97DDE0DC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8" creationId="{5FB3BFE1-0B29-0337-2BB5-19B9E9DE791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09" creationId="{6CA4D31A-2A40-1F5A-8F77-9281A3667B9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0" creationId="{490DE695-6D5B-1D0B-2DFE-B14AD42D23F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1" creationId="{00F694CA-47AF-5156-F448-EEC40AFC856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2" creationId="{CCCA78FB-CFCC-E815-CAD7-D9C0EC6A4EC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3" creationId="{4D4B20F7-AB9A-1FCC-8652-5BE21002D2B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4" creationId="{F4FD0D23-A420-5B02-C205-D09701B7251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5" creationId="{42DB67CA-F386-BC37-B4A6-313326DB7C4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6" creationId="{89E87A36-E2B0-87EC-6B81-A17F80A1C77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7" creationId="{BABACC0E-3197-6497-3C1B-DAF4D8CD042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8" creationId="{2C77F5BE-EA49-5482-F428-F3C04CB085B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19" creationId="{41A0C311-C654-4895-7605-744A213EA0C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0" creationId="{A3119C4A-D75A-D958-C061-5E0CF242A4E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1" creationId="{863CCA90-3F77-C24A-37C4-E7C316E5C23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2" creationId="{98430A2D-BF62-22B7-DDEB-EAB66FBA90E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3" creationId="{A356D179-0AB2-CB5C-2E5B-D3626E78630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4" creationId="{7E67CFC5-80D7-588B-2A42-9C4509CB64F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5" creationId="{27F301BC-7D2E-CA4B-DE79-7FA2CB69640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6" creationId="{94E5B4A5-F99E-CDDC-E248-8206B9D8BB1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7" creationId="{498F2320-864E-B54C-4ADF-F4BC85462B3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8" creationId="{6169055D-49A1-FF6B-95C6-85785A70F5F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29" creationId="{A44AAD1F-9614-2542-EB6A-79FD0AC1A76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0" creationId="{13693D8F-27F5-D841-B5DD-C0ADF6591B2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1" creationId="{43152BC2-9AE1-76D7-C9E1-62DBD5DA5AB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2" creationId="{5D27CAF2-0A74-4C7C-7734-F747F2DCA17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4" creationId="{22A38D3B-6050-A84E-3567-ED4967BAD9F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5" creationId="{E959E7AF-DAC8-97B6-54D9-79A6A438F89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6" creationId="{D13C1AEA-9B5B-79A9-051A-857B3D33388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7" creationId="{BB327166-E26E-A92D-52A4-0F99D53BA7C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8" creationId="{F1630697-1517-10A0-F049-2F16CC59687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39" creationId="{18423954-107A-A066-2674-591EE4CF8C4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0" creationId="{222101F5-1EE6-7544-0B97-B8B77EB1E40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1" creationId="{91BBB4E0-E16E-7422-2EE9-CBAE45A7455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2" creationId="{05C01EF8-B4D5-4276-C41C-EEEE1B5C87C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3" creationId="{33C5F7E2-BF43-BB58-FFDD-616344F571D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4" creationId="{6A4F5AAD-1D03-E79D-AD3E-B1F5A0BF6E6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5" creationId="{D05586F9-3095-5261-A221-440D28B9DFC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6" creationId="{AFE0BB4A-301D-DB79-AD06-29295A06D1E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7" creationId="{14DB85FC-04D8-4F47-62F5-3D901ED6085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8" creationId="{F4FD5B5C-2760-7CB9-B557-78A64542CB7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49" creationId="{53CDCDBF-696B-18BC-7BD1-665A1DFC5D6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0" creationId="{444A6015-B2BD-0E44-4BFB-CB1465664A5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1" creationId="{C6EF82CD-862C-1C7D-9F45-3C56E7B43F3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2" creationId="{46D52FB9-C5B1-7EEE-F93D-6F8EC519038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3" creationId="{4815389C-E5E8-7929-9E00-35CEA08E092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4" creationId="{3E7FC70D-9C74-AAB3-044D-3BC301273CB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5" creationId="{FFD48C0E-93F8-AFFF-BF64-3484F3494FB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6" creationId="{FE561192-7D28-FA20-F9B4-37C4B7B60AF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7" creationId="{22FDCBBE-8895-985E-F85F-EC763A855BF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8" creationId="{16C2B405-9F68-E473-9693-D282E774FBC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59" creationId="{DED53C09-E3FF-0B71-6022-071A6F654D8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0" creationId="{A65C3AD5-A0EF-E695-0340-3FCEEDE11CA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1" creationId="{4F1D1D7F-0C77-3E9B-8DCB-01CEDFDC5A8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2" creationId="{89BA7ACC-2D7A-4172-5EE9-50B5E29CB6E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3" creationId="{BA47A977-59F1-EF4E-6585-34B4D184234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4" creationId="{D15C3182-8615-48F6-1BC3-4A374906DF5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5" creationId="{685C936B-1E00-D27E-0334-FEB8DE4690C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6" creationId="{3B9366DA-C5CB-969F-6ACD-E478AB4BFA5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7" creationId="{3C21BCA5-DB51-E51F-37FC-8FA96236053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8" creationId="{158538E2-6E4A-C675-D689-395E4018D22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69" creationId="{BDDF767C-419C-E353-0703-1167C3BF4D5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0" creationId="{EC194A7D-90F1-7217-1107-D3917C211B7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1" creationId="{1797E237-3DAB-3112-06B5-240192CB370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2" creationId="{07A00450-8346-C120-1B33-D3012D2884E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3" creationId="{B990F0BE-30A9-9B55-318A-39AC3D54E26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4" creationId="{8973456B-3756-970B-30F4-DFBEA683FD5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5" creationId="{59DB09B0-04F6-F72B-FD07-BF8D1C56EEF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6" creationId="{A297F7F6-2651-68CB-A932-5C692FCCE00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7" creationId="{6787E9B3-0E64-BD57-5B35-018933D4377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8" creationId="{1599D663-6AA3-DAEE-C5CB-79C2FDABBD0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79" creationId="{BDCE5351-9DDD-CBFD-ADC5-D559B14BE0E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0" creationId="{62405D13-F80F-BEE9-4101-0181A6C5B7C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1" creationId="{CE02DB10-AA00-B439-6C9A-0D87D8CA47F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2" creationId="{7461978F-7180-8D3F-9E60-238F8D275E7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3" creationId="{6C1CCB08-C4B2-09D7-D354-AFDA3C50679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4" creationId="{0DADF91F-436F-4532-13A8-4237CF69AE0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5" creationId="{D7BA40CF-98CD-B661-765F-6979542BF43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6" creationId="{A364DF30-8E27-CD92-1EC6-CD8D3BFC4D9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7" creationId="{96EAA748-8249-66E8-1B51-471D199E1F2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8" creationId="{13C9C7B7-E284-65C1-340E-A78AF46AAF2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89" creationId="{DA945394-FBC9-7429-FE73-F7EF7D07AD7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0" creationId="{DF14C2E7-E143-BA9E-A3A9-3BD41171A00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1" creationId="{5E2990A8-21E3-5CA5-C982-394A3A94A2B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2" creationId="{29D57FEF-9258-954C-D729-7030A887AF0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3" creationId="{4AB1674F-943B-F4EB-D26C-B3B8C172366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4" creationId="{F4C95231-A144-2CC0-514C-A8886AD048F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5" creationId="{B12DA227-9903-54FB-69BA-1BD8386CB91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6" creationId="{C6AF40E5-734E-63E7-A129-F4477D5DE19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7" creationId="{D5C4DE64-9295-78C8-D5B4-1C0B417A2C8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8" creationId="{53D20D07-2353-DA06-556E-FAC581A722A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299" creationId="{81D5CC50-7EBC-9806-575E-CEF04CFDB80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0" creationId="{46FCC5D7-63CC-80D5-3997-112D1E2DFEE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1" creationId="{5CC47984-1E39-2DC3-BA31-0059EFFFFD2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2" creationId="{FD13419D-85D2-3C3E-8E43-9C86CAFFA69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3" creationId="{AFC13F88-8CE2-1A6B-0249-422928C18FB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4" creationId="{5053E7FF-53F0-6C6A-2C9D-3A496DD891C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5" creationId="{527E2FE0-A628-9A5A-1875-D397E6DE43D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6" creationId="{DD8BA567-DC8D-EDB7-704A-B826E9556CC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7" creationId="{30B81C2D-C6D4-CF59-9079-D7E03CCEB51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8" creationId="{E698F56B-5C26-F78B-FD72-A1E6F0D6BF0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09" creationId="{132B150A-98BE-0DD5-C521-553C2A3A090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0" creationId="{60FB4DE2-5583-5421-1B26-384A6C69497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1" creationId="{AF143D7F-5942-22DD-5658-7841085A252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2" creationId="{9D4D7B5A-78A8-6779-394D-FF0B886073C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3" creationId="{3EF8ED85-31DA-008A-6866-F400B16DD11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4" creationId="{367C509D-F72E-D54B-48D1-590DEA26B69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6" creationId="{6191D6CB-A9A6-622E-3A61-0F1EB57CF26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7" creationId="{C386F127-4F4F-96F6-6A45-2037E3F398E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8" creationId="{B654A6D6-5DE1-E506-C201-E0D037F66D0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19" creationId="{7D0D2FE7-3186-6146-C3B8-FA0E3B30FCF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0" creationId="{98D0DA6B-89D6-D251-AEBB-0EEC20538B5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1" creationId="{AEF5959F-A5EA-A74D-0A05-351578D3B38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2" creationId="{D3FD7EE0-E14A-3014-69E8-E27A7DF24C2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3" creationId="{27EAD629-6783-F081-D5D0-71DE7AC61A7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4" creationId="{BD8C3065-C0ED-545D-6DCE-45E56F38A21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5" creationId="{FC25BC02-1FE1-37A1-C4E6-11FDC45A0C0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6" creationId="{FBBB2B2A-06CF-3385-02B8-DCD14FDA5EF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27" creationId="{2620B8B8-42B0-BF83-7B88-F52D70F731F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2" creationId="{D26805DA-26A2-D3BF-A295-2DD3770B816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3" creationId="{103D538F-33B2-50CB-D9A7-4CF83E8B9A7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4" creationId="{40A9415B-9F6E-E012-1E4D-429C0CDE74B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5" creationId="{DB59239E-FC44-6264-BEE8-BC515A1CE03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6" creationId="{FE543D50-7263-89B9-400A-836728844E7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7" creationId="{14DAA4B5-1D66-6F1B-6D45-5D9D1FE90F6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38" creationId="{8F067BD1-C833-6CB8-D0A7-E1840865FE0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0" creationId="{C9EB8DE8-58E6-4332-7569-14EE400AAA3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1" creationId="{8FFD7791-A06A-D24C-0F9F-3C4BD6042A2B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2" creationId="{ADC3614A-75F2-BB7D-E14C-656FB6D820C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3" creationId="{0F0FEC77-07A7-90C3-CC3B-E420F14E433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4" creationId="{4CF0BE6F-0782-E372-66CF-46C734629F5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6" creationId="{5435DAE5-5479-EBC7-6FC6-06BDF38F611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7" creationId="{9D2A700D-450D-2D66-2074-FBB891EF19D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8" creationId="{D393C1A0-38D0-A4D0-FB9F-B48CE0C19A0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49" creationId="{8F8A43D3-ED2A-5E97-DEB4-C39F3AFB4B3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0" creationId="{6A0DED9C-556F-7989-CDA8-184172DD958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2" creationId="{665308A2-479A-D3B1-B62E-03D52BE12CF8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3" creationId="{EAA657BD-E580-BF03-A7D5-23D077CEFCA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4" creationId="{F1907EAC-73BF-976F-AC1B-45A1BE69ECC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5" creationId="{B32F3A7D-4B98-7517-5B9E-DAF5FB6F6EA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6" creationId="{127BC816-9400-5485-80AA-1D1E4F54D4F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8" creationId="{5A44B8F2-B476-7803-9118-A0934AA0E3A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59" creationId="{8F5D3000-5FA3-4F93-AB26-578CE84F50D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0" creationId="{C328D800-499B-7678-E43E-1130B8C46C3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1" creationId="{85D08424-DC17-8F28-EFD4-B1E491156B9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2" creationId="{407E2A2A-6AFB-94CD-B11D-FA96B22CC30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3" creationId="{B6E6298E-2F44-53BC-828B-B4573357325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4" creationId="{2F472278-40B2-7524-5D5D-65273CFD0B3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5" creationId="{7CABDFC5-A4C5-92BC-0779-C8DEDB743B0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6" creationId="{C4CF917E-2BEB-6D35-7A0F-26CEA5DBAA3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7" creationId="{33EE5C73-C90A-A594-A18E-559C3565E1A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8" creationId="{36FDCDE8-874E-C93C-612F-51C94FC3BEBE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69" creationId="{9BB254DD-681E-094D-6C9C-9D6CD9F12AC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0" creationId="{FB34AF11-7FEA-50C2-248C-742CA53172A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1" creationId="{B7AEB707-3BD7-2C74-F143-E287A26F36DC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2" creationId="{A11ABC42-346D-D524-1A68-D5C50E17D5C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3" creationId="{BF06AE3A-8D64-BCB1-4EAC-0B6C106DFBC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4" creationId="{E58F97CD-69A7-C3B2-EC28-43983DDC9A9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5" creationId="{9331ACBA-09DE-C44D-487F-A0E889A85BD6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6" creationId="{77EA5195-A468-1FC2-9DD9-2C86510BAA4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7" creationId="{BEE41B28-8A14-FBB1-6423-E9C1E83ED3B4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79" creationId="{11DB378D-322D-83A2-562E-DB98D7C9683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0" creationId="{62025B57-8731-6662-B951-FA9573D8A110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1" creationId="{4B89AFAF-85D4-7E8E-A3A1-FB06B006E3A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2" creationId="{F82899B6-D564-135E-1CC8-5282FBF4DDC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3" creationId="{B190AEEA-63D2-7F92-F81C-4FAB94D42932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4" creationId="{92FA6833-A2BB-75BB-75F9-B64A4B946F7A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5" creationId="{A1C51368-81C2-AB02-D6E6-9A31DAD4F0B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6" creationId="{FED17659-6630-2B9A-E2E5-B44C0CC975C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7" creationId="{661B117F-03F2-BEE2-DD6A-1D95DADA30F1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8" creationId="{C7B775ED-54A6-947B-0F2E-BF9A42246FC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89" creationId="{C6D35C38-8549-10BC-69FC-7B87D8CA7409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0" creationId="{F82096BC-CDFF-F45E-4B2E-EA0F33F94D77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1" creationId="{8B695F09-ABDD-978C-6097-E3F39B96C1B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2" creationId="{23B2E98B-20FD-330A-A6CE-24ED17E490E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3" creationId="{ECF0AC55-3692-F84B-AD73-72657E56925F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4" creationId="{F0CC12C0-8861-98DC-576D-5678A204B1CD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5" creationId="{75D798FF-7874-63E9-81F7-714EE6ECE5F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6" creationId="{AE6EEDCA-F02D-99E7-A01B-A53491A031C5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7" creationId="{7ADF1C0B-C535-B96C-3E61-D3065E73C633}"/>
            </ac:spMkLst>
          </pc:spChg>
          <pc:spChg chg="del mod topLvl">
            <ac:chgData name="Emiliya Shender" userId="cb1f218db259381d" providerId="LiveId" clId="{A58D24E4-53B5-4AD0-80C5-110C108733EF}" dt="2023-02-08T16:54:37.588" v="1924"/>
            <ac:spMkLst>
              <pc:docMk/>
              <pc:sldMasterMk cId="4053971265" sldId="2147483648"/>
              <pc:sldLayoutMk cId="3538316098" sldId="2147483663"/>
              <ac:spMk id="398" creationId="{99EB2E48-42EC-4F48-9A4B-648E3181EAEA}"/>
            </ac:spMkLst>
          </pc:spChg>
          <pc:spChg chg="del mod">
            <ac:chgData name="Emiliya Shender" userId="cb1f218db259381d" providerId="LiveId" clId="{A58D24E4-53B5-4AD0-80C5-110C108733EF}" dt="2023-02-08T16:54:56.339" v="1946"/>
            <ac:spMkLst>
              <pc:docMk/>
              <pc:sldMasterMk cId="4053971265" sldId="2147483648"/>
              <pc:sldLayoutMk cId="3538316098" sldId="2147483663"/>
              <ac:spMk id="399" creationId="{EA6C390E-DBAC-AA4A-0F2C-82F829338518}"/>
            </ac:spMkLst>
          </pc:spChg>
          <pc:spChg chg="add del mod">
            <ac:chgData name="Emiliya Shender" userId="cb1f218db259381d" providerId="LiveId" clId="{A58D24E4-53B5-4AD0-80C5-110C108733EF}" dt="2023-02-08T16:54:56.339" v="1946"/>
            <ac:spMkLst>
              <pc:docMk/>
              <pc:sldMasterMk cId="4053971265" sldId="2147483648"/>
              <pc:sldLayoutMk cId="3538316098" sldId="2147483663"/>
              <ac:spMk id="400" creationId="{986796CD-83F0-CB73-92CF-FFD2A79A249C}"/>
            </ac:spMkLst>
          </pc:spChg>
          <pc:spChg chg="mod">
            <ac:chgData name="Emiliya Shender" userId="cb1f218db259381d" providerId="LiveId" clId="{A58D24E4-53B5-4AD0-80C5-110C108733EF}" dt="2023-02-08T16:54:56.339" v="1946"/>
            <ac:spMkLst>
              <pc:docMk/>
              <pc:sldMasterMk cId="4053971265" sldId="2147483648"/>
              <pc:sldLayoutMk cId="3538316098" sldId="2147483663"/>
              <ac:spMk id="401" creationId="{1F0ACED9-79BB-2776-C51C-B6D2B78027AF}"/>
            </ac:spMkLst>
          </pc:spChg>
          <pc:grpChg chg="add del mod">
            <ac:chgData name="Emiliya Shender" userId="cb1f218db259381d" providerId="LiveId" clId="{A58D24E4-53B5-4AD0-80C5-110C108733EF}" dt="2023-02-08T16:48:13.854" v="1687" actId="165"/>
            <ac:grpSpMkLst>
              <pc:docMk/>
              <pc:sldMasterMk cId="4053971265" sldId="2147483648"/>
              <pc:sldLayoutMk cId="3538316098" sldId="2147483663"/>
              <ac:grpSpMk id="5" creationId="{8BF37336-FF6C-FE4A-4F1C-BE5ADB3E9293}"/>
            </ac:grpSpMkLst>
          </pc:grpChg>
          <pc:grpChg chg="del mod topLvl">
            <ac:chgData name="Emiliya Shender" userId="cb1f218db259381d" providerId="LiveId" clId="{A58D24E4-53B5-4AD0-80C5-110C108733EF}" dt="2023-02-08T16:48:14.668" v="1688" actId="165"/>
            <ac:grpSpMkLst>
              <pc:docMk/>
              <pc:sldMasterMk cId="4053971265" sldId="2147483648"/>
              <pc:sldLayoutMk cId="3538316098" sldId="2147483663"/>
              <ac:grpSpMk id="6" creationId="{FE9E1689-C18D-EB54-6220-32D5E4BE8F2F}"/>
            </ac:grpSpMkLst>
          </pc:grpChg>
          <pc:grpChg chg="add del mod">
            <ac:chgData name="Emiliya Shender" userId="cb1f218db259381d" providerId="LiveId" clId="{A58D24E4-53B5-4AD0-80C5-110C108733EF}" dt="2023-02-08T16:50:33.037" v="1741" actId="165"/>
            <ac:grpSpMkLst>
              <pc:docMk/>
              <pc:sldMasterMk cId="4053971265" sldId="2147483648"/>
              <pc:sldLayoutMk cId="3538316098" sldId="2147483663"/>
              <ac:grpSpMk id="26" creationId="{21DD9616-008D-9B8E-BD5C-D19EACD332A2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27" creationId="{2ED07061-EC05-EBE3-C448-2DA203E57B20}"/>
            </ac:grpSpMkLst>
          </pc:grpChg>
          <pc:grpChg chg="mod topLvl">
            <ac:chgData name="Emiliya Shender" userId="cb1f218db259381d" providerId="LiveId" clId="{A58D24E4-53B5-4AD0-80C5-110C108733EF}" dt="2023-02-08T16:51:01.537" v="1767" actId="14861"/>
            <ac:grpSpMkLst>
              <pc:docMk/>
              <pc:sldMasterMk cId="4053971265" sldId="2147483648"/>
              <pc:sldLayoutMk cId="3538316098" sldId="2147483663"/>
              <ac:grpSpMk id="28" creationId="{00165723-93D3-8507-FD3A-693C94F78DE9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29" creationId="{29826F25-B98C-424B-AB0D-99D70F3A6BA1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0" creationId="{EAF30A3B-B395-6FFC-C6D8-1CF01CDE6B27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1" creationId="{1098207A-0B98-EC1D-BB5B-77E0D08FFD21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2" creationId="{646CCE9C-0D4E-9798-38D2-256AFDECC2B4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3" creationId="{F7EAF0D6-93FB-A62E-D688-F54C63849292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4" creationId="{A67B7643-942C-EDA5-08FD-AE6B90DD6E88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5" creationId="{729A804F-2E61-56A1-94B3-1E5A8509BF72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6" creationId="{D306C27A-9F91-B1F2-E863-58A713C68BB5}"/>
            </ac:grpSpMkLst>
          </pc:grpChg>
          <pc:grpChg chg="mod topLvl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37" creationId="{BF44F60C-34AB-6528-19EF-E9E7485A8DCD}"/>
            </ac:grpSpMkLst>
          </pc:grpChg>
          <pc:grpChg chg="add mod">
            <ac:chgData name="Emiliya Shender" userId="cb1f218db259381d" providerId="LiveId" clId="{A58D24E4-53B5-4AD0-80C5-110C108733EF}" dt="2023-02-08T16:51:01.537" v="1767" actId="14861"/>
            <ac:grpSpMkLst>
              <pc:docMk/>
              <pc:sldMasterMk cId="4053971265" sldId="2147483648"/>
              <pc:sldLayoutMk cId="3538316098" sldId="2147483663"/>
              <ac:grpSpMk id="72" creationId="{D00213A0-5535-7C46-05FA-6EAAFF735A7E}"/>
            </ac:grpSpMkLst>
          </pc:grpChg>
          <pc:grpChg chg="add mod">
            <ac:chgData name="Emiliya Shender" userId="cb1f218db259381d" providerId="LiveId" clId="{A58D24E4-53B5-4AD0-80C5-110C108733EF}" dt="2023-02-08T16:51:01.537" v="1767" actId="14861"/>
            <ac:grpSpMkLst>
              <pc:docMk/>
              <pc:sldMasterMk cId="4053971265" sldId="2147483648"/>
              <pc:sldLayoutMk cId="3538316098" sldId="2147483663"/>
              <ac:grpSpMk id="75" creationId="{EEFECD3C-7950-63FA-E5C1-469E500ACFC0}"/>
            </ac:grpSpMkLst>
          </pc:grpChg>
          <pc:grpChg chg="add mod">
            <ac:chgData name="Emiliya Shender" userId="cb1f218db259381d" providerId="LiveId" clId="{A58D24E4-53B5-4AD0-80C5-110C108733EF}" dt="2023-02-08T16:51:01.537" v="1767" actId="14861"/>
            <ac:grpSpMkLst>
              <pc:docMk/>
              <pc:sldMasterMk cId="4053971265" sldId="2147483648"/>
              <pc:sldLayoutMk cId="3538316098" sldId="2147483663"/>
              <ac:grpSpMk id="78" creationId="{B2601138-D3A8-7689-5B74-E6AFF58F7D75}"/>
            </ac:grpSpMkLst>
          </pc:grpChg>
          <pc:grpChg chg="add mod">
            <ac:chgData name="Emiliya Shender" userId="cb1f218db259381d" providerId="LiveId" clId="{A58D24E4-53B5-4AD0-80C5-110C108733EF}" dt="2023-02-08T16:51:04.938" v="1770"/>
            <ac:grpSpMkLst>
              <pc:docMk/>
              <pc:sldMasterMk cId="4053971265" sldId="2147483648"/>
              <pc:sldLayoutMk cId="3538316098" sldId="2147483663"/>
              <ac:grpSpMk id="81" creationId="{EEBC2136-2BB3-C7F4-6282-122098A4EFA1}"/>
            </ac:grpSpMkLst>
          </pc:grpChg>
          <pc:grpChg chg="add mod">
            <ac:chgData name="Emiliya Shender" userId="cb1f218db259381d" providerId="LiveId" clId="{A58D24E4-53B5-4AD0-80C5-110C108733EF}" dt="2023-02-08T16:51:08.041" v="1775"/>
            <ac:grpSpMkLst>
              <pc:docMk/>
              <pc:sldMasterMk cId="4053971265" sldId="2147483648"/>
              <pc:sldLayoutMk cId="3538316098" sldId="2147483663"/>
              <ac:grpSpMk id="84" creationId="{7869F84E-3835-0EB9-1A0D-E82477F74074}"/>
            </ac:grpSpMkLst>
          </pc:grpChg>
          <pc:grpChg chg="add mod">
            <ac:chgData name="Emiliya Shender" userId="cb1f218db259381d" providerId="LiveId" clId="{A58D24E4-53B5-4AD0-80C5-110C108733EF}" dt="2023-02-08T16:51:12.817" v="1780"/>
            <ac:grpSpMkLst>
              <pc:docMk/>
              <pc:sldMasterMk cId="4053971265" sldId="2147483648"/>
              <pc:sldLayoutMk cId="3538316098" sldId="2147483663"/>
              <ac:grpSpMk id="87" creationId="{D27113FC-02CA-C4DE-F8CA-5D98341EAF29}"/>
            </ac:grpSpMkLst>
          </pc:grpChg>
          <pc:grpChg chg="add mod">
            <ac:chgData name="Emiliya Shender" userId="cb1f218db259381d" providerId="LiveId" clId="{A58D24E4-53B5-4AD0-80C5-110C108733EF}" dt="2023-02-08T16:51:26.447" v="1795"/>
            <ac:grpSpMkLst>
              <pc:docMk/>
              <pc:sldMasterMk cId="4053971265" sldId="2147483648"/>
              <pc:sldLayoutMk cId="3538316098" sldId="2147483663"/>
              <ac:grpSpMk id="90" creationId="{D2EC7DDE-0340-4814-17D3-7E77618598ED}"/>
            </ac:grpSpMkLst>
          </pc:grpChg>
          <pc:grpChg chg="add mod ord">
            <ac:chgData name="Emiliya Shender" userId="cb1f218db259381d" providerId="LiveId" clId="{A58D24E4-53B5-4AD0-80C5-110C108733EF}" dt="2023-02-08T16:53:04.078" v="1840" actId="14100"/>
            <ac:grpSpMkLst>
              <pc:docMk/>
              <pc:sldMasterMk cId="4053971265" sldId="2147483648"/>
              <pc:sldLayoutMk cId="3538316098" sldId="2147483663"/>
              <ac:grpSpMk id="93" creationId="{79BD6256-0636-DCB0-1081-408EAD8B9189}"/>
            </ac:grpSpMkLst>
          </pc:grpChg>
          <pc:grpChg chg="mod">
            <ac:chgData name="Emiliya Shender" userId="cb1f218db259381d" providerId="LiveId" clId="{A58D24E4-53B5-4AD0-80C5-110C108733EF}" dt="2023-02-08T16:53:01.631" v="1839" actId="207"/>
            <ac:grpSpMkLst>
              <pc:docMk/>
              <pc:sldMasterMk cId="4053971265" sldId="2147483648"/>
              <pc:sldLayoutMk cId="3538316098" sldId="2147483663"/>
              <ac:grpSpMk id="94" creationId="{B148B430-2751-5A9F-D6C4-C41EBBE187CD}"/>
            </ac:grpSpMkLst>
          </pc:grpChg>
          <pc:grpChg chg="mod">
            <ac:chgData name="Emiliya Shender" userId="cb1f218db259381d" providerId="LiveId" clId="{A58D24E4-53B5-4AD0-80C5-110C108733EF}" dt="2023-02-08T16:53:01.631" v="1839" actId="207"/>
            <ac:grpSpMkLst>
              <pc:docMk/>
              <pc:sldMasterMk cId="4053971265" sldId="2147483648"/>
              <pc:sldLayoutMk cId="3538316098" sldId="2147483663"/>
              <ac:grpSpMk id="95" creationId="{743093C7-456A-244B-1709-C27219891892}"/>
            </ac:grpSpMkLst>
          </pc:grpChg>
          <pc:grpChg chg="mod">
            <ac:chgData name="Emiliya Shender" userId="cb1f218db259381d" providerId="LiveId" clId="{A58D24E4-53B5-4AD0-80C5-110C108733EF}" dt="2023-02-08T16:53:01.631" v="1839" actId="207"/>
            <ac:grpSpMkLst>
              <pc:docMk/>
              <pc:sldMasterMk cId="4053971265" sldId="2147483648"/>
              <pc:sldLayoutMk cId="3538316098" sldId="2147483663"/>
              <ac:grpSpMk id="96" creationId="{8446E0AE-E587-2B02-243E-1DF8365C4E74}"/>
            </ac:grpSpMkLst>
          </pc:grpChg>
          <pc:grpChg chg="mod">
            <ac:chgData name="Emiliya Shender" userId="cb1f218db259381d" providerId="LiveId" clId="{A58D24E4-53B5-4AD0-80C5-110C108733EF}" dt="2023-02-08T16:53:01.631" v="1839" actId="207"/>
            <ac:grpSpMkLst>
              <pc:docMk/>
              <pc:sldMasterMk cId="4053971265" sldId="2147483648"/>
              <pc:sldLayoutMk cId="3538316098" sldId="2147483663"/>
              <ac:grpSpMk id="97" creationId="{F700C6A2-EABD-19A7-A3D8-C57CCB74552C}"/>
            </ac:grpSpMkLst>
          </pc:grpChg>
          <pc:grpChg chg="add del mod ord">
            <ac:chgData name="Emiliya Shender" userId="cb1f218db259381d" providerId="LiveId" clId="{A58D24E4-53B5-4AD0-80C5-110C108733EF}" dt="2023-02-08T16:54:28.467" v="1916" actId="165"/>
            <ac:grpSpMkLst>
              <pc:docMk/>
              <pc:sldMasterMk cId="4053971265" sldId="2147483648"/>
              <pc:sldLayoutMk cId="3538316098" sldId="2147483663"/>
              <ac:grpSpMk id="124" creationId="{04DFEDD9-D699-5F22-7AAE-2E99DC45D850}"/>
            </ac:grpSpMkLst>
          </pc:grpChg>
          <pc:grpChg chg="add del mod topLvl">
            <ac:chgData name="Emiliya Shender" userId="cb1f218db259381d" providerId="LiveId" clId="{A58D24E4-53B5-4AD0-80C5-110C108733EF}" dt="2023-02-08T16:54:28.897" v="1917" actId="165"/>
            <ac:grpSpMkLst>
              <pc:docMk/>
              <pc:sldMasterMk cId="4053971265" sldId="2147483648"/>
              <pc:sldLayoutMk cId="3538316098" sldId="2147483663"/>
              <ac:grpSpMk id="125" creationId="{0DF252F2-13EF-DBEB-79DB-8B7715A04CAD}"/>
            </ac:grpSpMkLst>
          </pc:grpChg>
          <pc:grpChg chg="add del mod topLvl">
            <ac:chgData name="Emiliya Shender" userId="cb1f218db259381d" providerId="LiveId" clId="{A58D24E4-53B5-4AD0-80C5-110C108733EF}" dt="2023-02-08T16:54:28.897" v="1917" actId="165"/>
            <ac:grpSpMkLst>
              <pc:docMk/>
              <pc:sldMasterMk cId="4053971265" sldId="2147483648"/>
              <pc:sldLayoutMk cId="3538316098" sldId="2147483663"/>
              <ac:grpSpMk id="126" creationId="{37ACB16F-3BC9-1A49-3C68-9392CAA70076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27" creationId="{83E1CEF2-A261-CABC-4B0B-CE8C73BAF3DB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38" creationId="{1D8A2DA0-0738-0D6A-B65F-0FC77CE4007E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39" creationId="{D8A7A6C1-D379-3B4B-6036-F9142D52CC84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0" creationId="{C5197C90-7385-7FB0-2997-9EA1AAFEF930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1" creationId="{71D275A1-61C6-D325-7379-225C0ACA00FD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2" creationId="{CF23BC9F-C01E-BD3E-C2BD-E446C86AA74B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3" creationId="{537F87B8-4762-97B1-0481-37F1958A08DD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4" creationId="{8A5979A6-06C8-75F0-6F9E-B0D2C055B462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5" creationId="{3FD5F510-715C-FE6C-0F8B-00F0A16FFB05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46" creationId="{6A89338A-25FA-2E96-9926-19C802D70CF5}"/>
            </ac:grpSpMkLst>
          </pc:grpChg>
          <pc:grpChg chg="add del mod topLvl">
            <ac:chgData name="Emiliya Shender" userId="cb1f218db259381d" providerId="LiveId" clId="{A58D24E4-53B5-4AD0-80C5-110C108733EF}" dt="2023-02-08T16:54:29.111" v="1918" actId="165"/>
            <ac:grpSpMkLst>
              <pc:docMk/>
              <pc:sldMasterMk cId="4053971265" sldId="2147483648"/>
              <pc:sldLayoutMk cId="3538316098" sldId="2147483663"/>
              <ac:grpSpMk id="158" creationId="{49F7EE38-9C6A-EEC5-DE0C-E5B2A6024E83}"/>
            </ac:grpSpMkLst>
          </pc:grpChg>
          <pc:grpChg chg="del mod topLvl">
            <ac:chgData name="Emiliya Shender" userId="cb1f218db259381d" providerId="LiveId" clId="{A58D24E4-53B5-4AD0-80C5-110C108733EF}" dt="2023-02-08T16:54:29.291" v="1919" actId="165"/>
            <ac:grpSpMkLst>
              <pc:docMk/>
              <pc:sldMasterMk cId="4053971265" sldId="2147483648"/>
              <pc:sldLayoutMk cId="3538316098" sldId="2147483663"/>
              <ac:grpSpMk id="167" creationId="{18163AD2-5971-3DC2-0531-69AD9E9F17E2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76" creationId="{887AE5C7-9218-3D72-9D6C-243F27722D46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77" creationId="{47048EE5-B975-7840-393C-8F1E7634A6ED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78" creationId="{28BA7930-011A-B15F-6DCC-976780A3AD8B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79" creationId="{7D560D8D-58DB-D5C4-1DD9-915273EFFF39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80" creationId="{ADB027A2-2C0A-795D-03E1-C795A2393064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81" creationId="{3FD9BD3C-23B2-88C5-ACB8-BFFE46462498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82" creationId="{EBD94305-6D79-54A3-D0EE-B51B719DC575}"/>
            </ac:grpSpMkLst>
          </pc:grpChg>
          <pc:grpChg chg="del mod topLvl">
            <ac:chgData name="Emiliya Shender" userId="cb1f218db259381d" providerId="LiveId" clId="{A58D24E4-53B5-4AD0-80C5-110C108733EF}" dt="2023-02-08T16:54:29.681" v="1920" actId="165"/>
            <ac:grpSpMkLst>
              <pc:docMk/>
              <pc:sldMasterMk cId="4053971265" sldId="2147483648"/>
              <pc:sldLayoutMk cId="3538316098" sldId="2147483663"/>
              <ac:grpSpMk id="183" creationId="{BA81AED4-6C2C-A27B-914E-4258E2F28AD6}"/>
            </ac:grpSpMkLst>
          </pc:grpChg>
          <pc:grpChg chg="del mod topLvl">
            <ac:chgData name="Emiliya Shender" userId="cb1f218db259381d" providerId="LiveId" clId="{A58D24E4-53B5-4AD0-80C5-110C108733EF}" dt="2023-02-08T16:54:29.867" v="1921" actId="165"/>
            <ac:grpSpMkLst>
              <pc:docMk/>
              <pc:sldMasterMk cId="4053971265" sldId="2147483648"/>
              <pc:sldLayoutMk cId="3538316098" sldId="2147483663"/>
              <ac:grpSpMk id="185" creationId="{7B614EEE-21C8-68AD-AC63-3D37F55F51EB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200" creationId="{87A709A7-5580-EE9B-C368-9D6A8BB8E894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204" creationId="{2A63772E-E9E7-5956-202F-9E301A4F68C9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205" creationId="{EFAC4DE6-3490-42EC-B9FF-5C3D843BEF6D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206" creationId="{1180FCD9-477C-7953-7004-15762A399F03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233" creationId="{35418F9D-201E-D96C-0393-55A38B7BAB5F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15" creationId="{882BE498-CA4C-9B3B-FAFB-55792DC17C0B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28" creationId="{B3642519-392A-9C61-28DF-0F5EF4FCBDC6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29" creationId="{1C244723-4C14-6086-54E7-CDAE29632A4E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30" creationId="{D7F1D461-7A56-F5F1-5444-4B383B2A8790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31" creationId="{EA126236-D41D-197E-784E-F4793A30D660}"/>
            </ac:grpSpMkLst>
          </pc:grpChg>
          <pc:grpChg chg="del mod topLvl">
            <ac:chgData name="Emiliya Shender" userId="cb1f218db259381d" providerId="LiveId" clId="{A58D24E4-53B5-4AD0-80C5-110C108733EF}" dt="2023-02-08T16:54:33.448" v="1923" actId="165"/>
            <ac:grpSpMkLst>
              <pc:docMk/>
              <pc:sldMasterMk cId="4053971265" sldId="2147483648"/>
              <pc:sldLayoutMk cId="3538316098" sldId="2147483663"/>
              <ac:grpSpMk id="339" creationId="{A3480BBB-7260-2151-F141-DDC0B209D17E}"/>
            </ac:grpSpMkLst>
          </pc:grpChg>
          <pc:grpChg chg="del mod topLvl">
            <ac:chgData name="Emiliya Shender" userId="cb1f218db259381d" providerId="LiveId" clId="{A58D24E4-53B5-4AD0-80C5-110C108733EF}" dt="2023-02-08T16:54:33.448" v="1923" actId="165"/>
            <ac:grpSpMkLst>
              <pc:docMk/>
              <pc:sldMasterMk cId="4053971265" sldId="2147483648"/>
              <pc:sldLayoutMk cId="3538316098" sldId="2147483663"/>
              <ac:grpSpMk id="345" creationId="{272F6CB2-B006-2750-9CFA-54B856F7A7E6}"/>
            </ac:grpSpMkLst>
          </pc:grpChg>
          <pc:grpChg chg="del mod topLvl">
            <ac:chgData name="Emiliya Shender" userId="cb1f218db259381d" providerId="LiveId" clId="{A58D24E4-53B5-4AD0-80C5-110C108733EF}" dt="2023-02-08T16:54:33.448" v="1923" actId="165"/>
            <ac:grpSpMkLst>
              <pc:docMk/>
              <pc:sldMasterMk cId="4053971265" sldId="2147483648"/>
              <pc:sldLayoutMk cId="3538316098" sldId="2147483663"/>
              <ac:grpSpMk id="351" creationId="{644C307E-EA79-A95A-7F9A-78D8917428A8}"/>
            </ac:grpSpMkLst>
          </pc:grpChg>
          <pc:grpChg chg="del mod topLvl">
            <ac:chgData name="Emiliya Shender" userId="cb1f218db259381d" providerId="LiveId" clId="{A58D24E4-53B5-4AD0-80C5-110C108733EF}" dt="2023-02-08T16:54:33.448" v="1923" actId="165"/>
            <ac:grpSpMkLst>
              <pc:docMk/>
              <pc:sldMasterMk cId="4053971265" sldId="2147483648"/>
              <pc:sldLayoutMk cId="3538316098" sldId="2147483663"/>
              <ac:grpSpMk id="357" creationId="{E5004097-6BB7-D5FC-280B-D4903970555F}"/>
            </ac:grpSpMkLst>
          </pc:grpChg>
          <pc:grpChg chg="del mod topLvl">
            <ac:chgData name="Emiliya Shender" userId="cb1f218db259381d" providerId="LiveId" clId="{A58D24E4-53B5-4AD0-80C5-110C108733EF}" dt="2023-02-08T16:54:31.936" v="1922" actId="165"/>
            <ac:grpSpMkLst>
              <pc:docMk/>
              <pc:sldMasterMk cId="4053971265" sldId="2147483648"/>
              <pc:sldLayoutMk cId="3538316098" sldId="2147483663"/>
              <ac:grpSpMk id="378" creationId="{2E13635D-E743-13A1-B793-C98A173874B1}"/>
            </ac:grpSpMkLst>
          </pc:grpChg>
        </pc:sldLayoutChg>
        <pc:sldLayoutChg chg="addSp delSp modSp new mod">
          <pc:chgData name="Emiliya Shender" userId="cb1f218db259381d" providerId="LiveId" clId="{A58D24E4-53B5-4AD0-80C5-110C108733EF}" dt="2023-02-08T17:10:55.188" v="2375"/>
          <pc:sldLayoutMkLst>
            <pc:docMk/>
            <pc:sldMasterMk cId="4053971265" sldId="2147483648"/>
            <pc:sldLayoutMk cId="857635643" sldId="2147483664"/>
          </pc:sldLayoutMkLst>
          <pc:spChg chg="mod">
            <ac:chgData name="Emiliya Shender" userId="cb1f218db259381d" providerId="LiveId" clId="{A58D24E4-53B5-4AD0-80C5-110C108733EF}" dt="2023-02-08T17:04:55.978" v="2204" actId="14100"/>
            <ac:spMkLst>
              <pc:docMk/>
              <pc:sldMasterMk cId="4053971265" sldId="2147483648"/>
              <pc:sldLayoutMk cId="857635643" sldId="2147483664"/>
              <ac:spMk id="2" creationId="{CB98ED46-D487-F775-E813-06BE2B04E98C}"/>
            </ac:spMkLst>
          </pc:spChg>
          <pc:spChg chg="add mod">
            <ac:chgData name="Emiliya Shender" userId="cb1f218db259381d" providerId="LiveId" clId="{A58D24E4-53B5-4AD0-80C5-110C108733EF}" dt="2023-02-08T17:06:26.377" v="2236" actId="14100"/>
            <ac:spMkLst>
              <pc:docMk/>
              <pc:sldMasterMk cId="4053971265" sldId="2147483648"/>
              <pc:sldLayoutMk cId="857635643" sldId="2147483664"/>
              <ac:spMk id="5" creationId="{4EE2A8C3-CD16-03D2-5511-86EAF1490AEC}"/>
            </ac:spMkLst>
          </pc:spChg>
          <pc:spChg chg="del mod topLvl">
            <ac:chgData name="Emiliya Shender" userId="cb1f218db259381d" providerId="LiveId" clId="{A58D24E4-53B5-4AD0-80C5-110C108733EF}" dt="2023-02-08T17:09:13.248" v="2323" actId="478"/>
            <ac:spMkLst>
              <pc:docMk/>
              <pc:sldMasterMk cId="4053971265" sldId="2147483648"/>
              <pc:sldLayoutMk cId="857635643" sldId="2147483664"/>
              <ac:spMk id="8" creationId="{FDCD7FD7-4EFB-0B25-2272-3782FA4827B9}"/>
            </ac:spMkLst>
          </pc:spChg>
          <pc:spChg chg="mod topLvl">
            <ac:chgData name="Emiliya Shender" userId="cb1f218db259381d" providerId="LiveId" clId="{A58D24E4-53B5-4AD0-80C5-110C108733EF}" dt="2023-02-08T17:08:34.831" v="2307"/>
            <ac:spMkLst>
              <pc:docMk/>
              <pc:sldMasterMk cId="4053971265" sldId="2147483648"/>
              <pc:sldLayoutMk cId="857635643" sldId="2147483664"/>
              <ac:spMk id="9" creationId="{BC57F71F-C8BE-06BC-2AFC-6C4C54BB348D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3" creationId="{87F3675E-8D16-53D0-ABDE-316D18A92391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4" creationId="{7769B6EC-7B1C-A24F-B301-0E84ABDDAFC4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5" creationId="{5E619EC4-93B2-0012-F673-1BF90620E501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6" creationId="{4B8AAB42-8B42-8F34-6960-19CC824AC9E9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7" creationId="{A025B44A-D05A-AF52-9F8C-5C0CC8D238F1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8" creationId="{16E48D24-CB9A-124B-8033-257EFA820C90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19" creationId="{8FB9CFF4-7C00-77AC-AC24-9967BF1733D0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0" creationId="{1AC8E6EE-4259-E6E8-8F33-DE9BE3AF83C1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1" creationId="{27CBAC53-0F51-6AE6-5E3E-FEB7B256A4EF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2" creationId="{12C6CFCB-84DE-A672-A4D6-993639FC7048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3" creationId="{EC00A494-1C49-5E88-0649-A6DA9B89C4BB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4" creationId="{A92833A1-CD90-3243-9DEC-FC811781E8BF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5" creationId="{CCBF7CD4-7470-90C6-2CBE-234D2DF8525E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6" creationId="{9374A14F-A8E7-1E7F-B170-BA158CBF5D52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7" creationId="{39B17370-DCF0-6895-DDF7-BD62816265A7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8" creationId="{72E898C8-23A5-36D5-8E8D-C847CAB11CA5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29" creationId="{E3E58338-8F15-D7D3-AC81-365B288202D3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0" creationId="{2E469FF1-CC28-B335-7A61-856E6A3E7631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1" creationId="{1ED02878-C770-7806-AD8E-78ABE3837FE9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2" creationId="{042D734F-A358-58FF-A24F-36ACA50382DF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3" creationId="{2864168C-3BDB-40F8-1A0F-1B2B03A2A3C3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4" creationId="{D0D89FFA-2332-4959-3011-799AB56B748B}"/>
            </ac:spMkLst>
          </pc:spChg>
          <pc:spChg chg="del mod topLvl">
            <ac:chgData name="Emiliya Shender" userId="cb1f218db259381d" providerId="LiveId" clId="{A58D24E4-53B5-4AD0-80C5-110C108733EF}" dt="2023-02-08T17:05:57.838" v="2228" actId="478"/>
            <ac:spMkLst>
              <pc:docMk/>
              <pc:sldMasterMk cId="4053971265" sldId="2147483648"/>
              <pc:sldLayoutMk cId="857635643" sldId="2147483664"/>
              <ac:spMk id="35" creationId="{4D9C68A4-5B76-6131-58F7-061090F7DF15}"/>
            </ac:spMkLst>
          </pc:spChg>
          <pc:spChg chg="del mod topLvl">
            <ac:chgData name="Emiliya Shender" userId="cb1f218db259381d" providerId="LiveId" clId="{A58D24E4-53B5-4AD0-80C5-110C108733EF}" dt="2023-02-08T17:06:44.339" v="2256"/>
            <ac:spMkLst>
              <pc:docMk/>
              <pc:sldMasterMk cId="4053971265" sldId="2147483648"/>
              <pc:sldLayoutMk cId="857635643" sldId="2147483664"/>
              <ac:spMk id="36" creationId="{9A8D8FFD-F977-031E-C897-23701657082E}"/>
            </ac:spMkLst>
          </pc:spChg>
          <pc:spChg chg="add del mod topLvl">
            <ac:chgData name="Emiliya Shender" userId="cb1f218db259381d" providerId="LiveId" clId="{A58D24E4-53B5-4AD0-80C5-110C108733EF}" dt="2023-02-08T17:06:44.339" v="2256"/>
            <ac:spMkLst>
              <pc:docMk/>
              <pc:sldMasterMk cId="4053971265" sldId="2147483648"/>
              <pc:sldLayoutMk cId="857635643" sldId="2147483664"/>
              <ac:spMk id="37" creationId="{9749F98E-C284-764A-E73A-4741244C8446}"/>
            </ac:spMkLst>
          </pc:spChg>
          <pc:spChg chg="add del mod">
            <ac:chgData name="Emiliya Shender" userId="cb1f218db259381d" providerId="LiveId" clId="{A58D24E4-53B5-4AD0-80C5-110C108733EF}" dt="2023-02-08T17:06:46.848" v="2257"/>
            <ac:spMkLst>
              <pc:docMk/>
              <pc:sldMasterMk cId="4053971265" sldId="2147483648"/>
              <pc:sldLayoutMk cId="857635643" sldId="2147483664"/>
              <ac:spMk id="39" creationId="{126E0FDF-3EC1-C7F8-55F9-BDB7EB871ABB}"/>
            </ac:spMkLst>
          </pc:spChg>
          <pc:spChg chg="mod">
            <ac:chgData name="Emiliya Shender" userId="cb1f218db259381d" providerId="LiveId" clId="{A58D24E4-53B5-4AD0-80C5-110C108733EF}" dt="2023-02-08T17:06:38.496" v="2255"/>
            <ac:spMkLst>
              <pc:docMk/>
              <pc:sldMasterMk cId="4053971265" sldId="2147483648"/>
              <pc:sldLayoutMk cId="857635643" sldId="2147483664"/>
              <ac:spMk id="40" creationId="{608F4ADC-7F10-491D-4362-E95EED4CD15A}"/>
            </ac:spMkLst>
          </pc:spChg>
          <pc:spChg chg="del mod">
            <ac:chgData name="Emiliya Shender" userId="cb1f218db259381d" providerId="LiveId" clId="{A58D24E4-53B5-4AD0-80C5-110C108733EF}" dt="2023-02-08T17:06:46.848" v="2257"/>
            <ac:spMkLst>
              <pc:docMk/>
              <pc:sldMasterMk cId="4053971265" sldId="2147483648"/>
              <pc:sldLayoutMk cId="857635643" sldId="2147483664"/>
              <ac:spMk id="41" creationId="{F9DD7E82-2955-FE35-DFBC-5C33D4FBD710}"/>
            </ac:spMkLst>
          </pc:spChg>
          <pc:spChg chg="mod">
            <ac:chgData name="Emiliya Shender" userId="cb1f218db259381d" providerId="LiveId" clId="{A58D24E4-53B5-4AD0-80C5-110C108733EF}" dt="2023-02-08T17:10:44.287" v="2357" actId="207"/>
            <ac:spMkLst>
              <pc:docMk/>
              <pc:sldMasterMk cId="4053971265" sldId="2147483648"/>
              <pc:sldLayoutMk cId="857635643" sldId="2147483664"/>
              <ac:spMk id="42" creationId="{3D2FEC13-8CDF-493E-735E-F66754478951}"/>
            </ac:spMkLst>
          </pc:spChg>
          <pc:spChg chg="add mod">
            <ac:chgData name="Emiliya Shender" userId="cb1f218db259381d" providerId="LiveId" clId="{A58D24E4-53B5-4AD0-80C5-110C108733EF}" dt="2023-02-08T17:08:40.928" v="2311" actId="14100"/>
            <ac:spMkLst>
              <pc:docMk/>
              <pc:sldMasterMk cId="4053971265" sldId="2147483648"/>
              <pc:sldLayoutMk cId="857635643" sldId="2147483664"/>
              <ac:spMk id="43" creationId="{03281C3E-0849-040C-B1D7-6B76250A181A}"/>
            </ac:spMkLst>
          </pc:spChg>
          <pc:spChg chg="add mod">
            <ac:chgData name="Emiliya Shender" userId="cb1f218db259381d" providerId="LiveId" clId="{A58D24E4-53B5-4AD0-80C5-110C108733EF}" dt="2023-02-08T17:07:30.641" v="2269"/>
            <ac:spMkLst>
              <pc:docMk/>
              <pc:sldMasterMk cId="4053971265" sldId="2147483648"/>
              <pc:sldLayoutMk cId="857635643" sldId="2147483664"/>
              <ac:spMk id="44" creationId="{CFBCA5EF-1498-ED50-7FC4-C188F34C66CA}"/>
            </ac:spMkLst>
          </pc:spChg>
          <pc:spChg chg="add mod">
            <ac:chgData name="Emiliya Shender" userId="cb1f218db259381d" providerId="LiveId" clId="{A58D24E4-53B5-4AD0-80C5-110C108733EF}" dt="2023-02-08T17:07:30.641" v="2269"/>
            <ac:spMkLst>
              <pc:docMk/>
              <pc:sldMasterMk cId="4053971265" sldId="2147483648"/>
              <pc:sldLayoutMk cId="857635643" sldId="2147483664"/>
              <ac:spMk id="45" creationId="{23753265-5B90-E19C-A5CC-5D6852A4F536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4" creationId="{8F5E2255-9CBB-10AE-94F9-558B236BE062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5" creationId="{2DF9EB6B-7882-2A1E-6B3F-5AAD1E6A954B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6" creationId="{F6CC1195-9990-BFA1-262A-383559C9D354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7" creationId="{CF8E53CC-8B81-4AD7-7728-13F26FB5BC90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8" creationId="{D0A18501-EA9F-342E-9BD3-29AE564E4A7D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59" creationId="{C6A4E12D-40F3-302B-8966-41E9E7E57A9E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0" creationId="{B621210F-12BE-AFF7-EDF8-1C5FE4C03F83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1" creationId="{200B0F54-50DD-A359-824D-262F0161D507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2" creationId="{59977E35-7C15-71F1-E200-029E201EDC9A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3" creationId="{7765DE4F-6CE2-C7F2-8C9F-573CA88952C9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4" creationId="{BADB9395-0703-C6CB-C810-4CB55864A0C9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5" creationId="{BCA91470-7EA5-1CAD-1404-9AF900447D0F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6" creationId="{CAC917A0-7AD1-7BD7-F26D-89EA735B07FB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7" creationId="{D18DA440-EA94-0A01-503A-F8A636871603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8" creationId="{494C4640-1903-4404-A197-8D0DF118956D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69" creationId="{409DA321-6FB6-5655-C327-A25BAB5D2DC3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70" creationId="{15533BBD-AA1A-238F-73D8-AF99E67A995C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71" creationId="{7282B935-7D35-C566-E2F7-630820DA3630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72" creationId="{3F5B14BF-FC38-24F0-D1E8-32C15DD5B2C0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73" creationId="{F6EDA3FF-8B35-09D8-77BF-8E44C49B719E}"/>
            </ac:spMkLst>
          </pc:spChg>
          <pc:spChg chg="mod">
            <ac:chgData name="Emiliya Shender" userId="cb1f218db259381d" providerId="LiveId" clId="{A58D24E4-53B5-4AD0-80C5-110C108733EF}" dt="2023-02-08T17:07:45.326" v="2270"/>
            <ac:spMkLst>
              <pc:docMk/>
              <pc:sldMasterMk cId="4053971265" sldId="2147483648"/>
              <pc:sldLayoutMk cId="857635643" sldId="2147483664"/>
              <ac:spMk id="74" creationId="{72695A6C-158D-7488-DF27-F74EA2064B9F}"/>
            </ac:spMkLst>
          </pc:spChg>
          <pc:spChg chg="add 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75" creationId="{C4B2C7FE-BC1E-878C-8195-D4DEC54298B5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4" creationId="{62491FC6-291D-1F61-9E75-78C303D2B994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5" creationId="{2B1D08D3-9220-18C4-BED6-A5FFD7B3905F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6" creationId="{BB3D220E-187F-0E8A-E42A-B117FCD3D7F4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7" creationId="{18DD29E1-1B9F-C190-866F-193B08578CF2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8" creationId="{8057178B-D495-8F4C-3C3E-2DCE9E54760F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89" creationId="{1AB01B57-DF2F-6950-C981-05AEA7F8F223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0" creationId="{A45A2606-96D2-3B34-A2A9-1B7C4AE369DE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1" creationId="{6EA7556F-C21D-F81D-6D19-E738FD241755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2" creationId="{1BBB9C60-5C43-12B0-1DAD-1BB9EE1036D4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3" creationId="{07A2DB2D-78DE-CA5B-658E-284633A1A793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4" creationId="{EFCF0ECD-52B8-5618-0364-733854C14128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5" creationId="{FE0DA100-1B38-5AB4-842B-F86B981EEA9A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6" creationId="{DA550CEA-6D66-4642-897C-9AED2CC6F711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7" creationId="{08F79663-DBAA-9637-E6ED-B28FBFE6A903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8" creationId="{C5F3EC44-7832-F358-DB91-031E241FB8CD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99" creationId="{C65B78AF-0BC6-5EC3-83F4-958F649FD536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100" creationId="{BA25D90A-03B2-9F9A-0BF0-2095D87C030A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101" creationId="{933F3669-D06C-0699-835E-7246BE2AC67F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102" creationId="{21ED66BD-C02F-EC5E-E9A9-D9AC25E0C5CD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103" creationId="{D0AA500E-BCA9-2807-BC87-B3EE8B09460C}"/>
            </ac:spMkLst>
          </pc:spChg>
          <pc:spChg chg="mod">
            <ac:chgData name="Emiliya Shender" userId="cb1f218db259381d" providerId="LiveId" clId="{A58D24E4-53B5-4AD0-80C5-110C108733EF}" dt="2023-02-08T17:07:49.822" v="2273" actId="571"/>
            <ac:spMkLst>
              <pc:docMk/>
              <pc:sldMasterMk cId="4053971265" sldId="2147483648"/>
              <pc:sldLayoutMk cId="857635643" sldId="2147483664"/>
              <ac:spMk id="104" creationId="{A10B64BA-E3B0-A7C4-C211-3776D6DA3324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13" creationId="{D294E280-A211-4A55-BE0E-288C066D9463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14" creationId="{1040BB3A-F3AE-5049-57C5-492764FA6D94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15" creationId="{E8DB3910-A2AC-5A78-9815-76BDD6A6E253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16" creationId="{11F0B392-9583-3EA7-4F85-E608B75E4DF4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17" creationId="{5EC72581-3FDB-48E6-ECFC-78D9B1C0B81C}"/>
            </ac:spMkLst>
          </pc:spChg>
          <pc:spChg chg="mod">
            <ac:chgData name="Emiliya Shender" userId="cb1f218db259381d" providerId="LiveId" clId="{A58D24E4-53B5-4AD0-80C5-110C108733EF}" dt="2023-02-08T17:08:07.472" v="2286"/>
            <ac:spMkLst>
              <pc:docMk/>
              <pc:sldMasterMk cId="4053971265" sldId="2147483648"/>
              <pc:sldLayoutMk cId="857635643" sldId="2147483664"/>
              <ac:spMk id="118" creationId="{15149964-9603-0CCE-91E9-583A963BC072}"/>
            </ac:spMkLst>
          </pc:spChg>
          <pc:spChg chg="mod">
            <ac:chgData name="Emiliya Shender" userId="cb1f218db259381d" providerId="LiveId" clId="{A58D24E4-53B5-4AD0-80C5-110C108733EF}" dt="2023-02-08T17:08:07.472" v="2286"/>
            <ac:spMkLst>
              <pc:docMk/>
              <pc:sldMasterMk cId="4053971265" sldId="2147483648"/>
              <pc:sldLayoutMk cId="857635643" sldId="2147483664"/>
              <ac:spMk id="119" creationId="{E6485BB8-9ADF-056E-DE17-E8BCFCD42A47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0" creationId="{94893685-1C32-1A4E-EFBE-9D87ED35029C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1" creationId="{EFCC370D-6DC9-784C-058D-5D8E53929293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2" creationId="{A4FEB668-3F4D-5E04-6BC4-09E593AD4919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3" creationId="{656FB4BD-E1CE-2B61-B6BF-6D35A4EBF887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4" creationId="{20ADF51E-E9F3-5209-F091-999E0CA82B5A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5" creationId="{292F3B92-6F56-1FDB-AF91-19D4A8CD847A}"/>
            </ac:spMkLst>
          </pc:spChg>
          <pc:spChg chg="mod">
            <ac:chgData name="Emiliya Shender" userId="cb1f218db259381d" providerId="LiveId" clId="{A58D24E4-53B5-4AD0-80C5-110C108733EF}" dt="2023-02-08T17:08:07.468" v="2282"/>
            <ac:spMkLst>
              <pc:docMk/>
              <pc:sldMasterMk cId="4053971265" sldId="2147483648"/>
              <pc:sldLayoutMk cId="857635643" sldId="2147483664"/>
              <ac:spMk id="126" creationId="{99032B39-C6F4-7847-8CFF-313C24DE0239}"/>
            </ac:spMkLst>
          </pc:spChg>
          <pc:spChg chg="mod">
            <ac:chgData name="Emiliya Shender" userId="cb1f218db259381d" providerId="LiveId" clId="{A58D24E4-53B5-4AD0-80C5-110C108733EF}" dt="2023-02-08T17:08:07.468" v="2282"/>
            <ac:spMkLst>
              <pc:docMk/>
              <pc:sldMasterMk cId="4053971265" sldId="2147483648"/>
              <pc:sldLayoutMk cId="857635643" sldId="2147483664"/>
              <ac:spMk id="127" creationId="{44040B40-3269-977C-938A-907E75361F95}"/>
            </ac:spMkLst>
          </pc:spChg>
          <pc:spChg chg="mod">
            <ac:chgData name="Emiliya Shender" userId="cb1f218db259381d" providerId="LiveId" clId="{A58D24E4-53B5-4AD0-80C5-110C108733EF}" dt="2023-02-08T17:08:07.468" v="2282"/>
            <ac:spMkLst>
              <pc:docMk/>
              <pc:sldMasterMk cId="4053971265" sldId="2147483648"/>
              <pc:sldLayoutMk cId="857635643" sldId="2147483664"/>
              <ac:spMk id="128" creationId="{025A7DAA-6580-84F5-9598-08B7103B9B29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29" creationId="{D0F5C1FB-FA28-4DAB-1984-6B59629F5A63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30" creationId="{845392C4-FB2A-F826-EB0E-32D6EA989113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31" creationId="{BE504490-3CA4-0813-FB3F-4E9E6A3E2E95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32" creationId="{CDA6395E-419E-4F87-C669-859CA3AAFA56}"/>
            </ac:spMkLst>
          </pc:spChg>
          <pc:spChg chg="mod">
            <ac:chgData name="Emiliya Shender" userId="cb1f218db259381d" providerId="LiveId" clId="{A58D24E4-53B5-4AD0-80C5-110C108733EF}" dt="2023-02-08T17:07:57.077" v="2277" actId="165"/>
            <ac:spMkLst>
              <pc:docMk/>
              <pc:sldMasterMk cId="4053971265" sldId="2147483648"/>
              <pc:sldLayoutMk cId="857635643" sldId="2147483664"/>
              <ac:spMk id="133" creationId="{22712384-3D16-2EAA-09B2-52A87E3FC6AD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38" creationId="{F9F31739-76EB-E48D-88F1-8933A9A5068D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0" creationId="{EA4F35F1-AB4A-FFCF-CD72-CF1EFCEA3AD6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1" creationId="{0A60302D-D08E-C500-2458-F468ACF8E12E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2" creationId="{A002717C-9794-774D-960C-3976C2D84649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3" creationId="{BA11399A-95A5-9194-C341-51395F0B3143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5" creationId="{7019D452-EE01-8330-722C-E9060F112714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7" creationId="{130ADA2B-5AAC-9550-735D-6BF569A8F442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8" creationId="{3A0695C1-71F4-04DE-5A2B-9096593BA917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49" creationId="{A890CDFA-04C3-639B-A4DA-8D58EACAFFB4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0" creationId="{626B3E2E-7007-8B5B-6694-3F5B533B1C6A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2" creationId="{CFE51D68-BA9B-6826-2E65-027B1448551F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4" creationId="{0640AA9A-B0B9-488E-FA6F-3EEBE0FA3723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5" creationId="{D559FAA4-BFD6-8F1D-6EB8-3684BD55FA26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6" creationId="{F6226B7B-F3D0-7DD1-06E5-79E7EB863626}"/>
            </ac:spMkLst>
          </pc:spChg>
          <pc:spChg chg="mod">
            <ac:chgData name="Emiliya Shender" userId="cb1f218db259381d" providerId="LiveId" clId="{A58D24E4-53B5-4AD0-80C5-110C108733EF}" dt="2023-02-08T17:08:56.131" v="2316" actId="165"/>
            <ac:spMkLst>
              <pc:docMk/>
              <pc:sldMasterMk cId="4053971265" sldId="2147483648"/>
              <pc:sldLayoutMk cId="857635643" sldId="2147483664"/>
              <ac:spMk id="157" creationId="{7F285ACB-75EA-851F-0446-3AD4CA5FA248}"/>
            </ac:spMkLst>
          </pc:spChg>
          <pc:spChg chg="mod topLvl">
            <ac:chgData name="Emiliya Shender" userId="cb1f218db259381d" providerId="LiveId" clId="{A58D24E4-53B5-4AD0-80C5-110C108733EF}" dt="2023-02-08T17:09:29.488" v="2332" actId="164"/>
            <ac:spMkLst>
              <pc:docMk/>
              <pc:sldMasterMk cId="4053971265" sldId="2147483648"/>
              <pc:sldLayoutMk cId="857635643" sldId="2147483664"/>
              <ac:spMk id="158" creationId="{8A606CFA-D45C-CD25-3C10-088F62CF7CCA}"/>
            </ac:spMkLst>
          </pc:spChg>
          <pc:spChg chg="del mod topLvl">
            <ac:chgData name="Emiliya Shender" userId="cb1f218db259381d" providerId="LiveId" clId="{A58D24E4-53B5-4AD0-80C5-110C108733EF}" dt="2023-02-08T17:09:07.818" v="2321" actId="478"/>
            <ac:spMkLst>
              <pc:docMk/>
              <pc:sldMasterMk cId="4053971265" sldId="2147483648"/>
              <pc:sldLayoutMk cId="857635643" sldId="2147483664"/>
              <ac:spMk id="159" creationId="{E8439E55-F762-715F-6C09-79D0E2912CAE}"/>
            </ac:spMkLst>
          </pc:spChg>
          <pc:spChg chg="mod topLvl">
            <ac:chgData name="Emiliya Shender" userId="cb1f218db259381d" providerId="LiveId" clId="{A58D24E4-53B5-4AD0-80C5-110C108733EF}" dt="2023-02-08T17:09:29.488" v="2332" actId="164"/>
            <ac:spMkLst>
              <pc:docMk/>
              <pc:sldMasterMk cId="4053971265" sldId="2147483648"/>
              <pc:sldLayoutMk cId="857635643" sldId="2147483664"/>
              <ac:spMk id="160" creationId="{9468723F-7BF1-17E4-3B38-CD40FC9F09E0}"/>
            </ac:spMkLst>
          </pc:spChg>
          <pc:spChg chg="del mod topLvl">
            <ac:chgData name="Emiliya Shender" userId="cb1f218db259381d" providerId="LiveId" clId="{A58D24E4-53B5-4AD0-80C5-110C108733EF}" dt="2023-02-08T17:09:28.637" v="2331" actId="478"/>
            <ac:spMkLst>
              <pc:docMk/>
              <pc:sldMasterMk cId="4053971265" sldId="2147483648"/>
              <pc:sldLayoutMk cId="857635643" sldId="2147483664"/>
              <ac:spMk id="161" creationId="{566F72AE-DF97-AEA1-E53F-99F008761FD5}"/>
            </ac:spMkLst>
          </pc:spChg>
          <pc:spChg chg="del mod topLvl">
            <ac:chgData name="Emiliya Shender" userId="cb1f218db259381d" providerId="LiveId" clId="{A58D24E4-53B5-4AD0-80C5-110C108733EF}" dt="2023-02-08T17:09:10.168" v="2322" actId="478"/>
            <ac:spMkLst>
              <pc:docMk/>
              <pc:sldMasterMk cId="4053971265" sldId="2147483648"/>
              <pc:sldLayoutMk cId="857635643" sldId="2147483664"/>
              <ac:spMk id="162" creationId="{B6234A06-B806-63A6-5E8F-08437AB552B5}"/>
            </ac:spMkLst>
          </pc:spChg>
          <pc:spChg chg="del mod topLvl">
            <ac:chgData name="Emiliya Shender" userId="cb1f218db259381d" providerId="LiveId" clId="{A58D24E4-53B5-4AD0-80C5-110C108733EF}" dt="2023-02-08T17:09:10.168" v="2322" actId="478"/>
            <ac:spMkLst>
              <pc:docMk/>
              <pc:sldMasterMk cId="4053971265" sldId="2147483648"/>
              <pc:sldLayoutMk cId="857635643" sldId="2147483664"/>
              <ac:spMk id="163" creationId="{FFAD6467-7A57-9EED-7A41-DD6863ED2B6F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65" creationId="{1B765577-E686-E5C4-0029-4E151234B91A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66" creationId="{62C5411E-3A47-760F-6387-5EDF188B27AB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67" creationId="{72CA9A91-B3CA-6DE4-38AA-CD7099A46AF6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68" creationId="{57266FD8-5DC4-AF01-0410-F249369FCC76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69" creationId="{2B920C83-64ED-94D2-E5AF-6F7D8AE19254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70" creationId="{3233229E-1CAF-C4A9-9C1C-2B212D9F9A71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71" creationId="{D008BE87-77BE-F5D0-7AA9-E33C75B9A6C4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72" creationId="{51D10096-47EF-230E-5EFC-A2CD0CC38B00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73" creationId="{7888A154-AB01-DBDF-C649-F0C7D1A2DF2A}"/>
            </ac:spMkLst>
          </pc:spChg>
          <pc:spChg chg="mod">
            <ac:chgData name="Emiliya Shender" userId="cb1f218db259381d" providerId="LiveId" clId="{A58D24E4-53B5-4AD0-80C5-110C108733EF}" dt="2023-02-08T17:08:54.048" v="2315" actId="165"/>
            <ac:spMkLst>
              <pc:docMk/>
              <pc:sldMasterMk cId="4053971265" sldId="2147483648"/>
              <pc:sldLayoutMk cId="857635643" sldId="2147483664"/>
              <ac:spMk id="174" creationId="{D2920043-0FB8-0291-686B-8178245B0858}"/>
            </ac:spMkLst>
          </pc:spChg>
          <pc:spChg chg="mod topLvl">
            <ac:chgData name="Emiliya Shender" userId="cb1f218db259381d" providerId="LiveId" clId="{A58D24E4-53B5-4AD0-80C5-110C108733EF}" dt="2023-02-08T17:09:29.488" v="2332" actId="164"/>
            <ac:spMkLst>
              <pc:docMk/>
              <pc:sldMasterMk cId="4053971265" sldId="2147483648"/>
              <pc:sldLayoutMk cId="857635643" sldId="2147483664"/>
              <ac:spMk id="175" creationId="{696557CA-369B-27E4-2F55-05AF479C4323}"/>
            </ac:spMkLst>
          </pc:spChg>
          <pc:spChg chg="del mod topLvl">
            <ac:chgData name="Emiliya Shender" userId="cb1f218db259381d" providerId="LiveId" clId="{A58D24E4-53B5-4AD0-80C5-110C108733EF}" dt="2023-02-08T17:09:10.168" v="2322" actId="478"/>
            <ac:spMkLst>
              <pc:docMk/>
              <pc:sldMasterMk cId="4053971265" sldId="2147483648"/>
              <pc:sldLayoutMk cId="857635643" sldId="2147483664"/>
              <ac:spMk id="176" creationId="{84C771FD-5B50-862F-0592-16C042EA567A}"/>
            </ac:spMkLst>
          </pc:spChg>
          <pc:spChg chg="del mod topLvl">
            <ac:chgData name="Emiliya Shender" userId="cb1f218db259381d" providerId="LiveId" clId="{A58D24E4-53B5-4AD0-80C5-110C108733EF}" dt="2023-02-08T17:09:10.168" v="2322" actId="478"/>
            <ac:spMkLst>
              <pc:docMk/>
              <pc:sldMasterMk cId="4053971265" sldId="2147483648"/>
              <pc:sldLayoutMk cId="857635643" sldId="2147483664"/>
              <ac:spMk id="177" creationId="{31A099D2-4AE4-A3A1-0513-9B21FFC6CC16}"/>
            </ac:spMkLst>
          </pc:spChg>
          <pc:spChg chg="del mod topLvl">
            <ac:chgData name="Emiliya Shender" userId="cb1f218db259381d" providerId="LiveId" clId="{A58D24E4-53B5-4AD0-80C5-110C108733EF}" dt="2023-02-08T17:09:10.168" v="2322" actId="478"/>
            <ac:spMkLst>
              <pc:docMk/>
              <pc:sldMasterMk cId="4053971265" sldId="2147483648"/>
              <pc:sldLayoutMk cId="857635643" sldId="2147483664"/>
              <ac:spMk id="178" creationId="{6F051A03-C554-38F4-4906-A67548D0DF1D}"/>
            </ac:spMkLst>
          </pc:spChg>
          <pc:spChg chg="add mod">
            <ac:chgData name="Emiliya Shender" userId="cb1f218db259381d" providerId="LiveId" clId="{A58D24E4-53B5-4AD0-80C5-110C108733EF}" dt="2023-02-08T17:09:53.358" v="2339" actId="1076"/>
            <ac:spMkLst>
              <pc:docMk/>
              <pc:sldMasterMk cId="4053971265" sldId="2147483648"/>
              <pc:sldLayoutMk cId="857635643" sldId="2147483664"/>
              <ac:spMk id="182" creationId="{D29FB2A0-9150-7F51-3134-CC84AAAFF8A9}"/>
            </ac:spMkLst>
          </pc:spChg>
          <pc:spChg chg="add mod">
            <ac:chgData name="Emiliya Shender" userId="cb1f218db259381d" providerId="LiveId" clId="{A58D24E4-53B5-4AD0-80C5-110C108733EF}" dt="2023-02-08T17:10:10.569" v="2349" actId="1076"/>
            <ac:spMkLst>
              <pc:docMk/>
              <pc:sldMasterMk cId="4053971265" sldId="2147483648"/>
              <pc:sldLayoutMk cId="857635643" sldId="2147483664"/>
              <ac:spMk id="183" creationId="{B79155CF-6461-A8EE-9EA4-6AF118378BB8}"/>
            </ac:spMkLst>
          </pc:spChg>
          <pc:spChg chg="add del mod ord">
            <ac:chgData name="Emiliya Shender" userId="cb1f218db259381d" providerId="LiveId" clId="{A58D24E4-53B5-4AD0-80C5-110C108733EF}" dt="2023-02-08T17:10:55.188" v="2375"/>
            <ac:spMkLst>
              <pc:docMk/>
              <pc:sldMasterMk cId="4053971265" sldId="2147483648"/>
              <pc:sldLayoutMk cId="857635643" sldId="2147483664"/>
              <ac:spMk id="184" creationId="{4D3E57B2-88A7-36CF-D5B7-DD7BCF0E3890}"/>
            </ac:spMkLst>
          </pc:spChg>
          <pc:spChg chg="add del mod">
            <ac:chgData name="Emiliya Shender" userId="cb1f218db259381d" providerId="LiveId" clId="{A58D24E4-53B5-4AD0-80C5-110C108733EF}" dt="2023-02-08T17:10:55.188" v="2375"/>
            <ac:spMkLst>
              <pc:docMk/>
              <pc:sldMasterMk cId="4053971265" sldId="2147483648"/>
              <pc:sldLayoutMk cId="857635643" sldId="2147483664"/>
              <ac:spMk id="185" creationId="{D17774FD-0500-3745-87D2-F52B659B9FE5}"/>
            </ac:spMkLst>
          </pc:spChg>
          <pc:spChg chg="mod">
            <ac:chgData name="Emiliya Shender" userId="cb1f218db259381d" providerId="LiveId" clId="{A58D24E4-53B5-4AD0-80C5-110C108733EF}" dt="2023-02-08T17:10:55.188" v="2375"/>
            <ac:spMkLst>
              <pc:docMk/>
              <pc:sldMasterMk cId="4053971265" sldId="2147483648"/>
              <pc:sldLayoutMk cId="857635643" sldId="2147483664"/>
              <ac:spMk id="186" creationId="{50A78A3A-5FB9-E918-0AF7-C25BD33CDE04}"/>
            </ac:spMkLst>
          </pc:spChg>
          <pc:grpChg chg="add del mod ord">
            <ac:chgData name="Emiliya Shender" userId="cb1f218db259381d" providerId="LiveId" clId="{A58D24E4-53B5-4AD0-80C5-110C108733EF}" dt="2023-02-08T17:05:52.867" v="2225" actId="165"/>
            <ac:grpSpMkLst>
              <pc:docMk/>
              <pc:sldMasterMk cId="4053971265" sldId="2147483648"/>
              <pc:sldLayoutMk cId="857635643" sldId="2147483664"/>
              <ac:grpSpMk id="6" creationId="{581B0979-F42A-1F4F-8AFB-471A808E6A57}"/>
            </ac:grpSpMkLst>
          </pc:grpChg>
          <pc:grpChg chg="del mod topLvl">
            <ac:chgData name="Emiliya Shender" userId="cb1f218db259381d" providerId="LiveId" clId="{A58D24E4-53B5-4AD0-80C5-110C108733EF}" dt="2023-02-08T17:05:53.761" v="2226" actId="165"/>
            <ac:grpSpMkLst>
              <pc:docMk/>
              <pc:sldMasterMk cId="4053971265" sldId="2147483648"/>
              <pc:sldLayoutMk cId="857635643" sldId="2147483664"/>
              <ac:grpSpMk id="7" creationId="{C0970C93-1FDA-6073-EB5A-791019C36C71}"/>
            </ac:grpSpMkLst>
          </pc:grpChg>
          <pc:grpChg chg="del mod topLvl">
            <ac:chgData name="Emiliya Shender" userId="cb1f218db259381d" providerId="LiveId" clId="{A58D24E4-53B5-4AD0-80C5-110C108733EF}" dt="2023-02-08T17:05:53.761" v="2226" actId="165"/>
            <ac:grpSpMkLst>
              <pc:docMk/>
              <pc:sldMasterMk cId="4053971265" sldId="2147483648"/>
              <pc:sldLayoutMk cId="857635643" sldId="2147483664"/>
              <ac:grpSpMk id="10" creationId="{34B40BC6-6340-8058-D580-A150F1036AE5}"/>
            </ac:grpSpMkLst>
          </pc:grpChg>
          <pc:grpChg chg="del mod topLvl">
            <ac:chgData name="Emiliya Shender" userId="cb1f218db259381d" providerId="LiveId" clId="{A58D24E4-53B5-4AD0-80C5-110C108733EF}" dt="2023-02-08T17:05:54.163" v="2227" actId="165"/>
            <ac:grpSpMkLst>
              <pc:docMk/>
              <pc:sldMasterMk cId="4053971265" sldId="2147483648"/>
              <pc:sldLayoutMk cId="857635643" sldId="2147483664"/>
              <ac:grpSpMk id="11" creationId="{452FB0F4-1052-1E52-0C58-7E43CB4BFD30}"/>
            </ac:grpSpMkLst>
          </pc:grpChg>
          <pc:grpChg chg="del mod topLvl">
            <ac:chgData name="Emiliya Shender" userId="cb1f218db259381d" providerId="LiveId" clId="{A58D24E4-53B5-4AD0-80C5-110C108733EF}" dt="2023-02-08T17:05:54.163" v="2227" actId="165"/>
            <ac:grpSpMkLst>
              <pc:docMk/>
              <pc:sldMasterMk cId="4053971265" sldId="2147483648"/>
              <pc:sldLayoutMk cId="857635643" sldId="2147483664"/>
              <ac:grpSpMk id="12" creationId="{B565F24A-1EE7-3E09-C8F8-BBB16B0188B5}"/>
            </ac:grpSpMkLst>
          </pc:grpChg>
          <pc:grpChg chg="add mod">
            <ac:chgData name="Emiliya Shender" userId="cb1f218db259381d" providerId="LiveId" clId="{A58D24E4-53B5-4AD0-80C5-110C108733EF}" dt="2023-02-08T17:07:47.458" v="2271" actId="1076"/>
            <ac:grpSpMkLst>
              <pc:docMk/>
              <pc:sldMasterMk cId="4053971265" sldId="2147483648"/>
              <pc:sldLayoutMk cId="857635643" sldId="2147483664"/>
              <ac:grpSpMk id="46" creationId="{72C3E97E-43C1-ABFB-8428-311009AAEBE2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47" creationId="{07E23B47-D40D-AB38-9E5D-AED53504FE10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48" creationId="{079CFEC1-7C29-B557-7180-9647CCD67110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49" creationId="{8F2BEB6B-0DF2-D592-1838-37A4151EDF2A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50" creationId="{14759EF6-8198-1D61-718B-4BAD7C7722E0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51" creationId="{7DBC3D16-FC1B-171A-DAF6-9E6C4B9282F9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52" creationId="{85123E20-60F4-14F3-7E64-B10DE57DFF76}"/>
            </ac:grpSpMkLst>
          </pc:grpChg>
          <pc:grpChg chg="mod">
            <ac:chgData name="Emiliya Shender" userId="cb1f218db259381d" providerId="LiveId" clId="{A58D24E4-53B5-4AD0-80C5-110C108733EF}" dt="2023-02-08T17:07:45.326" v="2270"/>
            <ac:grpSpMkLst>
              <pc:docMk/>
              <pc:sldMasterMk cId="4053971265" sldId="2147483648"/>
              <pc:sldLayoutMk cId="857635643" sldId="2147483664"/>
              <ac:grpSpMk id="53" creationId="{78AE653D-E493-EDB9-8307-B5090BF1C0EE}"/>
            </ac:grpSpMkLst>
          </pc:grpChg>
          <pc:grpChg chg="add 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76" creationId="{24ACA29A-1FCF-C583-ED3B-A9ECE8AA52C0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77" creationId="{2F34A30B-03EC-F3B6-752C-E74575CF0F27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78" creationId="{E4C5983E-AE3E-AA33-FABC-2C71A272F546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79" creationId="{B018686A-3836-E07A-FDF8-9D02B0CBFBBE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80" creationId="{D06E8E35-D0BA-CEF1-F28A-6F0FAA06A363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81" creationId="{BAE0E64E-9885-D302-1E9A-1585AB18D25D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82" creationId="{0A36D375-ADAC-F8C2-DB86-D51B23143532}"/>
            </ac:grpSpMkLst>
          </pc:grpChg>
          <pc:grpChg chg="mod">
            <ac:chgData name="Emiliya Shender" userId="cb1f218db259381d" providerId="LiveId" clId="{A58D24E4-53B5-4AD0-80C5-110C108733EF}" dt="2023-02-08T17:07:49.822" v="2273" actId="571"/>
            <ac:grpSpMkLst>
              <pc:docMk/>
              <pc:sldMasterMk cId="4053971265" sldId="2147483648"/>
              <pc:sldLayoutMk cId="857635643" sldId="2147483664"/>
              <ac:grpSpMk id="83" creationId="{97756570-3B28-D53E-A2E0-88192AF486BE}"/>
            </ac:grpSpMkLst>
          </pc:grpChg>
          <pc:grpChg chg="add del mod">
            <ac:chgData name="Emiliya Shender" userId="cb1f218db259381d" providerId="LiveId" clId="{A58D24E4-53B5-4AD0-80C5-110C108733EF}" dt="2023-02-08T17:07:57.077" v="2277" actId="165"/>
            <ac:grpSpMkLst>
              <pc:docMk/>
              <pc:sldMasterMk cId="4053971265" sldId="2147483648"/>
              <pc:sldLayoutMk cId="857635643" sldId="2147483664"/>
              <ac:grpSpMk id="105" creationId="{0EAF1BEB-2186-49C5-1F69-9D73C5E5783C}"/>
            </ac:grpSpMkLst>
          </pc:grpChg>
          <pc:grpChg chg="mo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06" creationId="{90E92C47-77DB-3117-92CD-5D8691885806}"/>
            </ac:grpSpMkLst>
          </pc:grpChg>
          <pc:grpChg chg="mo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07" creationId="{19833CF1-7478-F7FB-F21D-8FC72247FEB2}"/>
            </ac:grpSpMkLst>
          </pc:grpChg>
          <pc:grpChg chg="mod or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08" creationId="{8ADDDA77-1583-A02B-9491-BD91BE06DC72}"/>
            </ac:grpSpMkLst>
          </pc:grpChg>
          <pc:grpChg chg="mo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09" creationId="{516A813F-550B-D0C6-7D3C-3CC9A6049D14}"/>
            </ac:grpSpMkLst>
          </pc:grpChg>
          <pc:grpChg chg="mo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10" creationId="{DA00065F-652B-7BE1-78A5-D0B87C0117C6}"/>
            </ac:grpSpMkLst>
          </pc:grpChg>
          <pc:grpChg chg="mod or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11" creationId="{537C4A62-D128-5BEF-4E90-E4B7ECDBD62A}"/>
            </ac:grpSpMkLst>
          </pc:grpChg>
          <pc:grpChg chg="mod topLvl">
            <ac:chgData name="Emiliya Shender" userId="cb1f218db259381d" providerId="LiveId" clId="{A58D24E4-53B5-4AD0-80C5-110C108733EF}" dt="2023-02-08T17:08:22.557" v="2302" actId="164"/>
            <ac:grpSpMkLst>
              <pc:docMk/>
              <pc:sldMasterMk cId="4053971265" sldId="2147483648"/>
              <pc:sldLayoutMk cId="857635643" sldId="2147483664"/>
              <ac:grpSpMk id="112" creationId="{D1A7C38A-B7D1-7204-86B9-265DD5D5F9E8}"/>
            </ac:grpSpMkLst>
          </pc:grpChg>
          <pc:grpChg chg="add mod">
            <ac:chgData name="Emiliya Shender" userId="cb1f218db259381d" providerId="LiveId" clId="{A58D24E4-53B5-4AD0-80C5-110C108733EF}" dt="2023-02-08T17:08:25.057" v="2304" actId="1076"/>
            <ac:grpSpMkLst>
              <pc:docMk/>
              <pc:sldMasterMk cId="4053971265" sldId="2147483648"/>
              <pc:sldLayoutMk cId="857635643" sldId="2147483664"/>
              <ac:grpSpMk id="134" creationId="{B3B39E8F-C82C-D48D-18AD-F307B0C1B13A}"/>
            </ac:grpSpMkLst>
          </pc:grpChg>
          <pc:grpChg chg="del mod">
            <ac:chgData name="Emiliya Shender" userId="cb1f218db259381d" providerId="LiveId" clId="{A58D24E4-53B5-4AD0-80C5-110C108733EF}" dt="2023-02-08T17:08:54.048" v="2315" actId="165"/>
            <ac:grpSpMkLst>
              <pc:docMk/>
              <pc:sldMasterMk cId="4053971265" sldId="2147483648"/>
              <pc:sldLayoutMk cId="857635643" sldId="2147483664"/>
              <ac:grpSpMk id="135" creationId="{7F5F4DDD-FAC9-5A4A-7AE8-6A6EEB09F734}"/>
            </ac:grpSpMkLst>
          </pc:grpChg>
          <pc:grpChg chg="del mod topLvl">
            <ac:chgData name="Emiliya Shender" userId="cb1f218db259381d" providerId="LiveId" clId="{A58D24E4-53B5-4AD0-80C5-110C108733EF}" dt="2023-02-08T17:08:56.131" v="2316" actId="165"/>
            <ac:grpSpMkLst>
              <pc:docMk/>
              <pc:sldMasterMk cId="4053971265" sldId="2147483648"/>
              <pc:sldLayoutMk cId="857635643" sldId="2147483664"/>
              <ac:grpSpMk id="136" creationId="{CBD91C14-C1A9-A335-2B1F-E691AFF324E4}"/>
            </ac:grpSpMkLst>
          </pc:grpChg>
          <pc:grpChg chg="mod topLvl">
            <ac:chgData name="Emiliya Shender" userId="cb1f218db259381d" providerId="LiveId" clId="{A58D24E4-53B5-4AD0-80C5-110C108733EF}" dt="2023-02-08T17:08:57.978" v="2317" actId="164"/>
            <ac:grpSpMkLst>
              <pc:docMk/>
              <pc:sldMasterMk cId="4053971265" sldId="2147483648"/>
              <pc:sldLayoutMk cId="857635643" sldId="2147483664"/>
              <ac:grpSpMk id="137" creationId="{AA84FE91-C98E-DC93-148F-B8A93F6DA6AD}"/>
            </ac:grpSpMkLst>
          </pc:grpChg>
          <pc:grpChg chg="mod">
            <ac:chgData name="Emiliya Shender" userId="cb1f218db259381d" providerId="LiveId" clId="{A58D24E4-53B5-4AD0-80C5-110C108733EF}" dt="2023-02-08T17:08:56.131" v="2316" actId="165"/>
            <ac:grpSpMkLst>
              <pc:docMk/>
              <pc:sldMasterMk cId="4053971265" sldId="2147483648"/>
              <pc:sldLayoutMk cId="857635643" sldId="2147483664"/>
              <ac:grpSpMk id="139" creationId="{9F835829-71E1-158A-7BBB-C6F46EB122BD}"/>
            </ac:grpSpMkLst>
          </pc:grpChg>
          <pc:grpChg chg="mod topLvl">
            <ac:chgData name="Emiliya Shender" userId="cb1f218db259381d" providerId="LiveId" clId="{A58D24E4-53B5-4AD0-80C5-110C108733EF}" dt="2023-02-08T17:08:57.978" v="2317" actId="164"/>
            <ac:grpSpMkLst>
              <pc:docMk/>
              <pc:sldMasterMk cId="4053971265" sldId="2147483648"/>
              <pc:sldLayoutMk cId="857635643" sldId="2147483664"/>
              <ac:grpSpMk id="144" creationId="{128D7B4E-084F-A752-9CCF-28C1E60177A0}"/>
            </ac:grpSpMkLst>
          </pc:grpChg>
          <pc:grpChg chg="mod">
            <ac:chgData name="Emiliya Shender" userId="cb1f218db259381d" providerId="LiveId" clId="{A58D24E4-53B5-4AD0-80C5-110C108733EF}" dt="2023-02-08T17:08:56.131" v="2316" actId="165"/>
            <ac:grpSpMkLst>
              <pc:docMk/>
              <pc:sldMasterMk cId="4053971265" sldId="2147483648"/>
              <pc:sldLayoutMk cId="857635643" sldId="2147483664"/>
              <ac:grpSpMk id="146" creationId="{2555A271-3510-FFAD-3EFA-F19A172F2DC5}"/>
            </ac:grpSpMkLst>
          </pc:grpChg>
          <pc:grpChg chg="mod topLvl">
            <ac:chgData name="Emiliya Shender" userId="cb1f218db259381d" providerId="LiveId" clId="{A58D24E4-53B5-4AD0-80C5-110C108733EF}" dt="2023-02-08T17:08:57.978" v="2317" actId="164"/>
            <ac:grpSpMkLst>
              <pc:docMk/>
              <pc:sldMasterMk cId="4053971265" sldId="2147483648"/>
              <pc:sldLayoutMk cId="857635643" sldId="2147483664"/>
              <ac:grpSpMk id="151" creationId="{D1C0A2B0-2AB6-575B-CCE7-6C5722FCE6C1}"/>
            </ac:grpSpMkLst>
          </pc:grpChg>
          <pc:grpChg chg="mod">
            <ac:chgData name="Emiliya Shender" userId="cb1f218db259381d" providerId="LiveId" clId="{A58D24E4-53B5-4AD0-80C5-110C108733EF}" dt="2023-02-08T17:08:56.131" v="2316" actId="165"/>
            <ac:grpSpMkLst>
              <pc:docMk/>
              <pc:sldMasterMk cId="4053971265" sldId="2147483648"/>
              <pc:sldLayoutMk cId="857635643" sldId="2147483664"/>
              <ac:grpSpMk id="153" creationId="{E08ABC65-01CE-D022-BE3D-04662B2D42A5}"/>
            </ac:grpSpMkLst>
          </pc:grpChg>
          <pc:grpChg chg="del mod topLvl">
            <ac:chgData name="Emiliya Shender" userId="cb1f218db259381d" providerId="LiveId" clId="{A58D24E4-53B5-4AD0-80C5-110C108733EF}" dt="2023-02-08T17:09:10.168" v="2322" actId="478"/>
            <ac:grpSpMkLst>
              <pc:docMk/>
              <pc:sldMasterMk cId="4053971265" sldId="2147483648"/>
              <pc:sldLayoutMk cId="857635643" sldId="2147483664"/>
              <ac:grpSpMk id="164" creationId="{BA89B727-2E5D-93CC-51C5-7FEA105CF880}"/>
            </ac:grpSpMkLst>
          </pc:grpChg>
          <pc:grpChg chg="add mod">
            <ac:chgData name="Emiliya Shender" userId="cb1f218db259381d" providerId="LiveId" clId="{A58D24E4-53B5-4AD0-80C5-110C108733EF}" dt="2023-02-08T17:09:06.247" v="2320" actId="1076"/>
            <ac:grpSpMkLst>
              <pc:docMk/>
              <pc:sldMasterMk cId="4053971265" sldId="2147483648"/>
              <pc:sldLayoutMk cId="857635643" sldId="2147483664"/>
              <ac:grpSpMk id="179" creationId="{53AA85DE-EA67-975D-34C4-E048462B2D45}"/>
            </ac:grpSpMkLst>
          </pc:grpChg>
          <pc:grpChg chg="add del mod">
            <ac:chgData name="Emiliya Shender" userId="cb1f218db259381d" providerId="LiveId" clId="{A58D24E4-53B5-4AD0-80C5-110C108733EF}" dt="2023-02-08T17:09:27.488" v="2330" actId="165"/>
            <ac:grpSpMkLst>
              <pc:docMk/>
              <pc:sldMasterMk cId="4053971265" sldId="2147483648"/>
              <pc:sldLayoutMk cId="857635643" sldId="2147483664"/>
              <ac:grpSpMk id="180" creationId="{D51AD254-9A6D-9BC3-40B4-72F82B79F5B1}"/>
            </ac:grpSpMkLst>
          </pc:grpChg>
          <pc:grpChg chg="add mod">
            <ac:chgData name="Emiliya Shender" userId="cb1f218db259381d" providerId="LiveId" clId="{A58D24E4-53B5-4AD0-80C5-110C108733EF}" dt="2023-02-08T17:09:33.228" v="2334" actId="1076"/>
            <ac:grpSpMkLst>
              <pc:docMk/>
              <pc:sldMasterMk cId="4053971265" sldId="2147483648"/>
              <pc:sldLayoutMk cId="857635643" sldId="2147483664"/>
              <ac:grpSpMk id="181" creationId="{54E1FC97-52A7-EEA3-2392-5FF28CD6CDD9}"/>
            </ac:grpSpMkLst>
          </pc:grpChg>
          <pc:picChg chg="add del mod">
            <ac:chgData name="Emiliya Shender" userId="cb1f218db259381d" providerId="LiveId" clId="{A58D24E4-53B5-4AD0-80C5-110C108733EF}" dt="2023-02-08T17:08:53.208" v="2314" actId="27803"/>
            <ac:picMkLst>
              <pc:docMk/>
              <pc:sldMasterMk cId="4053971265" sldId="2147483648"/>
              <pc:sldLayoutMk cId="857635643" sldId="2147483664"/>
              <ac:picMk id="38" creationId="{EF1714F2-1AE8-E326-0A15-43D37461EAB0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9T12:41:22.544" v="4074" actId="207"/>
          <pc:sldLayoutMkLst>
            <pc:docMk/>
            <pc:sldMasterMk cId="4053971265" sldId="2147483648"/>
            <pc:sldLayoutMk cId="2833571166" sldId="2147483665"/>
          </pc:sldLayoutMkLst>
          <pc:spChg chg="mod">
            <ac:chgData name="Emiliya Shender" userId="cb1f218db259381d" providerId="LiveId" clId="{A58D24E4-53B5-4AD0-80C5-110C108733EF}" dt="2023-02-09T12:22:05.783" v="3542"/>
            <ac:spMkLst>
              <pc:docMk/>
              <pc:sldMasterMk cId="4053971265" sldId="2147483648"/>
              <pc:sldLayoutMk cId="2833571166" sldId="2147483665"/>
              <ac:spMk id="2" creationId="{BA23CC25-2C27-8F38-B659-256006FD6ECF}"/>
            </ac:spMkLst>
          </pc:spChg>
          <pc:spChg chg="add mod">
            <ac:chgData name="Emiliya Shender" userId="cb1f218db259381d" providerId="LiveId" clId="{A58D24E4-53B5-4AD0-80C5-110C108733EF}" dt="2023-02-09T09:38:50.367" v="3469" actId="207"/>
            <ac:spMkLst>
              <pc:docMk/>
              <pc:sldMasterMk cId="4053971265" sldId="2147483648"/>
              <pc:sldLayoutMk cId="2833571166" sldId="2147483665"/>
              <ac:spMk id="5" creationId="{97A63175-B4F6-1FE4-2783-B01B8640CF35}"/>
            </ac:spMkLst>
          </pc:spChg>
          <pc:spChg chg="add mod">
            <ac:chgData name="Emiliya Shender" userId="cb1f218db259381d" providerId="LiveId" clId="{A58D24E4-53B5-4AD0-80C5-110C108733EF}" dt="2023-02-09T09:38:50.367" v="3469" actId="207"/>
            <ac:spMkLst>
              <pc:docMk/>
              <pc:sldMasterMk cId="4053971265" sldId="2147483648"/>
              <pc:sldLayoutMk cId="2833571166" sldId="2147483665"/>
              <ac:spMk id="6" creationId="{894E6EA7-2D50-67F1-2514-982D663ACB5F}"/>
            </ac:spMkLst>
          </pc:spChg>
          <pc:spChg chg="add mod">
            <ac:chgData name="Emiliya Shender" userId="cb1f218db259381d" providerId="LiveId" clId="{A58D24E4-53B5-4AD0-80C5-110C108733EF}" dt="2023-02-09T09:38:50.367" v="3469" actId="207"/>
            <ac:spMkLst>
              <pc:docMk/>
              <pc:sldMasterMk cId="4053971265" sldId="2147483648"/>
              <pc:sldLayoutMk cId="2833571166" sldId="2147483665"/>
              <ac:spMk id="7" creationId="{8AEE9A13-AF4C-B499-F7B2-560762D8AD82}"/>
            </ac:spMkLst>
          </pc:spChg>
          <pc:spChg chg="add mod">
            <ac:chgData name="Emiliya Shender" userId="cb1f218db259381d" providerId="LiveId" clId="{A58D24E4-53B5-4AD0-80C5-110C108733EF}" dt="2023-02-09T09:38:50.367" v="3469" actId="207"/>
            <ac:spMkLst>
              <pc:docMk/>
              <pc:sldMasterMk cId="4053971265" sldId="2147483648"/>
              <pc:sldLayoutMk cId="2833571166" sldId="2147483665"/>
              <ac:spMk id="8" creationId="{2FD1E071-C322-848F-C9E6-C39B7A877972}"/>
            </ac:spMkLst>
          </pc:spChg>
          <pc:spChg chg="add mod">
            <ac:chgData name="Emiliya Shender" userId="cb1f218db259381d" providerId="LiveId" clId="{A58D24E4-53B5-4AD0-80C5-110C108733EF}" dt="2023-02-09T09:38:50.367" v="3469" actId="207"/>
            <ac:spMkLst>
              <pc:docMk/>
              <pc:sldMasterMk cId="4053971265" sldId="2147483648"/>
              <pc:sldLayoutMk cId="2833571166" sldId="2147483665"/>
              <ac:spMk id="9" creationId="{3AE68E27-06BD-FDCA-F4E7-0B6B1369B4F0}"/>
            </ac:spMkLst>
          </pc:spChg>
          <pc:spChg chg="add mod">
            <ac:chgData name="Emiliya Shender" userId="cb1f218db259381d" providerId="LiveId" clId="{A58D24E4-53B5-4AD0-80C5-110C108733EF}" dt="2023-02-09T09:34:41.471" v="2603" actId="207"/>
            <ac:spMkLst>
              <pc:docMk/>
              <pc:sldMasterMk cId="4053971265" sldId="2147483648"/>
              <pc:sldLayoutMk cId="2833571166" sldId="2147483665"/>
              <ac:spMk id="10" creationId="{ABA2520C-2727-41AA-1F7B-C35E61487D58}"/>
            </ac:spMkLst>
          </pc:spChg>
          <pc:spChg chg="add mod">
            <ac:chgData name="Emiliya Shender" userId="cb1f218db259381d" providerId="LiveId" clId="{A58D24E4-53B5-4AD0-80C5-110C108733EF}" dt="2023-02-09T09:34:41.471" v="2603" actId="207"/>
            <ac:spMkLst>
              <pc:docMk/>
              <pc:sldMasterMk cId="4053971265" sldId="2147483648"/>
              <pc:sldLayoutMk cId="2833571166" sldId="2147483665"/>
              <ac:spMk id="11" creationId="{5310AD0E-453D-D69E-7B6D-3F6E4CEAA9DB}"/>
            </ac:spMkLst>
          </pc:spChg>
          <pc:spChg chg="add mod">
            <ac:chgData name="Emiliya Shender" userId="cb1f218db259381d" providerId="LiveId" clId="{A58D24E4-53B5-4AD0-80C5-110C108733EF}" dt="2023-02-09T09:34:41.471" v="2603" actId="207"/>
            <ac:spMkLst>
              <pc:docMk/>
              <pc:sldMasterMk cId="4053971265" sldId="2147483648"/>
              <pc:sldLayoutMk cId="2833571166" sldId="2147483665"/>
              <ac:spMk id="12" creationId="{19A28579-B3BA-3B0C-EA73-F6ED347700B2}"/>
            </ac:spMkLst>
          </pc:spChg>
          <pc:spChg chg="add mod">
            <ac:chgData name="Emiliya Shender" userId="cb1f218db259381d" providerId="LiveId" clId="{A58D24E4-53B5-4AD0-80C5-110C108733EF}" dt="2023-02-09T09:34:41.471" v="2603" actId="207"/>
            <ac:spMkLst>
              <pc:docMk/>
              <pc:sldMasterMk cId="4053971265" sldId="2147483648"/>
              <pc:sldLayoutMk cId="2833571166" sldId="2147483665"/>
              <ac:spMk id="13" creationId="{7EA8A71B-1196-806F-57E9-6021E191E7AF}"/>
            </ac:spMkLst>
          </pc:spChg>
          <pc:spChg chg="add mod">
            <ac:chgData name="Emiliya Shender" userId="cb1f218db259381d" providerId="LiveId" clId="{A58D24E4-53B5-4AD0-80C5-110C108733EF}" dt="2023-02-09T09:34:41.471" v="2603" actId="207"/>
            <ac:spMkLst>
              <pc:docMk/>
              <pc:sldMasterMk cId="4053971265" sldId="2147483648"/>
              <pc:sldLayoutMk cId="2833571166" sldId="2147483665"/>
              <ac:spMk id="14" creationId="{0286040B-4E4E-7535-AA84-EB5A74D20585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15" creationId="{011382C7-385D-CD03-AEDD-6B97DC0C1381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16" creationId="{1C48E747-CCB7-4588-77EF-5E110186DAD5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17" creationId="{D08FF060-AB7D-AFDF-BE77-A4E168B6BE19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18" creationId="{85A40710-5C7A-EB5D-8B90-3A3BEA6533F3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19" creationId="{30BFD0C5-89DF-E417-8DE4-24E81CA2592C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20" creationId="{E7BA66A4-8DFF-703D-4FCD-9E07E6E156E8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21" creationId="{D46888DE-A742-355B-01DF-798B6AE51775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22" creationId="{F502869C-3FF5-433A-2760-49179E0B4438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23" creationId="{EB78A6C9-B4AA-32A1-6FCE-960E9AE7ADA7}"/>
            </ac:spMkLst>
          </pc:spChg>
          <pc:spChg chg="add del mod">
            <ac:chgData name="Emiliya Shender" userId="cb1f218db259381d" providerId="LiveId" clId="{A58D24E4-53B5-4AD0-80C5-110C108733EF}" dt="2023-02-09T09:34:48.466" v="2604" actId="478"/>
            <ac:spMkLst>
              <pc:docMk/>
              <pc:sldMasterMk cId="4053971265" sldId="2147483648"/>
              <pc:sldLayoutMk cId="2833571166" sldId="2147483665"/>
              <ac:spMk id="24" creationId="{2F77D262-0490-E011-39DB-D9A52A95ACE8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35" creationId="{8488C4E5-1F77-9E58-D3AF-338B10F09D98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36" creationId="{56718D1A-350B-BFAB-69A2-A9EBF0198303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37" creationId="{2388F970-7150-7620-F7B9-C6D16E73651A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38" creationId="{33ABE545-900F-D4B9-C754-7FC1659614C3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39" creationId="{7D08432D-A330-3FEC-DFDB-E2B11D808221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0" creationId="{1BFC930B-C945-8655-A6DB-34BF3DD99DB6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1" creationId="{5B45F839-CC93-2D4C-875E-5DA6C7553639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2" creationId="{37CB3936-F569-A1D8-2D75-9728D558A6FC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3" creationId="{FF74C606-CD48-3CA8-8BFC-2EE0315AF646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4" creationId="{6D316F6F-0F0A-D7EB-3D72-57E7C4D8953C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5" creationId="{5F3EE3BE-7C41-166F-8739-9C4F3311E3BC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6" creationId="{2066DB4A-E88C-9587-388B-FCCFD9E5DD13}"/>
            </ac:spMkLst>
          </pc:spChg>
          <pc:spChg chg="del mod">
            <ac:chgData name="Emiliya Shender" userId="cb1f218db259381d" providerId="LiveId" clId="{A58D24E4-53B5-4AD0-80C5-110C108733EF}" dt="2023-02-09T09:29:16.365" v="2431" actId="478"/>
            <ac:spMkLst>
              <pc:docMk/>
              <pc:sldMasterMk cId="4053971265" sldId="2147483648"/>
              <pc:sldLayoutMk cId="2833571166" sldId="2147483665"/>
              <ac:spMk id="47" creationId="{54817A57-3DDA-3612-0C71-E9EC7A7CFA6C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48" creationId="{E9437885-F6D5-B161-BBB1-32BBE425C91C}"/>
            </ac:spMkLst>
          </pc:spChg>
          <pc:spChg chg="add del mod topLvl">
            <ac:chgData name="Emiliya Shender" userId="cb1f218db259381d" providerId="LiveId" clId="{A58D24E4-53B5-4AD0-80C5-110C108733EF}" dt="2023-02-09T09:29:13.796" v="2430" actId="478"/>
            <ac:spMkLst>
              <pc:docMk/>
              <pc:sldMasterMk cId="4053971265" sldId="2147483648"/>
              <pc:sldLayoutMk cId="2833571166" sldId="2147483665"/>
              <ac:spMk id="49" creationId="{FADAB349-4465-D110-15E3-CFAD4BA0CB62}"/>
            </ac:spMkLst>
          </pc:spChg>
          <pc:spChg chg="add del mod topLvl">
            <ac:chgData name="Emiliya Shender" userId="cb1f218db259381d" providerId="LiveId" clId="{A58D24E4-53B5-4AD0-80C5-110C108733EF}" dt="2023-02-09T09:29:13.796" v="2430" actId="478"/>
            <ac:spMkLst>
              <pc:docMk/>
              <pc:sldMasterMk cId="4053971265" sldId="2147483648"/>
              <pc:sldLayoutMk cId="2833571166" sldId="2147483665"/>
              <ac:spMk id="50" creationId="{9464D010-2C54-B9D7-C9FF-7469E9D453D5}"/>
            </ac:spMkLst>
          </pc:spChg>
          <pc:spChg chg="add del mod topLvl">
            <ac:chgData name="Emiliya Shender" userId="cb1f218db259381d" providerId="LiveId" clId="{A58D24E4-53B5-4AD0-80C5-110C108733EF}" dt="2023-02-09T09:29:13.796" v="2430" actId="478"/>
            <ac:spMkLst>
              <pc:docMk/>
              <pc:sldMasterMk cId="4053971265" sldId="2147483648"/>
              <pc:sldLayoutMk cId="2833571166" sldId="2147483665"/>
              <ac:spMk id="51" creationId="{8EE6D993-16D9-372C-C021-A803F073BC0B}"/>
            </ac:spMkLst>
          </pc:spChg>
          <pc:spChg chg="add del mod topLvl">
            <ac:chgData name="Emiliya Shender" userId="cb1f218db259381d" providerId="LiveId" clId="{A58D24E4-53B5-4AD0-80C5-110C108733EF}" dt="2023-02-09T09:29:13.796" v="2430" actId="478"/>
            <ac:spMkLst>
              <pc:docMk/>
              <pc:sldMasterMk cId="4053971265" sldId="2147483648"/>
              <pc:sldLayoutMk cId="2833571166" sldId="2147483665"/>
              <ac:spMk id="52" creationId="{68D262E9-262A-1453-5D4E-12D585705D4D}"/>
            </ac:spMkLst>
          </pc:spChg>
          <pc:spChg chg="add del mod topLvl">
            <ac:chgData name="Emiliya Shender" userId="cb1f218db259381d" providerId="LiveId" clId="{A58D24E4-53B5-4AD0-80C5-110C108733EF}" dt="2023-02-09T09:29:13.796" v="2430" actId="478"/>
            <ac:spMkLst>
              <pc:docMk/>
              <pc:sldMasterMk cId="4053971265" sldId="2147483648"/>
              <pc:sldLayoutMk cId="2833571166" sldId="2147483665"/>
              <ac:spMk id="53" creationId="{AF296F54-0530-94E3-38B5-E0032BC7EEAF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58" creationId="{76B5F7E2-B164-86BF-38B0-A174FE0F15C2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59" creationId="{0D5256B9-BDCF-F817-E2BA-DFE35D73A225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0" creationId="{5B20B4A8-6D44-397D-517F-2683F5B7D8DD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1" creationId="{D3DA66F3-03D9-720D-765B-A84E1EF62D2E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2" creationId="{E2C94729-24A6-05D5-DAED-95853FDFA461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3" creationId="{463AB1CC-1190-BF60-BB3E-EBC70D2F5081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4" creationId="{DC0BD024-B52E-95ED-93ED-1D040FB08D01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5" creationId="{FAF1C36D-B85F-B536-6830-AD22B3D1D59F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6" creationId="{00153561-EE69-2AD9-1476-C89E4ACB7733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7" creationId="{C5222CAE-67E4-21CB-447F-01CF36E5788D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8" creationId="{EB4A0B0F-B3C4-AE5B-A6E9-CF4B19B93FB6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69" creationId="{68C8306E-58B4-C85D-643A-D8ABD52D2F6A}"/>
            </ac:spMkLst>
          </pc:spChg>
          <pc:spChg chg="del mod topLvl">
            <ac:chgData name="Emiliya Shender" userId="cb1f218db259381d" providerId="LiveId" clId="{A58D24E4-53B5-4AD0-80C5-110C108733EF}" dt="2023-02-09T09:30:16.092" v="2453" actId="478"/>
            <ac:spMkLst>
              <pc:docMk/>
              <pc:sldMasterMk cId="4053971265" sldId="2147483648"/>
              <pc:sldLayoutMk cId="2833571166" sldId="2147483665"/>
              <ac:spMk id="70" creationId="{04ADDB30-F967-50B8-DCF1-3E026F64565B}"/>
            </ac:spMkLst>
          </pc:spChg>
          <pc:spChg chg="del mod">
            <ac:chgData name="Emiliya Shender" userId="cb1f218db259381d" providerId="LiveId" clId="{A58D24E4-53B5-4AD0-80C5-110C108733EF}" dt="2023-02-09T09:29:40.957" v="2442" actId="478"/>
            <ac:spMkLst>
              <pc:docMk/>
              <pc:sldMasterMk cId="4053971265" sldId="2147483648"/>
              <pc:sldLayoutMk cId="2833571166" sldId="2147483665"/>
              <ac:spMk id="71" creationId="{4ADEF4A1-F071-ADAF-BC00-6E49D45945B9}"/>
            </ac:spMkLst>
          </pc:spChg>
          <pc:spChg chg="del mod topLvl">
            <ac:chgData name="Emiliya Shender" userId="cb1f218db259381d" providerId="LiveId" clId="{A58D24E4-53B5-4AD0-80C5-110C108733EF}" dt="2023-02-09T09:30:13.503" v="2452" actId="478"/>
            <ac:spMkLst>
              <pc:docMk/>
              <pc:sldMasterMk cId="4053971265" sldId="2147483648"/>
              <pc:sldLayoutMk cId="2833571166" sldId="2147483665"/>
              <ac:spMk id="72" creationId="{478BEFDC-AA08-EB8E-F31E-7B5CA2947363}"/>
            </ac:spMkLst>
          </pc:spChg>
          <pc:spChg chg="del mod topLvl">
            <ac:chgData name="Emiliya Shender" userId="cb1f218db259381d" providerId="LiveId" clId="{A58D24E4-53B5-4AD0-80C5-110C108733EF}" dt="2023-02-09T09:30:13.503" v="2452" actId="478"/>
            <ac:spMkLst>
              <pc:docMk/>
              <pc:sldMasterMk cId="4053971265" sldId="2147483648"/>
              <pc:sldLayoutMk cId="2833571166" sldId="2147483665"/>
              <ac:spMk id="73" creationId="{190E975A-DF47-8135-DC29-49A1064EA68D}"/>
            </ac:spMkLst>
          </pc:spChg>
          <pc:spChg chg="del mod topLvl">
            <ac:chgData name="Emiliya Shender" userId="cb1f218db259381d" providerId="LiveId" clId="{A58D24E4-53B5-4AD0-80C5-110C108733EF}" dt="2023-02-09T09:30:13.503" v="2452" actId="478"/>
            <ac:spMkLst>
              <pc:docMk/>
              <pc:sldMasterMk cId="4053971265" sldId="2147483648"/>
              <pc:sldLayoutMk cId="2833571166" sldId="2147483665"/>
              <ac:spMk id="74" creationId="{BB0E454B-CA47-636C-1FB8-B6DAFA268EFD}"/>
            </ac:spMkLst>
          </pc:spChg>
          <pc:spChg chg="del mod topLvl">
            <ac:chgData name="Emiliya Shender" userId="cb1f218db259381d" providerId="LiveId" clId="{A58D24E4-53B5-4AD0-80C5-110C108733EF}" dt="2023-02-09T09:30:13.503" v="2452" actId="478"/>
            <ac:spMkLst>
              <pc:docMk/>
              <pc:sldMasterMk cId="4053971265" sldId="2147483648"/>
              <pc:sldLayoutMk cId="2833571166" sldId="2147483665"/>
              <ac:spMk id="75" creationId="{29B8013A-476B-981F-A5D5-666D63CCD6AC}"/>
            </ac:spMkLst>
          </pc:spChg>
          <pc:spChg chg="del mod topLvl">
            <ac:chgData name="Emiliya Shender" userId="cb1f218db259381d" providerId="LiveId" clId="{A58D24E4-53B5-4AD0-80C5-110C108733EF}" dt="2023-02-09T09:30:13.503" v="2452" actId="478"/>
            <ac:spMkLst>
              <pc:docMk/>
              <pc:sldMasterMk cId="4053971265" sldId="2147483648"/>
              <pc:sldLayoutMk cId="2833571166" sldId="2147483665"/>
              <ac:spMk id="76" creationId="{70ECFB90-60C6-AA89-93E3-E7158736C4E8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79" creationId="{7076D6B1-30D8-341C-BC74-5852CCC6F84C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0" creationId="{0401C4A9-6A5E-0707-2956-20CC872F6668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1" creationId="{BAA1A0A0-2498-258A-A654-80693DA8A6E3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2" creationId="{F4D28C02-1165-80A9-C1D7-4DC8A252F64C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3" creationId="{F76D09E7-888C-FFD9-B594-983C979218F0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4" creationId="{532F4546-3CFA-22FC-8DF5-705CE6E80B10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5" creationId="{F4E76C1C-826E-7807-46BA-3F5AD6CA0006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6" creationId="{4116CA11-95BF-7042-BD3D-1EC2ECCD2B42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7" creationId="{7A893C46-4777-8908-199D-DB1989F6B322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8" creationId="{BE1B1CB5-3C4A-B10C-C9AB-B7338DBA096A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89" creationId="{4A86DF73-004B-9B88-C57B-E2CD0A06B19C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90" creationId="{14D4336D-4B7B-4F9B-A3B5-8DD800EA94D3}"/>
            </ac:spMkLst>
          </pc:spChg>
          <pc:spChg chg="mod">
            <ac:chgData name="Emiliya Shender" userId="cb1f218db259381d" providerId="LiveId" clId="{A58D24E4-53B5-4AD0-80C5-110C108733EF}" dt="2023-02-09T09:30:03.077" v="2449" actId="571"/>
            <ac:spMkLst>
              <pc:docMk/>
              <pc:sldMasterMk cId="4053971265" sldId="2147483648"/>
              <pc:sldLayoutMk cId="2833571166" sldId="2147483665"/>
              <ac:spMk id="91" creationId="{CADDCB7E-289D-D6A2-F42B-8277A00B75E2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3" creationId="{2514063C-1A93-42A8-3CD4-E4EF74E49F0D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4" creationId="{07E7CBD3-C6AE-9709-6DC9-A5368CAAD12A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5" creationId="{04913012-A325-8B92-BDE1-439D89D7406D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6" creationId="{6F4647DB-E2CE-E4DA-D9FA-036F869DC919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7" creationId="{DA8B2687-8D04-F111-4A39-3431596CCBF1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8" creationId="{43B6E30C-FFAB-9D9C-9414-52D2D50C4E06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99" creationId="{BBC0867A-D549-CCD5-B8E0-323D99EE9982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0" creationId="{7B0123EE-6A78-3106-F237-90DEA3E76A06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1" creationId="{D056E1B1-B658-AFB2-94B2-1A1A8CB95332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2" creationId="{129B1A04-B436-501E-3B99-3468630A3A09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3" creationId="{BCE04039-0FC1-4179-F329-65B5DD5C7B36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4" creationId="{9A2B11BC-80DB-5340-B345-59E7CA1D7A96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6" creationId="{DDEA52C1-5483-76AB-234C-E1467BA2670E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7" creationId="{2EE905F3-1F04-03E0-6838-E9F15409D569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8" creationId="{58AEF13E-B0B1-4F5D-B8DF-8DB9AD42997A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09" creationId="{DC4632EE-8FCB-EA36-A496-5C1B4BB0A414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0" creationId="{F6A10B94-5CAC-2CB1-E9C1-7BC5A6566B29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1" creationId="{8D830407-0BDB-44FB-45BA-85F2B62742D2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2" creationId="{C03A918F-4F99-EEBA-A1B8-75496501AE9B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3" creationId="{2DC2F1BD-15EC-4E05-9EB9-652B9CBA16D8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4" creationId="{EA42E5D4-9C53-E466-674D-EABA5386BDCE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5" creationId="{6E00567B-75E9-79B0-06DD-334F01289EF2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6" creationId="{70B9C70E-06F8-8D2D-7314-FEB668FB1F1C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17" creationId="{E0D68EC6-EB8A-7DD9-588E-F3A2DD0305C7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2" creationId="{822C5F0C-56EF-13D4-8D41-E92A40E7F227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3" creationId="{769B5F4E-626B-B830-5898-ADB36E911ECE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4" creationId="{1E204DD0-F205-0809-F663-B01697E81836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5" creationId="{43184AF5-99F7-AFBA-7A33-643196F96697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6" creationId="{C63B20E6-E5CF-09E5-E5C0-30405FF392E4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7" creationId="{F41D8226-0E01-F0B5-3A35-AC7709147278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8" creationId="{68E0DFC4-2900-760E-08FC-489E1DF14AE8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29" creationId="{9E77964B-8A05-4E68-8CD1-4104164156A2}"/>
            </ac:spMkLst>
          </pc:spChg>
          <pc:spChg chg="mod or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0" creationId="{E59C86F5-CA87-22FF-FC68-5CFB51EAD684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1" creationId="{1F54096F-2A7E-399D-808D-2A863457373A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2" creationId="{1085DA69-27DB-BC3C-FD64-DC96728C845F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3" creationId="{462E1C43-1484-3FFC-86FD-DEE2E67C1B85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4" creationId="{2AF7ACB6-AF67-EBFD-CF0E-5881E42ABD92}"/>
            </ac:spMkLst>
          </pc:spChg>
          <pc:spChg chg="del mod">
            <ac:chgData name="Emiliya Shender" userId="cb1f218db259381d" providerId="LiveId" clId="{A58D24E4-53B5-4AD0-80C5-110C108733EF}" dt="2023-02-09T09:30:47.738" v="2468" actId="478"/>
            <ac:spMkLst>
              <pc:docMk/>
              <pc:sldMasterMk cId="4053971265" sldId="2147483648"/>
              <pc:sldLayoutMk cId="2833571166" sldId="2147483665"/>
              <ac:spMk id="135" creationId="{405AE4A8-0E44-63BE-9F44-43E9FA783589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6" creationId="{137B511A-5E97-DD50-0325-C2EB6D29C771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7" creationId="{2A91D36A-F7BF-62A0-C80C-2C096623B83C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8" creationId="{747D14AD-E373-E1A7-13EC-89DBD9D64783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39" creationId="{D429F02F-966D-4D30-E072-7C6709590397}"/>
            </ac:spMkLst>
          </pc:spChg>
          <pc:spChg chg="mod topLvl">
            <ac:chgData name="Emiliya Shender" userId="cb1f218db259381d" providerId="LiveId" clId="{A58D24E4-53B5-4AD0-80C5-110C108733EF}" dt="2023-02-09T12:21:21.955" v="3509" actId="164"/>
            <ac:spMkLst>
              <pc:docMk/>
              <pc:sldMasterMk cId="4053971265" sldId="2147483648"/>
              <pc:sldLayoutMk cId="2833571166" sldId="2147483665"/>
              <ac:spMk id="140" creationId="{53083A2E-9772-36A9-015A-C520D1C8C3A7}"/>
            </ac:spMkLst>
          </pc:spChg>
          <pc:spChg chg="add mod">
            <ac:chgData name="Emiliya Shender" userId="cb1f218db259381d" providerId="LiveId" clId="{A58D24E4-53B5-4AD0-80C5-110C108733EF}" dt="2023-02-09T09:35:21.364" v="3438"/>
            <ac:spMkLst>
              <pc:docMk/>
              <pc:sldMasterMk cId="4053971265" sldId="2147483648"/>
              <pc:sldLayoutMk cId="2833571166" sldId="2147483665"/>
              <ac:spMk id="141" creationId="{AE72DCD4-D4E3-B0D4-9DB7-BC005D8CA4E0}"/>
            </ac:spMkLst>
          </pc:spChg>
          <pc:spChg chg="add mod">
            <ac:chgData name="Emiliya Shender" userId="cb1f218db259381d" providerId="LiveId" clId="{A58D24E4-53B5-4AD0-80C5-110C108733EF}" dt="2023-02-09T09:35:21.364" v="3438"/>
            <ac:spMkLst>
              <pc:docMk/>
              <pc:sldMasterMk cId="4053971265" sldId="2147483648"/>
              <pc:sldLayoutMk cId="2833571166" sldId="2147483665"/>
              <ac:spMk id="142" creationId="{8B7C8CC2-44AD-4095-65B5-83C12E41632C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47" creationId="{4E38280F-FAFC-68F0-CC6D-C8EC29141219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48" creationId="{6ABFDD11-2515-EEA4-C523-A152BFEA45F9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49" creationId="{544CC0EB-6861-8414-1181-F3CA31039701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0" creationId="{C87F0CC3-0E00-1AB2-F74A-F4F1F3C2878D}"/>
            </ac:spMkLst>
          </pc:spChg>
          <pc:spChg chg="del mod topLvl">
            <ac:chgData name="Emiliya Shender" userId="cb1f218db259381d" providerId="LiveId" clId="{A58D24E4-53B5-4AD0-80C5-110C108733EF}" dt="2023-02-09T12:20:28.671" v="3500"/>
            <ac:spMkLst>
              <pc:docMk/>
              <pc:sldMasterMk cId="4053971265" sldId="2147483648"/>
              <pc:sldLayoutMk cId="2833571166" sldId="2147483665"/>
              <ac:spMk id="151" creationId="{F7E4161A-E094-0B59-9321-6C54D11552F8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2" creationId="{359BD613-17CF-01EC-9B99-13064453EB9C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3" creationId="{786B7A7C-D91E-7333-A13C-D6DFD66A6F83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5" creationId="{E63C620E-4BBD-F4AA-0B2C-6CFC85C7663F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6" creationId="{0EE92C2F-4F81-2347-8733-98F49D0B2F19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7" creationId="{87FBC804-2AA7-2666-53DA-3AF7FC46D302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8" creationId="{57D43C54-9693-090E-8123-D38DB2524711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59" creationId="{489DC78C-B7DF-D01F-615F-99399647F427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0" creationId="{D420E783-4B14-BDDF-5A7F-1CA4659EE4B2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1" creationId="{8E2CCB38-AB05-744E-F25D-F4376906C9B8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2" creationId="{F75C25F1-0BC8-147A-FD8D-9E21904F8AB4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3" creationId="{26F79E6C-AE29-4DB9-6B8B-840540F2E685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4" creationId="{7FF131F9-6A05-B7F0-9A52-75C696C4DCE4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5" creationId="{8E705394-5E04-9356-1578-D3B53ACD5911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6" creationId="{FD8E7398-07C1-D79F-36D0-E35DDDD06BB1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7" creationId="{CF5B55A9-FE59-8F05-D794-A568ABBDE30B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68" creationId="{44D81744-C7D6-7A86-EB55-77AE74D24A87}"/>
            </ac:spMkLst>
          </pc:spChg>
          <pc:spChg chg="add del">
            <ac:chgData name="Emiliya Shender" userId="cb1f218db259381d" providerId="LiveId" clId="{A58D24E4-53B5-4AD0-80C5-110C108733EF}" dt="2023-02-09T12:20:28.671" v="3500"/>
            <ac:spMkLst>
              <pc:docMk/>
              <pc:sldMasterMk cId="4053971265" sldId="2147483648"/>
              <pc:sldLayoutMk cId="2833571166" sldId="2147483665"/>
              <ac:spMk id="170" creationId="{6C1E0F47-8937-4528-1A7F-6E2C93082F4B}"/>
            </ac:spMkLst>
          </pc:spChg>
          <pc:spChg chg="del mod topLvl">
            <ac:chgData name="Emiliya Shender" userId="cb1f218db259381d" providerId="LiveId" clId="{A58D24E4-53B5-4AD0-80C5-110C108733EF}" dt="2023-02-09T12:21:47.373" v="3522"/>
            <ac:spMkLst>
              <pc:docMk/>
              <pc:sldMasterMk cId="4053971265" sldId="2147483648"/>
              <pc:sldLayoutMk cId="2833571166" sldId="2147483665"/>
              <ac:spMk id="171" creationId="{823B23E5-10A6-943B-286A-00961AD8F10A}"/>
            </ac:spMkLst>
          </pc:spChg>
          <pc:spChg chg="del mod">
            <ac:chgData name="Emiliya Shender" userId="cb1f218db259381d" providerId="LiveId" clId="{A58D24E4-53B5-4AD0-80C5-110C108733EF}" dt="2023-02-09T12:22:28.274" v="3546"/>
            <ac:spMkLst>
              <pc:docMk/>
              <pc:sldMasterMk cId="4053971265" sldId="2147483648"/>
              <pc:sldLayoutMk cId="2833571166" sldId="2147483665"/>
              <ac:spMk id="175" creationId="{21E28D47-7FA5-B512-BE18-B1B052345D69}"/>
            </ac:spMkLst>
          </pc:spChg>
          <pc:spChg chg="add del mod">
            <ac:chgData name="Emiliya Shender" userId="cb1f218db259381d" providerId="LiveId" clId="{A58D24E4-53B5-4AD0-80C5-110C108733EF}" dt="2023-02-09T12:22:28.274" v="3546"/>
            <ac:spMkLst>
              <pc:docMk/>
              <pc:sldMasterMk cId="4053971265" sldId="2147483648"/>
              <pc:sldLayoutMk cId="2833571166" sldId="2147483665"/>
              <ac:spMk id="176" creationId="{01DA991F-81F4-81DB-268B-6A05E2BF04AC}"/>
            </ac:spMkLst>
          </pc:spChg>
          <pc:spChg chg="del mod">
            <ac:chgData name="Emiliya Shender" userId="cb1f218db259381d" providerId="LiveId" clId="{A58D24E4-53B5-4AD0-80C5-110C108733EF}" dt="2023-02-09T12:22:42.543" v="3564"/>
            <ac:spMkLst>
              <pc:docMk/>
              <pc:sldMasterMk cId="4053971265" sldId="2147483648"/>
              <pc:sldLayoutMk cId="2833571166" sldId="2147483665"/>
              <ac:spMk id="177" creationId="{C9A71005-E309-B595-6AC4-B1221E0830D8}"/>
            </ac:spMkLst>
          </pc:spChg>
          <pc:spChg chg="add del">
            <ac:chgData name="Emiliya Shender" userId="cb1f218db259381d" providerId="LiveId" clId="{A58D24E4-53B5-4AD0-80C5-110C108733EF}" dt="2023-02-09T12:22:34.572" v="3547" actId="11529"/>
            <ac:spMkLst>
              <pc:docMk/>
              <pc:sldMasterMk cId="4053971265" sldId="2147483648"/>
              <pc:sldLayoutMk cId="2833571166" sldId="2147483665"/>
              <ac:spMk id="178" creationId="{CEDF8681-7AA0-2D5F-8F3C-53A610E50881}"/>
            </ac:spMkLst>
          </pc:spChg>
          <pc:spChg chg="add del mod ord">
            <ac:chgData name="Emiliya Shender" userId="cb1f218db259381d" providerId="LiveId" clId="{A58D24E4-53B5-4AD0-80C5-110C108733EF}" dt="2023-02-09T12:22:42.543" v="3564"/>
            <ac:spMkLst>
              <pc:docMk/>
              <pc:sldMasterMk cId="4053971265" sldId="2147483648"/>
              <pc:sldLayoutMk cId="2833571166" sldId="2147483665"/>
              <ac:spMk id="179" creationId="{33F54B85-7A71-E228-051D-5B25D33221F9}"/>
            </ac:spMkLst>
          </pc:spChg>
          <pc:spChg chg="add del mod">
            <ac:chgData name="Emiliya Shender" userId="cb1f218db259381d" providerId="LiveId" clId="{A58D24E4-53B5-4AD0-80C5-110C108733EF}" dt="2023-02-09T12:23:44.932" v="3576"/>
            <ac:spMkLst>
              <pc:docMk/>
              <pc:sldMasterMk cId="4053971265" sldId="2147483648"/>
              <pc:sldLayoutMk cId="2833571166" sldId="2147483665"/>
              <ac:spMk id="180" creationId="{223FE148-6E4C-6D16-CCAE-577107BC054F}"/>
            </ac:spMkLst>
          </pc:spChg>
          <pc:spChg chg="add del mod">
            <ac:chgData name="Emiliya Shender" userId="cb1f218db259381d" providerId="LiveId" clId="{A58D24E4-53B5-4AD0-80C5-110C108733EF}" dt="2023-02-09T12:23:44.932" v="3576"/>
            <ac:spMkLst>
              <pc:docMk/>
              <pc:sldMasterMk cId="4053971265" sldId="2147483648"/>
              <pc:sldLayoutMk cId="2833571166" sldId="2147483665"/>
              <ac:spMk id="181" creationId="{0698A98C-4420-BE10-4C27-E68A781270AB}"/>
            </ac:spMkLst>
          </pc:spChg>
          <pc:spChg chg="mod">
            <ac:chgData name="Emiliya Shender" userId="cb1f218db259381d" providerId="LiveId" clId="{A58D24E4-53B5-4AD0-80C5-110C108733EF}" dt="2023-02-09T12:23:38.812" v="3574"/>
            <ac:spMkLst>
              <pc:docMk/>
              <pc:sldMasterMk cId="4053971265" sldId="2147483648"/>
              <pc:sldLayoutMk cId="2833571166" sldId="2147483665"/>
              <ac:spMk id="182" creationId="{E8EABE1F-CBCE-E34E-EE6D-40B4C262B3D0}"/>
            </ac:spMkLst>
          </pc:spChg>
          <pc:spChg chg="mod">
            <ac:chgData name="Emiliya Shender" userId="cb1f218db259381d" providerId="LiveId" clId="{A58D24E4-53B5-4AD0-80C5-110C108733EF}" dt="2023-02-09T12:40:30.207" v="4068" actId="14861"/>
            <ac:spMkLst>
              <pc:docMk/>
              <pc:sldMasterMk cId="4053971265" sldId="2147483648"/>
              <pc:sldLayoutMk cId="2833571166" sldId="2147483665"/>
              <ac:spMk id="183" creationId="{01B5DBE3-CAAA-FA27-1C6D-C60F1AD0B22C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89" creationId="{F21817BF-6FBF-193F-896C-8D60E3A1167F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0" creationId="{78BB9FE1-8A8E-9566-4A2E-EEFD621AE1AD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1" creationId="{5881448C-C037-4BB2-D35F-1698AB4E020C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2" creationId="{996C5FF7-E0F4-F125-41B9-7F8FBC1E60A4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3" creationId="{EB1E937B-BC71-EB2A-0A88-AEDCB2CBB5E0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4" creationId="{24DDD6CB-DE12-2DF6-E1F0-4A1C8E1791F3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5" creationId="{9DC098B3-EBF2-4CAE-DC65-CE7E07BBC90A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6" creationId="{F59A9007-4E16-F08B-FFAD-6EDA944BA427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7" creationId="{753E8139-6D86-6EF1-B670-3CD7E36D4766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8" creationId="{5BD2870F-EA08-B01D-1E84-8E956BC3BDE0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199" creationId="{AAC0D0A6-568A-9800-3A67-4EC02534C196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0" creationId="{52C00FAD-E53A-3090-60CC-19BA564D1883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1" creationId="{B6AFCE6B-A571-5960-7416-7FA65581990F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2" creationId="{7FC8095A-9377-A818-ABEE-B1785F9ACBFB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3" creationId="{FBDB67CF-A0D2-7237-1738-5E46962E98A5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4" creationId="{3C484C31-63E8-A878-48B1-5C51152DCC26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5" creationId="{045E2C30-CC81-8FA0-079C-3C244FF1F900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6" creationId="{7B007E8A-1454-DE46-3587-7ABF31435118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7" creationId="{A633A160-EAE1-3B14-537A-5A3097B6D392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8" creationId="{F8F6697B-179A-56B6-F39A-DBC20FC2CB08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09" creationId="{CB59A654-36F4-0DD0-2509-16DE3006BC72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10" creationId="{2D465C99-91C2-9E82-359E-92851E4EC396}"/>
            </ac:spMkLst>
          </pc:spChg>
          <pc:spChg chg="del mod topLvl">
            <ac:chgData name="Emiliya Shender" userId="cb1f218db259381d" providerId="LiveId" clId="{A58D24E4-53B5-4AD0-80C5-110C108733EF}" dt="2023-02-09T12:24:18.362" v="3584"/>
            <ac:spMkLst>
              <pc:docMk/>
              <pc:sldMasterMk cId="4053971265" sldId="2147483648"/>
              <pc:sldLayoutMk cId="2833571166" sldId="2147483665"/>
              <ac:spMk id="211" creationId="{285B8D09-8B97-A0BF-68D1-C35F04BDB244}"/>
            </ac:spMkLst>
          </pc:spChg>
          <pc:spChg chg="del mod topLvl">
            <ac:chgData name="Emiliya Shender" userId="cb1f218db259381d" providerId="LiveId" clId="{A58D24E4-53B5-4AD0-80C5-110C108733EF}" dt="2023-02-09T12:24:34.462" v="3585"/>
            <ac:spMkLst>
              <pc:docMk/>
              <pc:sldMasterMk cId="4053971265" sldId="2147483648"/>
              <pc:sldLayoutMk cId="2833571166" sldId="2147483665"/>
              <ac:spMk id="212" creationId="{A023F533-9072-1416-738D-685B28ACB306}"/>
            </ac:spMkLst>
          </pc:spChg>
          <pc:spChg chg="del mod topLvl">
            <ac:chgData name="Emiliya Shender" userId="cb1f218db259381d" providerId="LiveId" clId="{A58D24E4-53B5-4AD0-80C5-110C108733EF}" dt="2023-02-09T12:24:34.462" v="3585"/>
            <ac:spMkLst>
              <pc:docMk/>
              <pc:sldMasterMk cId="4053971265" sldId="2147483648"/>
              <pc:sldLayoutMk cId="2833571166" sldId="2147483665"/>
              <ac:spMk id="213" creationId="{1D314597-9D5D-9426-90FB-3BB76C7F9297}"/>
            </ac:spMkLst>
          </pc:spChg>
          <pc:spChg chg="mod">
            <ac:chgData name="Emiliya Shender" userId="cb1f218db259381d" providerId="LiveId" clId="{A58D24E4-53B5-4AD0-80C5-110C108733EF}" dt="2023-02-09T12:25:03.142" v="3607" actId="207"/>
            <ac:spMkLst>
              <pc:docMk/>
              <pc:sldMasterMk cId="4053971265" sldId="2147483648"/>
              <pc:sldLayoutMk cId="2833571166" sldId="2147483665"/>
              <ac:spMk id="214" creationId="{55545A8A-5FA9-3551-1971-D2758BD47D64}"/>
            </ac:spMkLst>
          </pc:spChg>
          <pc:spChg chg="del mod">
            <ac:chgData name="Emiliya Shender" userId="cb1f218db259381d" providerId="LiveId" clId="{A58D24E4-53B5-4AD0-80C5-110C108733EF}" dt="2023-02-09T12:24:56.672" v="3605"/>
            <ac:spMkLst>
              <pc:docMk/>
              <pc:sldMasterMk cId="4053971265" sldId="2147483648"/>
              <pc:sldLayoutMk cId="2833571166" sldId="2147483665"/>
              <ac:spMk id="215" creationId="{97742B12-C24B-5ECA-44C7-47A48A2FAA98}"/>
            </ac:spMkLst>
          </pc:spChg>
          <pc:spChg chg="add del mod">
            <ac:chgData name="Emiliya Shender" userId="cb1f218db259381d" providerId="LiveId" clId="{A58D24E4-53B5-4AD0-80C5-110C108733EF}" dt="2023-02-09T12:24:56.672" v="3605"/>
            <ac:spMkLst>
              <pc:docMk/>
              <pc:sldMasterMk cId="4053971265" sldId="2147483648"/>
              <pc:sldLayoutMk cId="2833571166" sldId="2147483665"/>
              <ac:spMk id="216" creationId="{2069ECC3-D387-2DA3-1189-AC85166B86A1}"/>
            </ac:spMkLst>
          </pc:spChg>
          <pc:spChg chg="mod">
            <ac:chgData name="Emiliya Shender" userId="cb1f218db259381d" providerId="LiveId" clId="{A58D24E4-53B5-4AD0-80C5-110C108733EF}" dt="2023-02-09T12:24:56.672" v="3605"/>
            <ac:spMkLst>
              <pc:docMk/>
              <pc:sldMasterMk cId="4053971265" sldId="2147483648"/>
              <pc:sldLayoutMk cId="2833571166" sldId="2147483665"/>
              <ac:spMk id="217" creationId="{F9EF3D22-60F6-C453-B5D2-0B95111C1B30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19" creationId="{27FC3994-102A-3225-8E5E-4FB2778FAE95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0" creationId="{EF72C2EF-4C51-32EF-8900-2C92EDC9597A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1" creationId="{90D52B80-FD4D-B06C-A953-AC5C573EE875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2" creationId="{2398770F-146B-908E-D26C-98B7497DFBFB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3" creationId="{FC6DF38F-7EAE-657D-E474-EEFCDE831D5C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4" creationId="{F28FDE28-E6EA-B881-DC2F-78FE0D4EE976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5" creationId="{6FC04E2E-FE75-CB6E-4D47-71E6CC41C862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6" creationId="{50798048-08DB-62F2-19E9-60D163C003F3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7" creationId="{0D6D9CDA-A442-A7D1-E90D-3D4D65882E56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8" creationId="{94E74FED-8BAF-F774-CF0A-2A63BE5BF659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29" creationId="{02DE3B2B-F671-1A2A-25A5-736B9B18258F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0" creationId="{AB291185-9DC6-C170-EDB3-CC0925D08075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1" creationId="{A613A8C5-FAEB-49D3-CAAC-CADCC9B49152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2" creationId="{167F9380-C2FD-10D8-3C01-369AE23646E4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3" creationId="{55EEAF8A-4DBC-A5BC-5268-A84ED46067EC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4" creationId="{21AE4664-8110-CA35-D226-38562517827B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5" creationId="{2F9B12EC-961F-10EB-6646-8561EC725BE0}"/>
            </ac:spMkLst>
          </pc:spChg>
          <pc:spChg chg="mod">
            <ac:chgData name="Emiliya Shender" userId="cb1f218db259381d" providerId="LiveId" clId="{A58D24E4-53B5-4AD0-80C5-110C108733EF}" dt="2023-02-09T12:41:22.544" v="4074" actId="207"/>
            <ac:spMkLst>
              <pc:docMk/>
              <pc:sldMasterMk cId="4053971265" sldId="2147483648"/>
              <pc:sldLayoutMk cId="2833571166" sldId="2147483665"/>
              <ac:spMk id="236" creationId="{A10FF734-AD14-5F15-3CCF-EE148FAD7DA5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38" creationId="{1E921CE1-C4C4-1B93-B7BD-58E1A7115521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39" creationId="{0E132451-F24D-E912-96E9-046A778FB55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0" creationId="{F5BA5979-CA8C-D73E-956E-A9EAAC90FCA7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1" creationId="{39CC9974-0C42-2861-6A80-39BB551A864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2" creationId="{FC5159F8-CC5B-B27F-3679-2B1CBA3EC66B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3" creationId="{68B5D09D-8D18-9187-2B46-28377860818B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4" creationId="{34A84CC8-5E32-3225-DEFD-0F79392C9EB8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5" creationId="{F63184DE-BE46-EC0D-B4C5-5AF941646AF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6" creationId="{3C3E3C1D-1450-6679-2615-42A67044442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7" creationId="{47F0D2F6-078C-0931-4400-F46A87B26113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8" creationId="{FD29F9BB-6D7C-6A7F-155E-7506A86AA3D7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49" creationId="{5CCA4DC6-4C67-5004-75A8-FBBC4AB4E5E3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0" creationId="{2A2D3E10-294C-DA89-1456-FA3588702403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1" creationId="{C99465D6-32D1-B59B-B550-1E89ED7712AB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2" creationId="{CA891C37-420E-6F54-4B9F-03CED70BB7BC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3" creationId="{0F2DD333-E047-E19E-8128-925903B43F8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4" creationId="{D3F6BB46-CDAF-AF73-5E1F-8BB88CE68705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5" creationId="{3D4F6787-D863-088D-0C91-7EBAF7BBD0E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6" creationId="{61736221-83E2-D9C5-C34E-6AC765C4AF06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7" creationId="{3EE1F93E-101C-A4C7-DEAB-71B14F36ACE4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8" creationId="{095343E1-BB01-DD88-1AA4-73111801DF9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59" creationId="{7184EB88-1847-3B0F-F8AB-484F8A765FE5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0" creationId="{B036E3AD-D2BA-FA01-3B99-050C56C1C6BE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1" creationId="{91F3863F-6679-BF38-980C-A7B966FC5F77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2" creationId="{890E9653-615C-F5AB-94B7-AB83D704E59E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3" creationId="{B950A211-5A34-C3DF-FFF1-18682BEFA2C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4" creationId="{B95A72E4-9814-8F2E-2FF8-7BBE875DFA0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5" creationId="{33E2367C-A54C-12E0-74CA-10EFF75B51B2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6" creationId="{D1501B61-B778-789C-231E-35C4FE1EE131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7" creationId="{ABACFED3-6D93-AC6A-5B60-AB3E07AC1CD9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8" creationId="{E4A30A49-40B5-AF16-FF4A-6CCC4F1BC35A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69" creationId="{CBB9EF83-CC4F-0569-6491-C885B431A01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70" creationId="{9D94F4A7-4525-EC8A-F62C-AF768A3936EF}"/>
            </ac:spMkLst>
          </pc:spChg>
          <pc:spChg chg="del mod topLvl">
            <ac:chgData name="Emiliya Shender" userId="cb1f218db259381d" providerId="LiveId" clId="{A58D24E4-53B5-4AD0-80C5-110C108733EF}" dt="2023-02-09T12:39:03.383" v="3912"/>
            <ac:spMkLst>
              <pc:docMk/>
              <pc:sldMasterMk cId="4053971265" sldId="2147483648"/>
              <pc:sldLayoutMk cId="2833571166" sldId="2147483665"/>
              <ac:spMk id="271" creationId="{D334A740-7ED2-9EF1-6DAF-99037B09DC6D}"/>
            </ac:spMkLst>
          </pc:spChg>
          <pc:spChg chg="del mod ord">
            <ac:chgData name="Emiliya Shender" userId="cb1f218db259381d" providerId="LiveId" clId="{A58D24E4-53B5-4AD0-80C5-110C108733EF}" dt="2023-02-09T12:39:26.269" v="3937"/>
            <ac:spMkLst>
              <pc:docMk/>
              <pc:sldMasterMk cId="4053971265" sldId="2147483648"/>
              <pc:sldLayoutMk cId="2833571166" sldId="2147483665"/>
              <ac:spMk id="272" creationId="{5990593B-10C3-1D4E-6C3E-A49137C032C0}"/>
            </ac:spMkLst>
          </pc:spChg>
          <pc:spChg chg="add del mod">
            <ac:chgData name="Emiliya Shender" userId="cb1f218db259381d" providerId="LiveId" clId="{A58D24E4-53B5-4AD0-80C5-110C108733EF}" dt="2023-02-09T12:39:26.269" v="3937"/>
            <ac:spMkLst>
              <pc:docMk/>
              <pc:sldMasterMk cId="4053971265" sldId="2147483648"/>
              <pc:sldLayoutMk cId="2833571166" sldId="2147483665"/>
              <ac:spMk id="273" creationId="{BA85DC0A-BAE8-067A-AE73-CB1D5F50F002}"/>
            </ac:spMkLst>
          </pc:spChg>
          <pc:spChg chg="mod">
            <ac:chgData name="Emiliya Shender" userId="cb1f218db259381d" providerId="LiveId" clId="{A58D24E4-53B5-4AD0-80C5-110C108733EF}" dt="2023-02-09T12:39:35.145" v="3940" actId="207"/>
            <ac:spMkLst>
              <pc:docMk/>
              <pc:sldMasterMk cId="4053971265" sldId="2147483648"/>
              <pc:sldLayoutMk cId="2833571166" sldId="2147483665"/>
              <ac:spMk id="274" creationId="{6BA03E90-48C0-E236-0BCA-C5BFB4C628FB}"/>
            </ac:spMkLst>
          </pc:spChg>
          <pc:grpChg chg="del mod">
            <ac:chgData name="Emiliya Shender" userId="cb1f218db259381d" providerId="LiveId" clId="{A58D24E4-53B5-4AD0-80C5-110C108733EF}" dt="2023-02-09T09:29:05.391" v="2425" actId="165"/>
            <ac:grpSpMkLst>
              <pc:docMk/>
              <pc:sldMasterMk cId="4053971265" sldId="2147483648"/>
              <pc:sldLayoutMk cId="2833571166" sldId="2147483665"/>
              <ac:grpSpMk id="32" creationId="{94D615AD-6CC8-95AC-547A-D8E82F3C7133}"/>
            </ac:grpSpMkLst>
          </pc:grpChg>
          <pc:grpChg chg="add del mod ord topLvl">
            <ac:chgData name="Emiliya Shender" userId="cb1f218db259381d" providerId="LiveId" clId="{A58D24E4-53B5-4AD0-80C5-110C108733EF}" dt="2023-02-09T09:33:48.831" v="2596" actId="165"/>
            <ac:grpSpMkLst>
              <pc:docMk/>
              <pc:sldMasterMk cId="4053971265" sldId="2147483648"/>
              <pc:sldLayoutMk cId="2833571166" sldId="2147483665"/>
              <ac:grpSpMk id="33" creationId="{15AE3FEC-DF2C-7C49-9B61-6BBADB9566C7}"/>
            </ac:grpSpMkLst>
          </pc:grpChg>
          <pc:grpChg chg="del mod topLvl">
            <ac:chgData name="Emiliya Shender" userId="cb1f218db259381d" providerId="LiveId" clId="{A58D24E4-53B5-4AD0-80C5-110C108733EF}" dt="2023-02-09T09:34:15.864" v="2601" actId="165"/>
            <ac:grpSpMkLst>
              <pc:docMk/>
              <pc:sldMasterMk cId="4053971265" sldId="2147483648"/>
              <pc:sldLayoutMk cId="2833571166" sldId="2147483665"/>
              <ac:grpSpMk id="34" creationId="{D2DDB730-B377-D36B-043B-257FF7A944C9}"/>
            </ac:grpSpMkLst>
          </pc:grpChg>
          <pc:grpChg chg="del mod">
            <ac:chgData name="Emiliya Shender" userId="cb1f218db259381d" providerId="LiveId" clId="{A58D24E4-53B5-4AD0-80C5-110C108733EF}" dt="2023-02-09T09:30:11.750" v="2451" actId="165"/>
            <ac:grpSpMkLst>
              <pc:docMk/>
              <pc:sldMasterMk cId="4053971265" sldId="2147483648"/>
              <pc:sldLayoutMk cId="2833571166" sldId="2147483665"/>
              <ac:grpSpMk id="55" creationId="{2438D6CC-A99F-5475-066D-5E9151DEC307}"/>
            </ac:grpSpMkLst>
          </pc:grpChg>
          <pc:grpChg chg="del mod topLvl">
            <ac:chgData name="Emiliya Shender" userId="cb1f218db259381d" providerId="LiveId" clId="{A58D24E4-53B5-4AD0-80C5-110C108733EF}" dt="2023-02-09T09:30:16.092" v="2453" actId="478"/>
            <ac:grpSpMkLst>
              <pc:docMk/>
              <pc:sldMasterMk cId="4053971265" sldId="2147483648"/>
              <pc:sldLayoutMk cId="2833571166" sldId="2147483665"/>
              <ac:grpSpMk id="56" creationId="{D6EEF2EF-F399-C73A-982B-82759E02535B}"/>
            </ac:grpSpMkLst>
          </pc:grpChg>
          <pc:grpChg chg="del mod ord topLvl">
            <ac:chgData name="Emiliya Shender" userId="cb1f218db259381d" providerId="LiveId" clId="{A58D24E4-53B5-4AD0-80C5-110C108733EF}" dt="2023-02-09T09:33:48.831" v="2596" actId="165"/>
            <ac:grpSpMkLst>
              <pc:docMk/>
              <pc:sldMasterMk cId="4053971265" sldId="2147483648"/>
              <pc:sldLayoutMk cId="2833571166" sldId="2147483665"/>
              <ac:grpSpMk id="57" creationId="{614318A5-9F80-B9F5-0CDB-91E8BDEA18AA}"/>
            </ac:grpSpMkLst>
          </pc:grpChg>
          <pc:grpChg chg="add mod">
            <ac:chgData name="Emiliya Shender" userId="cb1f218db259381d" providerId="LiveId" clId="{A58D24E4-53B5-4AD0-80C5-110C108733EF}" dt="2023-02-09T09:30:03.077" v="2449" actId="571"/>
            <ac:grpSpMkLst>
              <pc:docMk/>
              <pc:sldMasterMk cId="4053971265" sldId="2147483648"/>
              <pc:sldLayoutMk cId="2833571166" sldId="2147483665"/>
              <ac:grpSpMk id="77" creationId="{EF6E031E-C70C-4EA0-9FA3-4BBE8C80FE29}"/>
            </ac:grpSpMkLst>
          </pc:grpChg>
          <pc:grpChg chg="mod">
            <ac:chgData name="Emiliya Shender" userId="cb1f218db259381d" providerId="LiveId" clId="{A58D24E4-53B5-4AD0-80C5-110C108733EF}" dt="2023-02-09T09:30:03.077" v="2449" actId="571"/>
            <ac:grpSpMkLst>
              <pc:docMk/>
              <pc:sldMasterMk cId="4053971265" sldId="2147483648"/>
              <pc:sldLayoutMk cId="2833571166" sldId="2147483665"/>
              <ac:grpSpMk id="78" creationId="{2A1400F3-7D63-BABD-F02F-A7DD7B8AD12E}"/>
            </ac:grpSpMkLst>
          </pc:grpChg>
          <pc:grpChg chg="add del mod ord">
            <ac:chgData name="Emiliya Shender" userId="cb1f218db259381d" providerId="LiveId" clId="{A58D24E4-53B5-4AD0-80C5-110C108733EF}" dt="2023-02-09T09:33:48.831" v="2596" actId="165"/>
            <ac:grpSpMkLst>
              <pc:docMk/>
              <pc:sldMasterMk cId="4053971265" sldId="2147483648"/>
              <pc:sldLayoutMk cId="2833571166" sldId="2147483665"/>
              <ac:grpSpMk id="92" creationId="{2B2E749D-8650-BC70-0B32-8FA485836E6D}"/>
            </ac:grpSpMkLst>
          </pc:grpChg>
          <pc:grpChg chg="add del mod ord">
            <ac:chgData name="Emiliya Shender" userId="cb1f218db259381d" providerId="LiveId" clId="{A58D24E4-53B5-4AD0-80C5-110C108733EF}" dt="2023-02-09T09:33:48.831" v="2596" actId="165"/>
            <ac:grpSpMkLst>
              <pc:docMk/>
              <pc:sldMasterMk cId="4053971265" sldId="2147483648"/>
              <pc:sldLayoutMk cId="2833571166" sldId="2147483665"/>
              <ac:grpSpMk id="105" creationId="{8A57C69F-4611-1785-F806-79D01478A040}"/>
            </ac:grpSpMkLst>
          </pc:grpChg>
          <pc:grpChg chg="del mod ord">
            <ac:chgData name="Emiliya Shender" userId="cb1f218db259381d" providerId="LiveId" clId="{A58D24E4-53B5-4AD0-80C5-110C108733EF}" dt="2023-02-09T09:37:29.424" v="3455" actId="165"/>
            <ac:grpSpMkLst>
              <pc:docMk/>
              <pc:sldMasterMk cId="4053971265" sldId="2147483648"/>
              <pc:sldLayoutMk cId="2833571166" sldId="2147483665"/>
              <ac:grpSpMk id="119" creationId="{9A05B0FB-1457-CFAF-3BA1-7B35142D055B}"/>
            </ac:grpSpMkLst>
          </pc:grpChg>
          <pc:grpChg chg="del mod topLvl">
            <ac:chgData name="Emiliya Shender" userId="cb1f218db259381d" providerId="LiveId" clId="{A58D24E4-53B5-4AD0-80C5-110C108733EF}" dt="2023-02-09T09:37:29.961" v="3456" actId="165"/>
            <ac:grpSpMkLst>
              <pc:docMk/>
              <pc:sldMasterMk cId="4053971265" sldId="2147483648"/>
              <pc:sldLayoutMk cId="2833571166" sldId="2147483665"/>
              <ac:grpSpMk id="120" creationId="{E1F9688D-E4E4-6ED6-F46F-8E4F20440289}"/>
            </ac:grpSpMkLst>
          </pc:grpChg>
          <pc:grpChg chg="del mod topLvl">
            <ac:chgData name="Emiliya Shender" userId="cb1f218db259381d" providerId="LiveId" clId="{A58D24E4-53B5-4AD0-80C5-110C108733EF}" dt="2023-02-09T09:37:31.289" v="3457" actId="165"/>
            <ac:grpSpMkLst>
              <pc:docMk/>
              <pc:sldMasterMk cId="4053971265" sldId="2147483648"/>
              <pc:sldLayoutMk cId="2833571166" sldId="2147483665"/>
              <ac:grpSpMk id="121" creationId="{3FB9CA83-61FB-42E0-7540-54D61B1FA14A}"/>
            </ac:grpSpMkLst>
          </pc:grpChg>
          <pc:grpChg chg="del mod">
            <ac:chgData name="Emiliya Shender" userId="cb1f218db259381d" providerId="LiveId" clId="{A58D24E4-53B5-4AD0-80C5-110C108733EF}" dt="2023-02-09T12:20:04.193" v="3495" actId="27803"/>
            <ac:grpSpMkLst>
              <pc:docMk/>
              <pc:sldMasterMk cId="4053971265" sldId="2147483648"/>
              <pc:sldLayoutMk cId="2833571166" sldId="2147483665"/>
              <ac:grpSpMk id="145" creationId="{8455FD40-F49B-5594-EABB-E2B58CC6AB1C}"/>
            </ac:grpSpMkLst>
          </pc:grpChg>
          <pc:grpChg chg="del mod topLvl">
            <ac:chgData name="Emiliya Shender" userId="cb1f218db259381d" providerId="LiveId" clId="{A58D24E4-53B5-4AD0-80C5-110C108733EF}" dt="2023-02-09T12:20:25.201" v="3499" actId="165"/>
            <ac:grpSpMkLst>
              <pc:docMk/>
              <pc:sldMasterMk cId="4053971265" sldId="2147483648"/>
              <pc:sldLayoutMk cId="2833571166" sldId="2147483665"/>
              <ac:grpSpMk id="146" creationId="{FF908E3E-E95B-31DC-FF2C-78BC31ED2A1E}"/>
            </ac:grpSpMkLst>
          </pc:grpChg>
          <pc:grpChg chg="del mod topLvl">
            <ac:chgData name="Emiliya Shender" userId="cb1f218db259381d" providerId="LiveId" clId="{A58D24E4-53B5-4AD0-80C5-110C108733EF}" dt="2023-02-09T12:21:43.745" v="3521" actId="165"/>
            <ac:grpSpMkLst>
              <pc:docMk/>
              <pc:sldMasterMk cId="4053971265" sldId="2147483648"/>
              <pc:sldLayoutMk cId="2833571166" sldId="2147483665"/>
              <ac:grpSpMk id="154" creationId="{92902CCC-AA47-3CA0-4840-E47A548EF4A5}"/>
            </ac:grpSpMkLst>
          </pc:grpChg>
          <pc:grpChg chg="add del mod">
            <ac:chgData name="Emiliya Shender" userId="cb1f218db259381d" providerId="LiveId" clId="{A58D24E4-53B5-4AD0-80C5-110C108733EF}" dt="2023-02-09T12:20:13.262" v="3497" actId="165"/>
            <ac:grpSpMkLst>
              <pc:docMk/>
              <pc:sldMasterMk cId="4053971265" sldId="2147483648"/>
              <pc:sldLayoutMk cId="2833571166" sldId="2147483665"/>
              <ac:grpSpMk id="169" creationId="{B5EF9485-1F0B-A906-4523-D50D24080892}"/>
            </ac:grpSpMkLst>
          </pc:grpChg>
          <pc:grpChg chg="add del mod topLvl">
            <ac:chgData name="Emiliya Shender" userId="cb1f218db259381d" providerId="LiveId" clId="{A58D24E4-53B5-4AD0-80C5-110C108733EF}" dt="2023-02-09T12:21:43.592" v="3520" actId="165"/>
            <ac:grpSpMkLst>
              <pc:docMk/>
              <pc:sldMasterMk cId="4053971265" sldId="2147483648"/>
              <pc:sldLayoutMk cId="2833571166" sldId="2147483665"/>
              <ac:grpSpMk id="172" creationId="{ACEB5179-D3D6-EEEC-0B3E-C4441497AB13}"/>
            </ac:grpSpMkLst>
          </pc:grpChg>
          <pc:grpChg chg="add mod">
            <ac:chgData name="Emiliya Shender" userId="cb1f218db259381d" providerId="LiveId" clId="{A58D24E4-53B5-4AD0-80C5-110C108733EF}" dt="2023-02-09T12:21:24.523" v="3511" actId="1076"/>
            <ac:grpSpMkLst>
              <pc:docMk/>
              <pc:sldMasterMk cId="4053971265" sldId="2147483648"/>
              <pc:sldLayoutMk cId="2833571166" sldId="2147483665"/>
              <ac:grpSpMk id="173" creationId="{ED803B6E-9CFF-EB61-ED1D-B07764ABAA95}"/>
            </ac:grpSpMkLst>
          </pc:grpChg>
          <pc:grpChg chg="add del mod">
            <ac:chgData name="Emiliya Shender" userId="cb1f218db259381d" providerId="LiveId" clId="{A58D24E4-53B5-4AD0-80C5-110C108733EF}" dt="2023-02-09T12:21:43.582" v="3519" actId="165"/>
            <ac:grpSpMkLst>
              <pc:docMk/>
              <pc:sldMasterMk cId="4053971265" sldId="2147483648"/>
              <pc:sldLayoutMk cId="2833571166" sldId="2147483665"/>
              <ac:grpSpMk id="174" creationId="{55923746-1320-53EB-CF21-547676859318}"/>
            </ac:grpSpMkLst>
          </pc:grpChg>
          <pc:grpChg chg="add del mod">
            <ac:chgData name="Emiliya Shender" userId="cb1f218db259381d" providerId="LiveId" clId="{A58D24E4-53B5-4AD0-80C5-110C108733EF}" dt="2023-02-09T12:24:03.212" v="3581" actId="165"/>
            <ac:grpSpMkLst>
              <pc:docMk/>
              <pc:sldMasterMk cId="4053971265" sldId="2147483648"/>
              <pc:sldLayoutMk cId="2833571166" sldId="2147483665"/>
              <ac:grpSpMk id="184" creationId="{D087756E-D82B-1825-EEDB-F2AA5F59620C}"/>
            </ac:grpSpMkLst>
          </pc:grpChg>
          <pc:grpChg chg="del mod topLvl">
            <ac:chgData name="Emiliya Shender" userId="cb1f218db259381d" providerId="LiveId" clId="{A58D24E4-53B5-4AD0-80C5-110C108733EF}" dt="2023-02-09T12:24:03.223" v="3582" actId="165"/>
            <ac:grpSpMkLst>
              <pc:docMk/>
              <pc:sldMasterMk cId="4053971265" sldId="2147483648"/>
              <pc:sldLayoutMk cId="2833571166" sldId="2147483665"/>
              <ac:grpSpMk id="185" creationId="{F3AD69DC-E4A6-77E0-2052-CEE3B7DF1FBC}"/>
            </ac:grpSpMkLst>
          </pc:grpChg>
          <pc:grpChg chg="del mod topLvl">
            <ac:chgData name="Emiliya Shender" userId="cb1f218db259381d" providerId="LiveId" clId="{A58D24E4-53B5-4AD0-80C5-110C108733EF}" dt="2023-02-09T12:24:03.223" v="3582" actId="165"/>
            <ac:grpSpMkLst>
              <pc:docMk/>
              <pc:sldMasterMk cId="4053971265" sldId="2147483648"/>
              <pc:sldLayoutMk cId="2833571166" sldId="2147483665"/>
              <ac:grpSpMk id="186" creationId="{02A4D183-5C45-0A6B-ED83-73A4D4389453}"/>
            </ac:grpSpMkLst>
          </pc:grpChg>
          <pc:grpChg chg="del mod topLvl">
            <ac:chgData name="Emiliya Shender" userId="cb1f218db259381d" providerId="LiveId" clId="{A58D24E4-53B5-4AD0-80C5-110C108733EF}" dt="2023-02-09T12:24:03.382" v="3583" actId="165"/>
            <ac:grpSpMkLst>
              <pc:docMk/>
              <pc:sldMasterMk cId="4053971265" sldId="2147483648"/>
              <pc:sldLayoutMk cId="2833571166" sldId="2147483665"/>
              <ac:grpSpMk id="187" creationId="{9B3F1BD3-6F8E-D6D6-503D-FD1AA2028AAD}"/>
            </ac:grpSpMkLst>
          </pc:grpChg>
          <pc:grpChg chg="del mod topLvl">
            <ac:chgData name="Emiliya Shender" userId="cb1f218db259381d" providerId="LiveId" clId="{A58D24E4-53B5-4AD0-80C5-110C108733EF}" dt="2023-02-09T12:24:03.382" v="3583" actId="165"/>
            <ac:grpSpMkLst>
              <pc:docMk/>
              <pc:sldMasterMk cId="4053971265" sldId="2147483648"/>
              <pc:sldLayoutMk cId="2833571166" sldId="2147483665"/>
              <ac:grpSpMk id="188" creationId="{092B6839-062A-0358-EF7D-9AFEB7496DE9}"/>
            </ac:grpSpMkLst>
          </pc:grpChg>
          <pc:grpChg chg="add mod">
            <ac:chgData name="Emiliya Shender" userId="cb1f218db259381d" providerId="LiveId" clId="{A58D24E4-53B5-4AD0-80C5-110C108733EF}" dt="2023-02-09T12:41:22.544" v="4074" actId="207"/>
            <ac:grpSpMkLst>
              <pc:docMk/>
              <pc:sldMasterMk cId="4053971265" sldId="2147483648"/>
              <pc:sldLayoutMk cId="2833571166" sldId="2147483665"/>
              <ac:grpSpMk id="218" creationId="{B84A3B36-3F5E-B185-CF4D-696923A915AC}"/>
            </ac:grpSpMkLst>
          </pc:grpChg>
          <pc:grpChg chg="add del mod">
            <ac:chgData name="Emiliya Shender" userId="cb1f218db259381d" providerId="LiveId" clId="{A58D24E4-53B5-4AD0-80C5-110C108733EF}" dt="2023-02-09T12:39:01.135" v="3911" actId="165"/>
            <ac:grpSpMkLst>
              <pc:docMk/>
              <pc:sldMasterMk cId="4053971265" sldId="2147483648"/>
              <pc:sldLayoutMk cId="2833571166" sldId="2147483665"/>
              <ac:grpSpMk id="237" creationId="{270F48CC-D858-7F51-B841-E1CFA059D4FA}"/>
            </ac:grpSpMkLst>
          </pc:grpChg>
          <pc:picChg chg="add del mod">
            <ac:chgData name="Emiliya Shender" userId="cb1f218db259381d" providerId="LiveId" clId="{A58D24E4-53B5-4AD0-80C5-110C108733EF}" dt="2023-02-09T09:27:00.523" v="2408" actId="478"/>
            <ac:picMkLst>
              <pc:docMk/>
              <pc:sldMasterMk cId="4053971265" sldId="2147483648"/>
              <pc:sldLayoutMk cId="2833571166" sldId="2147483665"/>
              <ac:picMk id="26" creationId="{26F4713A-CE62-13ED-FAF6-8220B837179F}"/>
            </ac:picMkLst>
          </pc:picChg>
          <pc:picChg chg="add del mod">
            <ac:chgData name="Emiliya Shender" userId="cb1f218db259381d" providerId="LiveId" clId="{A58D24E4-53B5-4AD0-80C5-110C108733EF}" dt="2023-02-09T09:28:22.726" v="2413" actId="478"/>
            <ac:picMkLst>
              <pc:docMk/>
              <pc:sldMasterMk cId="4053971265" sldId="2147483648"/>
              <pc:sldLayoutMk cId="2833571166" sldId="2147483665"/>
              <ac:picMk id="28" creationId="{87121BA3-7341-EC6C-EE08-1774744DBE82}"/>
            </ac:picMkLst>
          </pc:picChg>
          <pc:picChg chg="add del mod">
            <ac:chgData name="Emiliya Shender" userId="cb1f218db259381d" providerId="LiveId" clId="{A58D24E4-53B5-4AD0-80C5-110C108733EF}" dt="2023-02-09T12:16:55.173" v="3480" actId="478"/>
            <ac:picMkLst>
              <pc:docMk/>
              <pc:sldMasterMk cId="4053971265" sldId="2147483648"/>
              <pc:sldLayoutMk cId="2833571166" sldId="2147483665"/>
              <ac:picMk id="30" creationId="{48D705F6-5FD6-E620-BD59-F8D4AEFC34BF}"/>
            </ac:picMkLst>
          </pc:picChg>
          <pc:picChg chg="add del mod">
            <ac:chgData name="Emiliya Shender" userId="cb1f218db259381d" providerId="LiveId" clId="{A58D24E4-53B5-4AD0-80C5-110C108733EF}" dt="2023-02-09T09:29:04.358" v="2424" actId="27803"/>
            <ac:picMkLst>
              <pc:docMk/>
              <pc:sldMasterMk cId="4053971265" sldId="2147483648"/>
              <pc:sldLayoutMk cId="2833571166" sldId="2147483665"/>
              <ac:picMk id="31" creationId="{7077952C-A295-FCE8-FC3C-4F333FE90DE9}"/>
            </ac:picMkLst>
          </pc:picChg>
          <pc:picChg chg="add del mod">
            <ac:chgData name="Emiliya Shender" userId="cb1f218db259381d" providerId="LiveId" clId="{A58D24E4-53B5-4AD0-80C5-110C108733EF}" dt="2023-02-09T09:29:39.323" v="2441" actId="27803"/>
            <ac:picMkLst>
              <pc:docMk/>
              <pc:sldMasterMk cId="4053971265" sldId="2147483648"/>
              <pc:sldLayoutMk cId="2833571166" sldId="2147483665"/>
              <ac:picMk id="54" creationId="{DEDC9B4C-421F-3AB4-46F7-9AEF73D41214}"/>
            </ac:picMkLst>
          </pc:picChg>
          <pc:picChg chg="add del mod">
            <ac:chgData name="Emiliya Shender" userId="cb1f218db259381d" providerId="LiveId" clId="{A58D24E4-53B5-4AD0-80C5-110C108733EF}" dt="2023-02-09T09:30:45.653" v="2467" actId="27803"/>
            <ac:picMkLst>
              <pc:docMk/>
              <pc:sldMasterMk cId="4053971265" sldId="2147483648"/>
              <pc:sldLayoutMk cId="2833571166" sldId="2147483665"/>
              <ac:picMk id="118" creationId="{A0F513B2-8159-A17D-2C3B-9D2B699D6ECE}"/>
            </ac:picMkLst>
          </pc:picChg>
          <pc:picChg chg="add del mod ord">
            <ac:chgData name="Emiliya Shender" userId="cb1f218db259381d" providerId="LiveId" clId="{A58D24E4-53B5-4AD0-80C5-110C108733EF}" dt="2023-02-09T12:20:04.193" v="3495" actId="27803"/>
            <ac:picMkLst>
              <pc:docMk/>
              <pc:sldMasterMk cId="4053971265" sldId="2147483648"/>
              <pc:sldLayoutMk cId="2833571166" sldId="2147483665"/>
              <ac:picMk id="144" creationId="{CEAFF3C0-013B-051E-7467-915A8715ED25}"/>
            </ac:picMkLst>
          </pc:picChg>
        </pc:sldLayoutChg>
        <pc:sldLayoutChg chg="addSp delSp modSp mod">
          <pc:chgData name="Emiliya Shender" userId="cb1f218db259381d" providerId="LiveId" clId="{A58D24E4-53B5-4AD0-80C5-110C108733EF}" dt="2023-02-08T17:01:22.288" v="2180" actId="207"/>
          <pc:sldLayoutMkLst>
            <pc:docMk/>
            <pc:sldMasterMk cId="4053971265" sldId="2147483648"/>
            <pc:sldLayoutMk cId="3615145680" sldId="2147483665"/>
          </pc:sldLayoutMkLst>
          <pc:spChg chg="mod">
            <ac:chgData name="Emiliya Shender" userId="cb1f218db259381d" providerId="LiveId" clId="{A58D24E4-53B5-4AD0-80C5-110C108733EF}" dt="2023-02-08T17:01:22.288" v="2180" actId="207"/>
            <ac:spMkLst>
              <pc:docMk/>
              <pc:sldMasterMk cId="4053971265" sldId="2147483648"/>
              <pc:sldLayoutMk cId="3615145680" sldId="2147483665"/>
              <ac:spMk id="7" creationId="{272C21A4-7395-7BD8-AF32-D598177636EE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0" creationId="{DDAC2CDF-768E-803B-3AA5-C4549B25F499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1" creationId="{CF37E4E8-0F5C-BD57-B853-BFBFA469D24E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2" creationId="{1987DFD7-BEC8-E5A2-E147-E5058257F2F4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3" creationId="{AC33D280-B74E-B130-7B1F-86D154BD461A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4" creationId="{0C7EE15B-706D-2A8A-CDA0-21E07C7E29D0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5" creationId="{AF0EBDF0-865A-BFB7-263A-CEFF248ED0D0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6" creationId="{677DDEF9-113F-F5CF-508C-6570628516CF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7" creationId="{854B8B6A-19AE-37B4-C8A7-9E950F186015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8" creationId="{F926C19C-A003-E018-D85A-7410C4E15FEC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39" creationId="{DA2719FD-C515-94DE-04FF-F33CDF8795F2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0" creationId="{165012A8-6415-5B70-615B-A9ABB9F96C3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1" creationId="{9EB45B18-82DB-0FF5-2FF3-545087AFDBE2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2" creationId="{92A3F3F2-6776-2B29-EBFE-49E4215F7351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3" creationId="{DA0B7A45-8984-15B8-688D-77B85F34F93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4" creationId="{C8149869-2B70-AD36-FAC1-79070C63B92B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5" creationId="{589914B3-1673-058E-97CD-5B76AFF66780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6" creationId="{0F89EDC3-AEA0-420A-E234-E3616C5E59BE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7" creationId="{0AB37B95-4F84-B8A4-DC77-84634485B9DE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8" creationId="{28BF72B9-022C-CDBA-D2F8-C34AA564AEA3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49" creationId="{0DE0A8E9-6B27-1633-767E-BAF1A2CB1A5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0" creationId="{37312468-B7FC-2083-6185-0C14F5246B97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1" creationId="{1419B4D3-C465-1DB8-F470-B14320EDA1D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2" creationId="{0B93B863-BC82-57BA-495A-08FD950F7C8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3" creationId="{984DE11C-ABF8-538F-4953-13A01B4B0E91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4" creationId="{A3F238A7-91BB-AC67-920F-F603329CB9A1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5" creationId="{AD36A63E-70C8-79D6-B967-5582ABB2F7B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6" creationId="{708E3C3A-D389-76B7-8E43-28F83F42D3B7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7" creationId="{1CCC710B-D206-3F2D-4F99-40C2C82C8DB7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8" creationId="{E7A088F5-9038-B9F0-14D4-AD714B46E7BD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59" creationId="{F6ABEC6C-38D7-EDB4-3E0A-F94FC9A014B7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60" creationId="{A24A3418-16E5-F0DC-45FF-D33D29A0E6E6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61" creationId="{8C4683B2-D092-7BD6-5506-73A72EE1AEF3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62" creationId="{FE157990-E6B0-8477-0F5C-58C4205D5A5D}"/>
            </ac:spMkLst>
          </pc:spChg>
          <pc:spChg chg="mod">
            <ac:chgData name="Emiliya Shender" userId="cb1f218db259381d" providerId="LiveId" clId="{A58D24E4-53B5-4AD0-80C5-110C108733EF}" dt="2023-02-08T15:54:55.535" v="225" actId="207"/>
            <ac:spMkLst>
              <pc:docMk/>
              <pc:sldMasterMk cId="4053971265" sldId="2147483648"/>
              <pc:sldLayoutMk cId="3615145680" sldId="2147483665"/>
              <ac:spMk id="63" creationId="{26FD3A9A-B0F5-DF91-4CCD-BCCA76D18318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85" creationId="{38BE03BF-D47E-8D8E-51BE-F43BF4590A48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86" creationId="{C777DCF5-B8FE-E297-174B-B079190A0882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87" creationId="{225C1024-3C77-2759-B694-F8B68DC2E937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88" creationId="{55BB4DB5-B312-DD34-77D8-8A014B5362D0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89" creationId="{9227B121-005D-E623-136F-9C59EABEB76F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0" creationId="{2159BEE5-684F-A994-0E52-C50F3034E3BE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1" creationId="{467E88E6-4ED4-3CDF-11A9-65A43D417C09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2" creationId="{D2363A0C-689F-B3FE-AD62-755C33A434A7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3" creationId="{1B6CE54E-99C3-1513-FAFB-474D8B02C6D9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4" creationId="{5357F7CF-AF19-BA02-5AB3-FBEDAB6B4B54}"/>
            </ac:spMkLst>
          </pc:spChg>
          <pc:spChg chg="mod">
            <ac:chgData name="Emiliya Shender" userId="cb1f218db259381d" providerId="LiveId" clId="{A58D24E4-53B5-4AD0-80C5-110C108733EF}" dt="2023-02-08T16:58:32.966" v="2108" actId="207"/>
            <ac:spMkLst>
              <pc:docMk/>
              <pc:sldMasterMk cId="4053971265" sldId="2147483648"/>
              <pc:sldLayoutMk cId="3615145680" sldId="2147483665"/>
              <ac:spMk id="95" creationId="{47706FFC-A688-73AD-841E-9E2D3F945407}"/>
            </ac:spMkLst>
          </pc:spChg>
          <pc:spChg chg="add mod">
            <ac:chgData name="Emiliya Shender" userId="cb1f218db259381d" providerId="LiveId" clId="{A58D24E4-53B5-4AD0-80C5-110C108733EF}" dt="2023-02-08T16:55:39.760" v="1996"/>
            <ac:spMkLst>
              <pc:docMk/>
              <pc:sldMasterMk cId="4053971265" sldId="2147483648"/>
              <pc:sldLayoutMk cId="3615145680" sldId="2147483665"/>
              <ac:spMk id="101" creationId="{1053430B-8E57-416D-F09B-E494600A6B9D}"/>
            </ac:spMkLst>
          </pc:spChg>
          <pc:spChg chg="add del mod">
            <ac:chgData name="Emiliya Shender" userId="cb1f218db259381d" providerId="LiveId" clId="{A58D24E4-53B5-4AD0-80C5-110C108733EF}" dt="2023-02-08T16:57:07.457" v="2048"/>
            <ac:spMkLst>
              <pc:docMk/>
              <pc:sldMasterMk cId="4053971265" sldId="2147483648"/>
              <pc:sldLayoutMk cId="3615145680" sldId="2147483665"/>
              <ac:spMk id="102" creationId="{04D5CDFE-6A8D-3196-7F9D-C930301A7379}"/>
            </ac:spMkLst>
          </pc:spChg>
          <pc:spChg chg="add mod">
            <ac:chgData name="Emiliya Shender" userId="cb1f218db259381d" providerId="LiveId" clId="{A58D24E4-53B5-4AD0-80C5-110C108733EF}" dt="2023-02-08T16:58:04.137" v="2102" actId="121"/>
            <ac:spMkLst>
              <pc:docMk/>
              <pc:sldMasterMk cId="4053971265" sldId="2147483648"/>
              <pc:sldLayoutMk cId="3615145680" sldId="2147483665"/>
              <ac:spMk id="103" creationId="{CBE178D5-2E4D-B727-0003-12622521F349}"/>
            </ac:spMkLst>
          </pc:spChg>
          <pc:spChg chg="add mod">
            <ac:chgData name="Emiliya Shender" userId="cb1f218db259381d" providerId="LiveId" clId="{A58D24E4-53B5-4AD0-80C5-110C108733EF}" dt="2023-02-08T16:57:28.817" v="2056" actId="255"/>
            <ac:spMkLst>
              <pc:docMk/>
              <pc:sldMasterMk cId="4053971265" sldId="2147483648"/>
              <pc:sldLayoutMk cId="3615145680" sldId="2147483665"/>
              <ac:spMk id="104" creationId="{CD85A1C3-1327-6DBE-1BCA-9777E8FA0063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09" creationId="{20E5322B-23DC-36B3-513C-DD2AFFB2FDCF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1" creationId="{E8FE2BA4-E492-FA49-4711-2E3C397595B1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2" creationId="{B96AB63E-D553-0DAC-F346-2DB18E99BE8B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3" creationId="{3292E33A-2D9F-84CC-0188-294E45ABD4F7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4" creationId="{A9B4666C-7A8F-4174-799C-2714216DF32A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6" creationId="{DE6C85B7-D628-1218-1323-E4473563293A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8" creationId="{06FF4BB1-0998-5E1F-5AE1-13E88B9E534E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19" creationId="{879DCFC3-E7B8-56E5-16D4-A6DD66DE32D0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20" creationId="{88981A16-5368-7627-72AF-680D76EE1362}"/>
            </ac:spMkLst>
          </pc:spChg>
          <pc:spChg chg="mod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21" creationId="{81D58E4A-8CCE-369A-6C6A-7EF451942296}"/>
            </ac:spMkLst>
          </pc:spChg>
          <pc:spChg chg="mod">
            <ac:chgData name="Emiliya Shender" userId="cb1f218db259381d" providerId="LiveId" clId="{A58D24E4-53B5-4AD0-80C5-110C108733EF}" dt="2023-02-08T16:58:22.741" v="2106" actId="207"/>
            <ac:spMkLst>
              <pc:docMk/>
              <pc:sldMasterMk cId="4053971265" sldId="2147483648"/>
              <pc:sldLayoutMk cId="3615145680" sldId="2147483665"/>
              <ac:spMk id="123" creationId="{226E9411-EC21-40C0-3C54-EA70E6122800}"/>
            </ac:spMkLst>
          </pc:spChg>
          <pc:spChg chg="mod">
            <ac:chgData name="Emiliya Shender" userId="cb1f218db259381d" providerId="LiveId" clId="{A58D24E4-53B5-4AD0-80C5-110C108733EF}" dt="2023-02-08T16:58:22.741" v="2106" actId="207"/>
            <ac:spMkLst>
              <pc:docMk/>
              <pc:sldMasterMk cId="4053971265" sldId="2147483648"/>
              <pc:sldLayoutMk cId="3615145680" sldId="2147483665"/>
              <ac:spMk id="125" creationId="{BA252171-127C-1E0B-8FBA-04DA5A3D8522}"/>
            </ac:spMkLst>
          </pc:spChg>
          <pc:spChg chg="mod">
            <ac:chgData name="Emiliya Shender" userId="cb1f218db259381d" providerId="LiveId" clId="{A58D24E4-53B5-4AD0-80C5-110C108733EF}" dt="2023-02-08T16:58:22.741" v="2106" actId="207"/>
            <ac:spMkLst>
              <pc:docMk/>
              <pc:sldMasterMk cId="4053971265" sldId="2147483648"/>
              <pc:sldLayoutMk cId="3615145680" sldId="2147483665"/>
              <ac:spMk id="126" creationId="{1ADD624F-4D2B-680C-95FE-A1489218E6A9}"/>
            </ac:spMkLst>
          </pc:spChg>
          <pc:spChg chg="mod">
            <ac:chgData name="Emiliya Shender" userId="cb1f218db259381d" providerId="LiveId" clId="{A58D24E4-53B5-4AD0-80C5-110C108733EF}" dt="2023-02-08T16:58:22.741" v="2106" actId="207"/>
            <ac:spMkLst>
              <pc:docMk/>
              <pc:sldMasterMk cId="4053971265" sldId="2147483648"/>
              <pc:sldLayoutMk cId="3615145680" sldId="2147483665"/>
              <ac:spMk id="127" creationId="{E655FCAF-8681-D04B-97F8-B5BD8309E4F7}"/>
            </ac:spMkLst>
          </pc:spChg>
          <pc:spChg chg="mod">
            <ac:chgData name="Emiliya Shender" userId="cb1f218db259381d" providerId="LiveId" clId="{A58D24E4-53B5-4AD0-80C5-110C108733EF}" dt="2023-02-08T16:58:22.741" v="2106" actId="207"/>
            <ac:spMkLst>
              <pc:docMk/>
              <pc:sldMasterMk cId="4053971265" sldId="2147483648"/>
              <pc:sldLayoutMk cId="3615145680" sldId="2147483665"/>
              <ac:spMk id="128" creationId="{1389F84B-9C7E-F4B7-3809-FCAA4D56BEF5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29" creationId="{DCE19D9A-C0E0-0457-8AD1-3611D2BD5E34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30" creationId="{148CCDE6-7316-BFAF-DA93-8B619A206A91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31" creationId="{46860E1F-EB32-141E-F48F-63A38C8AC0CC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32" creationId="{029EAAD0-AE9F-81EB-CD6B-10306014F0B4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33" creationId="{02919324-D05C-A2C8-9AD8-A6012D52C8F7}"/>
            </ac:spMkLst>
          </pc:spChg>
          <pc:spChg chg="mod topLvl">
            <ac:chgData name="Emiliya Shender" userId="cb1f218db259381d" providerId="LiveId" clId="{A58D24E4-53B5-4AD0-80C5-110C108733EF}" dt="2023-02-08T16:58:18.597" v="2105" actId="165"/>
            <ac:spMkLst>
              <pc:docMk/>
              <pc:sldMasterMk cId="4053971265" sldId="2147483648"/>
              <pc:sldLayoutMk cId="3615145680" sldId="2147483665"/>
              <ac:spMk id="134" creationId="{4637F65A-5CA7-2A72-5721-E36EF8458881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36" creationId="{5ABEE90D-9A7B-1FAB-577B-A6C0543EF43D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37" creationId="{8F42A42F-0836-8ED1-4DD3-A7E48203060A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38" creationId="{EAFA625D-5425-D04F-6714-C9809D11B2C8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39" creationId="{BA37C632-45FA-43B1-5CC3-FCA82D2112E7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0" creationId="{340143F7-C468-B94D-D610-C31BF7400A43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1" creationId="{722B4A99-125F-8303-4531-2CC9FCF769D3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2" creationId="{7DFD7747-C505-A0D0-E713-E1FA8BB64405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3" creationId="{48E03DA6-169D-E2CE-A935-B524A6EC078B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4" creationId="{CFC35126-B8B6-E7BC-970F-EE7B6243B6C9}"/>
            </ac:spMkLst>
          </pc:spChg>
          <pc:spChg chg="mod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5" creationId="{5D61BE4F-7326-1C61-1637-9E3997417EF4}"/>
            </ac:spMkLst>
          </pc:spChg>
          <pc:spChg chg="mod topLvl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6" creationId="{9F5BA765-2CA0-A3B2-66A2-4CD6A6204CEA}"/>
            </ac:spMkLst>
          </pc:spChg>
          <pc:spChg chg="mod topLvl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7" creationId="{00F92C6F-8C5C-4AE9-9B3F-711A1F751381}"/>
            </ac:spMkLst>
          </pc:spChg>
          <pc:spChg chg="mod topLvl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8" creationId="{4743FD71-CFBE-3E98-1976-50CD612B220B}"/>
            </ac:spMkLst>
          </pc:spChg>
          <pc:spChg chg="mod topLvl">
            <ac:chgData name="Emiliya Shender" userId="cb1f218db259381d" providerId="LiveId" clId="{A58D24E4-53B5-4AD0-80C5-110C108733EF}" dt="2023-02-08T16:58:16.927" v="2104" actId="165"/>
            <ac:spMkLst>
              <pc:docMk/>
              <pc:sldMasterMk cId="4053971265" sldId="2147483648"/>
              <pc:sldLayoutMk cId="3615145680" sldId="2147483665"/>
              <ac:spMk id="149" creationId="{DF795ED9-2AB5-ED52-D9D5-A7FA90582FF8}"/>
            </ac:spMkLst>
          </pc:s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19" creationId="{D25BD282-FD0A-0381-B13C-49635A9A3EE7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0" creationId="{0DCB716A-1ECA-6DDD-2E3C-B7F6F3061D30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1" creationId="{78EC925D-778C-1BA3-6653-26E97A4C5D25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2" creationId="{C8F4EF0D-E313-6DA8-3550-58232D659C9F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3" creationId="{B2AF31DF-D802-6C72-EEA6-1FA42B7FA704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4" creationId="{4C3643BA-6E6F-03B5-10F0-16072512830A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5" creationId="{82DCF49F-FCFD-C6FC-9853-43774898E9F8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6" creationId="{02033800-0B53-AA2F-2D01-CF16D7A4C681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7" creationId="{DD104D19-2939-0548-39A6-B2AA6B1AAEB0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8" creationId="{1D6146E3-199C-5DD3-F42E-008EF9D7753E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29" creationId="{D671437D-2CC0-AACB-E3D7-5A1AB684549A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64" creationId="{EDFB52BE-D9FA-D097-9103-BD21B1927694}"/>
            </ac:grpSpMkLst>
          </pc:grpChg>
          <pc:grpChg chg="mod">
            <ac:chgData name="Emiliya Shender" userId="cb1f218db259381d" providerId="LiveId" clId="{A58D24E4-53B5-4AD0-80C5-110C108733EF}" dt="2023-02-08T15:54:55.535" v="225" actId="207"/>
            <ac:grpSpMkLst>
              <pc:docMk/>
              <pc:sldMasterMk cId="4053971265" sldId="2147483648"/>
              <pc:sldLayoutMk cId="3615145680" sldId="2147483665"/>
              <ac:grpSpMk id="65" creationId="{C180803E-4570-1F25-DAFD-C43545952526}"/>
            </ac:grpSpMkLst>
          </pc:grpChg>
          <pc:grpChg chg="mod">
            <ac:chgData name="Emiliya Shender" userId="cb1f218db259381d" providerId="LiveId" clId="{A58D24E4-53B5-4AD0-80C5-110C108733EF}" dt="2023-02-08T16:58:32.966" v="2108" actId="207"/>
            <ac:grpSpMkLst>
              <pc:docMk/>
              <pc:sldMasterMk cId="4053971265" sldId="2147483648"/>
              <pc:sldLayoutMk cId="3615145680" sldId="2147483665"/>
              <ac:grpSpMk id="68" creationId="{5E2DBCED-ACCD-47AC-0365-E1A4AABF640B}"/>
            </ac:grpSpMkLst>
          </pc:grpChg>
          <pc:grpChg chg="mod">
            <ac:chgData name="Emiliya Shender" userId="cb1f218db259381d" providerId="LiveId" clId="{A58D24E4-53B5-4AD0-80C5-110C108733EF}" dt="2023-02-08T16:58:32.966" v="2108" actId="207"/>
            <ac:grpSpMkLst>
              <pc:docMk/>
              <pc:sldMasterMk cId="4053971265" sldId="2147483648"/>
              <pc:sldLayoutMk cId="3615145680" sldId="2147483665"/>
              <ac:grpSpMk id="69" creationId="{B8469E43-5E36-C51C-E599-77979C8D97B7}"/>
            </ac:grpSpMkLst>
          </pc:grpChg>
          <pc:grpChg chg="mod">
            <ac:chgData name="Emiliya Shender" userId="cb1f218db259381d" providerId="LiveId" clId="{A58D24E4-53B5-4AD0-80C5-110C108733EF}" dt="2023-02-08T16:58:32.966" v="2108" actId="207"/>
            <ac:grpSpMkLst>
              <pc:docMk/>
              <pc:sldMasterMk cId="4053971265" sldId="2147483648"/>
              <pc:sldLayoutMk cId="3615145680" sldId="2147483665"/>
              <ac:grpSpMk id="70" creationId="{74B1A578-4C83-433D-C2EA-1E5DF5CFDB89}"/>
            </ac:grpSpMkLst>
          </pc:grpChg>
          <pc:grpChg chg="mod">
            <ac:chgData name="Emiliya Shender" userId="cb1f218db259381d" providerId="LiveId" clId="{A58D24E4-53B5-4AD0-80C5-110C108733EF}" dt="2023-02-08T16:58:32.966" v="2108" actId="207"/>
            <ac:grpSpMkLst>
              <pc:docMk/>
              <pc:sldMasterMk cId="4053971265" sldId="2147483648"/>
              <pc:sldLayoutMk cId="3615145680" sldId="2147483665"/>
              <ac:grpSpMk id="71" creationId="{8C04D9A1-9125-62F9-636B-0E290E08494B}"/>
            </ac:grpSpMkLst>
          </pc:grpChg>
          <pc:grpChg chg="mod">
            <ac:chgData name="Emiliya Shender" userId="cb1f218db259381d" providerId="LiveId" clId="{A58D24E4-53B5-4AD0-80C5-110C108733EF}" dt="2023-02-08T16:58:32.966" v="2108" actId="207"/>
            <ac:grpSpMkLst>
              <pc:docMk/>
              <pc:sldMasterMk cId="4053971265" sldId="2147483648"/>
              <pc:sldLayoutMk cId="3615145680" sldId="2147483665"/>
              <ac:grpSpMk id="96" creationId="{510A5536-CC9F-8B69-956F-4BC861404D20}"/>
            </ac:grpSpMkLst>
          </pc:grpChg>
          <pc:grpChg chg="del mod">
            <ac:chgData name="Emiliya Shender" userId="cb1f218db259381d" providerId="LiveId" clId="{A58D24E4-53B5-4AD0-80C5-110C108733EF}" dt="2023-02-08T16:58:16.927" v="2104" actId="165"/>
            <ac:grpSpMkLst>
              <pc:docMk/>
              <pc:sldMasterMk cId="4053971265" sldId="2147483648"/>
              <pc:sldLayoutMk cId="3615145680" sldId="2147483665"/>
              <ac:grpSpMk id="106" creationId="{34879BF1-855B-BE4D-9BEA-BB01830E6C5C}"/>
            </ac:grpSpMkLst>
          </pc:grpChg>
          <pc:grpChg chg="del mod topLvl">
            <ac:chgData name="Emiliya Shender" userId="cb1f218db259381d" providerId="LiveId" clId="{A58D24E4-53B5-4AD0-80C5-110C108733EF}" dt="2023-02-08T16:58:18.597" v="2105" actId="165"/>
            <ac:grpSpMkLst>
              <pc:docMk/>
              <pc:sldMasterMk cId="4053971265" sldId="2147483648"/>
              <pc:sldLayoutMk cId="3615145680" sldId="2147483665"/>
              <ac:grpSpMk id="107" creationId="{46901355-A8F6-8502-5C7D-2A648FEA6C4B}"/>
            </ac:grpSpMkLst>
          </pc:grpChg>
          <pc:grpChg chg="mod topLvl">
            <ac:chgData name="Emiliya Shender" userId="cb1f218db259381d" providerId="LiveId" clId="{A58D24E4-53B5-4AD0-80C5-110C108733EF}" dt="2023-02-08T16:58:18.597" v="2105" actId="165"/>
            <ac:grpSpMkLst>
              <pc:docMk/>
              <pc:sldMasterMk cId="4053971265" sldId="2147483648"/>
              <pc:sldLayoutMk cId="3615145680" sldId="2147483665"/>
              <ac:grpSpMk id="108" creationId="{2BF33153-6439-4AFD-CD24-506A3ADF57F6}"/>
            </ac:grpSpMkLst>
          </pc:grpChg>
          <pc:grpChg chg="mod">
            <ac:chgData name="Emiliya Shender" userId="cb1f218db259381d" providerId="LiveId" clId="{A58D24E4-53B5-4AD0-80C5-110C108733EF}" dt="2023-02-08T16:58:18.597" v="2105" actId="165"/>
            <ac:grpSpMkLst>
              <pc:docMk/>
              <pc:sldMasterMk cId="4053971265" sldId="2147483648"/>
              <pc:sldLayoutMk cId="3615145680" sldId="2147483665"/>
              <ac:grpSpMk id="110" creationId="{C5281226-9D62-EF0A-9AB4-9E769A98210D}"/>
            </ac:grpSpMkLst>
          </pc:grpChg>
          <pc:grpChg chg="mod topLvl">
            <ac:chgData name="Emiliya Shender" userId="cb1f218db259381d" providerId="LiveId" clId="{A58D24E4-53B5-4AD0-80C5-110C108733EF}" dt="2023-02-08T16:58:18.597" v="2105" actId="165"/>
            <ac:grpSpMkLst>
              <pc:docMk/>
              <pc:sldMasterMk cId="4053971265" sldId="2147483648"/>
              <pc:sldLayoutMk cId="3615145680" sldId="2147483665"/>
              <ac:grpSpMk id="115" creationId="{D7915567-A54F-411B-F6B5-BC6F3031E505}"/>
            </ac:grpSpMkLst>
          </pc:grpChg>
          <pc:grpChg chg="mod">
            <ac:chgData name="Emiliya Shender" userId="cb1f218db259381d" providerId="LiveId" clId="{A58D24E4-53B5-4AD0-80C5-110C108733EF}" dt="2023-02-08T16:58:18.597" v="2105" actId="165"/>
            <ac:grpSpMkLst>
              <pc:docMk/>
              <pc:sldMasterMk cId="4053971265" sldId="2147483648"/>
              <pc:sldLayoutMk cId="3615145680" sldId="2147483665"/>
              <ac:grpSpMk id="117" creationId="{22D98FEF-FAB8-B68B-CC6D-42F7C19DE3A0}"/>
            </ac:grpSpMkLst>
          </pc:grpChg>
          <pc:grpChg chg="mod topLvl">
            <ac:chgData name="Emiliya Shender" userId="cb1f218db259381d" providerId="LiveId" clId="{A58D24E4-53B5-4AD0-80C5-110C108733EF}" dt="2023-02-08T16:58:22.741" v="2106" actId="207"/>
            <ac:grpSpMkLst>
              <pc:docMk/>
              <pc:sldMasterMk cId="4053971265" sldId="2147483648"/>
              <pc:sldLayoutMk cId="3615145680" sldId="2147483665"/>
              <ac:grpSpMk id="122" creationId="{87CE0C2E-EAFF-9007-A435-813A6CD229DD}"/>
            </ac:grpSpMkLst>
          </pc:grpChg>
          <pc:grpChg chg="mod">
            <ac:chgData name="Emiliya Shender" userId="cb1f218db259381d" providerId="LiveId" clId="{A58D24E4-53B5-4AD0-80C5-110C108733EF}" dt="2023-02-08T16:58:22.741" v="2106" actId="207"/>
            <ac:grpSpMkLst>
              <pc:docMk/>
              <pc:sldMasterMk cId="4053971265" sldId="2147483648"/>
              <pc:sldLayoutMk cId="3615145680" sldId="2147483665"/>
              <ac:grpSpMk id="124" creationId="{DB559DCC-A361-E7AE-C08E-79F9A8885594}"/>
            </ac:grpSpMkLst>
          </pc:grpChg>
          <pc:grpChg chg="mod topLvl">
            <ac:chgData name="Emiliya Shender" userId="cb1f218db259381d" providerId="LiveId" clId="{A58D24E4-53B5-4AD0-80C5-110C108733EF}" dt="2023-02-08T16:58:16.927" v="2104" actId="165"/>
            <ac:grpSpMkLst>
              <pc:docMk/>
              <pc:sldMasterMk cId="4053971265" sldId="2147483648"/>
              <pc:sldLayoutMk cId="3615145680" sldId="2147483665"/>
              <ac:grpSpMk id="135" creationId="{4763ACA3-24A0-820F-F114-EF04DC74EF73}"/>
            </ac:grpSpMkLst>
          </pc:grpChg>
          <pc:picChg chg="del">
            <ac:chgData name="Emiliya Shender" userId="cb1f218db259381d" providerId="LiveId" clId="{A58D24E4-53B5-4AD0-80C5-110C108733EF}" dt="2023-02-08T16:55:16.777" v="1954" actId="478"/>
            <ac:picMkLst>
              <pc:docMk/>
              <pc:sldMasterMk cId="4053971265" sldId="2147483648"/>
              <pc:sldLayoutMk cId="3615145680" sldId="2147483665"/>
              <ac:picMk id="9" creationId="{A8DB91FD-ACDF-3C81-405F-CB0DE5BE272C}"/>
            </ac:picMkLst>
          </pc:picChg>
          <pc:picChg chg="del">
            <ac:chgData name="Emiliya Shender" userId="cb1f218db259381d" providerId="LiveId" clId="{A58D24E4-53B5-4AD0-80C5-110C108733EF}" dt="2023-02-08T16:55:17.498" v="1955" actId="478"/>
            <ac:picMkLst>
              <pc:docMk/>
              <pc:sldMasterMk cId="4053971265" sldId="2147483648"/>
              <pc:sldLayoutMk cId="3615145680" sldId="2147483665"/>
              <ac:picMk id="13" creationId="{674DC566-F516-DE27-0E39-52F7D7C80539}"/>
            </ac:picMkLst>
          </pc:picChg>
          <pc:picChg chg="mod">
            <ac:chgData name="Emiliya Shender" userId="cb1f218db259381d" providerId="LiveId" clId="{A58D24E4-53B5-4AD0-80C5-110C108733EF}" dt="2023-02-08T15:54:51.149" v="224" actId="207"/>
            <ac:picMkLst>
              <pc:docMk/>
              <pc:sldMasterMk cId="4053971265" sldId="2147483648"/>
              <pc:sldLayoutMk cId="3615145680" sldId="2147483665"/>
              <ac:picMk id="15" creationId="{FDD3CCF7-4F89-5764-3E3D-9C080F8F0A87}"/>
            </ac:picMkLst>
          </pc:picChg>
          <pc:picChg chg="mod">
            <ac:chgData name="Emiliya Shender" userId="cb1f218db259381d" providerId="LiveId" clId="{A58D24E4-53B5-4AD0-80C5-110C108733EF}" dt="2023-02-08T15:54:55.535" v="225" actId="207"/>
            <ac:picMkLst>
              <pc:docMk/>
              <pc:sldMasterMk cId="4053971265" sldId="2147483648"/>
              <pc:sldLayoutMk cId="3615145680" sldId="2147483665"/>
              <ac:picMk id="17" creationId="{23098BA1-C41E-FE9D-2E11-1A462EECCFE7}"/>
            </ac:picMkLst>
          </pc:picChg>
          <pc:picChg chg="mod">
            <ac:chgData name="Emiliya Shender" userId="cb1f218db259381d" providerId="LiveId" clId="{A58D24E4-53B5-4AD0-80C5-110C108733EF}" dt="2023-02-08T15:54:55.535" v="225" actId="207"/>
            <ac:picMkLst>
              <pc:docMk/>
              <pc:sldMasterMk cId="4053971265" sldId="2147483648"/>
              <pc:sldLayoutMk cId="3615145680" sldId="2147483665"/>
              <ac:picMk id="100" creationId="{42F9AA9E-8BDE-D502-B96A-878681A4A6D6}"/>
            </ac:picMkLst>
          </pc:picChg>
          <pc:picChg chg="add del mod">
            <ac:chgData name="Emiliya Shender" userId="cb1f218db259381d" providerId="LiveId" clId="{A58D24E4-53B5-4AD0-80C5-110C108733EF}" dt="2023-02-08T16:58:15.620" v="2103" actId="27803"/>
            <ac:picMkLst>
              <pc:docMk/>
              <pc:sldMasterMk cId="4053971265" sldId="2147483648"/>
              <pc:sldLayoutMk cId="3615145680" sldId="2147483665"/>
              <ac:picMk id="105" creationId="{921F2C06-5ED5-B262-0972-EE3B4F88FCD1}"/>
            </ac:picMkLst>
          </pc:picChg>
        </pc:sldLayoutChg>
        <pc:sldLayoutChg chg="addSp delSp modSp add mod modTransition">
          <pc:chgData name="Emiliya Shender" userId="cb1f218db259381d" providerId="LiveId" clId="{A58D24E4-53B5-4AD0-80C5-110C108733EF}" dt="2023-02-09T12:41:11.894" v="4073" actId="1076"/>
          <pc:sldLayoutMkLst>
            <pc:docMk/>
            <pc:sldMasterMk cId="4053971265" sldId="2147483648"/>
            <pc:sldLayoutMk cId="1674861387" sldId="2147483666"/>
          </pc:sldLayoutMkLst>
          <pc:spChg chg="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5" creationId="{97A63175-B4F6-1FE4-2783-B01B8640CF35}"/>
            </ac:spMkLst>
          </pc:spChg>
          <pc:spChg chg="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6" creationId="{894E6EA7-2D50-67F1-2514-982D663ACB5F}"/>
            </ac:spMkLst>
          </pc:spChg>
          <pc:spChg chg="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7" creationId="{8AEE9A13-AF4C-B499-F7B2-560762D8AD82}"/>
            </ac:spMkLst>
          </pc:spChg>
          <pc:spChg chg="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8" creationId="{2FD1E071-C322-848F-C9E6-C39B7A877972}"/>
            </ac:spMkLst>
          </pc:spChg>
          <pc:spChg chg="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9" creationId="{3AE68E27-06BD-FDCA-F4E7-0B6B1369B4F0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5" creationId="{D0BB146E-8A4F-8984-AF9E-70FD71275FF5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6" creationId="{2EA9E622-68D8-CA4E-984B-38EEB51362C6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7" creationId="{A4376431-7BD0-7050-2E01-0A49E659F87C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8" creationId="{92ECDA7B-7101-2EA7-EB7D-D34C17641A9A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9" creationId="{BC436AED-CFE3-FA81-6FA4-F951069639E2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20" creationId="{7E698BBA-874A-ACE6-F4F7-AD35B8D8DAF8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21" creationId="{E792B2C2-EB32-6389-503D-9A862221D287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22" creationId="{6B3FAF7A-73CE-4173-3159-701C00BDF1CE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23" creationId="{C364E794-8FAB-DA3D-155F-F327DE0F93D7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24" creationId="{52447E17-3C3E-DBC9-9A9D-0B49E8FD411B}"/>
            </ac:spMkLst>
          </pc:spChg>
          <pc:spChg chg="add mod">
            <ac:chgData name="Emiliya Shender" userId="cb1f218db259381d" providerId="LiveId" clId="{A58D24E4-53B5-4AD0-80C5-110C108733EF}" dt="2023-02-09T09:36:41.598" v="3447" actId="164"/>
            <ac:spMkLst>
              <pc:docMk/>
              <pc:sldMasterMk cId="4053971265" sldId="2147483648"/>
              <pc:sldLayoutMk cId="1674861387" sldId="2147483666"/>
              <ac:spMk id="25" creationId="{A4BD1E75-7279-3BC5-98B5-77A3026CE210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26" creationId="{4CC3B2B1-7833-3D82-E3DB-6810E25120FD}"/>
            </ac:spMkLst>
          </pc:spChg>
          <pc:spChg chg="add mod">
            <ac:chgData name="Emiliya Shender" userId="cb1f218db259381d" providerId="LiveId" clId="{A58D24E4-53B5-4AD0-80C5-110C108733EF}" dt="2023-02-09T09:36:41.598" v="3447" actId="164"/>
            <ac:spMkLst>
              <pc:docMk/>
              <pc:sldMasterMk cId="4053971265" sldId="2147483648"/>
              <pc:sldLayoutMk cId="1674861387" sldId="2147483666"/>
              <ac:spMk id="27" creationId="{C444148D-678B-AC02-57E9-62C3F658DAD8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28" creationId="{2E6BED06-4405-871D-390D-0521526A6156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29" creationId="{D5A42BB5-EC8E-F166-DD50-C82DDDEC4AA4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31" creationId="{A271C08F-FC65-62E0-E347-5BD256CA1D46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32" creationId="{0D6A0837-942C-6BA0-D57F-E42FDE9ABB24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33" creationId="{319E7109-9D7A-9E34-2F56-C9BC8EC68777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34" creationId="{02E4CA99-9BC6-831B-550F-2DE3BE6AA7C8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35" creationId="{8488C4E5-1F77-9E58-D3AF-338B10F09D98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38" creationId="{33ABE545-900F-D4B9-C754-7FC1659614C3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41" creationId="{5B45F839-CC93-2D4C-875E-5DA6C7553639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44" creationId="{6D316F6F-0F0A-D7EB-3D72-57E7C4D8953C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47" creationId="{E5596F78-5303-2AD4-99CB-8192BECA0B07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49" creationId="{FB20807B-69C3-742C-E10B-A5D5E2DC10C9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50" creationId="{5054489B-C3A3-C4C7-F9B3-C56ED217059A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51" creationId="{9CBD6705-C00B-B753-57AE-F2E7B8385439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52" creationId="{2FD9D8C3-BA72-63BC-BB2B-F2427F98C3C0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53" creationId="{DB1EAB0B-3BA3-CF6E-6E0E-28EC6B9DE9D4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54" creationId="{EC4CBA62-C18E-80A6-6B2E-E4D1802D37D4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55" creationId="{F9BA9DAC-CA1A-DBCD-CC42-2578A7162420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56" creationId="{53BDDCC4-3FD1-BD83-56BC-C250319ED8FB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57" creationId="{DDCADB86-BBEA-2DD1-3D56-A5609760F15B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58" creationId="{76B5F7E2-B164-86BF-38B0-A174FE0F15C2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61" creationId="{D3DA66F3-03D9-720D-765B-A84E1EF62D2E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64" creationId="{DC0BD024-B52E-95ED-93ED-1D040FB08D01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67" creationId="{C5222CAE-67E4-21CB-447F-01CF36E5788D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0" creationId="{13C17ED0-E773-9A88-3076-E683378DD1B4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1" creationId="{C891ACB3-844C-1D61-6406-4B42602BD409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2" creationId="{DC62C888-294C-E933-AE24-FB79E46A2F20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73" creationId="{1EE969E9-4094-6BA8-03B7-DE5B43AF70B3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74" creationId="{2D6F84DB-B1CB-186E-1E56-2202AF284E51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5" creationId="{1F0A54FC-0D7F-C7A3-3208-A66143EE844E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6" creationId="{6FA9A22C-0EFB-C9B6-D42F-AC3AECF1E01D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7" creationId="{95055DDE-18E2-2275-4D07-3F1B1789999A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78" creationId="{B529A67D-409E-51EF-88FA-B2CEE54EC970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79" creationId="{8A1A21E1-4DFC-293A-E9EB-78F5AC466DEE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80" creationId="{F053E202-656B-65FD-C400-2FEA9FFDD04E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1" creationId="{89F3BAD2-48A1-A26F-6249-F48175C341E3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2" creationId="{7A46B6A8-A76F-1361-8DE2-8D489A50339E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3" creationId="{6176A460-FECF-2343-39C5-0B2A81F47C58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4" creationId="{CA87BF0D-ACB4-9CA8-4714-AE4C347F5696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85" creationId="{15139B21-66AA-72DC-9973-979910848CCD}"/>
            </ac:spMkLst>
          </pc:spChg>
          <pc:spChg chg="add mod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86" creationId="{F3E166E5-B04E-04E0-9FE0-8F3D3DE3D903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7" creationId="{B1F12DE9-B7DB-066D-F8F1-F6E2F2F0527C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8" creationId="{F744C667-47E7-BF10-BE09-C0A45C8AABC7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89" creationId="{BF8AA412-7164-CF7D-231B-C299CFE81A4F}"/>
            </ac:spMkLst>
          </pc:spChg>
          <pc:spChg chg="mod topLvl">
            <ac:chgData name="Emiliya Shender" userId="cb1f218db259381d" providerId="LiveId" clId="{A58D24E4-53B5-4AD0-80C5-110C108733EF}" dt="2023-02-09T09:36:05.734" v="3443" actId="165"/>
            <ac:spMkLst>
              <pc:docMk/>
              <pc:sldMasterMk cId="4053971265" sldId="2147483648"/>
              <pc:sldLayoutMk cId="1674861387" sldId="2147483666"/>
              <ac:spMk id="92" creationId="{6EF28C65-D3DF-67C7-4268-5DC1355524AA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93" creationId="{2514063C-1A93-42A8-3CD4-E4EF74E49F0D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96" creationId="{6F4647DB-E2CE-E4DA-D9FA-036F869DC919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99" creationId="{BBC0867A-D549-CCD5-B8E0-323D99EE9982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02" creationId="{129B1A04-B436-501E-3B99-3468630A3A09}"/>
            </ac:spMkLst>
          </pc:spChg>
          <pc:spChg chg="mod topLvl">
            <ac:chgData name="Emiliya Shender" userId="cb1f218db259381d" providerId="LiveId" clId="{A58D24E4-53B5-4AD0-80C5-110C108733EF}" dt="2023-02-09T09:36:05.734" v="3443" actId="165"/>
            <ac:spMkLst>
              <pc:docMk/>
              <pc:sldMasterMk cId="4053971265" sldId="2147483648"/>
              <pc:sldLayoutMk cId="1674861387" sldId="2147483666"/>
              <ac:spMk id="105" creationId="{EDF4B0F3-54A0-C609-4511-D2143071EC60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06" creationId="{DDEA52C1-5483-76AB-234C-E1467BA2670E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09" creationId="{DC4632EE-8FCB-EA36-A496-5C1B4BB0A414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12" creationId="{C03A918F-4F99-EEBA-A1B8-75496501AE9B}"/>
            </ac:spMkLst>
          </pc:spChg>
          <pc:spChg chg="mod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15" creationId="{6E00567B-75E9-79B0-06DD-334F01289EF2}"/>
            </ac:spMkLst>
          </pc:spChg>
          <pc:spChg chg="mod topLvl">
            <ac:chgData name="Emiliya Shender" userId="cb1f218db259381d" providerId="LiveId" clId="{A58D24E4-53B5-4AD0-80C5-110C108733EF}" dt="2023-02-09T09:36:05.734" v="3443" actId="165"/>
            <ac:spMkLst>
              <pc:docMk/>
              <pc:sldMasterMk cId="4053971265" sldId="2147483648"/>
              <pc:sldLayoutMk cId="1674861387" sldId="2147483666"/>
              <ac:spMk id="118" creationId="{BAD18E0A-5B93-BE76-AD3E-D0398B32B1C1}"/>
            </ac:spMkLst>
          </pc:spChg>
          <pc:spChg chg="mod topLvl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22" creationId="{822C5F0C-56EF-13D4-8D41-E92A40E7F227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23" creationId="{769B5F4E-626B-B830-5898-ADB36E911ECE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24" creationId="{1E204DD0-F205-0809-F663-B01697E81836}"/>
            </ac:spMkLst>
          </pc:spChg>
          <pc:spChg chg="mod topLvl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25" creationId="{43184AF5-99F7-AFBA-7A33-643196F96697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26" creationId="{C63B20E6-E5CF-09E5-E5C0-30405FF392E4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27" creationId="{F41D8226-0E01-F0B5-3A35-AC7709147278}"/>
            </ac:spMkLst>
          </pc:spChg>
          <pc:spChg chg="mod topLvl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28" creationId="{68E0DFC4-2900-760E-08FC-489E1DF14AE8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29" creationId="{9E77964B-8A05-4E68-8CD1-4104164156A2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30" creationId="{E59C86F5-CA87-22FF-FC68-5CFB51EAD684}"/>
            </ac:spMkLst>
          </pc:spChg>
          <pc:spChg chg="mod topLvl">
            <ac:chgData name="Emiliya Shender" userId="cb1f218db259381d" providerId="LiveId" clId="{A58D24E4-53B5-4AD0-80C5-110C108733EF}" dt="2023-02-09T09:36:01.521" v="3442" actId="207"/>
            <ac:spMkLst>
              <pc:docMk/>
              <pc:sldMasterMk cId="4053971265" sldId="2147483648"/>
              <pc:sldLayoutMk cId="1674861387" sldId="2147483666"/>
              <ac:spMk id="131" creationId="{1F54096F-2A7E-399D-808D-2A863457373A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32" creationId="{1085DA69-27DB-BC3C-FD64-DC96728C845F}"/>
            </ac:spMkLst>
          </pc:spChg>
          <pc:spChg chg="mod topLvl">
            <ac:chgData name="Emiliya Shender" userId="cb1f218db259381d" providerId="LiveId" clId="{A58D24E4-53B5-4AD0-80C5-110C108733EF}" dt="2023-02-09T09:35:51.715" v="3441" actId="165"/>
            <ac:spMkLst>
              <pc:docMk/>
              <pc:sldMasterMk cId="4053971265" sldId="2147483648"/>
              <pc:sldLayoutMk cId="1674861387" sldId="2147483666"/>
              <ac:spMk id="133" creationId="{462E1C43-1484-3FFC-86FD-DEE2E67C1B85}"/>
            </ac:spMkLst>
          </pc:spChg>
          <pc:spChg chg="mod topLvl">
            <ac:chgData name="Emiliya Shender" userId="cb1f218db259381d" providerId="LiveId" clId="{A58D24E4-53B5-4AD0-80C5-110C108733EF}" dt="2023-02-09T09:35:50.692" v="3440" actId="165"/>
            <ac:spMkLst>
              <pc:docMk/>
              <pc:sldMasterMk cId="4053971265" sldId="2147483648"/>
              <pc:sldLayoutMk cId="1674861387" sldId="2147483666"/>
              <ac:spMk id="134" creationId="{2AF7ACB6-AF67-EBFD-CF0E-5881E42ABD92}"/>
            </ac:spMkLst>
          </pc:spChg>
          <pc:spChg chg="mod topLvl">
            <ac:chgData name="Emiliya Shender" userId="cb1f218db259381d" providerId="LiveId" clId="{A58D24E4-53B5-4AD0-80C5-110C108733EF}" dt="2023-02-09T09:36:05.734" v="3443" actId="165"/>
            <ac:spMkLst>
              <pc:docMk/>
              <pc:sldMasterMk cId="4053971265" sldId="2147483648"/>
              <pc:sldLayoutMk cId="1674861387" sldId="2147483666"/>
              <ac:spMk id="135" creationId="{C51406EB-D7F6-BB3F-5A4C-0451296E41F9}"/>
            </ac:spMkLst>
          </pc:spChg>
          <pc:spChg chg="mod topLvl">
            <ac:chgData name="Emiliya Shender" userId="cb1f218db259381d" providerId="LiveId" clId="{A58D24E4-53B5-4AD0-80C5-110C108733EF}" dt="2023-02-09T09:35:48.701" v="3439" actId="165"/>
            <ac:spMkLst>
              <pc:docMk/>
              <pc:sldMasterMk cId="4053971265" sldId="2147483648"/>
              <pc:sldLayoutMk cId="1674861387" sldId="2147483666"/>
              <ac:spMk id="136" creationId="{137B511A-5E97-DD50-0325-C2EB6D29C771}"/>
            </ac:spMkLst>
          </pc:spChg>
          <pc:spChg chg="mod topLvl">
            <ac:chgData name="Emiliya Shender" userId="cb1f218db259381d" providerId="LiveId" clId="{A58D24E4-53B5-4AD0-80C5-110C108733EF}" dt="2023-02-09T09:35:48.701" v="3439" actId="165"/>
            <ac:spMkLst>
              <pc:docMk/>
              <pc:sldMasterMk cId="4053971265" sldId="2147483648"/>
              <pc:sldLayoutMk cId="1674861387" sldId="2147483666"/>
              <ac:spMk id="137" creationId="{2A91D36A-F7BF-62A0-C80C-2C096623B83C}"/>
            </ac:spMkLst>
          </pc:spChg>
          <pc:spChg chg="mod topLvl">
            <ac:chgData name="Emiliya Shender" userId="cb1f218db259381d" providerId="LiveId" clId="{A58D24E4-53B5-4AD0-80C5-110C108733EF}" dt="2023-02-09T09:35:48.701" v="3439" actId="165"/>
            <ac:spMkLst>
              <pc:docMk/>
              <pc:sldMasterMk cId="4053971265" sldId="2147483648"/>
              <pc:sldLayoutMk cId="1674861387" sldId="2147483666"/>
              <ac:spMk id="138" creationId="{747D14AD-E373-E1A7-13EC-89DBD9D64783}"/>
            </ac:spMkLst>
          </pc:spChg>
          <pc:spChg chg="mod topLvl">
            <ac:chgData name="Emiliya Shender" userId="cb1f218db259381d" providerId="LiveId" clId="{A58D24E4-53B5-4AD0-80C5-110C108733EF}" dt="2023-02-09T09:35:48.701" v="3439" actId="165"/>
            <ac:spMkLst>
              <pc:docMk/>
              <pc:sldMasterMk cId="4053971265" sldId="2147483648"/>
              <pc:sldLayoutMk cId="1674861387" sldId="2147483666"/>
              <ac:spMk id="139" creationId="{D429F02F-966D-4D30-E072-7C6709590397}"/>
            </ac:spMkLst>
          </pc:spChg>
          <pc:spChg chg="mod topLvl">
            <ac:chgData name="Emiliya Shender" userId="cb1f218db259381d" providerId="LiveId" clId="{A58D24E4-53B5-4AD0-80C5-110C108733EF}" dt="2023-02-09T09:35:48.701" v="3439" actId="165"/>
            <ac:spMkLst>
              <pc:docMk/>
              <pc:sldMasterMk cId="4053971265" sldId="2147483648"/>
              <pc:sldLayoutMk cId="1674861387" sldId="2147483666"/>
              <ac:spMk id="140" creationId="{53083A2E-9772-36A9-015A-C520D1C8C3A7}"/>
            </ac:spMkLst>
          </pc:spChg>
          <pc:spChg chg="mod topLvl">
            <ac:chgData name="Emiliya Shender" userId="cb1f218db259381d" providerId="LiveId" clId="{A58D24E4-53B5-4AD0-80C5-110C108733EF}" dt="2023-02-09T09:36:05.734" v="3443" actId="165"/>
            <ac:spMkLst>
              <pc:docMk/>
              <pc:sldMasterMk cId="4053971265" sldId="2147483648"/>
              <pc:sldLayoutMk cId="1674861387" sldId="2147483666"/>
              <ac:spMk id="141" creationId="{BA78A91A-42CD-FDB9-1E53-028281686024}"/>
            </ac:spMkLst>
          </pc:spChg>
          <pc:spChg chg="mod topLvl">
            <ac:chgData name="Emiliya Shender" userId="cb1f218db259381d" providerId="LiveId" clId="{A58D24E4-53B5-4AD0-80C5-110C108733EF}" dt="2023-02-09T09:36:06.047" v="3444" actId="165"/>
            <ac:spMkLst>
              <pc:docMk/>
              <pc:sldMasterMk cId="4053971265" sldId="2147483648"/>
              <pc:sldLayoutMk cId="1674861387" sldId="2147483666"/>
              <ac:spMk id="143" creationId="{F10B1568-5CDD-7E4B-B947-D20A5F4E6AB0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44" creationId="{0A47C201-8DE8-7084-1B8E-4118AC5CB4B3}"/>
            </ac:spMkLst>
          </pc:spChg>
          <pc:spChg chg="mod topLvl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45" creationId="{40C07631-DE11-3BDB-201B-08A7AEF14B62}"/>
            </ac:spMkLst>
          </pc:spChg>
          <pc:spChg chg="mod topLvl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46" creationId="{81FE626A-9CE9-D306-9B61-847F6E20A7D1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47" creationId="{0C2318E7-8A16-8E1B-14AB-53136D47249C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48" creationId="{42CCE0AC-73A0-3D78-66EE-F06510F7D525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49" creationId="{B5CBD05D-071D-AD4A-ED65-8754993EF304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50" creationId="{3170176C-A5BD-E671-A1A5-F0FBA3C949C9}"/>
            </ac:spMkLst>
          </pc:spChg>
          <pc:spChg chg="mod topLvl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51" creationId="{03DDA8E9-C457-BA98-012D-802E1793BC11}"/>
            </ac:spMkLst>
          </pc:spChg>
          <pc:spChg chg="mod topLvl">
            <ac:chgData name="Emiliya Shender" userId="cb1f218db259381d" providerId="LiveId" clId="{A58D24E4-53B5-4AD0-80C5-110C108733EF}" dt="2023-02-09T09:36:11.100" v="3446" actId="207"/>
            <ac:spMkLst>
              <pc:docMk/>
              <pc:sldMasterMk cId="4053971265" sldId="2147483648"/>
              <pc:sldLayoutMk cId="1674861387" sldId="2147483666"/>
              <ac:spMk id="152" creationId="{08CBEA92-5C12-8DEE-07F2-B5D6609DB974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53" creationId="{2E40E7EE-5820-6142-F61B-83AFECA80F90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54" creationId="{8203E5CC-2AB2-414C-BFAC-B15D3323CDBD}"/>
            </ac:spMkLst>
          </pc:spChg>
          <pc:spChg chg="mod topLvl">
            <ac:chgData name="Emiliya Shender" userId="cb1f218db259381d" providerId="LiveId" clId="{A58D24E4-53B5-4AD0-80C5-110C108733EF}" dt="2023-02-09T09:36:06.476" v="3445" actId="165"/>
            <ac:spMkLst>
              <pc:docMk/>
              <pc:sldMasterMk cId="4053971265" sldId="2147483648"/>
              <pc:sldLayoutMk cId="1674861387" sldId="2147483666"/>
              <ac:spMk id="155" creationId="{D9A8FD4C-44EA-D6FA-4B00-EAD4A30DC306}"/>
            </ac:spMkLst>
          </pc:spChg>
          <pc:spChg chg="add 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156" creationId="{1833FCBE-1221-8559-8C09-FF3EFB2C1437}"/>
            </ac:spMkLst>
          </pc:spChg>
          <pc:spChg chg="add 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157" creationId="{9DB7CCBC-4DC8-1D62-CA91-BB972FA4AAE2}"/>
            </ac:spMkLst>
          </pc:spChg>
          <pc:spChg chg="add 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158" creationId="{1CC87A3C-3C13-A210-E901-A4FE0BF381AC}"/>
            </ac:spMkLst>
          </pc:spChg>
          <pc:spChg chg="add 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159" creationId="{ABBF8C31-FEB0-AEE7-1F05-EC0A939C3B85}"/>
            </ac:spMkLst>
          </pc:spChg>
          <pc:spChg chg="add mod">
            <ac:chgData name="Emiliya Shender" userId="cb1f218db259381d" providerId="LiveId" clId="{A58D24E4-53B5-4AD0-80C5-110C108733EF}" dt="2023-02-09T09:39:03.797" v="3471" actId="207"/>
            <ac:spMkLst>
              <pc:docMk/>
              <pc:sldMasterMk cId="4053971265" sldId="2147483648"/>
              <pc:sldLayoutMk cId="1674861387" sldId="2147483666"/>
              <ac:spMk id="160" creationId="{E5A2FD84-2009-3146-75AB-B1625E10E869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61" creationId="{E581A0B7-B864-57FE-0886-3DA980031A2D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62" creationId="{94F253D8-9A97-B37F-D6A5-2D7ECCC1A107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63" creationId="{DAFEAB03-29CA-0D0A-505D-3B9236E54326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64" creationId="{856D5F44-922B-35FE-25FD-072790CD3E9A}"/>
            </ac:spMkLst>
          </pc:spChg>
          <pc:spChg chg="add mod">
            <ac:chgData name="Emiliya Shender" userId="cb1f218db259381d" providerId="LiveId" clId="{A58D24E4-53B5-4AD0-80C5-110C108733EF}" dt="2023-02-09T09:35:10.418" v="3436" actId="1076"/>
            <ac:spMkLst>
              <pc:docMk/>
              <pc:sldMasterMk cId="4053971265" sldId="2147483648"/>
              <pc:sldLayoutMk cId="1674861387" sldId="2147483666"/>
              <ac:spMk id="165" creationId="{211F9F26-0052-9E5D-4F72-1E82D9C0B090}"/>
            </ac:spMkLst>
          </pc:spChg>
          <pc:spChg chg="add mod">
            <ac:chgData name="Emiliya Shender" userId="cb1f218db259381d" providerId="LiveId" clId="{A58D24E4-53B5-4AD0-80C5-110C108733EF}" dt="2023-02-09T09:35:19.868" v="3437"/>
            <ac:spMkLst>
              <pc:docMk/>
              <pc:sldMasterMk cId="4053971265" sldId="2147483648"/>
              <pc:sldLayoutMk cId="1674861387" sldId="2147483666"/>
              <ac:spMk id="166" creationId="{C2D3500D-14D7-2C64-16F0-014FB8DE27C0}"/>
            </ac:spMkLst>
          </pc:spChg>
          <pc:spChg chg="add mod">
            <ac:chgData name="Emiliya Shender" userId="cb1f218db259381d" providerId="LiveId" clId="{A58D24E4-53B5-4AD0-80C5-110C108733EF}" dt="2023-02-09T09:35:19.868" v="3437"/>
            <ac:spMkLst>
              <pc:docMk/>
              <pc:sldMasterMk cId="4053971265" sldId="2147483648"/>
              <pc:sldLayoutMk cId="1674861387" sldId="2147483666"/>
              <ac:spMk id="167" creationId="{9BF8161E-9589-9F7B-0B39-28AB6E4D956C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4" creationId="{27E6C1EC-3789-A4CE-A3D6-02EF3F5A6084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5" creationId="{79D9B1D8-EF5B-CB28-2FF8-25BACE652089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6" creationId="{9D6DEC11-8BD7-4464-58F5-D609FA50B440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7" creationId="{BF767A4E-8111-8775-6CE8-65429183276D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8" creationId="{F108EF48-A72D-5151-B4B5-5AC64D973D0B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79" creationId="{3BD1C193-2FD3-E63C-92A6-271BA584E8AB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80" creationId="{5AE31ADB-6BA6-12CE-1F34-DB0BE5016D05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81" creationId="{40CF933C-C50B-3ECB-ABD4-EF4A8DC3F523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82" creationId="{DCC7068A-E71F-7CF7-2EC0-5633406F1894}"/>
            </ac:spMkLst>
          </pc:spChg>
          <pc:spChg chg="mod">
            <ac:chgData name="Emiliya Shender" userId="cb1f218db259381d" providerId="LiveId" clId="{A58D24E4-53B5-4AD0-80C5-110C108733EF}" dt="2023-02-09T12:25:57.032" v="3614" actId="165"/>
            <ac:spMkLst>
              <pc:docMk/>
              <pc:sldMasterMk cId="4053971265" sldId="2147483648"/>
              <pc:sldLayoutMk cId="1674861387" sldId="2147483666"/>
              <ac:spMk id="183" creationId="{D136A328-E4E9-149E-BCD3-15D714F486AB}"/>
            </ac:spMkLst>
          </pc:spChg>
          <pc:spChg chg="mod">
            <ac:chgData name="Emiliya Shender" userId="cb1f218db259381d" providerId="LiveId" clId="{A58D24E4-53B5-4AD0-80C5-110C108733EF}" dt="2023-02-09T12:26:09.484" v="3623"/>
            <ac:spMkLst>
              <pc:docMk/>
              <pc:sldMasterMk cId="4053971265" sldId="2147483648"/>
              <pc:sldLayoutMk cId="1674861387" sldId="2147483666"/>
              <ac:spMk id="184" creationId="{52F18B3F-F807-FBBF-C7E9-AAE207FC5EDD}"/>
            </ac:spMkLst>
          </pc:spChg>
          <pc:spChg chg="mod">
            <ac:chgData name="Emiliya Shender" userId="cb1f218db259381d" providerId="LiveId" clId="{A58D24E4-53B5-4AD0-80C5-110C108733EF}" dt="2023-02-09T12:26:09.484" v="3623"/>
            <ac:spMkLst>
              <pc:docMk/>
              <pc:sldMasterMk cId="4053971265" sldId="2147483648"/>
              <pc:sldLayoutMk cId="1674861387" sldId="2147483666"/>
              <ac:spMk id="185" creationId="{D0D5199E-A022-3718-2FCA-EB48245F8E32}"/>
            </ac:spMkLst>
          </pc:spChg>
          <pc:spChg chg="mod">
            <ac:chgData name="Emiliya Shender" userId="cb1f218db259381d" providerId="LiveId" clId="{A58D24E4-53B5-4AD0-80C5-110C108733EF}" dt="2023-02-09T12:26:09.484" v="3623"/>
            <ac:spMkLst>
              <pc:docMk/>
              <pc:sldMasterMk cId="4053971265" sldId="2147483648"/>
              <pc:sldLayoutMk cId="1674861387" sldId="2147483666"/>
              <ac:spMk id="186" creationId="{2EC929C6-3569-D815-B3F6-5E4D095D324D}"/>
            </ac:spMkLst>
          </pc:spChg>
          <pc:spChg chg="add mod">
            <ac:chgData name="Emiliya Shender" userId="cb1f218db259381d" providerId="LiveId" clId="{A58D24E4-53B5-4AD0-80C5-110C108733EF}" dt="2023-02-09T12:41:11.894" v="4073" actId="1076"/>
            <ac:spMkLst>
              <pc:docMk/>
              <pc:sldMasterMk cId="4053971265" sldId="2147483648"/>
              <pc:sldLayoutMk cId="1674861387" sldId="2147483666"/>
              <ac:spMk id="187" creationId="{86414652-F1A0-5353-429C-4A9037C92FAB}"/>
            </ac:spMkLst>
          </pc:spChg>
          <pc:grpChg chg="add del mod">
            <ac:chgData name="Emiliya Shender" userId="cb1f218db259381d" providerId="LiveId" clId="{A58D24E4-53B5-4AD0-80C5-110C108733EF}" dt="2023-02-09T09:36:05.734" v="3443" actId="165"/>
            <ac:grpSpMkLst>
              <pc:docMk/>
              <pc:sldMasterMk cId="4053971265" sldId="2147483648"/>
              <pc:sldLayoutMk cId="1674861387" sldId="2147483666"/>
              <ac:grpSpMk id="90" creationId="{7677CFC8-976F-230C-DEA5-A0291D4E4F59}"/>
            </ac:grpSpMkLst>
          </pc:grpChg>
          <pc:grpChg chg="del mod topLvl">
            <ac:chgData name="Emiliya Shender" userId="cb1f218db259381d" providerId="LiveId" clId="{A58D24E4-53B5-4AD0-80C5-110C108733EF}" dt="2023-02-09T09:36:06.047" v="3444" actId="165"/>
            <ac:grpSpMkLst>
              <pc:docMk/>
              <pc:sldMasterMk cId="4053971265" sldId="2147483648"/>
              <pc:sldLayoutMk cId="1674861387" sldId="2147483666"/>
              <ac:grpSpMk id="91" creationId="{534E9800-FFBC-2BF7-6B41-25B82772CA27}"/>
            </ac:grpSpMkLst>
          </pc:grpChg>
          <pc:grpChg chg="del">
            <ac:chgData name="Emiliya Shender" userId="cb1f218db259381d" providerId="LiveId" clId="{A58D24E4-53B5-4AD0-80C5-110C108733EF}" dt="2023-02-09T09:35:48.701" v="3439" actId="165"/>
            <ac:grpSpMkLst>
              <pc:docMk/>
              <pc:sldMasterMk cId="4053971265" sldId="2147483648"/>
              <pc:sldLayoutMk cId="1674861387" sldId="2147483666"/>
              <ac:grpSpMk id="119" creationId="{9A05B0FB-1457-CFAF-3BA1-7B35142D055B}"/>
            </ac:grpSpMkLst>
          </pc:grpChg>
          <pc:grpChg chg="del mod topLvl">
            <ac:chgData name="Emiliya Shender" userId="cb1f218db259381d" providerId="LiveId" clId="{A58D24E4-53B5-4AD0-80C5-110C108733EF}" dt="2023-02-09T09:35:50.692" v="3440" actId="165"/>
            <ac:grpSpMkLst>
              <pc:docMk/>
              <pc:sldMasterMk cId="4053971265" sldId="2147483648"/>
              <pc:sldLayoutMk cId="1674861387" sldId="2147483666"/>
              <ac:grpSpMk id="120" creationId="{E1F9688D-E4E4-6ED6-F46F-8E4F20440289}"/>
            </ac:grpSpMkLst>
          </pc:grpChg>
          <pc:grpChg chg="del mod topLvl">
            <ac:chgData name="Emiliya Shender" userId="cb1f218db259381d" providerId="LiveId" clId="{A58D24E4-53B5-4AD0-80C5-110C108733EF}" dt="2023-02-09T09:35:51.715" v="3441" actId="165"/>
            <ac:grpSpMkLst>
              <pc:docMk/>
              <pc:sldMasterMk cId="4053971265" sldId="2147483648"/>
              <pc:sldLayoutMk cId="1674861387" sldId="2147483666"/>
              <ac:grpSpMk id="121" creationId="{3FB9CA83-61FB-42E0-7540-54D61B1FA14A}"/>
            </ac:grpSpMkLst>
          </pc:grpChg>
          <pc:grpChg chg="del mod topLvl">
            <ac:chgData name="Emiliya Shender" userId="cb1f218db259381d" providerId="LiveId" clId="{A58D24E4-53B5-4AD0-80C5-110C108733EF}" dt="2023-02-09T09:36:06.476" v="3445" actId="165"/>
            <ac:grpSpMkLst>
              <pc:docMk/>
              <pc:sldMasterMk cId="4053971265" sldId="2147483648"/>
              <pc:sldLayoutMk cId="1674861387" sldId="2147483666"/>
              <ac:grpSpMk id="142" creationId="{D705BB51-EEED-C83C-E362-AB1DCE524FD2}"/>
            </ac:grpSpMkLst>
          </pc:grpChg>
          <pc:grpChg chg="add mod">
            <ac:chgData name="Emiliya Shender" userId="cb1f218db259381d" providerId="LiveId" clId="{A58D24E4-53B5-4AD0-80C5-110C108733EF}" dt="2023-02-09T09:36:44.177" v="3448" actId="196"/>
            <ac:grpSpMkLst>
              <pc:docMk/>
              <pc:sldMasterMk cId="4053971265" sldId="2147483648"/>
              <pc:sldLayoutMk cId="1674861387" sldId="2147483666"/>
              <ac:grpSpMk id="168" creationId="{E58FECB6-9CCB-56A9-AAE3-8559B189D005}"/>
            </ac:grpSpMkLst>
          </pc:grpChg>
          <pc:grpChg chg="add del mod">
            <ac:chgData name="Emiliya Shender" userId="cb1f218db259381d" providerId="LiveId" clId="{A58D24E4-53B5-4AD0-80C5-110C108733EF}" dt="2023-02-09T12:25:57.032" v="3614" actId="165"/>
            <ac:grpSpMkLst>
              <pc:docMk/>
              <pc:sldMasterMk cId="4053971265" sldId="2147483648"/>
              <pc:sldLayoutMk cId="1674861387" sldId="2147483666"/>
              <ac:grpSpMk id="169" creationId="{FA89ED76-D185-4F14-0604-88608410B69B}"/>
            </ac:grpSpMkLst>
          </pc:grpChg>
          <pc:grpChg chg="mod topLvl">
            <ac:chgData name="Emiliya Shender" userId="cb1f218db259381d" providerId="LiveId" clId="{A58D24E4-53B5-4AD0-80C5-110C108733EF}" dt="2023-02-09T12:26:11.752" v="3624" actId="1076"/>
            <ac:grpSpMkLst>
              <pc:docMk/>
              <pc:sldMasterMk cId="4053971265" sldId="2147483648"/>
              <pc:sldLayoutMk cId="1674861387" sldId="2147483666"/>
              <ac:grpSpMk id="170" creationId="{40535680-F9B3-3B5E-8F54-43C15B4C63FC}"/>
            </ac:grpSpMkLst>
          </pc:grpChg>
          <pc:grpChg chg="del mod topLvl">
            <ac:chgData name="Emiliya Shender" userId="cb1f218db259381d" providerId="LiveId" clId="{A58D24E4-53B5-4AD0-80C5-110C108733EF}" dt="2023-02-09T12:26:14.432" v="3625" actId="478"/>
            <ac:grpSpMkLst>
              <pc:docMk/>
              <pc:sldMasterMk cId="4053971265" sldId="2147483648"/>
              <pc:sldLayoutMk cId="1674861387" sldId="2147483666"/>
              <ac:grpSpMk id="171" creationId="{0A4EDD0D-660A-C0F4-D9FF-8F7DD15607AB}"/>
            </ac:grpSpMkLst>
          </pc:grpChg>
          <pc:grpChg chg="del mod topLvl">
            <ac:chgData name="Emiliya Shender" userId="cb1f218db259381d" providerId="LiveId" clId="{A58D24E4-53B5-4AD0-80C5-110C108733EF}" dt="2023-02-09T12:26:14.432" v="3625" actId="478"/>
            <ac:grpSpMkLst>
              <pc:docMk/>
              <pc:sldMasterMk cId="4053971265" sldId="2147483648"/>
              <pc:sldLayoutMk cId="1674861387" sldId="2147483666"/>
              <ac:grpSpMk id="172" creationId="{4A5F56BC-B21D-096D-B644-8F5D9EF2D4A1}"/>
            </ac:grpSpMkLst>
          </pc:grpChg>
          <pc:grpChg chg="del mod topLvl">
            <ac:chgData name="Emiliya Shender" userId="cb1f218db259381d" providerId="LiveId" clId="{A58D24E4-53B5-4AD0-80C5-110C108733EF}" dt="2023-02-09T12:26:14.432" v="3625" actId="478"/>
            <ac:grpSpMkLst>
              <pc:docMk/>
              <pc:sldMasterMk cId="4053971265" sldId="2147483648"/>
              <pc:sldLayoutMk cId="1674861387" sldId="2147483666"/>
              <ac:grpSpMk id="173" creationId="{98376902-85F6-7EB9-BB58-FFDD4E34A3E8}"/>
            </ac:grpSpMkLst>
          </pc:grpChg>
          <pc:picChg chg="del">
            <ac:chgData name="Emiliya Shender" userId="cb1f218db259381d" providerId="LiveId" clId="{A58D24E4-53B5-4AD0-80C5-110C108733EF}" dt="2023-02-09T09:36:55.110" v="3449" actId="21"/>
            <ac:picMkLst>
              <pc:docMk/>
              <pc:sldMasterMk cId="4053971265" sldId="2147483648"/>
              <pc:sldLayoutMk cId="1674861387" sldId="2147483666"/>
              <ac:picMk id="30" creationId="{48D705F6-5FD6-E620-BD59-F8D4AEFC34BF}"/>
            </ac:picMkLst>
          </pc:picChg>
        </pc:sldLayoutChg>
        <pc:sldLayoutChg chg="addSp delSp modSp mod setBg">
          <pc:chgData name="Emiliya Shender" userId="cb1f218db259381d" providerId="LiveId" clId="{A58D24E4-53B5-4AD0-80C5-110C108733EF}" dt="2023-02-08T17:02:59.357" v="2198" actId="207"/>
          <pc:sldLayoutMkLst>
            <pc:docMk/>
            <pc:sldMasterMk cId="4053971265" sldId="2147483648"/>
            <pc:sldLayoutMk cId="3311258231" sldId="2147483666"/>
          </pc:sldLayoutMkLst>
          <pc:spChg chg="mod">
            <ac:chgData name="Emiliya Shender" userId="cb1f218db259381d" providerId="LiveId" clId="{A58D24E4-53B5-4AD0-80C5-110C108733EF}" dt="2023-02-08T17:02:27.371" v="2194"/>
            <ac:spMkLst>
              <pc:docMk/>
              <pc:sldMasterMk cId="4053971265" sldId="2147483648"/>
              <pc:sldLayoutMk cId="3311258231" sldId="2147483666"/>
              <ac:spMk id="2" creationId="{5A42F1EC-0E0A-87EF-758E-00C3675DF760}"/>
            </ac:spMkLst>
          </pc:spChg>
          <pc:spChg chg="mod">
            <ac:chgData name="Emiliya Shender" userId="cb1f218db259381d" providerId="LiveId" clId="{A58D24E4-53B5-4AD0-80C5-110C108733EF}" dt="2023-02-08T16:02:15.741" v="359" actId="14861"/>
            <ac:spMkLst>
              <pc:docMk/>
              <pc:sldMasterMk cId="4053971265" sldId="2147483648"/>
              <pc:sldLayoutMk cId="3311258231" sldId="2147483666"/>
              <ac:spMk id="402" creationId="{90B8BB4D-DE93-EBD0-2CC4-158327471340}"/>
            </ac:spMkLst>
          </pc:spChg>
          <pc:spChg chg="mod">
            <ac:chgData name="Emiliya Shender" userId="cb1f218db259381d" providerId="LiveId" clId="{A58D24E4-53B5-4AD0-80C5-110C108733EF}" dt="2023-02-08T16:28:36.158" v="1027" actId="207"/>
            <ac:spMkLst>
              <pc:docMk/>
              <pc:sldMasterMk cId="4053971265" sldId="2147483648"/>
              <pc:sldLayoutMk cId="3311258231" sldId="2147483666"/>
              <ac:spMk id="445" creationId="{F5D502CF-8B16-2E58-2822-93224A0E7C43}"/>
            </ac:spMkLst>
          </pc:spChg>
          <pc:spChg chg="mod">
            <ac:chgData name="Emiliya Shender" userId="cb1f218db259381d" providerId="LiveId" clId="{A58D24E4-53B5-4AD0-80C5-110C108733EF}" dt="2023-02-08T16:01:04.480" v="338" actId="1076"/>
            <ac:spMkLst>
              <pc:docMk/>
              <pc:sldMasterMk cId="4053971265" sldId="2147483648"/>
              <pc:sldLayoutMk cId="3311258231" sldId="2147483666"/>
              <ac:spMk id="476" creationId="{AB2F5A74-8C48-0ABE-D4A2-6507623DD1A7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85" creationId="{92992C6F-C831-84F4-3487-FB331E3826F0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86" creationId="{965BFB70-D567-EB8A-74AA-41895D7EC6C9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87" creationId="{7C581500-3D41-ACA0-EC16-F64B04870A48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88" creationId="{969B2F10-6D0F-74B8-951A-F19A2847E099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89" creationId="{F5D8A7C3-6D5B-6CC5-BD82-B22270BA3216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0" creationId="{5C37E81B-E480-93B2-E299-7FBD21BDB30D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1" creationId="{5DAD93D5-45F9-9278-C086-50A5233080B6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2" creationId="{77661D14-8B07-A408-6191-F68D37F738E3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3" creationId="{974D7D57-9D68-EEED-DA1E-A68172F8C3E2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4" creationId="{EDA07787-4FFE-E710-5B05-F8DDE24889F8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5" creationId="{1B645D05-E6BC-CD5C-FEAF-EBA365C430C4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6" creationId="{32B229C4-5394-9CA0-8B4B-4F04C5677270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497" creationId="{1B41F1AE-8837-DA91-D009-3090ECB6ADBC}"/>
            </ac:spMkLst>
          </pc:spChg>
          <pc:spChg chg="mod">
            <ac:chgData name="Emiliya Shender" userId="cb1f218db259381d" providerId="LiveId" clId="{A58D24E4-53B5-4AD0-80C5-110C108733EF}" dt="2023-02-08T16:56:19.670" v="2036"/>
            <ac:spMkLst>
              <pc:docMk/>
              <pc:sldMasterMk cId="4053971265" sldId="2147483648"/>
              <pc:sldLayoutMk cId="3311258231" sldId="2147483666"/>
              <ac:spMk id="498" creationId="{47A98C41-2CF0-F7A4-0001-31DCAD81ED7F}"/>
            </ac:spMkLst>
          </pc:spChg>
          <pc:spChg chg="mod">
            <ac:chgData name="Emiliya Shender" userId="cb1f218db259381d" providerId="LiveId" clId="{A58D24E4-53B5-4AD0-80C5-110C108733EF}" dt="2023-02-08T16:56:19.670" v="2036"/>
            <ac:spMkLst>
              <pc:docMk/>
              <pc:sldMasterMk cId="4053971265" sldId="2147483648"/>
              <pc:sldLayoutMk cId="3311258231" sldId="2147483666"/>
              <ac:spMk id="499" creationId="{2E346262-707E-333B-BDA2-FD3A44ECB6A1}"/>
            </ac:spMkLst>
          </pc:spChg>
          <pc:spChg chg="mod">
            <ac:chgData name="Emiliya Shender" userId="cb1f218db259381d" providerId="LiveId" clId="{A58D24E4-53B5-4AD0-80C5-110C108733EF}" dt="2023-02-08T16:56:19.670" v="2036"/>
            <ac:spMkLst>
              <pc:docMk/>
              <pc:sldMasterMk cId="4053971265" sldId="2147483648"/>
              <pc:sldLayoutMk cId="3311258231" sldId="2147483666"/>
              <ac:spMk id="500" creationId="{425EB9AE-7063-7D61-2390-75694AD48CAE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501" creationId="{6E247DA2-AF6E-36AC-E11D-0825842AFF87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502" creationId="{7C03A45A-0A16-94C8-ABC0-3A89FF8ED02B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503" creationId="{2A0C9AE5-5905-0EED-FC0C-FE31E4715032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504" creationId="{86154D77-5B25-E0BA-76B8-6ACD82880071}"/>
            </ac:spMkLst>
          </pc:spChg>
          <pc:spChg chg="mod">
            <ac:chgData name="Emiliya Shender" userId="cb1f218db259381d" providerId="LiveId" clId="{A58D24E4-53B5-4AD0-80C5-110C108733EF}" dt="2023-02-08T16:00:21.529" v="323" actId="165"/>
            <ac:spMkLst>
              <pc:docMk/>
              <pc:sldMasterMk cId="4053971265" sldId="2147483648"/>
              <pc:sldLayoutMk cId="3311258231" sldId="2147483666"/>
              <ac:spMk id="505" creationId="{74783574-6B98-20BD-C537-0757A4B28BE4}"/>
            </ac:spMkLst>
          </pc:spChg>
          <pc:spChg chg="add del mod">
            <ac:chgData name="Emiliya Shender" userId="cb1f218db259381d" providerId="LiveId" clId="{A58D24E4-53B5-4AD0-80C5-110C108733EF}" dt="2023-02-08T17:02:59.357" v="2198" actId="207"/>
            <ac:spMkLst>
              <pc:docMk/>
              <pc:sldMasterMk cId="4053971265" sldId="2147483648"/>
              <pc:sldLayoutMk cId="3311258231" sldId="2147483666"/>
              <ac:spMk id="508" creationId="{5634D147-BA51-6DAA-BF7A-FBC1A802755D}"/>
            </ac:spMkLst>
          </pc:spChg>
          <pc:spChg chg="del mod">
            <ac:chgData name="Emiliya Shender" userId="cb1f218db259381d" providerId="LiveId" clId="{A58D24E4-53B5-4AD0-80C5-110C108733EF}" dt="2023-02-08T17:01:10.307" v="2175"/>
            <ac:spMkLst>
              <pc:docMk/>
              <pc:sldMasterMk cId="4053971265" sldId="2147483648"/>
              <pc:sldLayoutMk cId="3311258231" sldId="2147483666"/>
              <ac:spMk id="531" creationId="{06CFB31E-F799-49ED-BA10-28D17532FA32}"/>
            </ac:spMkLst>
          </pc:spChg>
          <pc:spChg chg="add mod">
            <ac:chgData name="Emiliya Shender" userId="cb1f218db259381d" providerId="LiveId" clId="{A58D24E4-53B5-4AD0-80C5-110C108733EF}" dt="2023-02-08T15:59:38.063" v="308" actId="1076"/>
            <ac:spMkLst>
              <pc:docMk/>
              <pc:sldMasterMk cId="4053971265" sldId="2147483648"/>
              <pc:sldLayoutMk cId="3311258231" sldId="2147483666"/>
              <ac:spMk id="532" creationId="{E9283E0D-E50E-EBB0-7838-0539AA0C34EF}"/>
            </ac:spMkLst>
          </pc:spChg>
          <pc:spChg chg="add mod">
            <ac:chgData name="Emiliya Shender" userId="cb1f218db259381d" providerId="LiveId" clId="{A58D24E4-53B5-4AD0-80C5-110C108733EF}" dt="2023-02-08T15:58:59.769" v="280" actId="571"/>
            <ac:spMkLst>
              <pc:docMk/>
              <pc:sldMasterMk cId="4053971265" sldId="2147483648"/>
              <pc:sldLayoutMk cId="3311258231" sldId="2147483666"/>
              <ac:spMk id="533" creationId="{375C0B3D-2939-62B1-6033-44A40F53B26C}"/>
            </ac:spMkLst>
          </pc:spChg>
          <pc:spChg chg="add mod">
            <ac:chgData name="Emiliya Shender" userId="cb1f218db259381d" providerId="LiveId" clId="{A58D24E4-53B5-4AD0-80C5-110C108733EF}" dt="2023-02-08T15:58:59.769" v="280" actId="571"/>
            <ac:spMkLst>
              <pc:docMk/>
              <pc:sldMasterMk cId="4053971265" sldId="2147483648"/>
              <pc:sldLayoutMk cId="3311258231" sldId="2147483666"/>
              <ac:spMk id="534" creationId="{97708635-D6EE-4778-3184-8E560E32C5F9}"/>
            </ac:spMkLst>
          </pc:spChg>
          <pc:spChg chg="add mod">
            <ac:chgData name="Emiliya Shender" userId="cb1f218db259381d" providerId="LiveId" clId="{A58D24E4-53B5-4AD0-80C5-110C108733EF}" dt="2023-02-08T15:59:38.063" v="308" actId="1076"/>
            <ac:spMkLst>
              <pc:docMk/>
              <pc:sldMasterMk cId="4053971265" sldId="2147483648"/>
              <pc:sldLayoutMk cId="3311258231" sldId="2147483666"/>
              <ac:spMk id="535" creationId="{856EF39F-473F-10C2-013F-AC5CCE1FA23A}"/>
            </ac:spMkLst>
          </pc:spChg>
          <pc:spChg chg="add mod">
            <ac:chgData name="Emiliya Shender" userId="cb1f218db259381d" providerId="LiveId" clId="{A58D24E4-53B5-4AD0-80C5-110C108733EF}" dt="2023-02-08T17:02:37.371" v="2196" actId="6559"/>
            <ac:spMkLst>
              <pc:docMk/>
              <pc:sldMasterMk cId="4053971265" sldId="2147483648"/>
              <pc:sldLayoutMk cId="3311258231" sldId="2147483666"/>
              <ac:spMk id="536" creationId="{B142733C-8DE1-ED2F-5F6D-E4B02723EF5B}"/>
            </ac:spMkLst>
          </pc:spChg>
          <pc:spChg chg="add 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37" creationId="{1B4B8684-3BDE-B586-60A2-430854B9EADB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46" creationId="{89E7935B-249C-81CC-297E-713FAC0FB156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47" creationId="{1DAFD931-650D-EA7D-DCE1-F735684C5579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48" creationId="{055B12C4-3341-4160-82FF-B819ACFF48C9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49" creationId="{F763D2FC-9672-BDAA-7821-3D9FB08EC320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0" creationId="{E2ED598D-5AE5-7577-1189-A7A62E995C63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1" creationId="{927BDB42-3469-3C7D-D3AA-D04664C4C948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2" creationId="{7064D6C8-6C4B-D317-A6B9-6B28A637CD47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3" creationId="{854D2FD1-7A95-97FB-213E-3494A34B398F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4" creationId="{BADF0B49-FDB8-7FDD-A7F9-7C0906209CE7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5" creationId="{CFCC01B0-1EDA-A3BF-FE25-3854BCE120C1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6" creationId="{BAE85793-6086-64EA-3C1D-7EEB9433A09E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7" creationId="{37AFBFF9-ADAC-D284-A88C-1B3BE58B335F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8" creationId="{B1C0AE1A-2E76-028A-041C-FD4B7F62C0D7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59" creationId="{5E38F876-BD80-3EAD-B0CD-E4D357B6F15C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0" creationId="{71039D4F-B49C-6415-4DDB-8E0B6227B3EA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1" creationId="{0165FCE3-0B3F-7125-F021-06AE6EFADB04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2" creationId="{F3E2F707-C00A-5673-A1C4-6FE7F922EA3F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3" creationId="{C499AE0D-5414-3A29-A98E-FBC0CA49DAEC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4" creationId="{40D83083-D27B-7CC5-0020-08E4EECA297C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5" creationId="{7D3D5BE2-3C34-6281-3805-CAC9BEA387EE}"/>
            </ac:spMkLst>
          </pc:spChg>
          <pc:spChg chg="mod">
            <ac:chgData name="Emiliya Shender" userId="cb1f218db259381d" providerId="LiveId" clId="{A58D24E4-53B5-4AD0-80C5-110C108733EF}" dt="2023-02-08T16:00:02.131" v="314" actId="571"/>
            <ac:spMkLst>
              <pc:docMk/>
              <pc:sldMasterMk cId="4053971265" sldId="2147483648"/>
              <pc:sldLayoutMk cId="3311258231" sldId="2147483666"/>
              <ac:spMk id="566" creationId="{B2A2130C-9DB3-CA86-1CAC-88756C079F25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75" creationId="{1889659D-9DCF-C7EA-745E-C633820B1F55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76" creationId="{6F22DF5D-18BB-D833-D0CD-6353BB6DDE5C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77" creationId="{0F12BB5B-0D07-5B4D-2DAF-992F5F232989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78" creationId="{033B17ED-2F76-EF49-1CBD-0D73772E2B51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79" creationId="{B1A765F8-F21E-482C-D80E-AF4266DF884E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0" creationId="{7B313475-4C77-A67F-FD15-B90DE790C5F8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1" creationId="{1DD4EA64-F018-86D5-0F8B-836D5265AC4C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2" creationId="{EC9B2909-6A06-3E57-119F-624582B5AC13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3" creationId="{0EBC637C-E1F3-C10E-3527-0F39E9694590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4" creationId="{3AB83272-16B3-23D4-6398-BD23B4A70320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5" creationId="{8FE7A70B-85B8-0A87-0D91-BE146DFC65AE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6" creationId="{741C061D-7F1A-AEF5-06B1-13BC326CF856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7" creationId="{8C9D9DA8-9BAD-298A-BC43-D27D91E95E12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8" creationId="{A356A0D3-AF77-E00B-0652-514EB712468E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89" creationId="{C0C08227-F3BF-560F-2918-A4FD87211A1B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0" creationId="{97EA305E-F5E4-6767-0665-D3E52F41CBAC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1" creationId="{D1D2DEAB-CDFE-361C-8FBF-B9E95141E0BF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2" creationId="{06951544-C2B0-188D-8801-1F5C6332FC11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3" creationId="{377A51A0-38D6-BB7C-82FC-0FA1EA4D7517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4" creationId="{71699DDF-EA44-0CAB-282D-034F44C4C77D}"/>
            </ac:spMkLst>
          </pc:spChg>
          <pc:spChg chg="mod">
            <ac:chgData name="Emiliya Shender" userId="cb1f218db259381d" providerId="LiveId" clId="{A58D24E4-53B5-4AD0-80C5-110C108733EF}" dt="2023-02-08T16:00:04.019" v="316" actId="571"/>
            <ac:spMkLst>
              <pc:docMk/>
              <pc:sldMasterMk cId="4053971265" sldId="2147483648"/>
              <pc:sldLayoutMk cId="3311258231" sldId="2147483666"/>
              <ac:spMk id="595" creationId="{6B05D52C-08EE-5129-6130-ECDED0485EDF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1" creationId="{937AF7DE-5A58-6DAF-45A3-81C5B069A9D5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2" creationId="{47894644-ECED-116F-E22A-D20CF89DDEE4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3" creationId="{37E516B5-158C-4855-34E7-27AE27AA570B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4" creationId="{62EE8815-8B07-6124-F257-A80C55719953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5" creationId="{49359BB7-FB7F-0F01-4C35-CC63E8B606D6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6" creationId="{5BC09DF0-A992-53E5-A8A9-20D1B9B9FB16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7" creationId="{936CD602-9EC2-6787-A677-3AD37AE4C975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8" creationId="{B6CB0956-8BB3-06EA-3E17-EC9C6CF2DA06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09" creationId="{5755908F-FF8B-247B-00FB-AF9A9FEDDFE6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10" creationId="{C9A5A7FC-C0EC-9CF6-7E6B-129E5C3EB1AC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11" creationId="{581617AE-9619-0F08-E72D-A39F8DF44F91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12" creationId="{5EBD9D78-962A-35E0-91FA-B66DB339890A}"/>
            </ac:spMkLst>
          </pc:spChg>
          <pc:spChg chg="mod">
            <ac:chgData name="Emiliya Shender" userId="cb1f218db259381d" providerId="LiveId" clId="{A58D24E4-53B5-4AD0-80C5-110C108733EF}" dt="2023-02-08T16:00:33.216" v="330"/>
            <ac:spMkLst>
              <pc:docMk/>
              <pc:sldMasterMk cId="4053971265" sldId="2147483648"/>
              <pc:sldLayoutMk cId="3311258231" sldId="2147483666"/>
              <ac:spMk id="613" creationId="{C20099DA-A67E-9105-4856-0CF507A5CD5A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15" creationId="{CADE0F72-C2D5-B505-5AB4-35060ADBBA24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16" creationId="{A965AF4E-BD4C-0004-4206-5897E412F477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18" creationId="{62801B46-37E6-8BFC-C9C7-4ABC130A3437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19" creationId="{BAE91A39-CE24-3E65-A095-AE5D877795AA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20" creationId="{1357D5FE-90C0-9378-0BE9-F1925A456217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22" creationId="{BA6682EB-6524-5ED8-7493-F4E79CB60F13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23" creationId="{E3FCEA76-1E3D-5544-DDA1-56196393C823}"/>
            </ac:spMkLst>
          </pc:spChg>
          <pc:spChg chg="mod">
            <ac:chgData name="Emiliya Shender" userId="cb1f218db259381d" providerId="LiveId" clId="{A58D24E4-53B5-4AD0-80C5-110C108733EF}" dt="2023-02-08T16:00:43.345" v="333" actId="207"/>
            <ac:spMkLst>
              <pc:docMk/>
              <pc:sldMasterMk cId="4053971265" sldId="2147483648"/>
              <pc:sldLayoutMk cId="3311258231" sldId="2147483666"/>
              <ac:spMk id="624" creationId="{2F06239A-882F-5DDE-78F2-4EC650B9C0E5}"/>
            </ac:spMkLst>
          </pc:spChg>
          <pc:spChg chg="add mod">
            <ac:chgData name="Emiliya Shender" userId="cb1f218db259381d" providerId="LiveId" clId="{A58D24E4-53B5-4AD0-80C5-110C108733EF}" dt="2023-02-08T16:56:40.457" v="2042" actId="207"/>
            <ac:spMkLst>
              <pc:docMk/>
              <pc:sldMasterMk cId="4053971265" sldId="2147483648"/>
              <pc:sldLayoutMk cId="3311258231" sldId="2147483666"/>
              <ac:spMk id="634" creationId="{1167B3AF-5E1B-163D-314D-41C6A92AA95D}"/>
            </ac:spMkLst>
          </pc:spChg>
          <pc:spChg chg="add del mod">
            <ac:chgData name="Emiliya Shender" userId="cb1f218db259381d" providerId="LiveId" clId="{A58D24E4-53B5-4AD0-80C5-110C108733EF}" dt="2023-02-08T17:01:10.307" v="2175"/>
            <ac:spMkLst>
              <pc:docMk/>
              <pc:sldMasterMk cId="4053971265" sldId="2147483648"/>
              <pc:sldLayoutMk cId="3311258231" sldId="2147483666"/>
              <ac:spMk id="635" creationId="{872C196B-F842-152C-9081-99F6FAB7E1CF}"/>
            </ac:spMkLst>
          </pc:spChg>
          <pc:spChg chg="mod">
            <ac:chgData name="Emiliya Shender" userId="cb1f218db259381d" providerId="LiveId" clId="{A58D24E4-53B5-4AD0-80C5-110C108733EF}" dt="2023-02-08T17:01:10.307" v="2175"/>
            <ac:spMkLst>
              <pc:docMk/>
              <pc:sldMasterMk cId="4053971265" sldId="2147483648"/>
              <pc:sldLayoutMk cId="3311258231" sldId="2147483666"/>
              <ac:spMk id="636" creationId="{DA4D5B78-EF8B-50E7-A112-028E0D697230}"/>
            </ac:spMkLst>
          </pc:spChg>
          <pc:grpChg chg="del">
            <ac:chgData name="Emiliya Shender" userId="cb1f218db259381d" providerId="LiveId" clId="{A58D24E4-53B5-4AD0-80C5-110C108733EF}" dt="2023-02-08T16:00:21.529" v="323" actId="165"/>
            <ac:grpSpMkLst>
              <pc:docMk/>
              <pc:sldMasterMk cId="4053971265" sldId="2147483648"/>
              <pc:sldLayoutMk cId="3311258231" sldId="2147483666"/>
              <ac:grpSpMk id="477" creationId="{FA93EFEA-7A2C-F709-6268-C168EC35F30D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78" creationId="{49621B7A-DDE1-DEBC-9784-AB9FCCF67394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79" creationId="{98D89740-59BE-3382-71C2-909ACF65D1BF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80" creationId="{BF97CC1C-D7CA-9777-F7A2-B49F9A3825AA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81" creationId="{733E1B9D-1153-BCF0-0276-C8F8FC4AEF61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82" creationId="{F142791D-C5BC-851B-94D7-3DAD8BD950F2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83" creationId="{02A7B563-B6A4-26EE-AA7F-478CF8DC4830}"/>
            </ac:grpSpMkLst>
          </pc:grpChg>
          <pc:grpChg chg="mod topLvl">
            <ac:chgData name="Emiliya Shender" userId="cb1f218db259381d" providerId="LiveId" clId="{A58D24E4-53B5-4AD0-80C5-110C108733EF}" dt="2023-02-08T16:56:24.547" v="2038" actId="1076"/>
            <ac:grpSpMkLst>
              <pc:docMk/>
              <pc:sldMasterMk cId="4053971265" sldId="2147483648"/>
              <pc:sldLayoutMk cId="3311258231" sldId="2147483666"/>
              <ac:grpSpMk id="484" creationId="{3A593A24-15E8-74D7-8D32-56404B4E6976}"/>
            </ac:grpSpMkLst>
          </pc:grpChg>
          <pc:grpChg chg="mod">
            <ac:chgData name="Emiliya Shender" userId="cb1f218db259381d" providerId="LiveId" clId="{A58D24E4-53B5-4AD0-80C5-110C108733EF}" dt="2023-02-08T16:00:54.020" v="335" actId="1076"/>
            <ac:grpSpMkLst>
              <pc:docMk/>
              <pc:sldMasterMk cId="4053971265" sldId="2147483648"/>
              <pc:sldLayoutMk cId="3311258231" sldId="2147483666"/>
              <ac:grpSpMk id="512" creationId="{0069ED97-9913-3BA1-37B3-A55F26F1CCB4}"/>
            </ac:grpSpMkLst>
          </pc:grpChg>
          <pc:grpChg chg="add 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38" creationId="{E11F1B51-A4E6-01D2-B7A9-C9953D4DF1AC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39" creationId="{66979752-B7CB-B322-D95A-9B13F10FA7F6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0" creationId="{E8B5DB38-26F7-3FD4-7586-2F63F20A2C0F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1" creationId="{8DCFF6E7-9D06-724A-666A-BB6ABC1C27BD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2" creationId="{D802F3D6-4F1B-9F68-3F33-8EB4EFC2F32C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3" creationId="{31004699-8B83-11CE-1C6A-C375CA993337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4" creationId="{0CBC246D-4496-156C-AF4A-5AD62B9B8C82}"/>
            </ac:grpSpMkLst>
          </pc:grpChg>
          <pc:grpChg chg="mod">
            <ac:chgData name="Emiliya Shender" userId="cb1f218db259381d" providerId="LiveId" clId="{A58D24E4-53B5-4AD0-80C5-110C108733EF}" dt="2023-02-08T16:00:02.131" v="314" actId="571"/>
            <ac:grpSpMkLst>
              <pc:docMk/>
              <pc:sldMasterMk cId="4053971265" sldId="2147483648"/>
              <pc:sldLayoutMk cId="3311258231" sldId="2147483666"/>
              <ac:grpSpMk id="545" creationId="{1D5B25EA-17B7-DB9A-7EE4-3DED423C888A}"/>
            </ac:grpSpMkLst>
          </pc:grpChg>
          <pc:grpChg chg="add 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67" creationId="{8C741CB2-4891-CFBB-6B34-B56759FFC78B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68" creationId="{62CE2453-4858-65F5-C299-6D0CCD9D5126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69" creationId="{3DC1C0F6-AC12-8B19-5532-F2FF4876F8D4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70" creationId="{8BAF82DE-998B-1CEB-3A91-4F402812BC41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71" creationId="{03F2DFCC-EC04-9AD1-1BED-43E7E6223210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72" creationId="{5F35CEFE-6556-D774-FBFB-5038EB5F34A1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73" creationId="{571AF070-56D6-57CE-9B0B-6349097CA815}"/>
            </ac:grpSpMkLst>
          </pc:grpChg>
          <pc:grpChg chg="mod">
            <ac:chgData name="Emiliya Shender" userId="cb1f218db259381d" providerId="LiveId" clId="{A58D24E4-53B5-4AD0-80C5-110C108733EF}" dt="2023-02-08T16:00:04.019" v="316" actId="571"/>
            <ac:grpSpMkLst>
              <pc:docMk/>
              <pc:sldMasterMk cId="4053971265" sldId="2147483648"/>
              <pc:sldLayoutMk cId="3311258231" sldId="2147483666"/>
              <ac:grpSpMk id="574" creationId="{F7C77558-1FA6-8B66-6939-03DA9544D23F}"/>
            </ac:grpSpMkLst>
          </pc:grpChg>
          <pc:grpChg chg="add mod">
            <ac:chgData name="Emiliya Shender" userId="cb1f218db259381d" providerId="LiveId" clId="{A58D24E4-53B5-4AD0-80C5-110C108733EF}" dt="2023-02-08T16:00:33.216" v="330"/>
            <ac:grpSpMkLst>
              <pc:docMk/>
              <pc:sldMasterMk cId="4053971265" sldId="2147483648"/>
              <pc:sldLayoutMk cId="3311258231" sldId="2147483666"/>
              <ac:grpSpMk id="596" creationId="{2C0C1EAF-D45E-E299-7BA5-376965FC77E5}"/>
            </ac:grpSpMkLst>
          </pc:grpChg>
          <pc:grpChg chg="mod">
            <ac:chgData name="Emiliya Shender" userId="cb1f218db259381d" providerId="LiveId" clId="{A58D24E4-53B5-4AD0-80C5-110C108733EF}" dt="2023-02-08T16:00:33.216" v="330"/>
            <ac:grpSpMkLst>
              <pc:docMk/>
              <pc:sldMasterMk cId="4053971265" sldId="2147483648"/>
              <pc:sldLayoutMk cId="3311258231" sldId="2147483666"/>
              <ac:grpSpMk id="597" creationId="{0ABB9120-2FF0-B01B-0271-67E8CCC32DD9}"/>
            </ac:grpSpMkLst>
          </pc:grpChg>
          <pc:grpChg chg="mod">
            <ac:chgData name="Emiliya Shender" userId="cb1f218db259381d" providerId="LiveId" clId="{A58D24E4-53B5-4AD0-80C5-110C108733EF}" dt="2023-02-08T16:00:33.216" v="330"/>
            <ac:grpSpMkLst>
              <pc:docMk/>
              <pc:sldMasterMk cId="4053971265" sldId="2147483648"/>
              <pc:sldLayoutMk cId="3311258231" sldId="2147483666"/>
              <ac:grpSpMk id="598" creationId="{5C3E68CB-C883-E53D-8F0A-9D7A2BC4C3DF}"/>
            </ac:grpSpMkLst>
          </pc:grpChg>
          <pc:grpChg chg="mod">
            <ac:chgData name="Emiliya Shender" userId="cb1f218db259381d" providerId="LiveId" clId="{A58D24E4-53B5-4AD0-80C5-110C108733EF}" dt="2023-02-08T16:00:33.216" v="330"/>
            <ac:grpSpMkLst>
              <pc:docMk/>
              <pc:sldMasterMk cId="4053971265" sldId="2147483648"/>
              <pc:sldLayoutMk cId="3311258231" sldId="2147483666"/>
              <ac:grpSpMk id="599" creationId="{D81789E2-D058-9348-29C7-023CBC55637E}"/>
            </ac:grpSpMkLst>
          </pc:grpChg>
          <pc:grpChg chg="mod">
            <ac:chgData name="Emiliya Shender" userId="cb1f218db259381d" providerId="LiveId" clId="{A58D24E4-53B5-4AD0-80C5-110C108733EF}" dt="2023-02-08T16:00:33.216" v="330"/>
            <ac:grpSpMkLst>
              <pc:docMk/>
              <pc:sldMasterMk cId="4053971265" sldId="2147483648"/>
              <pc:sldLayoutMk cId="3311258231" sldId="2147483666"/>
              <ac:grpSpMk id="600" creationId="{45A6BB50-6DF1-E0A6-CDB9-51807F971CDB}"/>
            </ac:grpSpMkLst>
          </pc:grpChg>
          <pc:grpChg chg="add mod">
            <ac:chgData name="Emiliya Shender" userId="cb1f218db259381d" providerId="LiveId" clId="{A58D24E4-53B5-4AD0-80C5-110C108733EF}" dt="2023-02-08T16:00:43.345" v="333" actId="207"/>
            <ac:grpSpMkLst>
              <pc:docMk/>
              <pc:sldMasterMk cId="4053971265" sldId="2147483648"/>
              <pc:sldLayoutMk cId="3311258231" sldId="2147483666"/>
              <ac:grpSpMk id="614" creationId="{70D6F962-4A61-9E99-6A8B-2C55521BB39E}"/>
            </ac:grpSpMkLst>
          </pc:grpChg>
          <pc:grpChg chg="add mod">
            <ac:chgData name="Emiliya Shender" userId="cb1f218db259381d" providerId="LiveId" clId="{A58D24E4-53B5-4AD0-80C5-110C108733EF}" dt="2023-02-08T16:00:43.345" v="333" actId="207"/>
            <ac:grpSpMkLst>
              <pc:docMk/>
              <pc:sldMasterMk cId="4053971265" sldId="2147483648"/>
              <pc:sldLayoutMk cId="3311258231" sldId="2147483666"/>
              <ac:grpSpMk id="617" creationId="{51A8D5BA-430F-E456-48E9-6F5A287AF457}"/>
            </ac:grpSpMkLst>
          </pc:grpChg>
          <pc:grpChg chg="add mod">
            <ac:chgData name="Emiliya Shender" userId="cb1f218db259381d" providerId="LiveId" clId="{A58D24E4-53B5-4AD0-80C5-110C108733EF}" dt="2023-02-08T16:00:43.345" v="333" actId="207"/>
            <ac:grpSpMkLst>
              <pc:docMk/>
              <pc:sldMasterMk cId="4053971265" sldId="2147483648"/>
              <pc:sldLayoutMk cId="3311258231" sldId="2147483666"/>
              <ac:grpSpMk id="621" creationId="{450D83B7-4BBC-0D8A-85A8-5BED2BEF6DC9}"/>
            </ac:grpSpMkLst>
          </pc:grpChg>
          <pc:grpChg chg="add mod">
            <ac:chgData name="Emiliya Shender" userId="cb1f218db259381d" providerId="LiveId" clId="{A58D24E4-53B5-4AD0-80C5-110C108733EF}" dt="2023-02-08T16:00:43.345" v="333" actId="207"/>
            <ac:grpSpMkLst>
              <pc:docMk/>
              <pc:sldMasterMk cId="4053971265" sldId="2147483648"/>
              <pc:sldLayoutMk cId="3311258231" sldId="2147483666"/>
              <ac:grpSpMk id="625" creationId="{B4AECE87-239C-8DD2-9C6A-B18D2EA9A800}"/>
            </ac:grpSpMkLst>
          </pc:grpChg>
          <pc:grpChg chg="add del mod">
            <ac:chgData name="Emiliya Shender" userId="cb1f218db259381d" providerId="LiveId" clId="{A58D24E4-53B5-4AD0-80C5-110C108733EF}" dt="2023-02-08T16:01:47.840" v="353" actId="165"/>
            <ac:grpSpMkLst>
              <pc:docMk/>
              <pc:sldMasterMk cId="4053971265" sldId="2147483648"/>
              <pc:sldLayoutMk cId="3311258231" sldId="2147483666"/>
              <ac:grpSpMk id="633" creationId="{46A1CA9D-8EA8-7C7D-8CD1-58387F5076AC}"/>
            </ac:grpSpMkLst>
          </pc:grpChg>
          <pc:picChg chg="mod">
            <ac:chgData name="Emiliya Shender" userId="cb1f218db259381d" providerId="LiveId" clId="{A58D24E4-53B5-4AD0-80C5-110C108733EF}" dt="2023-02-08T17:00:35.737" v="2142" actId="29295"/>
            <ac:picMkLst>
              <pc:docMk/>
              <pc:sldMasterMk cId="4053971265" sldId="2147483648"/>
              <pc:sldLayoutMk cId="3311258231" sldId="2147483666"/>
              <ac:picMk id="507" creationId="{DEE4F965-D306-C5F6-08D8-047631E04F06}"/>
            </ac:picMkLst>
          </pc:picChg>
          <pc:picChg chg="del">
            <ac:chgData name="Emiliya Shender" userId="cb1f218db259381d" providerId="LiveId" clId="{A58D24E4-53B5-4AD0-80C5-110C108733EF}" dt="2023-02-08T16:28:57.071" v="1028" actId="478"/>
            <ac:picMkLst>
              <pc:docMk/>
              <pc:sldMasterMk cId="4053971265" sldId="2147483648"/>
              <pc:sldLayoutMk cId="3311258231" sldId="2147483666"/>
              <ac:picMk id="510" creationId="{53D34DE8-D1B4-6F3E-0909-CB589385654B}"/>
            </ac:picMkLst>
          </pc:picChg>
          <pc:picChg chg="mod">
            <ac:chgData name="Emiliya Shender" userId="cb1f218db259381d" providerId="LiveId" clId="{A58D24E4-53B5-4AD0-80C5-110C108733EF}" dt="2023-02-08T17:02:19.641" v="2189" actId="207"/>
            <ac:picMkLst>
              <pc:docMk/>
              <pc:sldMasterMk cId="4053971265" sldId="2147483648"/>
              <pc:sldLayoutMk cId="3311258231" sldId="2147483666"/>
              <ac:picMk id="511" creationId="{72BE1FBC-B1A7-0D92-BD16-6241B5CB06B4}"/>
            </ac:picMkLst>
          </pc:picChg>
          <pc:picChg chg="mod">
            <ac:chgData name="Emiliya Shender" userId="cb1f218db259381d" providerId="LiveId" clId="{A58D24E4-53B5-4AD0-80C5-110C108733EF}" dt="2023-02-08T16:00:56.005" v="336" actId="1076"/>
            <ac:picMkLst>
              <pc:docMk/>
              <pc:sldMasterMk cId="4053971265" sldId="2147483648"/>
              <pc:sldLayoutMk cId="3311258231" sldId="2147483666"/>
              <ac:picMk id="530" creationId="{E89AEE47-C11E-97DC-80A1-5B083E08076E}"/>
            </ac:picMkLst>
          </pc:picChg>
          <pc:picChg chg="add mod">
            <ac:chgData name="Emiliya Shender" userId="cb1f218db259381d" providerId="LiveId" clId="{A58D24E4-53B5-4AD0-80C5-110C108733EF}" dt="2023-02-08T17:02:00.957" v="2185" actId="207"/>
            <ac:picMkLst>
              <pc:docMk/>
              <pc:sldMasterMk cId="4053971265" sldId="2147483648"/>
              <pc:sldLayoutMk cId="3311258231" sldId="2147483666"/>
              <ac:picMk id="626" creationId="{DE8D14D5-5AAC-5A89-DD98-A39164AC8C96}"/>
            </ac:picMkLst>
          </pc:picChg>
          <pc:cxnChg chg="add mod topLvl">
            <ac:chgData name="Emiliya Shender" userId="cb1f218db259381d" providerId="LiveId" clId="{A58D24E4-53B5-4AD0-80C5-110C108733EF}" dt="2023-02-08T17:01:57.151" v="2184" actId="692"/>
            <ac:cxnSpMkLst>
              <pc:docMk/>
              <pc:sldMasterMk cId="4053971265" sldId="2147483648"/>
              <pc:sldLayoutMk cId="3311258231" sldId="2147483666"/>
              <ac:cxnSpMk id="628" creationId="{73AE66A6-8AD1-621C-0E3D-9853F3CC0872}"/>
            </ac:cxnSpMkLst>
          </pc:cxnChg>
          <pc:cxnChg chg="add mod topLvl">
            <ac:chgData name="Emiliya Shender" userId="cb1f218db259381d" providerId="LiveId" clId="{A58D24E4-53B5-4AD0-80C5-110C108733EF}" dt="2023-02-08T17:01:57.151" v="2184" actId="692"/>
            <ac:cxnSpMkLst>
              <pc:docMk/>
              <pc:sldMasterMk cId="4053971265" sldId="2147483648"/>
              <pc:sldLayoutMk cId="3311258231" sldId="2147483666"/>
              <ac:cxnSpMk id="629" creationId="{DE28AA12-B726-83C1-7D73-A65E46FF5C99}"/>
            </ac:cxnSpMkLst>
          </pc:cxnChg>
          <pc:cxnChg chg="add mod topLvl">
            <ac:chgData name="Emiliya Shender" userId="cb1f218db259381d" providerId="LiveId" clId="{A58D24E4-53B5-4AD0-80C5-110C108733EF}" dt="2023-02-08T17:01:57.151" v="2184" actId="692"/>
            <ac:cxnSpMkLst>
              <pc:docMk/>
              <pc:sldMasterMk cId="4053971265" sldId="2147483648"/>
              <pc:sldLayoutMk cId="3311258231" sldId="2147483666"/>
              <ac:cxnSpMk id="630" creationId="{FD55DE84-2238-BF6A-5E1F-B44B8D6DB70A}"/>
            </ac:cxnSpMkLst>
          </pc:cxnChg>
          <pc:cxnChg chg="add mod topLvl">
            <ac:chgData name="Emiliya Shender" userId="cb1f218db259381d" providerId="LiveId" clId="{A58D24E4-53B5-4AD0-80C5-110C108733EF}" dt="2023-02-08T17:01:57.151" v="2184" actId="692"/>
            <ac:cxnSpMkLst>
              <pc:docMk/>
              <pc:sldMasterMk cId="4053971265" sldId="2147483648"/>
              <pc:sldLayoutMk cId="3311258231" sldId="2147483666"/>
              <ac:cxnSpMk id="631" creationId="{BE6808B7-1DFA-B858-ECCE-56C711BB761F}"/>
            </ac:cxnSpMkLst>
          </pc:cxnChg>
        </pc:sldLayoutChg>
        <pc:sldLayoutChg chg="addSp modSp new mod">
          <pc:chgData name="Emiliya Shender" userId="cb1f218db259381d" providerId="LiveId" clId="{A58D24E4-53B5-4AD0-80C5-110C108733EF}" dt="2023-02-09T12:21:39.683" v="3518" actId="1076"/>
          <pc:sldLayoutMkLst>
            <pc:docMk/>
            <pc:sldMasterMk cId="4053971265" sldId="2147483648"/>
            <pc:sldLayoutMk cId="769402184" sldId="2147483667"/>
          </pc:sldLayoutMkLst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6" creationId="{629F63EE-B69A-76C8-2BD0-19F0B250B300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7" creationId="{E90F4F15-E10E-68F0-3F10-9BCCA897FE79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8" creationId="{8683FA19-9C56-3AE9-08D4-8A010FB99FC4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0" creationId="{408CDA4E-93C2-946A-E867-B25A220EFF13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1" creationId="{71A9331E-70D1-9F55-F0E0-42D1F34877DF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2" creationId="{8765ACE4-27CB-3060-1B2F-187483D4876D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3" creationId="{07F95F58-1E2F-5CF0-5896-E5A7772A97D5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4" creationId="{C4684249-5803-D378-8383-FEE298165C95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6" creationId="{E9626AD1-06DA-5A7A-AB8B-E53339421594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7" creationId="{33779D8B-7608-2B35-D5DE-2B5798613120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8" creationId="{A4813CCB-5450-0203-7818-58D7100B2255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19" creationId="{59AE1DE1-6C09-F63E-5E81-58E8F6514B98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0" creationId="{B9A6A3F9-1EF7-647F-5D3F-07A29164407D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1" creationId="{F4265F60-16CF-53EC-BBAF-B54EE05E7A0C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2" creationId="{F0EC22E2-39E5-CABE-A5B5-B5C5878F29D2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3" creationId="{D35B636A-8B4A-B6FB-98FD-09F891B8B5BD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4" creationId="{2024B424-9B8B-984A-4EE0-A06A85BC3FDB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5" creationId="{A3919FC8-24DA-18C6-AC64-F50BE9976639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6" creationId="{8EB95F3C-EF0C-7BAA-33A6-4E33AB91A026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7" creationId="{6182ED5A-96FD-4C9B-85DE-C5CD9F619FBA}"/>
            </ac:spMkLst>
          </pc:spChg>
          <pc:spChg chg="mod">
            <ac:chgData name="Emiliya Shender" userId="cb1f218db259381d" providerId="LiveId" clId="{A58D24E4-53B5-4AD0-80C5-110C108733EF}" dt="2023-02-09T12:21:37.971" v="3517"/>
            <ac:spMkLst>
              <pc:docMk/>
              <pc:sldMasterMk cId="4053971265" sldId="2147483648"/>
              <pc:sldLayoutMk cId="769402184" sldId="2147483667"/>
              <ac:spMk id="28" creationId="{656FB9B8-422E-F78E-3D59-B6DE53A859C2}"/>
            </ac:spMkLst>
          </pc:spChg>
          <pc:grpChg chg="add mod">
            <ac:chgData name="Emiliya Shender" userId="cb1f218db259381d" providerId="LiveId" clId="{A58D24E4-53B5-4AD0-80C5-110C108733EF}" dt="2023-02-09T12:21:39.683" v="3518" actId="1076"/>
            <ac:grpSpMkLst>
              <pc:docMk/>
              <pc:sldMasterMk cId="4053971265" sldId="2147483648"/>
              <pc:sldLayoutMk cId="769402184" sldId="2147483667"/>
              <ac:grpSpMk id="5" creationId="{6ECF56A8-BE85-EF3A-23B9-B8A3B24F8EBD}"/>
            </ac:grpSpMkLst>
          </pc:grpChg>
          <pc:grpChg chg="mod">
            <ac:chgData name="Emiliya Shender" userId="cb1f218db259381d" providerId="LiveId" clId="{A58D24E4-53B5-4AD0-80C5-110C108733EF}" dt="2023-02-09T12:21:37.971" v="3517"/>
            <ac:grpSpMkLst>
              <pc:docMk/>
              <pc:sldMasterMk cId="4053971265" sldId="2147483648"/>
              <pc:sldLayoutMk cId="769402184" sldId="2147483667"/>
              <ac:grpSpMk id="9" creationId="{A3BFA7B8-5007-2347-B099-824F7169B2ED}"/>
            </ac:grpSpMkLst>
          </pc:grpChg>
          <pc:grpChg chg="mod">
            <ac:chgData name="Emiliya Shender" userId="cb1f218db259381d" providerId="LiveId" clId="{A58D24E4-53B5-4AD0-80C5-110C108733EF}" dt="2023-02-09T12:21:37.971" v="3517"/>
            <ac:grpSpMkLst>
              <pc:docMk/>
              <pc:sldMasterMk cId="4053971265" sldId="2147483648"/>
              <pc:sldLayoutMk cId="769402184" sldId="2147483667"/>
              <ac:grpSpMk id="15" creationId="{04DE2DDC-0C92-221D-BF49-94CCFF0E3D78}"/>
            </ac:grpSpMkLst>
          </pc:grpChg>
        </pc:sldLayoutChg>
        <pc:sldLayoutChg chg="addSp delSp modSp add mod ord modTransition">
          <pc:chgData name="Emiliya Shender" userId="cb1f218db259381d" providerId="LiveId" clId="{A58D24E4-53B5-4AD0-80C5-110C108733EF}" dt="2023-02-09T12:31:35.175" v="3768" actId="207"/>
          <pc:sldLayoutMkLst>
            <pc:docMk/>
            <pc:sldMasterMk cId="4053971265" sldId="2147483648"/>
            <pc:sldLayoutMk cId="1409850593" sldId="2147483668"/>
          </pc:sldLayoutMkLst>
          <pc:spChg chg="mod ord">
            <ac:chgData name="Emiliya Shender" userId="cb1f218db259381d" providerId="LiveId" clId="{A58D24E4-53B5-4AD0-80C5-110C108733EF}" dt="2023-02-09T12:31:22.234" v="3706" actId="14100"/>
            <ac:spMkLst>
              <pc:docMk/>
              <pc:sldMasterMk cId="4053971265" sldId="2147483648"/>
              <pc:sldLayoutMk cId="1409850593" sldId="2147483668"/>
              <ac:spMk id="2" creationId="{ECC63C5E-2764-6C8B-269F-D8491BFFC69C}"/>
            </ac:spMkLst>
          </pc:spChg>
          <pc:spChg chg="ord">
            <ac:chgData name="Emiliya Shender" userId="cb1f218db259381d" providerId="LiveId" clId="{A58D24E4-53B5-4AD0-80C5-110C108733EF}" dt="2023-02-09T12:31:12.085" v="3704" actId="166"/>
            <ac:spMkLst>
              <pc:docMk/>
              <pc:sldMasterMk cId="4053971265" sldId="2147483648"/>
              <pc:sldLayoutMk cId="1409850593" sldId="2147483668"/>
              <ac:spMk id="4" creationId="{ED788D91-F379-530C-567E-00294951C056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5" creationId="{3763301E-C330-A018-482C-AD63D6EFB34B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6" creationId="{44ABBAED-E58F-3E92-32E0-193297EA076E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7" creationId="{273BF4F4-0C06-A92C-CD38-6646215F839A}"/>
            </ac:spMkLst>
          </pc:spChg>
          <pc:spChg chg="del">
            <ac:chgData name="Emiliya Shender" userId="cb1f218db259381d" providerId="LiveId" clId="{A58D24E4-53B5-4AD0-80C5-110C108733EF}" dt="2023-02-09T12:29:40.644" v="3627" actId="478"/>
            <ac:spMkLst>
              <pc:docMk/>
              <pc:sldMasterMk cId="4053971265" sldId="2147483648"/>
              <pc:sldLayoutMk cId="1409850593" sldId="2147483668"/>
              <ac:spMk id="8" creationId="{FE740D58-A985-3C29-67EE-B26842E95DCF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9" creationId="{942BCD5B-3B6B-9F64-167B-AF2BB86713BE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10" creationId="{D7E128B0-90D4-26EF-2A8C-D30050A3529F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11" creationId="{C4AFAB25-5340-23FD-A471-DE5B2EC18850}"/>
            </ac:spMkLst>
          </pc:spChg>
          <pc:spChg chg="del">
            <ac:chgData name="Emiliya Shender" userId="cb1f218db259381d" providerId="LiveId" clId="{A58D24E4-53B5-4AD0-80C5-110C108733EF}" dt="2023-02-09T12:29:40.644" v="3627" actId="478"/>
            <ac:spMkLst>
              <pc:docMk/>
              <pc:sldMasterMk cId="4053971265" sldId="2147483648"/>
              <pc:sldLayoutMk cId="1409850593" sldId="2147483668"/>
              <ac:spMk id="12" creationId="{9292E931-AE84-C2D1-C328-D7097BF81FFC}"/>
            </ac:spMkLst>
          </pc:spChg>
          <pc:spChg chg="add mod">
            <ac:chgData name="Emiliya Shender" userId="cb1f218db259381d" providerId="LiveId" clId="{A58D24E4-53B5-4AD0-80C5-110C108733EF}" dt="2023-02-09T12:31:35.175" v="3768" actId="207"/>
            <ac:spMkLst>
              <pc:docMk/>
              <pc:sldMasterMk cId="4053971265" sldId="2147483648"/>
              <pc:sldLayoutMk cId="1409850593" sldId="2147483668"/>
              <ac:spMk id="13" creationId="{BC0E33DE-D1BB-3937-0E21-B4784D9E14BD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61" creationId="{92A892D8-3CDD-5185-B9B0-A38542EF42E3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62" creationId="{3E0D231D-D7C6-8245-5164-AC87944E41E8}"/>
            </ac:spMkLst>
          </pc:spChg>
          <pc:spChg chg="ord">
            <ac:chgData name="Emiliya Shender" userId="cb1f218db259381d" providerId="LiveId" clId="{A58D24E4-53B5-4AD0-80C5-110C108733EF}" dt="2023-02-09T12:31:18.221" v="3705" actId="166"/>
            <ac:spMkLst>
              <pc:docMk/>
              <pc:sldMasterMk cId="4053971265" sldId="2147483648"/>
              <pc:sldLayoutMk cId="1409850593" sldId="2147483668"/>
              <ac:spMk id="63" creationId="{C3C7C98E-2977-AA6F-4FEC-86CE3DC81BC5}"/>
            </ac:spMkLst>
          </pc:spChg>
          <pc:spChg chg="del">
            <ac:chgData name="Emiliya Shender" userId="cb1f218db259381d" providerId="LiveId" clId="{A58D24E4-53B5-4AD0-80C5-110C108733EF}" dt="2023-02-09T12:29:40.644" v="3627" actId="478"/>
            <ac:spMkLst>
              <pc:docMk/>
              <pc:sldMasterMk cId="4053971265" sldId="2147483648"/>
              <pc:sldLayoutMk cId="1409850593" sldId="2147483668"/>
              <ac:spMk id="64" creationId="{96E14A57-C956-591F-46DA-DA977827684A}"/>
            </ac:spMkLst>
          </pc:spChg>
          <pc:spChg chg="ord">
            <ac:chgData name="Emiliya Shender" userId="cb1f218db259381d" providerId="LiveId" clId="{A58D24E4-53B5-4AD0-80C5-110C108733EF}" dt="2023-02-09T12:31:12.085" v="3704" actId="166"/>
            <ac:spMkLst>
              <pc:docMk/>
              <pc:sldMasterMk cId="4053971265" sldId="2147483648"/>
              <pc:sldLayoutMk cId="1409850593" sldId="2147483668"/>
              <ac:spMk id="65" creationId="{9A07A8D2-FE1C-BCBD-6D21-BE92EF6CA8ED}"/>
            </ac:spMkLst>
          </pc:spChg>
          <pc:grpChg chg="ord">
            <ac:chgData name="Emiliya Shender" userId="cb1f218db259381d" providerId="LiveId" clId="{A58D24E4-53B5-4AD0-80C5-110C108733EF}" dt="2023-02-09T12:31:12.085" v="3704" actId="166"/>
            <ac:grpSpMkLst>
              <pc:docMk/>
              <pc:sldMasterMk cId="4053971265" sldId="2147483648"/>
              <pc:sldLayoutMk cId="1409850593" sldId="2147483668"/>
              <ac:grpSpMk id="67" creationId="{4ADE23B7-3883-AB76-1108-768248C4BB8E}"/>
            </ac:grpSpMkLst>
          </pc:grpChg>
          <pc:picChg chg="mod modCrop">
            <ac:chgData name="Emiliya Shender" userId="cb1f218db259381d" providerId="LiveId" clId="{A58D24E4-53B5-4AD0-80C5-110C108733EF}" dt="2023-02-09T12:30:25.244" v="3640" actId="29295"/>
            <ac:picMkLst>
              <pc:docMk/>
              <pc:sldMasterMk cId="4053971265" sldId="2147483648"/>
              <pc:sldLayoutMk cId="1409850593" sldId="2147483668"/>
              <ac:picMk id="114" creationId="{48457863-EEFC-C383-8AD6-FC88A40DF66E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9T12:37:42.581" v="3904" actId="207"/>
          <pc:sldLayoutMkLst>
            <pc:docMk/>
            <pc:sldMasterMk cId="4053971265" sldId="2147483648"/>
            <pc:sldLayoutMk cId="3876301866" sldId="2147483669"/>
          </pc:sldLayoutMkLst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17" creationId="{2CBF3EAD-52F8-3B59-FAF7-591B388BB3A8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18" creationId="{BEB47713-12CB-30B5-596A-9924AECB2AD8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19" creationId="{46849054-1C00-B358-BE31-9476DF2BC2CB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0" creationId="{2BC7BEA4-B4B2-11A1-C91F-5C6A08671557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1" creationId="{2B74DFF1-3A21-6579-AEB6-9995737DB3E0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2" creationId="{781F69B8-C3E2-5603-5CBF-4D0613B6506B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3" creationId="{D990AB54-C476-6A70-3423-D0D948F48C76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4" creationId="{F110AEB8-4263-C3BA-0C05-C64349723348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5" creationId="{40B585D7-77A6-E5E4-477C-6FA0C24F4B3F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6" creationId="{D72888E4-A7F0-4773-D6DF-EA93070B523F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7" creationId="{8219F86F-1B94-6042-7FA9-93BA17947119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8" creationId="{34BD197A-9F13-CBD7-82ED-D3F38F7726FA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29" creationId="{111978AC-261A-E75C-CE8F-0D82223691A5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0" creationId="{C74ED650-435E-DCFE-6AD2-939E3B18369D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1" creationId="{B81229D3-B7CC-CD76-63F2-3D15A088D82D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2" creationId="{C25585B9-F610-6180-15F5-64A4686FAA56}"/>
            </ac:spMkLst>
          </pc:spChg>
          <pc:spChg chg="mod">
            <ac:chgData name="Emiliya Shender" userId="cb1f218db259381d" providerId="LiveId" clId="{A58D24E4-53B5-4AD0-80C5-110C108733EF}" dt="2023-02-09T12:37:33.934" v="3901" actId="207"/>
            <ac:spMkLst>
              <pc:docMk/>
              <pc:sldMasterMk cId="4053971265" sldId="2147483648"/>
              <pc:sldLayoutMk cId="3876301866" sldId="2147483669"/>
              <ac:spMk id="33" creationId="{48B62038-2206-8111-CF3C-0B2CB42C6562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4" creationId="{3AC9BF2F-3522-CD6B-DFB7-3654D1D19354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5" creationId="{A5A75248-EC50-235E-2C2D-D37580E9E3B7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6" creationId="{3F13E86A-F54B-ED23-EC92-A664BAF2F21C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7" creationId="{402A424A-DE37-A503-D903-96E6C5DB4F5E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8" creationId="{278D103F-9FE8-63E8-FB35-779FB148D9A4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39" creationId="{9CF970DC-AB9F-C765-0F71-3ABCB4648AE9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0" creationId="{6CC7356F-320A-356B-CF21-23DAE03F2D3E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1" creationId="{BC74AAF6-00D8-F8AA-AE75-8D1E143ED81A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2" creationId="{4C898860-350F-29C2-BCB0-CDE00959F0A6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3" creationId="{6DCF71F5-A61E-BB70-2C99-82B3FF4999E9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4" creationId="{7F299E9A-D09D-6969-B7AD-2F6A1BFA2EC6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5" creationId="{0EF2C35A-A59E-E47A-12D7-035EB391B63D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6" creationId="{C88346A0-E7AE-07C3-A5A2-029C6F7DEF9E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7" creationId="{5F23053F-400A-292C-493E-AB7C7A65EA80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8" creationId="{C3A6B8C7-802D-B0FD-376A-D2A161AA06AF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49" creationId="{680D4C4A-37C6-A82F-12C0-3D0E08BA511C}"/>
            </ac:spMkLst>
          </pc:spChg>
          <pc:spChg chg="mod">
            <ac:chgData name="Emiliya Shender" userId="cb1f218db259381d" providerId="LiveId" clId="{A58D24E4-53B5-4AD0-80C5-110C108733EF}" dt="2023-02-09T12:35:23.460" v="3814"/>
            <ac:spMkLst>
              <pc:docMk/>
              <pc:sldMasterMk cId="4053971265" sldId="2147483648"/>
              <pc:sldLayoutMk cId="3876301866" sldId="2147483669"/>
              <ac:spMk id="50" creationId="{1D723EC6-85C7-0955-E28E-EA9C97B8FD39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2" creationId="{5B5F1C8C-6974-796D-4B39-18493DC68212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3" creationId="{B84455ED-792A-34FC-2E38-61D7A7CB66E8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4" creationId="{7984B23F-B321-3625-E272-ECDF14518441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5" creationId="{D9E7F47D-1E00-2D37-6081-0CF8953EF55C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6" creationId="{2B40358E-3DDE-F6D6-F034-23FD32C3C3D5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7" creationId="{16914D96-37F1-294C-AD2F-FA0E1DDEB83F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8" creationId="{6441A5A3-7A23-FF0C-EF21-2D928ABA4AB6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59" creationId="{D9B2827C-7799-0F16-D563-9FC4454ED39D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0" creationId="{A7A9CBD7-2CA3-8F3E-E056-871F99C35C4A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1" creationId="{0F5FAC92-EA9A-6F66-0DA3-496398A15801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2" creationId="{6E413A11-9212-01B9-E6DC-04D51A316F06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3" creationId="{3BC1FD20-42E4-473F-ABC1-CC993EE18950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4" creationId="{9311928A-9748-5E22-24DE-189635C080B5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5" creationId="{D5314EA3-A714-5A71-F5AF-8292E2FA8F58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6" creationId="{AA9416DF-9094-5910-CC1F-EB693FA44666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7" creationId="{B99F4F75-DD99-838C-2ED6-F0A8388B7C1C}"/>
            </ac:spMkLst>
          </pc:spChg>
          <pc:spChg chg="mod topLvl">
            <ac:chgData name="Emiliya Shender" userId="cb1f218db259381d" providerId="LiveId" clId="{A58D24E4-53B5-4AD0-80C5-110C108733EF}" dt="2023-02-09T12:37:38.668" v="3902" actId="207"/>
            <ac:spMkLst>
              <pc:docMk/>
              <pc:sldMasterMk cId="4053971265" sldId="2147483648"/>
              <pc:sldLayoutMk cId="3876301866" sldId="2147483669"/>
              <ac:spMk id="68" creationId="{AAD6582B-F581-CC37-C447-EE8FCEABA31F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69" creationId="{E1D039FF-5041-A86C-36FF-62B7725C8353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0" creationId="{88E89613-CF03-36E7-D355-C280D7DD16E4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1" creationId="{2DE65AC5-9356-E8ED-4801-19A79AC2B5CE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2" creationId="{1F76C523-EBBF-61E9-296B-B6F4D2D30EFB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3" creationId="{524CC028-2ABE-0205-022D-A4B5E121935F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4" creationId="{43BE4593-B0C8-83D0-9881-A60CDC68ACDE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5" creationId="{39358838-90F2-2BDC-2572-7656DBBECF93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6" creationId="{4FD88B3C-6C11-CC75-6B9B-039D596EC561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7" creationId="{6A06EB24-17C4-DCB5-6010-F437407C9259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8" creationId="{C5957690-856D-4E48-EC49-FB66A677A6FF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79" creationId="{A6D59359-A45E-CA54-5BFB-7B4D3D8AA22E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0" creationId="{78836D55-8783-1182-E58B-D6654F60B7FF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1" creationId="{6060FCB3-1560-3CB7-754A-FE959D478A8A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2" creationId="{9DF5EDFF-3716-7436-3624-F164217243F7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3" creationId="{B3D8A728-670E-B8B8-9BF7-C3A72FC7023D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4" creationId="{51AEC4F5-639F-2C6F-2FE5-6B5FD08D87AA}"/>
            </ac:spMkLst>
          </pc:spChg>
          <pc:spChg chg="mod topLvl">
            <ac:chgData name="Emiliya Shender" userId="cb1f218db259381d" providerId="LiveId" clId="{A58D24E4-53B5-4AD0-80C5-110C108733EF}" dt="2023-02-09T12:35:29.704" v="3822" actId="165"/>
            <ac:spMkLst>
              <pc:docMk/>
              <pc:sldMasterMk cId="4053971265" sldId="2147483648"/>
              <pc:sldLayoutMk cId="3876301866" sldId="2147483669"/>
              <ac:spMk id="85" creationId="{E01E365D-C260-A59A-8BB0-30D91E6A624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87" creationId="{C824F912-F9B7-4466-7237-26E5DCCB611E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88" creationId="{1A942629-1DCC-DF65-7EE9-E360B45C6E1B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89" creationId="{D0BA8A30-5CDA-4613-E57A-ABFA99FF687E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0" creationId="{AA3732EB-588B-06B7-5497-A8212DB750A8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1" creationId="{F9357F1D-19AB-0257-4DEE-85BBB05A4900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2" creationId="{DA829B89-1C25-391E-9BEC-F94F61410C4C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3" creationId="{24B109F4-A681-6765-963C-0AB507AD8F30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4" creationId="{59C7CB92-96F8-4920-61E1-650AEBF40B63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5" creationId="{8C2278C6-7679-C387-0960-6B814E7462AA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6" creationId="{A33A683A-6D8A-AB44-AF42-8AAD22315AB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7" creationId="{5FFF97B1-EED8-6416-FBC1-823EEC355E64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8" creationId="{62D233DE-D069-3F3C-F5F3-CC25E175AC5B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99" creationId="{3ACA0C73-5EAA-7E95-8C53-D98FE8862C63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0" creationId="{312B44C8-84C6-C2C5-DF5D-57C398871027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1" creationId="{5A75D79C-9345-16A6-4A81-728AFE975FEB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2" creationId="{2A530C78-E042-54CD-C8AC-C82B1115C545}"/>
            </ac:spMkLst>
          </pc:spChg>
          <pc:spChg chg="mod">
            <ac:chgData name="Emiliya Shender" userId="cb1f218db259381d" providerId="LiveId" clId="{A58D24E4-53B5-4AD0-80C5-110C108733EF}" dt="2023-02-09T12:37:42.581" v="3904" actId="207"/>
            <ac:spMkLst>
              <pc:docMk/>
              <pc:sldMasterMk cId="4053971265" sldId="2147483648"/>
              <pc:sldLayoutMk cId="3876301866" sldId="2147483669"/>
              <ac:spMk id="103" creationId="{41ADACFC-7E3E-CB95-55CB-D2CD9A5F99A9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4" creationId="{FBB29365-446A-23D5-B95C-3B67F1B8290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5" creationId="{DBBF47D0-0AA2-1871-2DA8-EE05A8A6825A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6" creationId="{E2A1C226-DA18-8DAC-E44B-8B84E82A7CC8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7" creationId="{E6B5E1BE-7D3F-1CF3-B15C-88BD546CB234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8" creationId="{225C79C2-49B8-F48A-936A-51495CEDE55D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09" creationId="{E764F18C-1EE9-57D0-5195-BE5B9A25A2E4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0" creationId="{F1DCDF1D-BF83-7D83-35BB-C823369FED92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1" creationId="{1682EE11-C799-8F42-992C-87837E141C53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2" creationId="{E6840B18-1DA6-7037-8CE6-F6737FD87C7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3" creationId="{2EB18490-26B8-0EE3-757B-238300C50F4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4" creationId="{9FD8A1BA-D6D1-F9DE-767B-FB17DE33D1CE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5" creationId="{A2763B02-5924-EDA5-0653-D3A962D5E97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6" creationId="{4E11B70B-5B6A-4DE4-39B6-BC718EA44E31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7" creationId="{AD407B1B-4441-4D64-3C96-2EC509069179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8" creationId="{27E9BEF7-8C8B-86F8-7669-BF5F0F414256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19" creationId="{5B268CF9-3AB8-36D3-F555-69DFC1CABD04}"/>
            </ac:spMkLst>
          </pc:spChg>
          <pc:spChg chg="mod">
            <ac:chgData name="Emiliya Shender" userId="cb1f218db259381d" providerId="LiveId" clId="{A58D24E4-53B5-4AD0-80C5-110C108733EF}" dt="2023-02-09T12:35:19.514" v="3809"/>
            <ac:spMkLst>
              <pc:docMk/>
              <pc:sldMasterMk cId="4053971265" sldId="2147483648"/>
              <pc:sldLayoutMk cId="3876301866" sldId="2147483669"/>
              <ac:spMk id="120" creationId="{399324FB-6E2D-DE91-B4CF-D4C46C4F637D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2" creationId="{ED2E7D56-CA4D-CD3A-39ED-0262459123B8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3" creationId="{EDFD47DE-2F4A-3409-D2DF-8ED960A053DC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4" creationId="{94D6BC64-97BD-51DA-C07B-E623E2C8B4E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5" creationId="{DFF80ECD-00D1-004D-91E6-FD4885920C3D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6" creationId="{D4FAA793-9A87-4881-067D-2B850439CD88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7" creationId="{DF827E61-0A05-B6EB-5A78-C61D79B0E510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8" creationId="{2522AD4C-09D1-020D-9CB5-D85E2AA28760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29" creationId="{D2EF8CEF-B730-435D-D4BC-8D209DD4C3FC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0" creationId="{60738632-0558-80C5-219F-59322763054A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1" creationId="{F2F0E368-893E-F427-BE87-81734D888A19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2" creationId="{DCAC2E47-E216-2049-F5FA-E720F5D2A3EF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3" creationId="{77852ECC-9A3C-5622-D3F7-80B80CD054D2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4" creationId="{E24D92AB-30C5-DB01-DD34-BFFB9B89682E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5" creationId="{96C864B2-39EF-C03B-3977-5B73B4CCD720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6" creationId="{038BF075-B768-C216-E016-FC859340F3D9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7" creationId="{A0DEFE90-3254-F696-FE96-1CEEB65B8775}"/>
            </ac:spMkLst>
          </pc:spChg>
          <pc:spChg chg="mod">
            <ac:chgData name="Emiliya Shender" userId="cb1f218db259381d" providerId="LiveId" clId="{A58D24E4-53B5-4AD0-80C5-110C108733EF}" dt="2023-02-09T12:37:40.738" v="3903" actId="207"/>
            <ac:spMkLst>
              <pc:docMk/>
              <pc:sldMasterMk cId="4053971265" sldId="2147483648"/>
              <pc:sldLayoutMk cId="3876301866" sldId="2147483669"/>
              <ac:spMk id="138" creationId="{D63C67E3-1139-8EF6-7C38-A8977C0EB504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39" creationId="{C033F670-F3BE-24A1-D8E6-70DB8044100A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0" creationId="{6B17FB94-4A43-2716-D82B-B8472E47EB6C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1" creationId="{658858DF-8495-791A-2294-2061406E920E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2" creationId="{D86B9011-1231-7C36-418C-36CF561D17B3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3" creationId="{579595F5-2A91-BD0B-6657-8F0C831C4388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4" creationId="{D9201E53-4AD8-5C92-A3DE-EA8090498FE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5" creationId="{856F5DEF-9EC2-1FE8-44CF-24823ED24ADC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6" creationId="{6ADB547A-8721-6EB0-BB2D-0901A50766D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7" creationId="{CA7A2642-F397-2A70-7EDD-2887082E062E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8" creationId="{867038A0-BFA3-6454-AA4C-80C6A55D1D4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49" creationId="{B229AB6A-6B7D-5AAF-2380-3632C0D9D51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0" creationId="{92B050AE-1B16-7FA6-4287-FD1A03DD43D9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1" creationId="{E897CC41-DEFF-293E-DE81-971B5DCF4163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2" creationId="{06003270-0907-DB13-4E83-01846965F369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3" creationId="{58A85A46-8CDF-2149-584D-273ABACE9C5F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4" creationId="{092392FE-E073-60E0-5903-98FDEE60EF36}"/>
            </ac:spMkLst>
          </pc:spChg>
          <pc:spChg chg="mod">
            <ac:chgData name="Emiliya Shender" userId="cb1f218db259381d" providerId="LiveId" clId="{A58D24E4-53B5-4AD0-80C5-110C108733EF}" dt="2023-02-09T12:35:05.234" v="3799" actId="571"/>
            <ac:spMkLst>
              <pc:docMk/>
              <pc:sldMasterMk cId="4053971265" sldId="2147483648"/>
              <pc:sldLayoutMk cId="3876301866" sldId="2147483669"/>
              <ac:spMk id="155" creationId="{0962DE86-B8C0-B57E-0398-7873EFDEDD46}"/>
            </ac:spMkLst>
          </pc:spChg>
          <pc:spChg chg="mod">
            <ac:chgData name="Emiliya Shender" userId="cb1f218db259381d" providerId="LiveId" clId="{A58D24E4-53B5-4AD0-80C5-110C108733EF}" dt="2023-02-09T12:36:09.465" v="3855"/>
            <ac:spMkLst>
              <pc:docMk/>
              <pc:sldMasterMk cId="4053971265" sldId="2147483648"/>
              <pc:sldLayoutMk cId="3876301866" sldId="2147483669"/>
              <ac:spMk id="157" creationId="{F6EFFEAF-17D4-3D92-2657-91950BCFB426}"/>
            </ac:spMkLst>
          </pc:spChg>
          <pc:spChg chg="mod">
            <ac:chgData name="Emiliya Shender" userId="cb1f218db259381d" providerId="LiveId" clId="{A58D24E4-53B5-4AD0-80C5-110C108733EF}" dt="2023-02-09T12:36:09.465" v="3855"/>
            <ac:spMkLst>
              <pc:docMk/>
              <pc:sldMasterMk cId="4053971265" sldId="2147483648"/>
              <pc:sldLayoutMk cId="3876301866" sldId="2147483669"/>
              <ac:spMk id="158" creationId="{BAF4FCC5-AAF6-2909-006B-7F26535A132B}"/>
            </ac:spMkLst>
          </pc:spChg>
          <pc:spChg chg="mod">
            <ac:chgData name="Emiliya Shender" userId="cb1f218db259381d" providerId="LiveId" clId="{A58D24E4-53B5-4AD0-80C5-110C108733EF}" dt="2023-02-09T12:35:56.705" v="3839"/>
            <ac:spMkLst>
              <pc:docMk/>
              <pc:sldMasterMk cId="4053971265" sldId="2147483648"/>
              <pc:sldLayoutMk cId="3876301866" sldId="2147483669"/>
              <ac:spMk id="160" creationId="{F1BAFA61-9823-5D4E-DAFF-9DF183857046}"/>
            </ac:spMkLst>
          </pc:spChg>
          <pc:spChg chg="mod">
            <ac:chgData name="Emiliya Shender" userId="cb1f218db259381d" providerId="LiveId" clId="{A58D24E4-53B5-4AD0-80C5-110C108733EF}" dt="2023-02-09T12:35:56.705" v="3839"/>
            <ac:spMkLst>
              <pc:docMk/>
              <pc:sldMasterMk cId="4053971265" sldId="2147483648"/>
              <pc:sldLayoutMk cId="3876301866" sldId="2147483669"/>
              <ac:spMk id="161" creationId="{627B6DC7-9C0F-26FF-9B6B-C82C57B23EDA}"/>
            </ac:spMkLst>
          </pc:spChg>
          <pc:spChg chg="mod">
            <ac:chgData name="Emiliya Shender" userId="cb1f218db259381d" providerId="LiveId" clId="{A58D24E4-53B5-4AD0-80C5-110C108733EF}" dt="2023-02-09T12:35:31.185" v="3823" actId="165"/>
            <ac:spMkLst>
              <pc:docMk/>
              <pc:sldMasterMk cId="4053971265" sldId="2147483648"/>
              <pc:sldLayoutMk cId="3876301866" sldId="2147483669"/>
              <ac:spMk id="163" creationId="{B6D3BD4A-52F9-F376-A1D3-50ABBD85E194}"/>
            </ac:spMkLst>
          </pc:spChg>
          <pc:spChg chg="mod">
            <ac:chgData name="Emiliya Shender" userId="cb1f218db259381d" providerId="LiveId" clId="{A58D24E4-53B5-4AD0-80C5-110C108733EF}" dt="2023-02-09T12:35:31.185" v="3823" actId="165"/>
            <ac:spMkLst>
              <pc:docMk/>
              <pc:sldMasterMk cId="4053971265" sldId="2147483648"/>
              <pc:sldLayoutMk cId="3876301866" sldId="2147483669"/>
              <ac:spMk id="164" creationId="{4894B4C8-8523-F4F5-FD64-4E2C9A114F97}"/>
            </ac:spMkLst>
          </pc:spChg>
          <pc:spChg chg="mod">
            <ac:chgData name="Emiliya Shender" userId="cb1f218db259381d" providerId="LiveId" clId="{A58D24E4-53B5-4AD0-80C5-110C108733EF}" dt="2023-02-09T12:36:20.804" v="3884"/>
            <ac:spMkLst>
              <pc:docMk/>
              <pc:sldMasterMk cId="4053971265" sldId="2147483648"/>
              <pc:sldLayoutMk cId="3876301866" sldId="2147483669"/>
              <ac:spMk id="166" creationId="{C448D47D-FF1F-EE05-75D1-4AEAC8DFBA36}"/>
            </ac:spMkLst>
          </pc:spChg>
          <pc:spChg chg="mod">
            <ac:chgData name="Emiliya Shender" userId="cb1f218db259381d" providerId="LiveId" clId="{A58D24E4-53B5-4AD0-80C5-110C108733EF}" dt="2023-02-09T12:36:20.804" v="3884"/>
            <ac:spMkLst>
              <pc:docMk/>
              <pc:sldMasterMk cId="4053971265" sldId="2147483648"/>
              <pc:sldLayoutMk cId="3876301866" sldId="2147483669"/>
              <ac:spMk id="167" creationId="{705DCF68-6A8B-DB68-4669-F40B9757E269}"/>
            </ac:spMkLst>
          </pc:spChg>
          <pc:spChg chg="add del">
            <ac:chgData name="Emiliya Shender" userId="cb1f218db259381d" providerId="LiveId" clId="{A58D24E4-53B5-4AD0-80C5-110C108733EF}" dt="2023-02-09T12:35:48.004" v="3826" actId="11529"/>
            <ac:spMkLst>
              <pc:docMk/>
              <pc:sldMasterMk cId="4053971265" sldId="2147483648"/>
              <pc:sldLayoutMk cId="3876301866" sldId="2147483669"/>
              <ac:spMk id="169" creationId="{24C7ACF5-53F4-E7D1-2C17-FF6C757748F9}"/>
            </ac:spMkLst>
          </pc:spChg>
          <pc:spChg chg="add mod">
            <ac:chgData name="Emiliya Shender" userId="cb1f218db259381d" providerId="LiveId" clId="{A58D24E4-53B5-4AD0-80C5-110C108733EF}" dt="2023-02-09T12:36:05.104" v="3846" actId="14100"/>
            <ac:spMkLst>
              <pc:docMk/>
              <pc:sldMasterMk cId="4053971265" sldId="2147483648"/>
              <pc:sldLayoutMk cId="3876301866" sldId="2147483669"/>
              <ac:spMk id="170" creationId="{0431802F-96FB-B00A-7CA2-673503B299AC}"/>
            </ac:spMkLst>
          </pc:spChg>
          <pc:spChg chg="add mod">
            <ac:chgData name="Emiliya Shender" userId="cb1f218db259381d" providerId="LiveId" clId="{A58D24E4-53B5-4AD0-80C5-110C108733EF}" dt="2023-02-09T12:36:13.136" v="3857" actId="20577"/>
            <ac:spMkLst>
              <pc:docMk/>
              <pc:sldMasterMk cId="4053971265" sldId="2147483648"/>
              <pc:sldLayoutMk cId="3876301866" sldId="2147483669"/>
              <ac:spMk id="171" creationId="{CE875FDB-7090-1E19-4F79-2A6CAC7487CE}"/>
            </ac:spMkLst>
          </pc:spChg>
          <pc:spChg chg="add mod">
            <ac:chgData name="Emiliya Shender" userId="cb1f218db259381d" providerId="LiveId" clId="{A58D24E4-53B5-4AD0-80C5-110C108733EF}" dt="2023-02-09T12:36:23.475" v="3886" actId="20577"/>
            <ac:spMkLst>
              <pc:docMk/>
              <pc:sldMasterMk cId="4053971265" sldId="2147483648"/>
              <pc:sldLayoutMk cId="3876301866" sldId="2147483669"/>
              <ac:spMk id="172" creationId="{D1DF747F-8C19-972E-E3BE-53B3A3F9E68F}"/>
            </ac:spMkLst>
          </pc:spChg>
          <pc:spChg chg="add mod">
            <ac:chgData name="Emiliya Shender" userId="cb1f218db259381d" providerId="LiveId" clId="{A58D24E4-53B5-4AD0-80C5-110C108733EF}" dt="2023-02-09T12:36:25.757" v="3888" actId="20577"/>
            <ac:spMkLst>
              <pc:docMk/>
              <pc:sldMasterMk cId="4053971265" sldId="2147483648"/>
              <pc:sldLayoutMk cId="3876301866" sldId="2147483669"/>
              <ac:spMk id="173" creationId="{3F3BC3A1-6F9E-0D7B-962F-611D2509C98F}"/>
            </ac:spMkLst>
          </pc:spChg>
          <pc:spChg chg="add mod">
            <ac:chgData name="Emiliya Shender" userId="cb1f218db259381d" providerId="LiveId" clId="{A58D24E4-53B5-4AD0-80C5-110C108733EF}" dt="2023-02-09T12:37:06.324" v="3896" actId="14100"/>
            <ac:spMkLst>
              <pc:docMk/>
              <pc:sldMasterMk cId="4053971265" sldId="2147483648"/>
              <pc:sldLayoutMk cId="3876301866" sldId="2147483669"/>
              <ac:spMk id="174" creationId="{C6853D8F-B599-35F6-6EBB-3FBF9B0402A5}"/>
            </ac:spMkLst>
          </pc:spChg>
          <pc:spChg chg="add mod">
            <ac:chgData name="Emiliya Shender" userId="cb1f218db259381d" providerId="LiveId" clId="{A58D24E4-53B5-4AD0-80C5-110C108733EF}" dt="2023-02-09T12:37:06.324" v="3896" actId="14100"/>
            <ac:spMkLst>
              <pc:docMk/>
              <pc:sldMasterMk cId="4053971265" sldId="2147483648"/>
              <pc:sldLayoutMk cId="3876301866" sldId="2147483669"/>
              <ac:spMk id="175" creationId="{7CC8DCC9-57B4-CDD7-CE35-A5C9C9C26FB1}"/>
            </ac:spMkLst>
          </pc:spChg>
          <pc:spChg chg="add mod">
            <ac:chgData name="Emiliya Shender" userId="cb1f218db259381d" providerId="LiveId" clId="{A58D24E4-53B5-4AD0-80C5-110C108733EF}" dt="2023-02-09T12:37:06.324" v="3896" actId="14100"/>
            <ac:spMkLst>
              <pc:docMk/>
              <pc:sldMasterMk cId="4053971265" sldId="2147483648"/>
              <pc:sldLayoutMk cId="3876301866" sldId="2147483669"/>
              <ac:spMk id="176" creationId="{0F7D8EE2-C4D1-24F7-E7C0-A8B6DC7BA718}"/>
            </ac:spMkLst>
          </pc:spChg>
          <pc:spChg chg="add mod">
            <ac:chgData name="Emiliya Shender" userId="cb1f218db259381d" providerId="LiveId" clId="{A58D24E4-53B5-4AD0-80C5-110C108733EF}" dt="2023-02-09T12:37:06.324" v="3896" actId="14100"/>
            <ac:spMkLst>
              <pc:docMk/>
              <pc:sldMasterMk cId="4053971265" sldId="2147483648"/>
              <pc:sldLayoutMk cId="3876301866" sldId="2147483669"/>
              <ac:spMk id="177" creationId="{3C31A133-13B0-9235-9D30-0F652A430EEA}"/>
            </ac:spMkLst>
          </pc:spChg>
          <pc:spChg chg="add mod">
            <ac:chgData name="Emiliya Shender" userId="cb1f218db259381d" providerId="LiveId" clId="{A58D24E4-53B5-4AD0-80C5-110C108733EF}" dt="2023-02-09T12:37:25.775" v="3900" actId="1038"/>
            <ac:spMkLst>
              <pc:docMk/>
              <pc:sldMasterMk cId="4053971265" sldId="2147483648"/>
              <pc:sldLayoutMk cId="3876301866" sldId="2147483669"/>
              <ac:spMk id="178" creationId="{000600AF-14BF-7205-1A81-D7004D42BD84}"/>
            </ac:spMkLst>
          </pc:spChg>
          <pc:spChg chg="add mod">
            <ac:chgData name="Emiliya Shender" userId="cb1f218db259381d" providerId="LiveId" clId="{A58D24E4-53B5-4AD0-80C5-110C108733EF}" dt="2023-02-09T12:37:25.775" v="3900" actId="1038"/>
            <ac:spMkLst>
              <pc:docMk/>
              <pc:sldMasterMk cId="4053971265" sldId="2147483648"/>
              <pc:sldLayoutMk cId="3876301866" sldId="2147483669"/>
              <ac:spMk id="179" creationId="{30972815-C93B-5F11-78A8-BB7922C66445}"/>
            </ac:spMkLst>
          </pc:spChg>
          <pc:spChg chg="add mod">
            <ac:chgData name="Emiliya Shender" userId="cb1f218db259381d" providerId="LiveId" clId="{A58D24E4-53B5-4AD0-80C5-110C108733EF}" dt="2023-02-09T12:37:25.775" v="3900" actId="1038"/>
            <ac:spMkLst>
              <pc:docMk/>
              <pc:sldMasterMk cId="4053971265" sldId="2147483648"/>
              <pc:sldLayoutMk cId="3876301866" sldId="2147483669"/>
              <ac:spMk id="180" creationId="{52461C03-479E-C0D8-458B-8562653F3712}"/>
            </ac:spMkLst>
          </pc:spChg>
          <pc:spChg chg="add mod">
            <ac:chgData name="Emiliya Shender" userId="cb1f218db259381d" providerId="LiveId" clId="{A58D24E4-53B5-4AD0-80C5-110C108733EF}" dt="2023-02-09T12:37:25.775" v="3900" actId="1038"/>
            <ac:spMkLst>
              <pc:docMk/>
              <pc:sldMasterMk cId="4053971265" sldId="2147483648"/>
              <pc:sldLayoutMk cId="3876301866" sldId="2147483669"/>
              <ac:spMk id="181" creationId="{3A692AD2-7EBB-A423-C428-608CC025D076}"/>
            </ac:spMkLst>
          </pc:spChg>
          <pc:grpChg chg="add mod">
            <ac:chgData name="Emiliya Shender" userId="cb1f218db259381d" providerId="LiveId" clId="{A58D24E4-53B5-4AD0-80C5-110C108733EF}" dt="2023-02-09T12:33:32.634" v="3785" actId="164"/>
            <ac:grpSpMkLst>
              <pc:docMk/>
              <pc:sldMasterMk cId="4053971265" sldId="2147483648"/>
              <pc:sldLayoutMk cId="3876301866" sldId="2147483669"/>
              <ac:grpSpMk id="9" creationId="{3A993AD0-2B1D-9B9F-A1B7-DAFEA80539F0}"/>
            </ac:grpSpMkLst>
          </pc:grpChg>
          <pc:grpChg chg="add mod">
            <ac:chgData name="Emiliya Shender" userId="cb1f218db259381d" providerId="LiveId" clId="{A58D24E4-53B5-4AD0-80C5-110C108733EF}" dt="2023-02-09T12:33:31.888" v="3784" actId="571"/>
            <ac:grpSpMkLst>
              <pc:docMk/>
              <pc:sldMasterMk cId="4053971265" sldId="2147483648"/>
              <pc:sldLayoutMk cId="3876301866" sldId="2147483669"/>
              <ac:grpSpMk id="10" creationId="{06762B2D-4A75-1F14-86E3-31A0A40997B7}"/>
            </ac:grpSpMkLst>
          </pc:grpChg>
          <pc:grpChg chg="add del mod">
            <ac:chgData name="Emiliya Shender" userId="cb1f218db259381d" providerId="LiveId" clId="{A58D24E4-53B5-4AD0-80C5-110C108733EF}" dt="2023-02-09T12:34:38.695" v="3787" actId="478"/>
            <ac:grpSpMkLst>
              <pc:docMk/>
              <pc:sldMasterMk cId="4053971265" sldId="2147483648"/>
              <pc:sldLayoutMk cId="3876301866" sldId="2147483669"/>
              <ac:grpSpMk id="13" creationId="{0B791515-4FC5-7027-5605-6F871EB9C2FE}"/>
            </ac:grpSpMkLst>
          </pc:grpChg>
          <pc:grpChg chg="mod">
            <ac:chgData name="Emiliya Shender" userId="cb1f218db259381d" providerId="LiveId" clId="{A58D24E4-53B5-4AD0-80C5-110C108733EF}" dt="2023-02-09T12:35:23.460" v="3814"/>
            <ac:grpSpMkLst>
              <pc:docMk/>
              <pc:sldMasterMk cId="4053971265" sldId="2147483648"/>
              <pc:sldLayoutMk cId="3876301866" sldId="2147483669"/>
              <ac:grpSpMk id="16" creationId="{BFE9EA33-F6B3-2972-4733-72E09B286D4F}"/>
            </ac:grpSpMkLst>
          </pc:grpChg>
          <pc:grpChg chg="add del mod">
            <ac:chgData name="Emiliya Shender" userId="cb1f218db259381d" providerId="LiveId" clId="{A58D24E4-53B5-4AD0-80C5-110C108733EF}" dt="2023-02-09T12:35:29.704" v="3822" actId="165"/>
            <ac:grpSpMkLst>
              <pc:docMk/>
              <pc:sldMasterMk cId="4053971265" sldId="2147483648"/>
              <pc:sldLayoutMk cId="3876301866" sldId="2147483669"/>
              <ac:grpSpMk id="51" creationId="{252932B9-6B70-9173-A77E-7B3B94ABFDF7}"/>
            </ac:grpSpMkLst>
          </pc:grpChg>
          <pc:grpChg chg="add mod">
            <ac:chgData name="Emiliya Shender" userId="cb1f218db259381d" providerId="LiveId" clId="{A58D24E4-53B5-4AD0-80C5-110C108733EF}" dt="2023-02-09T12:35:19.514" v="3809"/>
            <ac:grpSpMkLst>
              <pc:docMk/>
              <pc:sldMasterMk cId="4053971265" sldId="2147483648"/>
              <pc:sldLayoutMk cId="3876301866" sldId="2147483669"/>
              <ac:grpSpMk id="86" creationId="{B3FE84F5-AB43-BEB2-64EC-DDE06AF27428}"/>
            </ac:grpSpMkLst>
          </pc:grpChg>
          <pc:grpChg chg="add mod">
            <ac:chgData name="Emiliya Shender" userId="cb1f218db259381d" providerId="LiveId" clId="{A58D24E4-53B5-4AD0-80C5-110C108733EF}" dt="2023-02-09T12:35:05.234" v="3799" actId="571"/>
            <ac:grpSpMkLst>
              <pc:docMk/>
              <pc:sldMasterMk cId="4053971265" sldId="2147483648"/>
              <pc:sldLayoutMk cId="3876301866" sldId="2147483669"/>
              <ac:grpSpMk id="121" creationId="{3D42301C-9DB5-0033-B861-8D32C5D46DCE}"/>
            </ac:grpSpMkLst>
          </pc:grpChg>
          <pc:grpChg chg="add mod">
            <ac:chgData name="Emiliya Shender" userId="cb1f218db259381d" providerId="LiveId" clId="{A58D24E4-53B5-4AD0-80C5-110C108733EF}" dt="2023-02-09T12:36:09.465" v="3855"/>
            <ac:grpSpMkLst>
              <pc:docMk/>
              <pc:sldMasterMk cId="4053971265" sldId="2147483648"/>
              <pc:sldLayoutMk cId="3876301866" sldId="2147483669"/>
              <ac:grpSpMk id="156" creationId="{87EE683C-C374-46E8-1534-4F22EE4EC394}"/>
            </ac:grpSpMkLst>
          </pc:grpChg>
          <pc:grpChg chg="add mod">
            <ac:chgData name="Emiliya Shender" userId="cb1f218db259381d" providerId="LiveId" clId="{A58D24E4-53B5-4AD0-80C5-110C108733EF}" dt="2023-02-09T12:35:56.705" v="3839"/>
            <ac:grpSpMkLst>
              <pc:docMk/>
              <pc:sldMasterMk cId="4053971265" sldId="2147483648"/>
              <pc:sldLayoutMk cId="3876301866" sldId="2147483669"/>
              <ac:grpSpMk id="159" creationId="{D71EC5CE-7E3B-E572-C212-011234F30F4A}"/>
            </ac:grpSpMkLst>
          </pc:grpChg>
          <pc:grpChg chg="add mod topLvl">
            <ac:chgData name="Emiliya Shender" userId="cb1f218db259381d" providerId="LiveId" clId="{A58D24E4-53B5-4AD0-80C5-110C108733EF}" dt="2023-02-09T12:35:43.464" v="3825" actId="1076"/>
            <ac:grpSpMkLst>
              <pc:docMk/>
              <pc:sldMasterMk cId="4053971265" sldId="2147483648"/>
              <pc:sldLayoutMk cId="3876301866" sldId="2147483669"/>
              <ac:grpSpMk id="162" creationId="{41669D39-F8F0-0F9B-021E-99DD1A888C8F}"/>
            </ac:grpSpMkLst>
          </pc:grpChg>
          <pc:grpChg chg="add mod topLvl">
            <ac:chgData name="Emiliya Shender" userId="cb1f218db259381d" providerId="LiveId" clId="{A58D24E4-53B5-4AD0-80C5-110C108733EF}" dt="2023-02-09T12:36:20.804" v="3884"/>
            <ac:grpSpMkLst>
              <pc:docMk/>
              <pc:sldMasterMk cId="4053971265" sldId="2147483648"/>
              <pc:sldLayoutMk cId="3876301866" sldId="2147483669"/>
              <ac:grpSpMk id="165" creationId="{9EE4FA40-DD09-A463-7109-3B729F871263}"/>
            </ac:grpSpMkLst>
          </pc:grpChg>
          <pc:grpChg chg="add del mod">
            <ac:chgData name="Emiliya Shender" userId="cb1f218db259381d" providerId="LiveId" clId="{A58D24E4-53B5-4AD0-80C5-110C108733EF}" dt="2023-02-09T12:35:31.185" v="3823" actId="165"/>
            <ac:grpSpMkLst>
              <pc:docMk/>
              <pc:sldMasterMk cId="4053971265" sldId="2147483648"/>
              <pc:sldLayoutMk cId="3876301866" sldId="2147483669"/>
              <ac:grpSpMk id="168" creationId="{9FD7564E-F895-749F-2226-870C82440BD4}"/>
            </ac:grpSpMkLst>
          </pc:grpChg>
          <pc:picChg chg="add mod">
            <ac:chgData name="Emiliya Shender" userId="cb1f218db259381d" providerId="LiveId" clId="{A58D24E4-53B5-4AD0-80C5-110C108733EF}" dt="2023-02-09T12:33:35.866" v="3786" actId="164"/>
            <ac:picMkLst>
              <pc:docMk/>
              <pc:sldMasterMk cId="4053971265" sldId="2147483648"/>
              <pc:sldLayoutMk cId="3876301866" sldId="2147483669"/>
              <ac:picMk id="6" creationId="{B12EBC9B-61E4-9220-FA76-E3560FC86B30}"/>
            </ac:picMkLst>
          </pc:picChg>
          <pc:picChg chg="add mod">
            <ac:chgData name="Emiliya Shender" userId="cb1f218db259381d" providerId="LiveId" clId="{A58D24E4-53B5-4AD0-80C5-110C108733EF}" dt="2023-02-09T12:33:18.204" v="3780" actId="571"/>
            <ac:picMkLst>
              <pc:docMk/>
              <pc:sldMasterMk cId="4053971265" sldId="2147483648"/>
              <pc:sldLayoutMk cId="3876301866" sldId="2147483669"/>
              <ac:picMk id="7" creationId="{CCA9697C-3FF0-5F65-63F3-F1115AB0864E}"/>
            </ac:picMkLst>
          </pc:picChg>
          <pc:picChg chg="add mod">
            <ac:chgData name="Emiliya Shender" userId="cb1f218db259381d" providerId="LiveId" clId="{A58D24E4-53B5-4AD0-80C5-110C108733EF}" dt="2023-02-09T12:33:35.866" v="3786" actId="164"/>
            <ac:picMkLst>
              <pc:docMk/>
              <pc:sldMasterMk cId="4053971265" sldId="2147483648"/>
              <pc:sldLayoutMk cId="3876301866" sldId="2147483669"/>
              <ac:picMk id="8" creationId="{84A85368-7DA1-1035-B7A1-911C714C3BF4}"/>
            </ac:picMkLst>
          </pc:picChg>
          <pc:picChg chg="mod">
            <ac:chgData name="Emiliya Shender" userId="cb1f218db259381d" providerId="LiveId" clId="{A58D24E4-53B5-4AD0-80C5-110C108733EF}" dt="2023-02-09T12:33:31.888" v="3784" actId="571"/>
            <ac:picMkLst>
              <pc:docMk/>
              <pc:sldMasterMk cId="4053971265" sldId="2147483648"/>
              <pc:sldLayoutMk cId="3876301866" sldId="2147483669"/>
              <ac:picMk id="11" creationId="{75F36CE6-0D6A-99BB-45A2-314F7394AE00}"/>
            </ac:picMkLst>
          </pc:picChg>
          <pc:picChg chg="mod">
            <ac:chgData name="Emiliya Shender" userId="cb1f218db259381d" providerId="LiveId" clId="{A58D24E4-53B5-4AD0-80C5-110C108733EF}" dt="2023-02-09T12:33:31.888" v="3784" actId="571"/>
            <ac:picMkLst>
              <pc:docMk/>
              <pc:sldMasterMk cId="4053971265" sldId="2147483648"/>
              <pc:sldLayoutMk cId="3876301866" sldId="2147483669"/>
              <ac:picMk id="12" creationId="{3C9A1A47-53EB-4967-FD83-22F40C5C4536}"/>
            </ac:picMkLst>
          </pc:picChg>
          <pc:picChg chg="add del mod">
            <ac:chgData name="Emiliya Shender" userId="cb1f218db259381d" providerId="LiveId" clId="{A58D24E4-53B5-4AD0-80C5-110C108733EF}" dt="2023-02-09T12:34:46.478" v="3792" actId="27803"/>
            <ac:picMkLst>
              <pc:docMk/>
              <pc:sldMasterMk cId="4053971265" sldId="2147483648"/>
              <pc:sldLayoutMk cId="3876301866" sldId="2147483669"/>
              <ac:picMk id="15" creationId="{2368F93A-4D5D-DCD0-C5FC-83ABA92E40BC}"/>
            </ac:picMkLst>
          </pc:picChg>
        </pc:sldLayoutChg>
        <pc:sldLayoutChg chg="addSp delSp modSp new mod ord">
          <pc:chgData name="Emiliya Shender" userId="cb1f218db259381d" providerId="LiveId" clId="{A58D24E4-53B5-4AD0-80C5-110C108733EF}" dt="2023-02-09T13:05:45.204" v="4553" actId="6014"/>
          <pc:sldLayoutMkLst>
            <pc:docMk/>
            <pc:sldMasterMk cId="4053971265" sldId="2147483648"/>
            <pc:sldLayoutMk cId="4153905305" sldId="2147483670"/>
          </pc:sldLayoutMkLst>
          <pc:spChg chg="mod">
            <ac:chgData name="Emiliya Shender" userId="cb1f218db259381d" providerId="LiveId" clId="{A58D24E4-53B5-4AD0-80C5-110C108733EF}" dt="2023-02-09T12:53:15.195" v="4327" actId="1076"/>
            <ac:spMkLst>
              <pc:docMk/>
              <pc:sldMasterMk cId="4053971265" sldId="2147483648"/>
              <pc:sldLayoutMk cId="4153905305" sldId="2147483670"/>
              <ac:spMk id="2" creationId="{56275071-727E-9B4A-620C-570B2299BD5B}"/>
            </ac:spMkLst>
          </pc:spChg>
          <pc:spChg chg="add del">
            <ac:chgData name="Emiliya Shender" userId="cb1f218db259381d" providerId="LiveId" clId="{A58D24E4-53B5-4AD0-80C5-110C108733EF}" dt="2023-02-09T12:45:42.984" v="4081" actId="11529"/>
            <ac:spMkLst>
              <pc:docMk/>
              <pc:sldMasterMk cId="4053971265" sldId="2147483648"/>
              <pc:sldLayoutMk cId="4153905305" sldId="2147483670"/>
              <ac:spMk id="5" creationId="{9660A2DE-202F-E7CA-AACE-8FC591FF161C}"/>
            </ac:spMkLst>
          </pc:spChg>
          <pc:spChg chg="add mod">
            <ac:chgData name="Emiliya Shender" userId="cb1f218db259381d" providerId="LiveId" clId="{A58D24E4-53B5-4AD0-80C5-110C108733EF}" dt="2023-02-09T12:47:03.994" v="4204" actId="20577"/>
            <ac:spMkLst>
              <pc:docMk/>
              <pc:sldMasterMk cId="4053971265" sldId="2147483648"/>
              <pc:sldLayoutMk cId="4153905305" sldId="2147483670"/>
              <ac:spMk id="6" creationId="{8A3EA2B9-2973-1706-DD49-69D938C12E7F}"/>
            </ac:spMkLst>
          </pc:spChg>
          <pc:spChg chg="add mod">
            <ac:chgData name="Emiliya Shender" userId="cb1f218db259381d" providerId="LiveId" clId="{A58D24E4-53B5-4AD0-80C5-110C108733EF}" dt="2023-02-09T12:48:27.914" v="4219" actId="164"/>
            <ac:spMkLst>
              <pc:docMk/>
              <pc:sldMasterMk cId="4053971265" sldId="2147483648"/>
              <pc:sldLayoutMk cId="4153905305" sldId="2147483670"/>
              <ac:spMk id="7" creationId="{55441E00-B4D3-7060-0228-02266F53F4F3}"/>
            </ac:spMkLst>
          </pc:spChg>
          <pc:spChg chg="add mod">
            <ac:chgData name="Emiliya Shender" userId="cb1f218db259381d" providerId="LiveId" clId="{A58D24E4-53B5-4AD0-80C5-110C108733EF}" dt="2023-02-09T13:05:27.905" v="4551" actId="14100"/>
            <ac:spMkLst>
              <pc:docMk/>
              <pc:sldMasterMk cId="4053971265" sldId="2147483648"/>
              <pc:sldLayoutMk cId="4153905305" sldId="2147483670"/>
              <ac:spMk id="8" creationId="{0BFFA47C-2BBD-0705-D465-AFB79741C484}"/>
            </ac:spMkLst>
          </pc:spChg>
          <pc:spChg chg="add mod">
            <ac:chgData name="Emiliya Shender" userId="cb1f218db259381d" providerId="LiveId" clId="{A58D24E4-53B5-4AD0-80C5-110C108733EF}" dt="2023-02-09T12:48:12.413" v="4217" actId="1076"/>
            <ac:spMkLst>
              <pc:docMk/>
              <pc:sldMasterMk cId="4053971265" sldId="2147483648"/>
              <pc:sldLayoutMk cId="4153905305" sldId="2147483670"/>
              <ac:spMk id="9" creationId="{D3BCDFB4-818A-A451-90EF-360CA6FB0657}"/>
            </ac:spMkLst>
          </pc:spChg>
          <pc:spChg chg="add mod">
            <ac:chgData name="Emiliya Shender" userId="cb1f218db259381d" providerId="LiveId" clId="{A58D24E4-53B5-4AD0-80C5-110C108733EF}" dt="2023-02-09T12:48:27.914" v="4219" actId="164"/>
            <ac:spMkLst>
              <pc:docMk/>
              <pc:sldMasterMk cId="4053971265" sldId="2147483648"/>
              <pc:sldLayoutMk cId="4153905305" sldId="2147483670"/>
              <ac:spMk id="10" creationId="{1DC6FF5D-1076-F02D-1DCF-E919E11A871E}"/>
            </ac:spMkLst>
          </pc:spChg>
          <pc:spChg chg="add mod">
            <ac:chgData name="Emiliya Shender" userId="cb1f218db259381d" providerId="LiveId" clId="{A58D24E4-53B5-4AD0-80C5-110C108733EF}" dt="2023-02-09T12:48:25.524" v="4218"/>
            <ac:spMkLst>
              <pc:docMk/>
              <pc:sldMasterMk cId="4053971265" sldId="2147483648"/>
              <pc:sldLayoutMk cId="4153905305" sldId="2147483670"/>
              <ac:spMk id="11" creationId="{8741B99B-0312-0C2F-7D15-C3F20AD796B1}"/>
            </ac:spMkLst>
          </pc:spChg>
          <pc:spChg chg="add mod">
            <ac:chgData name="Emiliya Shender" userId="cb1f218db259381d" providerId="LiveId" clId="{A58D24E4-53B5-4AD0-80C5-110C108733EF}" dt="2023-02-09T12:49:36.565" v="4234"/>
            <ac:spMkLst>
              <pc:docMk/>
              <pc:sldMasterMk cId="4053971265" sldId="2147483648"/>
              <pc:sldLayoutMk cId="4153905305" sldId="2147483670"/>
              <ac:spMk id="13" creationId="{8CBF671D-5670-CAD3-BB8B-713D02BEA966}"/>
            </ac:spMkLst>
          </pc:spChg>
          <pc:spChg chg="del mod topLvl">
            <ac:chgData name="Emiliya Shender" userId="cb1f218db259381d" providerId="LiveId" clId="{A58D24E4-53B5-4AD0-80C5-110C108733EF}" dt="2023-02-09T12:50:12.473" v="4243"/>
            <ac:spMkLst>
              <pc:docMk/>
              <pc:sldMasterMk cId="4053971265" sldId="2147483648"/>
              <pc:sldLayoutMk cId="4153905305" sldId="2147483670"/>
              <ac:spMk id="16" creationId="{BC0C3276-FA40-B1F5-2650-B32D879FD9CD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17" creationId="{06710CAC-879F-E0DB-D07F-DE15D2119D24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18" creationId="{A2C4BAE8-2132-FA07-3AF3-CE67F36DD9F7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19" creationId="{BD0BCC57-89A5-3AB0-44D9-97356C70A39E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0" creationId="{ADCF7751-E9FF-C483-8625-51BD5B9540C4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1" creationId="{6B983D46-7B29-E6AD-A3AE-6C47EB78A029}"/>
            </ac:spMkLst>
          </pc:spChg>
          <pc:spChg chg="del mod topLvl">
            <ac:chgData name="Emiliya Shender" userId="cb1f218db259381d" providerId="LiveId" clId="{A58D24E4-53B5-4AD0-80C5-110C108733EF}" dt="2023-02-09T12:50:12.473" v="4243"/>
            <ac:spMkLst>
              <pc:docMk/>
              <pc:sldMasterMk cId="4053971265" sldId="2147483648"/>
              <pc:sldLayoutMk cId="4153905305" sldId="2147483670"/>
              <ac:spMk id="22" creationId="{8A2CF527-CF9A-99F1-BED5-2E229C3DC5F2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3" creationId="{8CE109CB-FEBD-0A8C-8361-EFCAE77EC564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4" creationId="{B4684EAB-3D45-2816-AC8A-E5DCCB6CB7A3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5" creationId="{362F4660-BA37-7DAA-B18C-A88B1D6312F4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6" creationId="{7EF4D0A5-DD0E-2B94-550C-09F72F5737F3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7" creationId="{30FCBBFE-36C9-B6E9-57B7-8A0D037E4F56}"/>
            </ac:spMkLst>
          </pc:spChg>
          <pc:spChg chg="del mod topLvl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8" creationId="{9C8BD237-D356-C36B-3A1C-57C423C5FBF5}"/>
            </ac:spMkLst>
          </pc:spChg>
          <pc:spChg chg="del mod">
            <ac:chgData name="Emiliya Shender" userId="cb1f218db259381d" providerId="LiveId" clId="{A58D24E4-53B5-4AD0-80C5-110C108733EF}" dt="2023-02-09T12:50:15.684" v="4244"/>
            <ac:spMkLst>
              <pc:docMk/>
              <pc:sldMasterMk cId="4053971265" sldId="2147483648"/>
              <pc:sldLayoutMk cId="4153905305" sldId="2147483670"/>
              <ac:spMk id="29" creationId="{EF714B85-77FC-6035-4E77-36434831AAB0}"/>
            </ac:spMkLst>
          </pc:spChg>
          <pc:spChg chg="del mod ord">
            <ac:chgData name="Emiliya Shender" userId="cb1f218db259381d" providerId="LiveId" clId="{A58D24E4-53B5-4AD0-80C5-110C108733EF}" dt="2023-02-09T12:50:36.163" v="4266"/>
            <ac:spMkLst>
              <pc:docMk/>
              <pc:sldMasterMk cId="4053971265" sldId="2147483648"/>
              <pc:sldLayoutMk cId="4153905305" sldId="2147483670"/>
              <ac:spMk id="30" creationId="{D4A6533B-7C5C-F925-E0A5-F0ECF70AC43B}"/>
            </ac:spMkLst>
          </pc:spChg>
          <pc:spChg chg="add del mod">
            <ac:chgData name="Emiliya Shender" userId="cb1f218db259381d" providerId="LiveId" clId="{A58D24E4-53B5-4AD0-80C5-110C108733EF}" dt="2023-02-09T12:50:36.163" v="4266"/>
            <ac:spMkLst>
              <pc:docMk/>
              <pc:sldMasterMk cId="4053971265" sldId="2147483648"/>
              <pc:sldLayoutMk cId="4153905305" sldId="2147483670"/>
              <ac:spMk id="31" creationId="{058CC453-E872-2382-7FA6-353816D8CEAC}"/>
            </ac:spMkLst>
          </pc:spChg>
          <pc:spChg chg="mod">
            <ac:chgData name="Emiliya Shender" userId="cb1f218db259381d" providerId="LiveId" clId="{A58D24E4-53B5-4AD0-80C5-110C108733EF}" dt="2023-02-09T12:50:36.163" v="4266"/>
            <ac:spMkLst>
              <pc:docMk/>
              <pc:sldMasterMk cId="4053971265" sldId="2147483648"/>
              <pc:sldLayoutMk cId="4153905305" sldId="2147483670"/>
              <ac:spMk id="32" creationId="{663197FC-2614-FC06-D0A0-5B976564D420}"/>
            </ac:spMkLst>
          </pc:spChg>
          <pc:spChg chg="del mod topLvl">
            <ac:chgData name="Emiliya Shender" userId="cb1f218db259381d" providerId="LiveId" clId="{A58D24E4-53B5-4AD0-80C5-110C108733EF}" dt="2023-02-09T12:51:14.234" v="4279"/>
            <ac:spMkLst>
              <pc:docMk/>
              <pc:sldMasterMk cId="4053971265" sldId="2147483648"/>
              <pc:sldLayoutMk cId="4153905305" sldId="2147483670"/>
              <ac:spMk id="35" creationId="{BAA58314-84CF-D829-AE2D-288CF5D53552}"/>
            </ac:spMkLst>
          </pc:spChg>
          <pc:spChg chg="del mod topLvl">
            <ac:chgData name="Emiliya Shender" userId="cb1f218db259381d" providerId="LiveId" clId="{A58D24E4-53B5-4AD0-80C5-110C108733EF}" dt="2023-02-09T12:51:32.247" v="4280"/>
            <ac:spMkLst>
              <pc:docMk/>
              <pc:sldMasterMk cId="4053971265" sldId="2147483648"/>
              <pc:sldLayoutMk cId="4153905305" sldId="2147483670"/>
              <ac:spMk id="36" creationId="{6CC14F12-AFC6-D351-EFF8-6021F9D6A42B}"/>
            </ac:spMkLst>
          </pc:spChg>
          <pc:spChg chg="del mod topLvl">
            <ac:chgData name="Emiliya Shender" userId="cb1f218db259381d" providerId="LiveId" clId="{A58D24E4-53B5-4AD0-80C5-110C108733EF}" dt="2023-02-09T12:51:32.247" v="4280"/>
            <ac:spMkLst>
              <pc:docMk/>
              <pc:sldMasterMk cId="4053971265" sldId="2147483648"/>
              <pc:sldLayoutMk cId="4153905305" sldId="2147483670"/>
              <ac:spMk id="37" creationId="{DF485119-22F8-C9D2-843C-EA877CB3C110}"/>
            </ac:spMkLst>
          </pc:spChg>
          <pc:spChg chg="del mod topLvl">
            <ac:chgData name="Emiliya Shender" userId="cb1f218db259381d" providerId="LiveId" clId="{A58D24E4-53B5-4AD0-80C5-110C108733EF}" dt="2023-02-09T12:51:32.247" v="4280"/>
            <ac:spMkLst>
              <pc:docMk/>
              <pc:sldMasterMk cId="4053971265" sldId="2147483648"/>
              <pc:sldLayoutMk cId="4153905305" sldId="2147483670"/>
              <ac:spMk id="38" creationId="{C69EC787-0ED3-3C09-1254-D98B874D2F8F}"/>
            </ac:spMkLst>
          </pc:spChg>
          <pc:spChg chg="del mod topLvl">
            <ac:chgData name="Emiliya Shender" userId="cb1f218db259381d" providerId="LiveId" clId="{A58D24E4-53B5-4AD0-80C5-110C108733EF}" dt="2023-02-09T12:51:32.247" v="4280"/>
            <ac:spMkLst>
              <pc:docMk/>
              <pc:sldMasterMk cId="4053971265" sldId="2147483648"/>
              <pc:sldLayoutMk cId="4153905305" sldId="2147483670"/>
              <ac:spMk id="39" creationId="{71B42277-B6A8-DFED-CD4C-EEF1459A66A2}"/>
            </ac:spMkLst>
          </pc:spChg>
          <pc:spChg chg="del mod topLvl">
            <ac:chgData name="Emiliya Shender" userId="cb1f218db259381d" providerId="LiveId" clId="{A58D24E4-53B5-4AD0-80C5-110C108733EF}" dt="2023-02-09T12:51:32.247" v="4280"/>
            <ac:spMkLst>
              <pc:docMk/>
              <pc:sldMasterMk cId="4053971265" sldId="2147483648"/>
              <pc:sldLayoutMk cId="4153905305" sldId="2147483670"/>
              <ac:spMk id="40" creationId="{37645EC2-0EC4-411A-00A9-65DB5228DD76}"/>
            </ac:spMkLst>
          </pc:spChg>
          <pc:spChg chg="del mod topLvl">
            <ac:chgData name="Emiliya Shender" userId="cb1f218db259381d" providerId="LiveId" clId="{A58D24E4-53B5-4AD0-80C5-110C108733EF}" dt="2023-02-09T12:51:14.234" v="4279"/>
            <ac:spMkLst>
              <pc:docMk/>
              <pc:sldMasterMk cId="4053971265" sldId="2147483648"/>
              <pc:sldLayoutMk cId="4153905305" sldId="2147483670"/>
              <ac:spMk id="41" creationId="{713FDE79-F6AD-BAA7-D77A-D13F04FFC23D}"/>
            </ac:spMkLst>
          </pc:spChg>
          <pc:spChg chg="del mod topLvl">
            <ac:chgData name="Emiliya Shender" userId="cb1f218db259381d" providerId="LiveId" clId="{A58D24E4-53B5-4AD0-80C5-110C108733EF}" dt="2023-02-09T12:51:14.234" v="4279"/>
            <ac:spMkLst>
              <pc:docMk/>
              <pc:sldMasterMk cId="4053971265" sldId="2147483648"/>
              <pc:sldLayoutMk cId="4153905305" sldId="2147483670"/>
              <ac:spMk id="42" creationId="{052C805F-8507-2372-DE8B-A150CACD104D}"/>
            </ac:spMkLst>
          </pc:spChg>
          <pc:spChg chg="del mod">
            <ac:chgData name="Emiliya Shender" userId="cb1f218db259381d" providerId="LiveId" clId="{A58D24E4-53B5-4AD0-80C5-110C108733EF}" dt="2023-02-09T12:51:36.534" v="4281"/>
            <ac:spMkLst>
              <pc:docMk/>
              <pc:sldMasterMk cId="4053971265" sldId="2147483648"/>
              <pc:sldLayoutMk cId="4153905305" sldId="2147483670"/>
              <ac:spMk id="43" creationId="{C6665E6D-4365-AB28-4A4A-5BAF384552FE}"/>
            </ac:spMkLst>
          </pc:spChg>
          <pc:spChg chg="del mod">
            <ac:chgData name="Emiliya Shender" userId="cb1f218db259381d" providerId="LiveId" clId="{A58D24E4-53B5-4AD0-80C5-110C108733EF}" dt="2023-02-09T12:51:36.534" v="4281"/>
            <ac:spMkLst>
              <pc:docMk/>
              <pc:sldMasterMk cId="4053971265" sldId="2147483648"/>
              <pc:sldLayoutMk cId="4153905305" sldId="2147483670"/>
              <ac:spMk id="44" creationId="{DBED971B-D536-194C-980A-F2E5C1E69B1B}"/>
            </ac:spMkLst>
          </pc:spChg>
          <pc:spChg chg="del mod">
            <ac:chgData name="Emiliya Shender" userId="cb1f218db259381d" providerId="LiveId" clId="{A58D24E4-53B5-4AD0-80C5-110C108733EF}" dt="2023-02-09T12:51:50.234" v="4301"/>
            <ac:spMkLst>
              <pc:docMk/>
              <pc:sldMasterMk cId="4053971265" sldId="2147483648"/>
              <pc:sldLayoutMk cId="4153905305" sldId="2147483670"/>
              <ac:spMk id="45" creationId="{FC6DE60D-DE9D-9B4D-DBCD-F04B5677892C}"/>
            </ac:spMkLst>
          </pc:spChg>
          <pc:spChg chg="add del mod">
            <ac:chgData name="Emiliya Shender" userId="cb1f218db259381d" providerId="LiveId" clId="{A58D24E4-53B5-4AD0-80C5-110C108733EF}" dt="2023-02-09T12:51:50.234" v="4301"/>
            <ac:spMkLst>
              <pc:docMk/>
              <pc:sldMasterMk cId="4053971265" sldId="2147483648"/>
              <pc:sldLayoutMk cId="4153905305" sldId="2147483670"/>
              <ac:spMk id="46" creationId="{B35F5858-4B95-44CA-C911-716EC4365722}"/>
            </ac:spMkLst>
          </pc:spChg>
          <pc:spChg chg="del mod ord">
            <ac:chgData name="Emiliya Shender" userId="cb1f218db259381d" providerId="LiveId" clId="{A58D24E4-53B5-4AD0-80C5-110C108733EF}" dt="2023-02-09T12:51:55.684" v="4303" actId="21"/>
            <ac:spMkLst>
              <pc:docMk/>
              <pc:sldMasterMk cId="4053971265" sldId="2147483648"/>
              <pc:sldLayoutMk cId="4153905305" sldId="2147483670"/>
              <ac:spMk id="47" creationId="{06BBF705-4B3C-BD59-48BE-F98CCEB08182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2" creationId="{4A42AC52-252E-7D7C-239B-9B8CFE1C8494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4" creationId="{0E7DD954-22FD-97DC-9AF0-02423177196E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5" creationId="{DF3D9FEA-002C-5AAF-731B-0F37B36DE92E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6" creationId="{284E2C2A-2CEE-4431-0FDD-D2BA2B1771C6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7" creationId="{E946194E-9899-646E-A992-D41E6C685C0A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59" creationId="{CB72E46E-300C-4EF8-FED7-B58B2C4E2FE7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1" creationId="{6A468CC8-D1BC-A06B-E60E-F0E75FAE4AB7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2" creationId="{62EF7179-0917-85FF-EBBF-EB3AA108C959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3" creationId="{CD3ABDB9-2F95-D279-5044-1843CC1B24E3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4" creationId="{23058E8A-03C8-7A5D-E207-9E4BF5731A78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6" creationId="{6CD69618-C3BD-F765-F775-E10F2BA78E50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8" creationId="{ADB36533-BA96-A0A1-B602-C9CBF4AC345C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69" creationId="{83FAC993-ADAA-31B8-3FCA-B4AF8A61CC0E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70" creationId="{D7A05717-22FD-9993-B96E-4BF588073F4C}"/>
            </ac:spMkLst>
          </pc:spChg>
          <pc:spChg chg="mod">
            <ac:chgData name="Emiliya Shender" userId="cb1f218db259381d" providerId="LiveId" clId="{A58D24E4-53B5-4AD0-80C5-110C108733EF}" dt="2023-02-09T12:52:48.389" v="4312" actId="165"/>
            <ac:spMkLst>
              <pc:docMk/>
              <pc:sldMasterMk cId="4053971265" sldId="2147483648"/>
              <pc:sldLayoutMk cId="4153905305" sldId="2147483670"/>
              <ac:spMk id="71" creationId="{636FFC25-274E-2D5A-14F0-BD6E50B01B65}"/>
            </ac:spMkLst>
          </pc:spChg>
          <pc:spChg chg="mod topLvl">
            <ac:chgData name="Emiliya Shender" userId="cb1f218db259381d" providerId="LiveId" clId="{A58D24E4-53B5-4AD0-80C5-110C108733EF}" dt="2023-02-09T12:53:22.928" v="4331" actId="207"/>
            <ac:spMkLst>
              <pc:docMk/>
              <pc:sldMasterMk cId="4053971265" sldId="2147483648"/>
              <pc:sldLayoutMk cId="4153905305" sldId="2147483670"/>
              <ac:spMk id="72" creationId="{E0F1F3D4-1402-6AED-9093-ECE23A5EE0AC}"/>
            </ac:spMkLst>
          </pc:spChg>
          <pc:spChg chg="mod topLvl">
            <ac:chgData name="Emiliya Shender" userId="cb1f218db259381d" providerId="LiveId" clId="{A58D24E4-53B5-4AD0-80C5-110C108733EF}" dt="2023-02-09T12:53:22.928" v="4331" actId="207"/>
            <ac:spMkLst>
              <pc:docMk/>
              <pc:sldMasterMk cId="4053971265" sldId="2147483648"/>
              <pc:sldLayoutMk cId="4153905305" sldId="2147483670"/>
              <ac:spMk id="73" creationId="{E6705D01-1933-BEA3-F47B-509F886D1D8B}"/>
            </ac:spMkLst>
          </pc:spChg>
          <pc:spChg chg="mod topLvl">
            <ac:chgData name="Emiliya Shender" userId="cb1f218db259381d" providerId="LiveId" clId="{A58D24E4-53B5-4AD0-80C5-110C108733EF}" dt="2023-02-09T12:53:22.928" v="4331" actId="207"/>
            <ac:spMkLst>
              <pc:docMk/>
              <pc:sldMasterMk cId="4053971265" sldId="2147483648"/>
              <pc:sldLayoutMk cId="4153905305" sldId="2147483670"/>
              <ac:spMk id="74" creationId="{EF9D9173-AAB2-AF3B-1EFD-23AE794A0660}"/>
            </ac:spMkLst>
          </pc:spChg>
          <pc:spChg chg="add del mod topLvl">
            <ac:chgData name="Emiliya Shender" userId="cb1f218db259381d" providerId="LiveId" clId="{A58D24E4-53B5-4AD0-80C5-110C108733EF}" dt="2023-02-09T12:53:46.744" v="4340"/>
            <ac:spMkLst>
              <pc:docMk/>
              <pc:sldMasterMk cId="4053971265" sldId="2147483648"/>
              <pc:sldLayoutMk cId="4153905305" sldId="2147483670"/>
              <ac:spMk id="75" creationId="{1C971207-1370-2A0A-7274-18E14FB7D106}"/>
            </ac:spMkLst>
          </pc:spChg>
          <pc:spChg chg="add del mod topLvl">
            <ac:chgData name="Emiliya Shender" userId="cb1f218db259381d" providerId="LiveId" clId="{A58D24E4-53B5-4AD0-80C5-110C108733EF}" dt="2023-02-09T12:53:46.744" v="4340"/>
            <ac:spMkLst>
              <pc:docMk/>
              <pc:sldMasterMk cId="4053971265" sldId="2147483648"/>
              <pc:sldLayoutMk cId="4153905305" sldId="2147483670"/>
              <ac:spMk id="76" creationId="{6B99ED4F-81DA-16E9-0493-950411EF3CD5}"/>
            </ac:spMkLst>
          </pc:spChg>
          <pc:spChg chg="add del mod topLvl">
            <ac:chgData name="Emiliya Shender" userId="cb1f218db259381d" providerId="LiveId" clId="{A58D24E4-53B5-4AD0-80C5-110C108733EF}" dt="2023-02-09T12:53:46.744" v="4340"/>
            <ac:spMkLst>
              <pc:docMk/>
              <pc:sldMasterMk cId="4053971265" sldId="2147483648"/>
              <pc:sldLayoutMk cId="4153905305" sldId="2147483670"/>
              <ac:spMk id="77" creationId="{62230639-0B76-90B0-2CBE-F23D237FCD80}"/>
            </ac:spMkLst>
          </pc:spChg>
          <pc:spChg chg="add del mod topLvl">
            <ac:chgData name="Emiliya Shender" userId="cb1f218db259381d" providerId="LiveId" clId="{A58D24E4-53B5-4AD0-80C5-110C108733EF}" dt="2023-02-09T12:53:46.744" v="4340"/>
            <ac:spMkLst>
              <pc:docMk/>
              <pc:sldMasterMk cId="4053971265" sldId="2147483648"/>
              <pc:sldLayoutMk cId="4153905305" sldId="2147483670"/>
              <ac:spMk id="79" creationId="{B65FFA1B-0F01-AF76-5DBA-386BC6C87DA5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0" creationId="{010D27BB-841A-5D57-1B19-C28ADB57B058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1" creationId="{85DE52B6-B4C9-30D1-C05C-CAFF2F35B62A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2" creationId="{EDA278A6-5057-778F-9A98-DE8F5300B430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3" creationId="{C25AA1C9-3CAE-66B9-BC13-54C36A274892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4" creationId="{514F15C8-2954-65A3-CA6C-507E44C97B99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5" creationId="{0B692BBA-D0C8-85DC-36E9-788B24C4B0D8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6" creationId="{F28FA036-EC9C-57A4-6082-F8A6E9C3E4C2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7" creationId="{51D3E57F-D042-8A18-988A-DFACDBFD8B93}"/>
            </ac:spMkLst>
          </pc:spChg>
          <pc:spChg chg="del mod topLvl">
            <ac:chgData name="Emiliya Shender" userId="cb1f218db259381d" providerId="LiveId" clId="{A58D24E4-53B5-4AD0-80C5-110C108733EF}" dt="2023-02-09T12:53:03.456" v="4319" actId="478"/>
            <ac:spMkLst>
              <pc:docMk/>
              <pc:sldMasterMk cId="4053971265" sldId="2147483648"/>
              <pc:sldLayoutMk cId="4153905305" sldId="2147483670"/>
              <ac:spMk id="88" creationId="{7137D2E1-8750-8BC4-7524-1BA2D063E584}"/>
            </ac:spMkLst>
          </pc:spChg>
          <pc:spChg chg="del mod topLvl">
            <ac:chgData name="Emiliya Shender" userId="cb1f218db259381d" providerId="LiveId" clId="{A58D24E4-53B5-4AD0-80C5-110C108733EF}" dt="2023-02-09T12:52:52.967" v="4314" actId="478"/>
            <ac:spMkLst>
              <pc:docMk/>
              <pc:sldMasterMk cId="4053971265" sldId="2147483648"/>
              <pc:sldLayoutMk cId="4153905305" sldId="2147483670"/>
              <ac:spMk id="89" creationId="{A4A9543D-0CBD-1364-A5A0-E9192F3846B3}"/>
            </ac:spMkLst>
          </pc:spChg>
          <pc:spChg chg="del mod topLvl">
            <ac:chgData name="Emiliya Shender" userId="cb1f218db259381d" providerId="LiveId" clId="{A58D24E4-53B5-4AD0-80C5-110C108733EF}" dt="2023-02-09T12:52:54.592" v="4315" actId="478"/>
            <ac:spMkLst>
              <pc:docMk/>
              <pc:sldMasterMk cId="4053971265" sldId="2147483648"/>
              <pc:sldLayoutMk cId="4153905305" sldId="2147483670"/>
              <ac:spMk id="90" creationId="{8637DC76-C628-A335-570F-FC9DB802699F}"/>
            </ac:spMkLst>
          </pc:spChg>
          <pc:spChg chg="del mod topLvl">
            <ac:chgData name="Emiliya Shender" userId="cb1f218db259381d" providerId="LiveId" clId="{A58D24E4-53B5-4AD0-80C5-110C108733EF}" dt="2023-02-09T12:52:54.592" v="4315" actId="478"/>
            <ac:spMkLst>
              <pc:docMk/>
              <pc:sldMasterMk cId="4053971265" sldId="2147483648"/>
              <pc:sldLayoutMk cId="4153905305" sldId="2147483670"/>
              <ac:spMk id="91" creationId="{77D0102F-7DAC-0DD0-8994-DAF45F7F92AF}"/>
            </ac:spMkLst>
          </pc:spChg>
          <pc:spChg chg="del mod topLvl">
            <ac:chgData name="Emiliya Shender" userId="cb1f218db259381d" providerId="LiveId" clId="{A58D24E4-53B5-4AD0-80C5-110C108733EF}" dt="2023-02-09T12:52:54.592" v="4315" actId="478"/>
            <ac:spMkLst>
              <pc:docMk/>
              <pc:sldMasterMk cId="4053971265" sldId="2147483648"/>
              <pc:sldLayoutMk cId="4153905305" sldId="2147483670"/>
              <ac:spMk id="92" creationId="{CD535658-4E48-6FCD-7A0B-57225DA084D0}"/>
            </ac:spMkLst>
          </pc:spChg>
          <pc:spChg chg="mod">
            <ac:chgData name="Emiliya Shender" userId="cb1f218db259381d" providerId="LiveId" clId="{A58D24E4-53B5-4AD0-80C5-110C108733EF}" dt="2023-02-09T12:53:42.718" v="4338"/>
            <ac:spMkLst>
              <pc:docMk/>
              <pc:sldMasterMk cId="4053971265" sldId="2147483648"/>
              <pc:sldLayoutMk cId="4153905305" sldId="2147483670"/>
              <ac:spMk id="95" creationId="{211DEE77-6BF8-198F-B4C0-4C6412360266}"/>
            </ac:spMkLst>
          </pc:spChg>
          <pc:spChg chg="del mod">
            <ac:chgData name="Emiliya Shender" userId="cb1f218db259381d" providerId="LiveId" clId="{A58D24E4-53B5-4AD0-80C5-110C108733EF}" dt="2023-02-09T12:53:57.854" v="4359"/>
            <ac:spMkLst>
              <pc:docMk/>
              <pc:sldMasterMk cId="4053971265" sldId="2147483648"/>
              <pc:sldLayoutMk cId="4153905305" sldId="2147483670"/>
              <ac:spMk id="96" creationId="{D9BCD09C-0AED-B2F9-9B95-0CE39A21441B}"/>
            </ac:spMkLst>
          </pc:spChg>
          <pc:spChg chg="add del mod">
            <ac:chgData name="Emiliya Shender" userId="cb1f218db259381d" providerId="LiveId" clId="{A58D24E4-53B5-4AD0-80C5-110C108733EF}" dt="2023-02-09T12:53:57.854" v="4359"/>
            <ac:spMkLst>
              <pc:docMk/>
              <pc:sldMasterMk cId="4053971265" sldId="2147483648"/>
              <pc:sldLayoutMk cId="4153905305" sldId="2147483670"/>
              <ac:spMk id="97" creationId="{46998C1B-D1E1-929A-86F1-6E9FDD2B5C47}"/>
            </ac:spMkLst>
          </pc:spChg>
          <pc:spChg chg="mod">
            <ac:chgData name="Emiliya Shender" userId="cb1f218db259381d" providerId="LiveId" clId="{A58D24E4-53B5-4AD0-80C5-110C108733EF}" dt="2023-02-09T12:53:57.854" v="4359"/>
            <ac:spMkLst>
              <pc:docMk/>
              <pc:sldMasterMk cId="4053971265" sldId="2147483648"/>
              <pc:sldLayoutMk cId="4153905305" sldId="2147483670"/>
              <ac:spMk id="98" creationId="{EB861C88-880F-33F3-69A6-EDA1FE59E113}"/>
            </ac:spMkLst>
          </pc:spChg>
          <pc:spChg chg="add mod ord">
            <ac:chgData name="Emiliya Shender" userId="cb1f218db259381d" providerId="LiveId" clId="{A58D24E4-53B5-4AD0-80C5-110C108733EF}" dt="2023-02-09T12:54:57.684" v="4375" actId="167"/>
            <ac:spMkLst>
              <pc:docMk/>
              <pc:sldMasterMk cId="4053971265" sldId="2147483648"/>
              <pc:sldLayoutMk cId="4153905305" sldId="2147483670"/>
              <ac:spMk id="99" creationId="{9397A169-15F6-E20D-8A85-B229AF4360B9}"/>
            </ac:spMkLst>
          </pc:spChg>
          <pc:spChg chg="add mod">
            <ac:chgData name="Emiliya Shender" userId="cb1f218db259381d" providerId="LiveId" clId="{A58D24E4-53B5-4AD0-80C5-110C108733EF}" dt="2023-02-09T13:05:27.258" v="4550" actId="571"/>
            <ac:spMkLst>
              <pc:docMk/>
              <pc:sldMasterMk cId="4053971265" sldId="2147483648"/>
              <pc:sldLayoutMk cId="4153905305" sldId="2147483670"/>
              <ac:spMk id="100" creationId="{CD53BA6E-A0B0-8C0A-7615-661D02D47EA3}"/>
            </ac:spMkLst>
          </pc:spChg>
          <pc:spChg chg="add mod">
            <ac:chgData name="Emiliya Shender" userId="cb1f218db259381d" providerId="LiveId" clId="{A58D24E4-53B5-4AD0-80C5-110C108733EF}" dt="2023-02-09T13:05:27.258" v="4550" actId="571"/>
            <ac:spMkLst>
              <pc:docMk/>
              <pc:sldMasterMk cId="4053971265" sldId="2147483648"/>
              <pc:sldLayoutMk cId="4153905305" sldId="2147483670"/>
              <ac:spMk id="101" creationId="{C0FE1ECA-C5C8-0488-C879-50D64C25B5DF}"/>
            </ac:spMkLst>
          </pc:spChg>
          <pc:grpChg chg="add del mod">
            <ac:chgData name="Emiliya Shender" userId="cb1f218db259381d" providerId="LiveId" clId="{A58D24E4-53B5-4AD0-80C5-110C108733EF}" dt="2023-02-09T12:48:30.524" v="4220" actId="21"/>
            <ac:grpSpMkLst>
              <pc:docMk/>
              <pc:sldMasterMk cId="4053971265" sldId="2147483648"/>
              <pc:sldLayoutMk cId="4153905305" sldId="2147483670"/>
              <ac:grpSpMk id="12" creationId="{54A1DBEA-931D-9D9D-EF68-89DA9307C7CC}"/>
            </ac:grpSpMkLst>
          </pc:grpChg>
          <pc:grpChg chg="add del mod">
            <ac:chgData name="Emiliya Shender" userId="cb1f218db259381d" providerId="LiveId" clId="{A58D24E4-53B5-4AD0-80C5-110C108733EF}" dt="2023-02-09T12:50:00.136" v="4238" actId="165"/>
            <ac:grpSpMkLst>
              <pc:docMk/>
              <pc:sldMasterMk cId="4053971265" sldId="2147483648"/>
              <pc:sldLayoutMk cId="4153905305" sldId="2147483670"/>
              <ac:grpSpMk id="14" creationId="{BD597FEB-33F0-20BC-4331-3C6EC0D34AC3}"/>
            </ac:grpSpMkLst>
          </pc:grpChg>
          <pc:grpChg chg="del mod topLvl">
            <ac:chgData name="Emiliya Shender" userId="cb1f218db259381d" providerId="LiveId" clId="{A58D24E4-53B5-4AD0-80C5-110C108733EF}" dt="2023-02-09T12:50:02.939" v="4240" actId="165"/>
            <ac:grpSpMkLst>
              <pc:docMk/>
              <pc:sldMasterMk cId="4053971265" sldId="2147483648"/>
              <pc:sldLayoutMk cId="4153905305" sldId="2147483670"/>
              <ac:grpSpMk id="15" creationId="{F0A37FB1-6601-9CB6-D13B-52D2BC38BAB6}"/>
            </ac:grpSpMkLst>
          </pc:grpChg>
          <pc:grpChg chg="add del mod">
            <ac:chgData name="Emiliya Shender" userId="cb1f218db259381d" providerId="LiveId" clId="{A58D24E4-53B5-4AD0-80C5-110C108733EF}" dt="2023-02-09T12:50:57.784" v="4276" actId="165"/>
            <ac:grpSpMkLst>
              <pc:docMk/>
              <pc:sldMasterMk cId="4053971265" sldId="2147483648"/>
              <pc:sldLayoutMk cId="4153905305" sldId="2147483670"/>
              <ac:grpSpMk id="33" creationId="{E5C120DE-D4C6-7E88-DB94-44DD36859E22}"/>
            </ac:grpSpMkLst>
          </pc:grpChg>
          <pc:grpChg chg="del mod topLvl">
            <ac:chgData name="Emiliya Shender" userId="cb1f218db259381d" providerId="LiveId" clId="{A58D24E4-53B5-4AD0-80C5-110C108733EF}" dt="2023-02-09T12:51:01.344" v="4278" actId="165"/>
            <ac:grpSpMkLst>
              <pc:docMk/>
              <pc:sldMasterMk cId="4053971265" sldId="2147483648"/>
              <pc:sldLayoutMk cId="4153905305" sldId="2147483670"/>
              <ac:grpSpMk id="34" creationId="{39F8B379-EF57-E94D-61A9-4EECA6AB8E7F}"/>
            </ac:grpSpMkLst>
          </pc:grpChg>
          <pc:grpChg chg="del mod">
            <ac:chgData name="Emiliya Shender" userId="cb1f218db259381d" providerId="LiveId" clId="{A58D24E4-53B5-4AD0-80C5-110C108733EF}" dt="2023-02-09T12:52:44.113" v="4311" actId="165"/>
            <ac:grpSpMkLst>
              <pc:docMk/>
              <pc:sldMasterMk cId="4053971265" sldId="2147483648"/>
              <pc:sldLayoutMk cId="4153905305" sldId="2147483670"/>
              <ac:grpSpMk id="49" creationId="{28B9056E-19EC-9E7C-2157-EE31D45C6D0F}"/>
            </ac:grpSpMkLst>
          </pc:grpChg>
          <pc:grpChg chg="del mod topLvl">
            <ac:chgData name="Emiliya Shender" userId="cb1f218db259381d" providerId="LiveId" clId="{A58D24E4-53B5-4AD0-80C5-110C108733EF}" dt="2023-02-09T12:52:48.389" v="4312" actId="165"/>
            <ac:grpSpMkLst>
              <pc:docMk/>
              <pc:sldMasterMk cId="4053971265" sldId="2147483648"/>
              <pc:sldLayoutMk cId="4153905305" sldId="2147483670"/>
              <ac:grpSpMk id="50" creationId="{B7B07A35-1AD1-2404-8E1D-920B0F224FC9}"/>
            </ac:grpSpMkLst>
          </pc:grpChg>
          <pc:grpChg chg="del mod topLvl">
            <ac:chgData name="Emiliya Shender" userId="cb1f218db259381d" providerId="LiveId" clId="{A58D24E4-53B5-4AD0-80C5-110C108733EF}" dt="2023-02-09T12:52:51.364" v="4313" actId="478"/>
            <ac:grpSpMkLst>
              <pc:docMk/>
              <pc:sldMasterMk cId="4053971265" sldId="2147483648"/>
              <pc:sldLayoutMk cId="4153905305" sldId="2147483670"/>
              <ac:grpSpMk id="51" creationId="{02281D0D-990F-CE2F-0602-0D235A8EC65E}"/>
            </ac:grpSpMkLst>
          </pc:grpChg>
          <pc:grpChg chg="mod">
            <ac:chgData name="Emiliya Shender" userId="cb1f218db259381d" providerId="LiveId" clId="{A58D24E4-53B5-4AD0-80C5-110C108733EF}" dt="2023-02-09T12:52:48.389" v="4312" actId="165"/>
            <ac:grpSpMkLst>
              <pc:docMk/>
              <pc:sldMasterMk cId="4053971265" sldId="2147483648"/>
              <pc:sldLayoutMk cId="4153905305" sldId="2147483670"/>
              <ac:grpSpMk id="53" creationId="{5977B8A2-9103-E842-FF70-AEBCED994613}"/>
            </ac:grpSpMkLst>
          </pc:grpChg>
          <pc:grpChg chg="del mod topLvl">
            <ac:chgData name="Emiliya Shender" userId="cb1f218db259381d" providerId="LiveId" clId="{A58D24E4-53B5-4AD0-80C5-110C108733EF}" dt="2023-02-09T12:52:51.364" v="4313" actId="478"/>
            <ac:grpSpMkLst>
              <pc:docMk/>
              <pc:sldMasterMk cId="4053971265" sldId="2147483648"/>
              <pc:sldLayoutMk cId="4153905305" sldId="2147483670"/>
              <ac:grpSpMk id="58" creationId="{A64A2C00-50EA-F96A-E39E-E4FC0E20624E}"/>
            </ac:grpSpMkLst>
          </pc:grpChg>
          <pc:grpChg chg="mod">
            <ac:chgData name="Emiliya Shender" userId="cb1f218db259381d" providerId="LiveId" clId="{A58D24E4-53B5-4AD0-80C5-110C108733EF}" dt="2023-02-09T12:52:48.389" v="4312" actId="165"/>
            <ac:grpSpMkLst>
              <pc:docMk/>
              <pc:sldMasterMk cId="4053971265" sldId="2147483648"/>
              <pc:sldLayoutMk cId="4153905305" sldId="2147483670"/>
              <ac:grpSpMk id="60" creationId="{1F80CF9E-F549-53AE-7F2E-45E5830EACF3}"/>
            </ac:grpSpMkLst>
          </pc:grpChg>
          <pc:grpChg chg="del mod topLvl">
            <ac:chgData name="Emiliya Shender" userId="cb1f218db259381d" providerId="LiveId" clId="{A58D24E4-53B5-4AD0-80C5-110C108733EF}" dt="2023-02-09T12:52:51.364" v="4313" actId="478"/>
            <ac:grpSpMkLst>
              <pc:docMk/>
              <pc:sldMasterMk cId="4053971265" sldId="2147483648"/>
              <pc:sldLayoutMk cId="4153905305" sldId="2147483670"/>
              <ac:grpSpMk id="65" creationId="{D62D0A89-2CDC-5001-9D4F-435469E68AF1}"/>
            </ac:grpSpMkLst>
          </pc:grpChg>
          <pc:grpChg chg="mod">
            <ac:chgData name="Emiliya Shender" userId="cb1f218db259381d" providerId="LiveId" clId="{A58D24E4-53B5-4AD0-80C5-110C108733EF}" dt="2023-02-09T12:52:48.389" v="4312" actId="165"/>
            <ac:grpSpMkLst>
              <pc:docMk/>
              <pc:sldMasterMk cId="4053971265" sldId="2147483648"/>
              <pc:sldLayoutMk cId="4153905305" sldId="2147483670"/>
              <ac:grpSpMk id="67" creationId="{9F370D3D-8FCB-E1E2-E9E6-4FFF34B12D36}"/>
            </ac:grpSpMkLst>
          </pc:grpChg>
          <pc:grpChg chg="add del mod topLvl">
            <ac:chgData name="Emiliya Shender" userId="cb1f218db259381d" providerId="LiveId" clId="{A58D24E4-53B5-4AD0-80C5-110C108733EF}" dt="2023-02-09T12:52:59.075" v="4318" actId="165"/>
            <ac:grpSpMkLst>
              <pc:docMk/>
              <pc:sldMasterMk cId="4053971265" sldId="2147483648"/>
              <pc:sldLayoutMk cId="4153905305" sldId="2147483670"/>
              <ac:grpSpMk id="78" creationId="{816D097F-30FA-61EB-3C37-13CE316305B9}"/>
            </ac:grpSpMkLst>
          </pc:grpChg>
          <pc:grpChg chg="add del mod">
            <ac:chgData name="Emiliya Shender" userId="cb1f218db259381d" providerId="LiveId" clId="{A58D24E4-53B5-4AD0-80C5-110C108733EF}" dt="2023-02-09T12:53:09.684" v="4323" actId="165"/>
            <ac:grpSpMkLst>
              <pc:docMk/>
              <pc:sldMasterMk cId="4053971265" sldId="2147483648"/>
              <pc:sldLayoutMk cId="4153905305" sldId="2147483670"/>
              <ac:grpSpMk id="93" creationId="{45E528B6-3072-8ADB-56AF-8FEE9C34215D}"/>
            </ac:grpSpMkLst>
          </pc:grpChg>
          <pc:grpChg chg="add mod">
            <ac:chgData name="Emiliya Shender" userId="cb1f218db259381d" providerId="LiveId" clId="{A58D24E4-53B5-4AD0-80C5-110C108733EF}" dt="2023-02-09T12:53:22.928" v="4331" actId="207"/>
            <ac:grpSpMkLst>
              <pc:docMk/>
              <pc:sldMasterMk cId="4053971265" sldId="2147483648"/>
              <pc:sldLayoutMk cId="4153905305" sldId="2147483670"/>
              <ac:grpSpMk id="94" creationId="{54FAE5F0-6E66-646A-8032-DCF00F908766}"/>
            </ac:grpSpMkLst>
          </pc:grpChg>
          <pc:picChg chg="add del mod">
            <ac:chgData name="Emiliya Shender" userId="cb1f218db259381d" providerId="LiveId" clId="{A58D24E4-53B5-4AD0-80C5-110C108733EF}" dt="2023-02-09T12:52:43.187" v="4310" actId="27803"/>
            <ac:picMkLst>
              <pc:docMk/>
              <pc:sldMasterMk cId="4053971265" sldId="2147483648"/>
              <pc:sldLayoutMk cId="4153905305" sldId="2147483670"/>
              <ac:picMk id="48" creationId="{5FCCAD99-E938-5CC9-BE96-D1A8982C5E18}"/>
            </ac:picMkLst>
          </pc:picChg>
        </pc:sldLayoutChg>
        <pc:sldLayoutChg chg="addSp delSp modSp new mod">
          <pc:chgData name="Emiliya Shender" userId="cb1f218db259381d" providerId="LiveId" clId="{A58D24E4-53B5-4AD0-80C5-110C108733EF}" dt="2023-02-09T13:03:58.004" v="4541" actId="14861"/>
          <pc:sldLayoutMkLst>
            <pc:docMk/>
            <pc:sldMasterMk cId="4053971265" sldId="2147483648"/>
            <pc:sldLayoutMk cId="2335338833" sldId="2147483671"/>
          </pc:sldLayoutMkLst>
          <pc:spChg chg="mod">
            <ac:chgData name="Emiliya Shender" userId="cb1f218db259381d" providerId="LiveId" clId="{A58D24E4-53B5-4AD0-80C5-110C108733EF}" dt="2023-02-09T13:02:40.624" v="4511" actId="14100"/>
            <ac:spMkLst>
              <pc:docMk/>
              <pc:sldMasterMk cId="4053971265" sldId="2147483648"/>
              <pc:sldLayoutMk cId="2335338833" sldId="2147483671"/>
              <ac:spMk id="2" creationId="{0D88BE74-CFCE-5002-BA7A-0A1DA1875839}"/>
            </ac:spMkLst>
          </pc:spChg>
          <pc:spChg chg="del">
            <ac:chgData name="Emiliya Shender" userId="cb1f218db259381d" providerId="LiveId" clId="{A58D24E4-53B5-4AD0-80C5-110C108733EF}" dt="2023-02-09T12:56:00.334" v="4391" actId="478"/>
            <ac:spMkLst>
              <pc:docMk/>
              <pc:sldMasterMk cId="4053971265" sldId="2147483648"/>
              <pc:sldLayoutMk cId="2335338833" sldId="2147483671"/>
              <ac:spMk id="3" creationId="{79717704-6067-A512-C8C5-97C20787D5CC}"/>
            </ac:spMkLst>
          </pc:spChg>
          <pc:spChg chg="del">
            <ac:chgData name="Emiliya Shender" userId="cb1f218db259381d" providerId="LiveId" clId="{A58D24E4-53B5-4AD0-80C5-110C108733EF}" dt="2023-02-09T12:56:00.334" v="4391" actId="478"/>
            <ac:spMkLst>
              <pc:docMk/>
              <pc:sldMasterMk cId="4053971265" sldId="2147483648"/>
              <pc:sldLayoutMk cId="2335338833" sldId="2147483671"/>
              <ac:spMk id="4" creationId="{AE58A819-40CA-B714-2297-D31A5C329E5A}"/>
            </ac:spMkLst>
          </pc:spChg>
          <pc:spChg chg="mod topLvl">
            <ac:chgData name="Emiliya Shender" userId="cb1f218db259381d" providerId="LiveId" clId="{A58D24E4-53B5-4AD0-80C5-110C108733EF}" dt="2023-02-09T12:57:09.083" v="4421" actId="207"/>
            <ac:spMkLst>
              <pc:docMk/>
              <pc:sldMasterMk cId="4053971265" sldId="2147483648"/>
              <pc:sldLayoutMk cId="2335338833" sldId="2147483671"/>
              <ac:spMk id="7" creationId="{04D90DCD-FAA2-877F-926C-A877976016CD}"/>
            </ac:spMkLst>
          </pc:spChg>
          <pc:spChg chg="mod topLvl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8" creationId="{4D9E9D0F-7D3A-004E-AD43-E633B9201172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3" creationId="{F17DD7F6-CC74-2BF1-5D9C-F7428BA866EA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4" creationId="{3A95195C-4D35-A46E-C1CD-7C183D1A2084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5" creationId="{701B2FEF-3241-27BA-94BD-022A35FC4D4B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6" creationId="{3DAB7CBD-9E08-5FC3-D3A6-23C44254EBEA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7" creationId="{74DFACC5-8523-04A8-E9C8-090C378BB5CC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8" creationId="{974D67B1-9381-1B7B-3C9E-B71EDE9DC7E0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19" creationId="{0992FEE4-8E74-B332-2F97-1AECF3600D39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0" creationId="{72E2FB44-7779-89D3-B4B3-5F0BCED77B60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1" creationId="{B6D532CB-AA72-291F-2C38-B8744C14A745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2" creationId="{92AD8A3D-D1EB-54C6-D1CD-14D0F0F70557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3" creationId="{2008D3F2-250C-1E7C-1314-2875181A95C3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4" creationId="{C537D7D7-DBDF-4AE7-9DC3-F018CD218514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5" creationId="{83308ADE-AC94-6157-5984-48C5BB6A42F2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6" creationId="{4997280E-4483-55C5-0424-F2C32907F32F}"/>
            </ac:spMkLst>
          </pc:spChg>
          <pc:spChg chg="del mod topLvl">
            <ac:chgData name="Emiliya Shender" userId="cb1f218db259381d" providerId="LiveId" clId="{A58D24E4-53B5-4AD0-80C5-110C108733EF}" dt="2023-02-09T12:56:46.744" v="4408"/>
            <ac:spMkLst>
              <pc:docMk/>
              <pc:sldMasterMk cId="4053971265" sldId="2147483648"/>
              <pc:sldLayoutMk cId="2335338833" sldId="2147483671"/>
              <ac:spMk id="27" creationId="{D727C03B-FF41-7E25-93B2-5A459B120EC6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28" creationId="{C47C2637-F1F0-506E-976D-CE4BFB14356D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29" creationId="{E69CAC99-304F-1391-E573-E5813E9386F5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0" creationId="{A95F24BA-1875-F9E4-E278-5402A980E4F5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1" creationId="{86B514E0-D5C1-6351-BB3A-904EC5B38DD8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2" creationId="{139339C0-29CA-59C5-04B7-662E5E92DB7B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3" creationId="{97C3D783-2949-F3DA-DDA1-03714236AAB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4" creationId="{F6463B56-DF33-A269-AE66-C95B19A41917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6" creationId="{DE41B33E-0947-6FE9-F8BA-7848A4D29DAE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7" creationId="{792CBCC1-88A5-E78A-5EFA-90042C989789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8" creationId="{AB759FAE-6348-7F57-13F3-8ADFE31B26EC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39" creationId="{54E9B3E6-7468-04E0-B6F0-299A9BCC53FD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40" creationId="{06846430-4FF8-5685-3F12-2DD0B052AF0E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41" creationId="{00CB0D82-4CB7-857A-2686-23D1CAB0F51E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42" creationId="{DBD06670-5121-3A3D-A662-2B46AC05D3E0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43" creationId="{6023813A-3E55-6D49-FD68-5ADDD8C20585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44" creationId="{E71720A5-BDBC-CF97-19D9-81BD59DF91AB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0" creationId="{D453163A-1DC2-A778-E154-7A4B6A3D28D6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1" creationId="{0BD14D56-D48D-68DA-6DCE-4B20F9B34CF3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2" creationId="{3CE3F6FC-F284-3440-F2ED-B4893675F951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3" creationId="{20699CE1-D6C4-1C51-8A62-5739D449F9F4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4" creationId="{312C7EB7-E84B-3BBB-1E5D-4E2D73BA7047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5" creationId="{D5998B52-7C50-D1CD-CC92-A05E17D5C1A9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6" creationId="{13A54BFC-927F-B692-5FC4-045DFFDE9437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7" creationId="{4A8E418C-BB92-67D0-E503-2C97D594EA8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8" creationId="{B6CEF8C1-D45F-367B-8FB4-9C1722A96348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59" creationId="{3E3FF82D-93E1-E4E8-7600-F503D21D117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0" creationId="{F46C16EE-4E21-3E0C-D578-92848BEFDD7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1" creationId="{13A9E258-BDEA-FD33-06A2-217E6DCC583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2" creationId="{E2A7F61A-3CA2-7B3F-2ADD-B34F3427F44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3" creationId="{8870BAC5-98CD-90A2-7382-7F8D70C6C48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4" creationId="{961D4DC5-C320-6AC0-4EB6-DD5E1B9E7C4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5" creationId="{00E83B24-434F-E089-0D90-4B161A79B00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6" creationId="{88CBCC3D-C7C5-6AC6-6EF4-7BA2887DA6E3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7" creationId="{A9B1C959-EAE5-7A9E-D28B-7BBDDBE7EBE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8" creationId="{D21D19B2-482C-889C-795C-28669674D39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69" creationId="{26D37D1A-06F2-8A2F-F1A9-588B140D4651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0" creationId="{F84EF6E6-5941-6B39-C7A1-D41C1FF8BFA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1" creationId="{85BAA3A7-CFFB-5D0A-88DF-F7098E7FE2C5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2" creationId="{B84D822A-9964-471C-EA69-043A031ECF3F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3" creationId="{A764041A-8990-0B34-EE26-D26775029E2D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4" creationId="{A6EBA929-1EF8-9BEB-BA22-E78B6B431FB2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5" creationId="{F5760ED7-0192-6AF1-EFAC-3EB09F806458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6" creationId="{0406328D-F0BA-AB42-6FBB-73EA853E9D9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7" creationId="{8902C0CF-6673-9C2D-B633-78189897894A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8" creationId="{B668E9AB-6282-73FE-3FD0-70D4756B6353}"/>
            </ac:spMkLst>
          </pc:spChg>
          <pc:spChg chg="mod">
            <ac:chgData name="Emiliya Shender" userId="cb1f218db259381d" providerId="LiveId" clId="{A58D24E4-53B5-4AD0-80C5-110C108733EF}" dt="2023-02-09T12:56:22.864" v="4399" actId="165"/>
            <ac:spMkLst>
              <pc:docMk/>
              <pc:sldMasterMk cId="4053971265" sldId="2147483648"/>
              <pc:sldLayoutMk cId="2335338833" sldId="2147483671"/>
              <ac:spMk id="79" creationId="{037B1750-6013-5495-C403-17A31953A222}"/>
            </ac:spMkLst>
          </pc:spChg>
          <pc:spChg chg="mod topLvl">
            <ac:chgData name="Emiliya Shender" userId="cb1f218db259381d" providerId="LiveId" clId="{A58D24E4-53B5-4AD0-80C5-110C108733EF}" dt="2023-02-09T13:01:14.364" v="4491" actId="207"/>
            <ac:spMkLst>
              <pc:docMk/>
              <pc:sldMasterMk cId="4053971265" sldId="2147483648"/>
              <pc:sldLayoutMk cId="2335338833" sldId="2147483671"/>
              <ac:spMk id="82" creationId="{55D3EEE8-A118-6CA0-787F-23750F26EF3D}"/>
            </ac:spMkLst>
          </pc:spChg>
          <pc:spChg chg="mod topLvl">
            <ac:chgData name="Emiliya Shender" userId="cb1f218db259381d" providerId="LiveId" clId="{A58D24E4-53B5-4AD0-80C5-110C108733EF}" dt="2023-02-09T12:57:23.554" v="4426" actId="207"/>
            <ac:spMkLst>
              <pc:docMk/>
              <pc:sldMasterMk cId="4053971265" sldId="2147483648"/>
              <pc:sldLayoutMk cId="2335338833" sldId="2147483671"/>
              <ac:spMk id="83" creationId="{BC82A399-6701-4C5A-ACBA-94F0E9525926}"/>
            </ac:spMkLst>
          </pc:spChg>
          <pc:spChg chg="mod topLvl">
            <ac:chgData name="Emiliya Shender" userId="cb1f218db259381d" providerId="LiveId" clId="{A58D24E4-53B5-4AD0-80C5-110C108733EF}" dt="2023-02-09T12:57:46.584" v="4434" actId="207"/>
            <ac:spMkLst>
              <pc:docMk/>
              <pc:sldMasterMk cId="4053971265" sldId="2147483648"/>
              <pc:sldLayoutMk cId="2335338833" sldId="2147483671"/>
              <ac:spMk id="84" creationId="{0C38B00A-2944-F776-1C70-B002AAC75CBF}"/>
            </ac:spMkLst>
          </pc:spChg>
          <pc:spChg chg="mod">
            <ac:chgData name="Emiliya Shender" userId="cb1f218db259381d" providerId="LiveId" clId="{A58D24E4-53B5-4AD0-80C5-110C108733EF}" dt="2023-02-09T12:57:43.254" v="4433" actId="207"/>
            <ac:spMkLst>
              <pc:docMk/>
              <pc:sldMasterMk cId="4053971265" sldId="2147483648"/>
              <pc:sldLayoutMk cId="2335338833" sldId="2147483671"/>
              <ac:spMk id="88" creationId="{23C49174-923D-339C-B588-C416467DDB9B}"/>
            </ac:spMkLst>
          </pc:spChg>
          <pc:spChg chg="mod">
            <ac:chgData name="Emiliya Shender" userId="cb1f218db259381d" providerId="LiveId" clId="{A58D24E4-53B5-4AD0-80C5-110C108733EF}" dt="2023-02-09T12:57:43.254" v="4433" actId="207"/>
            <ac:spMkLst>
              <pc:docMk/>
              <pc:sldMasterMk cId="4053971265" sldId="2147483648"/>
              <pc:sldLayoutMk cId="2335338833" sldId="2147483671"/>
              <ac:spMk id="89" creationId="{1BDD0691-1D84-5241-48F7-EC14A34EF1D9}"/>
            </ac:spMkLst>
          </pc:spChg>
          <pc:spChg chg="mod">
            <ac:chgData name="Emiliya Shender" userId="cb1f218db259381d" providerId="LiveId" clId="{A58D24E4-53B5-4AD0-80C5-110C108733EF}" dt="2023-02-09T12:57:43.254" v="4433" actId="207"/>
            <ac:spMkLst>
              <pc:docMk/>
              <pc:sldMasterMk cId="4053971265" sldId="2147483648"/>
              <pc:sldLayoutMk cId="2335338833" sldId="2147483671"/>
              <ac:spMk id="90" creationId="{0A4C1F54-8772-707E-361A-275E6DE71B5A}"/>
            </ac:spMkLst>
          </pc:spChg>
          <pc:spChg chg="mod">
            <ac:chgData name="Emiliya Shender" userId="cb1f218db259381d" providerId="LiveId" clId="{A58D24E4-53B5-4AD0-80C5-110C108733EF}" dt="2023-02-09T12:57:43.254" v="4433" actId="207"/>
            <ac:spMkLst>
              <pc:docMk/>
              <pc:sldMasterMk cId="4053971265" sldId="2147483648"/>
              <pc:sldLayoutMk cId="2335338833" sldId="2147483671"/>
              <ac:spMk id="91" creationId="{09AF2798-A9FE-874A-C49A-305544298AC7}"/>
            </ac:spMkLst>
          </pc:spChg>
          <pc:spChg chg="mod">
            <ac:chgData name="Emiliya Shender" userId="cb1f218db259381d" providerId="LiveId" clId="{A58D24E4-53B5-4AD0-80C5-110C108733EF}" dt="2023-02-09T12:57:43.254" v="4433" actId="207"/>
            <ac:spMkLst>
              <pc:docMk/>
              <pc:sldMasterMk cId="4053971265" sldId="2147483648"/>
              <pc:sldLayoutMk cId="2335338833" sldId="2147483671"/>
              <ac:spMk id="92" creationId="{61BB7AB6-C7D0-11B7-0538-E6BE3E2D85D8}"/>
            </ac:spMkLst>
          </pc:spChg>
          <pc:spChg chg="mod">
            <ac:chgData name="Emiliya Shender" userId="cb1f218db259381d" providerId="LiveId" clId="{A58D24E4-53B5-4AD0-80C5-110C108733EF}" dt="2023-02-09T12:57:09.083" v="4421" actId="207"/>
            <ac:spMkLst>
              <pc:docMk/>
              <pc:sldMasterMk cId="4053971265" sldId="2147483648"/>
              <pc:sldLayoutMk cId="2335338833" sldId="2147483671"/>
              <ac:spMk id="93" creationId="{B80489FB-FBAF-72AB-3735-F36D08774645}"/>
            </ac:spMkLst>
          </pc:spChg>
          <pc:spChg chg="mod">
            <ac:chgData name="Emiliya Shender" userId="cb1f218db259381d" providerId="LiveId" clId="{A58D24E4-53B5-4AD0-80C5-110C108733EF}" dt="2023-02-09T12:57:09.083" v="4421" actId="207"/>
            <ac:spMkLst>
              <pc:docMk/>
              <pc:sldMasterMk cId="4053971265" sldId="2147483648"/>
              <pc:sldLayoutMk cId="2335338833" sldId="2147483671"/>
              <ac:spMk id="94" creationId="{2F7E68BC-7C18-F6BD-C41B-6A6B996EA871}"/>
            </ac:spMkLst>
          </pc:spChg>
          <pc:spChg chg="mod">
            <ac:chgData name="Emiliya Shender" userId="cb1f218db259381d" providerId="LiveId" clId="{A58D24E4-53B5-4AD0-80C5-110C108733EF}" dt="2023-02-09T12:57:09.083" v="4421" actId="207"/>
            <ac:spMkLst>
              <pc:docMk/>
              <pc:sldMasterMk cId="4053971265" sldId="2147483648"/>
              <pc:sldLayoutMk cId="2335338833" sldId="2147483671"/>
              <ac:spMk id="95" creationId="{C31C6C44-113D-86DE-03E5-58435686F939}"/>
            </ac:spMkLst>
          </pc:spChg>
          <pc:spChg chg="mod ord">
            <ac:chgData name="Emiliya Shender" userId="cb1f218db259381d" providerId="LiveId" clId="{A58D24E4-53B5-4AD0-80C5-110C108733EF}" dt="2023-02-09T13:01:20.196" v="4492" actId="166"/>
            <ac:spMkLst>
              <pc:docMk/>
              <pc:sldMasterMk cId="4053971265" sldId="2147483648"/>
              <pc:sldLayoutMk cId="2335338833" sldId="2147483671"/>
              <ac:spMk id="96" creationId="{0980F02C-F9B5-FDE7-BF32-AEF08F91FF2E}"/>
            </ac:spMkLst>
          </pc:spChg>
          <pc:spChg chg="mod">
            <ac:chgData name="Emiliya Shender" userId="cb1f218db259381d" providerId="LiveId" clId="{A58D24E4-53B5-4AD0-80C5-110C108733EF}" dt="2023-02-09T12:57:09.083" v="4421" actId="207"/>
            <ac:spMkLst>
              <pc:docMk/>
              <pc:sldMasterMk cId="4053971265" sldId="2147483648"/>
              <pc:sldLayoutMk cId="2335338833" sldId="2147483671"/>
              <ac:spMk id="97" creationId="{2C174EC0-533A-8AFC-1801-5C11AA6C7536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98" creationId="{56C4C466-57E8-DADD-5D20-C446B4DB6063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0" creationId="{A4F378BD-2FE9-29FB-A1CB-1D97BCCFD2CA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1" creationId="{91BB3589-BC9D-ED54-6F19-966B06DD125B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4" creationId="{409C40E6-3FA8-B27B-FB50-C052E0855719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5" creationId="{F9FC401E-148A-46F7-5C34-83C1F0B02B8E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6" creationId="{6223D403-CC27-D1C5-794F-3495DED4B811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7" creationId="{ACF51F4B-A9BF-8CCD-B424-720B74095AD9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8" creationId="{C7793694-81B1-E578-8395-8B036CD994B8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09" creationId="{3C120698-4996-E7ED-C7B7-86E6189E4310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10" creationId="{60930429-00A9-B74F-8046-BCA4CF1B1926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11" creationId="{9ABF12F2-141A-0809-4464-9C4F45CD7C04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12" creationId="{543F5022-1B24-E162-B0D0-D8A70CBA17F3}"/>
            </ac:spMkLst>
          </pc:spChg>
          <pc:spChg chg="mod">
            <ac:chgData name="Emiliya Shender" userId="cb1f218db259381d" providerId="LiveId" clId="{A58D24E4-53B5-4AD0-80C5-110C108733EF}" dt="2023-02-09T12:57:31.215" v="4429" actId="207"/>
            <ac:spMkLst>
              <pc:docMk/>
              <pc:sldMasterMk cId="4053971265" sldId="2147483648"/>
              <pc:sldLayoutMk cId="2335338833" sldId="2147483671"/>
              <ac:spMk id="113" creationId="{00A9321E-633E-305F-412E-14DF54C74523}"/>
            </ac:spMkLst>
          </pc:spChg>
          <pc:spChg chg="mod">
            <ac:chgData name="Emiliya Shender" userId="cb1f218db259381d" providerId="LiveId" clId="{A58D24E4-53B5-4AD0-80C5-110C108733EF}" dt="2023-02-09T13:03:10.825" v="4516" actId="207"/>
            <ac:spMkLst>
              <pc:docMk/>
              <pc:sldMasterMk cId="4053971265" sldId="2147483648"/>
              <pc:sldLayoutMk cId="2335338833" sldId="2147483671"/>
              <ac:spMk id="114" creationId="{3EA3C843-7A3E-3DD1-0529-FE418A59EDD9}"/>
            </ac:spMkLst>
          </pc:spChg>
          <pc:spChg chg="add mod">
            <ac:chgData name="Emiliya Shender" userId="cb1f218db259381d" providerId="LiveId" clId="{A58D24E4-53B5-4AD0-80C5-110C108733EF}" dt="2023-02-09T13:03:36.474" v="4525"/>
            <ac:spMkLst>
              <pc:docMk/>
              <pc:sldMasterMk cId="4053971265" sldId="2147483648"/>
              <pc:sldLayoutMk cId="2335338833" sldId="2147483671"/>
              <ac:spMk id="115" creationId="{C3685BA9-F583-B874-E28C-8CF5EB894455}"/>
            </ac:spMkLst>
          </pc:spChg>
          <pc:spChg chg="add mod">
            <ac:chgData name="Emiliya Shender" userId="cb1f218db259381d" providerId="LiveId" clId="{A58D24E4-53B5-4AD0-80C5-110C108733EF}" dt="2023-02-09T13:03:34.230" v="4521"/>
            <ac:spMkLst>
              <pc:docMk/>
              <pc:sldMasterMk cId="4053971265" sldId="2147483648"/>
              <pc:sldLayoutMk cId="2335338833" sldId="2147483671"/>
              <ac:spMk id="116" creationId="{0906B58E-A2A1-6AB7-869D-04B43D4ACDA1}"/>
            </ac:spMkLst>
          </pc:spChg>
          <pc:spChg chg="add mod">
            <ac:chgData name="Emiliya Shender" userId="cb1f218db259381d" providerId="LiveId" clId="{A58D24E4-53B5-4AD0-80C5-110C108733EF}" dt="2023-02-09T13:03:38.874" v="4529"/>
            <ac:spMkLst>
              <pc:docMk/>
              <pc:sldMasterMk cId="4053971265" sldId="2147483648"/>
              <pc:sldLayoutMk cId="2335338833" sldId="2147483671"/>
              <ac:spMk id="117" creationId="{556057AC-32E8-202A-FF39-B357EDA2AA12}"/>
            </ac:spMkLst>
          </pc:spChg>
          <pc:spChg chg="add mod">
            <ac:chgData name="Emiliya Shender" userId="cb1f218db259381d" providerId="LiveId" clId="{A58D24E4-53B5-4AD0-80C5-110C108733EF}" dt="2023-02-09T13:03:42.594" v="4533"/>
            <ac:spMkLst>
              <pc:docMk/>
              <pc:sldMasterMk cId="4053971265" sldId="2147483648"/>
              <pc:sldLayoutMk cId="2335338833" sldId="2147483671"/>
              <ac:spMk id="118" creationId="{99D3EC17-F859-86CC-17C4-A01A83C87667}"/>
            </ac:spMkLst>
          </pc:spChg>
          <pc:spChg chg="add mod">
            <ac:chgData name="Emiliya Shender" userId="cb1f218db259381d" providerId="LiveId" clId="{A58D24E4-53B5-4AD0-80C5-110C108733EF}" dt="2023-02-09T13:03:45.424" v="4537"/>
            <ac:spMkLst>
              <pc:docMk/>
              <pc:sldMasterMk cId="4053971265" sldId="2147483648"/>
              <pc:sldLayoutMk cId="2335338833" sldId="2147483671"/>
              <ac:spMk id="119" creationId="{EA194701-52D1-08B5-A99D-419B0348E517}"/>
            </ac:spMkLst>
          </pc:spChg>
          <pc:spChg chg="add mod ord">
            <ac:chgData name="Emiliya Shender" userId="cb1f218db259381d" providerId="LiveId" clId="{A58D24E4-53B5-4AD0-80C5-110C108733EF}" dt="2023-02-09T13:01:55.291" v="4500" actId="1076"/>
            <ac:spMkLst>
              <pc:docMk/>
              <pc:sldMasterMk cId="4053971265" sldId="2147483648"/>
              <pc:sldLayoutMk cId="2335338833" sldId="2147483671"/>
              <ac:spMk id="120" creationId="{5E683C23-37ED-2A91-5B91-A55AE8FBE337}"/>
            </ac:spMkLst>
          </pc:spChg>
          <pc:spChg chg="add mod ord">
            <ac:chgData name="Emiliya Shender" userId="cb1f218db259381d" providerId="LiveId" clId="{A58D24E4-53B5-4AD0-80C5-110C108733EF}" dt="2023-02-09T13:00:05.685" v="4479" actId="1076"/>
            <ac:spMkLst>
              <pc:docMk/>
              <pc:sldMasterMk cId="4053971265" sldId="2147483648"/>
              <pc:sldLayoutMk cId="2335338833" sldId="2147483671"/>
              <ac:spMk id="121" creationId="{F88D2E65-D053-6067-5EC8-26646A696740}"/>
            </ac:spMkLst>
          </pc:spChg>
          <pc:spChg chg="mod">
            <ac:chgData name="Emiliya Shender" userId="cb1f218db259381d" providerId="LiveId" clId="{A58D24E4-53B5-4AD0-80C5-110C108733EF}" dt="2023-02-09T13:03:42.594" v="4531"/>
            <ac:spMkLst>
              <pc:docMk/>
              <pc:sldMasterMk cId="4053971265" sldId="2147483648"/>
              <pc:sldLayoutMk cId="2335338833" sldId="2147483671"/>
              <ac:spMk id="130" creationId="{B91109AE-6443-65FE-FD51-617DB210BBE8}"/>
            </ac:spMkLst>
          </pc:spChg>
          <pc:spChg chg="mod">
            <ac:chgData name="Emiliya Shender" userId="cb1f218db259381d" providerId="LiveId" clId="{A58D24E4-53B5-4AD0-80C5-110C108733EF}" dt="2023-02-09T13:03:42.594" v="4531"/>
            <ac:spMkLst>
              <pc:docMk/>
              <pc:sldMasterMk cId="4053971265" sldId="2147483648"/>
              <pc:sldLayoutMk cId="2335338833" sldId="2147483671"/>
              <ac:spMk id="131" creationId="{82AD7B56-0A5C-B0F6-77AA-F2DB4CB28E85}"/>
            </ac:spMkLst>
          </pc:spChg>
          <pc:spChg chg="mod">
            <ac:chgData name="Emiliya Shender" userId="cb1f218db259381d" providerId="LiveId" clId="{A58D24E4-53B5-4AD0-80C5-110C108733EF}" dt="2023-02-09T13:03:42.594" v="4531"/>
            <ac:spMkLst>
              <pc:docMk/>
              <pc:sldMasterMk cId="4053971265" sldId="2147483648"/>
              <pc:sldLayoutMk cId="2335338833" sldId="2147483671"/>
              <ac:spMk id="132" creationId="{E50263CB-37D2-BE6F-F687-53652F6FCEAF}"/>
            </ac:spMkLst>
          </pc:spChg>
          <pc:spChg chg="mod">
            <ac:chgData name="Emiliya Shender" userId="cb1f218db259381d" providerId="LiveId" clId="{A58D24E4-53B5-4AD0-80C5-110C108733EF}" dt="2023-02-09T13:03:34.230" v="4519"/>
            <ac:spMkLst>
              <pc:docMk/>
              <pc:sldMasterMk cId="4053971265" sldId="2147483648"/>
              <pc:sldLayoutMk cId="2335338833" sldId="2147483671"/>
              <ac:spMk id="133" creationId="{5D149008-F5FA-8FBD-BDFF-94CD6BD76391}"/>
            </ac:spMkLst>
          </pc:spChg>
          <pc:spChg chg="mod">
            <ac:chgData name="Emiliya Shender" userId="cb1f218db259381d" providerId="LiveId" clId="{A58D24E4-53B5-4AD0-80C5-110C108733EF}" dt="2023-02-09T13:03:34.230" v="4519"/>
            <ac:spMkLst>
              <pc:docMk/>
              <pc:sldMasterMk cId="4053971265" sldId="2147483648"/>
              <pc:sldLayoutMk cId="2335338833" sldId="2147483671"/>
              <ac:spMk id="134" creationId="{A0C30339-D298-ED13-EAFD-B057B3BAC76D}"/>
            </ac:spMkLst>
          </pc:spChg>
          <pc:spChg chg="mod">
            <ac:chgData name="Emiliya Shender" userId="cb1f218db259381d" providerId="LiveId" clId="{A58D24E4-53B5-4AD0-80C5-110C108733EF}" dt="2023-02-09T13:03:34.230" v="4519"/>
            <ac:spMkLst>
              <pc:docMk/>
              <pc:sldMasterMk cId="4053971265" sldId="2147483648"/>
              <pc:sldLayoutMk cId="2335338833" sldId="2147483671"/>
              <ac:spMk id="135" creationId="{78F9C3C5-3664-FEB9-36EA-3D5CC89D01F5}"/>
            </ac:spMkLst>
          </pc:spChg>
          <pc:spChg chg="mod">
            <ac:chgData name="Emiliya Shender" userId="cb1f218db259381d" providerId="LiveId" clId="{A58D24E4-53B5-4AD0-80C5-110C108733EF}" dt="2023-02-09T13:03:34.230" v="4519"/>
            <ac:spMkLst>
              <pc:docMk/>
              <pc:sldMasterMk cId="4053971265" sldId="2147483648"/>
              <pc:sldLayoutMk cId="2335338833" sldId="2147483671"/>
              <ac:spMk id="136" creationId="{4A4E072B-4F9F-F512-2301-A631A8E7C994}"/>
            </ac:spMkLst>
          </pc:spChg>
          <pc:spChg chg="mod">
            <ac:chgData name="Emiliya Shender" userId="cb1f218db259381d" providerId="LiveId" clId="{A58D24E4-53B5-4AD0-80C5-110C108733EF}" dt="2023-02-09T13:03:34.230" v="4519"/>
            <ac:spMkLst>
              <pc:docMk/>
              <pc:sldMasterMk cId="4053971265" sldId="2147483648"/>
              <pc:sldLayoutMk cId="2335338833" sldId="2147483671"/>
              <ac:spMk id="137" creationId="{9C3F96D1-C699-CBE8-D6D9-D05FF18AC183}"/>
            </ac:spMkLst>
          </pc:spChg>
          <pc:spChg chg="mod">
            <ac:chgData name="Emiliya Shender" userId="cb1f218db259381d" providerId="LiveId" clId="{A58D24E4-53B5-4AD0-80C5-110C108733EF}" dt="2023-02-09T13:03:38.874" v="4527"/>
            <ac:spMkLst>
              <pc:docMk/>
              <pc:sldMasterMk cId="4053971265" sldId="2147483648"/>
              <pc:sldLayoutMk cId="2335338833" sldId="2147483671"/>
              <ac:spMk id="138" creationId="{9F4C8439-E726-E58D-5A39-90F478659769}"/>
            </ac:spMkLst>
          </pc:spChg>
          <pc:spChg chg="mod">
            <ac:chgData name="Emiliya Shender" userId="cb1f218db259381d" providerId="LiveId" clId="{A58D24E4-53B5-4AD0-80C5-110C108733EF}" dt="2023-02-09T13:03:38.874" v="4527"/>
            <ac:spMkLst>
              <pc:docMk/>
              <pc:sldMasterMk cId="4053971265" sldId="2147483648"/>
              <pc:sldLayoutMk cId="2335338833" sldId="2147483671"/>
              <ac:spMk id="139" creationId="{A5821F94-7E14-5879-9D24-70A469197471}"/>
            </ac:spMkLst>
          </pc:spChg>
          <pc:spChg chg="mod">
            <ac:chgData name="Emiliya Shender" userId="cb1f218db259381d" providerId="LiveId" clId="{A58D24E4-53B5-4AD0-80C5-110C108733EF}" dt="2023-02-09T13:03:38.874" v="4527"/>
            <ac:spMkLst>
              <pc:docMk/>
              <pc:sldMasterMk cId="4053971265" sldId="2147483648"/>
              <pc:sldLayoutMk cId="2335338833" sldId="2147483671"/>
              <ac:spMk id="140" creationId="{179F17EA-897A-6A3F-4593-82BAF057DCF5}"/>
            </ac:spMkLst>
          </pc:spChg>
          <pc:spChg chg="mod">
            <ac:chgData name="Emiliya Shender" userId="cb1f218db259381d" providerId="LiveId" clId="{A58D24E4-53B5-4AD0-80C5-110C108733EF}" dt="2023-02-09T13:03:56.308" v="4540" actId="207"/>
            <ac:spMkLst>
              <pc:docMk/>
              <pc:sldMasterMk cId="4053971265" sldId="2147483648"/>
              <pc:sldLayoutMk cId="2335338833" sldId="2147483671"/>
              <ac:spMk id="141" creationId="{8FA0BB11-3023-2488-FE1F-C62BFE43A8CB}"/>
            </ac:spMkLst>
          </pc:spChg>
          <pc:spChg chg="mod">
            <ac:chgData name="Emiliya Shender" userId="cb1f218db259381d" providerId="LiveId" clId="{A58D24E4-53B5-4AD0-80C5-110C108733EF}" dt="2023-02-09T13:03:56.308" v="4540" actId="207"/>
            <ac:spMkLst>
              <pc:docMk/>
              <pc:sldMasterMk cId="4053971265" sldId="2147483648"/>
              <pc:sldLayoutMk cId="2335338833" sldId="2147483671"/>
              <ac:spMk id="142" creationId="{6AA05BB5-EC8C-A43A-9031-BFB061F26DE7}"/>
            </ac:spMkLst>
          </pc:spChg>
          <pc:spChg chg="mod">
            <ac:chgData name="Emiliya Shender" userId="cb1f218db259381d" providerId="LiveId" clId="{A58D24E4-53B5-4AD0-80C5-110C108733EF}" dt="2023-02-09T13:03:56.308" v="4540" actId="207"/>
            <ac:spMkLst>
              <pc:docMk/>
              <pc:sldMasterMk cId="4053971265" sldId="2147483648"/>
              <pc:sldLayoutMk cId="2335338833" sldId="2147483671"/>
              <ac:spMk id="143" creationId="{FC667459-85D5-DE12-8EDF-99D321DD1424}"/>
            </ac:spMkLst>
          </pc:spChg>
          <pc:spChg chg="del mod">
            <ac:chgData name="Emiliya Shender" userId="cb1f218db259381d" providerId="LiveId" clId="{A58D24E4-53B5-4AD0-80C5-110C108733EF}" dt="2023-02-09T13:00:41.924" v="4486" actId="478"/>
            <ac:spMkLst>
              <pc:docMk/>
              <pc:sldMasterMk cId="4053971265" sldId="2147483648"/>
              <pc:sldLayoutMk cId="2335338833" sldId="2147483671"/>
              <ac:spMk id="144" creationId="{470B2E5B-9C0F-1CB6-45F3-C3867043B8DB}"/>
            </ac:spMkLst>
          </pc:spChg>
          <pc:spChg chg="del mod">
            <ac:chgData name="Emiliya Shender" userId="cb1f218db259381d" providerId="LiveId" clId="{A58D24E4-53B5-4AD0-80C5-110C108733EF}" dt="2023-02-09T13:00:36.444" v="4484" actId="478"/>
            <ac:spMkLst>
              <pc:docMk/>
              <pc:sldMasterMk cId="4053971265" sldId="2147483648"/>
              <pc:sldLayoutMk cId="2335338833" sldId="2147483671"/>
              <ac:spMk id="145" creationId="{174A8C75-3278-2756-F089-CBD9044B4865}"/>
            </ac:spMkLst>
          </pc:spChg>
          <pc:spChg chg="mod">
            <ac:chgData name="Emiliya Shender" userId="cb1f218db259381d" providerId="LiveId" clId="{A58D24E4-53B5-4AD0-80C5-110C108733EF}" dt="2023-02-09T13:03:36.474" v="4523"/>
            <ac:spMkLst>
              <pc:docMk/>
              <pc:sldMasterMk cId="4053971265" sldId="2147483648"/>
              <pc:sldLayoutMk cId="2335338833" sldId="2147483671"/>
              <ac:spMk id="146" creationId="{8A4B3D8B-4188-CFE8-C5C4-FCF3F3613930}"/>
            </ac:spMkLst>
          </pc:spChg>
          <pc:spChg chg="mod">
            <ac:chgData name="Emiliya Shender" userId="cb1f218db259381d" providerId="LiveId" clId="{A58D24E4-53B5-4AD0-80C5-110C108733EF}" dt="2023-02-09T13:03:36.474" v="4523"/>
            <ac:spMkLst>
              <pc:docMk/>
              <pc:sldMasterMk cId="4053971265" sldId="2147483648"/>
              <pc:sldLayoutMk cId="2335338833" sldId="2147483671"/>
              <ac:spMk id="147" creationId="{C960F8DB-5C7B-0B51-F123-8BC2C73FF50F}"/>
            </ac:spMkLst>
          </pc:spChg>
          <pc:spChg chg="mod">
            <ac:chgData name="Emiliya Shender" userId="cb1f218db259381d" providerId="LiveId" clId="{A58D24E4-53B5-4AD0-80C5-110C108733EF}" dt="2023-02-09T13:03:36.474" v="4523"/>
            <ac:spMkLst>
              <pc:docMk/>
              <pc:sldMasterMk cId="4053971265" sldId="2147483648"/>
              <pc:sldLayoutMk cId="2335338833" sldId="2147483671"/>
              <ac:spMk id="148" creationId="{0ECD91A0-AAF7-7DCB-CA06-716C7B09D254}"/>
            </ac:spMkLst>
          </pc:spChg>
          <pc:spChg chg="mod">
            <ac:chgData name="Emiliya Shender" userId="cb1f218db259381d" providerId="LiveId" clId="{A58D24E4-53B5-4AD0-80C5-110C108733EF}" dt="2023-02-09T13:03:45.424" v="4535"/>
            <ac:spMkLst>
              <pc:docMk/>
              <pc:sldMasterMk cId="4053971265" sldId="2147483648"/>
              <pc:sldLayoutMk cId="2335338833" sldId="2147483671"/>
              <ac:spMk id="149" creationId="{3C8E8C3F-A95B-7332-B11A-34AE8479349B}"/>
            </ac:spMkLst>
          </pc:spChg>
          <pc:spChg chg="mod">
            <ac:chgData name="Emiliya Shender" userId="cb1f218db259381d" providerId="LiveId" clId="{A58D24E4-53B5-4AD0-80C5-110C108733EF}" dt="2023-02-09T13:03:45.424" v="4535"/>
            <ac:spMkLst>
              <pc:docMk/>
              <pc:sldMasterMk cId="4053971265" sldId="2147483648"/>
              <pc:sldLayoutMk cId="2335338833" sldId="2147483671"/>
              <ac:spMk id="150" creationId="{A8491C1A-931D-9888-D93A-3C061CD0B49C}"/>
            </ac:spMkLst>
          </pc:spChg>
          <pc:spChg chg="add mod">
            <ac:chgData name="Emiliya Shender" userId="cb1f218db259381d" providerId="LiveId" clId="{A58D24E4-53B5-4AD0-80C5-110C108733EF}" dt="2023-02-09T13:01:09.411" v="4490" actId="1076"/>
            <ac:spMkLst>
              <pc:docMk/>
              <pc:sldMasterMk cId="4053971265" sldId="2147483648"/>
              <pc:sldLayoutMk cId="2335338833" sldId="2147483671"/>
              <ac:spMk id="151" creationId="{7FFC7A66-0B77-C934-5EE8-A8CBF9702E18}"/>
            </ac:spMkLst>
          </pc:spChg>
          <pc:spChg chg="add del">
            <ac:chgData name="Emiliya Shender" userId="cb1f218db259381d" providerId="LiveId" clId="{A58D24E4-53B5-4AD0-80C5-110C108733EF}" dt="2023-02-09T13:02:05.534" v="4501" actId="11529"/>
            <ac:spMkLst>
              <pc:docMk/>
              <pc:sldMasterMk cId="4053971265" sldId="2147483648"/>
              <pc:sldLayoutMk cId="2335338833" sldId="2147483671"/>
              <ac:spMk id="152" creationId="{9FAC2EAC-8C0A-D1BB-5BE7-E75AB3B617B2}"/>
            </ac:spMkLst>
          </pc:spChg>
          <pc:spChg chg="add mod">
            <ac:chgData name="Emiliya Shender" userId="cb1f218db259381d" providerId="LiveId" clId="{A58D24E4-53B5-4AD0-80C5-110C108733EF}" dt="2023-02-09T13:02:35.844" v="4509" actId="1076"/>
            <ac:spMkLst>
              <pc:docMk/>
              <pc:sldMasterMk cId="4053971265" sldId="2147483648"/>
              <pc:sldLayoutMk cId="2335338833" sldId="2147483671"/>
              <ac:spMk id="153" creationId="{BF5717B9-E9DB-25B0-D687-F46FE0519CF8}"/>
            </ac:spMkLst>
          </pc:spChg>
          <pc:grpChg chg="add del 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5" creationId="{A6EA1D87-A087-A0AD-6667-FA62E4970C37}"/>
            </ac:grpSpMkLst>
          </pc:grpChg>
          <pc:grpChg chg="del mod topLvl">
            <ac:chgData name="Emiliya Shender" userId="cb1f218db259381d" providerId="LiveId" clId="{A58D24E4-53B5-4AD0-80C5-110C108733EF}" dt="2023-02-09T12:56:40.385" v="4405" actId="165"/>
            <ac:grpSpMkLst>
              <pc:docMk/>
              <pc:sldMasterMk cId="4053971265" sldId="2147483648"/>
              <pc:sldLayoutMk cId="2335338833" sldId="2147483671"/>
              <ac:grpSpMk id="6" creationId="{ADDAC8EE-3B16-0CA0-3D50-FACF1EDF1B8C}"/>
            </ac:grpSpMkLst>
          </pc:grpChg>
          <pc:grpChg chg="del mod topLvl">
            <ac:chgData name="Emiliya Shender" userId="cb1f218db259381d" providerId="LiveId" clId="{A58D24E4-53B5-4AD0-80C5-110C108733EF}" dt="2023-02-09T12:56:27.373" v="4400" actId="478"/>
            <ac:grpSpMkLst>
              <pc:docMk/>
              <pc:sldMasterMk cId="4053971265" sldId="2147483648"/>
              <pc:sldLayoutMk cId="2335338833" sldId="2147483671"/>
              <ac:grpSpMk id="9" creationId="{F883CC56-ACB9-FC24-399B-91BF3867EC97}"/>
            </ac:grpSpMkLst>
          </pc:grpChg>
          <pc:grpChg chg="del mod topLvl">
            <ac:chgData name="Emiliya Shender" userId="cb1f218db259381d" providerId="LiveId" clId="{A58D24E4-53B5-4AD0-80C5-110C108733EF}" dt="2023-02-09T12:56:37.634" v="4404" actId="478"/>
            <ac:grpSpMkLst>
              <pc:docMk/>
              <pc:sldMasterMk cId="4053971265" sldId="2147483648"/>
              <pc:sldLayoutMk cId="2335338833" sldId="2147483671"/>
              <ac:grpSpMk id="10" creationId="{B5469195-9977-6CC1-0823-319843C5C586}"/>
            </ac:grpSpMkLst>
          </pc:grpChg>
          <pc:grpChg chg="del mod topLvl">
            <ac:chgData name="Emiliya Shender" userId="cb1f218db259381d" providerId="LiveId" clId="{A58D24E4-53B5-4AD0-80C5-110C108733EF}" dt="2023-02-09T12:56:27.373" v="4400" actId="478"/>
            <ac:grpSpMkLst>
              <pc:docMk/>
              <pc:sldMasterMk cId="4053971265" sldId="2147483648"/>
              <pc:sldLayoutMk cId="2335338833" sldId="2147483671"/>
              <ac:grpSpMk id="11" creationId="{6C3A1ADB-F05A-D908-8B07-93511438AB7B}"/>
            </ac:grpSpMkLst>
          </pc:grpChg>
          <pc:grpChg chg="del mod topLvl">
            <ac:chgData name="Emiliya Shender" userId="cb1f218db259381d" providerId="LiveId" clId="{A58D24E4-53B5-4AD0-80C5-110C108733EF}" dt="2023-02-09T12:56:44.264" v="4407" actId="165"/>
            <ac:grpSpMkLst>
              <pc:docMk/>
              <pc:sldMasterMk cId="4053971265" sldId="2147483648"/>
              <pc:sldLayoutMk cId="2335338833" sldId="2147483671"/>
              <ac:grpSpMk id="12" creationId="{030BC58E-24F5-60F8-6BD8-803233701F28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35" creationId="{5962ED6D-6C59-90CC-382D-CC33FA7ED69B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45" creationId="{D05F1016-506C-E0E5-D9C9-D07CC5F3DF6B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46" creationId="{A9DED080-697F-F79F-E11A-5CB21108DD5D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47" creationId="{0E70EFB1-46F8-B2AF-EDC8-0381EA1E4B04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48" creationId="{1F39F0BA-1501-82B1-BE6F-0C08951BCAB5}"/>
            </ac:grpSpMkLst>
          </pc:grpChg>
          <pc:grpChg chg="mod">
            <ac:chgData name="Emiliya Shender" userId="cb1f218db259381d" providerId="LiveId" clId="{A58D24E4-53B5-4AD0-80C5-110C108733EF}" dt="2023-02-09T12:56:22.864" v="4399" actId="165"/>
            <ac:grpSpMkLst>
              <pc:docMk/>
              <pc:sldMasterMk cId="4053971265" sldId="2147483648"/>
              <pc:sldLayoutMk cId="2335338833" sldId="2147483671"/>
              <ac:grpSpMk id="49" creationId="{704AE2DD-C8FA-3F38-B932-CCF459C80241}"/>
            </ac:grpSpMkLst>
          </pc:grpChg>
          <pc:grpChg chg="del mod topLvl">
            <ac:chgData name="Emiliya Shender" userId="cb1f218db259381d" providerId="LiveId" clId="{A58D24E4-53B5-4AD0-80C5-110C108733EF}" dt="2023-02-09T12:56:40.624" v="4406" actId="165"/>
            <ac:grpSpMkLst>
              <pc:docMk/>
              <pc:sldMasterMk cId="4053971265" sldId="2147483648"/>
              <pc:sldLayoutMk cId="2335338833" sldId="2147483671"/>
              <ac:grpSpMk id="80" creationId="{58F5F2F5-28CB-BEC3-3004-0FDFCAFE3EDF}"/>
            </ac:grpSpMkLst>
          </pc:grpChg>
          <pc:grpChg chg="del mod topLvl">
            <ac:chgData name="Emiliya Shender" userId="cb1f218db259381d" providerId="LiveId" clId="{A58D24E4-53B5-4AD0-80C5-110C108733EF}" dt="2023-02-09T12:56:40.624" v="4406" actId="165"/>
            <ac:grpSpMkLst>
              <pc:docMk/>
              <pc:sldMasterMk cId="4053971265" sldId="2147483648"/>
              <pc:sldLayoutMk cId="2335338833" sldId="2147483671"/>
              <ac:grpSpMk id="81" creationId="{3DBD0F48-27F6-816B-3C63-A5509D672A39}"/>
            </ac:grpSpMkLst>
          </pc:grpChg>
          <pc:grpChg chg="mod topLvl">
            <ac:chgData name="Emiliya Shender" userId="cb1f218db259381d" providerId="LiveId" clId="{A58D24E4-53B5-4AD0-80C5-110C108733EF}" dt="2023-02-09T12:57:31.215" v="4429" actId="207"/>
            <ac:grpSpMkLst>
              <pc:docMk/>
              <pc:sldMasterMk cId="4053971265" sldId="2147483648"/>
              <pc:sldLayoutMk cId="2335338833" sldId="2147483671"/>
              <ac:grpSpMk id="85" creationId="{B1244D94-3E3E-4F61-6128-8ECF59015D5A}"/>
            </ac:grpSpMkLst>
          </pc:grpChg>
          <pc:grpChg chg="mod ord topLvl">
            <ac:chgData name="Emiliya Shender" userId="cb1f218db259381d" providerId="LiveId" clId="{A58D24E4-53B5-4AD0-80C5-110C108733EF}" dt="2023-02-09T13:01:28.784" v="4495" actId="1076"/>
            <ac:grpSpMkLst>
              <pc:docMk/>
              <pc:sldMasterMk cId="4053971265" sldId="2147483648"/>
              <pc:sldLayoutMk cId="2335338833" sldId="2147483671"/>
              <ac:grpSpMk id="86" creationId="{5D82A2B9-B69E-149A-AF17-A781925845A2}"/>
            </ac:grpSpMkLst>
          </pc:grpChg>
          <pc:grpChg chg="mod ord topLvl">
            <ac:chgData name="Emiliya Shender" userId="cb1f218db259381d" providerId="LiveId" clId="{A58D24E4-53B5-4AD0-80C5-110C108733EF}" dt="2023-02-09T13:01:51.909" v="4499" actId="1076"/>
            <ac:grpSpMkLst>
              <pc:docMk/>
              <pc:sldMasterMk cId="4053971265" sldId="2147483648"/>
              <pc:sldLayoutMk cId="2335338833" sldId="2147483671"/>
              <ac:grpSpMk id="87" creationId="{06157A0A-A724-3C37-0106-86F60C269129}"/>
            </ac:grpSpMkLst>
          </pc:grpChg>
          <pc:grpChg chg="mod">
            <ac:chgData name="Emiliya Shender" userId="cb1f218db259381d" providerId="LiveId" clId="{A58D24E4-53B5-4AD0-80C5-110C108733EF}" dt="2023-02-09T12:57:31.215" v="4429" actId="207"/>
            <ac:grpSpMkLst>
              <pc:docMk/>
              <pc:sldMasterMk cId="4053971265" sldId="2147483648"/>
              <pc:sldLayoutMk cId="2335338833" sldId="2147483671"/>
              <ac:grpSpMk id="99" creationId="{D41B8C7C-D670-2EA6-79A9-B5BBD594DBB7}"/>
            </ac:grpSpMkLst>
          </pc:grpChg>
          <pc:grpChg chg="mod">
            <ac:chgData name="Emiliya Shender" userId="cb1f218db259381d" providerId="LiveId" clId="{A58D24E4-53B5-4AD0-80C5-110C108733EF}" dt="2023-02-09T12:57:31.215" v="4429" actId="207"/>
            <ac:grpSpMkLst>
              <pc:docMk/>
              <pc:sldMasterMk cId="4053971265" sldId="2147483648"/>
              <pc:sldLayoutMk cId="2335338833" sldId="2147483671"/>
              <ac:grpSpMk id="102" creationId="{889991F5-1DC0-FB0C-323C-87904FC2EEEF}"/>
            </ac:grpSpMkLst>
          </pc:grpChg>
          <pc:grpChg chg="mod">
            <ac:chgData name="Emiliya Shender" userId="cb1f218db259381d" providerId="LiveId" clId="{A58D24E4-53B5-4AD0-80C5-110C108733EF}" dt="2023-02-09T12:57:31.215" v="4429" actId="207"/>
            <ac:grpSpMkLst>
              <pc:docMk/>
              <pc:sldMasterMk cId="4053971265" sldId="2147483648"/>
              <pc:sldLayoutMk cId="2335338833" sldId="2147483671"/>
              <ac:grpSpMk id="103" creationId="{005FA8F0-32A0-D3E3-4593-9533E050DEA9}"/>
            </ac:grpSpMkLst>
          </pc:grpChg>
          <pc:grpChg chg="add del mod">
            <ac:chgData name="Emiliya Shender" userId="cb1f218db259381d" providerId="LiveId" clId="{A58D24E4-53B5-4AD0-80C5-110C108733EF}" dt="2023-02-09T13:03:31.014" v="4517" actId="165"/>
            <ac:grpSpMkLst>
              <pc:docMk/>
              <pc:sldMasterMk cId="4053971265" sldId="2147483648"/>
              <pc:sldLayoutMk cId="2335338833" sldId="2147483671"/>
              <ac:grpSpMk id="122" creationId="{83BE4CB9-C02C-DC9B-27C2-7B54C97598A5}"/>
            </ac:grpSpMkLst>
          </pc:grpChg>
          <pc:grpChg chg="mod topLvl">
            <ac:chgData name="Emiliya Shender" userId="cb1f218db259381d" providerId="LiveId" clId="{A58D24E4-53B5-4AD0-80C5-110C108733EF}" dt="2023-02-09T13:03:45.424" v="4535"/>
            <ac:grpSpMkLst>
              <pc:docMk/>
              <pc:sldMasterMk cId="4053971265" sldId="2147483648"/>
              <pc:sldLayoutMk cId="2335338833" sldId="2147483671"/>
              <ac:grpSpMk id="123" creationId="{ECF51815-13D0-55BD-BA92-209C3B9C8360}"/>
            </ac:grpSpMkLst>
          </pc:grpChg>
          <pc:grpChg chg="mod topLvl">
            <ac:chgData name="Emiliya Shender" userId="cb1f218db259381d" providerId="LiveId" clId="{A58D24E4-53B5-4AD0-80C5-110C108733EF}" dt="2023-02-09T13:03:36.474" v="4523"/>
            <ac:grpSpMkLst>
              <pc:docMk/>
              <pc:sldMasterMk cId="4053971265" sldId="2147483648"/>
              <pc:sldLayoutMk cId="2335338833" sldId="2147483671"/>
              <ac:grpSpMk id="124" creationId="{4EC24C39-B38A-1CB2-1685-BE7D99C5FB57}"/>
            </ac:grpSpMkLst>
          </pc:grpChg>
          <pc:grpChg chg="del mod">
            <ac:chgData name="Emiliya Shender" userId="cb1f218db259381d" providerId="LiveId" clId="{A58D24E4-53B5-4AD0-80C5-110C108733EF}" dt="2023-02-09T13:00:36.444" v="4484" actId="478"/>
            <ac:grpSpMkLst>
              <pc:docMk/>
              <pc:sldMasterMk cId="4053971265" sldId="2147483648"/>
              <pc:sldLayoutMk cId="2335338833" sldId="2147483671"/>
              <ac:grpSpMk id="125" creationId="{EEB6E5F7-3007-9C34-7F94-CF574FDE0713}"/>
            </ac:grpSpMkLst>
          </pc:grpChg>
          <pc:grpChg chg="add del mod topLvl">
            <ac:chgData name="Emiliya Shender" userId="cb1f218db259381d" providerId="LiveId" clId="{A58D24E4-53B5-4AD0-80C5-110C108733EF}" dt="2023-02-09T13:03:58.004" v="4541" actId="14861"/>
            <ac:grpSpMkLst>
              <pc:docMk/>
              <pc:sldMasterMk cId="4053971265" sldId="2147483648"/>
              <pc:sldLayoutMk cId="2335338833" sldId="2147483671"/>
              <ac:grpSpMk id="126" creationId="{D547D4E9-4615-BEE5-8307-3641E416679D}"/>
            </ac:grpSpMkLst>
          </pc:grpChg>
          <pc:grpChg chg="mod topLvl">
            <ac:chgData name="Emiliya Shender" userId="cb1f218db259381d" providerId="LiveId" clId="{A58D24E4-53B5-4AD0-80C5-110C108733EF}" dt="2023-02-09T13:03:38.874" v="4527"/>
            <ac:grpSpMkLst>
              <pc:docMk/>
              <pc:sldMasterMk cId="4053971265" sldId="2147483648"/>
              <pc:sldLayoutMk cId="2335338833" sldId="2147483671"/>
              <ac:grpSpMk id="127" creationId="{79F12210-DF72-0356-2CE2-ABC46A279AAA}"/>
            </ac:grpSpMkLst>
          </pc:grpChg>
          <pc:grpChg chg="mod topLvl">
            <ac:chgData name="Emiliya Shender" userId="cb1f218db259381d" providerId="LiveId" clId="{A58D24E4-53B5-4AD0-80C5-110C108733EF}" dt="2023-02-09T13:03:34.230" v="4519"/>
            <ac:grpSpMkLst>
              <pc:docMk/>
              <pc:sldMasterMk cId="4053971265" sldId="2147483648"/>
              <pc:sldLayoutMk cId="2335338833" sldId="2147483671"/>
              <ac:grpSpMk id="128" creationId="{6ADAB9DA-F13E-A05B-8FEC-522F6348CB19}"/>
            </ac:grpSpMkLst>
          </pc:grpChg>
          <pc:grpChg chg="mod topLvl">
            <ac:chgData name="Emiliya Shender" userId="cb1f218db259381d" providerId="LiveId" clId="{A58D24E4-53B5-4AD0-80C5-110C108733EF}" dt="2023-02-09T13:03:42.594" v="4531"/>
            <ac:grpSpMkLst>
              <pc:docMk/>
              <pc:sldMasterMk cId="4053971265" sldId="2147483648"/>
              <pc:sldLayoutMk cId="2335338833" sldId="2147483671"/>
              <ac:grpSpMk id="129" creationId="{9C697A63-8DC7-185D-E47D-407509C05777}"/>
            </ac:grpSpMkLst>
          </pc:grpChg>
        </pc:sldLayoutChg>
        <pc:sldLayoutChg chg="addSp modSp add mod modTransition">
          <pc:chgData name="Emiliya Shender" userId="cb1f218db259381d" providerId="LiveId" clId="{A58D24E4-53B5-4AD0-80C5-110C108733EF}" dt="2023-02-09T13:07:46.154" v="4576" actId="6014"/>
          <pc:sldLayoutMkLst>
            <pc:docMk/>
            <pc:sldMasterMk cId="4053971265" sldId="2147483648"/>
            <pc:sldLayoutMk cId="2612793770" sldId="2147483672"/>
          </pc:sldLayoutMkLst>
          <pc:spChg chg="add mod">
            <ac:chgData name="Emiliya Shender" userId="cb1f218db259381d" providerId="LiveId" clId="{A58D24E4-53B5-4AD0-80C5-110C108733EF}" dt="2023-02-09T13:06:19.293" v="4561" actId="571"/>
            <ac:spMkLst>
              <pc:docMk/>
              <pc:sldMasterMk cId="4053971265" sldId="2147483648"/>
              <pc:sldLayoutMk cId="2612793770" sldId="2147483672"/>
              <ac:spMk id="5" creationId="{DE872DAC-D014-6BD9-9E64-128C05799978}"/>
            </ac:spMkLst>
          </pc:spChg>
          <pc:spChg chg="add mod">
            <ac:chgData name="Emiliya Shender" userId="cb1f218db259381d" providerId="LiveId" clId="{A58D24E4-53B5-4AD0-80C5-110C108733EF}" dt="2023-02-09T13:06:19.293" v="4561" actId="571"/>
            <ac:spMkLst>
              <pc:docMk/>
              <pc:sldMasterMk cId="4053971265" sldId="2147483648"/>
              <pc:sldLayoutMk cId="2612793770" sldId="2147483672"/>
              <ac:spMk id="7" creationId="{12604064-2746-CF01-CE96-3940C3546FDF}"/>
            </ac:spMkLst>
          </pc:spChg>
          <pc:spChg chg="mod">
            <ac:chgData name="Emiliya Shender" userId="cb1f218db259381d" providerId="LiveId" clId="{A58D24E4-53B5-4AD0-80C5-110C108733EF}" dt="2023-02-09T13:06:29.684" v="4564" actId="14100"/>
            <ac:spMkLst>
              <pc:docMk/>
              <pc:sldMasterMk cId="4053971265" sldId="2147483648"/>
              <pc:sldLayoutMk cId="2612793770" sldId="2147483672"/>
              <ac:spMk id="8" creationId="{0BFFA47C-2BBD-0705-D465-AFB79741C484}"/>
            </ac:spMkLst>
          </pc:spChg>
          <pc:spChg chg="add mod">
            <ac:chgData name="Emiliya Shender" userId="cb1f218db259381d" providerId="LiveId" clId="{A58D24E4-53B5-4AD0-80C5-110C108733EF}" dt="2023-02-09T13:06:32.498" v="4565" actId="1076"/>
            <ac:spMkLst>
              <pc:docMk/>
              <pc:sldMasterMk cId="4053971265" sldId="2147483648"/>
              <pc:sldLayoutMk cId="2612793770" sldId="2147483672"/>
              <ac:spMk id="10" creationId="{0170D243-86E8-9156-7CBD-FDA50C94615B}"/>
            </ac:spMkLst>
          </pc:spChg>
          <pc:spChg chg="add mod">
            <ac:chgData name="Emiliya Shender" userId="cb1f218db259381d" providerId="LiveId" clId="{A58D24E4-53B5-4AD0-80C5-110C108733EF}" dt="2023-02-09T13:06:32.498" v="4565" actId="1076"/>
            <ac:spMkLst>
              <pc:docMk/>
              <pc:sldMasterMk cId="4053971265" sldId="2147483648"/>
              <pc:sldLayoutMk cId="2612793770" sldId="2147483672"/>
              <ac:spMk id="12" creationId="{45CF597C-4BA8-4DAF-42D7-C31D1E75DD65}"/>
            </ac:spMkLst>
          </pc:spChg>
        </pc:sldLayoutChg>
        <pc:sldLayoutChg chg="addSp delSp modSp add mod modTransition">
          <pc:chgData name="Emiliya Shender" userId="cb1f218db259381d" providerId="LiveId" clId="{A58D24E4-53B5-4AD0-80C5-110C108733EF}" dt="2023-02-09T13:07:37.554" v="4575" actId="6014"/>
          <pc:sldLayoutMkLst>
            <pc:docMk/>
            <pc:sldMasterMk cId="4053971265" sldId="2147483648"/>
            <pc:sldLayoutMk cId="2733148814" sldId="2147483673"/>
          </pc:sldLayoutMkLst>
          <pc:spChg chg="add mod">
            <ac:chgData name="Emiliya Shender" userId="cb1f218db259381d" providerId="LiveId" clId="{A58D24E4-53B5-4AD0-80C5-110C108733EF}" dt="2023-02-09T13:07:20.783" v="4574" actId="571"/>
            <ac:spMkLst>
              <pc:docMk/>
              <pc:sldMasterMk cId="4053971265" sldId="2147483648"/>
              <pc:sldLayoutMk cId="2733148814" sldId="2147483673"/>
              <ac:spMk id="5" creationId="{43E8A75B-2EFE-DBA8-7B5B-FF9E0E01CD92}"/>
            </ac:spMkLst>
          </pc:spChg>
          <pc:spChg chg="add mod">
            <ac:chgData name="Emiliya Shender" userId="cb1f218db259381d" providerId="LiveId" clId="{A58D24E4-53B5-4AD0-80C5-110C108733EF}" dt="2023-02-09T13:07:20.783" v="4574" actId="571"/>
            <ac:spMkLst>
              <pc:docMk/>
              <pc:sldMasterMk cId="4053971265" sldId="2147483648"/>
              <pc:sldLayoutMk cId="2733148814" sldId="2147483673"/>
              <ac:spMk id="7" creationId="{FA90C7F6-5A0A-5B78-679F-256BA78459BD}"/>
            </ac:spMkLst>
          </pc:spChg>
          <pc:spChg chg="mod">
            <ac:chgData name="Emiliya Shender" userId="cb1f218db259381d" providerId="LiveId" clId="{A58D24E4-53B5-4AD0-80C5-110C108733EF}" dt="2023-02-09T13:07:16.314" v="4573" actId="14100"/>
            <ac:spMkLst>
              <pc:docMk/>
              <pc:sldMasterMk cId="4053971265" sldId="2147483648"/>
              <pc:sldLayoutMk cId="2733148814" sldId="2147483673"/>
              <ac:spMk id="8" creationId="{0BFFA47C-2BBD-0705-D465-AFB79741C484}"/>
            </ac:spMkLst>
          </pc:spChg>
          <pc:spChg chg="mod">
            <ac:chgData name="Emiliya Shender" userId="cb1f218db259381d" providerId="LiveId" clId="{A58D24E4-53B5-4AD0-80C5-110C108733EF}" dt="2023-02-09T13:07:14.350" v="4572" actId="14100"/>
            <ac:spMkLst>
              <pc:docMk/>
              <pc:sldMasterMk cId="4053971265" sldId="2147483648"/>
              <pc:sldLayoutMk cId="2733148814" sldId="2147483673"/>
              <ac:spMk id="9" creationId="{D3BCDFB4-818A-A451-90EF-360CA6FB0657}"/>
            </ac:spMkLst>
          </pc:spChg>
          <pc:spChg chg="del">
            <ac:chgData name="Emiliya Shender" userId="cb1f218db259381d" providerId="LiveId" clId="{A58D24E4-53B5-4AD0-80C5-110C108733EF}" dt="2023-02-09T13:07:02.483" v="4569" actId="478"/>
            <ac:spMkLst>
              <pc:docMk/>
              <pc:sldMasterMk cId="4053971265" sldId="2147483648"/>
              <pc:sldLayoutMk cId="2733148814" sldId="2147483673"/>
              <ac:spMk id="10" creationId="{0170D243-86E8-9156-7CBD-FDA50C94615B}"/>
            </ac:spMkLst>
          </pc:spChg>
          <pc:spChg chg="del">
            <ac:chgData name="Emiliya Shender" userId="cb1f218db259381d" providerId="LiveId" clId="{A58D24E4-53B5-4AD0-80C5-110C108733EF}" dt="2023-02-09T13:07:02.483" v="4569" actId="478"/>
            <ac:spMkLst>
              <pc:docMk/>
              <pc:sldMasterMk cId="4053971265" sldId="2147483648"/>
              <pc:sldLayoutMk cId="2733148814" sldId="2147483673"/>
              <ac:spMk id="12" creationId="{45CF597C-4BA8-4DAF-42D7-C31D1E75DD65}"/>
            </ac:spMkLst>
          </pc:spChg>
        </pc:sldLayoutChg>
      </pc:sldMasterChg>
    </pc:docChg>
  </pc:docChgLst>
  <pc:docChgLst>
    <pc:chgData name="Emiliya Shender" userId="cb1f218db259381d" providerId="LiveId" clId="{EE41DF2F-5A4F-4AC0-B15C-341684EC00F7}"/>
    <pc:docChg chg="custSel modSld">
      <pc:chgData name="Emiliya Shender" userId="cb1f218db259381d" providerId="LiveId" clId="{EE41DF2F-5A4F-4AC0-B15C-341684EC00F7}" dt="2023-02-09T09:21:01.210" v="2" actId="478"/>
      <pc:docMkLst>
        <pc:docMk/>
      </pc:docMkLst>
      <pc:sldChg chg="addSp delSp modSp mod">
        <pc:chgData name="Emiliya Shender" userId="cb1f218db259381d" providerId="LiveId" clId="{EE41DF2F-5A4F-4AC0-B15C-341684EC00F7}" dt="2023-02-09T09:21:01.210" v="2" actId="478"/>
        <pc:sldMkLst>
          <pc:docMk/>
          <pc:sldMk cId="1278454300" sldId="266"/>
        </pc:sldMkLst>
        <pc:spChg chg="add mod">
          <ac:chgData name="Emiliya Shender" userId="cb1f218db259381d" providerId="LiveId" clId="{EE41DF2F-5A4F-4AC0-B15C-341684EC00F7}" dt="2023-02-09T09:21:01.210" v="2" actId="478"/>
          <ac:spMkLst>
            <pc:docMk/>
            <pc:sldMk cId="1278454300" sldId="266"/>
            <ac:spMk id="15" creationId="{2A62E186-E7FB-D3C9-FFB2-C37F2010F6A2}"/>
          </ac:spMkLst>
        </pc:spChg>
        <pc:spChg chg="del">
          <ac:chgData name="Emiliya Shender" userId="cb1f218db259381d" providerId="LiveId" clId="{EE41DF2F-5A4F-4AC0-B15C-341684EC00F7}" dt="2023-02-09T09:20:53.860" v="0" actId="931"/>
          <ac:spMkLst>
            <pc:docMk/>
            <pc:sldMk cId="1278454300" sldId="266"/>
            <ac:spMk id="16" creationId="{BC7F50DB-3293-B4E4-BA52-106CECF95E1D}"/>
          </ac:spMkLst>
        </pc:spChg>
        <pc:picChg chg="add del mod">
          <ac:chgData name="Emiliya Shender" userId="cb1f218db259381d" providerId="LiveId" clId="{EE41DF2F-5A4F-4AC0-B15C-341684EC00F7}" dt="2023-02-09T09:21:01.210" v="2" actId="478"/>
          <ac:picMkLst>
            <pc:docMk/>
            <pc:sldMk cId="1278454300" sldId="266"/>
            <ac:picMk id="13" creationId="{F4FF556B-B4CE-75C3-D9D6-9C7F20362DA9}"/>
          </ac:picMkLst>
        </pc:picChg>
      </pc:sldChg>
    </pc:docChg>
  </pc:docChgLst>
  <pc:docChgLst>
    <pc:chgData name="Nathan Clouse" userId="60190519-0423-46ec-ac65-f82d83ecfd9c" providerId="ADAL" clId="{6C86E76E-2E69-4401-AB0A-DE85DD0CDB27}"/>
    <pc:docChg chg="undo custSel addSld delSld modSld sldOrd addMainMaster delMainMaster modMainMaster">
      <pc:chgData name="Nathan Clouse" userId="60190519-0423-46ec-ac65-f82d83ecfd9c" providerId="ADAL" clId="{6C86E76E-2E69-4401-AB0A-DE85DD0CDB27}" dt="2023-03-05T22:01:05.613" v="4882" actId="167"/>
      <pc:docMkLst>
        <pc:docMk/>
      </pc:docMkLst>
      <pc:sldChg chg="modAnim">
        <pc:chgData name="Nathan Clouse" userId="60190519-0423-46ec-ac65-f82d83ecfd9c" providerId="ADAL" clId="{6C86E76E-2E69-4401-AB0A-DE85DD0CDB27}" dt="2023-02-23T23:35:06.002" v="4396"/>
        <pc:sldMkLst>
          <pc:docMk/>
          <pc:sldMk cId="2397049954" sldId="257"/>
        </pc:sldMkLst>
      </pc:sldChg>
      <pc:sldChg chg="modAnim">
        <pc:chgData name="Nathan Clouse" userId="60190519-0423-46ec-ac65-f82d83ecfd9c" providerId="ADAL" clId="{6C86E76E-2E69-4401-AB0A-DE85DD0CDB27}" dt="2023-02-24T00:13:28.631" v="4499"/>
        <pc:sldMkLst>
          <pc:docMk/>
          <pc:sldMk cId="3256984099" sldId="258"/>
        </pc:sldMkLst>
      </pc:sldChg>
      <pc:sldChg chg="del">
        <pc:chgData name="Nathan Clouse" userId="60190519-0423-46ec-ac65-f82d83ecfd9c" providerId="ADAL" clId="{6C86E76E-2E69-4401-AB0A-DE85DD0CDB27}" dt="2023-02-21T02:33:45.099" v="3145" actId="2696"/>
        <pc:sldMkLst>
          <pc:docMk/>
          <pc:sldMk cId="2350166457" sldId="259"/>
        </pc:sldMkLst>
      </pc:sldChg>
      <pc:sldChg chg="addSp delSp modSp modAnim">
        <pc:chgData name="Nathan Clouse" userId="60190519-0423-46ec-ac65-f82d83ecfd9c" providerId="ADAL" clId="{6C86E76E-2E69-4401-AB0A-DE85DD0CDB27}" dt="2023-03-05T21:48:41.589" v="4848"/>
        <pc:sldMkLst>
          <pc:docMk/>
          <pc:sldMk cId="1792028767" sldId="260"/>
        </pc:sldMkLst>
        <pc:spChg chg="del">
          <ac:chgData name="Nathan Clouse" userId="60190519-0423-46ec-ac65-f82d83ecfd9c" providerId="ADAL" clId="{6C86E76E-2E69-4401-AB0A-DE85DD0CDB27}" dt="2023-02-20T01:11:13.022" v="0" actId="931"/>
          <ac:spMkLst>
            <pc:docMk/>
            <pc:sldMk cId="1792028767" sldId="260"/>
            <ac:spMk id="3" creationId="{66220C93-ADCE-A08B-577B-496686783F69}"/>
          </ac:spMkLst>
        </pc:spChg>
        <pc:picChg chg="add mod">
          <ac:chgData name="Nathan Clouse" userId="60190519-0423-46ec-ac65-f82d83ecfd9c" providerId="ADAL" clId="{6C86E76E-2E69-4401-AB0A-DE85DD0CDB27}" dt="2023-02-20T01:11:13.022" v="0" actId="931"/>
          <ac:picMkLst>
            <pc:docMk/>
            <pc:sldMk cId="1792028767" sldId="260"/>
            <ac:picMk id="8" creationId="{6B28B8C3-C5EE-921F-9CAC-387C98F8B351}"/>
          </ac:picMkLst>
        </pc:picChg>
      </pc:sldChg>
      <pc:sldChg chg="del">
        <pc:chgData name="Nathan Clouse" userId="60190519-0423-46ec-ac65-f82d83ecfd9c" providerId="ADAL" clId="{6C86E76E-2E69-4401-AB0A-DE85DD0CDB27}" dt="2023-02-21T02:33:39.082" v="3142" actId="2696"/>
        <pc:sldMkLst>
          <pc:docMk/>
          <pc:sldMk cId="654793109" sldId="261"/>
        </pc:sldMkLst>
      </pc:sldChg>
      <pc:sldChg chg="del">
        <pc:chgData name="Nathan Clouse" userId="60190519-0423-46ec-ac65-f82d83ecfd9c" providerId="ADAL" clId="{6C86E76E-2E69-4401-AB0A-DE85DD0CDB27}" dt="2023-02-21T02:33:43.215" v="3144" actId="2696"/>
        <pc:sldMkLst>
          <pc:docMk/>
          <pc:sldMk cId="2558471536" sldId="262"/>
        </pc:sldMkLst>
      </pc:sldChg>
      <pc:sldChg chg="del">
        <pc:chgData name="Nathan Clouse" userId="60190519-0423-46ec-ac65-f82d83ecfd9c" providerId="ADAL" clId="{6C86E76E-2E69-4401-AB0A-DE85DD0CDB27}" dt="2023-02-21T02:36:39.698" v="3147" actId="2696"/>
        <pc:sldMkLst>
          <pc:docMk/>
          <pc:sldMk cId="3328930207" sldId="263"/>
        </pc:sldMkLst>
      </pc:sldChg>
      <pc:sldChg chg="addSp delSp modSp mod ord modNotesTx">
        <pc:chgData name="Nathan Clouse" userId="60190519-0423-46ec-ac65-f82d83ecfd9c" providerId="ADAL" clId="{6C86E76E-2E69-4401-AB0A-DE85DD0CDB27}" dt="2023-03-05T21:56:49.597" v="4855" actId="167"/>
        <pc:sldMkLst>
          <pc:docMk/>
          <pc:sldMk cId="2982527073" sldId="264"/>
        </pc:sldMkLst>
        <pc:spChg chg="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2" creationId="{4755150F-1A75-3B64-3310-FDD91A3CCCA9}"/>
          </ac:spMkLst>
        </pc:spChg>
        <pc:spChg chg="add 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5" creationId="{0635CAC1-A8CD-61C8-2585-EAE3D36CB2A9}"/>
          </ac:spMkLst>
        </pc:spChg>
        <pc:spChg chg="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6" creationId="{A658DCE8-8625-0BD5-E0AD-AE82DA585706}"/>
          </ac:spMkLst>
        </pc:spChg>
        <pc:spChg chg="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7" creationId="{CD73A24F-24CF-7E54-D1A7-F585431F5593}"/>
          </ac:spMkLst>
        </pc:spChg>
        <pc:spChg chg="del">
          <ac:chgData name="Nathan Clouse" userId="60190519-0423-46ec-ac65-f82d83ecfd9c" providerId="ADAL" clId="{6C86E76E-2E69-4401-AB0A-DE85DD0CDB27}" dt="2023-02-23T22:51:03.869" v="4160" actId="931"/>
          <ac:spMkLst>
            <pc:docMk/>
            <pc:sldMk cId="2982527073" sldId="264"/>
            <ac:spMk id="8" creationId="{FFB06BBC-0232-101B-0E40-C9F574F88AA5}"/>
          </ac:spMkLst>
        </pc:spChg>
        <pc:spChg chg="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9" creationId="{50812521-30EE-6E8A-D347-174F533EC6A3}"/>
          </ac:spMkLst>
        </pc:spChg>
        <pc:spChg chg="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0" creationId="{E967470F-2CA9-85DB-D34B-15AFD7CACEA0}"/>
          </ac:spMkLst>
        </pc:spChg>
        <pc:spChg chg="add 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1" creationId="{40541A0D-3AA2-957E-C566-E5DC889631EE}"/>
          </ac:spMkLst>
        </pc:spChg>
        <pc:spChg chg="add 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2" creationId="{1C7FFE1F-225A-B975-6BA1-AE555E862E6C}"/>
          </ac:spMkLst>
        </pc:spChg>
        <pc:spChg chg="add 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3" creationId="{20A48A07-628C-C207-993A-4AE2D0AF6C94}"/>
          </ac:spMkLst>
        </pc:spChg>
        <pc:spChg chg="add del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4" creationId="{9ABE6ACF-DB5D-F7DB-5410-FD970019922C}"/>
          </ac:spMkLst>
        </pc:spChg>
        <pc:spChg chg="add mod">
          <ac:chgData name="Nathan Clouse" userId="60190519-0423-46ec-ac65-f82d83ecfd9c" providerId="ADAL" clId="{6C86E76E-2E69-4401-AB0A-DE85DD0CDB27}" dt="2023-02-23T23:17:25.616" v="4309"/>
          <ac:spMkLst>
            <pc:docMk/>
            <pc:sldMk cId="2982527073" sldId="264"/>
            <ac:spMk id="15" creationId="{00E03270-452A-71AC-102F-7F2D9FBDEA84}"/>
          </ac:spMkLst>
        </pc:spChg>
        <pc:spChg chg="mod">
          <ac:chgData name="Nathan Clouse" userId="60190519-0423-46ec-ac65-f82d83ecfd9c" providerId="ADAL" clId="{6C86E76E-2E69-4401-AB0A-DE85DD0CDB27}" dt="2023-02-23T23:17:27.065" v="4310"/>
          <ac:spMkLst>
            <pc:docMk/>
            <pc:sldMk cId="2982527073" sldId="264"/>
            <ac:spMk id="17" creationId="{7EC6A2CC-3BC3-7A92-61EF-0DDCFF5CE8F8}"/>
          </ac:spMkLst>
        </pc:spChg>
        <pc:spChg chg="mod">
          <ac:chgData name="Nathan Clouse" userId="60190519-0423-46ec-ac65-f82d83ecfd9c" providerId="ADAL" clId="{6C86E76E-2E69-4401-AB0A-DE85DD0CDB27}" dt="2023-02-23T23:17:27.065" v="4310"/>
          <ac:spMkLst>
            <pc:docMk/>
            <pc:sldMk cId="2982527073" sldId="264"/>
            <ac:spMk id="18" creationId="{7CF950AD-1B77-AEF8-74F6-8AEF89F5F723}"/>
          </ac:spMkLst>
        </pc:spChg>
        <pc:spChg chg="mod">
          <ac:chgData name="Nathan Clouse" userId="60190519-0423-46ec-ac65-f82d83ecfd9c" providerId="ADAL" clId="{6C86E76E-2E69-4401-AB0A-DE85DD0CDB27}" dt="2023-02-23T23:17:42.513" v="4312"/>
          <ac:spMkLst>
            <pc:docMk/>
            <pc:sldMk cId="2982527073" sldId="264"/>
            <ac:spMk id="20" creationId="{2720DFE3-D60C-3681-CF52-EDC8C1425395}"/>
          </ac:spMkLst>
        </pc:spChg>
        <pc:spChg chg="mod">
          <ac:chgData name="Nathan Clouse" userId="60190519-0423-46ec-ac65-f82d83ecfd9c" providerId="ADAL" clId="{6C86E76E-2E69-4401-AB0A-DE85DD0CDB27}" dt="2023-02-23T23:17:42.513" v="4312"/>
          <ac:spMkLst>
            <pc:docMk/>
            <pc:sldMk cId="2982527073" sldId="264"/>
            <ac:spMk id="21" creationId="{F50BBDBD-45C4-D117-304B-359D302F71C8}"/>
          </ac:spMkLst>
        </pc:spChg>
        <pc:grpChg chg="add del mod">
          <ac:chgData name="Nathan Clouse" userId="60190519-0423-46ec-ac65-f82d83ecfd9c" providerId="ADAL" clId="{6C86E76E-2E69-4401-AB0A-DE85DD0CDB27}" dt="2023-02-23T23:17:29.005" v="4311"/>
          <ac:grpSpMkLst>
            <pc:docMk/>
            <pc:sldMk cId="2982527073" sldId="264"/>
            <ac:grpSpMk id="16" creationId="{7AE5EBEA-8E15-336D-36F2-45D5B1EA2C3A}"/>
          </ac:grpSpMkLst>
        </pc:grpChg>
        <pc:grpChg chg="add mod ord">
          <ac:chgData name="Nathan Clouse" userId="60190519-0423-46ec-ac65-f82d83ecfd9c" providerId="ADAL" clId="{6C86E76E-2E69-4401-AB0A-DE85DD0CDB27}" dt="2023-03-05T21:56:49.597" v="4855" actId="167"/>
          <ac:grpSpMkLst>
            <pc:docMk/>
            <pc:sldMk cId="2982527073" sldId="264"/>
            <ac:grpSpMk id="19" creationId="{60D9E40C-7803-A72C-7FC3-8CDD0DE7E04F}"/>
          </ac:grpSpMkLst>
        </pc:grpChg>
        <pc:picChg chg="add mod ord">
          <ac:chgData name="Nathan Clouse" userId="60190519-0423-46ec-ac65-f82d83ecfd9c" providerId="ADAL" clId="{6C86E76E-2E69-4401-AB0A-DE85DD0CDB27}" dt="2023-02-23T23:17:25.616" v="4309"/>
          <ac:picMkLst>
            <pc:docMk/>
            <pc:sldMk cId="2982527073" sldId="264"/>
            <ac:picMk id="4" creationId="{CFD27A36-5FBA-4AA0-78BC-3025173E5462}"/>
          </ac:picMkLst>
        </pc:picChg>
      </pc:sldChg>
      <pc:sldChg chg="modSp ord">
        <pc:chgData name="Nathan Clouse" userId="60190519-0423-46ec-ac65-f82d83ecfd9c" providerId="ADAL" clId="{6C86E76E-2E69-4401-AB0A-DE85DD0CDB27}" dt="2023-02-23T23:24:00.824" v="4384"/>
        <pc:sldMkLst>
          <pc:docMk/>
          <pc:sldMk cId="1278454300" sldId="266"/>
        </pc:sldMkLst>
        <pc:picChg chg="mod">
          <ac:chgData name="Nathan Clouse" userId="60190519-0423-46ec-ac65-f82d83ecfd9c" providerId="ADAL" clId="{6C86E76E-2E69-4401-AB0A-DE85DD0CDB27}" dt="2023-02-23T23:24:00.824" v="4384"/>
          <ac:picMkLst>
            <pc:docMk/>
            <pc:sldMk cId="1278454300" sldId="266"/>
            <ac:picMk id="13" creationId="{FBE5FF09-A22F-FE14-E0FF-9C39B8C7FA7A}"/>
          </ac:picMkLst>
        </pc:picChg>
      </pc:sldChg>
      <pc:sldChg chg="modSp">
        <pc:chgData name="Nathan Clouse" userId="60190519-0423-46ec-ac65-f82d83ecfd9c" providerId="ADAL" clId="{6C86E76E-2E69-4401-AB0A-DE85DD0CDB27}" dt="2023-02-21T02:59:53.760" v="3261" actId="20577"/>
        <pc:sldMkLst>
          <pc:docMk/>
          <pc:sldMk cId="3256157476" sldId="267"/>
        </pc:sldMkLst>
        <pc:spChg chg="mod">
          <ac:chgData name="Nathan Clouse" userId="60190519-0423-46ec-ac65-f82d83ecfd9c" providerId="ADAL" clId="{6C86E76E-2E69-4401-AB0A-DE85DD0CDB27}" dt="2023-02-21T02:59:45.976" v="3255" actId="20577"/>
          <ac:spMkLst>
            <pc:docMk/>
            <pc:sldMk cId="3256157476" sldId="267"/>
            <ac:spMk id="24" creationId="{6142E91B-199D-4B94-CF69-141988B7D885}"/>
          </ac:spMkLst>
        </pc:spChg>
        <pc:spChg chg="mod">
          <ac:chgData name="Nathan Clouse" userId="60190519-0423-46ec-ac65-f82d83ecfd9c" providerId="ADAL" clId="{6C86E76E-2E69-4401-AB0A-DE85DD0CDB27}" dt="2023-02-21T02:59:50.817" v="3259" actId="20577"/>
          <ac:spMkLst>
            <pc:docMk/>
            <pc:sldMk cId="3256157476" sldId="267"/>
            <ac:spMk id="26" creationId="{2C856E35-F786-D1DB-06E6-8E2E496EBCFE}"/>
          </ac:spMkLst>
        </pc:spChg>
        <pc:spChg chg="mod">
          <ac:chgData name="Nathan Clouse" userId="60190519-0423-46ec-ac65-f82d83ecfd9c" providerId="ADAL" clId="{6C86E76E-2E69-4401-AB0A-DE85DD0CDB27}" dt="2023-02-21T02:59:48.272" v="3257" actId="20577"/>
          <ac:spMkLst>
            <pc:docMk/>
            <pc:sldMk cId="3256157476" sldId="267"/>
            <ac:spMk id="27" creationId="{CA4E1E5B-91D1-4C48-5056-CAC0B8D8D937}"/>
          </ac:spMkLst>
        </pc:spChg>
        <pc:spChg chg="mod">
          <ac:chgData name="Nathan Clouse" userId="60190519-0423-46ec-ac65-f82d83ecfd9c" providerId="ADAL" clId="{6C86E76E-2E69-4401-AB0A-DE85DD0CDB27}" dt="2023-02-21T02:59:53.760" v="3261" actId="20577"/>
          <ac:spMkLst>
            <pc:docMk/>
            <pc:sldMk cId="3256157476" sldId="267"/>
            <ac:spMk id="28" creationId="{8AB63389-F8E8-62B4-2194-54385E061367}"/>
          </ac:spMkLst>
        </pc:spChg>
      </pc:sldChg>
      <pc:sldChg chg="del">
        <pc:chgData name="Nathan Clouse" userId="60190519-0423-46ec-ac65-f82d83ecfd9c" providerId="ADAL" clId="{6C86E76E-2E69-4401-AB0A-DE85DD0CDB27}" dt="2023-02-21T02:33:31.571" v="3139" actId="2696"/>
        <pc:sldMkLst>
          <pc:docMk/>
          <pc:sldMk cId="1296301980" sldId="269"/>
        </pc:sldMkLst>
      </pc:sldChg>
      <pc:sldChg chg="addSp delSp modSp del">
        <pc:chgData name="Nathan Clouse" userId="60190519-0423-46ec-ac65-f82d83ecfd9c" providerId="ADAL" clId="{6C86E76E-2E69-4401-AB0A-DE85DD0CDB27}" dt="2023-02-21T02:36:45.282" v="3150" actId="2696"/>
        <pc:sldMkLst>
          <pc:docMk/>
          <pc:sldMk cId="4189161968" sldId="270"/>
        </pc:sldMkLst>
        <pc:spChg chg="add del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" creationId="{1E084597-8725-8661-1C10-CB4505F92184}"/>
          </ac:spMkLst>
        </pc:spChg>
        <pc:spChg chg="add del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3" creationId="{F6592358-8D68-3E8D-7889-795854B0E384}"/>
          </ac:spMkLst>
        </pc:spChg>
        <pc:spChg chg="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4" creationId="{ECC3ED86-66D9-D664-4460-99BE417E2EFA}"/>
          </ac:spMkLst>
        </pc:spChg>
        <pc:spChg chg="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5" creationId="{856A4822-1CE1-77D8-F900-78173653969F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6" creationId="{C59EA671-B19E-8CDD-49C9-8D0EA0D951A1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7" creationId="{AD154D9E-BD0A-169F-9938-D3585A059EC1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8" creationId="{0EAB8305-6DFE-F053-81DB-F09D1F902DC1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9" creationId="{A5A4D968-8CFC-7EA0-1E8A-D1C37217A58E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0" creationId="{D3D1EC03-31CE-32BC-4E27-F8C57705D85E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1" creationId="{7F5310DC-5ED5-3B6B-1E44-7C064DD1231E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2" creationId="{4E882B93-A54D-4335-7E62-12970CF91DAA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3" creationId="{D372F5E6-6E6D-8B74-9F51-81592F823944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4" creationId="{51E6568B-12D7-EE21-92C5-2F6696CA9574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5" creationId="{462BDA4B-6C40-63B7-E9E6-D5F82EE4529A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6" creationId="{55ABFE30-4DD2-4256-36F8-DA27EEE4C6F7}"/>
          </ac:spMkLst>
        </pc:spChg>
        <pc:spChg chg="add mod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17" creationId="{80253E6A-E8C7-80EA-B1F5-F47F33A9FBBB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2" creationId="{17CE5439-D1EA-98AA-A84B-5F3D513F2588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3" creationId="{3A079AAC-6C07-578E-9ED2-9E3E00074DB9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4" creationId="{573EDBCF-82D8-E504-F603-6479C91C317E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5" creationId="{FADC47B8-B576-7857-B111-04F3DDC1BC78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6" creationId="{10B5654F-E7B5-2253-05FD-C8912F2660EC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7" creationId="{9D177D22-AC48-2BB6-F4EE-1C29B95EDDA3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8" creationId="{88024AE0-0D34-319D-2A2B-B7C2DA039BAD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29" creationId="{D96B220D-370C-1BC7-9CE5-D23852D2BA17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30" creationId="{FB1652FD-D47C-55A8-CF79-A7C76B9C4B21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31" creationId="{D450AFB5-864B-E8B3-3028-E9EBE2C7C812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32" creationId="{B7AB0EA0-F1A4-BB9F-D0D0-29C3861268E4}"/>
          </ac:spMkLst>
        </pc:spChg>
        <pc:spChg chg="del">
          <ac:chgData name="Nathan Clouse" userId="60190519-0423-46ec-ac65-f82d83ecfd9c" providerId="ADAL" clId="{6C86E76E-2E69-4401-AB0A-DE85DD0CDB27}" dt="2023-02-21T02:36:42.845" v="3149"/>
          <ac:spMkLst>
            <pc:docMk/>
            <pc:sldMk cId="4189161968" sldId="270"/>
            <ac:spMk id="41" creationId="{8B7F4FA7-6E34-744E-D66A-E9DBC2E8E0B3}"/>
          </ac:spMkLst>
        </pc:spChg>
      </pc:sldChg>
      <pc:sldChg chg="del">
        <pc:chgData name="Nathan Clouse" userId="60190519-0423-46ec-ac65-f82d83ecfd9c" providerId="ADAL" clId="{6C86E76E-2E69-4401-AB0A-DE85DD0CDB27}" dt="2023-02-21T02:36:41.490" v="3148" actId="2696"/>
        <pc:sldMkLst>
          <pc:docMk/>
          <pc:sldMk cId="3964891375" sldId="271"/>
        </pc:sldMkLst>
      </pc:sldChg>
      <pc:sldChg chg="del">
        <pc:chgData name="Nathan Clouse" userId="60190519-0423-46ec-ac65-f82d83ecfd9c" providerId="ADAL" clId="{6C86E76E-2E69-4401-AB0A-DE85DD0CDB27}" dt="2023-02-21T02:33:34.771" v="3140" actId="2696"/>
        <pc:sldMkLst>
          <pc:docMk/>
          <pc:sldMk cId="3667456900" sldId="272"/>
        </pc:sldMkLst>
      </pc:sldChg>
      <pc:sldChg chg="del">
        <pc:chgData name="Nathan Clouse" userId="60190519-0423-46ec-ac65-f82d83ecfd9c" providerId="ADAL" clId="{6C86E76E-2E69-4401-AB0A-DE85DD0CDB27}" dt="2023-02-21T02:33:37.176" v="3141" actId="2696"/>
        <pc:sldMkLst>
          <pc:docMk/>
          <pc:sldMk cId="62197500" sldId="273"/>
        </pc:sldMkLst>
      </pc:sldChg>
      <pc:sldChg chg="del">
        <pc:chgData name="Nathan Clouse" userId="60190519-0423-46ec-ac65-f82d83ecfd9c" providerId="ADAL" clId="{6C86E76E-2E69-4401-AB0A-DE85DD0CDB27}" dt="2023-02-21T02:33:40.957" v="3143" actId="2696"/>
        <pc:sldMkLst>
          <pc:docMk/>
          <pc:sldMk cId="2246424653" sldId="274"/>
        </pc:sldMkLst>
      </pc:sldChg>
      <pc:sldChg chg="addSp delSp modSp mod">
        <pc:chgData name="Nathan Clouse" userId="60190519-0423-46ec-ac65-f82d83ecfd9c" providerId="ADAL" clId="{6C86E76E-2E69-4401-AB0A-DE85DD0CDB27}" dt="2023-03-05T21:58:16.200" v="4865" actId="167"/>
        <pc:sldMkLst>
          <pc:docMk/>
          <pc:sldMk cId="775869534" sldId="275"/>
        </pc:sldMkLst>
        <pc:spChg chg="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3" creationId="{786413D0-0D60-C0C1-585E-896B2FA8000B}"/>
          </ac:spMkLst>
        </pc:spChg>
        <pc:spChg chg="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4" creationId="{420D12D6-65A6-580C-33C7-5B4807C29BE8}"/>
          </ac:spMkLst>
        </pc:spChg>
        <pc:spChg chg="mod">
          <ac:chgData name="Nathan Clouse" userId="60190519-0423-46ec-ac65-f82d83ecfd9c" providerId="ADAL" clId="{6C86E76E-2E69-4401-AB0A-DE85DD0CDB27}" dt="2023-02-23T23:18:53.101" v="4331" actId="27636"/>
          <ac:spMkLst>
            <pc:docMk/>
            <pc:sldMk cId="775869534" sldId="275"/>
            <ac:spMk id="5" creationId="{89F0FA78-BBB9-8EE4-D26C-917758E30DF6}"/>
          </ac:spMkLst>
        </pc:spChg>
        <pc:spChg chg="add del mod">
          <ac:chgData name="Nathan Clouse" userId="60190519-0423-46ec-ac65-f82d83ecfd9c" providerId="ADAL" clId="{6C86E76E-2E69-4401-AB0A-DE85DD0CDB27}" dt="2023-02-23T22:55:37.345" v="4189" actId="931"/>
          <ac:spMkLst>
            <pc:docMk/>
            <pc:sldMk cId="775869534" sldId="275"/>
            <ac:spMk id="6" creationId="{C3C4A08E-EE40-4052-90B9-6FA09D569013}"/>
          </ac:spMkLst>
        </pc:spChg>
        <pc:spChg chg="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1" creationId="{8CFCCDD1-DDD9-F5AF-A493-FD6679973870}"/>
          </ac:spMkLst>
        </pc:spChg>
        <pc:spChg chg="del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2" creationId="{858128E1-5C86-CADB-3BEE-F7881E3F8DA7}"/>
          </ac:spMkLst>
        </pc:spChg>
        <pc:spChg chg="add del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4" creationId="{8B5DDBFB-D176-0449-445B-62C0E97436E0}"/>
          </ac:spMkLst>
        </pc:spChg>
        <pc:spChg chg="add del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5" creationId="{6FBEF6AD-EC11-22D8-97CB-8689C78AAE42}"/>
          </ac:spMkLst>
        </pc:spChg>
        <pc:spChg chg="add del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6" creationId="{3B005656-8303-C2E5-B811-FF33D61DAF07}"/>
          </ac:spMkLst>
        </pc:spChg>
        <pc:spChg chg="add del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7" creationId="{3DF4B113-E5C3-1010-88DA-DFF4D6D29FB5}"/>
          </ac:spMkLst>
        </pc:spChg>
        <pc:spChg chg="add del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8" creationId="{6F0AA276-2B0F-0044-0C83-D8E54ACD59AA}"/>
          </ac:spMkLst>
        </pc:spChg>
        <pc:spChg chg="add mod">
          <ac:chgData name="Nathan Clouse" userId="60190519-0423-46ec-ac65-f82d83ecfd9c" providerId="ADAL" clId="{6C86E76E-2E69-4401-AB0A-DE85DD0CDB27}" dt="2023-02-23T23:18:53.073" v="4330"/>
          <ac:spMkLst>
            <pc:docMk/>
            <pc:sldMk cId="775869534" sldId="275"/>
            <ac:spMk id="19" creationId="{1C3F3633-EE42-3644-05AF-2ADC43115059}"/>
          </ac:spMkLst>
        </pc:spChg>
        <pc:spChg chg="mod">
          <ac:chgData name="Nathan Clouse" userId="60190519-0423-46ec-ac65-f82d83ecfd9c" providerId="ADAL" clId="{6C86E76E-2E69-4401-AB0A-DE85DD0CDB27}" dt="2023-02-23T23:18:53.730" v="4332"/>
          <ac:spMkLst>
            <pc:docMk/>
            <pc:sldMk cId="775869534" sldId="275"/>
            <ac:spMk id="21" creationId="{03A969CB-0C75-B3BE-39F7-6321EDB3014B}"/>
          </ac:spMkLst>
        </pc:spChg>
        <pc:spChg chg="mod">
          <ac:chgData name="Nathan Clouse" userId="60190519-0423-46ec-ac65-f82d83ecfd9c" providerId="ADAL" clId="{6C86E76E-2E69-4401-AB0A-DE85DD0CDB27}" dt="2023-02-23T23:18:53.730" v="4332"/>
          <ac:spMkLst>
            <pc:docMk/>
            <pc:sldMk cId="775869534" sldId="275"/>
            <ac:spMk id="22" creationId="{5751502F-4E01-577A-687E-6CB5216BCC7A}"/>
          </ac:spMkLst>
        </pc:spChg>
        <pc:grpChg chg="add del">
          <ac:chgData name="Nathan Clouse" userId="60190519-0423-46ec-ac65-f82d83ecfd9c" providerId="ADAL" clId="{6C86E76E-2E69-4401-AB0A-DE85DD0CDB27}" dt="2023-02-23T22:55:04.727" v="4186" actId="478"/>
          <ac:grpSpMkLst>
            <pc:docMk/>
            <pc:sldMk cId="775869534" sldId="275"/>
            <ac:grpSpMk id="8" creationId="{549C8AD9-05A1-1D68-B463-77ED265E69BE}"/>
          </ac:grpSpMkLst>
        </pc:grpChg>
        <pc:grpChg chg="add del mod">
          <ac:chgData name="Nathan Clouse" userId="60190519-0423-46ec-ac65-f82d83ecfd9c" providerId="ADAL" clId="{6C86E76E-2E69-4401-AB0A-DE85DD0CDB27}" dt="2023-02-23T23:18:54.710" v="4333"/>
          <ac:grpSpMkLst>
            <pc:docMk/>
            <pc:sldMk cId="775869534" sldId="275"/>
            <ac:grpSpMk id="20" creationId="{B9163FD8-F546-AE75-8BD4-8F58CE848BE8}"/>
          </ac:grpSpMkLst>
        </pc:grpChg>
        <pc:picChg chg="add mod ord">
          <ac:chgData name="Nathan Clouse" userId="60190519-0423-46ec-ac65-f82d83ecfd9c" providerId="ADAL" clId="{6C86E76E-2E69-4401-AB0A-DE85DD0CDB27}" dt="2023-03-05T21:58:16.200" v="4865" actId="167"/>
          <ac:picMkLst>
            <pc:docMk/>
            <pc:sldMk cId="775869534" sldId="275"/>
            <ac:picMk id="13" creationId="{95842334-2D42-8F9C-49BF-844908F466CC}"/>
          </ac:picMkLst>
        </pc:picChg>
        <pc:picChg chg="del mod">
          <ac:chgData name="Nathan Clouse" userId="60190519-0423-46ec-ac65-f82d83ecfd9c" providerId="ADAL" clId="{6C86E76E-2E69-4401-AB0A-DE85DD0CDB27}" dt="2023-02-23T22:55:08.982" v="4188" actId="478"/>
          <ac:picMkLst>
            <pc:docMk/>
            <pc:sldMk cId="775869534" sldId="275"/>
            <ac:picMk id="26" creationId="{DD2D8DAE-04F5-B2BD-2F4C-95D4CB8A5A48}"/>
          </ac:picMkLst>
        </pc:picChg>
      </pc:sldChg>
      <pc:sldChg chg="del">
        <pc:chgData name="Nathan Clouse" userId="60190519-0423-46ec-ac65-f82d83ecfd9c" providerId="ADAL" clId="{6C86E76E-2E69-4401-AB0A-DE85DD0CDB27}" dt="2023-02-21T02:36:36.292" v="3146" actId="2696"/>
        <pc:sldMkLst>
          <pc:docMk/>
          <pc:sldMk cId="3376936963" sldId="276"/>
        </pc:sldMkLst>
      </pc:sldChg>
      <pc:sldChg chg="addSp delSp modSp mod modNotesTx">
        <pc:chgData name="Nathan Clouse" userId="60190519-0423-46ec-ac65-f82d83ecfd9c" providerId="ADAL" clId="{6C86E76E-2E69-4401-AB0A-DE85DD0CDB27}" dt="2023-03-05T21:58:20.861" v="4866" actId="167"/>
        <pc:sldMkLst>
          <pc:docMk/>
          <pc:sldMk cId="3440165025" sldId="277"/>
        </pc:sldMkLst>
        <pc:spChg chg="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2" creationId="{6D2513B0-A339-574B-8E25-6D362249FCC6}"/>
          </ac:spMkLst>
        </pc:spChg>
        <pc:spChg chg="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3" creationId="{786413D0-0D60-C0C1-585E-896B2FA8000B}"/>
          </ac:spMkLst>
        </pc:spChg>
        <pc:spChg chg="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4" creationId="{420D12D6-65A6-580C-33C7-5B4807C29BE8}"/>
          </ac:spMkLst>
        </pc:spChg>
        <pc:spChg chg="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5" creationId="{CCA02D44-C7C1-F706-5BEA-C23E3E0B84EE}"/>
          </ac:spMkLst>
        </pc:spChg>
        <pc:spChg chg="del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6" creationId="{11883863-5B16-483F-EA3A-72A948ABFDAD}"/>
          </ac:spMkLst>
        </pc:spChg>
        <pc:spChg chg="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7" creationId="{570E79E6-6795-1AD8-0A13-D11CD30E0677}"/>
          </ac:spMkLst>
        </pc:spChg>
        <pc:spChg chg="add del mod">
          <ac:chgData name="Nathan Clouse" userId="60190519-0423-46ec-ac65-f82d83ecfd9c" providerId="ADAL" clId="{6C86E76E-2E69-4401-AB0A-DE85DD0CDB27}" dt="2023-02-23T22:56:21.037" v="4195" actId="931"/>
          <ac:spMkLst>
            <pc:docMk/>
            <pc:sldMk cId="3440165025" sldId="277"/>
            <ac:spMk id="12" creationId="{1649A718-F1A9-F696-26DF-63F2E69B9C93}"/>
          </ac:spMkLst>
        </pc:spChg>
        <pc:spChg chg="del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15" creationId="{7A529AA2-0FB0-F182-E741-D9FD9A44B6F3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16" creationId="{931A5D26-37A4-1AE0-FC5C-2D2FD5EF29EF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17" creationId="{93B47CE0-90BB-ECB1-E664-1E24206ED75C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18" creationId="{7EE853D4-E5E1-05DF-216A-79262797D3F5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19" creationId="{88ABBB82-3689-F030-A3AA-93828E025E99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20" creationId="{07AD2A8F-D834-C29D-A08B-AA3143685FD9}"/>
          </ac:spMkLst>
        </pc:spChg>
        <pc:spChg chg="add del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21" creationId="{F933B10B-80F3-94B6-AC94-54F300192A83}"/>
          </ac:spMkLst>
        </pc:spChg>
        <pc:spChg chg="add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22" creationId="{4B0F50EC-CC2A-DF9F-9451-35B5B020168B}"/>
          </ac:spMkLst>
        </pc:spChg>
        <pc:spChg chg="add mod">
          <ac:chgData name="Nathan Clouse" userId="60190519-0423-46ec-ac65-f82d83ecfd9c" providerId="ADAL" clId="{6C86E76E-2E69-4401-AB0A-DE85DD0CDB27}" dt="2023-02-23T23:19:00.313" v="4334"/>
          <ac:spMkLst>
            <pc:docMk/>
            <pc:sldMk cId="3440165025" sldId="277"/>
            <ac:spMk id="23" creationId="{1F083A88-74BD-B0E3-6256-08520E47978E}"/>
          </ac:spMkLst>
        </pc:spChg>
        <pc:grpChg chg="mod">
          <ac:chgData name="Nathan Clouse" userId="60190519-0423-46ec-ac65-f82d83ecfd9c" providerId="ADAL" clId="{6C86E76E-2E69-4401-AB0A-DE85DD0CDB27}" dt="2023-02-23T22:55:47.215" v="4193" actId="1076"/>
          <ac:grpSpMkLst>
            <pc:docMk/>
            <pc:sldMk cId="3440165025" sldId="277"/>
            <ac:grpSpMk id="8" creationId="{549C8AD9-05A1-1D68-B463-77ED265E69BE}"/>
          </ac:grpSpMkLst>
        </pc:grpChg>
        <pc:picChg chg="add mod ord">
          <ac:chgData name="Nathan Clouse" userId="60190519-0423-46ec-ac65-f82d83ecfd9c" providerId="ADAL" clId="{6C86E76E-2E69-4401-AB0A-DE85DD0CDB27}" dt="2023-03-05T21:58:20.861" v="4866" actId="167"/>
          <ac:picMkLst>
            <pc:docMk/>
            <pc:sldMk cId="3440165025" sldId="277"/>
            <ac:picMk id="14" creationId="{092A951C-9A1E-9A95-6262-169CFE890CF3}"/>
          </ac:picMkLst>
        </pc:picChg>
        <pc:picChg chg="del ord">
          <ac:chgData name="Nathan Clouse" userId="60190519-0423-46ec-ac65-f82d83ecfd9c" providerId="ADAL" clId="{6C86E76E-2E69-4401-AB0A-DE85DD0CDB27}" dt="2023-02-23T22:55:50.093" v="4194" actId="478"/>
          <ac:picMkLst>
            <pc:docMk/>
            <pc:sldMk cId="3440165025" sldId="277"/>
            <ac:picMk id="26" creationId="{DD2D8DAE-04F5-B2BD-2F4C-95D4CB8A5A48}"/>
          </ac:picMkLst>
        </pc:picChg>
      </pc:sldChg>
      <pc:sldChg chg="modSp mod">
        <pc:chgData name="Nathan Clouse" userId="60190519-0423-46ec-ac65-f82d83ecfd9c" providerId="ADAL" clId="{6C86E76E-2E69-4401-AB0A-DE85DD0CDB27}" dt="2023-03-01T01:22:23.198" v="4685" actId="20577"/>
        <pc:sldMkLst>
          <pc:docMk/>
          <pc:sldMk cId="1368647326" sldId="278"/>
        </pc:sldMkLst>
        <pc:spChg chg="mod">
          <ac:chgData name="Nathan Clouse" userId="60190519-0423-46ec-ac65-f82d83ecfd9c" providerId="ADAL" clId="{6C86E76E-2E69-4401-AB0A-DE85DD0CDB27}" dt="2023-03-01T01:22:23.198" v="4685" actId="20577"/>
          <ac:spMkLst>
            <pc:docMk/>
            <pc:sldMk cId="1368647326" sldId="278"/>
            <ac:spMk id="5" creationId="{E7409651-5D15-E5E4-61E4-1F5D89351E99}"/>
          </ac:spMkLst>
        </pc:spChg>
        <pc:spChg chg="mod">
          <ac:chgData name="Nathan Clouse" userId="60190519-0423-46ec-ac65-f82d83ecfd9c" providerId="ADAL" clId="{6C86E76E-2E69-4401-AB0A-DE85DD0CDB27}" dt="2023-02-23T03:24:40.072" v="3955" actId="5793"/>
          <ac:spMkLst>
            <pc:docMk/>
            <pc:sldMk cId="1368647326" sldId="278"/>
            <ac:spMk id="11" creationId="{D18BDE09-1F55-E74F-FC2F-1961EC0E0002}"/>
          </ac:spMkLst>
        </pc:spChg>
      </pc:sldChg>
      <pc:sldChg chg="addSp delSp modSp mod">
        <pc:chgData name="Nathan Clouse" userId="60190519-0423-46ec-ac65-f82d83ecfd9c" providerId="ADAL" clId="{6C86E76E-2E69-4401-AB0A-DE85DD0CDB27}" dt="2023-02-23T22:47:54.950" v="4150" actId="931"/>
        <pc:sldMkLst>
          <pc:docMk/>
          <pc:sldMk cId="3618936017" sldId="279"/>
        </pc:sldMkLst>
        <pc:spChg chg="mod">
          <ac:chgData name="Nathan Clouse" userId="60190519-0423-46ec-ac65-f82d83ecfd9c" providerId="ADAL" clId="{6C86E76E-2E69-4401-AB0A-DE85DD0CDB27}" dt="2023-02-20T03:49:49.368" v="1291" actId="403"/>
          <ac:spMkLst>
            <pc:docMk/>
            <pc:sldMk cId="3618936017" sldId="279"/>
            <ac:spMk id="22" creationId="{E025BC09-F3C8-F973-81C6-9A1D4892FD3F}"/>
          </ac:spMkLst>
        </pc:spChg>
        <pc:spChg chg="add del">
          <ac:chgData name="Nathan Clouse" userId="60190519-0423-46ec-ac65-f82d83ecfd9c" providerId="ADAL" clId="{6C86E76E-2E69-4401-AB0A-DE85DD0CDB27}" dt="2023-02-23T22:47:54.950" v="4150" actId="931"/>
          <ac:spMkLst>
            <pc:docMk/>
            <pc:sldMk cId="3618936017" sldId="279"/>
            <ac:spMk id="23" creationId="{A4464C17-A095-301F-2CF7-28B503214C1F}"/>
          </ac:spMkLst>
        </pc:spChg>
        <pc:spChg chg="mod">
          <ac:chgData name="Nathan Clouse" userId="60190519-0423-46ec-ac65-f82d83ecfd9c" providerId="ADAL" clId="{6C86E76E-2E69-4401-AB0A-DE85DD0CDB27}" dt="2023-02-23T02:13:56.972" v="3716" actId="20577"/>
          <ac:spMkLst>
            <pc:docMk/>
            <pc:sldMk cId="3618936017" sldId="279"/>
            <ac:spMk id="28" creationId="{7A5C8048-F8D1-D309-1299-CDAD6447887C}"/>
          </ac:spMkLst>
        </pc:spChg>
        <pc:spChg chg="mod">
          <ac:chgData name="Nathan Clouse" userId="60190519-0423-46ec-ac65-f82d83ecfd9c" providerId="ADAL" clId="{6C86E76E-2E69-4401-AB0A-DE85DD0CDB27}" dt="2023-02-23T02:13:48.844" v="3692" actId="20577"/>
          <ac:spMkLst>
            <pc:docMk/>
            <pc:sldMk cId="3618936017" sldId="279"/>
            <ac:spMk id="29" creationId="{F32EB579-3954-ADC4-CF88-AAAC625E6174}"/>
          </ac:spMkLst>
        </pc:spChg>
        <pc:picChg chg="add del mod">
          <ac:chgData name="Nathan Clouse" userId="60190519-0423-46ec-ac65-f82d83ecfd9c" providerId="ADAL" clId="{6C86E76E-2E69-4401-AB0A-DE85DD0CDB27}" dt="2023-02-23T22:47:54.950" v="4150" actId="931"/>
          <ac:picMkLst>
            <pc:docMk/>
            <pc:sldMk cId="3618936017" sldId="279"/>
            <ac:picMk id="3" creationId="{C5B2BBEE-BAE6-1C67-003B-371457DE4A93}"/>
          </ac:picMkLst>
        </pc:picChg>
      </pc:sldChg>
      <pc:sldChg chg="modSp mod">
        <pc:chgData name="Nathan Clouse" userId="60190519-0423-46ec-ac65-f82d83ecfd9c" providerId="ADAL" clId="{6C86E76E-2E69-4401-AB0A-DE85DD0CDB27}" dt="2023-03-01T01:19:57.494" v="4681" actId="20577"/>
        <pc:sldMkLst>
          <pc:docMk/>
          <pc:sldMk cId="2308064302" sldId="280"/>
        </pc:sldMkLst>
        <pc:spChg chg="mod">
          <ac:chgData name="Nathan Clouse" userId="60190519-0423-46ec-ac65-f82d83ecfd9c" providerId="ADAL" clId="{6C86E76E-2E69-4401-AB0A-DE85DD0CDB27}" dt="2023-03-01T01:19:57.494" v="4681" actId="20577"/>
          <ac:spMkLst>
            <pc:docMk/>
            <pc:sldMk cId="2308064302" sldId="280"/>
            <ac:spMk id="17" creationId="{A828EDFD-9941-353E-9511-D06EBE8DABAA}"/>
          </ac:spMkLst>
        </pc:spChg>
      </pc:sldChg>
      <pc:sldChg chg="addSp delSp modSp mod modMedia setBg delAnim">
        <pc:chgData name="Nathan Clouse" userId="60190519-0423-46ec-ac65-f82d83ecfd9c" providerId="ADAL" clId="{6C86E76E-2E69-4401-AB0A-DE85DD0CDB27}" dt="2023-03-05T21:22:44.009" v="4738"/>
        <pc:sldMkLst>
          <pc:docMk/>
          <pc:sldMk cId="947814990" sldId="281"/>
        </pc:sldMkLst>
        <pc:spChg chg="mod">
          <ac:chgData name="Nathan Clouse" userId="60190519-0423-46ec-ac65-f82d83ecfd9c" providerId="ADAL" clId="{6C86E76E-2E69-4401-AB0A-DE85DD0CDB27}" dt="2023-02-20T01:12:14.182" v="4" actId="26606"/>
          <ac:spMkLst>
            <pc:docMk/>
            <pc:sldMk cId="947814990" sldId="281"/>
            <ac:spMk id="3" creationId="{4ECCA3C3-B781-4F5B-C72A-EDCDDA8451C0}"/>
          </ac:spMkLst>
        </pc:spChg>
        <pc:spChg chg="mod">
          <ac:chgData name="Nathan Clouse" userId="60190519-0423-46ec-ac65-f82d83ecfd9c" providerId="ADAL" clId="{6C86E76E-2E69-4401-AB0A-DE85DD0CDB27}" dt="2023-02-20T01:12:14.182" v="4" actId="26606"/>
          <ac:spMkLst>
            <pc:docMk/>
            <pc:sldMk cId="947814990" sldId="281"/>
            <ac:spMk id="4" creationId="{00491753-E370-FFD8-A491-C21D83E65D91}"/>
          </ac:spMkLst>
        </pc:spChg>
        <pc:spChg chg="mod">
          <ac:chgData name="Nathan Clouse" userId="60190519-0423-46ec-ac65-f82d83ecfd9c" providerId="ADAL" clId="{6C86E76E-2E69-4401-AB0A-DE85DD0CDB27}" dt="2023-02-20T01:12:14.182" v="4" actId="26606"/>
          <ac:spMkLst>
            <pc:docMk/>
            <pc:sldMk cId="947814990" sldId="281"/>
            <ac:spMk id="7" creationId="{3984F587-BF9A-431F-3974-B9D5B720C956}"/>
          </ac:spMkLst>
        </pc:spChg>
        <pc:spChg chg="add del">
          <ac:chgData name="Nathan Clouse" userId="60190519-0423-46ec-ac65-f82d83ecfd9c" providerId="ADAL" clId="{6C86E76E-2E69-4401-AB0A-DE85DD0CDB27}" dt="2023-02-23T22:49:11.971" v="4151" actId="931"/>
          <ac:spMkLst>
            <pc:docMk/>
            <pc:sldMk cId="947814990" sldId="281"/>
            <ac:spMk id="8" creationId="{3347130B-D7F3-09EC-FF1D-5A4B00F443A3}"/>
          </ac:spMkLst>
        </pc:spChg>
        <pc:spChg chg="mod ord">
          <ac:chgData name="Nathan Clouse" userId="60190519-0423-46ec-ac65-f82d83ecfd9c" providerId="ADAL" clId="{6C86E76E-2E69-4401-AB0A-DE85DD0CDB27}" dt="2023-02-23T02:15:01.280" v="3717" actId="115"/>
          <ac:spMkLst>
            <pc:docMk/>
            <pc:sldMk cId="947814990" sldId="281"/>
            <ac:spMk id="9" creationId="{1962439F-72DF-C41B-0F7B-76AC51BB12AB}"/>
          </ac:spMkLst>
        </pc:spChg>
        <pc:spChg chg="add del">
          <ac:chgData name="Nathan Clouse" userId="60190519-0423-46ec-ac65-f82d83ecfd9c" providerId="ADAL" clId="{6C86E76E-2E69-4401-AB0A-DE85DD0CDB27}" dt="2023-02-20T01:12:14.182" v="4" actId="26606"/>
          <ac:spMkLst>
            <pc:docMk/>
            <pc:sldMk cId="947814990" sldId="281"/>
            <ac:spMk id="15" creationId="{C1DD1A8A-57D5-4A81-AD04-532B043C5611}"/>
          </ac:spMkLst>
        </pc:spChg>
        <pc:spChg chg="add del">
          <ac:chgData name="Nathan Clouse" userId="60190519-0423-46ec-ac65-f82d83ecfd9c" providerId="ADAL" clId="{6C86E76E-2E69-4401-AB0A-DE85DD0CDB27}" dt="2023-02-20T01:12:14.182" v="4" actId="26606"/>
          <ac:spMkLst>
            <pc:docMk/>
            <pc:sldMk cId="947814990" sldId="281"/>
            <ac:spMk id="17" creationId="{007891EC-4501-44ED-A8C8-B11B6DB767AB}"/>
          </ac:spMkLst>
        </pc:spChg>
        <pc:picChg chg="add mod ord">
          <ac:chgData name="Nathan Clouse" userId="60190519-0423-46ec-ac65-f82d83ecfd9c" providerId="ADAL" clId="{6C86E76E-2E69-4401-AB0A-DE85DD0CDB27}" dt="2023-03-05T21:22:44.009" v="4738"/>
          <ac:picMkLst>
            <pc:docMk/>
            <pc:sldMk cId="947814990" sldId="281"/>
            <ac:picMk id="5" creationId="{5B7C91AF-A5CE-994F-94E2-8F68D3BB631E}"/>
          </ac:picMkLst>
        </pc:picChg>
        <pc:picChg chg="add del mod">
          <ac:chgData name="Nathan Clouse" userId="60190519-0423-46ec-ac65-f82d83ecfd9c" providerId="ADAL" clId="{6C86E76E-2E69-4401-AB0A-DE85DD0CDB27}" dt="2023-02-20T01:12:14.182" v="4" actId="26606"/>
          <ac:picMkLst>
            <pc:docMk/>
            <pc:sldMk cId="947814990" sldId="281"/>
            <ac:picMk id="11" creationId="{27A90166-0D05-0372-74F1-7D8EDDB4664B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1:56:23.251" v="4854" actId="167"/>
        <pc:sldMkLst>
          <pc:docMk/>
          <pc:sldMk cId="2685326599" sldId="282"/>
        </pc:sldMkLst>
        <pc:spChg chg="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3" creationId="{40B23698-E8DD-49F0-728F-EA213A1CB8C9}"/>
          </ac:spMkLst>
        </pc:spChg>
        <pc:spChg chg="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4" creationId="{4893C461-89E5-6344-D158-2ED07DA5744B}"/>
          </ac:spMkLst>
        </pc:spChg>
        <pc:spChg chg="add del mod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6" creationId="{0029AFF0-D867-C11E-AACB-184623C2A967}"/>
          </ac:spMkLst>
        </pc:spChg>
        <pc:spChg chg="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7" creationId="{E96D3D67-A036-2F83-5BBB-8623DE7142A1}"/>
          </ac:spMkLst>
        </pc:spChg>
        <pc:spChg chg="del">
          <ac:chgData name="Nathan Clouse" userId="60190519-0423-46ec-ac65-f82d83ecfd9c" providerId="ADAL" clId="{6C86E76E-2E69-4401-AB0A-DE85DD0CDB27}" dt="2023-02-23T22:49:44.016" v="4154" actId="931"/>
          <ac:spMkLst>
            <pc:docMk/>
            <pc:sldMk cId="2685326599" sldId="282"/>
            <ac:spMk id="8" creationId="{70064F73-465E-2A10-AF5A-89709F38BB99}"/>
          </ac:spMkLst>
        </pc:spChg>
        <pc:spChg chg="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9" creationId="{80B04FBC-8447-3BA4-6BD3-5750948020ED}"/>
          </ac:spMkLst>
        </pc:spChg>
        <pc:spChg chg="del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10" creationId="{C7F6915A-CAB8-F37B-958C-43FF83AD5DD8}"/>
          </ac:spMkLst>
        </pc:spChg>
        <pc:spChg chg="add del mod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11" creationId="{86B79807-721C-77FC-7207-1C5B1E152243}"/>
          </ac:spMkLst>
        </pc:spChg>
        <pc:spChg chg="add del mod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12" creationId="{292608C6-1EE7-8ACC-85DF-9847E8030404}"/>
          </ac:spMkLst>
        </pc:spChg>
        <pc:spChg chg="add del mod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13" creationId="{1A55DBFB-7A58-2BA6-FA00-D304A9851C0D}"/>
          </ac:spMkLst>
        </pc:spChg>
        <pc:spChg chg="add del mod">
          <ac:chgData name="Nathan Clouse" userId="60190519-0423-46ec-ac65-f82d83ecfd9c" providerId="ADAL" clId="{6C86E76E-2E69-4401-AB0A-DE85DD0CDB27}" dt="2023-02-23T23:12:01.702" v="4263"/>
          <ac:spMkLst>
            <pc:docMk/>
            <pc:sldMk cId="2685326599" sldId="282"/>
            <ac:spMk id="14" creationId="{80951D88-B9D3-F9DC-1D43-15D4B954DC85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15" creationId="{7A3A1FFE-ABD9-702E-4A20-FEE586BD78CB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16" creationId="{5D402311-AF9E-65D4-E3DB-EBB0F8A86AC8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17" creationId="{9CF1B014-501E-7446-6B30-F644DC99E5AC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18" creationId="{C3FB7FEF-0509-64BC-679E-DBAD2E651376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19" creationId="{CC482E74-85F2-32D9-CD9A-AF09F7E8498B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20" creationId="{9B556620-BE71-6FB6-18AE-78454B44B816}"/>
          </ac:spMkLst>
        </pc:spChg>
        <pc:spChg chg="add del mod">
          <ac:chgData name="Nathan Clouse" userId="60190519-0423-46ec-ac65-f82d83ecfd9c" providerId="ADAL" clId="{6C86E76E-2E69-4401-AB0A-DE85DD0CDB27}" dt="2023-02-23T23:16:43.463" v="4302"/>
          <ac:spMkLst>
            <pc:docMk/>
            <pc:sldMk cId="2685326599" sldId="282"/>
            <ac:spMk id="21" creationId="{478E2DD6-FBF8-E0E9-133E-24C521742FF9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2" creationId="{D3BB72AD-4965-1680-AC93-E72BFC353F7A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3" creationId="{4D8D2949-36CD-3693-6CEC-7AD3BE860A0E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4" creationId="{B7709B1B-08AA-AF14-A50F-E2745D35C68A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5" creationId="{C10CA5EA-C617-F495-E4C0-E45D4A91DF15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6" creationId="{EF988066-3982-47B0-2611-0B262787906A}"/>
          </ac:spMkLst>
        </pc:spChg>
        <pc:spChg chg="add del mod">
          <ac:chgData name="Nathan Clouse" userId="60190519-0423-46ec-ac65-f82d83ecfd9c" providerId="ADAL" clId="{6C86E76E-2E69-4401-AB0A-DE85DD0CDB27}" dt="2023-02-23T23:16:31.754" v="4300"/>
          <ac:spMkLst>
            <pc:docMk/>
            <pc:sldMk cId="2685326599" sldId="282"/>
            <ac:spMk id="27" creationId="{44B83094-8FEC-F849-51D2-4859E40E7E61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28" creationId="{332CB1D4-D5F1-8318-0EA4-43E20CC3A371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29" creationId="{56C986B5-4E81-E5DF-C7F3-BE3D2222D1F2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30" creationId="{C604CEE2-1EC7-A666-C271-78F2E30AF195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31" creationId="{29D2B8DD-1EAD-5979-EB15-CB9BE74F6E76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32" creationId="{69830342-8AFE-3A25-96F8-99E54FC73089}"/>
          </ac:spMkLst>
        </pc:spChg>
        <pc:spChg chg="add del mod">
          <ac:chgData name="Nathan Clouse" userId="60190519-0423-46ec-ac65-f82d83ecfd9c" providerId="ADAL" clId="{6C86E76E-2E69-4401-AB0A-DE85DD0CDB27}" dt="2023-02-23T23:16:28.262" v="4297"/>
          <ac:spMkLst>
            <pc:docMk/>
            <pc:sldMk cId="2685326599" sldId="282"/>
            <ac:spMk id="33" creationId="{2E0650DD-D787-5E49-506A-5CE6A8156471}"/>
          </ac:spMkLst>
        </pc:spChg>
        <pc:spChg chg="mod">
          <ac:chgData name="Nathan Clouse" userId="60190519-0423-46ec-ac65-f82d83ecfd9c" providerId="ADAL" clId="{6C86E76E-2E69-4401-AB0A-DE85DD0CDB27}" dt="2023-02-23T23:16:14.409" v="4294"/>
          <ac:spMkLst>
            <pc:docMk/>
            <pc:sldMk cId="2685326599" sldId="282"/>
            <ac:spMk id="35" creationId="{F47F270E-0DCE-047D-1C8E-7887ACD16A68}"/>
          </ac:spMkLst>
        </pc:spChg>
        <pc:spChg chg="mod">
          <ac:chgData name="Nathan Clouse" userId="60190519-0423-46ec-ac65-f82d83ecfd9c" providerId="ADAL" clId="{6C86E76E-2E69-4401-AB0A-DE85DD0CDB27}" dt="2023-02-23T23:16:14.409" v="4294"/>
          <ac:spMkLst>
            <pc:docMk/>
            <pc:sldMk cId="2685326599" sldId="282"/>
            <ac:spMk id="36" creationId="{AB7B90C6-5303-1054-C1D8-FBAB0007EFE6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37" creationId="{45A5900E-9BB2-A482-115E-4345B71CB6A2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38" creationId="{031E9F99-E35F-3166-39F8-3754A6C1037F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39" creationId="{8773E12C-16FB-9FA3-B9A1-F04CA368115B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40" creationId="{AC786B7E-67D9-5ED6-012E-1D488E73E19C}"/>
          </ac:spMkLst>
        </pc:spChg>
        <pc:spChg chg="add del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41" creationId="{B55D4B8C-2031-86B2-AF95-7A2E7A34AF37}"/>
          </ac:spMkLst>
        </pc:spChg>
        <pc:spChg chg="add mod">
          <ac:chgData name="Nathan Clouse" userId="60190519-0423-46ec-ac65-f82d83ecfd9c" providerId="ADAL" clId="{6C86E76E-2E69-4401-AB0A-DE85DD0CDB27}" dt="2023-02-23T23:17:04.956" v="4307"/>
          <ac:spMkLst>
            <pc:docMk/>
            <pc:sldMk cId="2685326599" sldId="282"/>
            <ac:spMk id="42" creationId="{CBCD2635-B169-B968-5107-F7964866E39B}"/>
          </ac:spMkLst>
        </pc:spChg>
        <pc:spChg chg="mod">
          <ac:chgData name="Nathan Clouse" userId="60190519-0423-46ec-ac65-f82d83ecfd9c" providerId="ADAL" clId="{6C86E76E-2E69-4401-AB0A-DE85DD0CDB27}" dt="2023-02-23T23:17:05.465" v="4308"/>
          <ac:spMkLst>
            <pc:docMk/>
            <pc:sldMk cId="2685326599" sldId="282"/>
            <ac:spMk id="44" creationId="{76ED9092-90E7-3263-FDC4-4E91B9EFE008}"/>
          </ac:spMkLst>
        </pc:spChg>
        <pc:spChg chg="mod">
          <ac:chgData name="Nathan Clouse" userId="60190519-0423-46ec-ac65-f82d83ecfd9c" providerId="ADAL" clId="{6C86E76E-2E69-4401-AB0A-DE85DD0CDB27}" dt="2023-02-23T23:17:05.465" v="4308"/>
          <ac:spMkLst>
            <pc:docMk/>
            <pc:sldMk cId="2685326599" sldId="282"/>
            <ac:spMk id="45" creationId="{CE39BD21-D19F-E8CD-898A-C531A410A883}"/>
          </ac:spMkLst>
        </pc:spChg>
        <pc:grpChg chg="add del mod">
          <ac:chgData name="Nathan Clouse" userId="60190519-0423-46ec-ac65-f82d83ecfd9c" providerId="ADAL" clId="{6C86E76E-2E69-4401-AB0A-DE85DD0CDB27}" dt="2023-02-23T23:16:26.982" v="4295"/>
          <ac:grpSpMkLst>
            <pc:docMk/>
            <pc:sldMk cId="2685326599" sldId="282"/>
            <ac:grpSpMk id="34" creationId="{63EF79DD-7F0B-4B96-90F5-7BB520B1ECD0}"/>
          </ac:grpSpMkLst>
        </pc:grpChg>
        <pc:grpChg chg="add mod">
          <ac:chgData name="Nathan Clouse" userId="60190519-0423-46ec-ac65-f82d83ecfd9c" providerId="ADAL" clId="{6C86E76E-2E69-4401-AB0A-DE85DD0CDB27}" dt="2023-02-23T23:17:05.465" v="4308"/>
          <ac:grpSpMkLst>
            <pc:docMk/>
            <pc:sldMk cId="2685326599" sldId="282"/>
            <ac:grpSpMk id="43" creationId="{3F3EF3F6-2F1F-C7BF-E7A4-67454BAD3588}"/>
          </ac:grpSpMkLst>
        </pc:grpChg>
        <pc:picChg chg="add mod ord">
          <ac:chgData name="Nathan Clouse" userId="60190519-0423-46ec-ac65-f82d83ecfd9c" providerId="ADAL" clId="{6C86E76E-2E69-4401-AB0A-DE85DD0CDB27}" dt="2023-03-05T21:56:23.251" v="4854" actId="167"/>
          <ac:picMkLst>
            <pc:docMk/>
            <pc:sldMk cId="2685326599" sldId="282"/>
            <ac:picMk id="5" creationId="{FD0BF255-4389-A945-BA60-6E005D55E036}"/>
          </ac:picMkLst>
        </pc:picChg>
      </pc:sldChg>
      <pc:sldChg chg="addSp delSp modSp mod">
        <pc:chgData name="Nathan Clouse" userId="60190519-0423-46ec-ac65-f82d83ecfd9c" providerId="ADAL" clId="{6C86E76E-2E69-4401-AB0A-DE85DD0CDB27}" dt="2023-02-21T03:22:32.007" v="3628" actId="478"/>
        <pc:sldMkLst>
          <pc:docMk/>
          <pc:sldMk cId="2443326244" sldId="283"/>
        </pc:sldMkLst>
        <pc:spChg chg="add del mod">
          <ac:chgData name="Nathan Clouse" userId="60190519-0423-46ec-ac65-f82d83ecfd9c" providerId="ADAL" clId="{6C86E76E-2E69-4401-AB0A-DE85DD0CDB27}" dt="2023-02-21T03:22:32.007" v="3628" actId="478"/>
          <ac:spMkLst>
            <pc:docMk/>
            <pc:sldMk cId="2443326244" sldId="283"/>
            <ac:spMk id="4" creationId="{8F09427C-9AE3-5857-6B1F-836AB7624FF8}"/>
          </ac:spMkLst>
        </pc:spChg>
      </pc:sldChg>
      <pc:sldChg chg="addSp delSp modSp mod">
        <pc:chgData name="Nathan Clouse" userId="60190519-0423-46ec-ac65-f82d83ecfd9c" providerId="ADAL" clId="{6C86E76E-2E69-4401-AB0A-DE85DD0CDB27}" dt="2023-03-05T21:58:24.977" v="4867" actId="167"/>
        <pc:sldMkLst>
          <pc:docMk/>
          <pc:sldMk cId="1207287675" sldId="285"/>
        </pc:sldMkLst>
        <pc:spChg chg="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2" creationId="{30C26128-32D0-4291-851A-9FBC6E9F2341}"/>
          </ac:spMkLst>
        </pc:spChg>
        <pc:spChg chg="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3" creationId="{2280E30A-F4EE-2CBE-00B1-33DB8F3A3B7F}"/>
          </ac:spMkLst>
        </pc:spChg>
        <pc:spChg chg="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4" creationId="{8C122DCE-A11E-67B6-7ACE-7611A01DDBDA}"/>
          </ac:spMkLst>
        </pc:spChg>
        <pc:spChg chg="del">
          <ac:chgData name="Nathan Clouse" userId="60190519-0423-46ec-ac65-f82d83ecfd9c" providerId="ADAL" clId="{6C86E76E-2E69-4401-AB0A-DE85DD0CDB27}" dt="2023-02-23T22:57:12.953" v="4198" actId="931"/>
          <ac:spMkLst>
            <pc:docMk/>
            <pc:sldMk cId="1207287675" sldId="285"/>
            <ac:spMk id="5" creationId="{5E965173-FD6A-0A19-72F4-64837D6DD736}"/>
          </ac:spMkLst>
        </pc:spChg>
        <pc:spChg chg="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6" creationId="{9859BC6E-B6AA-5BAA-CA69-AE69C34C585E}"/>
          </ac:spMkLst>
        </pc:spChg>
        <pc:spChg chg="del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7" creationId="{6905B7EE-262B-06EC-3B8D-824075C0B16D}"/>
          </ac:spMkLst>
        </pc:spChg>
        <pc:spChg chg="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8" creationId="{D6FD8DDD-829F-09C0-AC1F-06FA18D6CF60}"/>
          </ac:spMkLst>
        </pc:spChg>
        <pc:spChg chg="del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9" creationId="{0C058289-4590-BFFC-B458-063B6F1445B2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2" creationId="{21ADECE0-E9C4-2448-4684-AD48B28DE487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3" creationId="{686DA050-3800-C2D8-3501-BCFCAE9B1044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4" creationId="{801FDBBF-FF70-2655-C2E8-D25207D358F4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5" creationId="{2E892BE6-E4A8-3C2B-5EA6-B2992BA63B7A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6" creationId="{D60A1D64-EA26-2EFC-B154-476BF752E924}"/>
          </ac:spMkLst>
        </pc:spChg>
        <pc:spChg chg="add del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7" creationId="{1E62151D-FD24-B8E2-DC35-177E1661ECBD}"/>
          </ac:spMkLst>
        </pc:spChg>
        <pc:spChg chg="add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8" creationId="{67FEBBB3-9B2C-704F-6EE0-29255CB1D803}"/>
          </ac:spMkLst>
        </pc:spChg>
        <pc:spChg chg="add mod">
          <ac:chgData name="Nathan Clouse" userId="60190519-0423-46ec-ac65-f82d83ecfd9c" providerId="ADAL" clId="{6C86E76E-2E69-4401-AB0A-DE85DD0CDB27}" dt="2023-02-23T23:19:07.372" v="4335"/>
          <ac:spMkLst>
            <pc:docMk/>
            <pc:sldMk cId="1207287675" sldId="285"/>
            <ac:spMk id="19" creationId="{73D7C6A1-10D9-700B-E0A4-B542125D635F}"/>
          </ac:spMkLst>
        </pc:spChg>
        <pc:spChg chg="mod">
          <ac:chgData name="Nathan Clouse" userId="60190519-0423-46ec-ac65-f82d83ecfd9c" providerId="ADAL" clId="{6C86E76E-2E69-4401-AB0A-DE85DD0CDB27}" dt="2023-02-23T23:19:08.721" v="4336"/>
          <ac:spMkLst>
            <pc:docMk/>
            <pc:sldMk cId="1207287675" sldId="285"/>
            <ac:spMk id="21" creationId="{EC6363DC-218C-30AF-A3D3-CC14744E7A25}"/>
          </ac:spMkLst>
        </pc:spChg>
        <pc:spChg chg="mod">
          <ac:chgData name="Nathan Clouse" userId="60190519-0423-46ec-ac65-f82d83ecfd9c" providerId="ADAL" clId="{6C86E76E-2E69-4401-AB0A-DE85DD0CDB27}" dt="2023-02-23T23:19:08.721" v="4336"/>
          <ac:spMkLst>
            <pc:docMk/>
            <pc:sldMk cId="1207287675" sldId="285"/>
            <ac:spMk id="22" creationId="{12F67FE3-122E-F300-986A-BD7EF050E855}"/>
          </ac:spMkLst>
        </pc:spChg>
        <pc:grpChg chg="add mod">
          <ac:chgData name="Nathan Clouse" userId="60190519-0423-46ec-ac65-f82d83ecfd9c" providerId="ADAL" clId="{6C86E76E-2E69-4401-AB0A-DE85DD0CDB27}" dt="2023-02-23T23:19:08.721" v="4336"/>
          <ac:grpSpMkLst>
            <pc:docMk/>
            <pc:sldMk cId="1207287675" sldId="285"/>
            <ac:grpSpMk id="20" creationId="{B89A50F4-C8FD-F1A6-6498-6B6413107775}"/>
          </ac:grpSpMkLst>
        </pc:grpChg>
        <pc:picChg chg="add mod ord">
          <ac:chgData name="Nathan Clouse" userId="60190519-0423-46ec-ac65-f82d83ecfd9c" providerId="ADAL" clId="{6C86E76E-2E69-4401-AB0A-DE85DD0CDB27}" dt="2023-03-05T21:58:24.977" v="4867" actId="167"/>
          <ac:picMkLst>
            <pc:docMk/>
            <pc:sldMk cId="1207287675" sldId="285"/>
            <ac:picMk id="11" creationId="{0B6BA35B-A4ED-7670-E5A8-C8609F957A15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1:58:29.676" v="4868" actId="167"/>
        <pc:sldMkLst>
          <pc:docMk/>
          <pc:sldMk cId="1955715786" sldId="286"/>
        </pc:sldMkLst>
        <pc:spChg chg="del">
          <ac:chgData name="Nathan Clouse" userId="60190519-0423-46ec-ac65-f82d83ecfd9c" providerId="ADAL" clId="{6C86E76E-2E69-4401-AB0A-DE85DD0CDB27}" dt="2023-02-23T23:19:48.084" v="4339" actId="931"/>
          <ac:spMkLst>
            <pc:docMk/>
            <pc:sldMk cId="1955715786" sldId="286"/>
            <ac:spMk id="5" creationId="{E1D13830-7C66-53D1-1A61-EBC5D57C8890}"/>
          </ac:spMkLst>
        </pc:spChg>
        <pc:spChg chg="mod">
          <ac:chgData name="Nathan Clouse" userId="60190519-0423-46ec-ac65-f82d83ecfd9c" providerId="ADAL" clId="{6C86E76E-2E69-4401-AB0A-DE85DD0CDB27}" dt="2023-02-20T01:53:48.848" v="505"/>
          <ac:spMkLst>
            <pc:docMk/>
            <pc:sldMk cId="1955715786" sldId="286"/>
            <ac:spMk id="6" creationId="{0950DB05-4A31-E095-6733-0D05AB0ECB3F}"/>
          </ac:spMkLst>
        </pc:spChg>
        <pc:spChg chg="mod">
          <ac:chgData name="Nathan Clouse" userId="60190519-0423-46ec-ac65-f82d83ecfd9c" providerId="ADAL" clId="{6C86E76E-2E69-4401-AB0A-DE85DD0CDB27}" dt="2023-02-20T01:53:59.948" v="506"/>
          <ac:spMkLst>
            <pc:docMk/>
            <pc:sldMk cId="1955715786" sldId="286"/>
            <ac:spMk id="8" creationId="{5AF65148-0572-4238-F075-82A320453A53}"/>
          </ac:spMkLst>
        </pc:spChg>
        <pc:spChg chg="mod">
          <ac:chgData name="Nathan Clouse" userId="60190519-0423-46ec-ac65-f82d83ecfd9c" providerId="ADAL" clId="{6C86E76E-2E69-4401-AB0A-DE85DD0CDB27}" dt="2023-02-23T23:19:37.697" v="4337"/>
          <ac:spMkLst>
            <pc:docMk/>
            <pc:sldMk cId="1955715786" sldId="286"/>
            <ac:spMk id="11" creationId="{941DCA72-ED7C-8ABB-0605-1C8259929FD0}"/>
          </ac:spMkLst>
        </pc:spChg>
        <pc:spChg chg="mod">
          <ac:chgData name="Nathan Clouse" userId="60190519-0423-46ec-ac65-f82d83ecfd9c" providerId="ADAL" clId="{6C86E76E-2E69-4401-AB0A-DE85DD0CDB27}" dt="2023-02-23T23:19:37.697" v="4337"/>
          <ac:spMkLst>
            <pc:docMk/>
            <pc:sldMk cId="1955715786" sldId="286"/>
            <ac:spMk id="12" creationId="{C274489F-7ACF-664B-C012-F306D606078B}"/>
          </ac:spMkLst>
        </pc:spChg>
        <pc:spChg chg="mod">
          <ac:chgData name="Nathan Clouse" userId="60190519-0423-46ec-ac65-f82d83ecfd9c" providerId="ADAL" clId="{6C86E76E-2E69-4401-AB0A-DE85DD0CDB27}" dt="2023-02-23T23:19:49.114" v="4340"/>
          <ac:spMkLst>
            <pc:docMk/>
            <pc:sldMk cId="1955715786" sldId="286"/>
            <ac:spMk id="16" creationId="{B7FA822B-58B2-721A-645C-980ECAC953B5}"/>
          </ac:spMkLst>
        </pc:spChg>
        <pc:spChg chg="mod">
          <ac:chgData name="Nathan Clouse" userId="60190519-0423-46ec-ac65-f82d83ecfd9c" providerId="ADAL" clId="{6C86E76E-2E69-4401-AB0A-DE85DD0CDB27}" dt="2023-02-23T23:19:49.114" v="4340"/>
          <ac:spMkLst>
            <pc:docMk/>
            <pc:sldMk cId="1955715786" sldId="286"/>
            <ac:spMk id="17" creationId="{2848A459-BE78-05C0-5532-8E29741B3C30}"/>
          </ac:spMkLst>
        </pc:spChg>
        <pc:grpChg chg="add del mod">
          <ac:chgData name="Nathan Clouse" userId="60190519-0423-46ec-ac65-f82d83ecfd9c" providerId="ADAL" clId="{6C86E76E-2E69-4401-AB0A-DE85DD0CDB27}" dt="2023-02-23T23:19:41.768" v="4338"/>
          <ac:grpSpMkLst>
            <pc:docMk/>
            <pc:sldMk cId="1955715786" sldId="286"/>
            <ac:grpSpMk id="10" creationId="{B4520893-AE88-3901-0972-6B0A29E986D0}"/>
          </ac:grpSpMkLst>
        </pc:grpChg>
        <pc:grpChg chg="add mod">
          <ac:chgData name="Nathan Clouse" userId="60190519-0423-46ec-ac65-f82d83ecfd9c" providerId="ADAL" clId="{6C86E76E-2E69-4401-AB0A-DE85DD0CDB27}" dt="2023-02-23T23:19:49.875" v="4342" actId="962"/>
          <ac:grpSpMkLst>
            <pc:docMk/>
            <pc:sldMk cId="1955715786" sldId="286"/>
            <ac:grpSpMk id="15" creationId="{40822026-C365-0039-6CB7-80BFC560047B}"/>
          </ac:grpSpMkLst>
        </pc:grpChg>
        <pc:picChg chg="add mod ord">
          <ac:chgData name="Nathan Clouse" userId="60190519-0423-46ec-ac65-f82d83ecfd9c" providerId="ADAL" clId="{6C86E76E-2E69-4401-AB0A-DE85DD0CDB27}" dt="2023-03-05T21:58:29.676" v="4868" actId="167"/>
          <ac:picMkLst>
            <pc:docMk/>
            <pc:sldMk cId="1955715786" sldId="286"/>
            <ac:picMk id="14" creationId="{39BD480E-E3A2-AC59-E481-537A89F8C5F1}"/>
          </ac:picMkLst>
        </pc:picChg>
      </pc:sldChg>
      <pc:sldChg chg="addSp delSp modSp mod modClrScheme chgLayout">
        <pc:chgData name="Nathan Clouse" userId="60190519-0423-46ec-ac65-f82d83ecfd9c" providerId="ADAL" clId="{6C86E76E-2E69-4401-AB0A-DE85DD0CDB27}" dt="2023-02-23T03:00:32.519" v="3836" actId="400"/>
        <pc:sldMkLst>
          <pc:docMk/>
          <pc:sldMk cId="3629187931" sldId="287"/>
        </pc:sldMkLst>
        <pc:spChg chg="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2" creationId="{A0B0E24D-E8F7-03A8-492A-21D955AFEDBC}"/>
          </ac:spMkLst>
        </pc:spChg>
        <pc:spChg chg="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3" creationId="{D172BE9E-9B8A-9EC8-D37E-CAF80172DF36}"/>
          </ac:spMkLst>
        </pc:spChg>
        <pc:spChg chg="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4" creationId="{D4D12640-871B-DFF2-87BE-90C6BF16AB28}"/>
          </ac:spMkLst>
        </pc:spChg>
        <pc:spChg chg="del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5" creationId="{240CA887-1351-A413-84EE-34D96CBCBAEE}"/>
          </ac:spMkLst>
        </pc:spChg>
        <pc:spChg chg="del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6" creationId="{F59E185A-F43A-DDE5-8E6D-1206C46B6715}"/>
          </ac:spMkLst>
        </pc:spChg>
        <pc:spChg chg="del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7" creationId="{3C23F624-B1B4-1668-D4EF-7D03A52A13E0}"/>
          </ac:spMkLst>
        </pc:spChg>
        <pc:spChg chg="del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8" creationId="{179D8AEE-1AC4-517A-CA4D-98F2481E9B4D}"/>
          </ac:spMkLst>
        </pc:spChg>
        <pc:spChg chg="del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9" creationId="{A8AB2680-34D0-221C-4D28-B95D361516A4}"/>
          </ac:spMkLst>
        </pc:spChg>
        <pc:spChg chg="add mod ord">
          <ac:chgData name="Nathan Clouse" userId="60190519-0423-46ec-ac65-f82d83ecfd9c" providerId="ADAL" clId="{6C86E76E-2E69-4401-AB0A-DE85DD0CDB27}" dt="2023-02-20T02:02:28.369" v="752"/>
          <ac:spMkLst>
            <pc:docMk/>
            <pc:sldMk cId="3629187931" sldId="287"/>
            <ac:spMk id="10" creationId="{3FC9D46B-802E-0A4A-F3DA-9631F1476620}"/>
          </ac:spMkLst>
        </pc:spChg>
        <pc:spChg chg="add mod ord">
          <ac:chgData name="Nathan Clouse" userId="60190519-0423-46ec-ac65-f82d83ecfd9c" providerId="ADAL" clId="{6C86E76E-2E69-4401-AB0A-DE85DD0CDB27}" dt="2023-02-20T02:02:39.354" v="753"/>
          <ac:spMkLst>
            <pc:docMk/>
            <pc:sldMk cId="3629187931" sldId="287"/>
            <ac:spMk id="11" creationId="{1FBC44D4-578E-FAA3-02AC-CF4117A0397C}"/>
          </ac:spMkLst>
        </pc:spChg>
        <pc:spChg chg="add mod ord">
          <ac:chgData name="Nathan Clouse" userId="60190519-0423-46ec-ac65-f82d83ecfd9c" providerId="ADAL" clId="{6C86E76E-2E69-4401-AB0A-DE85DD0CDB27}" dt="2023-02-23T03:00:32.519" v="3836" actId="400"/>
          <ac:spMkLst>
            <pc:docMk/>
            <pc:sldMk cId="3629187931" sldId="287"/>
            <ac:spMk id="12" creationId="{399FB05A-7DBF-4CAF-1DAF-1DF3816CBD72}"/>
          </ac:spMkLst>
        </pc:spChg>
        <pc:spChg chg="add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13" creationId="{AE978B7A-853E-64DB-AA6F-26C581FA63ED}"/>
          </ac:spMkLst>
        </pc:spChg>
        <pc:spChg chg="add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14" creationId="{7807DE0B-6EEB-4759-B9E4-0B727411ED6C}"/>
          </ac:spMkLst>
        </pc:spChg>
        <pc:spChg chg="add mod ord">
          <ac:chgData name="Nathan Clouse" userId="60190519-0423-46ec-ac65-f82d83ecfd9c" providerId="ADAL" clId="{6C86E76E-2E69-4401-AB0A-DE85DD0CDB27}" dt="2023-02-20T02:02:21.027" v="751" actId="700"/>
          <ac:spMkLst>
            <pc:docMk/>
            <pc:sldMk cId="3629187931" sldId="287"/>
            <ac:spMk id="15" creationId="{BED8E674-DD5D-30A4-F61A-F5A04CFCC48D}"/>
          </ac:spMkLst>
        </pc:spChg>
      </pc:sldChg>
      <pc:sldChg chg="addSp delSp modSp mod modNotesTx">
        <pc:chgData name="Nathan Clouse" userId="60190519-0423-46ec-ac65-f82d83ecfd9c" providerId="ADAL" clId="{6C86E76E-2E69-4401-AB0A-DE85DD0CDB27}" dt="2023-03-05T21:58:34.504" v="4869" actId="167"/>
        <pc:sldMkLst>
          <pc:docMk/>
          <pc:sldMk cId="266203595" sldId="288"/>
        </pc:sldMkLst>
        <pc:spChg chg="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2" creationId="{C318BFFC-1456-6A24-2428-C7CD9C1D61F0}"/>
          </ac:spMkLst>
        </pc:spChg>
        <pc:spChg chg="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3" creationId="{45631048-6632-45EB-97C8-7547135974AB}"/>
          </ac:spMkLst>
        </pc:spChg>
        <pc:spChg chg="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4" creationId="{76F93BAA-EE96-FE29-FE3C-784DCAA51E8C}"/>
          </ac:spMkLst>
        </pc:spChg>
        <pc:spChg chg="del">
          <ac:chgData name="Nathan Clouse" userId="60190519-0423-46ec-ac65-f82d83ecfd9c" providerId="ADAL" clId="{6C86E76E-2E69-4401-AB0A-DE85DD0CDB27}" dt="2023-02-23T22:58:18.774" v="4201" actId="931"/>
          <ac:spMkLst>
            <pc:docMk/>
            <pc:sldMk cId="266203595" sldId="288"/>
            <ac:spMk id="5" creationId="{5E507B5D-0B10-D054-261F-DB435B2EF99A}"/>
          </ac:spMkLst>
        </pc:spChg>
        <pc:spChg chg="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6" creationId="{01ACB01C-8505-0249-8836-B30E3EE32C01}"/>
          </ac:spMkLst>
        </pc:spChg>
        <pc:spChg chg="del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7" creationId="{28CA06D3-67FD-D362-2846-AE4E6B0EC1B2}"/>
          </ac:spMkLst>
        </pc:spChg>
        <pc:spChg chg="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8" creationId="{1CB5311C-B381-9F03-4529-4605FEB91855}"/>
          </ac:spMkLst>
        </pc:spChg>
        <pc:spChg chg="del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9" creationId="{B7E44E33-9DA4-69EB-B78D-498E45D8ED4C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2" creationId="{168FB207-2A14-BA4C-24A3-566D79FCC53B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3" creationId="{6619DCC2-0FA0-ACA4-1011-DF9A122EF7B8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4" creationId="{27BDA44D-4F1E-46E1-D6D9-87E380466815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5" creationId="{BAADB5CB-3D01-FF1C-6CA2-6E5CFC085F66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6" creationId="{C85A6111-0904-354F-A12D-BFE009CD4826}"/>
          </ac:spMkLst>
        </pc:spChg>
        <pc:spChg chg="add del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7" creationId="{D2808D1A-7330-CB8E-44CD-45543006E587}"/>
          </ac:spMkLst>
        </pc:spChg>
        <pc:spChg chg="add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8" creationId="{7FC5246B-033A-43D4-7106-71CC1DFAD489}"/>
          </ac:spMkLst>
        </pc:spChg>
        <pc:spChg chg="add mod">
          <ac:chgData name="Nathan Clouse" userId="60190519-0423-46ec-ac65-f82d83ecfd9c" providerId="ADAL" clId="{6C86E76E-2E69-4401-AB0A-DE85DD0CDB27}" dt="2023-02-23T23:20:00.819" v="4343"/>
          <ac:spMkLst>
            <pc:docMk/>
            <pc:sldMk cId="266203595" sldId="288"/>
            <ac:spMk id="19" creationId="{8D2DC55F-A21B-4639-E1B5-8758C3D1AD65}"/>
          </ac:spMkLst>
        </pc:spChg>
        <pc:spChg chg="mod">
          <ac:chgData name="Nathan Clouse" userId="60190519-0423-46ec-ac65-f82d83ecfd9c" providerId="ADAL" clId="{6C86E76E-2E69-4401-AB0A-DE85DD0CDB27}" dt="2023-02-23T23:20:01.388" v="4344"/>
          <ac:spMkLst>
            <pc:docMk/>
            <pc:sldMk cId="266203595" sldId="288"/>
            <ac:spMk id="21" creationId="{11E0D593-5C15-BE16-AC2E-46E3ADE3B0DF}"/>
          </ac:spMkLst>
        </pc:spChg>
        <pc:spChg chg="mod">
          <ac:chgData name="Nathan Clouse" userId="60190519-0423-46ec-ac65-f82d83ecfd9c" providerId="ADAL" clId="{6C86E76E-2E69-4401-AB0A-DE85DD0CDB27}" dt="2023-02-23T23:20:01.388" v="4344"/>
          <ac:spMkLst>
            <pc:docMk/>
            <pc:sldMk cId="266203595" sldId="288"/>
            <ac:spMk id="22" creationId="{319A9CFA-A4E6-B954-B877-5CFF87D5245D}"/>
          </ac:spMkLst>
        </pc:spChg>
        <pc:grpChg chg="add mod">
          <ac:chgData name="Nathan Clouse" userId="60190519-0423-46ec-ac65-f82d83ecfd9c" providerId="ADAL" clId="{6C86E76E-2E69-4401-AB0A-DE85DD0CDB27}" dt="2023-02-23T23:20:01.388" v="4344"/>
          <ac:grpSpMkLst>
            <pc:docMk/>
            <pc:sldMk cId="266203595" sldId="288"/>
            <ac:grpSpMk id="20" creationId="{82BB76E5-728D-CD76-EA28-EF0387720BD2}"/>
          </ac:grpSpMkLst>
        </pc:grpChg>
        <pc:picChg chg="add mod ord">
          <ac:chgData name="Nathan Clouse" userId="60190519-0423-46ec-ac65-f82d83ecfd9c" providerId="ADAL" clId="{6C86E76E-2E69-4401-AB0A-DE85DD0CDB27}" dt="2023-03-05T21:58:34.504" v="4869" actId="167"/>
          <ac:picMkLst>
            <pc:docMk/>
            <pc:sldMk cId="266203595" sldId="288"/>
            <ac:picMk id="11" creationId="{0C0B2CDD-6D12-E08C-1E2D-C75A15AA81CC}"/>
          </ac:picMkLst>
        </pc:picChg>
      </pc:sldChg>
      <pc:sldChg chg="addSp delSp modSp mod modClrScheme chgLayout modNotesTx">
        <pc:chgData name="Nathan Clouse" userId="60190519-0423-46ec-ac65-f82d83ecfd9c" providerId="ADAL" clId="{6C86E76E-2E69-4401-AB0A-DE85DD0CDB27}" dt="2023-03-05T21:58:49.571" v="4871" actId="167"/>
        <pc:sldMkLst>
          <pc:docMk/>
          <pc:sldMk cId="1570330897" sldId="289"/>
        </pc:sldMkLst>
        <pc:spChg chg="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2" creationId="{FC4F46E3-D98F-4F69-5710-CF0D0335995A}"/>
          </ac:spMkLst>
        </pc:spChg>
        <pc:spChg chg="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3" creationId="{8486F910-B79E-4FCB-88DC-5F019E7244CC}"/>
          </ac:spMkLst>
        </pc:spChg>
        <pc:spChg chg="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4" creationId="{CD6AA987-C908-7E62-5220-93CBB5F1644C}"/>
          </ac:spMkLst>
        </pc:spChg>
        <pc:spChg chg="del mod ord">
          <ac:chgData name="Nathan Clouse" userId="60190519-0423-46ec-ac65-f82d83ecfd9c" providerId="ADAL" clId="{6C86E76E-2E69-4401-AB0A-DE85DD0CDB27}" dt="2023-02-20T23:18:20.837" v="1318" actId="700"/>
          <ac:spMkLst>
            <pc:docMk/>
            <pc:sldMk cId="1570330897" sldId="289"/>
            <ac:spMk id="5" creationId="{BC714CF8-1946-76AA-CF74-0C3809603EFB}"/>
          </ac:spMkLst>
        </pc:spChg>
        <pc:spChg chg="del mod ord">
          <ac:chgData name="Nathan Clouse" userId="60190519-0423-46ec-ac65-f82d83ecfd9c" providerId="ADAL" clId="{6C86E76E-2E69-4401-AB0A-DE85DD0CDB27}" dt="2023-02-20T23:18:20.837" v="1318" actId="700"/>
          <ac:spMkLst>
            <pc:docMk/>
            <pc:sldMk cId="1570330897" sldId="289"/>
            <ac:spMk id="6" creationId="{6EE7A149-A860-B920-33CC-62074B2495A3}"/>
          </ac:spMkLst>
        </pc:spChg>
        <pc:spChg chg="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7" creationId="{F4541FAC-85A2-F686-4E71-2B171433833A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8" creationId="{041324E2-BD34-7701-869B-454523E998FA}"/>
          </ac:spMkLst>
        </pc:spChg>
        <pc:spChg chg="del mod ord">
          <ac:chgData name="Nathan Clouse" userId="60190519-0423-46ec-ac65-f82d83ecfd9c" providerId="ADAL" clId="{6C86E76E-2E69-4401-AB0A-DE85DD0CDB27}" dt="2023-02-20T23:18:20.837" v="1318" actId="700"/>
          <ac:spMkLst>
            <pc:docMk/>
            <pc:sldMk cId="1570330897" sldId="289"/>
            <ac:spMk id="8" creationId="{37D19A95-CADF-E105-37FA-C53EEF540E91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9" creationId="{783BA873-D151-7496-86FF-D0D8E43977C6}"/>
          </ac:spMkLst>
        </pc:spChg>
        <pc:spChg chg="del mod ord">
          <ac:chgData name="Nathan Clouse" userId="60190519-0423-46ec-ac65-f82d83ecfd9c" providerId="ADAL" clId="{6C86E76E-2E69-4401-AB0A-DE85DD0CDB27}" dt="2023-02-20T23:18:20.837" v="1318" actId="700"/>
          <ac:spMkLst>
            <pc:docMk/>
            <pc:sldMk cId="1570330897" sldId="289"/>
            <ac:spMk id="9" creationId="{86304980-0AA1-D3B8-D6FB-B0BC80ED9EDF}"/>
          </ac:spMkLst>
        </pc:spChg>
        <pc:spChg chg="add del mod ord">
          <ac:chgData name="Nathan Clouse" userId="60190519-0423-46ec-ac65-f82d83ecfd9c" providerId="ADAL" clId="{6C86E76E-2E69-4401-AB0A-DE85DD0CDB27}" dt="2023-02-23T23:00:08.132" v="4205" actId="931"/>
          <ac:spMkLst>
            <pc:docMk/>
            <pc:sldMk cId="1570330897" sldId="289"/>
            <ac:spMk id="10" creationId="{64869FB6-1574-E606-9FB0-F9906B9C75BC}"/>
          </ac:spMkLst>
        </pc:spChg>
        <pc:spChg chg="add 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1" creationId="{034AD462-8C74-2C0D-516B-1B82A220B33F}"/>
          </ac:spMkLst>
        </pc:spChg>
        <pc:spChg chg="add 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2" creationId="{6095A88F-B859-3365-908B-7580766742E9}"/>
          </ac:spMkLst>
        </pc:spChg>
        <pc:spChg chg="add mod or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3" creationId="{891C8945-4F9E-236F-B31A-278FF0195527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4" creationId="{F9A12DF3-6E1C-1A47-14BD-DAFA782076C8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5" creationId="{89B44353-B1F7-7EB8-FBD0-68BB10BF2DA6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6" creationId="{5490541E-E242-CE4C-502C-DEDC9DC0CA5F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7" creationId="{7EE18E69-AF00-2CD2-A7D7-7FAF93EA5A3A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8" creationId="{9F9F94DC-C88B-E385-79C8-BE4D1E0AEBFA}"/>
          </ac:spMkLst>
        </pc:spChg>
        <pc:spChg chg="add del mod">
          <ac:chgData name="Nathan Clouse" userId="60190519-0423-46ec-ac65-f82d83ecfd9c" providerId="ADAL" clId="{6C86E76E-2E69-4401-AB0A-DE85DD0CDB27}" dt="2023-02-23T23:20:16.283" v="4348"/>
          <ac:spMkLst>
            <pc:docMk/>
            <pc:sldMk cId="1570330897" sldId="289"/>
            <ac:spMk id="19" creationId="{E6F10570-C7AF-33D1-1FED-3A7C679B1CF2}"/>
          </ac:spMkLst>
        </pc:spChg>
        <pc:spChg chg="mod">
          <ac:chgData name="Nathan Clouse" userId="60190519-0423-46ec-ac65-f82d83ecfd9c" providerId="ADAL" clId="{6C86E76E-2E69-4401-AB0A-DE85DD0CDB27}" dt="2023-02-23T23:20:16.834" v="4349"/>
          <ac:spMkLst>
            <pc:docMk/>
            <pc:sldMk cId="1570330897" sldId="289"/>
            <ac:spMk id="21" creationId="{7D9A9237-3DA5-3B4D-63C1-64C882F13AA5}"/>
          </ac:spMkLst>
        </pc:spChg>
        <pc:spChg chg="mod">
          <ac:chgData name="Nathan Clouse" userId="60190519-0423-46ec-ac65-f82d83ecfd9c" providerId="ADAL" clId="{6C86E76E-2E69-4401-AB0A-DE85DD0CDB27}" dt="2023-02-23T23:20:16.834" v="4349"/>
          <ac:spMkLst>
            <pc:docMk/>
            <pc:sldMk cId="1570330897" sldId="289"/>
            <ac:spMk id="22" creationId="{CFB70154-900E-BB22-A735-6E1BB481433F}"/>
          </ac:spMkLst>
        </pc:spChg>
        <pc:grpChg chg="add mod">
          <ac:chgData name="Nathan Clouse" userId="60190519-0423-46ec-ac65-f82d83ecfd9c" providerId="ADAL" clId="{6C86E76E-2E69-4401-AB0A-DE85DD0CDB27}" dt="2023-02-23T23:20:16.834" v="4349"/>
          <ac:grpSpMkLst>
            <pc:docMk/>
            <pc:sldMk cId="1570330897" sldId="289"/>
            <ac:grpSpMk id="20" creationId="{50D2A82E-23C2-5464-2769-71419462E5BC}"/>
          </ac:grpSpMkLst>
        </pc:grpChg>
        <pc:picChg chg="add mod ord">
          <ac:chgData name="Nathan Clouse" userId="60190519-0423-46ec-ac65-f82d83ecfd9c" providerId="ADAL" clId="{6C86E76E-2E69-4401-AB0A-DE85DD0CDB27}" dt="2023-03-05T21:58:49.571" v="4871" actId="167"/>
          <ac:picMkLst>
            <pc:docMk/>
            <pc:sldMk cId="1570330897" sldId="289"/>
            <ac:picMk id="6" creationId="{89AE2676-043E-349B-FD0E-DFCED619C3AC}"/>
          </ac:picMkLst>
        </pc:picChg>
      </pc:sldChg>
      <pc:sldChg chg="addSp delSp modSp mod modClrScheme chgLayout modNotesTx">
        <pc:chgData name="Nathan Clouse" userId="60190519-0423-46ec-ac65-f82d83ecfd9c" providerId="ADAL" clId="{6C86E76E-2E69-4401-AB0A-DE85DD0CDB27}" dt="2023-02-20T03:45:50.163" v="1264" actId="20577"/>
        <pc:sldMkLst>
          <pc:docMk/>
          <pc:sldMk cId="424871731" sldId="290"/>
        </pc:sldMkLst>
        <pc:spChg chg="mod ord">
          <ac:chgData name="Nathan Clouse" userId="60190519-0423-46ec-ac65-f82d83ecfd9c" providerId="ADAL" clId="{6C86E76E-2E69-4401-AB0A-DE85DD0CDB27}" dt="2023-02-20T03:42:43.686" v="1171" actId="700"/>
          <ac:spMkLst>
            <pc:docMk/>
            <pc:sldMk cId="424871731" sldId="290"/>
            <ac:spMk id="2" creationId="{0CD0D283-EE41-4F19-FEF0-2CB0454329F1}"/>
          </ac:spMkLst>
        </pc:spChg>
        <pc:spChg chg="mod ord">
          <ac:chgData name="Nathan Clouse" userId="60190519-0423-46ec-ac65-f82d83ecfd9c" providerId="ADAL" clId="{6C86E76E-2E69-4401-AB0A-DE85DD0CDB27}" dt="2023-02-20T03:42:43.686" v="1171" actId="700"/>
          <ac:spMkLst>
            <pc:docMk/>
            <pc:sldMk cId="424871731" sldId="290"/>
            <ac:spMk id="3" creationId="{9F89B5B0-0D33-5D70-DC79-52FEE51AB7EA}"/>
          </ac:spMkLst>
        </pc:spChg>
        <pc:spChg chg="mod ord">
          <ac:chgData name="Nathan Clouse" userId="60190519-0423-46ec-ac65-f82d83ecfd9c" providerId="ADAL" clId="{6C86E76E-2E69-4401-AB0A-DE85DD0CDB27}" dt="2023-02-20T03:42:43.686" v="1171" actId="700"/>
          <ac:spMkLst>
            <pc:docMk/>
            <pc:sldMk cId="424871731" sldId="290"/>
            <ac:spMk id="4" creationId="{4E21B2E1-93F2-662D-D9F1-73B3218C4B31}"/>
          </ac:spMkLst>
        </pc:spChg>
        <pc:spChg chg="del mod ord">
          <ac:chgData name="Nathan Clouse" userId="60190519-0423-46ec-ac65-f82d83ecfd9c" providerId="ADAL" clId="{6C86E76E-2E69-4401-AB0A-DE85DD0CDB27}" dt="2023-02-20T03:42:43.686" v="1171" actId="700"/>
          <ac:spMkLst>
            <pc:docMk/>
            <pc:sldMk cId="424871731" sldId="290"/>
            <ac:spMk id="5" creationId="{10FEC705-62FB-74AC-47E9-FFA4E2C974D9}"/>
          </ac:spMkLst>
        </pc:spChg>
        <pc:spChg chg="mod ord">
          <ac:chgData name="Nathan Clouse" userId="60190519-0423-46ec-ac65-f82d83ecfd9c" providerId="ADAL" clId="{6C86E76E-2E69-4401-AB0A-DE85DD0CDB27}" dt="2023-02-20T03:44:16.980" v="1236" actId="20577"/>
          <ac:spMkLst>
            <pc:docMk/>
            <pc:sldMk cId="424871731" sldId="290"/>
            <ac:spMk id="6" creationId="{1C370DC3-9DE6-096B-BCD3-643155097243}"/>
          </ac:spMkLst>
        </pc:spChg>
        <pc:spChg chg="mod ord">
          <ac:chgData name="Nathan Clouse" userId="60190519-0423-46ec-ac65-f82d83ecfd9c" providerId="ADAL" clId="{6C86E76E-2E69-4401-AB0A-DE85DD0CDB27}" dt="2023-02-20T03:44:08.155" v="1228" actId="20577"/>
          <ac:spMkLst>
            <pc:docMk/>
            <pc:sldMk cId="424871731" sldId="290"/>
            <ac:spMk id="7" creationId="{668B0569-2EB3-3187-906E-8601D049AC13}"/>
          </ac:spMkLst>
        </pc:spChg>
        <pc:spChg chg="mod ord">
          <ac:chgData name="Nathan Clouse" userId="60190519-0423-46ec-ac65-f82d83ecfd9c" providerId="ADAL" clId="{6C86E76E-2E69-4401-AB0A-DE85DD0CDB27}" dt="2023-02-20T03:44:59.295" v="1246" actId="20577"/>
          <ac:spMkLst>
            <pc:docMk/>
            <pc:sldMk cId="424871731" sldId="290"/>
            <ac:spMk id="8" creationId="{F2EDD926-EBFF-4413-C6E4-7635E891422D}"/>
          </ac:spMkLst>
        </pc:spChg>
        <pc:spChg chg="mod ord">
          <ac:chgData name="Nathan Clouse" userId="60190519-0423-46ec-ac65-f82d83ecfd9c" providerId="ADAL" clId="{6C86E76E-2E69-4401-AB0A-DE85DD0CDB27}" dt="2023-02-20T03:44:01.379" v="1219" actId="20577"/>
          <ac:spMkLst>
            <pc:docMk/>
            <pc:sldMk cId="424871731" sldId="290"/>
            <ac:spMk id="9" creationId="{6A4DC4FA-6785-418B-0649-D121BCB3FDEC}"/>
          </ac:spMkLst>
        </pc:spChg>
        <pc:spChg chg="add mod ord">
          <ac:chgData name="Nathan Clouse" userId="60190519-0423-46ec-ac65-f82d83ecfd9c" providerId="ADAL" clId="{6C86E76E-2E69-4401-AB0A-DE85DD0CDB27}" dt="2023-02-20T03:42:43.686" v="1171" actId="700"/>
          <ac:spMkLst>
            <pc:docMk/>
            <pc:sldMk cId="424871731" sldId="290"/>
            <ac:spMk id="10" creationId="{8B4B6F38-F775-0071-378E-8AD022787F82}"/>
          </ac:spMkLst>
        </pc:spChg>
        <pc:spChg chg="add mod ord">
          <ac:chgData name="Nathan Clouse" userId="60190519-0423-46ec-ac65-f82d83ecfd9c" providerId="ADAL" clId="{6C86E76E-2E69-4401-AB0A-DE85DD0CDB27}" dt="2023-02-20T03:45:50.163" v="1264" actId="20577"/>
          <ac:spMkLst>
            <pc:docMk/>
            <pc:sldMk cId="424871731" sldId="290"/>
            <ac:spMk id="11" creationId="{EFB47C54-4B42-9AED-331D-B6FF835478A5}"/>
          </ac:spMkLst>
        </pc:spChg>
        <pc:spChg chg="add mod ord">
          <ac:chgData name="Nathan Clouse" userId="60190519-0423-46ec-ac65-f82d83ecfd9c" providerId="ADAL" clId="{6C86E76E-2E69-4401-AB0A-DE85DD0CDB27}" dt="2023-02-20T03:45:43.565" v="1255" actId="20577"/>
          <ac:spMkLst>
            <pc:docMk/>
            <pc:sldMk cId="424871731" sldId="290"/>
            <ac:spMk id="12" creationId="{6D008DBE-FF28-956B-E4B8-87FB844ECFC1}"/>
          </ac:spMkLst>
        </pc:spChg>
      </pc:sldChg>
      <pc:sldChg chg="modSp mod">
        <pc:chgData name="Nathan Clouse" userId="60190519-0423-46ec-ac65-f82d83ecfd9c" providerId="ADAL" clId="{6C86E76E-2E69-4401-AB0A-DE85DD0CDB27}" dt="2023-03-01T01:22:33.055" v="4687" actId="20577"/>
        <pc:sldMkLst>
          <pc:docMk/>
          <pc:sldMk cId="2301665446" sldId="291"/>
        </pc:sldMkLst>
        <pc:spChg chg="mod">
          <ac:chgData name="Nathan Clouse" userId="60190519-0423-46ec-ac65-f82d83ecfd9c" providerId="ADAL" clId="{6C86E76E-2E69-4401-AB0A-DE85DD0CDB27}" dt="2023-03-01T01:22:33.055" v="4687" actId="20577"/>
          <ac:spMkLst>
            <pc:docMk/>
            <pc:sldMk cId="2301665446" sldId="291"/>
            <ac:spMk id="2" creationId="{DD1F0A79-181F-C4F6-4CEA-2C7ACD6AF43E}"/>
          </ac:spMkLst>
        </pc:spChg>
        <pc:spChg chg="mod">
          <ac:chgData name="Nathan Clouse" userId="60190519-0423-46ec-ac65-f82d83ecfd9c" providerId="ADAL" clId="{6C86E76E-2E69-4401-AB0A-DE85DD0CDB27}" dt="2023-02-25T02:29:10.964" v="4655" actId="20577"/>
          <ac:spMkLst>
            <pc:docMk/>
            <pc:sldMk cId="2301665446" sldId="291"/>
            <ac:spMk id="5" creationId="{73101B24-9681-E4A8-3AD1-CBF8C1568900}"/>
          </ac:spMkLst>
        </pc:spChg>
      </pc:sldChg>
      <pc:sldChg chg="addSp delSp modSp mod ord modNotesTx">
        <pc:chgData name="Nathan Clouse" userId="60190519-0423-46ec-ac65-f82d83ecfd9c" providerId="ADAL" clId="{6C86E76E-2E69-4401-AB0A-DE85DD0CDB27}" dt="2023-02-23T23:24:46.755" v="4388"/>
        <pc:sldMkLst>
          <pc:docMk/>
          <pc:sldMk cId="1665168979" sldId="292"/>
        </pc:sldMkLst>
        <pc:spChg chg="del">
          <ac:chgData name="Nathan Clouse" userId="60190519-0423-46ec-ac65-f82d83ecfd9c" providerId="ADAL" clId="{6C86E76E-2E69-4401-AB0A-DE85DD0CDB27}" dt="2023-02-23T23:24:44.254" v="4385" actId="931"/>
          <ac:spMkLst>
            <pc:docMk/>
            <pc:sldMk cId="1665168979" sldId="292"/>
            <ac:spMk id="5" creationId="{BA9D15EC-7E74-0129-B105-36A092245976}"/>
          </ac:spMkLst>
        </pc:spChg>
        <pc:spChg chg="mod">
          <ac:chgData name="Nathan Clouse" userId="60190519-0423-46ec-ac65-f82d83ecfd9c" providerId="ADAL" clId="{6C86E76E-2E69-4401-AB0A-DE85DD0CDB27}" dt="2023-02-20T23:54:26.666" v="1800" actId="20577"/>
          <ac:spMkLst>
            <pc:docMk/>
            <pc:sldMk cId="1665168979" sldId="292"/>
            <ac:spMk id="6" creationId="{9E50A850-7124-6847-C71B-92CBB07C5317}"/>
          </ac:spMkLst>
        </pc:spChg>
        <pc:spChg chg="mod">
          <ac:chgData name="Nathan Clouse" userId="60190519-0423-46ec-ac65-f82d83ecfd9c" providerId="ADAL" clId="{6C86E76E-2E69-4401-AB0A-DE85DD0CDB27}" dt="2023-02-20T23:48:28.082" v="1757" actId="20577"/>
          <ac:spMkLst>
            <pc:docMk/>
            <pc:sldMk cId="1665168979" sldId="292"/>
            <ac:spMk id="7" creationId="{0829BC19-F247-08CB-5E1D-49059FD4CD1F}"/>
          </ac:spMkLst>
        </pc:spChg>
        <pc:spChg chg="mod">
          <ac:chgData name="Nathan Clouse" userId="60190519-0423-46ec-ac65-f82d83ecfd9c" providerId="ADAL" clId="{6C86E76E-2E69-4401-AB0A-DE85DD0CDB27}" dt="2023-02-23T23:24:46.755" v="4388"/>
          <ac:spMkLst>
            <pc:docMk/>
            <pc:sldMk cId="1665168979" sldId="292"/>
            <ac:spMk id="11" creationId="{9687E474-2E6C-FEE7-53A8-EBEA7D14427C}"/>
          </ac:spMkLst>
        </pc:spChg>
        <pc:spChg chg="mod">
          <ac:chgData name="Nathan Clouse" userId="60190519-0423-46ec-ac65-f82d83ecfd9c" providerId="ADAL" clId="{6C86E76E-2E69-4401-AB0A-DE85DD0CDB27}" dt="2023-02-23T23:24:46.755" v="4388"/>
          <ac:spMkLst>
            <pc:docMk/>
            <pc:sldMk cId="1665168979" sldId="292"/>
            <ac:spMk id="12" creationId="{E7FDFC93-F175-21E4-7229-4A2EA69A258A}"/>
          </ac:spMkLst>
        </pc:spChg>
        <pc:grpChg chg="add mod">
          <ac:chgData name="Nathan Clouse" userId="60190519-0423-46ec-ac65-f82d83ecfd9c" providerId="ADAL" clId="{6C86E76E-2E69-4401-AB0A-DE85DD0CDB27}" dt="2023-02-23T23:24:46.755" v="4388"/>
          <ac:grpSpMkLst>
            <pc:docMk/>
            <pc:sldMk cId="1665168979" sldId="292"/>
            <ac:grpSpMk id="10" creationId="{C6731861-B95E-ED66-7C8F-A3F51C90F688}"/>
          </ac:grpSpMkLst>
        </pc:grpChg>
        <pc:picChg chg="add mod">
          <ac:chgData name="Nathan Clouse" userId="60190519-0423-46ec-ac65-f82d83ecfd9c" providerId="ADAL" clId="{6C86E76E-2E69-4401-AB0A-DE85DD0CDB27}" dt="2023-02-23T23:24:45.847" v="4387" actId="962"/>
          <ac:picMkLst>
            <pc:docMk/>
            <pc:sldMk cId="1665168979" sldId="292"/>
            <ac:picMk id="9" creationId="{80ED1F04-B2F9-37AF-0295-C7F99E5F6596}"/>
          </ac:picMkLst>
        </pc:picChg>
      </pc:sldChg>
      <pc:sldChg chg="addSp delSp modSp mod ord">
        <pc:chgData name="Nathan Clouse" userId="60190519-0423-46ec-ac65-f82d83ecfd9c" providerId="ADAL" clId="{6C86E76E-2E69-4401-AB0A-DE85DD0CDB27}" dt="2023-03-05T21:57:37.758" v="4862" actId="167"/>
        <pc:sldMkLst>
          <pc:docMk/>
          <pc:sldMk cId="2441324877" sldId="293"/>
        </pc:sldMkLst>
        <pc:spChg chg="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" creationId="{98EA603C-2163-937E-67E7-0E0BABB7B884}"/>
          </ac:spMkLst>
        </pc:spChg>
        <pc:spChg chg="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3" creationId="{7F63523A-A6B4-4800-FA7D-05780105C52C}"/>
          </ac:spMkLst>
        </pc:spChg>
        <pc:spChg chg="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4" creationId="{228696CF-25BC-A9B5-859B-C07AB45C855B}"/>
          </ac:spMkLst>
        </pc:spChg>
        <pc:spChg chg="del">
          <ac:chgData name="Nathan Clouse" userId="60190519-0423-46ec-ac65-f82d83ecfd9c" providerId="ADAL" clId="{6C86E76E-2E69-4401-AB0A-DE85DD0CDB27}" dt="2023-02-23T22:54:06.175" v="4175" actId="931"/>
          <ac:spMkLst>
            <pc:docMk/>
            <pc:sldMk cId="2441324877" sldId="293"/>
            <ac:spMk id="5" creationId="{C7453676-DE88-0BBC-89A4-7A06EC808540}"/>
          </ac:spMkLst>
        </pc:spChg>
        <pc:spChg chg="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6" creationId="{B234ACA4-2E15-8DDE-A816-E8F7B1F1A383}"/>
          </ac:spMkLst>
        </pc:spChg>
        <pc:spChg chg="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7" creationId="{2EA1B5BE-565F-5CE3-91A9-72381AF3FDBA}"/>
          </ac:spMkLst>
        </pc:spChg>
        <pc:spChg chg="mod">
          <ac:chgData name="Nathan Clouse" userId="60190519-0423-46ec-ac65-f82d83ecfd9c" providerId="ADAL" clId="{6C86E76E-2E69-4401-AB0A-DE85DD0CDB27}" dt="2023-02-23T23:18:19.503" v="4324"/>
          <ac:spMkLst>
            <pc:docMk/>
            <pc:sldMk cId="2441324877" sldId="293"/>
            <ac:spMk id="11" creationId="{8066CF95-87C4-EFCD-9067-F9D183338889}"/>
          </ac:spMkLst>
        </pc:spChg>
        <pc:spChg chg="mod">
          <ac:chgData name="Nathan Clouse" userId="60190519-0423-46ec-ac65-f82d83ecfd9c" providerId="ADAL" clId="{6C86E76E-2E69-4401-AB0A-DE85DD0CDB27}" dt="2023-02-23T23:18:19.503" v="4324"/>
          <ac:spMkLst>
            <pc:docMk/>
            <pc:sldMk cId="2441324877" sldId="293"/>
            <ac:spMk id="12" creationId="{2F1B01C4-EA36-7D27-76D9-19DC32203B8C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3" creationId="{A47DE0AF-BC7B-DC4D-272B-140BF0F6637C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4" creationId="{9F9E74CD-44C8-4824-12ED-69626F806EAB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5" creationId="{F73B8295-3AD6-0763-7B6E-D73570B83F23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6" creationId="{70558027-ECC3-EAA0-CC58-F5854EE0AB41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7" creationId="{3D877849-75EB-6E0F-C00F-3FDDBEA68ECB}"/>
          </ac:spMkLst>
        </pc:spChg>
        <pc:spChg chg="add del mod">
          <ac:chgData name="Nathan Clouse" userId="60190519-0423-46ec-ac65-f82d83ecfd9c" providerId="ADAL" clId="{6C86E76E-2E69-4401-AB0A-DE85DD0CDB27}" dt="2023-02-23T23:18:26.445" v="4325"/>
          <ac:spMkLst>
            <pc:docMk/>
            <pc:sldMk cId="2441324877" sldId="293"/>
            <ac:spMk id="18" creationId="{69A0332F-2AD5-5C9F-6663-E1EE61BE8FD2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19" creationId="{E1C65FCA-5196-906A-BFAE-49268E268F38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0" creationId="{41170BC5-2166-926C-E0C3-1EDF76BE5D70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1" creationId="{62AFF819-9653-B77A-2D16-ABC77717F7DC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2" creationId="{C11E507C-A524-5725-D4D0-B59A08D002CB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3" creationId="{B4BB498E-8C15-AD34-740F-C76D6F649D6E}"/>
          </ac:spMkLst>
        </pc:spChg>
        <pc:spChg chg="add del mod">
          <ac:chgData name="Nathan Clouse" userId="60190519-0423-46ec-ac65-f82d83ecfd9c" providerId="ADAL" clId="{6C86E76E-2E69-4401-AB0A-DE85DD0CDB27}" dt="2023-02-23T23:25:41.156" v="4391"/>
          <ac:spMkLst>
            <pc:docMk/>
            <pc:sldMk cId="2441324877" sldId="293"/>
            <ac:spMk id="24" creationId="{5E6D2E30-4138-AB69-0666-3DB73194A842}"/>
          </ac:spMkLst>
        </pc:spChg>
        <pc:grpChg chg="add mod">
          <ac:chgData name="Nathan Clouse" userId="60190519-0423-46ec-ac65-f82d83ecfd9c" providerId="ADAL" clId="{6C86E76E-2E69-4401-AB0A-DE85DD0CDB27}" dt="2023-02-23T23:18:19.503" v="4324"/>
          <ac:grpSpMkLst>
            <pc:docMk/>
            <pc:sldMk cId="2441324877" sldId="293"/>
            <ac:grpSpMk id="10" creationId="{9F93F2F3-5116-FF81-164F-95B91683291A}"/>
          </ac:grpSpMkLst>
        </pc:grpChg>
        <pc:picChg chg="add mod ord">
          <ac:chgData name="Nathan Clouse" userId="60190519-0423-46ec-ac65-f82d83ecfd9c" providerId="ADAL" clId="{6C86E76E-2E69-4401-AB0A-DE85DD0CDB27}" dt="2023-03-05T21:57:37.758" v="4862" actId="167"/>
          <ac:picMkLst>
            <pc:docMk/>
            <pc:sldMk cId="2441324877" sldId="293"/>
            <ac:picMk id="9" creationId="{2D4EBE94-254F-6263-CB49-DE5A4B1F4F11}"/>
          </ac:picMkLst>
        </pc:picChg>
      </pc:sldChg>
      <pc:sldChg chg="addSp delSp modSp mod ord modNotesTx">
        <pc:chgData name="Nathan Clouse" userId="60190519-0423-46ec-ac65-f82d83ecfd9c" providerId="ADAL" clId="{6C86E76E-2E69-4401-AB0A-DE85DD0CDB27}" dt="2023-03-05T21:57:28.569" v="4861" actId="167"/>
        <pc:sldMkLst>
          <pc:docMk/>
          <pc:sldMk cId="2150701810" sldId="294"/>
        </pc:sldMkLst>
        <pc:spChg chg="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2" creationId="{1C71B3C2-8169-C824-B158-A4EABD1C48B3}"/>
          </ac:spMkLst>
        </pc:spChg>
        <pc:spChg chg="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3" creationId="{EA5582FE-DEF0-CD8B-1C21-03E8269079A1}"/>
          </ac:spMkLst>
        </pc:spChg>
        <pc:spChg chg="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4" creationId="{FB4150D0-8E33-58BD-2273-46ACF833FCE5}"/>
          </ac:spMkLst>
        </pc:spChg>
        <pc:spChg chg="del">
          <ac:chgData name="Nathan Clouse" userId="60190519-0423-46ec-ac65-f82d83ecfd9c" providerId="ADAL" clId="{6C86E76E-2E69-4401-AB0A-DE85DD0CDB27}" dt="2023-02-23T22:53:44.529" v="4172" actId="931"/>
          <ac:spMkLst>
            <pc:docMk/>
            <pc:sldMk cId="2150701810" sldId="294"/>
            <ac:spMk id="5" creationId="{FFE003BF-FD60-F2CF-B320-D36245D675D8}"/>
          </ac:spMkLst>
        </pc:spChg>
        <pc:spChg chg="mod">
          <ac:chgData name="Nathan Clouse" userId="60190519-0423-46ec-ac65-f82d83ecfd9c" providerId="ADAL" clId="{6C86E76E-2E69-4401-AB0A-DE85DD0CDB27}" dt="2023-02-23T23:18:14.750" v="4322" actId="27636"/>
          <ac:spMkLst>
            <pc:docMk/>
            <pc:sldMk cId="2150701810" sldId="294"/>
            <ac:spMk id="6" creationId="{F8EE8A90-DC19-509F-E4C3-C540B726A007}"/>
          </ac:spMkLst>
        </pc:spChg>
        <pc:spChg chg="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7" creationId="{C4516B56-91EC-8E7B-EEC2-86EDCF9F36B2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0" creationId="{2A6653D4-C95E-15B1-0AC2-E5482EC2FDA6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1" creationId="{F59C42EA-C89E-9738-479A-DAA6CB9D400A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2" creationId="{73E63C2C-01E2-18F6-A909-6B8C221A0097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3" creationId="{A8E725E3-9FB0-B8B7-4871-1233B9ED8DCF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4" creationId="{947139A7-3F66-5CCE-3C8A-2A2A8C296526}"/>
          </ac:spMkLst>
        </pc:spChg>
        <pc:spChg chg="add del mod">
          <ac:chgData name="Nathan Clouse" userId="60190519-0423-46ec-ac65-f82d83ecfd9c" providerId="ADAL" clId="{6C86E76E-2E69-4401-AB0A-DE85DD0CDB27}" dt="2023-02-23T23:18:14.729" v="4321"/>
          <ac:spMkLst>
            <pc:docMk/>
            <pc:sldMk cId="2150701810" sldId="294"/>
            <ac:spMk id="15" creationId="{4FC03D7B-467C-041B-E018-2DECAF0F2072}"/>
          </ac:spMkLst>
        </pc:spChg>
        <pc:spChg chg="mod">
          <ac:chgData name="Nathan Clouse" userId="60190519-0423-46ec-ac65-f82d83ecfd9c" providerId="ADAL" clId="{6C86E76E-2E69-4401-AB0A-DE85DD0CDB27}" dt="2023-02-23T23:18:15.105" v="4323"/>
          <ac:spMkLst>
            <pc:docMk/>
            <pc:sldMk cId="2150701810" sldId="294"/>
            <ac:spMk id="17" creationId="{82C3735E-1E5F-756D-24DF-D53BF3E33930}"/>
          </ac:spMkLst>
        </pc:spChg>
        <pc:spChg chg="mod">
          <ac:chgData name="Nathan Clouse" userId="60190519-0423-46ec-ac65-f82d83ecfd9c" providerId="ADAL" clId="{6C86E76E-2E69-4401-AB0A-DE85DD0CDB27}" dt="2023-02-23T23:18:15.105" v="4323"/>
          <ac:spMkLst>
            <pc:docMk/>
            <pc:sldMk cId="2150701810" sldId="294"/>
            <ac:spMk id="18" creationId="{FD82095A-3ACE-B008-40C9-E9F10F5C9F27}"/>
          </ac:spMkLst>
        </pc:spChg>
        <pc:grpChg chg="add mod ord">
          <ac:chgData name="Nathan Clouse" userId="60190519-0423-46ec-ac65-f82d83ecfd9c" providerId="ADAL" clId="{6C86E76E-2E69-4401-AB0A-DE85DD0CDB27}" dt="2023-03-05T21:57:26.155" v="4860" actId="167"/>
          <ac:grpSpMkLst>
            <pc:docMk/>
            <pc:sldMk cId="2150701810" sldId="294"/>
            <ac:grpSpMk id="16" creationId="{E82B8AA9-2F52-6142-5360-B92ECF25E8C6}"/>
          </ac:grpSpMkLst>
        </pc:grpChg>
        <pc:picChg chg="add mod ord">
          <ac:chgData name="Nathan Clouse" userId="60190519-0423-46ec-ac65-f82d83ecfd9c" providerId="ADAL" clId="{6C86E76E-2E69-4401-AB0A-DE85DD0CDB27}" dt="2023-03-05T21:57:28.569" v="4861" actId="167"/>
          <ac:picMkLst>
            <pc:docMk/>
            <pc:sldMk cId="2150701810" sldId="294"/>
            <ac:picMk id="9" creationId="{4BEAF605-2B47-565B-D732-2CABC91B5C80}"/>
          </ac:picMkLst>
        </pc:picChg>
      </pc:sldChg>
      <pc:sldChg chg="addSp delSp modSp mod ord modNotesTx">
        <pc:chgData name="Nathan Clouse" userId="60190519-0423-46ec-ac65-f82d83ecfd9c" providerId="ADAL" clId="{6C86E76E-2E69-4401-AB0A-DE85DD0CDB27}" dt="2023-03-05T21:57:15.438" v="4858" actId="167"/>
        <pc:sldMkLst>
          <pc:docMk/>
          <pc:sldMk cId="4239739128" sldId="295"/>
        </pc:sldMkLst>
        <pc:spChg chg="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2" creationId="{BDB2B80E-380F-B45B-403B-BE1605096F13}"/>
          </ac:spMkLst>
        </pc:spChg>
        <pc:spChg chg="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3" creationId="{E62E46AD-1811-38DD-F7EE-B0FCC8D9321D}"/>
          </ac:spMkLst>
        </pc:spChg>
        <pc:spChg chg="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4" creationId="{82DBCBC7-8F80-0A56-6B71-E4DCD521B920}"/>
          </ac:spMkLst>
        </pc:spChg>
        <pc:spChg chg="del">
          <ac:chgData name="Nathan Clouse" userId="60190519-0423-46ec-ac65-f82d83ecfd9c" providerId="ADAL" clId="{6C86E76E-2E69-4401-AB0A-DE85DD0CDB27}" dt="2023-02-23T22:53:05.086" v="4169" actId="931"/>
          <ac:spMkLst>
            <pc:docMk/>
            <pc:sldMk cId="4239739128" sldId="295"/>
            <ac:spMk id="5" creationId="{52415C80-7A59-D7A0-0B7A-B448D652E6A8}"/>
          </ac:spMkLst>
        </pc:spChg>
        <pc:spChg chg="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6" creationId="{6094AD72-069E-9614-74A2-510904B7B48D}"/>
          </ac:spMkLst>
        </pc:spChg>
        <pc:spChg chg="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7" creationId="{C945A3AD-71E3-F3CE-4727-ACC617695CBF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0" creationId="{F7A10E61-B2B4-B751-2A3F-806747051D27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1" creationId="{E7DE03ED-D82F-5548-C5EF-1B4A5568F9EB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2" creationId="{E8F94F49-BDE2-5542-938D-A0DBD4DB0188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3" creationId="{9BEA820B-E7AB-28AE-6AF3-8AFB90B808AF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4" creationId="{F988190B-4798-EB74-D154-57DEE3DD71E6}"/>
          </ac:spMkLst>
        </pc:spChg>
        <pc:spChg chg="add del mod">
          <ac:chgData name="Nathan Clouse" userId="60190519-0423-46ec-ac65-f82d83ecfd9c" providerId="ADAL" clId="{6C86E76E-2E69-4401-AB0A-DE85DD0CDB27}" dt="2023-02-23T23:18:07.069" v="4319"/>
          <ac:spMkLst>
            <pc:docMk/>
            <pc:sldMk cId="4239739128" sldId="295"/>
            <ac:spMk id="15" creationId="{F25F398F-A51F-B9D2-C3DC-6D20347756E9}"/>
          </ac:spMkLst>
        </pc:spChg>
        <pc:spChg chg="mod">
          <ac:chgData name="Nathan Clouse" userId="60190519-0423-46ec-ac65-f82d83ecfd9c" providerId="ADAL" clId="{6C86E76E-2E69-4401-AB0A-DE85DD0CDB27}" dt="2023-02-23T23:18:07.441" v="4320"/>
          <ac:spMkLst>
            <pc:docMk/>
            <pc:sldMk cId="4239739128" sldId="295"/>
            <ac:spMk id="17" creationId="{DEA66FB3-B8B7-61C1-2299-D78FE320AE87}"/>
          </ac:spMkLst>
        </pc:spChg>
        <pc:spChg chg="mod">
          <ac:chgData name="Nathan Clouse" userId="60190519-0423-46ec-ac65-f82d83ecfd9c" providerId="ADAL" clId="{6C86E76E-2E69-4401-AB0A-DE85DD0CDB27}" dt="2023-02-23T23:18:07.441" v="4320"/>
          <ac:spMkLst>
            <pc:docMk/>
            <pc:sldMk cId="4239739128" sldId="295"/>
            <ac:spMk id="18" creationId="{84BA38A5-6C4B-A936-A724-B08AD512FDCA}"/>
          </ac:spMkLst>
        </pc:spChg>
        <pc:grpChg chg="add mod">
          <ac:chgData name="Nathan Clouse" userId="60190519-0423-46ec-ac65-f82d83ecfd9c" providerId="ADAL" clId="{6C86E76E-2E69-4401-AB0A-DE85DD0CDB27}" dt="2023-02-23T23:18:07.441" v="4320"/>
          <ac:grpSpMkLst>
            <pc:docMk/>
            <pc:sldMk cId="4239739128" sldId="295"/>
            <ac:grpSpMk id="16" creationId="{1C42A2A5-503E-AD89-6140-11BD4C8687EF}"/>
          </ac:grpSpMkLst>
        </pc:grpChg>
        <pc:picChg chg="add mod ord">
          <ac:chgData name="Nathan Clouse" userId="60190519-0423-46ec-ac65-f82d83ecfd9c" providerId="ADAL" clId="{6C86E76E-2E69-4401-AB0A-DE85DD0CDB27}" dt="2023-03-05T21:57:15.438" v="4858" actId="167"/>
          <ac:picMkLst>
            <pc:docMk/>
            <pc:sldMk cId="4239739128" sldId="295"/>
            <ac:picMk id="9" creationId="{0FB8E2AE-BDB3-ECAF-032E-CE8F0872447A}"/>
          </ac:picMkLst>
        </pc:picChg>
      </pc:sldChg>
      <pc:sldChg chg="addSp delSp modSp mod ord modNotesTx">
        <pc:chgData name="Nathan Clouse" userId="60190519-0423-46ec-ac65-f82d83ecfd9c" providerId="ADAL" clId="{6C86E76E-2E69-4401-AB0A-DE85DD0CDB27}" dt="2023-03-05T21:57:01.768" v="4856" actId="167"/>
        <pc:sldMkLst>
          <pc:docMk/>
          <pc:sldMk cId="3817669069" sldId="296"/>
        </pc:sldMkLst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2" creationId="{F91C3649-6B6B-E37C-2399-933C2A20B3AF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3" creationId="{91D36309-0F24-373A-D89F-0266D82D8640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4" creationId="{9B589649-50C9-297E-346D-B118CF349369}"/>
          </ac:spMkLst>
        </pc:spChg>
        <pc:spChg chg="del">
          <ac:chgData name="Nathan Clouse" userId="60190519-0423-46ec-ac65-f82d83ecfd9c" providerId="ADAL" clId="{6C86E76E-2E69-4401-AB0A-DE85DD0CDB27}" dt="2023-02-23T22:51:40.644" v="4165" actId="931"/>
          <ac:spMkLst>
            <pc:docMk/>
            <pc:sldMk cId="3817669069" sldId="296"/>
            <ac:spMk id="5" creationId="{C5C5E765-3E3B-1B56-4A20-EA2EA875B7DA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6" creationId="{94789670-973A-DA2E-37B9-C37ADF73945E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7" creationId="{441272CE-40F7-2CFE-8B25-BE25E8FDC53A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0" creationId="{024E9E74-27D3-22EF-4F39-1D61A7D0F823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1" creationId="{B29B2269-49C2-5D1E-95AD-9CC9797EE2EA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2" creationId="{57A8B460-6CEE-6894-37FB-3D7C93540489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3" creationId="{14F768BF-1225-85A4-435D-51C9902C9AC8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4" creationId="{8BCB9E8C-C682-3CD4-B345-57398943C191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3817669069" sldId="296"/>
            <ac:spMk id="15" creationId="{1E014A1B-D684-D3AD-E803-412A7A88780D}"/>
          </ac:spMkLst>
        </pc:spChg>
        <pc:spChg chg="mod">
          <ac:chgData name="Nathan Clouse" userId="60190519-0423-46ec-ac65-f82d83ecfd9c" providerId="ADAL" clId="{6C86E76E-2E69-4401-AB0A-DE85DD0CDB27}" dt="2023-02-23T23:18:02.401" v="4317"/>
          <ac:spMkLst>
            <pc:docMk/>
            <pc:sldMk cId="3817669069" sldId="296"/>
            <ac:spMk id="17" creationId="{8514C77E-403E-A4F7-87B0-2D490B6573F8}"/>
          </ac:spMkLst>
        </pc:spChg>
        <pc:spChg chg="mod">
          <ac:chgData name="Nathan Clouse" userId="60190519-0423-46ec-ac65-f82d83ecfd9c" providerId="ADAL" clId="{6C86E76E-2E69-4401-AB0A-DE85DD0CDB27}" dt="2023-02-23T23:18:02.401" v="4317"/>
          <ac:spMkLst>
            <pc:docMk/>
            <pc:sldMk cId="3817669069" sldId="296"/>
            <ac:spMk id="18" creationId="{C6DD9CC9-3C58-7DC0-8533-B4BEC5DF15C0}"/>
          </ac:spMkLst>
        </pc:spChg>
        <pc:grpChg chg="add mod">
          <ac:chgData name="Nathan Clouse" userId="60190519-0423-46ec-ac65-f82d83ecfd9c" providerId="ADAL" clId="{6C86E76E-2E69-4401-AB0A-DE85DD0CDB27}" dt="2023-02-23T23:18:02.401" v="4317"/>
          <ac:grpSpMkLst>
            <pc:docMk/>
            <pc:sldMk cId="3817669069" sldId="296"/>
            <ac:grpSpMk id="16" creationId="{10BD02CC-FF7D-34F5-E8FB-730BF447880A}"/>
          </ac:grpSpMkLst>
        </pc:grpChg>
        <pc:picChg chg="add mod ord">
          <ac:chgData name="Nathan Clouse" userId="60190519-0423-46ec-ac65-f82d83ecfd9c" providerId="ADAL" clId="{6C86E76E-2E69-4401-AB0A-DE85DD0CDB27}" dt="2023-03-05T21:57:01.768" v="4856" actId="167"/>
          <ac:picMkLst>
            <pc:docMk/>
            <pc:sldMk cId="3817669069" sldId="296"/>
            <ac:picMk id="9" creationId="{94BFDDC7-7780-E01C-E715-2C329FCE05DD}"/>
          </ac:picMkLst>
        </pc:picChg>
      </pc:sldChg>
      <pc:sldChg chg="addSp delSp modSp mod ord">
        <pc:chgData name="Nathan Clouse" userId="60190519-0423-46ec-ac65-f82d83ecfd9c" providerId="ADAL" clId="{6C86E76E-2E69-4401-AB0A-DE85DD0CDB27}" dt="2023-03-05T21:57:41.678" v="4863" actId="167"/>
        <pc:sldMkLst>
          <pc:docMk/>
          <pc:sldMk cId="1910231960" sldId="297"/>
        </pc:sldMkLst>
        <pc:spChg chg="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" creationId="{5C41A735-C72A-3F05-8F64-CBA5A44DF50D}"/>
          </ac:spMkLst>
        </pc:spChg>
        <pc:spChg chg="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3" creationId="{7715086C-E881-F5DE-CD79-4D9EBCFB5F30}"/>
          </ac:spMkLst>
        </pc:spChg>
        <pc:spChg chg="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4" creationId="{52639705-9638-0069-1D77-E62C28FAC085}"/>
          </ac:spMkLst>
        </pc:spChg>
        <pc:spChg chg="del">
          <ac:chgData name="Nathan Clouse" userId="60190519-0423-46ec-ac65-f82d83ecfd9c" providerId="ADAL" clId="{6C86E76E-2E69-4401-AB0A-DE85DD0CDB27}" dt="2023-02-23T22:54:33.923" v="4179" actId="931"/>
          <ac:spMkLst>
            <pc:docMk/>
            <pc:sldMk cId="1910231960" sldId="297"/>
            <ac:spMk id="5" creationId="{C5B4D9D2-C966-B9F0-FA30-ADC683173C5C}"/>
          </ac:spMkLst>
        </pc:spChg>
        <pc:spChg chg="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6" creationId="{DC55AA1B-706E-C767-552F-439A63C299F4}"/>
          </ac:spMkLst>
        </pc:spChg>
        <pc:spChg chg="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7" creationId="{D1F46342-8F80-D8F0-D905-9CB0BA48F949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0" creationId="{2D846D55-B99D-597D-75AE-E2937339EADB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1" creationId="{2B02CEF8-08E5-7686-9FA6-2F3C9C33353B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2" creationId="{47231089-7725-8700-65FD-92A48CD6C388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3" creationId="{E349B1DE-F7BA-3029-7134-AA9F68AAB468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4" creationId="{E9B97DDE-E667-8876-A150-BB2BDE17501A}"/>
          </ac:spMkLst>
        </pc:spChg>
        <pc:spChg chg="add del mod">
          <ac:chgData name="Nathan Clouse" userId="60190519-0423-46ec-ac65-f82d83ecfd9c" providerId="ADAL" clId="{6C86E76E-2E69-4401-AB0A-DE85DD0CDB27}" dt="2023-02-23T23:18:33.046" v="4326"/>
          <ac:spMkLst>
            <pc:docMk/>
            <pc:sldMk cId="1910231960" sldId="297"/>
            <ac:spMk id="15" creationId="{3F187472-752B-FB07-EFEB-94256D07B29D}"/>
          </ac:spMkLst>
        </pc:spChg>
        <pc:spChg chg="mod">
          <ac:chgData name="Nathan Clouse" userId="60190519-0423-46ec-ac65-f82d83ecfd9c" providerId="ADAL" clId="{6C86E76E-2E69-4401-AB0A-DE85DD0CDB27}" dt="2023-02-23T23:18:33.778" v="4327"/>
          <ac:spMkLst>
            <pc:docMk/>
            <pc:sldMk cId="1910231960" sldId="297"/>
            <ac:spMk id="17" creationId="{4B6F7948-B27A-BA1A-46C9-18191965E0BB}"/>
          </ac:spMkLst>
        </pc:spChg>
        <pc:spChg chg="mod">
          <ac:chgData name="Nathan Clouse" userId="60190519-0423-46ec-ac65-f82d83ecfd9c" providerId="ADAL" clId="{6C86E76E-2E69-4401-AB0A-DE85DD0CDB27}" dt="2023-02-23T23:18:33.778" v="4327"/>
          <ac:spMkLst>
            <pc:docMk/>
            <pc:sldMk cId="1910231960" sldId="297"/>
            <ac:spMk id="18" creationId="{3DEBADD7-9E72-BF94-CA7D-3851EBF6A687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19" creationId="{DAE50158-2602-B3D3-AB2C-38F34A2A295C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0" creationId="{BDFC0C16-3667-EEDC-DB61-B114860A867F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1" creationId="{FC6880E7-078C-5004-657F-959B6CCE1B6D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2" creationId="{A49304DA-2327-795E-5E8B-B15CAA60A958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3" creationId="{DC228538-B307-D675-8AA3-8FE0458F1A1B}"/>
          </ac:spMkLst>
        </pc:spChg>
        <pc:spChg chg="add del mod">
          <ac:chgData name="Nathan Clouse" userId="60190519-0423-46ec-ac65-f82d83ecfd9c" providerId="ADAL" clId="{6C86E76E-2E69-4401-AB0A-DE85DD0CDB27}" dt="2023-02-23T23:25:34.031" v="4390"/>
          <ac:spMkLst>
            <pc:docMk/>
            <pc:sldMk cId="1910231960" sldId="297"/>
            <ac:spMk id="24" creationId="{58153036-29AF-8586-E8E8-EB62E4D1E3B1}"/>
          </ac:spMkLst>
        </pc:spChg>
        <pc:grpChg chg="add mod">
          <ac:chgData name="Nathan Clouse" userId="60190519-0423-46ec-ac65-f82d83ecfd9c" providerId="ADAL" clId="{6C86E76E-2E69-4401-AB0A-DE85DD0CDB27}" dt="2023-02-23T23:18:33.778" v="4327"/>
          <ac:grpSpMkLst>
            <pc:docMk/>
            <pc:sldMk cId="1910231960" sldId="297"/>
            <ac:grpSpMk id="16" creationId="{A84BC995-648F-468A-E245-52D52F68F9C0}"/>
          </ac:grpSpMkLst>
        </pc:grpChg>
        <pc:picChg chg="add mod ord">
          <ac:chgData name="Nathan Clouse" userId="60190519-0423-46ec-ac65-f82d83ecfd9c" providerId="ADAL" clId="{6C86E76E-2E69-4401-AB0A-DE85DD0CDB27}" dt="2023-03-05T21:57:41.678" v="4863" actId="167"/>
          <ac:picMkLst>
            <pc:docMk/>
            <pc:sldMk cId="1910231960" sldId="297"/>
            <ac:picMk id="9" creationId="{5ED865DC-5D0F-24CB-C87C-8DF886A62000}"/>
          </ac:picMkLst>
        </pc:picChg>
      </pc:sldChg>
      <pc:sldChg chg="modSp mod ord">
        <pc:chgData name="Nathan Clouse" userId="60190519-0423-46ec-ac65-f82d83ecfd9c" providerId="ADAL" clId="{6C86E76E-2E69-4401-AB0A-DE85DD0CDB27}" dt="2023-03-05T21:36:01.869" v="4824" actId="20577"/>
        <pc:sldMkLst>
          <pc:docMk/>
          <pc:sldMk cId="2766004846" sldId="298"/>
        </pc:sldMkLst>
        <pc:spChg chg="mod">
          <ac:chgData name="Nathan Clouse" userId="60190519-0423-46ec-ac65-f82d83ecfd9c" providerId="ADAL" clId="{6C86E76E-2E69-4401-AB0A-DE85DD0CDB27}" dt="2023-03-01T01:22:08.328" v="4683" actId="20577"/>
          <ac:spMkLst>
            <pc:docMk/>
            <pc:sldMk cId="2766004846" sldId="298"/>
            <ac:spMk id="8" creationId="{141B89BF-A2B9-E488-B465-CB1C5FDDAEAB}"/>
          </ac:spMkLst>
        </pc:spChg>
        <pc:spChg chg="mod">
          <ac:chgData name="Nathan Clouse" userId="60190519-0423-46ec-ac65-f82d83ecfd9c" providerId="ADAL" clId="{6C86E76E-2E69-4401-AB0A-DE85DD0CDB27}" dt="2023-03-05T21:36:01.869" v="4824" actId="20577"/>
          <ac:spMkLst>
            <pc:docMk/>
            <pc:sldMk cId="2766004846" sldId="298"/>
            <ac:spMk id="9" creationId="{6F7F7C61-46DF-ADBF-1C10-A194A36E1460}"/>
          </ac:spMkLst>
        </pc:spChg>
      </pc:sldChg>
      <pc:sldChg chg="del ord">
        <pc:chgData name="Nathan Clouse" userId="60190519-0423-46ec-ac65-f82d83ecfd9c" providerId="ADAL" clId="{6C86E76E-2E69-4401-AB0A-DE85DD0CDB27}" dt="2023-02-21T01:28:58.263" v="2873" actId="2696"/>
        <pc:sldMkLst>
          <pc:docMk/>
          <pc:sldMk cId="2309058942" sldId="299"/>
        </pc:sldMkLst>
      </pc:sldChg>
      <pc:sldChg chg="addSp mod">
        <pc:chgData name="Nathan Clouse" userId="60190519-0423-46ec-ac65-f82d83ecfd9c" providerId="ADAL" clId="{6C86E76E-2E69-4401-AB0A-DE85DD0CDB27}" dt="2023-02-21T01:34:19.568" v="2876" actId="22"/>
        <pc:sldMkLst>
          <pc:docMk/>
          <pc:sldMk cId="4036289782" sldId="300"/>
        </pc:sldMkLst>
        <pc:picChg chg="add">
          <ac:chgData name="Nathan Clouse" userId="60190519-0423-46ec-ac65-f82d83ecfd9c" providerId="ADAL" clId="{6C86E76E-2E69-4401-AB0A-DE85DD0CDB27}" dt="2023-02-21T01:34:19.568" v="2876" actId="22"/>
          <ac:picMkLst>
            <pc:docMk/>
            <pc:sldMk cId="4036289782" sldId="300"/>
            <ac:picMk id="5" creationId="{2F5A6BD1-D6E4-DCC0-6079-6FE9B80749A5}"/>
          </ac:picMkLst>
        </pc:picChg>
      </pc:sldChg>
      <pc:sldChg chg="modAnim">
        <pc:chgData name="Nathan Clouse" userId="60190519-0423-46ec-ac65-f82d83ecfd9c" providerId="ADAL" clId="{6C86E76E-2E69-4401-AB0A-DE85DD0CDB27}" dt="2023-02-24T00:09:36.205" v="4489"/>
        <pc:sldMkLst>
          <pc:docMk/>
          <pc:sldMk cId="3376744333" sldId="301"/>
        </pc:sldMkLst>
      </pc:sldChg>
      <pc:sldChg chg="addSp delSp modSp mod modTransition modClrScheme chgLayout">
        <pc:chgData name="Nathan Clouse" userId="60190519-0423-46ec-ac65-f82d83ecfd9c" providerId="ADAL" clId="{6C86E76E-2E69-4401-AB0A-DE85DD0CDB27}" dt="2023-02-23T03:31:17.519" v="4016"/>
        <pc:sldMkLst>
          <pc:docMk/>
          <pc:sldMk cId="1799883120" sldId="302"/>
        </pc:sldMkLst>
        <pc:spChg chg="mod ord">
          <ac:chgData name="Nathan Clouse" userId="60190519-0423-46ec-ac65-f82d83ecfd9c" providerId="ADAL" clId="{6C86E76E-2E69-4401-AB0A-DE85DD0CDB27}" dt="2023-02-23T03:31:16.721" v="4015" actId="700"/>
          <ac:spMkLst>
            <pc:docMk/>
            <pc:sldMk cId="1799883120" sldId="302"/>
            <ac:spMk id="2" creationId="{DE9D419C-07EF-2829-C7BA-4D8E1B998223}"/>
          </ac:spMkLst>
        </pc:spChg>
        <pc:spChg chg="mod ord">
          <ac:chgData name="Nathan Clouse" userId="60190519-0423-46ec-ac65-f82d83ecfd9c" providerId="ADAL" clId="{6C86E76E-2E69-4401-AB0A-DE85DD0CDB27}" dt="2023-02-23T03:31:16.721" v="4015" actId="700"/>
          <ac:spMkLst>
            <pc:docMk/>
            <pc:sldMk cId="1799883120" sldId="302"/>
            <ac:spMk id="3" creationId="{A402CF40-6DE8-8649-37B4-5C3C0D070C14}"/>
          </ac:spMkLst>
        </pc:spChg>
        <pc:spChg chg="mod ord">
          <ac:chgData name="Nathan Clouse" userId="60190519-0423-46ec-ac65-f82d83ecfd9c" providerId="ADAL" clId="{6C86E76E-2E69-4401-AB0A-DE85DD0CDB27}" dt="2023-02-23T03:31:16.721" v="4015" actId="700"/>
          <ac:spMkLst>
            <pc:docMk/>
            <pc:sldMk cId="1799883120" sldId="302"/>
            <ac:spMk id="4" creationId="{4195D710-CB01-9E97-0643-5FD87A10C34B}"/>
          </ac:spMkLst>
        </pc:spChg>
        <pc:spChg chg="add del mod ord">
          <ac:chgData name="Nathan Clouse" userId="60190519-0423-46ec-ac65-f82d83ecfd9c" providerId="ADAL" clId="{6C86E76E-2E69-4401-AB0A-DE85DD0CDB27}" dt="2023-02-23T03:31:16.721" v="4015" actId="700"/>
          <ac:spMkLst>
            <pc:docMk/>
            <pc:sldMk cId="1799883120" sldId="302"/>
            <ac:spMk id="5" creationId="{BBDB32C1-E041-BD65-A89D-A8C672652715}"/>
          </ac:spMkLst>
        </pc:spChg>
        <pc:spChg chg="add del mod ord">
          <ac:chgData name="Nathan Clouse" userId="60190519-0423-46ec-ac65-f82d83ecfd9c" providerId="ADAL" clId="{6C86E76E-2E69-4401-AB0A-DE85DD0CDB27}" dt="2023-02-23T03:31:16.721" v="4015" actId="700"/>
          <ac:spMkLst>
            <pc:docMk/>
            <pc:sldMk cId="1799883120" sldId="302"/>
            <ac:spMk id="6" creationId="{002B5971-9053-424D-7102-DD3172A6EDBE}"/>
          </ac:spMkLst>
        </pc:spChg>
        <pc:picChg chg="add">
          <ac:chgData name="Nathan Clouse" userId="60190519-0423-46ec-ac65-f82d83ecfd9c" providerId="ADAL" clId="{6C86E76E-2E69-4401-AB0A-DE85DD0CDB27}" dt="2023-02-21T01:41:06.798" v="2901" actId="22"/>
          <ac:picMkLst>
            <pc:docMk/>
            <pc:sldMk cId="1799883120" sldId="302"/>
            <ac:picMk id="7" creationId="{1E5FF248-B71D-7702-4907-01515B985738}"/>
          </ac:picMkLst>
        </pc:picChg>
      </pc:sldChg>
      <pc:sldChg chg="addSp delSp modSp mod modTransition modClrScheme chgLayout">
        <pc:chgData name="Nathan Clouse" userId="60190519-0423-46ec-ac65-f82d83ecfd9c" providerId="ADAL" clId="{6C86E76E-2E69-4401-AB0A-DE85DD0CDB27}" dt="2023-02-23T03:31:19.570" v="4018"/>
        <pc:sldMkLst>
          <pc:docMk/>
          <pc:sldMk cId="843622972" sldId="303"/>
        </pc:sldMkLst>
        <pc:spChg chg="mod ord">
          <ac:chgData name="Nathan Clouse" userId="60190519-0423-46ec-ac65-f82d83ecfd9c" providerId="ADAL" clId="{6C86E76E-2E69-4401-AB0A-DE85DD0CDB27}" dt="2023-02-23T03:31:18.458" v="4017" actId="700"/>
          <ac:spMkLst>
            <pc:docMk/>
            <pc:sldMk cId="843622972" sldId="303"/>
            <ac:spMk id="2" creationId="{2A9A961E-5A72-54B8-EA8A-258021F2D3E5}"/>
          </ac:spMkLst>
        </pc:spChg>
        <pc:spChg chg="mod ord">
          <ac:chgData name="Nathan Clouse" userId="60190519-0423-46ec-ac65-f82d83ecfd9c" providerId="ADAL" clId="{6C86E76E-2E69-4401-AB0A-DE85DD0CDB27}" dt="2023-02-23T03:31:18.458" v="4017" actId="700"/>
          <ac:spMkLst>
            <pc:docMk/>
            <pc:sldMk cId="843622972" sldId="303"/>
            <ac:spMk id="3" creationId="{B84392E7-0CED-0D2C-9166-B8114C7E832F}"/>
          </ac:spMkLst>
        </pc:spChg>
        <pc:spChg chg="mod ord">
          <ac:chgData name="Nathan Clouse" userId="60190519-0423-46ec-ac65-f82d83ecfd9c" providerId="ADAL" clId="{6C86E76E-2E69-4401-AB0A-DE85DD0CDB27}" dt="2023-02-23T03:31:18.458" v="4017" actId="700"/>
          <ac:spMkLst>
            <pc:docMk/>
            <pc:sldMk cId="843622972" sldId="303"/>
            <ac:spMk id="4" creationId="{9302A760-16C7-85BC-0AC4-CD97DA365FE6}"/>
          </ac:spMkLst>
        </pc:spChg>
        <pc:spChg chg="add del mod ord">
          <ac:chgData name="Nathan Clouse" userId="60190519-0423-46ec-ac65-f82d83ecfd9c" providerId="ADAL" clId="{6C86E76E-2E69-4401-AB0A-DE85DD0CDB27}" dt="2023-02-23T03:31:18.458" v="4017" actId="700"/>
          <ac:spMkLst>
            <pc:docMk/>
            <pc:sldMk cId="843622972" sldId="303"/>
            <ac:spMk id="5" creationId="{63335CEB-6574-CFEF-BC12-1ABF862A686F}"/>
          </ac:spMkLst>
        </pc:spChg>
        <pc:spChg chg="add del mod ord">
          <ac:chgData name="Nathan Clouse" userId="60190519-0423-46ec-ac65-f82d83ecfd9c" providerId="ADAL" clId="{6C86E76E-2E69-4401-AB0A-DE85DD0CDB27}" dt="2023-02-23T03:31:18.458" v="4017" actId="700"/>
          <ac:spMkLst>
            <pc:docMk/>
            <pc:sldMk cId="843622972" sldId="303"/>
            <ac:spMk id="6" creationId="{DF5CC766-E5D9-A846-EE9F-112E53D4D836}"/>
          </ac:spMkLst>
        </pc:spChg>
        <pc:picChg chg="add">
          <ac:chgData name="Nathan Clouse" userId="60190519-0423-46ec-ac65-f82d83ecfd9c" providerId="ADAL" clId="{6C86E76E-2E69-4401-AB0A-DE85DD0CDB27}" dt="2023-02-21T01:40:11.278" v="2899" actId="22"/>
          <ac:picMkLst>
            <pc:docMk/>
            <pc:sldMk cId="843622972" sldId="303"/>
            <ac:picMk id="7" creationId="{424FEF3A-27E3-7700-893A-03E91BB9F457}"/>
          </ac:picMkLst>
        </pc:picChg>
      </pc:sldChg>
      <pc:sldChg chg="addSp mod">
        <pc:chgData name="Nathan Clouse" userId="60190519-0423-46ec-ac65-f82d83ecfd9c" providerId="ADAL" clId="{6C86E76E-2E69-4401-AB0A-DE85DD0CDB27}" dt="2023-02-21T01:38:44.299" v="2892" actId="22"/>
        <pc:sldMkLst>
          <pc:docMk/>
          <pc:sldMk cId="1507388080" sldId="304"/>
        </pc:sldMkLst>
        <pc:picChg chg="add">
          <ac:chgData name="Nathan Clouse" userId="60190519-0423-46ec-ac65-f82d83ecfd9c" providerId="ADAL" clId="{6C86E76E-2E69-4401-AB0A-DE85DD0CDB27}" dt="2023-02-21T01:38:44.299" v="2892" actId="22"/>
          <ac:picMkLst>
            <pc:docMk/>
            <pc:sldMk cId="1507388080" sldId="304"/>
            <ac:picMk id="7" creationId="{4D795C89-585D-C521-C79E-2599930749F1}"/>
          </ac:picMkLst>
        </pc:picChg>
      </pc:sldChg>
      <pc:sldChg chg="addSp mod">
        <pc:chgData name="Nathan Clouse" userId="60190519-0423-46ec-ac65-f82d83ecfd9c" providerId="ADAL" clId="{6C86E76E-2E69-4401-AB0A-DE85DD0CDB27}" dt="2023-02-21T01:37:26.731" v="2890" actId="22"/>
        <pc:sldMkLst>
          <pc:docMk/>
          <pc:sldMk cId="2322327889" sldId="305"/>
        </pc:sldMkLst>
        <pc:picChg chg="add">
          <ac:chgData name="Nathan Clouse" userId="60190519-0423-46ec-ac65-f82d83ecfd9c" providerId="ADAL" clId="{6C86E76E-2E69-4401-AB0A-DE85DD0CDB27}" dt="2023-02-21T01:37:26.731" v="2890" actId="22"/>
          <ac:picMkLst>
            <pc:docMk/>
            <pc:sldMk cId="2322327889" sldId="305"/>
            <ac:picMk id="7" creationId="{820BB4E6-126F-1601-C36D-E86A0455F437}"/>
          </ac:picMkLst>
        </pc:picChg>
      </pc:sldChg>
      <pc:sldChg chg="addSp delSp mod">
        <pc:chgData name="Nathan Clouse" userId="60190519-0423-46ec-ac65-f82d83ecfd9c" providerId="ADAL" clId="{6C86E76E-2E69-4401-AB0A-DE85DD0CDB27}" dt="2023-02-21T01:34:54.891" v="2881" actId="22"/>
        <pc:sldMkLst>
          <pc:docMk/>
          <pc:sldMk cId="3485984142" sldId="306"/>
        </pc:sldMkLst>
        <pc:picChg chg="add del">
          <ac:chgData name="Nathan Clouse" userId="60190519-0423-46ec-ac65-f82d83ecfd9c" providerId="ADAL" clId="{6C86E76E-2E69-4401-AB0A-DE85DD0CDB27}" dt="2023-02-21T01:33:51.364" v="2875" actId="478"/>
          <ac:picMkLst>
            <pc:docMk/>
            <pc:sldMk cId="3485984142" sldId="306"/>
            <ac:picMk id="7" creationId="{70712A41-DE77-B378-20C4-A7DF085041F2}"/>
          </ac:picMkLst>
        </pc:picChg>
        <pc:picChg chg="add">
          <ac:chgData name="Nathan Clouse" userId="60190519-0423-46ec-ac65-f82d83ecfd9c" providerId="ADAL" clId="{6C86E76E-2E69-4401-AB0A-DE85DD0CDB27}" dt="2023-02-21T01:34:54.891" v="2881" actId="22"/>
          <ac:picMkLst>
            <pc:docMk/>
            <pc:sldMk cId="3485984142" sldId="306"/>
            <ac:picMk id="9" creationId="{1DEE5F71-715A-FEFD-D550-713CE2B8C626}"/>
          </ac:picMkLst>
        </pc:picChg>
      </pc:sldChg>
      <pc:sldChg chg="addSp delSp modSp mod modTransition">
        <pc:chgData name="Nathan Clouse" userId="60190519-0423-46ec-ac65-f82d83ecfd9c" providerId="ADAL" clId="{6C86E76E-2E69-4401-AB0A-DE85DD0CDB27}" dt="2023-02-23T03:33:05.114" v="4037"/>
        <pc:sldMkLst>
          <pc:docMk/>
          <pc:sldMk cId="392227528" sldId="307"/>
        </pc:sldMkLst>
        <pc:spChg chg="mod">
          <ac:chgData name="Nathan Clouse" userId="60190519-0423-46ec-ac65-f82d83ecfd9c" providerId="ADAL" clId="{6C86E76E-2E69-4401-AB0A-DE85DD0CDB27}" dt="2023-02-21T02:03:36.122" v="2908" actId="313"/>
          <ac:spMkLst>
            <pc:docMk/>
            <pc:sldMk cId="392227528" sldId="307"/>
            <ac:spMk id="2" creationId="{34E55A5E-B89A-FA8F-A367-A1AD4EDC357D}"/>
          </ac:spMkLst>
        </pc:spChg>
        <pc:picChg chg="add del">
          <ac:chgData name="Nathan Clouse" userId="60190519-0423-46ec-ac65-f82d83ecfd9c" providerId="ADAL" clId="{6C86E76E-2E69-4401-AB0A-DE85DD0CDB27}" dt="2023-02-21T02:03:40.157" v="2910" actId="22"/>
          <ac:picMkLst>
            <pc:docMk/>
            <pc:sldMk cId="392227528" sldId="307"/>
            <ac:picMk id="7" creationId="{1C513F58-75FA-E38D-4849-229FA141F322}"/>
          </ac:picMkLst>
        </pc:picChg>
        <pc:picChg chg="add mod">
          <ac:chgData name="Nathan Clouse" userId="60190519-0423-46ec-ac65-f82d83ecfd9c" providerId="ADAL" clId="{6C86E76E-2E69-4401-AB0A-DE85DD0CDB27}" dt="2023-02-21T02:04:19.001" v="2914" actId="1076"/>
          <ac:picMkLst>
            <pc:docMk/>
            <pc:sldMk cId="392227528" sldId="307"/>
            <ac:picMk id="9" creationId="{73503B8B-2B43-583E-B288-3C1E3235E801}"/>
          </ac:picMkLst>
        </pc:picChg>
      </pc:sldChg>
      <pc:sldChg chg="addSp modSp mod">
        <pc:chgData name="Nathan Clouse" userId="60190519-0423-46ec-ac65-f82d83ecfd9c" providerId="ADAL" clId="{6C86E76E-2E69-4401-AB0A-DE85DD0CDB27}" dt="2023-02-23T03:32:30.178" v="4030" actId="1076"/>
        <pc:sldMkLst>
          <pc:docMk/>
          <pc:sldMk cId="3040189275" sldId="308"/>
        </pc:sldMkLst>
        <pc:picChg chg="add mod">
          <ac:chgData name="Nathan Clouse" userId="60190519-0423-46ec-ac65-f82d83ecfd9c" providerId="ADAL" clId="{6C86E76E-2E69-4401-AB0A-DE85DD0CDB27}" dt="2023-02-23T03:32:30.178" v="4030" actId="1076"/>
          <ac:picMkLst>
            <pc:docMk/>
            <pc:sldMk cId="3040189275" sldId="308"/>
            <ac:picMk id="7" creationId="{9569ACC5-0AE4-3F10-E4DB-381D9A2701AA}"/>
          </ac:picMkLst>
        </pc:picChg>
      </pc:sldChg>
      <pc:sldChg chg="addSp mod">
        <pc:chgData name="Nathan Clouse" userId="60190519-0423-46ec-ac65-f82d83ecfd9c" providerId="ADAL" clId="{6C86E76E-2E69-4401-AB0A-DE85DD0CDB27}" dt="2023-02-21T02:01:27.006" v="2905" actId="22"/>
        <pc:sldMkLst>
          <pc:docMk/>
          <pc:sldMk cId="3176338675" sldId="309"/>
        </pc:sldMkLst>
        <pc:picChg chg="add">
          <ac:chgData name="Nathan Clouse" userId="60190519-0423-46ec-ac65-f82d83ecfd9c" providerId="ADAL" clId="{6C86E76E-2E69-4401-AB0A-DE85DD0CDB27}" dt="2023-02-21T02:01:27.006" v="2905" actId="22"/>
          <ac:picMkLst>
            <pc:docMk/>
            <pc:sldMk cId="3176338675" sldId="309"/>
            <ac:picMk id="7" creationId="{AA77068E-3C97-EF9A-98F7-AF6C3EBD8DE2}"/>
          </ac:picMkLst>
        </pc:picChg>
      </pc:sldChg>
      <pc:sldChg chg="addSp mod">
        <pc:chgData name="Nathan Clouse" userId="60190519-0423-46ec-ac65-f82d83ecfd9c" providerId="ADAL" clId="{6C86E76E-2E69-4401-AB0A-DE85DD0CDB27}" dt="2023-02-21T01:57:59.504" v="2903" actId="22"/>
        <pc:sldMkLst>
          <pc:docMk/>
          <pc:sldMk cId="1002877376" sldId="310"/>
        </pc:sldMkLst>
        <pc:picChg chg="add">
          <ac:chgData name="Nathan Clouse" userId="60190519-0423-46ec-ac65-f82d83ecfd9c" providerId="ADAL" clId="{6C86E76E-2E69-4401-AB0A-DE85DD0CDB27}" dt="2023-02-21T01:57:59.504" v="2903" actId="22"/>
          <ac:picMkLst>
            <pc:docMk/>
            <pc:sldMk cId="1002877376" sldId="310"/>
            <ac:picMk id="7" creationId="{AD43CF13-1582-BC05-B6D7-0B2A439D5049}"/>
          </ac:picMkLst>
        </pc:picChg>
      </pc:sldChg>
      <pc:sldChg chg="addSp modSp mod">
        <pc:chgData name="Nathan Clouse" userId="60190519-0423-46ec-ac65-f82d83ecfd9c" providerId="ADAL" clId="{6C86E76E-2E69-4401-AB0A-DE85DD0CDB27}" dt="2023-02-21T02:09:42.479" v="2930" actId="1076"/>
        <pc:sldMkLst>
          <pc:docMk/>
          <pc:sldMk cId="2014115090" sldId="311"/>
        </pc:sldMkLst>
        <pc:picChg chg="add mod">
          <ac:chgData name="Nathan Clouse" userId="60190519-0423-46ec-ac65-f82d83ecfd9c" providerId="ADAL" clId="{6C86E76E-2E69-4401-AB0A-DE85DD0CDB27}" dt="2023-02-21T02:09:42.479" v="2930" actId="1076"/>
          <ac:picMkLst>
            <pc:docMk/>
            <pc:sldMk cId="2014115090" sldId="311"/>
            <ac:picMk id="7" creationId="{BEE49B97-181F-2EBD-7393-A2E147F81FE7}"/>
          </ac:picMkLst>
        </pc:picChg>
      </pc:sldChg>
      <pc:sldChg chg="modSp mod">
        <pc:chgData name="Nathan Clouse" userId="60190519-0423-46ec-ac65-f82d83ecfd9c" providerId="ADAL" clId="{6C86E76E-2E69-4401-AB0A-DE85DD0CDB27}" dt="2023-03-05T21:41:02.922" v="4829" actId="403"/>
        <pc:sldMkLst>
          <pc:docMk/>
          <pc:sldMk cId="3325380400" sldId="312"/>
        </pc:sldMkLst>
        <pc:spChg chg="mod">
          <ac:chgData name="Nathan Clouse" userId="60190519-0423-46ec-ac65-f82d83ecfd9c" providerId="ADAL" clId="{6C86E76E-2E69-4401-AB0A-DE85DD0CDB27}" dt="2023-03-01T01:23:06.631" v="4689" actId="20577"/>
          <ac:spMkLst>
            <pc:docMk/>
            <pc:sldMk cId="3325380400" sldId="312"/>
            <ac:spMk id="2" creationId="{B4034553-73DA-F07D-4856-836FCE04CFBB}"/>
          </ac:spMkLst>
        </pc:spChg>
        <pc:spChg chg="mod">
          <ac:chgData name="Nathan Clouse" userId="60190519-0423-46ec-ac65-f82d83ecfd9c" providerId="ADAL" clId="{6C86E76E-2E69-4401-AB0A-DE85DD0CDB27}" dt="2023-03-05T21:41:02.922" v="4829" actId="403"/>
          <ac:spMkLst>
            <pc:docMk/>
            <pc:sldMk cId="3325380400" sldId="312"/>
            <ac:spMk id="5" creationId="{4B52BEAC-771D-65DD-A99E-98BDBD872FE2}"/>
          </ac:spMkLst>
        </pc:spChg>
      </pc:sldChg>
      <pc:sldChg chg="modAnim">
        <pc:chgData name="Nathan Clouse" userId="60190519-0423-46ec-ac65-f82d83ecfd9c" providerId="ADAL" clId="{6C86E76E-2E69-4401-AB0A-DE85DD0CDB27}" dt="2023-02-24T00:09:36.205" v="4489"/>
        <pc:sldMkLst>
          <pc:docMk/>
          <pc:sldMk cId="1180480592" sldId="313"/>
        </pc:sldMkLst>
      </pc:sldChg>
      <pc:sldChg chg="addSp delSp modSp mod">
        <pc:chgData name="Nathan Clouse" userId="60190519-0423-46ec-ac65-f82d83ecfd9c" providerId="ADAL" clId="{6C86E76E-2E69-4401-AB0A-DE85DD0CDB27}" dt="2023-02-23T23:01:08.419" v="4213" actId="962"/>
        <pc:sldMkLst>
          <pc:docMk/>
          <pc:sldMk cId="139876746" sldId="314"/>
        </pc:sldMkLst>
        <pc:spChg chg="del">
          <ac:chgData name="Nathan Clouse" userId="60190519-0423-46ec-ac65-f82d83ecfd9c" providerId="ADAL" clId="{6C86E76E-2E69-4401-AB0A-DE85DD0CDB27}" dt="2023-02-23T23:01:06.909" v="4211" actId="931"/>
          <ac:spMkLst>
            <pc:docMk/>
            <pc:sldMk cId="139876746" sldId="314"/>
            <ac:spMk id="5" creationId="{164F9F1B-1536-1B9A-0221-95F5C292A977}"/>
          </ac:spMkLst>
        </pc:spChg>
        <pc:picChg chg="add mod">
          <ac:chgData name="Nathan Clouse" userId="60190519-0423-46ec-ac65-f82d83ecfd9c" providerId="ADAL" clId="{6C86E76E-2E69-4401-AB0A-DE85DD0CDB27}" dt="2023-02-23T23:01:08.419" v="4213" actId="962"/>
          <ac:picMkLst>
            <pc:docMk/>
            <pc:sldMk cId="139876746" sldId="314"/>
            <ac:picMk id="3" creationId="{49B168E9-DDA0-4632-E0C9-C2ACAEAF93B4}"/>
          </ac:picMkLst>
        </pc:picChg>
      </pc:sldChg>
      <pc:sldChg chg="addSp delSp modSp mod">
        <pc:chgData name="Nathan Clouse" userId="60190519-0423-46ec-ac65-f82d83ecfd9c" providerId="ADAL" clId="{6C86E76E-2E69-4401-AB0A-DE85DD0CDB27}" dt="2023-02-21T02:11:30.630" v="2936" actId="962"/>
        <pc:sldMkLst>
          <pc:docMk/>
          <pc:sldMk cId="2937070013" sldId="315"/>
        </pc:sldMkLst>
        <pc:spChg chg="del">
          <ac:chgData name="Nathan Clouse" userId="60190519-0423-46ec-ac65-f82d83ecfd9c" providerId="ADAL" clId="{6C86E76E-2E69-4401-AB0A-DE85DD0CDB27}" dt="2023-02-21T02:11:29.613" v="2934" actId="931"/>
          <ac:spMkLst>
            <pc:docMk/>
            <pc:sldMk cId="2937070013" sldId="315"/>
            <ac:spMk id="45" creationId="{B050F6D3-D747-C756-91E9-D971DF0BB54A}"/>
          </ac:spMkLst>
        </pc:spChg>
        <pc:picChg chg="add mod">
          <ac:chgData name="Nathan Clouse" userId="60190519-0423-46ec-ac65-f82d83ecfd9c" providerId="ADAL" clId="{6C86E76E-2E69-4401-AB0A-DE85DD0CDB27}" dt="2023-02-21T02:11:30.630" v="2936" actId="962"/>
          <ac:picMkLst>
            <pc:docMk/>
            <pc:sldMk cId="2937070013" sldId="315"/>
            <ac:picMk id="3" creationId="{83EBCA62-5903-E731-DF2D-B65278E6F0DF}"/>
          </ac:picMkLst>
        </pc:picChg>
      </pc:sldChg>
      <pc:sldChg chg="addSp delSp modSp mod">
        <pc:chgData name="Nathan Clouse" userId="60190519-0423-46ec-ac65-f82d83ecfd9c" providerId="ADAL" clId="{6C86E76E-2E69-4401-AB0A-DE85DD0CDB27}" dt="2023-02-23T23:01:38.451" v="4216" actId="962"/>
        <pc:sldMkLst>
          <pc:docMk/>
          <pc:sldMk cId="38753422" sldId="316"/>
        </pc:sldMkLst>
        <pc:spChg chg="del">
          <ac:chgData name="Nathan Clouse" userId="60190519-0423-46ec-ac65-f82d83ecfd9c" providerId="ADAL" clId="{6C86E76E-2E69-4401-AB0A-DE85DD0CDB27}" dt="2023-02-23T23:01:37.043" v="4214" actId="931"/>
          <ac:spMkLst>
            <pc:docMk/>
            <pc:sldMk cId="38753422" sldId="316"/>
            <ac:spMk id="2" creationId="{55D73769-9405-8B73-8BA2-E428716DAD36}"/>
          </ac:spMkLst>
        </pc:spChg>
        <pc:picChg chg="add mod">
          <ac:chgData name="Nathan Clouse" userId="60190519-0423-46ec-ac65-f82d83ecfd9c" providerId="ADAL" clId="{6C86E76E-2E69-4401-AB0A-DE85DD0CDB27}" dt="2023-02-23T23:01:38.451" v="4216" actId="962"/>
          <ac:picMkLst>
            <pc:docMk/>
            <pc:sldMk cId="38753422" sldId="316"/>
            <ac:picMk id="17" creationId="{DCDA71E5-0993-21CC-8624-29DEE1808972}"/>
          </ac:picMkLst>
        </pc:picChg>
      </pc:sldChg>
      <pc:sldChg chg="addSp delSp modSp mod">
        <pc:chgData name="Nathan Clouse" userId="60190519-0423-46ec-ac65-f82d83ecfd9c" providerId="ADAL" clId="{6C86E76E-2E69-4401-AB0A-DE85DD0CDB27}" dt="2023-02-23T23:03:33.371" v="4229" actId="962"/>
        <pc:sldMkLst>
          <pc:docMk/>
          <pc:sldMk cId="2779715553" sldId="317"/>
        </pc:sldMkLst>
        <pc:spChg chg="del">
          <ac:chgData name="Nathan Clouse" userId="60190519-0423-46ec-ac65-f82d83ecfd9c" providerId="ADAL" clId="{6C86E76E-2E69-4401-AB0A-DE85DD0CDB27}" dt="2023-02-23T23:01:56.664" v="4217" actId="931"/>
          <ac:spMkLst>
            <pc:docMk/>
            <pc:sldMk cId="2779715553" sldId="317"/>
            <ac:spMk id="2" creationId="{EEF87176-8EFF-E942-B42D-D30D132CA873}"/>
          </ac:spMkLst>
        </pc:spChg>
        <pc:spChg chg="add del mod">
          <ac:chgData name="Nathan Clouse" userId="60190519-0423-46ec-ac65-f82d83ecfd9c" providerId="ADAL" clId="{6C86E76E-2E69-4401-AB0A-DE85DD0CDB27}" dt="2023-02-23T23:03:32.027" v="4227" actId="931"/>
          <ac:spMkLst>
            <pc:docMk/>
            <pc:sldMk cId="2779715553" sldId="317"/>
            <ac:spMk id="19" creationId="{D06B5BAD-B07E-634D-758C-1E4C5FB7B100}"/>
          </ac:spMkLst>
        </pc:spChg>
        <pc:picChg chg="add del mod">
          <ac:chgData name="Nathan Clouse" userId="60190519-0423-46ec-ac65-f82d83ecfd9c" providerId="ADAL" clId="{6C86E76E-2E69-4401-AB0A-DE85DD0CDB27}" dt="2023-02-23T23:03:28.582" v="4226" actId="478"/>
          <ac:picMkLst>
            <pc:docMk/>
            <pc:sldMk cId="2779715553" sldId="317"/>
            <ac:picMk id="17" creationId="{417F3C66-1235-C267-3DE7-A808931C9CBC}"/>
          </ac:picMkLst>
        </pc:picChg>
        <pc:picChg chg="add mod">
          <ac:chgData name="Nathan Clouse" userId="60190519-0423-46ec-ac65-f82d83ecfd9c" providerId="ADAL" clId="{6C86E76E-2E69-4401-AB0A-DE85DD0CDB27}" dt="2023-02-23T23:03:33.371" v="4229" actId="962"/>
          <ac:picMkLst>
            <pc:docMk/>
            <pc:sldMk cId="2779715553" sldId="317"/>
            <ac:picMk id="21" creationId="{401237CB-655C-2A74-20DF-1B5463C868B5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2:00:08.751" v="4874" actId="167"/>
        <pc:sldMkLst>
          <pc:docMk/>
          <pc:sldMk cId="3477574297" sldId="318"/>
        </pc:sldMkLst>
        <pc:spChg chg="mod">
          <ac:chgData name="Nathan Clouse" userId="60190519-0423-46ec-ac65-f82d83ecfd9c" providerId="ADAL" clId="{6C86E76E-2E69-4401-AB0A-DE85DD0CDB27}" dt="2023-02-23T23:21:24.315" v="4357"/>
          <ac:spMkLst>
            <pc:docMk/>
            <pc:sldMk cId="3477574297" sldId="318"/>
            <ac:spMk id="9" creationId="{917FE62E-D833-F729-6C18-02EB6F447CA2}"/>
          </ac:spMkLst>
        </pc:spChg>
        <pc:spChg chg="mod">
          <ac:chgData name="Nathan Clouse" userId="60190519-0423-46ec-ac65-f82d83ecfd9c" providerId="ADAL" clId="{6C86E76E-2E69-4401-AB0A-DE85DD0CDB27}" dt="2023-02-23T23:21:24.315" v="4357"/>
          <ac:spMkLst>
            <pc:docMk/>
            <pc:sldMk cId="3477574297" sldId="318"/>
            <ac:spMk id="10" creationId="{0781DD76-1540-CFEA-D08B-9A69CAFC6617}"/>
          </ac:spMkLst>
        </pc:spChg>
        <pc:spChg chg="add del">
          <ac:chgData name="Nathan Clouse" userId="60190519-0423-46ec-ac65-f82d83ecfd9c" providerId="ADAL" clId="{6C86E76E-2E69-4401-AB0A-DE85DD0CDB27}" dt="2023-02-23T23:21:21.347" v="4354" actId="931"/>
          <ac:spMkLst>
            <pc:docMk/>
            <pc:sldMk cId="3477574297" sldId="318"/>
            <ac:spMk id="23" creationId="{F020F425-CBA5-D43F-EB64-29798515E8B0}"/>
          </ac:spMkLst>
        </pc:spChg>
        <pc:grpChg chg="add mod">
          <ac:chgData name="Nathan Clouse" userId="60190519-0423-46ec-ac65-f82d83ecfd9c" providerId="ADAL" clId="{6C86E76E-2E69-4401-AB0A-DE85DD0CDB27}" dt="2023-02-23T23:21:24.315" v="4357"/>
          <ac:grpSpMkLst>
            <pc:docMk/>
            <pc:sldMk cId="3477574297" sldId="318"/>
            <ac:grpSpMk id="8" creationId="{27CADC49-E211-FCD2-23ED-CA4F49A8D59F}"/>
          </ac:grpSpMkLst>
        </pc:grpChg>
        <pc:picChg chg="add del mod">
          <ac:chgData name="Nathan Clouse" userId="60190519-0423-46ec-ac65-f82d83ecfd9c" providerId="ADAL" clId="{6C86E76E-2E69-4401-AB0A-DE85DD0CDB27}" dt="2023-02-23T23:20:45.815" v="4353" actId="931"/>
          <ac:picMkLst>
            <pc:docMk/>
            <pc:sldMk cId="3477574297" sldId="318"/>
            <ac:picMk id="3" creationId="{F9EAE949-08C9-DFD9-426D-6C8C14D6B1C2}"/>
          </ac:picMkLst>
        </pc:picChg>
        <pc:picChg chg="add mod ord">
          <ac:chgData name="Nathan Clouse" userId="60190519-0423-46ec-ac65-f82d83ecfd9c" providerId="ADAL" clId="{6C86E76E-2E69-4401-AB0A-DE85DD0CDB27}" dt="2023-03-05T22:00:08.751" v="4874" actId="167"/>
          <ac:picMkLst>
            <pc:docMk/>
            <pc:sldMk cId="3477574297" sldId="318"/>
            <ac:picMk id="7" creationId="{C3534E32-1731-CE6B-3481-02676CFD572C}"/>
          </ac:picMkLst>
        </pc:picChg>
      </pc:sldChg>
      <pc:sldChg chg="modSp mod">
        <pc:chgData name="Nathan Clouse" userId="60190519-0423-46ec-ac65-f82d83ecfd9c" providerId="ADAL" clId="{6C86E76E-2E69-4401-AB0A-DE85DD0CDB27}" dt="2023-02-23T03:45:07.790" v="4050" actId="20577"/>
        <pc:sldMkLst>
          <pc:docMk/>
          <pc:sldMk cId="90761247" sldId="320"/>
        </pc:sldMkLst>
        <pc:spChg chg="mod">
          <ac:chgData name="Nathan Clouse" userId="60190519-0423-46ec-ac65-f82d83ecfd9c" providerId="ADAL" clId="{6C86E76E-2E69-4401-AB0A-DE85DD0CDB27}" dt="2023-02-23T03:45:00.455" v="4044" actId="20577"/>
          <ac:spMkLst>
            <pc:docMk/>
            <pc:sldMk cId="90761247" sldId="320"/>
            <ac:spMk id="9" creationId="{8D9895A3-5FD3-15E6-9003-138F81FCD110}"/>
          </ac:spMkLst>
        </pc:spChg>
        <pc:spChg chg="mod">
          <ac:chgData name="Nathan Clouse" userId="60190519-0423-46ec-ac65-f82d83ecfd9c" providerId="ADAL" clId="{6C86E76E-2E69-4401-AB0A-DE85DD0CDB27}" dt="2023-02-23T03:45:05.110" v="4048" actId="20577"/>
          <ac:spMkLst>
            <pc:docMk/>
            <pc:sldMk cId="90761247" sldId="320"/>
            <ac:spMk id="10" creationId="{481B8384-4091-5D2E-1CD4-54E6464DDB42}"/>
          </ac:spMkLst>
        </pc:spChg>
        <pc:spChg chg="mod">
          <ac:chgData name="Nathan Clouse" userId="60190519-0423-46ec-ac65-f82d83ecfd9c" providerId="ADAL" clId="{6C86E76E-2E69-4401-AB0A-DE85DD0CDB27}" dt="2023-02-23T03:45:02.559" v="4046" actId="20577"/>
          <ac:spMkLst>
            <pc:docMk/>
            <pc:sldMk cId="90761247" sldId="320"/>
            <ac:spMk id="11" creationId="{6419318D-3B97-B35B-D7E4-D8027C1695E3}"/>
          </ac:spMkLst>
        </pc:spChg>
        <pc:spChg chg="mod">
          <ac:chgData name="Nathan Clouse" userId="60190519-0423-46ec-ac65-f82d83ecfd9c" providerId="ADAL" clId="{6C86E76E-2E69-4401-AB0A-DE85DD0CDB27}" dt="2023-02-23T03:45:07.790" v="4050" actId="20577"/>
          <ac:spMkLst>
            <pc:docMk/>
            <pc:sldMk cId="90761247" sldId="320"/>
            <ac:spMk id="12" creationId="{863F4FE0-2647-24C4-52B9-1F601377DBDD}"/>
          </ac:spMkLst>
        </pc:spChg>
      </pc:sldChg>
      <pc:sldChg chg="addSp delSp modSp mod">
        <pc:chgData name="Nathan Clouse" userId="60190519-0423-46ec-ac65-f82d83ecfd9c" providerId="ADAL" clId="{6C86E76E-2E69-4401-AB0A-DE85DD0CDB27}" dt="2023-02-23T23:02:29.603" v="4222" actId="962"/>
        <pc:sldMkLst>
          <pc:docMk/>
          <pc:sldMk cId="1269041417" sldId="321"/>
        </pc:sldMkLst>
        <pc:spChg chg="del">
          <ac:chgData name="Nathan Clouse" userId="60190519-0423-46ec-ac65-f82d83ecfd9c" providerId="ADAL" clId="{6C86E76E-2E69-4401-AB0A-DE85DD0CDB27}" dt="2023-02-23T23:02:28.721" v="4220" actId="931"/>
          <ac:spMkLst>
            <pc:docMk/>
            <pc:sldMk cId="1269041417" sldId="321"/>
            <ac:spMk id="28" creationId="{367DAD99-B398-011D-0251-3940E8BB1CFF}"/>
          </ac:spMkLst>
        </pc:spChg>
        <pc:picChg chg="add mod">
          <ac:chgData name="Nathan Clouse" userId="60190519-0423-46ec-ac65-f82d83ecfd9c" providerId="ADAL" clId="{6C86E76E-2E69-4401-AB0A-DE85DD0CDB27}" dt="2023-02-23T23:02:29.603" v="4222" actId="962"/>
          <ac:picMkLst>
            <pc:docMk/>
            <pc:sldMk cId="1269041417" sldId="321"/>
            <ac:picMk id="5" creationId="{6681DE32-28B5-4BB6-FAF0-8EDBD5E830C3}"/>
          </ac:picMkLst>
        </pc:picChg>
      </pc:sldChg>
      <pc:sldChg chg="modSp mod">
        <pc:chgData name="Nathan Clouse" userId="60190519-0423-46ec-ac65-f82d83ecfd9c" providerId="ADAL" clId="{6C86E76E-2E69-4401-AB0A-DE85DD0CDB27}" dt="2023-02-23T03:45:42.558" v="4058" actId="20577"/>
        <pc:sldMkLst>
          <pc:docMk/>
          <pc:sldMk cId="4294361605" sldId="322"/>
        </pc:sldMkLst>
        <pc:spChg chg="mod">
          <ac:chgData name="Nathan Clouse" userId="60190519-0423-46ec-ac65-f82d83ecfd9c" providerId="ADAL" clId="{6C86E76E-2E69-4401-AB0A-DE85DD0CDB27}" dt="2023-02-23T03:45:36.295" v="4052" actId="20577"/>
          <ac:spMkLst>
            <pc:docMk/>
            <pc:sldMk cId="4294361605" sldId="322"/>
            <ac:spMk id="16" creationId="{0492F1C2-35DA-C193-E187-F66B6838EFF1}"/>
          </ac:spMkLst>
        </pc:spChg>
        <pc:spChg chg="mod">
          <ac:chgData name="Nathan Clouse" userId="60190519-0423-46ec-ac65-f82d83ecfd9c" providerId="ADAL" clId="{6C86E76E-2E69-4401-AB0A-DE85DD0CDB27}" dt="2023-02-23T03:45:40.438" v="4056" actId="20577"/>
          <ac:spMkLst>
            <pc:docMk/>
            <pc:sldMk cId="4294361605" sldId="322"/>
            <ac:spMk id="17" creationId="{F03262C7-DC20-65FA-BC1C-A7F403FCB021}"/>
          </ac:spMkLst>
        </pc:spChg>
        <pc:spChg chg="mod">
          <ac:chgData name="Nathan Clouse" userId="60190519-0423-46ec-ac65-f82d83ecfd9c" providerId="ADAL" clId="{6C86E76E-2E69-4401-AB0A-DE85DD0CDB27}" dt="2023-02-23T03:45:38.454" v="4054" actId="20577"/>
          <ac:spMkLst>
            <pc:docMk/>
            <pc:sldMk cId="4294361605" sldId="322"/>
            <ac:spMk id="18" creationId="{4FEB8283-6FCE-E7D1-50CF-D33DA26FF018}"/>
          </ac:spMkLst>
        </pc:spChg>
        <pc:spChg chg="mod">
          <ac:chgData name="Nathan Clouse" userId="60190519-0423-46ec-ac65-f82d83ecfd9c" providerId="ADAL" clId="{6C86E76E-2E69-4401-AB0A-DE85DD0CDB27}" dt="2023-02-23T03:45:42.558" v="4058" actId="20577"/>
          <ac:spMkLst>
            <pc:docMk/>
            <pc:sldMk cId="4294361605" sldId="322"/>
            <ac:spMk id="19" creationId="{F484A0DF-7FC1-35DF-2AAC-8E8148A80F62}"/>
          </ac:spMkLst>
        </pc:spChg>
      </pc:sldChg>
      <pc:sldChg chg="addSp delSp modSp mod">
        <pc:chgData name="Nathan Clouse" userId="60190519-0423-46ec-ac65-f82d83ecfd9c" providerId="ADAL" clId="{6C86E76E-2E69-4401-AB0A-DE85DD0CDB27}" dt="2023-03-05T22:00:23.899" v="4875" actId="167"/>
        <pc:sldMkLst>
          <pc:docMk/>
          <pc:sldMk cId="1081505863" sldId="323"/>
        </pc:sldMkLst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3" creationId="{E5C11B65-99E0-F93D-179A-7CC490CCE9B4}"/>
          </ac:spMkLst>
        </pc:spChg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4" creationId="{D1764C98-9739-16B8-A11A-965B8C1DBFFB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6" creationId="{4967033F-E145-A71A-3D14-05ACD7BE2239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7" creationId="{5B5C1FA7-4A5D-9A30-C3C4-3C9F377E98C8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8" creationId="{EBE11204-4629-D5D5-D185-4A17B3F13081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9" creationId="{F7B5445F-DDF7-F26B-C9DC-B88186FCA8CA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0" creationId="{49493FBE-BB8C-6FB8-3B3A-9E12FC8DBF22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1" creationId="{4B22594F-5235-740E-4D35-E7B5D1DAF9A3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2" creationId="{D06BB2BB-C60D-AFEE-15CC-16671B6B3134}"/>
          </ac:spMkLst>
        </pc:spChg>
        <pc:spChg chg="add del 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3" creationId="{09C3730C-B13E-D0C5-A80E-28EA268965AE}"/>
          </ac:spMkLst>
        </pc:spChg>
        <pc:spChg chg="mod">
          <ac:chgData name="Nathan Clouse" userId="60190519-0423-46ec-ac65-f82d83ecfd9c" providerId="ADAL" clId="{6C86E76E-2E69-4401-AB0A-DE85DD0CDB27}" dt="2023-02-23T23:21:31.957" v="4360"/>
          <ac:spMkLst>
            <pc:docMk/>
            <pc:sldMk cId="1081505863" sldId="323"/>
            <ac:spMk id="15" creationId="{A9F76650-D20C-5D63-F63B-DCC248E81604}"/>
          </ac:spMkLst>
        </pc:spChg>
        <pc:spChg chg="mod">
          <ac:chgData name="Nathan Clouse" userId="60190519-0423-46ec-ac65-f82d83ecfd9c" providerId="ADAL" clId="{6C86E76E-2E69-4401-AB0A-DE85DD0CDB27}" dt="2023-02-23T23:21:31.957" v="4360"/>
          <ac:spMkLst>
            <pc:docMk/>
            <pc:sldMk cId="1081505863" sldId="323"/>
            <ac:spMk id="16" creationId="{D94130B1-0D74-D534-D12A-E30EFE57A120}"/>
          </ac:spMkLst>
        </pc:spChg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7" creationId="{56E06A0A-240F-6A69-280C-CA681048DD19}"/>
          </ac:spMkLst>
        </pc:spChg>
        <pc:spChg chg="del">
          <ac:chgData name="Nathan Clouse" userId="60190519-0423-46ec-ac65-f82d83ecfd9c" providerId="ADAL" clId="{6C86E76E-2E69-4401-AB0A-DE85DD0CDB27}" dt="2023-02-23T23:03:08.153" v="4223" actId="931"/>
          <ac:spMkLst>
            <pc:docMk/>
            <pc:sldMk cId="1081505863" sldId="323"/>
            <ac:spMk id="18" creationId="{F57D34A1-D9C2-04B1-5C42-F891F15B883B}"/>
          </ac:spMkLst>
        </pc:spChg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19" creationId="{3C115E03-1D28-A3E3-BE69-A9262097F05F}"/>
          </ac:spMkLst>
        </pc:spChg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20" creationId="{0541812A-E8AA-3F35-8D8B-15BFEF0CAD94}"/>
          </ac:spMkLst>
        </pc:spChg>
        <pc:spChg chg="mod">
          <ac:chgData name="Nathan Clouse" userId="60190519-0423-46ec-ac65-f82d83ecfd9c" providerId="ADAL" clId="{6C86E76E-2E69-4401-AB0A-DE85DD0CDB27}" dt="2023-02-23T23:21:31.558" v="4359" actId="27636"/>
          <ac:spMkLst>
            <pc:docMk/>
            <pc:sldMk cId="1081505863" sldId="323"/>
            <ac:spMk id="21" creationId="{958287EA-2D65-46D0-00CF-52915F094E5D}"/>
          </ac:spMkLst>
        </pc:spChg>
        <pc:spChg chg="mod">
          <ac:chgData name="Nathan Clouse" userId="60190519-0423-46ec-ac65-f82d83ecfd9c" providerId="ADAL" clId="{6C86E76E-2E69-4401-AB0A-DE85DD0CDB27}" dt="2023-02-23T23:21:31.524" v="4358"/>
          <ac:spMkLst>
            <pc:docMk/>
            <pc:sldMk cId="1081505863" sldId="323"/>
            <ac:spMk id="22" creationId="{4450F199-E2A5-5C35-714C-45B350BDED1D}"/>
          </ac:spMkLst>
        </pc:spChg>
        <pc:grpChg chg="add mod">
          <ac:chgData name="Nathan Clouse" userId="60190519-0423-46ec-ac65-f82d83ecfd9c" providerId="ADAL" clId="{6C86E76E-2E69-4401-AB0A-DE85DD0CDB27}" dt="2023-02-23T23:21:31.957" v="4360"/>
          <ac:grpSpMkLst>
            <pc:docMk/>
            <pc:sldMk cId="1081505863" sldId="323"/>
            <ac:grpSpMk id="14" creationId="{7402EDC1-E281-9635-D36C-BB1B29F8B0D7}"/>
          </ac:grpSpMkLst>
        </pc:grpChg>
        <pc:picChg chg="add mod ord">
          <ac:chgData name="Nathan Clouse" userId="60190519-0423-46ec-ac65-f82d83ecfd9c" providerId="ADAL" clId="{6C86E76E-2E69-4401-AB0A-DE85DD0CDB27}" dt="2023-03-05T22:00:23.899" v="4875" actId="167"/>
          <ac:picMkLst>
            <pc:docMk/>
            <pc:sldMk cId="1081505863" sldId="323"/>
            <ac:picMk id="5" creationId="{232439C5-5330-B008-B336-240613060E73}"/>
          </ac:picMkLst>
        </pc:picChg>
      </pc:sldChg>
      <pc:sldChg chg="modAnim">
        <pc:chgData name="Nathan Clouse" userId="60190519-0423-46ec-ac65-f82d83ecfd9c" providerId="ADAL" clId="{6C86E76E-2E69-4401-AB0A-DE85DD0CDB27}" dt="2023-02-21T02:43:51.927" v="3197"/>
        <pc:sldMkLst>
          <pc:docMk/>
          <pc:sldMk cId="1643695782" sldId="324"/>
        </pc:sldMkLst>
      </pc:sldChg>
      <pc:sldChg chg="modSp mod">
        <pc:chgData name="Nathan Clouse" userId="60190519-0423-46ec-ac65-f82d83ecfd9c" providerId="ADAL" clId="{6C86E76E-2E69-4401-AB0A-DE85DD0CDB27}" dt="2023-03-05T21:43:06.373" v="4833" actId="403"/>
        <pc:sldMkLst>
          <pc:docMk/>
          <pc:sldMk cId="1258297838" sldId="325"/>
        </pc:sldMkLst>
        <pc:spChg chg="mod">
          <ac:chgData name="Nathan Clouse" userId="60190519-0423-46ec-ac65-f82d83ecfd9c" providerId="ADAL" clId="{6C86E76E-2E69-4401-AB0A-DE85DD0CDB27}" dt="2023-03-01T01:23:24.606" v="4691" actId="20577"/>
          <ac:spMkLst>
            <pc:docMk/>
            <pc:sldMk cId="1258297838" sldId="325"/>
            <ac:spMk id="25" creationId="{423F7611-58ED-E378-7C9C-7FC89175E311}"/>
          </ac:spMkLst>
        </pc:spChg>
        <pc:spChg chg="mod">
          <ac:chgData name="Nathan Clouse" userId="60190519-0423-46ec-ac65-f82d83ecfd9c" providerId="ADAL" clId="{6C86E76E-2E69-4401-AB0A-DE85DD0CDB27}" dt="2023-03-05T21:43:06.373" v="4833" actId="403"/>
          <ac:spMkLst>
            <pc:docMk/>
            <pc:sldMk cId="1258297838" sldId="325"/>
            <ac:spMk id="26" creationId="{D87590BF-483F-E7AF-6AA2-889C2A4725B5}"/>
          </ac:spMkLst>
        </pc:spChg>
      </pc:sldChg>
      <pc:sldChg chg="modSp">
        <pc:chgData name="Nathan Clouse" userId="60190519-0423-46ec-ac65-f82d83ecfd9c" providerId="ADAL" clId="{6C86E76E-2E69-4401-AB0A-DE85DD0CDB27}" dt="2023-02-21T03:00:39.352" v="3269" actId="20577"/>
        <pc:sldMkLst>
          <pc:docMk/>
          <pc:sldMk cId="3869031601" sldId="326"/>
        </pc:sldMkLst>
        <pc:spChg chg="mod">
          <ac:chgData name="Nathan Clouse" userId="60190519-0423-46ec-ac65-f82d83ecfd9c" providerId="ADAL" clId="{6C86E76E-2E69-4401-AB0A-DE85DD0CDB27}" dt="2023-02-21T03:00:32.001" v="3263" actId="20577"/>
          <ac:spMkLst>
            <pc:docMk/>
            <pc:sldMk cId="3869031601" sldId="326"/>
            <ac:spMk id="9" creationId="{F424C060-859F-8EB6-8A60-C5C5B0EFC97D}"/>
          </ac:spMkLst>
        </pc:spChg>
        <pc:spChg chg="mod">
          <ac:chgData name="Nathan Clouse" userId="60190519-0423-46ec-ac65-f82d83ecfd9c" providerId="ADAL" clId="{6C86E76E-2E69-4401-AB0A-DE85DD0CDB27}" dt="2023-02-21T03:00:36.752" v="3267" actId="20577"/>
          <ac:spMkLst>
            <pc:docMk/>
            <pc:sldMk cId="3869031601" sldId="326"/>
            <ac:spMk id="10" creationId="{A6F50D7B-F408-E2EC-DCE5-7DB74FCD2F0B}"/>
          </ac:spMkLst>
        </pc:spChg>
        <pc:spChg chg="mod">
          <ac:chgData name="Nathan Clouse" userId="60190519-0423-46ec-ac65-f82d83ecfd9c" providerId="ADAL" clId="{6C86E76E-2E69-4401-AB0A-DE85DD0CDB27}" dt="2023-02-21T03:00:34.400" v="3265" actId="20577"/>
          <ac:spMkLst>
            <pc:docMk/>
            <pc:sldMk cId="3869031601" sldId="326"/>
            <ac:spMk id="11" creationId="{EE3AA12D-3E74-D626-F56D-B83BC7807B84}"/>
          </ac:spMkLst>
        </pc:spChg>
        <pc:spChg chg="mod">
          <ac:chgData name="Nathan Clouse" userId="60190519-0423-46ec-ac65-f82d83ecfd9c" providerId="ADAL" clId="{6C86E76E-2E69-4401-AB0A-DE85DD0CDB27}" dt="2023-02-21T03:00:39.352" v="3269" actId="20577"/>
          <ac:spMkLst>
            <pc:docMk/>
            <pc:sldMk cId="3869031601" sldId="326"/>
            <ac:spMk id="12" creationId="{E1C2FB26-134E-B3DE-0B40-D4745FF46D3F}"/>
          </ac:spMkLst>
        </pc:spChg>
      </pc:sldChg>
      <pc:sldChg chg="addSp delSp modSp mod">
        <pc:chgData name="Nathan Clouse" userId="60190519-0423-46ec-ac65-f82d83ecfd9c" providerId="ADAL" clId="{6C86E76E-2E69-4401-AB0A-DE85DD0CDB27}" dt="2023-02-23T23:04:23.177" v="4232" actId="962"/>
        <pc:sldMkLst>
          <pc:docMk/>
          <pc:sldMk cId="2343633701" sldId="327"/>
        </pc:sldMkLst>
        <pc:spChg chg="del">
          <ac:chgData name="Nathan Clouse" userId="60190519-0423-46ec-ac65-f82d83ecfd9c" providerId="ADAL" clId="{6C86E76E-2E69-4401-AB0A-DE85DD0CDB27}" dt="2023-02-23T23:04:21.587" v="4230" actId="931"/>
          <ac:spMkLst>
            <pc:docMk/>
            <pc:sldMk cId="2343633701" sldId="327"/>
            <ac:spMk id="7" creationId="{CB2849C2-FE23-8BF1-BCEC-C983A71EAF03}"/>
          </ac:spMkLst>
        </pc:spChg>
        <pc:picChg chg="add mod">
          <ac:chgData name="Nathan Clouse" userId="60190519-0423-46ec-ac65-f82d83ecfd9c" providerId="ADAL" clId="{6C86E76E-2E69-4401-AB0A-DE85DD0CDB27}" dt="2023-02-23T23:04:23.177" v="4232" actId="962"/>
          <ac:picMkLst>
            <pc:docMk/>
            <pc:sldMk cId="2343633701" sldId="327"/>
            <ac:picMk id="5" creationId="{3F5D6A19-A789-3196-9579-78F139A35648}"/>
          </ac:picMkLst>
        </pc:picChg>
      </pc:sldChg>
      <pc:sldChg chg="modAnim">
        <pc:chgData name="Nathan Clouse" userId="60190519-0423-46ec-ac65-f82d83ecfd9c" providerId="ADAL" clId="{6C86E76E-2E69-4401-AB0A-DE85DD0CDB27}" dt="2023-02-24T00:09:36.205" v="4489"/>
        <pc:sldMkLst>
          <pc:docMk/>
          <pc:sldMk cId="3849227632" sldId="328"/>
        </pc:sldMkLst>
      </pc:sldChg>
      <pc:sldChg chg="addSp delSp modSp mod">
        <pc:chgData name="Nathan Clouse" userId="60190519-0423-46ec-ac65-f82d83ecfd9c" providerId="ADAL" clId="{6C86E76E-2E69-4401-AB0A-DE85DD0CDB27}" dt="2023-02-23T23:05:32.511" v="4235" actId="962"/>
        <pc:sldMkLst>
          <pc:docMk/>
          <pc:sldMk cId="861073104" sldId="329"/>
        </pc:sldMkLst>
        <pc:spChg chg="del">
          <ac:chgData name="Nathan Clouse" userId="60190519-0423-46ec-ac65-f82d83ecfd9c" providerId="ADAL" clId="{6C86E76E-2E69-4401-AB0A-DE85DD0CDB27}" dt="2023-02-23T23:05:30.748" v="4233" actId="931"/>
          <ac:spMkLst>
            <pc:docMk/>
            <pc:sldMk cId="861073104" sldId="329"/>
            <ac:spMk id="8" creationId="{9554378E-D24C-2DC3-7127-9BEAB362D9C0}"/>
          </ac:spMkLst>
        </pc:spChg>
        <pc:picChg chg="add mod">
          <ac:chgData name="Nathan Clouse" userId="60190519-0423-46ec-ac65-f82d83ecfd9c" providerId="ADAL" clId="{6C86E76E-2E69-4401-AB0A-DE85DD0CDB27}" dt="2023-02-23T23:05:32.511" v="4235" actId="962"/>
          <ac:picMkLst>
            <pc:docMk/>
            <pc:sldMk cId="861073104" sldId="329"/>
            <ac:picMk id="5" creationId="{B3B82148-CDFF-07D5-E59E-E803199CBA50}"/>
          </ac:picMkLst>
        </pc:picChg>
      </pc:sldChg>
      <pc:sldChg chg="modSp">
        <pc:chgData name="Nathan Clouse" userId="60190519-0423-46ec-ac65-f82d83ecfd9c" providerId="ADAL" clId="{6C86E76E-2E69-4401-AB0A-DE85DD0CDB27}" dt="2023-02-23T03:47:05.927" v="4061"/>
        <pc:sldMkLst>
          <pc:docMk/>
          <pc:sldMk cId="2351043484" sldId="333"/>
        </pc:sldMkLst>
        <pc:picChg chg="mod">
          <ac:chgData name="Nathan Clouse" userId="60190519-0423-46ec-ac65-f82d83ecfd9c" providerId="ADAL" clId="{6C86E76E-2E69-4401-AB0A-DE85DD0CDB27}" dt="2023-02-23T03:47:05.927" v="4061"/>
          <ac:picMkLst>
            <pc:docMk/>
            <pc:sldMk cId="2351043484" sldId="333"/>
            <ac:picMk id="1026" creationId="{8D8E5601-F178-38FC-E064-22AEB1CE43AA}"/>
          </ac:picMkLst>
        </pc:picChg>
      </pc:sldChg>
      <pc:sldChg chg="modTransition">
        <pc:chgData name="Nathan Clouse" userId="60190519-0423-46ec-ac65-f82d83ecfd9c" providerId="ADAL" clId="{6C86E76E-2E69-4401-AB0A-DE85DD0CDB27}" dt="2023-02-21T03:08:14.444" v="3491"/>
        <pc:sldMkLst>
          <pc:docMk/>
          <pc:sldMk cId="3566761705" sldId="334"/>
        </pc:sldMkLst>
      </pc:sldChg>
      <pc:sldChg chg="addSp delSp modSp mod modTransition modClrScheme modAnim chgLayout">
        <pc:chgData name="Nathan Clouse" userId="60190519-0423-46ec-ac65-f82d83ecfd9c" providerId="ADAL" clId="{6C86E76E-2E69-4401-AB0A-DE85DD0CDB27}" dt="2023-03-05T21:24:51.161" v="4754" actId="1076"/>
        <pc:sldMkLst>
          <pc:docMk/>
          <pc:sldMk cId="3986942796" sldId="335"/>
        </pc:sldMkLst>
        <pc:spChg chg="add 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2" creationId="{F51296A7-572D-3CFA-2F99-AA27883D7650}"/>
          </ac:spMkLst>
        </pc:spChg>
        <pc:spChg chg="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3" creationId="{66B747A9-AC8E-726F-A57F-2F07F1055597}"/>
          </ac:spMkLst>
        </pc:spChg>
        <pc:spChg chg="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4" creationId="{F706D507-BEDC-C4B1-C966-481CDD7FC0F5}"/>
          </ac:spMkLst>
        </pc:spChg>
        <pc:spChg chg="add 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5" creationId="{D4A031C5-D914-2AFC-EE0C-4854EB03ACD2}"/>
          </ac:spMkLst>
        </pc:spChg>
        <pc:spChg chg="add mod">
          <ac:chgData name="Nathan Clouse" userId="60190519-0423-46ec-ac65-f82d83ecfd9c" providerId="ADAL" clId="{6C86E76E-2E69-4401-AB0A-DE85DD0CDB27}" dt="2023-03-05T21:24:10.569" v="4742" actId="1076"/>
          <ac:spMkLst>
            <pc:docMk/>
            <pc:sldMk cId="3986942796" sldId="335"/>
            <ac:spMk id="6" creationId="{02CC0916-B704-BE6A-D7A0-00B44F621E2C}"/>
          </ac:spMkLst>
        </pc:spChg>
        <pc:spChg chg="add mod">
          <ac:chgData name="Nathan Clouse" userId="60190519-0423-46ec-ac65-f82d83ecfd9c" providerId="ADAL" clId="{6C86E76E-2E69-4401-AB0A-DE85DD0CDB27}" dt="2023-03-05T21:24:37.738" v="4748" actId="1076"/>
          <ac:spMkLst>
            <pc:docMk/>
            <pc:sldMk cId="3986942796" sldId="335"/>
            <ac:spMk id="7" creationId="{F76565BF-F854-65A1-9C0F-9B08E2F308F0}"/>
          </ac:spMkLst>
        </pc:spChg>
        <pc:spChg chg="add mod">
          <ac:chgData name="Nathan Clouse" userId="60190519-0423-46ec-ac65-f82d83ecfd9c" providerId="ADAL" clId="{6C86E76E-2E69-4401-AB0A-DE85DD0CDB27}" dt="2023-03-05T21:24:44.417" v="4752" actId="1076"/>
          <ac:spMkLst>
            <pc:docMk/>
            <pc:sldMk cId="3986942796" sldId="335"/>
            <ac:spMk id="8" creationId="{892A3A93-426F-BBBB-E694-EAA58CF08DC8}"/>
          </ac:spMkLst>
        </pc:spChg>
        <pc:spChg chg="add mod">
          <ac:chgData name="Nathan Clouse" userId="60190519-0423-46ec-ac65-f82d83ecfd9c" providerId="ADAL" clId="{6C86E76E-2E69-4401-AB0A-DE85DD0CDB27}" dt="2023-03-05T21:24:51.161" v="4754" actId="1076"/>
          <ac:spMkLst>
            <pc:docMk/>
            <pc:sldMk cId="3986942796" sldId="335"/>
            <ac:spMk id="9" creationId="{6E792821-6921-6111-DC36-A20A10332A2E}"/>
          </ac:spMkLst>
        </pc:spChg>
        <pc:spChg chg="del 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17" creationId="{0F2D3DD3-EF58-7A21-DF58-6CA1227B46A7}"/>
          </ac:spMkLst>
        </pc:spChg>
        <pc:spChg chg="del mod ord">
          <ac:chgData name="Nathan Clouse" userId="60190519-0423-46ec-ac65-f82d83ecfd9c" providerId="ADAL" clId="{6C86E76E-2E69-4401-AB0A-DE85DD0CDB27}" dt="2023-02-21T03:04:41.726" v="3338" actId="700"/>
          <ac:spMkLst>
            <pc:docMk/>
            <pc:sldMk cId="3986942796" sldId="335"/>
            <ac:spMk id="18" creationId="{02F8F660-D16F-4441-F885-9EFD63048E33}"/>
          </ac:spMkLst>
        </pc:spChg>
      </pc:sldChg>
      <pc:sldChg chg="modTransition">
        <pc:chgData name="Nathan Clouse" userId="60190519-0423-46ec-ac65-f82d83ecfd9c" providerId="ADAL" clId="{6C86E76E-2E69-4401-AB0A-DE85DD0CDB27}" dt="2023-02-21T03:07:59.970" v="3488"/>
        <pc:sldMkLst>
          <pc:docMk/>
          <pc:sldMk cId="4263889890" sldId="336"/>
        </pc:sldMkLst>
      </pc:sldChg>
      <pc:sldChg chg="addSp delSp modSp mod">
        <pc:chgData name="Nathan Clouse" userId="60190519-0423-46ec-ac65-f82d83ecfd9c" providerId="ADAL" clId="{6C86E76E-2E69-4401-AB0A-DE85DD0CDB27}" dt="2023-03-05T21:46:25.082" v="4844" actId="167"/>
        <pc:sldMkLst>
          <pc:docMk/>
          <pc:sldMk cId="498255958" sldId="337"/>
        </pc:sldMkLst>
        <pc:spChg chg="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3" creationId="{3BAF895E-7DF9-A359-E9F4-2911C88F8AD3}"/>
          </ac:spMkLst>
        </pc:spChg>
        <pc:spChg chg="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4" creationId="{34E1CFE2-D8F5-3D03-D75F-2D74641B1811}"/>
          </ac:spMkLst>
        </pc:spChg>
        <pc:spChg chg="mod">
          <ac:chgData name="Nathan Clouse" userId="60190519-0423-46ec-ac65-f82d83ecfd9c" providerId="ADAL" clId="{6C86E76E-2E69-4401-AB0A-DE85DD0CDB27}" dt="2023-02-23T23:21:42.268" v="4362" actId="27636"/>
          <ac:spMkLst>
            <pc:docMk/>
            <pc:sldMk cId="498255958" sldId="337"/>
            <ac:spMk id="6" creationId="{8905DF11-A1E4-C075-9F69-273462962FB9}"/>
          </ac:spMkLst>
        </pc:spChg>
        <pc:spChg chg="del">
          <ac:chgData name="Nathan Clouse" userId="60190519-0423-46ec-ac65-f82d83ecfd9c" providerId="ADAL" clId="{6C86E76E-2E69-4401-AB0A-DE85DD0CDB27}" dt="2023-02-23T23:06:01.366" v="4236" actId="931"/>
          <ac:spMkLst>
            <pc:docMk/>
            <pc:sldMk cId="498255958" sldId="337"/>
            <ac:spMk id="7" creationId="{3DA4628F-4AC0-0C0B-5F5E-1301717D1C84}"/>
          </ac:spMkLst>
        </pc:spChg>
        <pc:spChg chg="mod">
          <ac:chgData name="Nathan Clouse" userId="60190519-0423-46ec-ac65-f82d83ecfd9c" providerId="ADAL" clId="{6C86E76E-2E69-4401-AB0A-DE85DD0CDB27}" dt="2023-02-23T23:21:42.271" v="4363" actId="27636"/>
          <ac:spMkLst>
            <pc:docMk/>
            <pc:sldMk cId="498255958" sldId="337"/>
            <ac:spMk id="8" creationId="{CD111AB0-A6CD-0AEA-0716-1FDCFAD86233}"/>
          </ac:spMkLst>
        </pc:spChg>
        <pc:spChg chg="del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9" creationId="{F9D5A7AE-E25F-6E29-F558-8883F0D6B867}"/>
          </ac:spMkLst>
        </pc:spChg>
        <pc:spChg chg="add del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0" creationId="{583ED3D4-86B8-D72E-51C4-B6A2F2DEBF5D}"/>
          </ac:spMkLst>
        </pc:spChg>
        <pc:spChg chg="add del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1" creationId="{17537698-0603-CBB8-4E52-10C0C861C9C9}"/>
          </ac:spMkLst>
        </pc:spChg>
        <pc:spChg chg="add del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2" creationId="{251998DD-929E-F398-EFD5-5F7B82DAE27B}"/>
          </ac:spMkLst>
        </pc:spChg>
        <pc:spChg chg="add del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3" creationId="{C70857D7-5E66-EFD7-C64A-6B14067E11E4}"/>
          </ac:spMkLst>
        </pc:spChg>
        <pc:spChg chg="add del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4" creationId="{2EFEA1C9-A285-2C95-5530-605E8C4E10C8}"/>
          </ac:spMkLst>
        </pc:spChg>
        <pc:spChg chg="add mod">
          <ac:chgData name="Nathan Clouse" userId="60190519-0423-46ec-ac65-f82d83ecfd9c" providerId="ADAL" clId="{6C86E76E-2E69-4401-AB0A-DE85DD0CDB27}" dt="2023-02-23T23:21:42.237" v="4361"/>
          <ac:spMkLst>
            <pc:docMk/>
            <pc:sldMk cId="498255958" sldId="337"/>
            <ac:spMk id="15" creationId="{52A16969-643E-8BFF-BF2B-72432BF6C19C}"/>
          </ac:spMkLst>
        </pc:spChg>
        <pc:spChg chg="mod">
          <ac:chgData name="Nathan Clouse" userId="60190519-0423-46ec-ac65-f82d83ecfd9c" providerId="ADAL" clId="{6C86E76E-2E69-4401-AB0A-DE85DD0CDB27}" dt="2023-02-23T23:21:42.763" v="4364"/>
          <ac:spMkLst>
            <pc:docMk/>
            <pc:sldMk cId="498255958" sldId="337"/>
            <ac:spMk id="17" creationId="{7B02CA69-1C7C-0531-8462-84D21663AD63}"/>
          </ac:spMkLst>
        </pc:spChg>
        <pc:spChg chg="mod">
          <ac:chgData name="Nathan Clouse" userId="60190519-0423-46ec-ac65-f82d83ecfd9c" providerId="ADAL" clId="{6C86E76E-2E69-4401-AB0A-DE85DD0CDB27}" dt="2023-02-23T23:21:42.763" v="4364"/>
          <ac:spMkLst>
            <pc:docMk/>
            <pc:sldMk cId="498255958" sldId="337"/>
            <ac:spMk id="18" creationId="{E4F85F96-9E57-83C7-3313-FBA0C77CA902}"/>
          </ac:spMkLst>
        </pc:spChg>
        <pc:grpChg chg="add mod">
          <ac:chgData name="Nathan Clouse" userId="60190519-0423-46ec-ac65-f82d83ecfd9c" providerId="ADAL" clId="{6C86E76E-2E69-4401-AB0A-DE85DD0CDB27}" dt="2023-02-23T23:21:42.763" v="4364"/>
          <ac:grpSpMkLst>
            <pc:docMk/>
            <pc:sldMk cId="498255958" sldId="337"/>
            <ac:grpSpMk id="16" creationId="{B03A210D-84F2-10AF-10C6-576FD1EC6FF1}"/>
          </ac:grpSpMkLst>
        </pc:grpChg>
        <pc:picChg chg="add mod ord">
          <ac:chgData name="Nathan Clouse" userId="60190519-0423-46ec-ac65-f82d83ecfd9c" providerId="ADAL" clId="{6C86E76E-2E69-4401-AB0A-DE85DD0CDB27}" dt="2023-03-05T21:46:25.082" v="4844" actId="167"/>
          <ac:picMkLst>
            <pc:docMk/>
            <pc:sldMk cId="498255958" sldId="337"/>
            <ac:picMk id="5" creationId="{533E1014-8BFC-971F-3C6C-15F822384AFB}"/>
          </ac:picMkLst>
        </pc:picChg>
      </pc:sldChg>
      <pc:sldChg chg="modSp modTransition">
        <pc:chgData name="Nathan Clouse" userId="60190519-0423-46ec-ac65-f82d83ecfd9c" providerId="ADAL" clId="{6C86E76E-2E69-4401-AB0A-DE85DD0CDB27}" dt="2023-02-21T03:08:13.301" v="3490"/>
        <pc:sldMkLst>
          <pc:docMk/>
          <pc:sldMk cId="3263978024" sldId="338"/>
        </pc:sldMkLst>
        <pc:picChg chg="mod">
          <ac:chgData name="Nathan Clouse" userId="60190519-0423-46ec-ac65-f82d83ecfd9c" providerId="ADAL" clId="{6C86E76E-2E69-4401-AB0A-DE85DD0CDB27}" dt="2023-02-21T03:05:02.881" v="3340"/>
          <ac:picMkLst>
            <pc:docMk/>
            <pc:sldMk cId="3263978024" sldId="338"/>
            <ac:picMk id="6" creationId="{99643CEE-91E6-9FAE-063D-81907F7695A9}"/>
          </ac:picMkLst>
        </pc:picChg>
      </pc:sldChg>
      <pc:sldChg chg="modSp modTransition">
        <pc:chgData name="Nathan Clouse" userId="60190519-0423-46ec-ac65-f82d83ecfd9c" providerId="ADAL" clId="{6C86E76E-2E69-4401-AB0A-DE85DD0CDB27}" dt="2023-02-21T03:08:09.249" v="3489"/>
        <pc:sldMkLst>
          <pc:docMk/>
          <pc:sldMk cId="2226433162" sldId="339"/>
        </pc:sldMkLst>
        <pc:picChg chg="mod">
          <ac:chgData name="Nathan Clouse" userId="60190519-0423-46ec-ac65-f82d83ecfd9c" providerId="ADAL" clId="{6C86E76E-2E69-4401-AB0A-DE85DD0CDB27}" dt="2023-02-21T03:05:39.641" v="3347"/>
          <ac:picMkLst>
            <pc:docMk/>
            <pc:sldMk cId="2226433162" sldId="339"/>
            <ac:picMk id="6" creationId="{F3A6538F-2EA9-D1AF-0112-9E6EDE0206B6}"/>
          </ac:picMkLst>
        </pc:picChg>
      </pc:sldChg>
      <pc:sldChg chg="modSp modTransition">
        <pc:chgData name="Nathan Clouse" userId="60190519-0423-46ec-ac65-f82d83ecfd9c" providerId="ADAL" clId="{6C86E76E-2E69-4401-AB0A-DE85DD0CDB27}" dt="2023-02-21T03:07:43.961" v="3485"/>
        <pc:sldMkLst>
          <pc:docMk/>
          <pc:sldMk cId="719411477" sldId="340"/>
        </pc:sldMkLst>
        <pc:picChg chg="mod">
          <ac:chgData name="Nathan Clouse" userId="60190519-0423-46ec-ac65-f82d83ecfd9c" providerId="ADAL" clId="{6C86E76E-2E69-4401-AB0A-DE85DD0CDB27}" dt="2023-02-21T03:06:37.897" v="3358"/>
          <ac:picMkLst>
            <pc:docMk/>
            <pc:sldMk cId="719411477" sldId="340"/>
            <ac:picMk id="6" creationId="{8B0DB477-FEA4-03AF-C94B-9D085FDF49C3}"/>
          </ac:picMkLst>
        </pc:picChg>
      </pc:sldChg>
      <pc:sldChg chg="modSp mod">
        <pc:chgData name="Nathan Clouse" userId="60190519-0423-46ec-ac65-f82d83ecfd9c" providerId="ADAL" clId="{6C86E76E-2E69-4401-AB0A-DE85DD0CDB27}" dt="2023-02-21T03:14:46.264" v="3495" actId="29295"/>
        <pc:sldMkLst>
          <pc:docMk/>
          <pc:sldMk cId="889564001" sldId="341"/>
        </pc:sldMkLst>
        <pc:picChg chg="mod">
          <ac:chgData name="Nathan Clouse" userId="60190519-0423-46ec-ac65-f82d83ecfd9c" providerId="ADAL" clId="{6C86E76E-2E69-4401-AB0A-DE85DD0CDB27}" dt="2023-02-21T03:14:46.264" v="3495" actId="29295"/>
          <ac:picMkLst>
            <pc:docMk/>
            <pc:sldMk cId="889564001" sldId="341"/>
            <ac:picMk id="13" creationId="{F30B4357-3284-0C83-D73B-5F84B81F6913}"/>
          </ac:picMkLst>
        </pc:picChg>
      </pc:sldChg>
      <pc:sldChg chg="modSp mod">
        <pc:chgData name="Nathan Clouse" userId="60190519-0423-46ec-ac65-f82d83ecfd9c" providerId="ADAL" clId="{6C86E76E-2E69-4401-AB0A-DE85DD0CDB27}" dt="2023-02-23T03:49:27.004" v="4073" actId="29295"/>
        <pc:sldMkLst>
          <pc:docMk/>
          <pc:sldMk cId="3545987206" sldId="342"/>
        </pc:sldMkLst>
        <pc:picChg chg="mod">
          <ac:chgData name="Nathan Clouse" userId="60190519-0423-46ec-ac65-f82d83ecfd9c" providerId="ADAL" clId="{6C86E76E-2E69-4401-AB0A-DE85DD0CDB27}" dt="2023-02-23T03:49:27.004" v="4073" actId="29295"/>
          <ac:picMkLst>
            <pc:docMk/>
            <pc:sldMk cId="3545987206" sldId="342"/>
            <ac:picMk id="10" creationId="{8DED0729-62FF-5AE9-2A44-01534C3445A3}"/>
          </ac:picMkLst>
        </pc:picChg>
      </pc:sldChg>
      <pc:sldChg chg="modSp mod">
        <pc:chgData name="Nathan Clouse" userId="60190519-0423-46ec-ac65-f82d83ecfd9c" providerId="ADAL" clId="{6C86E76E-2E69-4401-AB0A-DE85DD0CDB27}" dt="2023-02-23T03:50:11.219" v="4077" actId="29295"/>
        <pc:sldMkLst>
          <pc:docMk/>
          <pc:sldMk cId="2917615689" sldId="343"/>
        </pc:sldMkLst>
        <pc:picChg chg="mod">
          <ac:chgData name="Nathan Clouse" userId="60190519-0423-46ec-ac65-f82d83ecfd9c" providerId="ADAL" clId="{6C86E76E-2E69-4401-AB0A-DE85DD0CDB27}" dt="2023-02-23T03:50:11.219" v="4077" actId="29295"/>
          <ac:picMkLst>
            <pc:docMk/>
            <pc:sldMk cId="2917615689" sldId="343"/>
            <ac:picMk id="6" creationId="{F3C3B559-933E-E15A-5776-2A7910EC05BA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2:00:44.945" v="4878" actId="167"/>
        <pc:sldMkLst>
          <pc:docMk/>
          <pc:sldMk cId="3302224737" sldId="344"/>
        </pc:sldMkLst>
        <pc:spChg chg="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3" creationId="{B744B9B5-806F-AE36-7953-72BD4EB2ACF4}"/>
          </ac:spMkLst>
        </pc:spChg>
        <pc:spChg chg="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4" creationId="{68E4E4AD-E1BD-3535-D5F1-F3A1F1E3C285}"/>
          </ac:spMkLst>
        </pc:spChg>
        <pc:spChg chg="mod">
          <ac:chgData name="Nathan Clouse" userId="60190519-0423-46ec-ac65-f82d83ecfd9c" providerId="ADAL" clId="{6C86E76E-2E69-4401-AB0A-DE85DD0CDB27}" dt="2023-02-23T23:22:01.785" v="4367" actId="27636"/>
          <ac:spMkLst>
            <pc:docMk/>
            <pc:sldMk cId="3302224737" sldId="344"/>
            <ac:spMk id="6" creationId="{736B33B7-5C98-6D00-C9C3-D42BD6E68CB3}"/>
          </ac:spMkLst>
        </pc:spChg>
        <pc:spChg chg="del">
          <ac:chgData name="Nathan Clouse" userId="60190519-0423-46ec-ac65-f82d83ecfd9c" providerId="ADAL" clId="{6C86E76E-2E69-4401-AB0A-DE85DD0CDB27}" dt="2023-02-23T23:06:17.695" v="4239" actId="931"/>
          <ac:spMkLst>
            <pc:docMk/>
            <pc:sldMk cId="3302224737" sldId="344"/>
            <ac:spMk id="7" creationId="{7A472A8B-BB52-DCFB-E53F-D641C8331222}"/>
          </ac:spMkLst>
        </pc:spChg>
        <pc:spChg chg="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8" creationId="{5BECE144-AB26-D2CB-BD66-95BE4BB4B7BC}"/>
          </ac:spMkLst>
        </pc:spChg>
        <pc:spChg chg="del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9" creationId="{7FA6759D-A3C8-E742-B139-28449618338A}"/>
          </ac:spMkLst>
        </pc:spChg>
        <pc:spChg chg="add del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0" creationId="{AAA50DB1-87C0-D5FC-7EB0-43A0A6FF0AC9}"/>
          </ac:spMkLst>
        </pc:spChg>
        <pc:spChg chg="add del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1" creationId="{5FA4DEDB-AC4E-3FEE-EE7A-3956457A4D1C}"/>
          </ac:spMkLst>
        </pc:spChg>
        <pc:spChg chg="add del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2" creationId="{AC199BC9-75F7-540C-51E8-C85EFD1A521B}"/>
          </ac:spMkLst>
        </pc:spChg>
        <pc:spChg chg="add del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3" creationId="{3F9AE651-4982-9171-BA8E-250522557D75}"/>
          </ac:spMkLst>
        </pc:spChg>
        <pc:spChg chg="add del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4" creationId="{5E8B6F7A-09FD-4E83-3329-67F3CD5D7988}"/>
          </ac:spMkLst>
        </pc:spChg>
        <pc:spChg chg="add mod">
          <ac:chgData name="Nathan Clouse" userId="60190519-0423-46ec-ac65-f82d83ecfd9c" providerId="ADAL" clId="{6C86E76E-2E69-4401-AB0A-DE85DD0CDB27}" dt="2023-02-23T23:22:01.754" v="4366"/>
          <ac:spMkLst>
            <pc:docMk/>
            <pc:sldMk cId="3302224737" sldId="344"/>
            <ac:spMk id="15" creationId="{92E1952B-41A0-3ABB-1094-3508D13D527C}"/>
          </ac:spMkLst>
        </pc:spChg>
        <pc:spChg chg="mod">
          <ac:chgData name="Nathan Clouse" userId="60190519-0423-46ec-ac65-f82d83ecfd9c" providerId="ADAL" clId="{6C86E76E-2E69-4401-AB0A-DE85DD0CDB27}" dt="2023-02-23T23:22:02.314" v="4368"/>
          <ac:spMkLst>
            <pc:docMk/>
            <pc:sldMk cId="3302224737" sldId="344"/>
            <ac:spMk id="17" creationId="{37B6FC8B-121B-47A6-975C-B4D7B43BC0FC}"/>
          </ac:spMkLst>
        </pc:spChg>
        <pc:spChg chg="mod">
          <ac:chgData name="Nathan Clouse" userId="60190519-0423-46ec-ac65-f82d83ecfd9c" providerId="ADAL" clId="{6C86E76E-2E69-4401-AB0A-DE85DD0CDB27}" dt="2023-02-23T23:22:02.314" v="4368"/>
          <ac:spMkLst>
            <pc:docMk/>
            <pc:sldMk cId="3302224737" sldId="344"/>
            <ac:spMk id="18" creationId="{2A2B172C-20A5-1376-F949-69D83E501C41}"/>
          </ac:spMkLst>
        </pc:spChg>
        <pc:grpChg chg="add mod ord">
          <ac:chgData name="Nathan Clouse" userId="60190519-0423-46ec-ac65-f82d83ecfd9c" providerId="ADAL" clId="{6C86E76E-2E69-4401-AB0A-DE85DD0CDB27}" dt="2023-03-05T22:00:42.171" v="4877" actId="167"/>
          <ac:grpSpMkLst>
            <pc:docMk/>
            <pc:sldMk cId="3302224737" sldId="344"/>
            <ac:grpSpMk id="16" creationId="{18281FD9-11F1-4BE2-A044-867C26E97085}"/>
          </ac:grpSpMkLst>
        </pc:grpChg>
        <pc:picChg chg="add mod ord">
          <ac:chgData name="Nathan Clouse" userId="60190519-0423-46ec-ac65-f82d83ecfd9c" providerId="ADAL" clId="{6C86E76E-2E69-4401-AB0A-DE85DD0CDB27}" dt="2023-03-05T22:00:44.945" v="4878" actId="167"/>
          <ac:picMkLst>
            <pc:docMk/>
            <pc:sldMk cId="3302224737" sldId="344"/>
            <ac:picMk id="5" creationId="{9FE1F304-21FD-EADF-0ADC-AE87FB49211B}"/>
          </ac:picMkLst>
        </pc:picChg>
      </pc:sldChg>
      <pc:sldChg chg="modSp mod">
        <pc:chgData name="Nathan Clouse" userId="60190519-0423-46ec-ac65-f82d83ecfd9c" providerId="ADAL" clId="{6C86E76E-2E69-4401-AB0A-DE85DD0CDB27}" dt="2023-02-23T03:50:44.213" v="4082" actId="29295"/>
        <pc:sldMkLst>
          <pc:docMk/>
          <pc:sldMk cId="665296931" sldId="345"/>
        </pc:sldMkLst>
        <pc:picChg chg="mod">
          <ac:chgData name="Nathan Clouse" userId="60190519-0423-46ec-ac65-f82d83ecfd9c" providerId="ADAL" clId="{6C86E76E-2E69-4401-AB0A-DE85DD0CDB27}" dt="2023-02-23T03:50:44.213" v="4082" actId="29295"/>
          <ac:picMkLst>
            <pc:docMk/>
            <pc:sldMk cId="665296931" sldId="345"/>
            <ac:picMk id="6" creationId="{A9B9CC3E-68A5-DD9C-60C8-FBD827A08347}"/>
          </ac:picMkLst>
        </pc:picChg>
      </pc:sldChg>
      <pc:sldChg chg="addSp delSp modSp mod">
        <pc:chgData name="Nathan Clouse" userId="60190519-0423-46ec-ac65-f82d83ecfd9c" providerId="ADAL" clId="{6C86E76E-2E69-4401-AB0A-DE85DD0CDB27}" dt="2023-02-23T23:22:07.111" v="4372"/>
        <pc:sldMkLst>
          <pc:docMk/>
          <pc:sldMk cId="432194655" sldId="346"/>
        </pc:sldMkLst>
        <pc:spChg chg="mod">
          <ac:chgData name="Nathan Clouse" userId="60190519-0423-46ec-ac65-f82d83ecfd9c" providerId="ADAL" clId="{6C86E76E-2E69-4401-AB0A-DE85DD0CDB27}" dt="2023-02-23T23:22:06.653" v="4371" actId="27636"/>
          <ac:spMkLst>
            <pc:docMk/>
            <pc:sldMk cId="432194655" sldId="346"/>
            <ac:spMk id="2" creationId="{AC572455-39E2-059C-6D7D-EF726D73B4F1}"/>
          </ac:spMkLst>
        </pc:spChg>
        <pc:spChg chg="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3" creationId="{A367ABEA-6A0E-9AB9-2FDF-6DC967660E36}"/>
          </ac:spMkLst>
        </pc:spChg>
        <pc:spChg chg="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4" creationId="{1645E08B-33A7-1256-CAA6-5D8FC20895F9}"/>
          </ac:spMkLst>
        </pc:spChg>
        <pc:spChg chg="del">
          <ac:chgData name="Nathan Clouse" userId="60190519-0423-46ec-ac65-f82d83ecfd9c" providerId="ADAL" clId="{6C86E76E-2E69-4401-AB0A-DE85DD0CDB27}" dt="2023-02-23T23:06:46.947" v="4242" actId="931"/>
          <ac:spMkLst>
            <pc:docMk/>
            <pc:sldMk cId="432194655" sldId="346"/>
            <ac:spMk id="6" creationId="{31D33060-ECCE-7FCE-644C-30CB674168EF}"/>
          </ac:spMkLst>
        </pc:spChg>
        <pc:spChg chg="mod">
          <ac:chgData name="Nathan Clouse" userId="60190519-0423-46ec-ac65-f82d83ecfd9c" providerId="ADAL" clId="{6C86E76E-2E69-4401-AB0A-DE85DD0CDB27}" dt="2023-02-23T23:22:06.652" v="4370" actId="27636"/>
          <ac:spMkLst>
            <pc:docMk/>
            <pc:sldMk cId="432194655" sldId="346"/>
            <ac:spMk id="7" creationId="{83BE13D1-8F26-198E-609C-193D8610AFD5}"/>
          </ac:spMkLst>
        </pc:spChg>
        <pc:spChg chg="del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8" creationId="{0C371A5F-A716-6F7C-5353-E7918B23C89C}"/>
          </ac:spMkLst>
        </pc:spChg>
        <pc:spChg chg="add del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0" creationId="{56756159-6343-A6C8-D31A-CB3FB4F36700}"/>
          </ac:spMkLst>
        </pc:spChg>
        <pc:spChg chg="add del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1" creationId="{BB7BF6F0-8E06-4E30-D119-AA2DD355E441}"/>
          </ac:spMkLst>
        </pc:spChg>
        <pc:spChg chg="add del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2" creationId="{C2C7C692-72E8-30F8-04E8-7439D6490AB1}"/>
          </ac:spMkLst>
        </pc:spChg>
        <pc:spChg chg="add del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3" creationId="{BEDC449C-32AE-1A3C-32F6-328B15E95842}"/>
          </ac:spMkLst>
        </pc:spChg>
        <pc:spChg chg="add del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4" creationId="{A56F67E9-497B-1F4C-F756-1CDE66752232}"/>
          </ac:spMkLst>
        </pc:spChg>
        <pc:spChg chg="add mod">
          <ac:chgData name="Nathan Clouse" userId="60190519-0423-46ec-ac65-f82d83ecfd9c" providerId="ADAL" clId="{6C86E76E-2E69-4401-AB0A-DE85DD0CDB27}" dt="2023-02-23T23:22:06.624" v="4369"/>
          <ac:spMkLst>
            <pc:docMk/>
            <pc:sldMk cId="432194655" sldId="346"/>
            <ac:spMk id="15" creationId="{5FAE49FE-7664-A9D1-5009-2ACEED9A83DC}"/>
          </ac:spMkLst>
        </pc:spChg>
        <pc:spChg chg="mod">
          <ac:chgData name="Nathan Clouse" userId="60190519-0423-46ec-ac65-f82d83ecfd9c" providerId="ADAL" clId="{6C86E76E-2E69-4401-AB0A-DE85DD0CDB27}" dt="2023-02-23T23:22:07.111" v="4372"/>
          <ac:spMkLst>
            <pc:docMk/>
            <pc:sldMk cId="432194655" sldId="346"/>
            <ac:spMk id="17" creationId="{BF14870E-96E2-E13C-D4AA-02B74AC652A1}"/>
          </ac:spMkLst>
        </pc:spChg>
        <pc:spChg chg="mod">
          <ac:chgData name="Nathan Clouse" userId="60190519-0423-46ec-ac65-f82d83ecfd9c" providerId="ADAL" clId="{6C86E76E-2E69-4401-AB0A-DE85DD0CDB27}" dt="2023-02-23T23:22:07.111" v="4372"/>
          <ac:spMkLst>
            <pc:docMk/>
            <pc:sldMk cId="432194655" sldId="346"/>
            <ac:spMk id="18" creationId="{71096135-8EA7-9A5D-6C49-30FABA40D924}"/>
          </ac:spMkLst>
        </pc:spChg>
        <pc:grpChg chg="add mod">
          <ac:chgData name="Nathan Clouse" userId="60190519-0423-46ec-ac65-f82d83ecfd9c" providerId="ADAL" clId="{6C86E76E-2E69-4401-AB0A-DE85DD0CDB27}" dt="2023-02-23T23:22:07.111" v="4372"/>
          <ac:grpSpMkLst>
            <pc:docMk/>
            <pc:sldMk cId="432194655" sldId="346"/>
            <ac:grpSpMk id="16" creationId="{F23B5DB5-57D5-DE17-1BDA-4B6376A169CD}"/>
          </ac:grpSpMkLst>
        </pc:grpChg>
        <pc:picChg chg="add mod">
          <ac:chgData name="Nathan Clouse" userId="60190519-0423-46ec-ac65-f82d83ecfd9c" providerId="ADAL" clId="{6C86E76E-2E69-4401-AB0A-DE85DD0CDB27}" dt="2023-02-23T23:22:06.624" v="4369"/>
          <ac:picMkLst>
            <pc:docMk/>
            <pc:sldMk cId="432194655" sldId="346"/>
            <ac:picMk id="9" creationId="{F814E74C-D315-34C0-BC4C-8E9A4A28B671}"/>
          </ac:picMkLst>
        </pc:picChg>
      </pc:sldChg>
      <pc:sldChg chg="modSp mod">
        <pc:chgData name="Nathan Clouse" userId="60190519-0423-46ec-ac65-f82d83ecfd9c" providerId="ADAL" clId="{6C86E76E-2E69-4401-AB0A-DE85DD0CDB27}" dt="2023-02-23T03:52:38.981" v="4092" actId="29295"/>
        <pc:sldMkLst>
          <pc:docMk/>
          <pc:sldMk cId="3366957915" sldId="347"/>
        </pc:sldMkLst>
        <pc:picChg chg="mod">
          <ac:chgData name="Nathan Clouse" userId="60190519-0423-46ec-ac65-f82d83ecfd9c" providerId="ADAL" clId="{6C86E76E-2E69-4401-AB0A-DE85DD0CDB27}" dt="2023-02-23T03:52:38.981" v="4092" actId="29295"/>
          <ac:picMkLst>
            <pc:docMk/>
            <pc:sldMk cId="3366957915" sldId="347"/>
            <ac:picMk id="6" creationId="{0CE2B1C0-CB7C-B7B1-BED2-1A352F463428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1:48:56.522" v="4849" actId="167"/>
        <pc:sldMkLst>
          <pc:docMk/>
          <pc:sldMk cId="4272832645" sldId="348"/>
        </pc:sldMkLst>
        <pc:spChg chg="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3" creationId="{982E6AA5-973F-09D4-4AAB-B010C428DF7C}"/>
          </ac:spMkLst>
        </pc:spChg>
        <pc:spChg chg="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4" creationId="{DEFBEE35-66F8-AE80-0FA3-FCB0B408DD14}"/>
          </ac:spMkLst>
        </pc:spChg>
        <pc:spChg chg="mod">
          <ac:chgData name="Nathan Clouse" userId="60190519-0423-46ec-ac65-f82d83ecfd9c" providerId="ADAL" clId="{6C86E76E-2E69-4401-AB0A-DE85DD0CDB27}" dt="2023-02-23T23:22:18.218" v="4374" actId="27636"/>
          <ac:spMkLst>
            <pc:docMk/>
            <pc:sldMk cId="4272832645" sldId="348"/>
            <ac:spMk id="6" creationId="{051107CB-C7C0-8881-1FBA-614FBFCE9DFE}"/>
          </ac:spMkLst>
        </pc:spChg>
        <pc:spChg chg="del">
          <ac:chgData name="Nathan Clouse" userId="60190519-0423-46ec-ac65-f82d83ecfd9c" providerId="ADAL" clId="{6C86E76E-2E69-4401-AB0A-DE85DD0CDB27}" dt="2023-02-23T23:07:07.536" v="4244" actId="931"/>
          <ac:spMkLst>
            <pc:docMk/>
            <pc:sldMk cId="4272832645" sldId="348"/>
            <ac:spMk id="7" creationId="{42351BAD-CE85-3F7C-330A-49F4296A85AD}"/>
          </ac:spMkLst>
        </pc:spChg>
        <pc:spChg chg="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8" creationId="{767F6808-2DC3-6832-5A2A-1C0F7BC461E3}"/>
          </ac:spMkLst>
        </pc:spChg>
        <pc:spChg chg="del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9" creationId="{3C82C27D-D92D-75C4-6D2C-874905107DF4}"/>
          </ac:spMkLst>
        </pc:spChg>
        <pc:spChg chg="add del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0" creationId="{9F7AACAF-A313-30F2-27C2-DBA7E77A6BB9}"/>
          </ac:spMkLst>
        </pc:spChg>
        <pc:spChg chg="add del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1" creationId="{14ADBF8E-17D1-DE3F-DF24-27A2085D23B6}"/>
          </ac:spMkLst>
        </pc:spChg>
        <pc:spChg chg="add del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2" creationId="{572C47F4-37B7-97E5-B7D8-EA25F32FD3FC}"/>
          </ac:spMkLst>
        </pc:spChg>
        <pc:spChg chg="add del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3" creationId="{B1418DD5-1168-C1DA-6678-E52189E4BD26}"/>
          </ac:spMkLst>
        </pc:spChg>
        <pc:spChg chg="add del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4" creationId="{47A00639-C2D6-F825-3893-86170B102290}"/>
          </ac:spMkLst>
        </pc:spChg>
        <pc:spChg chg="add mod">
          <ac:chgData name="Nathan Clouse" userId="60190519-0423-46ec-ac65-f82d83ecfd9c" providerId="ADAL" clId="{6C86E76E-2E69-4401-AB0A-DE85DD0CDB27}" dt="2023-02-23T23:22:18.191" v="4373"/>
          <ac:spMkLst>
            <pc:docMk/>
            <pc:sldMk cId="4272832645" sldId="348"/>
            <ac:spMk id="15" creationId="{758E65BE-3796-9CBA-E45D-5A922D501686}"/>
          </ac:spMkLst>
        </pc:spChg>
        <pc:spChg chg="mod">
          <ac:chgData name="Nathan Clouse" userId="60190519-0423-46ec-ac65-f82d83ecfd9c" providerId="ADAL" clId="{6C86E76E-2E69-4401-AB0A-DE85DD0CDB27}" dt="2023-02-23T23:22:18.619" v="4375"/>
          <ac:spMkLst>
            <pc:docMk/>
            <pc:sldMk cId="4272832645" sldId="348"/>
            <ac:spMk id="17" creationId="{C03B88A7-7E26-1B38-BAA6-35E4209B8998}"/>
          </ac:spMkLst>
        </pc:spChg>
        <pc:spChg chg="mod">
          <ac:chgData name="Nathan Clouse" userId="60190519-0423-46ec-ac65-f82d83ecfd9c" providerId="ADAL" clId="{6C86E76E-2E69-4401-AB0A-DE85DD0CDB27}" dt="2023-02-23T23:22:18.619" v="4375"/>
          <ac:spMkLst>
            <pc:docMk/>
            <pc:sldMk cId="4272832645" sldId="348"/>
            <ac:spMk id="18" creationId="{9CC6E769-52D1-19BA-2587-57DF5F6EC8E1}"/>
          </ac:spMkLst>
        </pc:spChg>
        <pc:grpChg chg="add mod">
          <ac:chgData name="Nathan Clouse" userId="60190519-0423-46ec-ac65-f82d83ecfd9c" providerId="ADAL" clId="{6C86E76E-2E69-4401-AB0A-DE85DD0CDB27}" dt="2023-02-23T23:22:18.619" v="4375"/>
          <ac:grpSpMkLst>
            <pc:docMk/>
            <pc:sldMk cId="4272832645" sldId="348"/>
            <ac:grpSpMk id="16" creationId="{F269148D-CA4E-2EC6-120F-E22024518A04}"/>
          </ac:grpSpMkLst>
        </pc:grpChg>
        <pc:picChg chg="add mod ord">
          <ac:chgData name="Nathan Clouse" userId="60190519-0423-46ec-ac65-f82d83ecfd9c" providerId="ADAL" clId="{6C86E76E-2E69-4401-AB0A-DE85DD0CDB27}" dt="2023-03-05T21:48:56.522" v="4849" actId="167"/>
          <ac:picMkLst>
            <pc:docMk/>
            <pc:sldMk cId="4272832645" sldId="348"/>
            <ac:picMk id="5" creationId="{1A23759D-239C-9A9F-08F5-6AA20CB88310}"/>
          </ac:picMkLst>
        </pc:picChg>
      </pc:sldChg>
      <pc:sldChg chg="modSp del mod">
        <pc:chgData name="Nathan Clouse" userId="60190519-0423-46ec-ac65-f82d83ecfd9c" providerId="ADAL" clId="{6C86E76E-2E69-4401-AB0A-DE85DD0CDB27}" dt="2023-02-24T00:22:19.083" v="4523" actId="2696"/>
        <pc:sldMkLst>
          <pc:docMk/>
          <pc:sldMk cId="392756641" sldId="349"/>
        </pc:sldMkLst>
        <pc:spChg chg="mod">
          <ac:chgData name="Nathan Clouse" userId="60190519-0423-46ec-ac65-f82d83ecfd9c" providerId="ADAL" clId="{6C86E76E-2E69-4401-AB0A-DE85DD0CDB27}" dt="2023-02-21T02:14:49.324" v="2937" actId="313"/>
          <ac:spMkLst>
            <pc:docMk/>
            <pc:sldMk cId="392756641" sldId="349"/>
            <ac:spMk id="6" creationId="{4257EEB2-276A-4B31-3601-5EB1D06968E0}"/>
          </ac:spMkLst>
        </pc:spChg>
        <pc:spChg chg="mod">
          <ac:chgData name="Nathan Clouse" userId="60190519-0423-46ec-ac65-f82d83ecfd9c" providerId="ADAL" clId="{6C86E76E-2E69-4401-AB0A-DE85DD0CDB27}" dt="2023-02-24T00:19:34.983" v="4515" actId="20577"/>
          <ac:spMkLst>
            <pc:docMk/>
            <pc:sldMk cId="392756641" sldId="349"/>
            <ac:spMk id="7" creationId="{DE31C09E-70F6-ADF0-9FBB-6CDCD60583B9}"/>
          </ac:spMkLst>
        </pc:spChg>
        <pc:spChg chg="mod">
          <ac:chgData name="Nathan Clouse" userId="60190519-0423-46ec-ac65-f82d83ecfd9c" providerId="ADAL" clId="{6C86E76E-2E69-4401-AB0A-DE85DD0CDB27}" dt="2023-02-24T00:19:39.983" v="4519" actId="20577"/>
          <ac:spMkLst>
            <pc:docMk/>
            <pc:sldMk cId="392756641" sldId="349"/>
            <ac:spMk id="8" creationId="{47AEDDB0-56FC-AB17-B4A8-8148A43445A7}"/>
          </ac:spMkLst>
        </pc:spChg>
        <pc:spChg chg="mod">
          <ac:chgData name="Nathan Clouse" userId="60190519-0423-46ec-ac65-f82d83ecfd9c" providerId="ADAL" clId="{6C86E76E-2E69-4401-AB0A-DE85DD0CDB27}" dt="2023-02-24T00:19:37.511" v="4517" actId="20577"/>
          <ac:spMkLst>
            <pc:docMk/>
            <pc:sldMk cId="392756641" sldId="349"/>
            <ac:spMk id="9" creationId="{5F32BFA7-59FF-07DD-ED63-7C6D88A99A9C}"/>
          </ac:spMkLst>
        </pc:spChg>
        <pc:spChg chg="mod">
          <ac:chgData name="Nathan Clouse" userId="60190519-0423-46ec-ac65-f82d83ecfd9c" providerId="ADAL" clId="{6C86E76E-2E69-4401-AB0A-DE85DD0CDB27}" dt="2023-02-24T00:19:42.423" v="4521" actId="20577"/>
          <ac:spMkLst>
            <pc:docMk/>
            <pc:sldMk cId="392756641" sldId="349"/>
            <ac:spMk id="10" creationId="{2EDDF95A-CF84-E1C6-C58E-2DA17A740C99}"/>
          </ac:spMkLst>
        </pc:spChg>
      </pc:sldChg>
      <pc:sldChg chg="addSp delSp modSp mod">
        <pc:chgData name="Nathan Clouse" userId="60190519-0423-46ec-ac65-f82d83ecfd9c" providerId="ADAL" clId="{6C86E76E-2E69-4401-AB0A-DE85DD0CDB27}" dt="2023-03-05T21:49:06.201" v="4850" actId="167"/>
        <pc:sldMkLst>
          <pc:docMk/>
          <pc:sldMk cId="1571672481" sldId="350"/>
        </pc:sldMkLst>
        <pc:spChg chg="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3" creationId="{84F33FC7-EE54-529E-6962-4602792FB949}"/>
          </ac:spMkLst>
        </pc:spChg>
        <pc:spChg chg="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4" creationId="{F8DD4222-1382-49B1-1D3F-99DCF8050348}"/>
          </ac:spMkLst>
        </pc:spChg>
        <pc:spChg chg="add del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6" creationId="{314DF9BE-BDE7-2911-9EBA-34A813DDEEB9}"/>
          </ac:spMkLst>
        </pc:spChg>
        <pc:spChg chg="add del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7" creationId="{253D1C2E-BBDC-C132-7F38-55E4AA7CD595}"/>
          </ac:spMkLst>
        </pc:spChg>
        <pc:spChg chg="add del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8" creationId="{8B5E4AFC-B11F-12F6-60E3-557207540E9C}"/>
          </ac:spMkLst>
        </pc:spChg>
        <pc:spChg chg="add del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9" creationId="{81CF14E2-4865-DCF3-FE34-BB2ACACD880A}"/>
          </ac:spMkLst>
        </pc:spChg>
        <pc:spChg chg="add del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10" creationId="{354F0E48-B0DF-B52A-1B2D-6011C0C58952}"/>
          </ac:spMkLst>
        </pc:spChg>
        <pc:spChg chg="add 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11" creationId="{6EEA829D-79EA-652D-046C-C3A2F2EBBA51}"/>
          </ac:spMkLst>
        </pc:spChg>
        <pc:spChg chg="mod">
          <ac:chgData name="Nathan Clouse" userId="60190519-0423-46ec-ac65-f82d83ecfd9c" providerId="ADAL" clId="{6C86E76E-2E69-4401-AB0A-DE85DD0CDB27}" dt="2023-02-23T23:22:26.891" v="4377"/>
          <ac:spMkLst>
            <pc:docMk/>
            <pc:sldMk cId="1571672481" sldId="350"/>
            <ac:spMk id="13" creationId="{C1D66BA3-BBDF-9651-F27E-6E3E1D608A65}"/>
          </ac:spMkLst>
        </pc:spChg>
        <pc:spChg chg="mod">
          <ac:chgData name="Nathan Clouse" userId="60190519-0423-46ec-ac65-f82d83ecfd9c" providerId="ADAL" clId="{6C86E76E-2E69-4401-AB0A-DE85DD0CDB27}" dt="2023-02-23T23:22:26.891" v="4377"/>
          <ac:spMkLst>
            <pc:docMk/>
            <pc:sldMk cId="1571672481" sldId="350"/>
            <ac:spMk id="14" creationId="{9B4DD76C-8E44-A5BB-BB2B-0B89331C6853}"/>
          </ac:spMkLst>
        </pc:spChg>
        <pc:spChg chg="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17" creationId="{219D7D7A-C6F5-3728-38F4-1C9BC6CE2CC5}"/>
          </ac:spMkLst>
        </pc:spChg>
        <pc:spChg chg="del">
          <ac:chgData name="Nathan Clouse" userId="60190519-0423-46ec-ac65-f82d83ecfd9c" providerId="ADAL" clId="{6C86E76E-2E69-4401-AB0A-DE85DD0CDB27}" dt="2023-02-23T23:07:37.804" v="4247" actId="931"/>
          <ac:spMkLst>
            <pc:docMk/>
            <pc:sldMk cId="1571672481" sldId="350"/>
            <ac:spMk id="18" creationId="{431875C1-4A0C-7DF8-D5C4-7137A5EB465B}"/>
          </ac:spMkLst>
        </pc:spChg>
        <pc:spChg chg="mod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19" creationId="{347971A5-827F-AB84-0792-D7D00514AD5E}"/>
          </ac:spMkLst>
        </pc:spChg>
        <pc:spChg chg="del">
          <ac:chgData name="Nathan Clouse" userId="60190519-0423-46ec-ac65-f82d83ecfd9c" providerId="ADAL" clId="{6C86E76E-2E69-4401-AB0A-DE85DD0CDB27}" dt="2023-02-23T23:22:26.243" v="4376"/>
          <ac:spMkLst>
            <pc:docMk/>
            <pc:sldMk cId="1571672481" sldId="350"/>
            <ac:spMk id="20" creationId="{0CD0EB68-0C11-5577-13E7-03AE41F6877A}"/>
          </ac:spMkLst>
        </pc:spChg>
        <pc:grpChg chg="add mod">
          <ac:chgData name="Nathan Clouse" userId="60190519-0423-46ec-ac65-f82d83ecfd9c" providerId="ADAL" clId="{6C86E76E-2E69-4401-AB0A-DE85DD0CDB27}" dt="2023-02-23T23:22:26.891" v="4377"/>
          <ac:grpSpMkLst>
            <pc:docMk/>
            <pc:sldMk cId="1571672481" sldId="350"/>
            <ac:grpSpMk id="12" creationId="{8EB1A33C-1A55-BDD0-9D8B-5DFBE41E1E75}"/>
          </ac:grpSpMkLst>
        </pc:grpChg>
        <pc:picChg chg="add mod ord">
          <ac:chgData name="Nathan Clouse" userId="60190519-0423-46ec-ac65-f82d83ecfd9c" providerId="ADAL" clId="{6C86E76E-2E69-4401-AB0A-DE85DD0CDB27}" dt="2023-03-05T21:49:06.201" v="4850" actId="167"/>
          <ac:picMkLst>
            <pc:docMk/>
            <pc:sldMk cId="1571672481" sldId="350"/>
            <ac:picMk id="5" creationId="{D25ED1A8-9D27-85FB-CF13-B86E8C0A9CA0}"/>
          </ac:picMkLst>
        </pc:picChg>
      </pc:sldChg>
      <pc:sldChg chg="modSp mod">
        <pc:chgData name="Nathan Clouse" userId="60190519-0423-46ec-ac65-f82d83ecfd9c" providerId="ADAL" clId="{6C86E76E-2E69-4401-AB0A-DE85DD0CDB27}" dt="2023-02-23T03:54:49.255" v="4123" actId="29295"/>
        <pc:sldMkLst>
          <pc:docMk/>
          <pc:sldMk cId="1227234290" sldId="351"/>
        </pc:sldMkLst>
        <pc:picChg chg="mod">
          <ac:chgData name="Nathan Clouse" userId="60190519-0423-46ec-ac65-f82d83ecfd9c" providerId="ADAL" clId="{6C86E76E-2E69-4401-AB0A-DE85DD0CDB27}" dt="2023-02-23T03:54:49.255" v="4123" actId="29295"/>
          <ac:picMkLst>
            <pc:docMk/>
            <pc:sldMk cId="1227234290" sldId="351"/>
            <ac:picMk id="13" creationId="{740DB5B3-E0E9-C8E3-548A-595AFC6F3358}"/>
          </ac:picMkLst>
        </pc:picChg>
      </pc:sldChg>
      <pc:sldChg chg="modSp">
        <pc:chgData name="Nathan Clouse" userId="60190519-0423-46ec-ac65-f82d83ecfd9c" providerId="ADAL" clId="{6C86E76E-2E69-4401-AB0A-DE85DD0CDB27}" dt="2023-02-23T03:54:38.685" v="4120" actId="1076"/>
        <pc:sldMkLst>
          <pc:docMk/>
          <pc:sldMk cId="1073419280" sldId="352"/>
        </pc:sldMkLst>
        <pc:picChg chg="mod">
          <ac:chgData name="Nathan Clouse" userId="60190519-0423-46ec-ac65-f82d83ecfd9c" providerId="ADAL" clId="{6C86E76E-2E69-4401-AB0A-DE85DD0CDB27}" dt="2023-02-23T03:54:38.685" v="4120" actId="1076"/>
          <ac:picMkLst>
            <pc:docMk/>
            <pc:sldMk cId="1073419280" sldId="352"/>
            <ac:picMk id="3074" creationId="{6A74781B-9AD0-107D-3E11-550852A2C9B8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2:01:00.636" v="4881" actId="167"/>
        <pc:sldMkLst>
          <pc:docMk/>
          <pc:sldMk cId="2517794727" sldId="353"/>
        </pc:sldMkLst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3" creationId="{91DEEA5F-F4E6-041D-6935-91F2C0D24DB2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4" creationId="{66266C83-5BC3-DC7F-BA83-B6CA0C948511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6" creationId="{DE12B05D-D96C-5451-BCA2-C1D2E2B086FF}"/>
          </ac:spMkLst>
        </pc:spChg>
        <pc:spChg chg="del">
          <ac:chgData name="Nathan Clouse" userId="60190519-0423-46ec-ac65-f82d83ecfd9c" providerId="ADAL" clId="{6C86E76E-2E69-4401-AB0A-DE85DD0CDB27}" dt="2023-02-23T23:08:17.295" v="4250" actId="931"/>
          <ac:spMkLst>
            <pc:docMk/>
            <pc:sldMk cId="2517794727" sldId="353"/>
            <ac:spMk id="7" creationId="{9FE22847-A1E0-87D6-D5D8-F9D533BB13F2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8" creationId="{46D119AF-1247-88EF-7300-127E7854DC0F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9" creationId="{B34B4DA1-54FE-DCB6-2B02-5EF66FEE32C6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10" creationId="{3AC0C374-D756-5AA0-7BE2-C77B5554A8C6}"/>
          </ac:spMkLst>
        </pc:spChg>
        <pc:spChg chg="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11" creationId="{AE4BEFAC-5554-3F85-557E-88DF25CE28B0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2" creationId="{58747148-35B6-B85D-C42B-942BA1A7DDE0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3" creationId="{09C1BC85-E514-A304-C0E5-DEE0F08C1BE5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4" creationId="{B5450BDA-BCC7-1BB0-DD33-33F5674980AD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5" creationId="{1BD2A6C9-6087-C4CF-2E97-C40CC012C3A0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6" creationId="{7CE4ACBD-79C3-CAEB-2190-F7F9A6B8FF9E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7" creationId="{27FC4B46-954D-9EE8-8C5B-D0608EA0972B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8" creationId="{656533AF-ABB8-B1CE-A4DA-1FA3D4BD6895}"/>
          </ac:spMkLst>
        </pc:spChg>
        <pc:spChg chg="add del mod">
          <ac:chgData name="Nathan Clouse" userId="60190519-0423-46ec-ac65-f82d83ecfd9c" providerId="ADAL" clId="{6C86E76E-2E69-4401-AB0A-DE85DD0CDB27}" dt="2023-02-23T23:22:33.329" v="4379"/>
          <ac:spMkLst>
            <pc:docMk/>
            <pc:sldMk cId="2517794727" sldId="353"/>
            <ac:spMk id="19" creationId="{FEFE4B3A-DF81-1714-6B63-D0EDB88A1540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0" creationId="{CD566502-C74A-E344-973A-A2A457C9CB86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1" creationId="{7AE5481C-C8B0-F955-7AE3-C8019420DC07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2" creationId="{B8B335FB-A6D1-A478-64DC-276F4E4B6BDE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3" creationId="{80D7475D-94E9-F7F0-E2FA-FEC11AA55B3B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4" creationId="{95EDE255-E5A5-2C97-980A-094F3702974C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5" creationId="{2F379C4C-3C76-3BBB-E300-A4333BA2CB87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6" creationId="{A4A9791F-11B0-3575-0C59-8DB768A3CBF3}"/>
          </ac:spMkLst>
        </pc:spChg>
        <pc:spChg chg="add del mod">
          <ac:chgData name="Nathan Clouse" userId="60190519-0423-46ec-ac65-f82d83ecfd9c" providerId="ADAL" clId="{6C86E76E-2E69-4401-AB0A-DE85DD0CDB27}" dt="2023-02-23T23:22:40.513" v="4380"/>
          <ac:spMkLst>
            <pc:docMk/>
            <pc:sldMk cId="2517794727" sldId="353"/>
            <ac:spMk id="27" creationId="{73958A0D-C12B-4378-390C-9B89B6B482BF}"/>
          </ac:spMkLst>
        </pc:spChg>
        <pc:spChg chg="mod">
          <ac:chgData name="Nathan Clouse" userId="60190519-0423-46ec-ac65-f82d83ecfd9c" providerId="ADAL" clId="{6C86E76E-2E69-4401-AB0A-DE85DD0CDB27}" dt="2023-02-23T23:22:43.314" v="4381"/>
          <ac:spMkLst>
            <pc:docMk/>
            <pc:sldMk cId="2517794727" sldId="353"/>
            <ac:spMk id="29" creationId="{005C15E5-A824-6DA5-BB05-548375D1FC28}"/>
          </ac:spMkLst>
        </pc:spChg>
        <pc:spChg chg="mod">
          <ac:chgData name="Nathan Clouse" userId="60190519-0423-46ec-ac65-f82d83ecfd9c" providerId="ADAL" clId="{6C86E76E-2E69-4401-AB0A-DE85DD0CDB27}" dt="2023-02-23T23:22:43.314" v="4381"/>
          <ac:spMkLst>
            <pc:docMk/>
            <pc:sldMk cId="2517794727" sldId="353"/>
            <ac:spMk id="30" creationId="{67D62C9F-597A-6727-9B0C-1D588C2AAC9D}"/>
          </ac:spMkLst>
        </pc:spChg>
        <pc:grpChg chg="add mod ord">
          <ac:chgData name="Nathan Clouse" userId="60190519-0423-46ec-ac65-f82d83ecfd9c" providerId="ADAL" clId="{6C86E76E-2E69-4401-AB0A-DE85DD0CDB27}" dt="2023-03-05T22:00:58.163" v="4880" actId="167"/>
          <ac:grpSpMkLst>
            <pc:docMk/>
            <pc:sldMk cId="2517794727" sldId="353"/>
            <ac:grpSpMk id="28" creationId="{792AB2A1-BAA3-0146-40A8-3050B9D46A33}"/>
          </ac:grpSpMkLst>
        </pc:grpChg>
        <pc:picChg chg="add mod ord">
          <ac:chgData name="Nathan Clouse" userId="60190519-0423-46ec-ac65-f82d83ecfd9c" providerId="ADAL" clId="{6C86E76E-2E69-4401-AB0A-DE85DD0CDB27}" dt="2023-03-05T22:01:00.636" v="4881" actId="167"/>
          <ac:picMkLst>
            <pc:docMk/>
            <pc:sldMk cId="2517794727" sldId="353"/>
            <ac:picMk id="5" creationId="{7E345068-3F47-A1E8-53A1-821E7EB4DA25}"/>
          </ac:picMkLst>
        </pc:picChg>
      </pc:sldChg>
      <pc:sldChg chg="addSp delSp modSp mod modTransition modClrScheme chgLayout">
        <pc:chgData name="Nathan Clouse" userId="60190519-0423-46ec-ac65-f82d83ecfd9c" providerId="ADAL" clId="{6C86E76E-2E69-4401-AB0A-DE85DD0CDB27}" dt="2023-02-23T04:08:42.547" v="4143" actId="1076"/>
        <pc:sldMkLst>
          <pc:docMk/>
          <pc:sldMk cId="86267636" sldId="354"/>
        </pc:sldMkLst>
        <pc:spChg chg="del 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2" creationId="{F8D2F8DC-94CE-6AA4-07C1-A25EC2FF3A21}"/>
          </ac:spMkLst>
        </pc:spChg>
        <pc:spChg chg="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3" creationId="{E1B8F90A-2DB5-A843-40ED-0E2A2B2E318E}"/>
          </ac:spMkLst>
        </pc:spChg>
        <pc:spChg chg="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4" creationId="{ECE35536-95F3-576C-867C-067FC110D882}"/>
          </ac:spMkLst>
        </pc:spChg>
        <pc:spChg chg="del 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5" creationId="{FF3FB6D9-B0BF-8EF0-3C92-3604A42E3F5A}"/>
          </ac:spMkLst>
        </pc:spChg>
        <pc:spChg chg="add 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6" creationId="{2532C4F7-71E8-8EE8-EF34-567413FAF28B}"/>
          </ac:spMkLst>
        </pc:spChg>
        <pc:spChg chg="add mod ord">
          <ac:chgData name="Nathan Clouse" userId="60190519-0423-46ec-ac65-f82d83ecfd9c" providerId="ADAL" clId="{6C86E76E-2E69-4401-AB0A-DE85DD0CDB27}" dt="2023-02-23T04:08:09.903" v="4137" actId="700"/>
          <ac:spMkLst>
            <pc:docMk/>
            <pc:sldMk cId="86267636" sldId="354"/>
            <ac:spMk id="8" creationId="{ED402A55-88FA-F45D-C540-3E899B01A737}"/>
          </ac:spMkLst>
        </pc:spChg>
        <pc:picChg chg="mod">
          <ac:chgData name="Nathan Clouse" userId="60190519-0423-46ec-ac65-f82d83ecfd9c" providerId="ADAL" clId="{6C86E76E-2E69-4401-AB0A-DE85DD0CDB27}" dt="2023-02-23T04:08:42.547" v="4143" actId="1076"/>
          <ac:picMkLst>
            <pc:docMk/>
            <pc:sldMk cId="86267636" sldId="354"/>
            <ac:picMk id="7" creationId="{88A26555-5438-75E6-6CFA-6CE0600276A3}"/>
          </ac:picMkLst>
        </pc:picChg>
      </pc:sldChg>
      <pc:sldChg chg="modSp mod">
        <pc:chgData name="Nathan Clouse" userId="60190519-0423-46ec-ac65-f82d83ecfd9c" providerId="ADAL" clId="{6C86E76E-2E69-4401-AB0A-DE85DD0CDB27}" dt="2023-02-23T03:56:10.554" v="4132" actId="29295"/>
        <pc:sldMkLst>
          <pc:docMk/>
          <pc:sldMk cId="3755368888" sldId="355"/>
        </pc:sldMkLst>
        <pc:picChg chg="mod">
          <ac:chgData name="Nathan Clouse" userId="60190519-0423-46ec-ac65-f82d83ecfd9c" providerId="ADAL" clId="{6C86E76E-2E69-4401-AB0A-DE85DD0CDB27}" dt="2023-02-23T03:56:10.554" v="4132" actId="29295"/>
          <ac:picMkLst>
            <pc:docMk/>
            <pc:sldMk cId="3755368888" sldId="355"/>
            <ac:picMk id="13" creationId="{B07AB8A3-6F03-BE14-3D22-84F4623D1927}"/>
          </ac:picMkLst>
        </pc:picChg>
      </pc:sldChg>
      <pc:sldChg chg="addSp delSp modSp mod">
        <pc:chgData name="Nathan Clouse" userId="60190519-0423-46ec-ac65-f82d83ecfd9c" providerId="ADAL" clId="{6C86E76E-2E69-4401-AB0A-DE85DD0CDB27}" dt="2023-03-05T22:01:05.613" v="4882" actId="167"/>
        <pc:sldMkLst>
          <pc:docMk/>
          <pc:sldMk cId="384080590" sldId="356"/>
        </pc:sldMkLst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2" creationId="{74899038-84B4-C63D-BA9B-BF6FF0D6BD71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3" creationId="{3B996A81-7DD8-FE01-1BCE-BECF5429AE87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4" creationId="{0F07B02B-3E76-5676-BB66-B21E3C0EEB37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5" creationId="{A20C5F53-EF27-0478-2899-40955C699305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6" creationId="{B18315CF-2E69-451C-D075-7E65D416AEE9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7" creationId="{482DB2F5-1BE7-3B87-E6A2-7CDB8C1BD2C6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8" creationId="{1B96E2CD-1A32-41A4-2F04-3143F68917E2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9" creationId="{BFE52D26-828E-8DAB-C01E-216C9B8D955F}"/>
          </ac:spMkLst>
        </pc:spChg>
        <pc:spChg chg="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0" creationId="{9728CCDA-60D6-11EE-0BA5-9CF62C58CFDC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1" creationId="{FCA1DA65-538E-E34B-A3CD-C836F91C956B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3" creationId="{68715E1F-18FE-A233-E048-15B27FC3AFC6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4" creationId="{6E7ED987-E081-9BBE-F4BE-5C0A2DD074E2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5" creationId="{D8A9A9F5-2EE0-F73A-17F2-0709738A5660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6" creationId="{73708285-9118-FAD6-02C2-4AD5CF0E20DB}"/>
          </ac:spMkLst>
        </pc:spChg>
        <pc:spChg chg="add del mod">
          <ac:chgData name="Nathan Clouse" userId="60190519-0423-46ec-ac65-f82d83ecfd9c" providerId="ADAL" clId="{6C86E76E-2E69-4401-AB0A-DE85DD0CDB27}" dt="2023-02-23T23:22:50.833" v="4382"/>
          <ac:spMkLst>
            <pc:docMk/>
            <pc:sldMk cId="384080590" sldId="356"/>
            <ac:spMk id="17" creationId="{2799CDED-7767-7E16-D9D4-6A20215654FE}"/>
          </ac:spMkLst>
        </pc:spChg>
        <pc:spChg chg="mod">
          <ac:chgData name="Nathan Clouse" userId="60190519-0423-46ec-ac65-f82d83ecfd9c" providerId="ADAL" clId="{6C86E76E-2E69-4401-AB0A-DE85DD0CDB27}" dt="2023-02-23T23:22:51.218" v="4383"/>
          <ac:spMkLst>
            <pc:docMk/>
            <pc:sldMk cId="384080590" sldId="356"/>
            <ac:spMk id="19" creationId="{4D661215-0970-923E-EB47-F6D75A17FDB7}"/>
          </ac:spMkLst>
        </pc:spChg>
        <pc:spChg chg="mod">
          <ac:chgData name="Nathan Clouse" userId="60190519-0423-46ec-ac65-f82d83ecfd9c" providerId="ADAL" clId="{6C86E76E-2E69-4401-AB0A-DE85DD0CDB27}" dt="2023-02-23T23:22:51.218" v="4383"/>
          <ac:spMkLst>
            <pc:docMk/>
            <pc:sldMk cId="384080590" sldId="356"/>
            <ac:spMk id="20" creationId="{D72664DB-6075-9124-DB02-9840AB8A82F1}"/>
          </ac:spMkLst>
        </pc:spChg>
        <pc:grpChg chg="add mod">
          <ac:chgData name="Nathan Clouse" userId="60190519-0423-46ec-ac65-f82d83ecfd9c" providerId="ADAL" clId="{6C86E76E-2E69-4401-AB0A-DE85DD0CDB27}" dt="2023-02-23T23:22:51.218" v="4383"/>
          <ac:grpSpMkLst>
            <pc:docMk/>
            <pc:sldMk cId="384080590" sldId="356"/>
            <ac:grpSpMk id="18" creationId="{AE86AFC3-04F7-26A4-DE02-8CCB9E144DB5}"/>
          </ac:grpSpMkLst>
        </pc:grpChg>
        <pc:picChg chg="mod ord">
          <ac:chgData name="Nathan Clouse" userId="60190519-0423-46ec-ac65-f82d83ecfd9c" providerId="ADAL" clId="{6C86E76E-2E69-4401-AB0A-DE85DD0CDB27}" dt="2023-03-05T22:01:05.613" v="4882" actId="167"/>
          <ac:picMkLst>
            <pc:docMk/>
            <pc:sldMk cId="384080590" sldId="356"/>
            <ac:picMk id="12" creationId="{59C947F3-445A-38D8-4415-15CED04024C2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5T02:53:16.062" v="4673" actId="20577"/>
        <pc:sldMkLst>
          <pc:docMk/>
          <pc:sldMk cId="2667386854" sldId="359"/>
        </pc:sldMkLst>
        <pc:spChg chg="del mod ord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2" creationId="{45413FED-30EC-030A-3D32-34A8F3245EB6}"/>
          </ac:spMkLst>
        </pc:spChg>
        <pc:spChg chg="mod ord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3" creationId="{729B8765-9C7E-BC07-A1CA-CBED22FC9891}"/>
          </ac:spMkLst>
        </pc:spChg>
        <pc:spChg chg="mod ord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4" creationId="{46818281-89BA-46C6-7BE0-DBB83E9915DA}"/>
          </ac:spMkLst>
        </pc:spChg>
        <pc:spChg chg="del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5" creationId="{C24495F3-DA84-F8E5-DFEC-6D81F00D00AA}"/>
          </ac:spMkLst>
        </pc:spChg>
        <pc:spChg chg="del mod ord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6" creationId="{4752B117-80A5-D762-CAA5-D670D5B08886}"/>
          </ac:spMkLst>
        </pc:spChg>
        <pc:spChg chg="del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7" creationId="{6BE68B09-3B78-D99B-0BBA-28DA90846F15}"/>
          </ac:spMkLst>
        </pc:spChg>
        <pc:spChg chg="del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8" creationId="{A5ED0249-BAB8-8C5D-0FC0-3C3D5F5A9414}"/>
          </ac:spMkLst>
        </pc:spChg>
        <pc:spChg chg="del">
          <ac:chgData name="Nathan Clouse" userId="60190519-0423-46ec-ac65-f82d83ecfd9c" providerId="ADAL" clId="{6C86E76E-2E69-4401-AB0A-DE85DD0CDB27}" dt="2023-02-20T01:36:04.309" v="14" actId="700"/>
          <ac:spMkLst>
            <pc:docMk/>
            <pc:sldMk cId="2667386854" sldId="359"/>
            <ac:spMk id="9" creationId="{B3C8FD42-8A12-E7B7-7BF4-188BDCA25365}"/>
          </ac:spMkLst>
        </pc:spChg>
        <pc:spChg chg="add mod ord">
          <ac:chgData name="Nathan Clouse" userId="60190519-0423-46ec-ac65-f82d83ecfd9c" providerId="ADAL" clId="{6C86E76E-2E69-4401-AB0A-DE85DD0CDB27}" dt="2023-02-20T01:36:13.874" v="33" actId="20577"/>
          <ac:spMkLst>
            <pc:docMk/>
            <pc:sldMk cId="2667386854" sldId="359"/>
            <ac:spMk id="10" creationId="{1BA11D7A-1AE7-162A-CC99-C995BFBE51FC}"/>
          </ac:spMkLst>
        </pc:spChg>
        <pc:spChg chg="add mod ord">
          <ac:chgData name="Nathan Clouse" userId="60190519-0423-46ec-ac65-f82d83ecfd9c" providerId="ADAL" clId="{6C86E76E-2E69-4401-AB0A-DE85DD0CDB27}" dt="2023-02-25T02:53:16.062" v="4673" actId="20577"/>
          <ac:spMkLst>
            <pc:docMk/>
            <pc:sldMk cId="2667386854" sldId="359"/>
            <ac:spMk id="11" creationId="{ED6CFECA-B508-8013-81EC-D5EEED79E716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3T02:49:16.197" v="3807" actId="20577"/>
        <pc:sldMkLst>
          <pc:docMk/>
          <pc:sldMk cId="466914744" sldId="360"/>
        </pc:sldMkLst>
        <pc:spChg chg="del mod ord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2" creationId="{9D22F74A-799A-98F4-670B-053647E2803C}"/>
          </ac:spMkLst>
        </pc:spChg>
        <pc:spChg chg="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3" creationId="{B08AA2A2-33A3-648D-A766-1A58038BA506}"/>
          </ac:spMkLst>
        </pc:spChg>
        <pc:spChg chg="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4" creationId="{713E7309-ACEC-989A-3518-7F06BB29039A}"/>
          </ac:spMkLst>
        </pc:spChg>
        <pc:spChg chg="del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5" creationId="{FF6252BB-EF98-5C80-4D1F-8FE639180278}"/>
          </ac:spMkLst>
        </pc:spChg>
        <pc:spChg chg="del mod ord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6" creationId="{755C4D2C-A891-3190-9DA4-C5219AD2A81E}"/>
          </ac:spMkLst>
        </pc:spChg>
        <pc:spChg chg="del mod ord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7" creationId="{075447B1-BECD-0C1B-8B52-140030A1B257}"/>
          </ac:spMkLst>
        </pc:spChg>
        <pc:spChg chg="del mod ord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8" creationId="{1E3A86E3-D422-51DA-621F-6BC7F6C2710B}"/>
          </ac:spMkLst>
        </pc:spChg>
        <pc:spChg chg="del mod ord">
          <ac:chgData name="Nathan Clouse" userId="60190519-0423-46ec-ac65-f82d83ecfd9c" providerId="ADAL" clId="{6C86E76E-2E69-4401-AB0A-DE85DD0CDB27}" dt="2023-02-20T01:37:25.910" v="37" actId="700"/>
          <ac:spMkLst>
            <pc:docMk/>
            <pc:sldMk cId="466914744" sldId="360"/>
            <ac:spMk id="9" creationId="{6192CDBA-DB6B-FB0F-8464-8D306196ECD5}"/>
          </ac:spMkLst>
        </pc:spChg>
        <pc:spChg chg="add mod ord">
          <ac:chgData name="Nathan Clouse" userId="60190519-0423-46ec-ac65-f82d83ecfd9c" providerId="ADAL" clId="{6C86E76E-2E69-4401-AB0A-DE85DD0CDB27}" dt="2023-02-20T01:38:03.202" v="78" actId="20577"/>
          <ac:spMkLst>
            <pc:docMk/>
            <pc:sldMk cId="466914744" sldId="360"/>
            <ac:spMk id="10" creationId="{A270954D-8507-AAE9-C61A-E14EA9324B89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1" creationId="{18C47AE8-0010-C80C-6182-DD2514C8CD89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2" creationId="{AFAFF04A-1103-4C91-DD95-491241F1C53B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3" creationId="{7D29B8E5-C601-BB81-3942-B21D648A2E1D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4" creationId="{F565D601-617B-B51D-3705-3522A354A5DE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5" creationId="{178310DE-CD0D-DD92-27A7-CD0D590AC4F8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6" creationId="{AC021FA4-14C2-B608-8F83-EB862180F11D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7" creationId="{74D66618-22E4-88A4-1AFA-6A18BB1B9C56}"/>
          </ac:spMkLst>
        </pc:spChg>
        <pc:spChg chg="add del mod ord">
          <ac:chgData name="Nathan Clouse" userId="60190519-0423-46ec-ac65-f82d83ecfd9c" providerId="ADAL" clId="{6C86E76E-2E69-4401-AB0A-DE85DD0CDB27}" dt="2023-02-20T01:37:48.251" v="66" actId="700"/>
          <ac:spMkLst>
            <pc:docMk/>
            <pc:sldMk cId="466914744" sldId="360"/>
            <ac:spMk id="18" creationId="{931797F7-8096-CA7B-6152-B158253E7241}"/>
          </ac:spMkLst>
        </pc:spChg>
        <pc:spChg chg="add mod ord">
          <ac:chgData name="Nathan Clouse" userId="60190519-0423-46ec-ac65-f82d83ecfd9c" providerId="ADAL" clId="{6C86E76E-2E69-4401-AB0A-DE85DD0CDB27}" dt="2023-02-23T02:49:07.085" v="3799" actId="20577"/>
          <ac:spMkLst>
            <pc:docMk/>
            <pc:sldMk cId="466914744" sldId="360"/>
            <ac:spMk id="19" creationId="{52597DC8-F7A4-4F2A-5E76-218048D63E78}"/>
          </ac:spMkLst>
        </pc:spChg>
        <pc:spChg chg="add mod ord">
          <ac:chgData name="Nathan Clouse" userId="60190519-0423-46ec-ac65-f82d83ecfd9c" providerId="ADAL" clId="{6C86E76E-2E69-4401-AB0A-DE85DD0CDB27}" dt="2023-02-23T02:49:12.541" v="3805" actId="20577"/>
          <ac:spMkLst>
            <pc:docMk/>
            <pc:sldMk cId="466914744" sldId="360"/>
            <ac:spMk id="20" creationId="{1F52BF6C-8A5F-399B-D697-033F890D9A93}"/>
          </ac:spMkLst>
        </pc:spChg>
        <pc:spChg chg="add mod ord">
          <ac:chgData name="Nathan Clouse" userId="60190519-0423-46ec-ac65-f82d83ecfd9c" providerId="ADAL" clId="{6C86E76E-2E69-4401-AB0A-DE85DD0CDB27}" dt="2023-02-23T02:49:09.221" v="3801" actId="20577"/>
          <ac:spMkLst>
            <pc:docMk/>
            <pc:sldMk cId="466914744" sldId="360"/>
            <ac:spMk id="21" creationId="{367C46FD-981A-72A7-F6D1-F922AD6F3D81}"/>
          </ac:spMkLst>
        </pc:spChg>
        <pc:spChg chg="add mod ord">
          <ac:chgData name="Nathan Clouse" userId="60190519-0423-46ec-ac65-f82d83ecfd9c" providerId="ADAL" clId="{6C86E76E-2E69-4401-AB0A-DE85DD0CDB27}" dt="2023-02-23T02:49:16.197" v="3807" actId="20577"/>
          <ac:spMkLst>
            <pc:docMk/>
            <pc:sldMk cId="466914744" sldId="360"/>
            <ac:spMk id="22" creationId="{EBE808F4-3462-DB3F-C6F0-BEB04F8083E8}"/>
          </ac:spMkLst>
        </pc:spChg>
        <pc:spChg chg="add mod ord">
          <ac:chgData name="Nathan Clouse" userId="60190519-0423-46ec-ac65-f82d83ecfd9c" providerId="ADAL" clId="{6C86E76E-2E69-4401-AB0A-DE85DD0CDB27}" dt="2023-02-20T01:38:27.026" v="115" actId="20577"/>
          <ac:spMkLst>
            <pc:docMk/>
            <pc:sldMk cId="466914744" sldId="360"/>
            <ac:spMk id="23" creationId="{D35BBD90-AAC1-39A7-A1AA-2DA631D3ADC5}"/>
          </ac:spMkLst>
        </pc:spChg>
        <pc:spChg chg="add mod ord">
          <ac:chgData name="Nathan Clouse" userId="60190519-0423-46ec-ac65-f82d83ecfd9c" providerId="ADAL" clId="{6C86E76E-2E69-4401-AB0A-DE85DD0CDB27}" dt="2023-02-20T01:48:55.930" v="312" actId="20577"/>
          <ac:spMkLst>
            <pc:docMk/>
            <pc:sldMk cId="466914744" sldId="360"/>
            <ac:spMk id="24" creationId="{DBBC9D56-F6B9-4F1C-736B-B6B24AFBF9B1}"/>
          </ac:spMkLst>
        </pc:spChg>
        <pc:spChg chg="add mod ord">
          <ac:chgData name="Nathan Clouse" userId="60190519-0423-46ec-ac65-f82d83ecfd9c" providerId="ADAL" clId="{6C86E76E-2E69-4401-AB0A-DE85DD0CDB27}" dt="2023-02-20T01:39:06.186" v="176" actId="20577"/>
          <ac:spMkLst>
            <pc:docMk/>
            <pc:sldMk cId="466914744" sldId="360"/>
            <ac:spMk id="25" creationId="{3E4EEF8E-7A15-CD3F-3C15-462093B935AD}"/>
          </ac:spMkLst>
        </pc:spChg>
        <pc:spChg chg="add mod ord">
          <ac:chgData name="Nathan Clouse" userId="60190519-0423-46ec-ac65-f82d83ecfd9c" providerId="ADAL" clId="{6C86E76E-2E69-4401-AB0A-DE85DD0CDB27}" dt="2023-02-20T01:51:59.770" v="504" actId="20577"/>
          <ac:spMkLst>
            <pc:docMk/>
            <pc:sldMk cId="466914744" sldId="360"/>
            <ac:spMk id="26" creationId="{FA2A1956-7B1F-45B2-5AEA-F193B48A64A9}"/>
          </ac:spMkLst>
        </pc:spChg>
        <pc:spChg chg="add mod ord">
          <ac:chgData name="Nathan Clouse" userId="60190519-0423-46ec-ac65-f82d83ecfd9c" providerId="ADAL" clId="{6C86E76E-2E69-4401-AB0A-DE85DD0CDB27}" dt="2023-02-20T01:49:27.881" v="346" actId="20577"/>
          <ac:spMkLst>
            <pc:docMk/>
            <pc:sldMk cId="466914744" sldId="360"/>
            <ac:spMk id="27" creationId="{3DD36B44-E855-48F1-6863-25437AEFACCD}"/>
          </ac:spMkLst>
        </pc:spChg>
        <pc:spChg chg="add mod ord">
          <ac:chgData name="Nathan Clouse" userId="60190519-0423-46ec-ac65-f82d83ecfd9c" providerId="ADAL" clId="{6C86E76E-2E69-4401-AB0A-DE85DD0CDB27}" dt="2023-02-20T01:51:16.690" v="444" actId="20577"/>
          <ac:spMkLst>
            <pc:docMk/>
            <pc:sldMk cId="466914744" sldId="360"/>
            <ac:spMk id="28" creationId="{2466AAF3-FBED-20AA-B0CD-4C971E805C0A}"/>
          </ac:spMkLst>
        </pc:spChg>
        <pc:spChg chg="add mod ord">
          <ac:chgData name="Nathan Clouse" userId="60190519-0423-46ec-ac65-f82d83ecfd9c" providerId="ADAL" clId="{6C86E76E-2E69-4401-AB0A-DE85DD0CDB27}" dt="2023-02-20T01:51:04.457" v="431" actId="20577"/>
          <ac:spMkLst>
            <pc:docMk/>
            <pc:sldMk cId="466914744" sldId="360"/>
            <ac:spMk id="29" creationId="{91523893-DFA4-D629-F2EF-540358B9E037}"/>
          </ac:spMkLst>
        </pc:spChg>
        <pc:spChg chg="add mod ord">
          <ac:chgData name="Nathan Clouse" userId="60190519-0423-46ec-ac65-f82d83ecfd9c" providerId="ADAL" clId="{6C86E76E-2E69-4401-AB0A-DE85DD0CDB27}" dt="2023-02-20T01:51:50.675" v="497" actId="20577"/>
          <ac:spMkLst>
            <pc:docMk/>
            <pc:sldMk cId="466914744" sldId="360"/>
            <ac:spMk id="30" creationId="{63D69A76-D987-4776-B269-0EDEFEABEDC2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3T02:53:40.483" v="3811"/>
        <pc:sldMkLst>
          <pc:docMk/>
          <pc:sldMk cId="3338336872" sldId="361"/>
        </pc:sldMkLst>
        <pc:spChg chg="del mod ord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2" creationId="{F1C1157F-E2AD-CE67-AB22-EDE5F2A21C4C}"/>
          </ac:spMkLst>
        </pc:spChg>
        <pc:spChg chg="mod ord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3" creationId="{A72F219A-7357-0276-1DAF-2A3857DC7F55}"/>
          </ac:spMkLst>
        </pc:spChg>
        <pc:spChg chg="mod ord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4" creationId="{D91A3CA8-5A42-A956-ECF6-7E5E4FFC805F}"/>
          </ac:spMkLst>
        </pc:spChg>
        <pc:spChg chg="del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5" creationId="{4D1AB3BF-ABB8-0FA4-493C-137EDADF7290}"/>
          </ac:spMkLst>
        </pc:spChg>
        <pc:spChg chg="del mod ord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6" creationId="{AFFB9183-11D8-C2E9-C8DC-21069B1E6CE1}"/>
          </ac:spMkLst>
        </pc:spChg>
        <pc:spChg chg="del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7" creationId="{22C46F32-54B9-8AE9-E57B-2ED2686D4376}"/>
          </ac:spMkLst>
        </pc:spChg>
        <pc:spChg chg="del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8" creationId="{F25331A0-46D1-9C4F-536E-0416305CB08A}"/>
          </ac:spMkLst>
        </pc:spChg>
        <pc:spChg chg="del">
          <ac:chgData name="Nathan Clouse" userId="60190519-0423-46ec-ac65-f82d83ecfd9c" providerId="ADAL" clId="{6C86E76E-2E69-4401-AB0A-DE85DD0CDB27}" dt="2023-02-20T01:54:20.472" v="508" actId="700"/>
          <ac:spMkLst>
            <pc:docMk/>
            <pc:sldMk cId="3338336872" sldId="361"/>
            <ac:spMk id="9" creationId="{7370B7B6-CE38-E66B-67F9-34348A814379}"/>
          </ac:spMkLst>
        </pc:spChg>
        <pc:spChg chg="add mod ord">
          <ac:chgData name="Nathan Clouse" userId="60190519-0423-46ec-ac65-f82d83ecfd9c" providerId="ADAL" clId="{6C86E76E-2E69-4401-AB0A-DE85DD0CDB27}" dt="2023-02-20T01:55:03.673" v="532" actId="20577"/>
          <ac:spMkLst>
            <pc:docMk/>
            <pc:sldMk cId="3338336872" sldId="361"/>
            <ac:spMk id="10" creationId="{41D825C6-E5BD-6721-78CF-986466DABA6B}"/>
          </ac:spMkLst>
        </pc:spChg>
        <pc:spChg chg="add mod ord">
          <ac:chgData name="Nathan Clouse" userId="60190519-0423-46ec-ac65-f82d83ecfd9c" providerId="ADAL" clId="{6C86E76E-2E69-4401-AB0A-DE85DD0CDB27}" dt="2023-02-23T02:53:40.483" v="3811"/>
          <ac:spMkLst>
            <pc:docMk/>
            <pc:sldMk cId="3338336872" sldId="361"/>
            <ac:spMk id="11" creationId="{3CC0A103-6D3D-3BDD-D227-AE41D0B4672D}"/>
          </ac:spMkLst>
        </pc:spChg>
        <pc:picChg chg="add mod">
          <ac:chgData name="Nathan Clouse" userId="60190519-0423-46ec-ac65-f82d83ecfd9c" providerId="ADAL" clId="{6C86E76E-2E69-4401-AB0A-DE85DD0CDB27}" dt="2023-02-23T02:53:40.483" v="3811"/>
          <ac:picMkLst>
            <pc:docMk/>
            <pc:sldMk cId="3338336872" sldId="361"/>
            <ac:picMk id="1026" creationId="{32A6C380-34B1-11AC-AA85-A41A774DC779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5T02:54:05.496" v="4679" actId="255"/>
        <pc:sldMkLst>
          <pc:docMk/>
          <pc:sldMk cId="69612541" sldId="362"/>
        </pc:sldMkLst>
        <pc:spChg chg="del mod ord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2" creationId="{C77C59C3-A375-4905-72ED-A75DC7DD14E7}"/>
          </ac:spMkLst>
        </pc:spChg>
        <pc:spChg chg="mod ord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3" creationId="{E2C08250-0C55-A799-DBE8-9C74EF153CA3}"/>
          </ac:spMkLst>
        </pc:spChg>
        <pc:spChg chg="mod ord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4" creationId="{D2B4469D-C487-D9B8-B877-58DC714997C1}"/>
          </ac:spMkLst>
        </pc:spChg>
        <pc:spChg chg="del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5" creationId="{3AF30A42-7C71-3558-DA2A-3B91F5B05247}"/>
          </ac:spMkLst>
        </pc:spChg>
        <pc:spChg chg="del mod ord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6" creationId="{4A19F200-2C08-F3CE-9B66-A8D328EB7D09}"/>
          </ac:spMkLst>
        </pc:spChg>
        <pc:spChg chg="del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7" creationId="{B7568769-1ECC-E3EE-6286-BCD4E88BF72B}"/>
          </ac:spMkLst>
        </pc:spChg>
        <pc:spChg chg="del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8" creationId="{F3DEF994-E338-2AE3-FA10-998BA976A6BB}"/>
          </ac:spMkLst>
        </pc:spChg>
        <pc:spChg chg="del">
          <ac:chgData name="Nathan Clouse" userId="60190519-0423-46ec-ac65-f82d83ecfd9c" providerId="ADAL" clId="{6C86E76E-2E69-4401-AB0A-DE85DD0CDB27}" dt="2023-02-20T01:57:47.190" v="534" actId="700"/>
          <ac:spMkLst>
            <pc:docMk/>
            <pc:sldMk cId="69612541" sldId="362"/>
            <ac:spMk id="9" creationId="{8C65EEBA-747E-9112-A17C-3C027E527B46}"/>
          </ac:spMkLst>
        </pc:spChg>
        <pc:spChg chg="add mod ord">
          <ac:chgData name="Nathan Clouse" userId="60190519-0423-46ec-ac65-f82d83ecfd9c" providerId="ADAL" clId="{6C86E76E-2E69-4401-AB0A-DE85DD0CDB27}" dt="2023-02-20T01:57:54.913" v="555" actId="20577"/>
          <ac:spMkLst>
            <pc:docMk/>
            <pc:sldMk cId="69612541" sldId="362"/>
            <ac:spMk id="10" creationId="{0F9A513E-7819-0AEA-12BF-AB194CAB19E3}"/>
          </ac:spMkLst>
        </pc:spChg>
        <pc:spChg chg="add mod ord">
          <ac:chgData name="Nathan Clouse" userId="60190519-0423-46ec-ac65-f82d83ecfd9c" providerId="ADAL" clId="{6C86E76E-2E69-4401-AB0A-DE85DD0CDB27}" dt="2023-02-25T02:54:05.496" v="4679" actId="255"/>
          <ac:spMkLst>
            <pc:docMk/>
            <pc:sldMk cId="69612541" sldId="362"/>
            <ac:spMk id="11" creationId="{32409838-539E-E0D5-44AD-A9B7BFDB5963}"/>
          </ac:spMkLst>
        </pc:spChg>
      </pc:sldChg>
      <pc:sldChg chg="modSp new mod">
        <pc:chgData name="Nathan Clouse" userId="60190519-0423-46ec-ac65-f82d83ecfd9c" providerId="ADAL" clId="{6C86E76E-2E69-4401-AB0A-DE85DD0CDB27}" dt="2023-02-20T23:13:02.707" v="1301" actId="403"/>
        <pc:sldMkLst>
          <pc:docMk/>
          <pc:sldMk cId="69642466" sldId="363"/>
        </pc:sldMkLst>
        <pc:spChg chg="mod">
          <ac:chgData name="Nathan Clouse" userId="60190519-0423-46ec-ac65-f82d83ecfd9c" providerId="ADAL" clId="{6C86E76E-2E69-4401-AB0A-DE85DD0CDB27}" dt="2023-02-20T01:58:09.834" v="569" actId="20577"/>
          <ac:spMkLst>
            <pc:docMk/>
            <pc:sldMk cId="69642466" sldId="363"/>
            <ac:spMk id="2" creationId="{ACDF70BD-830A-FEBB-8627-F64DB9B9067E}"/>
          </ac:spMkLst>
        </pc:spChg>
        <pc:spChg chg="mod">
          <ac:chgData name="Nathan Clouse" userId="60190519-0423-46ec-ac65-f82d83ecfd9c" providerId="ADAL" clId="{6C86E76E-2E69-4401-AB0A-DE85DD0CDB27}" dt="2023-02-20T23:13:02.707" v="1301" actId="403"/>
          <ac:spMkLst>
            <pc:docMk/>
            <pc:sldMk cId="69642466" sldId="363"/>
            <ac:spMk id="5" creationId="{76DA7F78-19F3-38BB-9C51-A9E6326D39EF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3T02:58:07.423" v="3820" actId="29295"/>
        <pc:sldMkLst>
          <pc:docMk/>
          <pc:sldMk cId="3755560278" sldId="364"/>
        </pc:sldMkLst>
        <pc:spChg chg="del mod ord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2" creationId="{4C8B6BA0-C699-3C88-6ADD-011533DF4143}"/>
          </ac:spMkLst>
        </pc:spChg>
        <pc:spChg chg="mod ord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3" creationId="{4ABF3CDD-7ADB-4524-3FA5-3739DC7F1432}"/>
          </ac:spMkLst>
        </pc:spChg>
        <pc:spChg chg="mod ord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4" creationId="{3F0FDDFA-0C8A-36D7-92FA-9244781388D1}"/>
          </ac:spMkLst>
        </pc:spChg>
        <pc:spChg chg="del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5" creationId="{0A68E7FC-B14F-4C1A-91A8-A327DC5307CF}"/>
          </ac:spMkLst>
        </pc:spChg>
        <pc:spChg chg="del mod ord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6" creationId="{3DB91ACC-B373-1E5A-6225-9EA788F250B0}"/>
          </ac:spMkLst>
        </pc:spChg>
        <pc:spChg chg="del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7" creationId="{81A69421-C9FB-FE74-E975-3297F1BA0BD8}"/>
          </ac:spMkLst>
        </pc:spChg>
        <pc:spChg chg="del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8" creationId="{6FD2ECC1-A21B-AB99-D668-79F8E9874573}"/>
          </ac:spMkLst>
        </pc:spChg>
        <pc:spChg chg="del">
          <ac:chgData name="Nathan Clouse" userId="60190519-0423-46ec-ac65-f82d83ecfd9c" providerId="ADAL" clId="{6C86E76E-2E69-4401-AB0A-DE85DD0CDB27}" dt="2023-02-20T02:01:04.863" v="748" actId="700"/>
          <ac:spMkLst>
            <pc:docMk/>
            <pc:sldMk cId="3755560278" sldId="364"/>
            <ac:spMk id="9" creationId="{6AC94944-979C-D550-849A-3C3BCAB73562}"/>
          </ac:spMkLst>
        </pc:spChg>
        <pc:spChg chg="add mod ord">
          <ac:chgData name="Nathan Clouse" userId="60190519-0423-46ec-ac65-f82d83ecfd9c" providerId="ADAL" clId="{6C86E76E-2E69-4401-AB0A-DE85DD0CDB27}" dt="2023-02-20T02:03:26.665" v="781" actId="20577"/>
          <ac:spMkLst>
            <pc:docMk/>
            <pc:sldMk cId="3755560278" sldId="364"/>
            <ac:spMk id="10" creationId="{8D8D671D-0B9C-72C6-E2C8-E4E956C67AA7}"/>
          </ac:spMkLst>
        </pc:spChg>
        <pc:spChg chg="add del mod ord">
          <ac:chgData name="Nathan Clouse" userId="60190519-0423-46ec-ac65-f82d83ecfd9c" providerId="ADAL" clId="{6C86E76E-2E69-4401-AB0A-DE85DD0CDB27}" dt="2023-02-20T02:01:06.885" v="749"/>
          <ac:spMkLst>
            <pc:docMk/>
            <pc:sldMk cId="3755560278" sldId="364"/>
            <ac:spMk id="11" creationId="{E8A5B14A-4167-1A41-6BD0-3208741B2CB2}"/>
          </ac:spMkLst>
        </pc:spChg>
        <pc:spChg chg="add mod">
          <ac:chgData name="Nathan Clouse" userId="60190519-0423-46ec-ac65-f82d83ecfd9c" providerId="ADAL" clId="{6C86E76E-2E69-4401-AB0A-DE85DD0CDB27}" dt="2023-02-20T02:01:06.885" v="749"/>
          <ac:spMkLst>
            <pc:docMk/>
            <pc:sldMk cId="3755560278" sldId="364"/>
            <ac:spMk id="12" creationId="{09E7EE91-E452-5568-397B-D4034CA447C1}"/>
          </ac:spMkLst>
        </pc:spChg>
        <pc:picChg chg="add mod">
          <ac:chgData name="Nathan Clouse" userId="60190519-0423-46ec-ac65-f82d83ecfd9c" providerId="ADAL" clId="{6C86E76E-2E69-4401-AB0A-DE85DD0CDB27}" dt="2023-02-23T02:58:07.423" v="3820" actId="29295"/>
          <ac:picMkLst>
            <pc:docMk/>
            <pc:sldMk cId="3755560278" sldId="364"/>
            <ac:picMk id="14" creationId="{779033D0-F4A3-42E2-2C9A-D82707310448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3T03:01:43.736" v="3839" actId="29295"/>
        <pc:sldMkLst>
          <pc:docMk/>
          <pc:sldMk cId="4163595992" sldId="365"/>
        </pc:sldMkLst>
        <pc:spChg chg="mod ord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2" creationId="{53FBA328-0BA1-519F-A2B3-7627C2A23461}"/>
          </ac:spMkLst>
        </pc:spChg>
        <pc:spChg chg="mod ord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3" creationId="{98AAB8D1-C4AF-166B-FD2F-D7BE1CD3FAE6}"/>
          </ac:spMkLst>
        </pc:spChg>
        <pc:spChg chg="del mod ord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4" creationId="{EC606FE7-E842-EE8D-E5AA-2AD7B5FB8580}"/>
          </ac:spMkLst>
        </pc:spChg>
        <pc:spChg chg="del mod ord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5" creationId="{AFEAB95B-03A1-863F-72DE-C514C4353040}"/>
          </ac:spMkLst>
        </pc:spChg>
        <pc:spChg chg="del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6" creationId="{F48D5EA9-859C-7297-ADB5-D8D7B0DB3D3B}"/>
          </ac:spMkLst>
        </pc:spChg>
        <pc:spChg chg="del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7" creationId="{E7848FC0-7631-574F-801D-69AEF8A7D611}"/>
          </ac:spMkLst>
        </pc:spChg>
        <pc:spChg chg="del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8" creationId="{30BBBA10-A63D-5ADD-46FA-A2C4AEBBE626}"/>
          </ac:spMkLst>
        </pc:spChg>
        <pc:spChg chg="del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9" creationId="{6C410C69-D680-C36D-62FB-16996D5EFD15}"/>
          </ac:spMkLst>
        </pc:spChg>
        <pc:spChg chg="del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10" creationId="{CC72E1DE-4D4C-574A-C8B6-9AE4192574AB}"/>
          </ac:spMkLst>
        </pc:spChg>
        <pc:spChg chg="add mod ord">
          <ac:chgData name="Nathan Clouse" userId="60190519-0423-46ec-ac65-f82d83ecfd9c" providerId="ADAL" clId="{6C86E76E-2E69-4401-AB0A-DE85DD0CDB27}" dt="2023-02-20T02:03:42.545" v="811" actId="20577"/>
          <ac:spMkLst>
            <pc:docMk/>
            <pc:sldMk cId="4163595992" sldId="365"/>
            <ac:spMk id="11" creationId="{BAC3FE73-C8D2-698B-935B-314A43733C2A}"/>
          </ac:spMkLst>
        </pc:spChg>
        <pc:spChg chg="add mod ord">
          <ac:chgData name="Nathan Clouse" userId="60190519-0423-46ec-ac65-f82d83ecfd9c" providerId="ADAL" clId="{6C86E76E-2E69-4401-AB0A-DE85DD0CDB27}" dt="2023-02-20T02:03:10.141" v="757" actId="700"/>
          <ac:spMkLst>
            <pc:docMk/>
            <pc:sldMk cId="4163595992" sldId="365"/>
            <ac:spMk id="12" creationId="{D6708230-D212-39FF-2D2F-77655EA3BDCB}"/>
          </ac:spMkLst>
        </pc:spChg>
        <pc:picChg chg="add mod">
          <ac:chgData name="Nathan Clouse" userId="60190519-0423-46ec-ac65-f82d83ecfd9c" providerId="ADAL" clId="{6C86E76E-2E69-4401-AB0A-DE85DD0CDB27}" dt="2023-02-23T03:01:43.736" v="3839" actId="29295"/>
          <ac:picMkLst>
            <pc:docMk/>
            <pc:sldMk cId="4163595992" sldId="365"/>
            <ac:picMk id="14" creationId="{2488EFDB-1E98-3A05-0B59-DD494557F786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21:31.869" v="3914"/>
        <pc:sldMkLst>
          <pc:docMk/>
          <pc:sldMk cId="2425935357" sldId="366"/>
        </pc:sldMkLst>
        <pc:spChg chg="mod ord">
          <ac:chgData name="Nathan Clouse" userId="60190519-0423-46ec-ac65-f82d83ecfd9c" providerId="ADAL" clId="{6C86E76E-2E69-4401-AB0A-DE85DD0CDB27}" dt="2023-02-23T03:21:23.305" v="3910" actId="700"/>
          <ac:spMkLst>
            <pc:docMk/>
            <pc:sldMk cId="2425935357" sldId="366"/>
            <ac:spMk id="2" creationId="{53FBA328-0BA1-519F-A2B3-7627C2A23461}"/>
          </ac:spMkLst>
        </pc:spChg>
        <pc:spChg chg="mod ord">
          <ac:chgData name="Nathan Clouse" userId="60190519-0423-46ec-ac65-f82d83ecfd9c" providerId="ADAL" clId="{6C86E76E-2E69-4401-AB0A-DE85DD0CDB27}" dt="2023-02-23T03:21:23.305" v="3910" actId="700"/>
          <ac:spMkLst>
            <pc:docMk/>
            <pc:sldMk cId="2425935357" sldId="366"/>
            <ac:spMk id="3" creationId="{98AAB8D1-C4AF-166B-FD2F-D7BE1CD3FAE6}"/>
          </ac:spMkLst>
        </pc:spChg>
        <pc:spChg chg="add mod ord">
          <ac:chgData name="Nathan Clouse" userId="60190519-0423-46ec-ac65-f82d83ecfd9c" providerId="ADAL" clId="{6C86E76E-2E69-4401-AB0A-DE85DD0CDB27}" dt="2023-02-23T03:21:23.305" v="3910" actId="700"/>
          <ac:spMkLst>
            <pc:docMk/>
            <pc:sldMk cId="2425935357" sldId="366"/>
            <ac:spMk id="4" creationId="{34BB03D4-C27F-37B3-FF6C-47D132CE63AB}"/>
          </ac:spMkLst>
        </pc:spChg>
        <pc:spChg chg="mod ord">
          <ac:chgData name="Nathan Clouse" userId="60190519-0423-46ec-ac65-f82d83ecfd9c" providerId="ADAL" clId="{6C86E76E-2E69-4401-AB0A-DE85DD0CDB27}" dt="2023-02-23T03:21:23.305" v="3910" actId="700"/>
          <ac:spMkLst>
            <pc:docMk/>
            <pc:sldMk cId="2425935357" sldId="366"/>
            <ac:spMk id="11" creationId="{BAC3FE73-C8D2-698B-935B-314A43733C2A}"/>
          </ac:spMkLst>
        </pc:spChg>
        <pc:spChg chg="del mod ord">
          <ac:chgData name="Nathan Clouse" userId="60190519-0423-46ec-ac65-f82d83ecfd9c" providerId="ADAL" clId="{6C86E76E-2E69-4401-AB0A-DE85DD0CDB27}" dt="2023-02-23T03:21:23.305" v="3910" actId="700"/>
          <ac:spMkLst>
            <pc:docMk/>
            <pc:sldMk cId="2425935357" sldId="366"/>
            <ac:spMk id="12" creationId="{D6708230-D212-39FF-2D2F-77655EA3BDCB}"/>
          </ac:spMkLst>
        </pc:spChg>
        <pc:picChg chg="add mod">
          <ac:chgData name="Nathan Clouse" userId="60190519-0423-46ec-ac65-f82d83ecfd9c" providerId="ADAL" clId="{6C86E76E-2E69-4401-AB0A-DE85DD0CDB27}" dt="2023-02-23T03:21:28.238" v="3913" actId="1076"/>
          <ac:picMkLst>
            <pc:docMk/>
            <pc:sldMk cId="2425935357" sldId="366"/>
            <ac:picMk id="5" creationId="{BADB02DE-B7CA-E268-3F04-F2FB6252BC26}"/>
          </ac:picMkLst>
        </pc:picChg>
        <pc:picChg chg="del">
          <ac:chgData name="Nathan Clouse" userId="60190519-0423-46ec-ac65-f82d83ecfd9c" providerId="ADAL" clId="{6C86E76E-2E69-4401-AB0A-DE85DD0CDB27}" dt="2023-02-20T02:05:27.249" v="814" actId="478"/>
          <ac:picMkLst>
            <pc:docMk/>
            <pc:sldMk cId="2425935357" sldId="366"/>
            <ac:picMk id="14" creationId="{2488EFDB-1E98-3A05-0B59-DD494557F786}"/>
          </ac:picMkLst>
        </pc:picChg>
      </pc:sldChg>
      <pc:sldChg chg="new del">
        <pc:chgData name="Nathan Clouse" userId="60190519-0423-46ec-ac65-f82d83ecfd9c" providerId="ADAL" clId="{6C86E76E-2E69-4401-AB0A-DE85DD0CDB27}" dt="2023-02-20T02:03:15.602" v="759" actId="680"/>
        <pc:sldMkLst>
          <pc:docMk/>
          <pc:sldMk cId="3630355323" sldId="366"/>
        </pc:sldMkLst>
      </pc:sldChg>
      <pc:sldChg chg="addSp delSp modSp new mod modClrScheme chgLayout">
        <pc:chgData name="Nathan Clouse" userId="60190519-0423-46ec-ac65-f82d83ecfd9c" providerId="ADAL" clId="{6C86E76E-2E69-4401-AB0A-DE85DD0CDB27}" dt="2023-03-05T21:58:42.500" v="4870" actId="167"/>
        <pc:sldMkLst>
          <pc:docMk/>
          <pc:sldMk cId="3257442262" sldId="367"/>
        </pc:sldMkLst>
        <pc:spChg chg="del mod ord">
          <ac:chgData name="Nathan Clouse" userId="60190519-0423-46ec-ac65-f82d83ecfd9c" providerId="ADAL" clId="{6C86E76E-2E69-4401-AB0A-DE85DD0CDB27}" dt="2023-02-20T02:08:51.050" v="819" actId="700"/>
          <ac:spMkLst>
            <pc:docMk/>
            <pc:sldMk cId="3257442262" sldId="367"/>
            <ac:spMk id="2" creationId="{2CCDD2EF-A8D0-B847-F894-43C14D861D7D}"/>
          </ac:spMkLst>
        </pc:spChg>
        <pc:spChg chg="mod or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3" creationId="{BA964E46-40EA-6F79-1572-C7E00747ED5E}"/>
          </ac:spMkLst>
        </pc:spChg>
        <pc:spChg chg="mod or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4" creationId="{340C8E71-7CE8-5D37-27D4-863FF0D78804}"/>
          </ac:spMkLst>
        </pc:spChg>
        <pc:spChg chg="del mod ord">
          <ac:chgData name="Nathan Clouse" userId="60190519-0423-46ec-ac65-f82d83ecfd9c" providerId="ADAL" clId="{6C86E76E-2E69-4401-AB0A-DE85DD0CDB27}" dt="2023-02-20T02:08:51.050" v="819" actId="700"/>
          <ac:spMkLst>
            <pc:docMk/>
            <pc:sldMk cId="3257442262" sldId="367"/>
            <ac:spMk id="5" creationId="{CD5FDE14-C6DD-A710-3DDC-838DC9CADEFE}"/>
          </ac:spMkLst>
        </pc:spChg>
        <pc:spChg chg="add mod ord">
          <ac:chgData name="Nathan Clouse" userId="60190519-0423-46ec-ac65-f82d83ecfd9c" providerId="ADAL" clId="{6C86E76E-2E69-4401-AB0A-DE85DD0CDB27}" dt="2023-02-23T23:20:10.007" v="4346" actId="27636"/>
          <ac:spMkLst>
            <pc:docMk/>
            <pc:sldMk cId="3257442262" sldId="367"/>
            <ac:spMk id="6" creationId="{8954A4DE-8F7D-F4D8-9F2D-B352B116757A}"/>
          </ac:spMkLst>
        </pc:spChg>
        <pc:spChg chg="add del mod ord">
          <ac:chgData name="Nathan Clouse" userId="60190519-0423-46ec-ac65-f82d83ecfd9c" providerId="ADAL" clId="{6C86E76E-2E69-4401-AB0A-DE85DD0CDB27}" dt="2023-02-23T22:59:08.987" v="4202" actId="931"/>
          <ac:spMkLst>
            <pc:docMk/>
            <pc:sldMk cId="3257442262" sldId="367"/>
            <ac:spMk id="7" creationId="{773DDDE1-C32F-DF0C-C428-B1E1E66D03BA}"/>
          </ac:spMkLst>
        </pc:spChg>
        <pc:spChg chg="add mod or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8" creationId="{EBA2F664-2D09-ED10-5ADB-5D61FC86CA8D}"/>
          </ac:spMkLst>
        </pc:spChg>
        <pc:spChg chg="add mod or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9" creationId="{6995808F-4BCF-EEC9-3C01-17648C2230B5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0" creationId="{3064AC40-0318-8D80-80F6-EC93FF4230B0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1" creationId="{417793BE-02A8-392F-8827-5DF7C04FCC53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2" creationId="{C74B75CC-E46E-3E3F-989E-42907ADE7705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3" creationId="{7F22B0F0-0AE8-99A5-EB74-CFB12D69C76B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4" creationId="{1D9E0D12-5A56-F166-F92E-14CF7720BF12}"/>
          </ac:spMkLst>
        </pc:spChg>
        <pc:spChg chg="add del mod">
          <ac:chgData name="Nathan Clouse" userId="60190519-0423-46ec-ac65-f82d83ecfd9c" providerId="ADAL" clId="{6C86E76E-2E69-4401-AB0A-DE85DD0CDB27}" dt="2023-02-23T23:20:09.980" v="4345"/>
          <ac:spMkLst>
            <pc:docMk/>
            <pc:sldMk cId="3257442262" sldId="367"/>
            <ac:spMk id="15" creationId="{09E41571-08F7-5B54-C1BE-99B61C1196CD}"/>
          </ac:spMkLst>
        </pc:spChg>
        <pc:spChg chg="mod">
          <ac:chgData name="Nathan Clouse" userId="60190519-0423-46ec-ac65-f82d83ecfd9c" providerId="ADAL" clId="{6C86E76E-2E69-4401-AB0A-DE85DD0CDB27}" dt="2023-02-23T23:20:10.387" v="4347"/>
          <ac:spMkLst>
            <pc:docMk/>
            <pc:sldMk cId="3257442262" sldId="367"/>
            <ac:spMk id="17" creationId="{2342FDA4-2167-F62E-B5C8-5E4F6B5AF8D0}"/>
          </ac:spMkLst>
        </pc:spChg>
        <pc:spChg chg="mod">
          <ac:chgData name="Nathan Clouse" userId="60190519-0423-46ec-ac65-f82d83ecfd9c" providerId="ADAL" clId="{6C86E76E-2E69-4401-AB0A-DE85DD0CDB27}" dt="2023-02-23T23:20:10.387" v="4347"/>
          <ac:spMkLst>
            <pc:docMk/>
            <pc:sldMk cId="3257442262" sldId="367"/>
            <ac:spMk id="18" creationId="{18E61E8B-12CF-535B-0B07-5F01923FB183}"/>
          </ac:spMkLst>
        </pc:spChg>
        <pc:grpChg chg="add mod">
          <ac:chgData name="Nathan Clouse" userId="60190519-0423-46ec-ac65-f82d83ecfd9c" providerId="ADAL" clId="{6C86E76E-2E69-4401-AB0A-DE85DD0CDB27}" dt="2023-02-23T23:20:10.387" v="4347"/>
          <ac:grpSpMkLst>
            <pc:docMk/>
            <pc:sldMk cId="3257442262" sldId="367"/>
            <ac:grpSpMk id="16" creationId="{403F2A45-A1C1-47BC-7D55-3AAEC4B526F6}"/>
          </ac:grpSpMkLst>
        </pc:grpChg>
        <pc:picChg chg="add mod ord">
          <ac:chgData name="Nathan Clouse" userId="60190519-0423-46ec-ac65-f82d83ecfd9c" providerId="ADAL" clId="{6C86E76E-2E69-4401-AB0A-DE85DD0CDB27}" dt="2023-03-05T21:58:42.500" v="4870" actId="167"/>
          <ac:picMkLst>
            <pc:docMk/>
            <pc:sldMk cId="3257442262" sldId="367"/>
            <ac:picMk id="5" creationId="{12D1DD36-753C-B4F4-7947-BD440AED95EA}"/>
          </ac:picMkLst>
        </pc:picChg>
      </pc:sldChg>
      <pc:sldChg chg="addSp delSp modSp add mod modClrScheme chgLayout">
        <pc:chgData name="Nathan Clouse" userId="60190519-0423-46ec-ac65-f82d83ecfd9c" providerId="ADAL" clId="{6C86E76E-2E69-4401-AB0A-DE85DD0CDB27}" dt="2023-03-05T21:58:52.852" v="4872" actId="167"/>
        <pc:sldMkLst>
          <pc:docMk/>
          <pc:sldMk cId="1203758277" sldId="368"/>
        </pc:sldMkLst>
        <pc:spChg chg="mod or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2" creationId="{FC4F46E3-D98F-4F69-5710-CF0D0335995A}"/>
          </ac:spMkLst>
        </pc:spChg>
        <pc:spChg chg="mod or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3" creationId="{8486F910-B79E-4FCB-88DC-5F019E7244CC}"/>
          </ac:spMkLst>
        </pc:spChg>
        <pc:spChg chg="mod or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4" creationId="{CD6AA987-C908-7E62-5220-93CBB5F1644C}"/>
          </ac:spMkLst>
        </pc:spChg>
        <pc:spChg chg="del mod ord">
          <ac:chgData name="Nathan Clouse" userId="60190519-0423-46ec-ac65-f82d83ecfd9c" providerId="ADAL" clId="{6C86E76E-2E69-4401-AB0A-DE85DD0CDB27}" dt="2023-02-20T23:20:08.486" v="1335" actId="700"/>
          <ac:spMkLst>
            <pc:docMk/>
            <pc:sldMk cId="1203758277" sldId="368"/>
            <ac:spMk id="5" creationId="{BC714CF8-1946-76AA-CF74-0C3809603EFB}"/>
          </ac:spMkLst>
        </pc:spChg>
        <pc:spChg chg="del mod ord">
          <ac:chgData name="Nathan Clouse" userId="60190519-0423-46ec-ac65-f82d83ecfd9c" providerId="ADAL" clId="{6C86E76E-2E69-4401-AB0A-DE85DD0CDB27}" dt="2023-02-20T23:20:08.486" v="1335" actId="700"/>
          <ac:spMkLst>
            <pc:docMk/>
            <pc:sldMk cId="1203758277" sldId="368"/>
            <ac:spMk id="6" creationId="{6EE7A149-A860-B920-33CC-62074B2495A3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7" creationId="{AA0FBEE9-6DC3-9643-0538-2F3D5F870BD1}"/>
          </ac:spMkLst>
        </pc:spChg>
        <pc:spChg chg="del mod ord">
          <ac:chgData name="Nathan Clouse" userId="60190519-0423-46ec-ac65-f82d83ecfd9c" providerId="ADAL" clId="{6C86E76E-2E69-4401-AB0A-DE85DD0CDB27}" dt="2023-02-20T23:20:08.486" v="1335" actId="700"/>
          <ac:spMkLst>
            <pc:docMk/>
            <pc:sldMk cId="1203758277" sldId="368"/>
            <ac:spMk id="7" creationId="{F4541FAC-85A2-F686-4E71-2B171433833A}"/>
          </ac:spMkLst>
        </pc:spChg>
        <pc:spChg chg="del">
          <ac:chgData name="Nathan Clouse" userId="60190519-0423-46ec-ac65-f82d83ecfd9c" providerId="ADAL" clId="{6C86E76E-2E69-4401-AB0A-DE85DD0CDB27}" dt="2023-02-20T23:20:08.486" v="1335" actId="700"/>
          <ac:spMkLst>
            <pc:docMk/>
            <pc:sldMk cId="1203758277" sldId="368"/>
            <ac:spMk id="8" creationId="{37D19A95-CADF-E105-37FA-C53EEF540E91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8" creationId="{F4A67305-5100-D061-7DF3-4E10EA6EC4B6}"/>
          </ac:spMkLst>
        </pc:spChg>
        <pc:spChg chg="del">
          <ac:chgData name="Nathan Clouse" userId="60190519-0423-46ec-ac65-f82d83ecfd9c" providerId="ADAL" clId="{6C86E76E-2E69-4401-AB0A-DE85DD0CDB27}" dt="2023-02-20T23:20:08.486" v="1335" actId="700"/>
          <ac:spMkLst>
            <pc:docMk/>
            <pc:sldMk cId="1203758277" sldId="368"/>
            <ac:spMk id="9" creationId="{86304980-0AA1-D3B8-D6FB-B0BC80ED9EDF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9" creationId="{E475666A-A6B2-6B32-CB31-C7532DD96688}"/>
          </ac:spMkLst>
        </pc:spChg>
        <pc:spChg chg="add del mod ord">
          <ac:chgData name="Nathan Clouse" userId="60190519-0423-46ec-ac65-f82d83ecfd9c" providerId="ADAL" clId="{6C86E76E-2E69-4401-AB0A-DE85DD0CDB27}" dt="2023-02-23T23:00:22.971" v="4208" actId="931"/>
          <ac:spMkLst>
            <pc:docMk/>
            <pc:sldMk cId="1203758277" sldId="368"/>
            <ac:spMk id="10" creationId="{635A31F4-FCA6-2392-5C70-3781C9A49B42}"/>
          </ac:spMkLst>
        </pc:spChg>
        <pc:spChg chg="add mod or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11" creationId="{07719926-9B67-0F95-34A1-81536742736F}"/>
          </ac:spMkLst>
        </pc:spChg>
        <pc:spChg chg="add mod or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12" creationId="{A9150F9A-4D5E-EDFE-A111-1889B7AD4DC0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13" creationId="{CC2B693B-F2F6-0B1D-2A8F-AC940810AAC4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14" creationId="{31A137E9-BD3D-991D-7F61-3EDC4D86E00A}"/>
          </ac:spMkLst>
        </pc:spChg>
        <pc:spChg chg="add del mod">
          <ac:chgData name="Nathan Clouse" userId="60190519-0423-46ec-ac65-f82d83ecfd9c" providerId="ADAL" clId="{6C86E76E-2E69-4401-AB0A-DE85DD0CDB27}" dt="2023-02-23T23:20:23.025" v="4350"/>
          <ac:spMkLst>
            <pc:docMk/>
            <pc:sldMk cId="1203758277" sldId="368"/>
            <ac:spMk id="15" creationId="{85B11629-4D4E-0B4A-AF55-983C7C6E4665}"/>
          </ac:spMkLst>
        </pc:spChg>
        <pc:spChg chg="mod">
          <ac:chgData name="Nathan Clouse" userId="60190519-0423-46ec-ac65-f82d83ecfd9c" providerId="ADAL" clId="{6C86E76E-2E69-4401-AB0A-DE85DD0CDB27}" dt="2023-02-23T23:20:23.410" v="4351"/>
          <ac:spMkLst>
            <pc:docMk/>
            <pc:sldMk cId="1203758277" sldId="368"/>
            <ac:spMk id="17" creationId="{5CB65ABA-EE50-76FE-DD1C-2E16FEEAECE9}"/>
          </ac:spMkLst>
        </pc:spChg>
        <pc:spChg chg="mod">
          <ac:chgData name="Nathan Clouse" userId="60190519-0423-46ec-ac65-f82d83ecfd9c" providerId="ADAL" clId="{6C86E76E-2E69-4401-AB0A-DE85DD0CDB27}" dt="2023-02-23T23:20:23.410" v="4351"/>
          <ac:spMkLst>
            <pc:docMk/>
            <pc:sldMk cId="1203758277" sldId="368"/>
            <ac:spMk id="18" creationId="{E1ABE497-4217-3F9A-DD59-B5179C1E6BBD}"/>
          </ac:spMkLst>
        </pc:spChg>
        <pc:grpChg chg="add mod">
          <ac:chgData name="Nathan Clouse" userId="60190519-0423-46ec-ac65-f82d83ecfd9c" providerId="ADAL" clId="{6C86E76E-2E69-4401-AB0A-DE85DD0CDB27}" dt="2023-02-23T23:20:23.410" v="4351"/>
          <ac:grpSpMkLst>
            <pc:docMk/>
            <pc:sldMk cId="1203758277" sldId="368"/>
            <ac:grpSpMk id="16" creationId="{C36FDD7A-F7A5-62BD-37F9-A6D4A5FA1D97}"/>
          </ac:grpSpMkLst>
        </pc:grpChg>
        <pc:picChg chg="add mod ord">
          <ac:chgData name="Nathan Clouse" userId="60190519-0423-46ec-ac65-f82d83ecfd9c" providerId="ADAL" clId="{6C86E76E-2E69-4401-AB0A-DE85DD0CDB27}" dt="2023-03-05T21:58:52.852" v="4872" actId="167"/>
          <ac:picMkLst>
            <pc:docMk/>
            <pc:sldMk cId="1203758277" sldId="368"/>
            <ac:picMk id="6" creationId="{95A9FE60-6656-89D5-58D4-4EB360956005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0T23:21:21.124" v="1409" actId="20577"/>
        <pc:sldMkLst>
          <pc:docMk/>
          <pc:sldMk cId="3980202726" sldId="369"/>
        </pc:sldMkLst>
        <pc:spChg chg="del mod ord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2" creationId="{239922AF-D204-89DF-9187-AB68E35C64EE}"/>
          </ac:spMkLst>
        </pc:spChg>
        <pc:spChg chg="mod ord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3" creationId="{01863C27-4B06-B12E-E426-2A93E56F81FD}"/>
          </ac:spMkLst>
        </pc:spChg>
        <pc:spChg chg="mod ord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4" creationId="{CB052410-826C-ADF1-CC28-4F95EFE4351E}"/>
          </ac:spMkLst>
        </pc:spChg>
        <pc:spChg chg="del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5" creationId="{9B24C42A-C283-5E64-89EF-B0F60B59068D}"/>
          </ac:spMkLst>
        </pc:spChg>
        <pc:spChg chg="del mod ord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6" creationId="{D5DA0260-70BC-8D35-5EE4-5AFC0052F2F2}"/>
          </ac:spMkLst>
        </pc:spChg>
        <pc:spChg chg="del">
          <ac:chgData name="Nathan Clouse" userId="60190519-0423-46ec-ac65-f82d83ecfd9c" providerId="ADAL" clId="{6C86E76E-2E69-4401-AB0A-DE85DD0CDB27}" dt="2023-02-20T23:20:49.015" v="1369" actId="700"/>
          <ac:spMkLst>
            <pc:docMk/>
            <pc:sldMk cId="3980202726" sldId="369"/>
            <ac:spMk id="7" creationId="{BB12AA7A-5A1D-BC3C-25B2-9E58B1780A6C}"/>
          </ac:spMkLst>
        </pc:spChg>
        <pc:spChg chg="add mod ord">
          <ac:chgData name="Nathan Clouse" userId="60190519-0423-46ec-ac65-f82d83ecfd9c" providerId="ADAL" clId="{6C86E76E-2E69-4401-AB0A-DE85DD0CDB27}" dt="2023-02-20T23:21:21.124" v="1409" actId="20577"/>
          <ac:spMkLst>
            <pc:docMk/>
            <pc:sldMk cId="3980202726" sldId="369"/>
            <ac:spMk id="8" creationId="{AB4A63C5-A0ED-BFAF-DD31-28E0B86B0DBD}"/>
          </ac:spMkLst>
        </pc:spChg>
        <pc:spChg chg="add mod ord">
          <ac:chgData name="Nathan Clouse" userId="60190519-0423-46ec-ac65-f82d83ecfd9c" providerId="ADAL" clId="{6C86E76E-2E69-4401-AB0A-DE85DD0CDB27}" dt="2023-02-20T23:21:09.545" v="1379" actId="20577"/>
          <ac:spMkLst>
            <pc:docMk/>
            <pc:sldMk cId="3980202726" sldId="369"/>
            <ac:spMk id="9" creationId="{4962BAAD-E1D8-2A82-E0A1-1E370283C2BF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3T02:15:43.262" v="3720" actId="29295"/>
        <pc:sldMkLst>
          <pc:docMk/>
          <pc:sldMk cId="4094856035" sldId="370"/>
        </pc:sldMkLst>
        <pc:spChg chg="del mod ord">
          <ac:chgData name="Nathan Clouse" userId="60190519-0423-46ec-ac65-f82d83ecfd9c" providerId="ADAL" clId="{6C86E76E-2E69-4401-AB0A-DE85DD0CDB27}" dt="2023-02-23T02:15:16.707" v="3718" actId="700"/>
          <ac:spMkLst>
            <pc:docMk/>
            <pc:sldMk cId="4094856035" sldId="370"/>
            <ac:spMk id="2" creationId="{4218ECA3-37E8-18DC-DAF2-E71ADABB5397}"/>
          </ac:spMkLst>
        </pc:spChg>
        <pc:spChg chg="del">
          <ac:chgData name="Nathan Clouse" userId="60190519-0423-46ec-ac65-f82d83ecfd9c" providerId="ADAL" clId="{6C86E76E-2E69-4401-AB0A-DE85DD0CDB27}" dt="2023-02-23T02:15:16.707" v="3718" actId="700"/>
          <ac:spMkLst>
            <pc:docMk/>
            <pc:sldMk cId="4094856035" sldId="370"/>
            <ac:spMk id="3" creationId="{BA96976D-E9F7-0AF5-E14F-D3CA4C56B49D}"/>
          </ac:spMkLst>
        </pc:spChg>
        <pc:spChg chg="mod ord">
          <ac:chgData name="Nathan Clouse" userId="60190519-0423-46ec-ac65-f82d83ecfd9c" providerId="ADAL" clId="{6C86E76E-2E69-4401-AB0A-DE85DD0CDB27}" dt="2023-02-23T02:15:33.438" v="3719" actId="700"/>
          <ac:spMkLst>
            <pc:docMk/>
            <pc:sldMk cId="4094856035" sldId="370"/>
            <ac:spMk id="4" creationId="{C41BF569-09A7-C9AE-18EB-EBBC40176994}"/>
          </ac:spMkLst>
        </pc:spChg>
        <pc:spChg chg="del">
          <ac:chgData name="Nathan Clouse" userId="60190519-0423-46ec-ac65-f82d83ecfd9c" providerId="ADAL" clId="{6C86E76E-2E69-4401-AB0A-DE85DD0CDB27}" dt="2023-02-23T02:15:16.707" v="3718" actId="700"/>
          <ac:spMkLst>
            <pc:docMk/>
            <pc:sldMk cId="4094856035" sldId="370"/>
            <ac:spMk id="5" creationId="{24EF1E2D-355C-71B7-CE56-177274E0CAFE}"/>
          </ac:spMkLst>
        </pc:spChg>
        <pc:spChg chg="del">
          <ac:chgData name="Nathan Clouse" userId="60190519-0423-46ec-ac65-f82d83ecfd9c" providerId="ADAL" clId="{6C86E76E-2E69-4401-AB0A-DE85DD0CDB27}" dt="2023-02-23T02:15:16.707" v="3718" actId="700"/>
          <ac:spMkLst>
            <pc:docMk/>
            <pc:sldMk cId="4094856035" sldId="370"/>
            <ac:spMk id="6" creationId="{E9059FDC-5C41-A3A9-4931-9D74E893E94C}"/>
          </ac:spMkLst>
        </pc:spChg>
        <pc:spChg chg="del">
          <ac:chgData name="Nathan Clouse" userId="60190519-0423-46ec-ac65-f82d83ecfd9c" providerId="ADAL" clId="{6C86E76E-2E69-4401-AB0A-DE85DD0CDB27}" dt="2023-02-23T02:15:16.707" v="3718" actId="700"/>
          <ac:spMkLst>
            <pc:docMk/>
            <pc:sldMk cId="4094856035" sldId="370"/>
            <ac:spMk id="7" creationId="{F6002756-D2B5-BA00-48AC-3E36CF0AC3EF}"/>
          </ac:spMkLst>
        </pc:spChg>
        <pc:spChg chg="add del">
          <ac:chgData name="Nathan Clouse" userId="60190519-0423-46ec-ac65-f82d83ecfd9c" providerId="ADAL" clId="{6C86E76E-2E69-4401-AB0A-DE85DD0CDB27}" dt="2023-02-20T23:47:20.189" v="1737"/>
          <ac:spMkLst>
            <pc:docMk/>
            <pc:sldMk cId="4094856035" sldId="370"/>
            <ac:spMk id="8" creationId="{24B06653-7C95-FA2F-D6DA-74129ABE278F}"/>
          </ac:spMkLst>
        </pc:spChg>
        <pc:spChg chg="add del mod ord">
          <ac:chgData name="Nathan Clouse" userId="60190519-0423-46ec-ac65-f82d83ecfd9c" providerId="ADAL" clId="{6C86E76E-2E69-4401-AB0A-DE85DD0CDB27}" dt="2023-02-23T02:15:33.438" v="3719" actId="700"/>
          <ac:spMkLst>
            <pc:docMk/>
            <pc:sldMk cId="4094856035" sldId="370"/>
            <ac:spMk id="8" creationId="{B4DA0B7F-221D-5227-E4A6-298F1E37A47D}"/>
          </ac:spMkLst>
        </pc:spChg>
        <pc:spChg chg="add mod ord">
          <ac:chgData name="Nathan Clouse" userId="60190519-0423-46ec-ac65-f82d83ecfd9c" providerId="ADAL" clId="{6C86E76E-2E69-4401-AB0A-DE85DD0CDB27}" dt="2023-02-23T02:15:33.438" v="3719" actId="700"/>
          <ac:spMkLst>
            <pc:docMk/>
            <pc:sldMk cId="4094856035" sldId="370"/>
            <ac:spMk id="9" creationId="{BE001800-4BFC-430C-D4D3-292BF7F00835}"/>
          </ac:spMkLst>
        </pc:spChg>
        <pc:spChg chg="add mod ord">
          <ac:chgData name="Nathan Clouse" userId="60190519-0423-46ec-ac65-f82d83ecfd9c" providerId="ADAL" clId="{6C86E76E-2E69-4401-AB0A-DE85DD0CDB27}" dt="2023-02-23T02:15:33.438" v="3719" actId="700"/>
          <ac:spMkLst>
            <pc:docMk/>
            <pc:sldMk cId="4094856035" sldId="370"/>
            <ac:spMk id="11" creationId="{47585B0B-23B8-EBF5-4E6A-0A85A238097A}"/>
          </ac:spMkLst>
        </pc:spChg>
        <pc:picChg chg="add mod">
          <ac:chgData name="Nathan Clouse" userId="60190519-0423-46ec-ac65-f82d83ecfd9c" providerId="ADAL" clId="{6C86E76E-2E69-4401-AB0A-DE85DD0CDB27}" dt="2023-02-23T02:15:43.262" v="3720" actId="29295"/>
          <ac:picMkLst>
            <pc:docMk/>
            <pc:sldMk cId="4094856035" sldId="370"/>
            <ac:picMk id="10" creationId="{B9405860-E570-D9D5-BACC-87A1B061B652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3T02:16:40.457" v="3729" actId="29295"/>
        <pc:sldMkLst>
          <pc:docMk/>
          <pc:sldMk cId="956364166" sldId="371"/>
        </pc:sldMkLst>
        <pc:spChg chg="del 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2" creationId="{231C547C-9399-7972-D3BA-9C7619C43035}"/>
          </ac:spMkLst>
        </pc:spChg>
        <pc:spChg chg="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3" creationId="{C76D4182-D63B-21ED-F80B-518BEDA9CBA6}"/>
          </ac:spMkLst>
        </pc:spChg>
        <pc:spChg chg="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4" creationId="{2A3DACC9-E2E6-856D-63A7-A7ACC9504EBC}"/>
          </ac:spMkLst>
        </pc:spChg>
        <pc:spChg chg="del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5" creationId="{D71BB714-A2C3-AD3B-E0AB-59E462B6013D}"/>
          </ac:spMkLst>
        </pc:spChg>
        <pc:spChg chg="del 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6" creationId="{961190F6-E7AC-FCF0-FF97-450ACADD399E}"/>
          </ac:spMkLst>
        </pc:spChg>
        <pc:spChg chg="del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7" creationId="{53150D81-A200-13F2-AB73-FE184C3852DA}"/>
          </ac:spMkLst>
        </pc:spChg>
        <pc:spChg chg="add 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8" creationId="{B00CEC30-5F88-AFDD-BBA9-32D22F12B4BE}"/>
          </ac:spMkLst>
        </pc:spChg>
        <pc:spChg chg="add mod ord">
          <ac:chgData name="Nathan Clouse" userId="60190519-0423-46ec-ac65-f82d83ecfd9c" providerId="ADAL" clId="{6C86E76E-2E69-4401-AB0A-DE85DD0CDB27}" dt="2023-02-23T02:16:35.107" v="3728" actId="700"/>
          <ac:spMkLst>
            <pc:docMk/>
            <pc:sldMk cId="956364166" sldId="371"/>
            <ac:spMk id="10" creationId="{09C0B3CB-C04F-D221-1847-5B49A662072E}"/>
          </ac:spMkLst>
        </pc:spChg>
        <pc:picChg chg="add mod">
          <ac:chgData name="Nathan Clouse" userId="60190519-0423-46ec-ac65-f82d83ecfd9c" providerId="ADAL" clId="{6C86E76E-2E69-4401-AB0A-DE85DD0CDB27}" dt="2023-02-23T02:16:40.457" v="3729" actId="29295"/>
          <ac:picMkLst>
            <pc:docMk/>
            <pc:sldMk cId="956364166" sldId="371"/>
            <ac:picMk id="9" creationId="{4CEE5375-E74F-1B3E-C52A-487BCCFCFFB9}"/>
          </ac:picMkLst>
        </pc:picChg>
      </pc:sldChg>
      <pc:sldChg chg="addSp delSp modSp new mod ord modClrScheme chgLayout">
        <pc:chgData name="Nathan Clouse" userId="60190519-0423-46ec-ac65-f82d83ecfd9c" providerId="ADAL" clId="{6C86E76E-2E69-4401-AB0A-DE85DD0CDB27}" dt="2023-02-23T02:17:57.351" v="3743" actId="29295"/>
        <pc:sldMkLst>
          <pc:docMk/>
          <pc:sldMk cId="4099907112" sldId="372"/>
        </pc:sldMkLst>
        <pc:spChg chg="del 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2" creationId="{BE35EC67-18C2-8F4C-AA49-4F1816E92B58}"/>
          </ac:spMkLst>
        </pc:spChg>
        <pc:spChg chg="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3" creationId="{955B11B3-4218-29A6-2B64-4457B3B46186}"/>
          </ac:spMkLst>
        </pc:spChg>
        <pc:spChg chg="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4" creationId="{22FC02C9-7BAF-96CB-A707-A053D91C71B2}"/>
          </ac:spMkLst>
        </pc:spChg>
        <pc:spChg chg="del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5" creationId="{D3FECAAF-25D5-DA49-06DB-F8C0C9855AE4}"/>
          </ac:spMkLst>
        </pc:spChg>
        <pc:spChg chg="del 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6" creationId="{BBDE99B0-466F-D3A5-4A9F-8E64A4D77483}"/>
          </ac:spMkLst>
        </pc:spChg>
        <pc:spChg chg="del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7" creationId="{360D43F9-267D-14C0-02FA-EF520FED07A7}"/>
          </ac:spMkLst>
        </pc:spChg>
        <pc:spChg chg="add 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8" creationId="{A2438E7E-F6D7-BE97-37C6-8C2576017F57}"/>
          </ac:spMkLst>
        </pc:spChg>
        <pc:spChg chg="add del">
          <ac:chgData name="Nathan Clouse" userId="60190519-0423-46ec-ac65-f82d83ecfd9c" providerId="ADAL" clId="{6C86E76E-2E69-4401-AB0A-DE85DD0CDB27}" dt="2023-02-20T23:56:23.075" v="1852"/>
          <ac:spMkLst>
            <pc:docMk/>
            <pc:sldMk cId="4099907112" sldId="372"/>
            <ac:spMk id="8" creationId="{C8916A93-5F5B-BE79-7990-5FD01C30B954}"/>
          </ac:spMkLst>
        </pc:spChg>
        <pc:spChg chg="add mod ord">
          <ac:chgData name="Nathan Clouse" userId="60190519-0423-46ec-ac65-f82d83ecfd9c" providerId="ADAL" clId="{6C86E76E-2E69-4401-AB0A-DE85DD0CDB27}" dt="2023-02-23T02:17:39.700" v="3739" actId="700"/>
          <ac:spMkLst>
            <pc:docMk/>
            <pc:sldMk cId="4099907112" sldId="372"/>
            <ac:spMk id="9" creationId="{E6924A9B-A125-2169-BEE7-37EFAEA6078D}"/>
          </ac:spMkLst>
        </pc:spChg>
        <pc:picChg chg="add del">
          <ac:chgData name="Nathan Clouse" userId="60190519-0423-46ec-ac65-f82d83ecfd9c" providerId="ADAL" clId="{6C86E76E-2E69-4401-AB0A-DE85DD0CDB27}" dt="2023-02-20T23:56:33.555" v="1854" actId="22"/>
          <ac:picMkLst>
            <pc:docMk/>
            <pc:sldMk cId="4099907112" sldId="372"/>
            <ac:picMk id="10" creationId="{EE7C0F3A-952A-47E9-FE23-7539505722E8}"/>
          </ac:picMkLst>
        </pc:picChg>
        <pc:picChg chg="add del">
          <ac:chgData name="Nathan Clouse" userId="60190519-0423-46ec-ac65-f82d83ecfd9c" providerId="ADAL" clId="{6C86E76E-2E69-4401-AB0A-DE85DD0CDB27}" dt="2023-02-20T23:56:45.412" v="1856" actId="22"/>
          <ac:picMkLst>
            <pc:docMk/>
            <pc:sldMk cId="4099907112" sldId="372"/>
            <ac:picMk id="12" creationId="{2E484826-AF77-FA21-1048-CF1AFA14EE64}"/>
          </ac:picMkLst>
        </pc:picChg>
        <pc:picChg chg="add mod">
          <ac:chgData name="Nathan Clouse" userId="60190519-0423-46ec-ac65-f82d83ecfd9c" providerId="ADAL" clId="{6C86E76E-2E69-4401-AB0A-DE85DD0CDB27}" dt="2023-02-23T02:17:57.351" v="3743" actId="29295"/>
          <ac:picMkLst>
            <pc:docMk/>
            <pc:sldMk cId="4099907112" sldId="372"/>
            <ac:picMk id="14" creationId="{9C3C6509-2EAE-8CEA-4FFE-9D25EA61138D}"/>
          </ac:picMkLst>
        </pc:picChg>
      </pc:sldChg>
      <pc:sldChg chg="addSp delSp modSp new mod modNotesTx">
        <pc:chgData name="Nathan Clouse" userId="60190519-0423-46ec-ac65-f82d83ecfd9c" providerId="ADAL" clId="{6C86E76E-2E69-4401-AB0A-DE85DD0CDB27}" dt="2023-03-05T21:57:06.249" v="4857" actId="167"/>
        <pc:sldMkLst>
          <pc:docMk/>
          <pc:sldMk cId="1221209919" sldId="373"/>
        </pc:sldMkLst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2" creationId="{87477763-E6FA-2617-C85C-C2275EBE7416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3" creationId="{E4B5B142-27BC-1F6E-2CEF-0A4CE2828DAD}"/>
          </ac:spMkLst>
        </pc:spChg>
        <pc:spChg chg="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4" creationId="{8238254C-5E7A-AC0D-4CC0-FDD8912C2528}"/>
          </ac:spMkLst>
        </pc:spChg>
        <pc:spChg chg="del">
          <ac:chgData name="Nathan Clouse" userId="60190519-0423-46ec-ac65-f82d83ecfd9c" providerId="ADAL" clId="{6C86E76E-2E69-4401-AB0A-DE85DD0CDB27}" dt="2023-02-23T22:51:53.332" v="4167" actId="931"/>
          <ac:spMkLst>
            <pc:docMk/>
            <pc:sldMk cId="1221209919" sldId="373"/>
            <ac:spMk id="5" creationId="{96C62505-5615-11C2-1772-F61030DC165B}"/>
          </ac:spMkLst>
        </pc:spChg>
        <pc:spChg chg="mod">
          <ac:chgData name="Nathan Clouse" userId="60190519-0423-46ec-ac65-f82d83ecfd9c" providerId="ADAL" clId="{6C86E76E-2E69-4401-AB0A-DE85DD0CDB27}" dt="2023-02-23T23:18:00.588" v="4316" actId="27636"/>
          <ac:spMkLst>
            <pc:docMk/>
            <pc:sldMk cId="1221209919" sldId="373"/>
            <ac:spMk id="6" creationId="{8DCCACF6-1166-05E1-AF47-39986E9C99AC}"/>
          </ac:spMkLst>
        </pc:spChg>
        <pc:spChg chg="del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7" creationId="{515D7499-F32A-AC5C-5C46-7CB32F8E5C4F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0" creationId="{EB13C955-6FA9-73AB-F6FE-6A63B619DCA5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1" creationId="{C0A50EAF-AA07-44A7-3E6F-E8740D0232A5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2" creationId="{BADDA382-0808-D327-24CE-8C93FFF8A0D3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3" creationId="{47E01BE4-73D3-F241-6A00-C01023B6F83F}"/>
          </ac:spMkLst>
        </pc:spChg>
        <pc:spChg chg="add del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4" creationId="{D69FE2AB-5C15-AF2E-5050-ADF8BD1BEA5E}"/>
          </ac:spMkLst>
        </pc:spChg>
        <pc:spChg chg="add mod">
          <ac:chgData name="Nathan Clouse" userId="60190519-0423-46ec-ac65-f82d83ecfd9c" providerId="ADAL" clId="{6C86E76E-2E69-4401-AB0A-DE85DD0CDB27}" dt="2023-02-23T23:18:00.562" v="4315"/>
          <ac:spMkLst>
            <pc:docMk/>
            <pc:sldMk cId="1221209919" sldId="373"/>
            <ac:spMk id="15" creationId="{70926C08-C023-C2BD-BC63-CF4B61127EA3}"/>
          </ac:spMkLst>
        </pc:spChg>
        <pc:spChg chg="mod">
          <ac:chgData name="Nathan Clouse" userId="60190519-0423-46ec-ac65-f82d83ecfd9c" providerId="ADAL" clId="{6C86E76E-2E69-4401-AB0A-DE85DD0CDB27}" dt="2023-02-23T23:18:03.401" v="4318"/>
          <ac:spMkLst>
            <pc:docMk/>
            <pc:sldMk cId="1221209919" sldId="373"/>
            <ac:spMk id="17" creationId="{3151A0B6-E296-7083-23A7-76714BA9D8DC}"/>
          </ac:spMkLst>
        </pc:spChg>
        <pc:spChg chg="mod">
          <ac:chgData name="Nathan Clouse" userId="60190519-0423-46ec-ac65-f82d83ecfd9c" providerId="ADAL" clId="{6C86E76E-2E69-4401-AB0A-DE85DD0CDB27}" dt="2023-02-23T23:18:03.401" v="4318"/>
          <ac:spMkLst>
            <pc:docMk/>
            <pc:sldMk cId="1221209919" sldId="373"/>
            <ac:spMk id="18" creationId="{4E3135BA-4269-9E4D-D6AE-0BE33FCC71EE}"/>
          </ac:spMkLst>
        </pc:spChg>
        <pc:grpChg chg="add mod">
          <ac:chgData name="Nathan Clouse" userId="60190519-0423-46ec-ac65-f82d83ecfd9c" providerId="ADAL" clId="{6C86E76E-2E69-4401-AB0A-DE85DD0CDB27}" dt="2023-02-23T23:18:03.401" v="4318"/>
          <ac:grpSpMkLst>
            <pc:docMk/>
            <pc:sldMk cId="1221209919" sldId="373"/>
            <ac:grpSpMk id="16" creationId="{A93EC252-E307-B74F-5413-BEBFE4685B43}"/>
          </ac:grpSpMkLst>
        </pc:grpChg>
        <pc:picChg chg="add mod ord">
          <ac:chgData name="Nathan Clouse" userId="60190519-0423-46ec-ac65-f82d83ecfd9c" providerId="ADAL" clId="{6C86E76E-2E69-4401-AB0A-DE85DD0CDB27}" dt="2023-03-05T21:57:06.249" v="4857" actId="167"/>
          <ac:picMkLst>
            <pc:docMk/>
            <pc:sldMk cId="1221209919" sldId="373"/>
            <ac:picMk id="9" creationId="{4132219E-437B-8A1D-AFD4-0DFA2F88278E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3T02:19:56.089" v="3756" actId="700"/>
        <pc:sldMkLst>
          <pc:docMk/>
          <pc:sldMk cId="784142056" sldId="374"/>
        </pc:sldMkLst>
        <pc:spChg chg="del 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2" creationId="{6A5707F3-D708-14E7-1349-85FE29F05CCD}"/>
          </ac:spMkLst>
        </pc:spChg>
        <pc:spChg chg="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3" creationId="{C1F9B449-17E3-2141-5F0D-FBC5DDE1921B}"/>
          </ac:spMkLst>
        </pc:spChg>
        <pc:spChg chg="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4" creationId="{ED6B5D73-4C1C-3CE8-099A-D28DF2CC8FD0}"/>
          </ac:spMkLst>
        </pc:spChg>
        <pc:spChg chg="del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5" creationId="{C567683A-C4DB-03CF-A2C0-A777C80AB356}"/>
          </ac:spMkLst>
        </pc:spChg>
        <pc:spChg chg="del 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6" creationId="{E9C1CBF0-B81F-81F3-C6EF-E6170F7173DC}"/>
          </ac:spMkLst>
        </pc:spChg>
        <pc:spChg chg="del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7" creationId="{6F41842A-15FE-5504-5D53-EF33E1EB44B6}"/>
          </ac:spMkLst>
        </pc:spChg>
        <pc:spChg chg="add 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8" creationId="{51CA07DA-0CDC-2C01-94C3-C5A7247DAA13}"/>
          </ac:spMkLst>
        </pc:spChg>
        <pc:spChg chg="add mod ord">
          <ac:chgData name="Nathan Clouse" userId="60190519-0423-46ec-ac65-f82d83ecfd9c" providerId="ADAL" clId="{6C86E76E-2E69-4401-AB0A-DE85DD0CDB27}" dt="2023-02-23T02:19:56.089" v="3756" actId="700"/>
          <ac:spMkLst>
            <pc:docMk/>
            <pc:sldMk cId="784142056" sldId="374"/>
            <ac:spMk id="9" creationId="{F4CE2D2E-E5F2-07C4-BD57-FDF45DE41C61}"/>
          </ac:spMkLst>
        </pc:spChg>
        <pc:picChg chg="add mod">
          <ac:chgData name="Nathan Clouse" userId="60190519-0423-46ec-ac65-f82d83ecfd9c" providerId="ADAL" clId="{6C86E76E-2E69-4401-AB0A-DE85DD0CDB27}" dt="2023-02-23T02:19:10.998" v="3745"/>
          <ac:picMkLst>
            <pc:docMk/>
            <pc:sldMk cId="784142056" sldId="374"/>
            <ac:picMk id="3074" creationId="{8075C4FF-4C89-C47C-FF30-1D3F7E546482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3T02:35:34.785" v="3761" actId="29295"/>
        <pc:sldMkLst>
          <pc:docMk/>
          <pc:sldMk cId="4081464876" sldId="375"/>
        </pc:sldMkLst>
        <pc:spChg chg="del 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2" creationId="{B589F18B-D95E-4585-2AFE-38D68F441B1A}"/>
          </ac:spMkLst>
        </pc:spChg>
        <pc:spChg chg="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3" creationId="{C010EDBF-AD62-0333-57F9-1495401AA866}"/>
          </ac:spMkLst>
        </pc:spChg>
        <pc:spChg chg="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4" creationId="{14099AE9-57E8-601A-E9FD-2CAC11EE2933}"/>
          </ac:spMkLst>
        </pc:spChg>
        <pc:spChg chg="del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5" creationId="{7BF7D901-7BDC-8CD7-CA7F-26614F2F2E3D}"/>
          </ac:spMkLst>
        </pc:spChg>
        <pc:spChg chg="del 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6" creationId="{B3F71071-F3E9-AE1A-0276-8F8537665B95}"/>
          </ac:spMkLst>
        </pc:spChg>
        <pc:spChg chg="del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7" creationId="{4A64AD1B-0235-B460-A80F-8EBAC202A972}"/>
          </ac:spMkLst>
        </pc:spChg>
        <pc:spChg chg="add 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8" creationId="{35F1A6EF-3A42-B781-CBB1-9F2989061E9B}"/>
          </ac:spMkLst>
        </pc:spChg>
        <pc:spChg chg="add mod ord">
          <ac:chgData name="Nathan Clouse" userId="60190519-0423-46ec-ac65-f82d83ecfd9c" providerId="ADAL" clId="{6C86E76E-2E69-4401-AB0A-DE85DD0CDB27}" dt="2023-02-23T02:20:16.698" v="3758" actId="700"/>
          <ac:spMkLst>
            <pc:docMk/>
            <pc:sldMk cId="4081464876" sldId="375"/>
            <ac:spMk id="10" creationId="{4DD625F7-9D84-A9FE-D2F3-C7B32C21D88A}"/>
          </ac:spMkLst>
        </pc:spChg>
        <pc:picChg chg="add mod">
          <ac:chgData name="Nathan Clouse" userId="60190519-0423-46ec-ac65-f82d83ecfd9c" providerId="ADAL" clId="{6C86E76E-2E69-4401-AB0A-DE85DD0CDB27}" dt="2023-02-23T02:35:34.785" v="3761" actId="29295"/>
          <ac:picMkLst>
            <pc:docMk/>
            <pc:sldMk cId="4081464876" sldId="375"/>
            <ac:picMk id="9" creationId="{C210BA35-8EC4-6712-5C36-8C52152818C1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3-05T21:34:57.421" v="4819" actId="20577"/>
        <pc:sldMkLst>
          <pc:docMk/>
          <pc:sldMk cId="682101954" sldId="376"/>
        </pc:sldMkLst>
        <pc:spChg chg="del mod ord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2" creationId="{0BDA089E-55BA-EBA4-B060-CC74FB00A1A3}"/>
          </ac:spMkLst>
        </pc:spChg>
        <pc:spChg chg="mod ord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3" creationId="{8D72A9E4-C3AA-61D0-2B99-552851E1E530}"/>
          </ac:spMkLst>
        </pc:spChg>
        <pc:spChg chg="mod ord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4" creationId="{C425AE14-FC19-4D18-CEC7-F7E4B29F93CD}"/>
          </ac:spMkLst>
        </pc:spChg>
        <pc:spChg chg="del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5" creationId="{2E49047F-B830-D33B-276F-B8D30D53F4A6}"/>
          </ac:spMkLst>
        </pc:spChg>
        <pc:spChg chg="del mod ord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6" creationId="{0F0A12B1-A7EB-F4D3-3242-ED5534F449BB}"/>
          </ac:spMkLst>
        </pc:spChg>
        <pc:spChg chg="del">
          <ac:chgData name="Nathan Clouse" userId="60190519-0423-46ec-ac65-f82d83ecfd9c" providerId="ADAL" clId="{6C86E76E-2E69-4401-AB0A-DE85DD0CDB27}" dt="2023-02-21T00:13:09.391" v="2203" actId="700"/>
          <ac:spMkLst>
            <pc:docMk/>
            <pc:sldMk cId="682101954" sldId="376"/>
            <ac:spMk id="7" creationId="{3BEF6CAF-57F4-A726-A6DB-337AA1CFF59A}"/>
          </ac:spMkLst>
        </pc:spChg>
        <pc:spChg chg="add mod ord">
          <ac:chgData name="Nathan Clouse" userId="60190519-0423-46ec-ac65-f82d83ecfd9c" providerId="ADAL" clId="{6C86E76E-2E69-4401-AB0A-DE85DD0CDB27}" dt="2023-02-21T00:13:21.649" v="2239" actId="20577"/>
          <ac:spMkLst>
            <pc:docMk/>
            <pc:sldMk cId="682101954" sldId="376"/>
            <ac:spMk id="8" creationId="{5EA74A6B-9CBD-43AD-5902-0259D6650779}"/>
          </ac:spMkLst>
        </pc:spChg>
        <pc:spChg chg="add mod ord">
          <ac:chgData name="Nathan Clouse" userId="60190519-0423-46ec-ac65-f82d83ecfd9c" providerId="ADAL" clId="{6C86E76E-2E69-4401-AB0A-DE85DD0CDB27}" dt="2023-03-05T21:34:57.421" v="4819" actId="20577"/>
          <ac:spMkLst>
            <pc:docMk/>
            <pc:sldMk cId="682101954" sldId="376"/>
            <ac:spMk id="9" creationId="{8464CC7B-C147-3FDA-7003-0A34A69A74A8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3T02:37:11.381" v="3772" actId="29295"/>
        <pc:sldMkLst>
          <pc:docMk/>
          <pc:sldMk cId="2931862636" sldId="377"/>
        </pc:sldMkLst>
        <pc:spChg chg="del mod ord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2" creationId="{C6983899-A40B-9917-5CCB-0CA12B93F22C}"/>
          </ac:spMkLst>
        </pc:spChg>
        <pc:spChg chg="mod ord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3" creationId="{1A63F017-C310-9009-3104-39AD9B66273F}"/>
          </ac:spMkLst>
        </pc:spChg>
        <pc:spChg chg="mod ord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4" creationId="{995ACA2A-DF8D-99B5-F103-650590F1DAB2}"/>
          </ac:spMkLst>
        </pc:spChg>
        <pc:spChg chg="del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5" creationId="{4451B926-8D87-6A4B-9AD1-E1633105E1FE}"/>
          </ac:spMkLst>
        </pc:spChg>
        <pc:spChg chg="del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6" creationId="{DEC9C4DB-E7ED-4195-4139-D969A6323279}"/>
          </ac:spMkLst>
        </pc:spChg>
        <pc:spChg chg="del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7" creationId="{FD5BA8BF-E8A5-E99A-ADB8-0FD1013E99C6}"/>
          </ac:spMkLst>
        </pc:spChg>
        <pc:spChg chg="add mod ord">
          <ac:chgData name="Nathan Clouse" userId="60190519-0423-46ec-ac65-f82d83ecfd9c" providerId="ADAL" clId="{6C86E76E-2E69-4401-AB0A-DE85DD0CDB27}" dt="2023-02-23T02:36:55.246" v="3768" actId="700"/>
          <ac:spMkLst>
            <pc:docMk/>
            <pc:sldMk cId="2931862636" sldId="377"/>
            <ac:spMk id="8" creationId="{789EB4DA-14FD-FE11-87AB-D22EC83808D1}"/>
          </ac:spMkLst>
        </pc:spChg>
        <pc:picChg chg="add mod">
          <ac:chgData name="Nathan Clouse" userId="60190519-0423-46ec-ac65-f82d83ecfd9c" providerId="ADAL" clId="{6C86E76E-2E69-4401-AB0A-DE85DD0CDB27}" dt="2023-02-23T02:37:11.381" v="3772" actId="29295"/>
          <ac:picMkLst>
            <pc:docMk/>
            <pc:sldMk cId="2931862636" sldId="377"/>
            <ac:picMk id="9" creationId="{3CAE30EB-1544-F166-A6A6-65C5EABD356E}"/>
          </ac:picMkLst>
        </pc:picChg>
      </pc:sldChg>
      <pc:sldChg chg="addSp delSp modSp new mod modNotesTx">
        <pc:chgData name="Nathan Clouse" userId="60190519-0423-46ec-ac65-f82d83ecfd9c" providerId="ADAL" clId="{6C86E76E-2E69-4401-AB0A-DE85DD0CDB27}" dt="2023-03-05T21:58:10.871" v="4864" actId="167"/>
        <pc:sldMkLst>
          <pc:docMk/>
          <pc:sldMk cId="3480867971" sldId="378"/>
        </pc:sldMkLst>
        <pc:spChg chg="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2" creationId="{FBDDF0A5-EC63-FC33-2E40-3EC045164C8D}"/>
          </ac:spMkLst>
        </pc:spChg>
        <pc:spChg chg="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3" creationId="{766DD55E-5E76-0475-4A84-8012C9C55A66}"/>
          </ac:spMkLst>
        </pc:spChg>
        <pc:spChg chg="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4" creationId="{FEA81225-5B3E-F915-186E-3959A73C432B}"/>
          </ac:spMkLst>
        </pc:spChg>
        <pc:spChg chg="del">
          <ac:chgData name="Nathan Clouse" userId="60190519-0423-46ec-ac65-f82d83ecfd9c" providerId="ADAL" clId="{6C86E76E-2E69-4401-AB0A-DE85DD0CDB27}" dt="2023-02-23T22:54:51.413" v="4182" actId="931"/>
          <ac:spMkLst>
            <pc:docMk/>
            <pc:sldMk cId="3480867971" sldId="378"/>
            <ac:spMk id="5" creationId="{581B870C-C372-1835-05C8-6339B4EDF81F}"/>
          </ac:spMkLst>
        </pc:spChg>
        <pc:spChg chg="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6" creationId="{ACE04432-7623-F54A-43F5-C3C86C6F48C4}"/>
          </ac:spMkLst>
        </pc:spChg>
        <pc:spChg chg="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7" creationId="{685B0EB9-FE0E-B9B3-322D-BDFD3F799406}"/>
          </ac:spMkLst>
        </pc:spChg>
        <pc:spChg chg="add 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0" creationId="{50A5313F-3F78-1397-9362-DA456BF7E3EB}"/>
          </ac:spMkLst>
        </pc:spChg>
        <pc:spChg chg="add 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1" creationId="{B4D4B6BC-1151-9773-495E-55A3194E668F}"/>
          </ac:spMkLst>
        </pc:spChg>
        <pc:spChg chg="add 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2" creationId="{9B66E326-B763-58F4-C131-73C8105203D0}"/>
          </ac:spMkLst>
        </pc:spChg>
        <pc:spChg chg="add 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3" creationId="{C1C10969-59CB-D0CC-7755-6DFE0E98316A}"/>
          </ac:spMkLst>
        </pc:spChg>
        <pc:spChg chg="add del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4" creationId="{BDC4C1B0-8B0A-FBDF-DD4E-C1E647E80C3B}"/>
          </ac:spMkLst>
        </pc:spChg>
        <pc:spChg chg="add mod">
          <ac:chgData name="Nathan Clouse" userId="60190519-0423-46ec-ac65-f82d83ecfd9c" providerId="ADAL" clId="{6C86E76E-2E69-4401-AB0A-DE85DD0CDB27}" dt="2023-02-23T23:18:43.233" v="4328"/>
          <ac:spMkLst>
            <pc:docMk/>
            <pc:sldMk cId="3480867971" sldId="378"/>
            <ac:spMk id="15" creationId="{A503A0B9-F6A8-190C-A101-26DAE34D0AE7}"/>
          </ac:spMkLst>
        </pc:spChg>
        <pc:spChg chg="mod">
          <ac:chgData name="Nathan Clouse" userId="60190519-0423-46ec-ac65-f82d83ecfd9c" providerId="ADAL" clId="{6C86E76E-2E69-4401-AB0A-DE85DD0CDB27}" dt="2023-02-23T23:18:43.834" v="4329"/>
          <ac:spMkLst>
            <pc:docMk/>
            <pc:sldMk cId="3480867971" sldId="378"/>
            <ac:spMk id="17" creationId="{AAAE8FA1-7041-2083-A3CB-C89D27B10458}"/>
          </ac:spMkLst>
        </pc:spChg>
        <pc:spChg chg="mod">
          <ac:chgData name="Nathan Clouse" userId="60190519-0423-46ec-ac65-f82d83ecfd9c" providerId="ADAL" clId="{6C86E76E-2E69-4401-AB0A-DE85DD0CDB27}" dt="2023-02-23T23:18:43.834" v="4329"/>
          <ac:spMkLst>
            <pc:docMk/>
            <pc:sldMk cId="3480867971" sldId="378"/>
            <ac:spMk id="18" creationId="{09F4BEFF-4EBF-6908-0C9E-135FA14F0B91}"/>
          </ac:spMkLst>
        </pc:spChg>
        <pc:grpChg chg="add mod">
          <ac:chgData name="Nathan Clouse" userId="60190519-0423-46ec-ac65-f82d83ecfd9c" providerId="ADAL" clId="{6C86E76E-2E69-4401-AB0A-DE85DD0CDB27}" dt="2023-02-23T23:18:43.834" v="4329"/>
          <ac:grpSpMkLst>
            <pc:docMk/>
            <pc:sldMk cId="3480867971" sldId="378"/>
            <ac:grpSpMk id="16" creationId="{E7A12082-3E5F-345B-DEF6-1BE03A9FDAD9}"/>
          </ac:grpSpMkLst>
        </pc:grpChg>
        <pc:picChg chg="add mod ord">
          <ac:chgData name="Nathan Clouse" userId="60190519-0423-46ec-ac65-f82d83ecfd9c" providerId="ADAL" clId="{6C86E76E-2E69-4401-AB0A-DE85DD0CDB27}" dt="2023-03-05T21:58:10.871" v="4864" actId="167"/>
          <ac:picMkLst>
            <pc:docMk/>
            <pc:sldMk cId="3480867971" sldId="378"/>
            <ac:picMk id="9" creationId="{B8ED54C4-3852-8D57-DA96-032BDCCEE399}"/>
          </ac:picMkLst>
        </pc:picChg>
      </pc:sldChg>
      <pc:sldChg chg="addSp delSp modSp new mod modClrScheme chgLayout modNotesTx">
        <pc:chgData name="Nathan Clouse" userId="60190519-0423-46ec-ac65-f82d83ecfd9c" providerId="ADAL" clId="{6C86E76E-2E69-4401-AB0A-DE85DD0CDB27}" dt="2023-02-23T02:47:09.961" v="3780"/>
        <pc:sldMkLst>
          <pc:docMk/>
          <pc:sldMk cId="183596975" sldId="379"/>
        </pc:sldMkLst>
        <pc:spChg chg="del 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2" creationId="{281CD088-6638-2558-D62A-4F7314B0042C}"/>
          </ac:spMkLst>
        </pc:spChg>
        <pc:spChg chg="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3" creationId="{9BB0CC86-7E86-6466-B3E5-9584989751A9}"/>
          </ac:spMkLst>
        </pc:spChg>
        <pc:spChg chg="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4" creationId="{5BD7EC90-1D7A-8735-5DFA-31C311AE864B}"/>
          </ac:spMkLst>
        </pc:spChg>
        <pc:spChg chg="del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5" creationId="{D6F47C7B-8809-6448-F5B8-159F5D6FC77E}"/>
          </ac:spMkLst>
        </pc:spChg>
        <pc:spChg chg="del 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6" creationId="{77859D79-D934-CE88-AFBC-EBBEC42B41CA}"/>
          </ac:spMkLst>
        </pc:spChg>
        <pc:spChg chg="del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7" creationId="{B8D76CAE-87CF-6596-4B40-3E2382B1B79F}"/>
          </ac:spMkLst>
        </pc:spChg>
        <pc:spChg chg="add 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8" creationId="{9E7E3E6A-54FF-25C8-0B1E-3381655BFE4E}"/>
          </ac:spMkLst>
        </pc:spChg>
        <pc:spChg chg="add mod ord">
          <ac:chgData name="Nathan Clouse" userId="60190519-0423-46ec-ac65-f82d83ecfd9c" providerId="ADAL" clId="{6C86E76E-2E69-4401-AB0A-DE85DD0CDB27}" dt="2023-02-23T02:38:14.853" v="3777" actId="700"/>
          <ac:spMkLst>
            <pc:docMk/>
            <pc:sldMk cId="183596975" sldId="379"/>
            <ac:spMk id="9" creationId="{B3F96A26-F5F5-045C-86BC-B27C03DDAACC}"/>
          </ac:spMkLst>
        </pc:spChg>
        <pc:picChg chg="add mod">
          <ac:chgData name="Nathan Clouse" userId="60190519-0423-46ec-ac65-f82d83ecfd9c" providerId="ADAL" clId="{6C86E76E-2E69-4401-AB0A-DE85DD0CDB27}" dt="2023-02-23T02:47:09.961" v="3780"/>
          <ac:picMkLst>
            <pc:docMk/>
            <pc:sldMk cId="183596975" sldId="379"/>
            <ac:picMk id="4098" creationId="{E28D370C-477B-A88C-F1B6-9F5B86B89B71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0:24.166" v="4007" actId="700"/>
        <pc:sldMkLst>
          <pc:docMk/>
          <pc:sldMk cId="2457151818" sldId="380"/>
        </pc:sldMkLst>
        <pc:spChg chg="add mod ord">
          <ac:chgData name="Nathan Clouse" userId="60190519-0423-46ec-ac65-f82d83ecfd9c" providerId="ADAL" clId="{6C86E76E-2E69-4401-AB0A-DE85DD0CDB27}" dt="2023-02-23T03:30:24.166" v="4007" actId="700"/>
          <ac:spMkLst>
            <pc:docMk/>
            <pc:sldMk cId="2457151818" sldId="380"/>
            <ac:spMk id="2" creationId="{D2C54456-30F4-079E-026B-D6BEE6AB12C7}"/>
          </ac:spMkLst>
        </pc:spChg>
        <pc:spChg chg="mod ord">
          <ac:chgData name="Nathan Clouse" userId="60190519-0423-46ec-ac65-f82d83ecfd9c" providerId="ADAL" clId="{6C86E76E-2E69-4401-AB0A-DE85DD0CDB27}" dt="2023-02-23T03:30:24.166" v="4007" actId="700"/>
          <ac:spMkLst>
            <pc:docMk/>
            <pc:sldMk cId="2457151818" sldId="380"/>
            <ac:spMk id="3" creationId="{AD926B24-B63E-3013-D20C-911695129999}"/>
          </ac:spMkLst>
        </pc:spChg>
        <pc:spChg chg="mod ord">
          <ac:chgData name="Nathan Clouse" userId="60190519-0423-46ec-ac65-f82d83ecfd9c" providerId="ADAL" clId="{6C86E76E-2E69-4401-AB0A-DE85DD0CDB27}" dt="2023-02-23T03:30:24.166" v="4007" actId="700"/>
          <ac:spMkLst>
            <pc:docMk/>
            <pc:sldMk cId="2457151818" sldId="380"/>
            <ac:spMk id="4" creationId="{DCB61BCB-1BEE-F04F-1553-2FCB65275468}"/>
          </ac:spMkLst>
        </pc:spChg>
        <pc:spChg chg="mod ord">
          <ac:chgData name="Nathan Clouse" userId="60190519-0423-46ec-ac65-f82d83ecfd9c" providerId="ADAL" clId="{6C86E76E-2E69-4401-AB0A-DE85DD0CDB27}" dt="2023-02-23T03:30:24.166" v="4007" actId="700"/>
          <ac:spMkLst>
            <pc:docMk/>
            <pc:sldMk cId="2457151818" sldId="380"/>
            <ac:spMk id="12" creationId="{3A70BE5C-2335-78DC-1BAA-6E842D409D71}"/>
          </ac:spMkLst>
        </pc:spChg>
        <pc:spChg chg="del mod ord">
          <ac:chgData name="Nathan Clouse" userId="60190519-0423-46ec-ac65-f82d83ecfd9c" providerId="ADAL" clId="{6C86E76E-2E69-4401-AB0A-DE85DD0CDB27}" dt="2023-02-23T03:30:24.166" v="4007" actId="700"/>
          <ac:spMkLst>
            <pc:docMk/>
            <pc:sldMk cId="2457151818" sldId="380"/>
            <ac:spMk id="13" creationId="{EAFD8E3D-9A8C-574B-CF4D-2FA498D7B3D6}"/>
          </ac:spMkLst>
        </pc:spChg>
        <pc:picChg chg="del">
          <ac:chgData name="Nathan Clouse" userId="60190519-0423-46ec-ac65-f82d83ecfd9c" providerId="ADAL" clId="{6C86E76E-2E69-4401-AB0A-DE85DD0CDB27}" dt="2023-02-21T01:34:32.109" v="2878" actId="478"/>
          <ac:picMkLst>
            <pc:docMk/>
            <pc:sldMk cId="2457151818" sldId="380"/>
            <ac:picMk id="5" creationId="{2F5A6BD1-D6E4-DCC0-6079-6FE9B80749A5}"/>
          </ac:picMkLst>
        </pc:picChg>
        <pc:picChg chg="add">
          <ac:chgData name="Nathan Clouse" userId="60190519-0423-46ec-ac65-f82d83ecfd9c" providerId="ADAL" clId="{6C86E76E-2E69-4401-AB0A-DE85DD0CDB27}" dt="2023-02-21T01:34:32.657" v="2879" actId="22"/>
          <ac:picMkLst>
            <pc:docMk/>
            <pc:sldMk cId="2457151818" sldId="380"/>
            <ac:picMk id="6" creationId="{595E4638-A076-3696-ACFA-3CFDAC406668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0:29.925" v="4008" actId="700"/>
        <pc:sldMkLst>
          <pc:docMk/>
          <pc:sldMk cId="4045175845" sldId="381"/>
        </pc:sldMkLst>
        <pc:spChg chg="mod ord">
          <ac:chgData name="Nathan Clouse" userId="60190519-0423-46ec-ac65-f82d83ecfd9c" providerId="ADAL" clId="{6C86E76E-2E69-4401-AB0A-DE85DD0CDB27}" dt="2023-02-23T03:30:29.925" v="4008" actId="700"/>
          <ac:spMkLst>
            <pc:docMk/>
            <pc:sldMk cId="4045175845" sldId="381"/>
            <ac:spMk id="2" creationId="{D41BBFC2-B154-AA59-865F-680315C92352}"/>
          </ac:spMkLst>
        </pc:spChg>
        <pc:spChg chg="mod ord">
          <ac:chgData name="Nathan Clouse" userId="60190519-0423-46ec-ac65-f82d83ecfd9c" providerId="ADAL" clId="{6C86E76E-2E69-4401-AB0A-DE85DD0CDB27}" dt="2023-02-23T03:30:29.925" v="4008" actId="700"/>
          <ac:spMkLst>
            <pc:docMk/>
            <pc:sldMk cId="4045175845" sldId="381"/>
            <ac:spMk id="3" creationId="{09E658D7-46B3-9D3F-2CD2-5FA60D330657}"/>
          </ac:spMkLst>
        </pc:spChg>
        <pc:spChg chg="mod ord">
          <ac:chgData name="Nathan Clouse" userId="60190519-0423-46ec-ac65-f82d83ecfd9c" providerId="ADAL" clId="{6C86E76E-2E69-4401-AB0A-DE85DD0CDB27}" dt="2023-02-23T03:30:29.925" v="4008" actId="700"/>
          <ac:spMkLst>
            <pc:docMk/>
            <pc:sldMk cId="4045175845" sldId="381"/>
            <ac:spMk id="4" creationId="{36A9DCA9-40DA-6E32-EF0F-1B46D3211E22}"/>
          </ac:spMkLst>
        </pc:spChg>
        <pc:spChg chg="del mod ord">
          <ac:chgData name="Nathan Clouse" userId="60190519-0423-46ec-ac65-f82d83ecfd9c" providerId="ADAL" clId="{6C86E76E-2E69-4401-AB0A-DE85DD0CDB27}" dt="2023-02-23T03:30:29.925" v="4008" actId="700"/>
          <ac:spMkLst>
            <pc:docMk/>
            <pc:sldMk cId="4045175845" sldId="381"/>
            <ac:spMk id="5" creationId="{6668F370-310A-5051-92DD-3FE01183809A}"/>
          </ac:spMkLst>
        </pc:spChg>
        <pc:spChg chg="add mod ord">
          <ac:chgData name="Nathan Clouse" userId="60190519-0423-46ec-ac65-f82d83ecfd9c" providerId="ADAL" clId="{6C86E76E-2E69-4401-AB0A-DE85DD0CDB27}" dt="2023-02-23T03:30:29.925" v="4008" actId="700"/>
          <ac:spMkLst>
            <pc:docMk/>
            <pc:sldMk cId="4045175845" sldId="381"/>
            <ac:spMk id="6" creationId="{851867B7-EE68-C04F-47A6-F41327EB1DB8}"/>
          </ac:spMkLst>
        </pc:spChg>
        <pc:picChg chg="add">
          <ac:chgData name="Nathan Clouse" userId="60190519-0423-46ec-ac65-f82d83ecfd9c" providerId="ADAL" clId="{6C86E76E-2E69-4401-AB0A-DE85DD0CDB27}" dt="2023-02-21T01:35:14.620" v="2882" actId="22"/>
          <ac:picMkLst>
            <pc:docMk/>
            <pc:sldMk cId="4045175845" sldId="381"/>
            <ac:picMk id="7" creationId="{212966B7-AD73-2ECC-9F52-DF559E2FE9AA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0:33.518" v="4009" actId="700"/>
        <pc:sldMkLst>
          <pc:docMk/>
          <pc:sldMk cId="1737897686" sldId="382"/>
        </pc:sldMkLst>
        <pc:spChg chg="mod ord">
          <ac:chgData name="Nathan Clouse" userId="60190519-0423-46ec-ac65-f82d83ecfd9c" providerId="ADAL" clId="{6C86E76E-2E69-4401-AB0A-DE85DD0CDB27}" dt="2023-02-23T03:30:33.518" v="4009" actId="700"/>
          <ac:spMkLst>
            <pc:docMk/>
            <pc:sldMk cId="1737897686" sldId="382"/>
            <ac:spMk id="2" creationId="{0B88C9E4-A3C9-DCD3-1335-0727D8DF487F}"/>
          </ac:spMkLst>
        </pc:spChg>
        <pc:spChg chg="mod ord">
          <ac:chgData name="Nathan Clouse" userId="60190519-0423-46ec-ac65-f82d83ecfd9c" providerId="ADAL" clId="{6C86E76E-2E69-4401-AB0A-DE85DD0CDB27}" dt="2023-02-23T03:30:33.518" v="4009" actId="700"/>
          <ac:spMkLst>
            <pc:docMk/>
            <pc:sldMk cId="1737897686" sldId="382"/>
            <ac:spMk id="3" creationId="{5014CFEC-3F34-F6B6-B78B-B222C6CC964C}"/>
          </ac:spMkLst>
        </pc:spChg>
        <pc:spChg chg="mod ord">
          <ac:chgData name="Nathan Clouse" userId="60190519-0423-46ec-ac65-f82d83ecfd9c" providerId="ADAL" clId="{6C86E76E-2E69-4401-AB0A-DE85DD0CDB27}" dt="2023-02-23T03:30:33.518" v="4009" actId="700"/>
          <ac:spMkLst>
            <pc:docMk/>
            <pc:sldMk cId="1737897686" sldId="382"/>
            <ac:spMk id="4" creationId="{B06D39CC-4007-7E83-88AC-E34872A33E01}"/>
          </ac:spMkLst>
        </pc:spChg>
        <pc:spChg chg="del mod ord">
          <ac:chgData name="Nathan Clouse" userId="60190519-0423-46ec-ac65-f82d83ecfd9c" providerId="ADAL" clId="{6C86E76E-2E69-4401-AB0A-DE85DD0CDB27}" dt="2023-02-23T03:30:33.518" v="4009" actId="700"/>
          <ac:spMkLst>
            <pc:docMk/>
            <pc:sldMk cId="1737897686" sldId="382"/>
            <ac:spMk id="5" creationId="{5CC6D221-7F6C-C767-D568-58A0F4DBD7C0}"/>
          </ac:spMkLst>
        </pc:spChg>
        <pc:spChg chg="add mod ord">
          <ac:chgData name="Nathan Clouse" userId="60190519-0423-46ec-ac65-f82d83ecfd9c" providerId="ADAL" clId="{6C86E76E-2E69-4401-AB0A-DE85DD0CDB27}" dt="2023-02-23T03:30:33.518" v="4009" actId="700"/>
          <ac:spMkLst>
            <pc:docMk/>
            <pc:sldMk cId="1737897686" sldId="382"/>
            <ac:spMk id="6" creationId="{046EC01F-5608-72FE-8B36-E357FEC7E638}"/>
          </ac:spMkLst>
        </pc:spChg>
        <pc:picChg chg="add">
          <ac:chgData name="Nathan Clouse" userId="60190519-0423-46ec-ac65-f82d83ecfd9c" providerId="ADAL" clId="{6C86E76E-2E69-4401-AB0A-DE85DD0CDB27}" dt="2023-02-21T01:37:49.388" v="2891" actId="22"/>
          <ac:picMkLst>
            <pc:docMk/>
            <pc:sldMk cId="1737897686" sldId="382"/>
            <ac:picMk id="7" creationId="{CFFEE876-B4F7-C135-9A78-76AF7A18889C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0:38.702" v="4010" actId="700"/>
        <pc:sldMkLst>
          <pc:docMk/>
          <pc:sldMk cId="984618767" sldId="383"/>
        </pc:sldMkLst>
        <pc:spChg chg="mod ord">
          <ac:chgData name="Nathan Clouse" userId="60190519-0423-46ec-ac65-f82d83ecfd9c" providerId="ADAL" clId="{6C86E76E-2E69-4401-AB0A-DE85DD0CDB27}" dt="2023-02-23T03:30:38.702" v="4010" actId="700"/>
          <ac:spMkLst>
            <pc:docMk/>
            <pc:sldMk cId="984618767" sldId="383"/>
            <ac:spMk id="2" creationId="{8C9825F8-0738-667D-ACE6-34772B825469}"/>
          </ac:spMkLst>
        </pc:spChg>
        <pc:spChg chg="mod ord">
          <ac:chgData name="Nathan Clouse" userId="60190519-0423-46ec-ac65-f82d83ecfd9c" providerId="ADAL" clId="{6C86E76E-2E69-4401-AB0A-DE85DD0CDB27}" dt="2023-02-23T03:30:38.702" v="4010" actId="700"/>
          <ac:spMkLst>
            <pc:docMk/>
            <pc:sldMk cId="984618767" sldId="383"/>
            <ac:spMk id="3" creationId="{7F7AA4BA-B4B0-7DBC-C4F9-2FED50FAA84C}"/>
          </ac:spMkLst>
        </pc:spChg>
        <pc:spChg chg="mod ord">
          <ac:chgData name="Nathan Clouse" userId="60190519-0423-46ec-ac65-f82d83ecfd9c" providerId="ADAL" clId="{6C86E76E-2E69-4401-AB0A-DE85DD0CDB27}" dt="2023-02-23T03:30:38.702" v="4010" actId="700"/>
          <ac:spMkLst>
            <pc:docMk/>
            <pc:sldMk cId="984618767" sldId="383"/>
            <ac:spMk id="4" creationId="{02AE7C3E-CD7E-EAD5-76A3-47B383EC6A4D}"/>
          </ac:spMkLst>
        </pc:spChg>
        <pc:spChg chg="add del mod ord">
          <ac:chgData name="Nathan Clouse" userId="60190519-0423-46ec-ac65-f82d83ecfd9c" providerId="ADAL" clId="{6C86E76E-2E69-4401-AB0A-DE85DD0CDB27}" dt="2023-02-23T03:30:38.702" v="4010" actId="700"/>
          <ac:spMkLst>
            <pc:docMk/>
            <pc:sldMk cId="984618767" sldId="383"/>
            <ac:spMk id="5" creationId="{4231A8FD-A1BD-211E-6914-06E6DECA25BB}"/>
          </ac:spMkLst>
        </pc:spChg>
        <pc:spChg chg="add mod ord">
          <ac:chgData name="Nathan Clouse" userId="60190519-0423-46ec-ac65-f82d83ecfd9c" providerId="ADAL" clId="{6C86E76E-2E69-4401-AB0A-DE85DD0CDB27}" dt="2023-02-23T03:30:38.702" v="4010" actId="700"/>
          <ac:spMkLst>
            <pc:docMk/>
            <pc:sldMk cId="984618767" sldId="383"/>
            <ac:spMk id="6" creationId="{40448F57-4191-244A-650A-4945BBA8FC89}"/>
          </ac:spMkLst>
        </pc:spChg>
        <pc:picChg chg="add">
          <ac:chgData name="Nathan Clouse" userId="60190519-0423-46ec-ac65-f82d83ecfd9c" providerId="ADAL" clId="{6C86E76E-2E69-4401-AB0A-DE85DD0CDB27}" dt="2023-02-21T01:39:00.051" v="2893" actId="22"/>
          <ac:picMkLst>
            <pc:docMk/>
            <pc:sldMk cId="984618767" sldId="383"/>
            <ac:picMk id="7" creationId="{7127432E-F1F5-D4AF-CBCE-261A48B1A076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1:35.170" v="4021" actId="700"/>
        <pc:sldMkLst>
          <pc:docMk/>
          <pc:sldMk cId="2928172521" sldId="384"/>
        </pc:sldMkLst>
        <pc:spChg chg="mod ord">
          <ac:chgData name="Nathan Clouse" userId="60190519-0423-46ec-ac65-f82d83ecfd9c" providerId="ADAL" clId="{6C86E76E-2E69-4401-AB0A-DE85DD0CDB27}" dt="2023-02-23T03:31:35.170" v="4021" actId="700"/>
          <ac:spMkLst>
            <pc:docMk/>
            <pc:sldMk cId="2928172521" sldId="384"/>
            <ac:spMk id="2" creationId="{2A9A961E-5A72-54B8-EA8A-258021F2D3E5}"/>
          </ac:spMkLst>
        </pc:spChg>
        <pc:spChg chg="mod ord">
          <ac:chgData name="Nathan Clouse" userId="60190519-0423-46ec-ac65-f82d83ecfd9c" providerId="ADAL" clId="{6C86E76E-2E69-4401-AB0A-DE85DD0CDB27}" dt="2023-02-23T03:31:35.170" v="4021" actId="700"/>
          <ac:spMkLst>
            <pc:docMk/>
            <pc:sldMk cId="2928172521" sldId="384"/>
            <ac:spMk id="3" creationId="{B84392E7-0CED-0D2C-9166-B8114C7E832F}"/>
          </ac:spMkLst>
        </pc:spChg>
        <pc:spChg chg="mod ord">
          <ac:chgData name="Nathan Clouse" userId="60190519-0423-46ec-ac65-f82d83ecfd9c" providerId="ADAL" clId="{6C86E76E-2E69-4401-AB0A-DE85DD0CDB27}" dt="2023-02-23T03:31:35.170" v="4021" actId="700"/>
          <ac:spMkLst>
            <pc:docMk/>
            <pc:sldMk cId="2928172521" sldId="384"/>
            <ac:spMk id="4" creationId="{9302A760-16C7-85BC-0AC4-CD97DA365FE6}"/>
          </ac:spMkLst>
        </pc:spChg>
        <pc:spChg chg="del mod ord">
          <ac:chgData name="Nathan Clouse" userId="60190519-0423-46ec-ac65-f82d83ecfd9c" providerId="ADAL" clId="{6C86E76E-2E69-4401-AB0A-DE85DD0CDB27}" dt="2023-02-23T03:31:35.170" v="4021" actId="700"/>
          <ac:spMkLst>
            <pc:docMk/>
            <pc:sldMk cId="2928172521" sldId="384"/>
            <ac:spMk id="5" creationId="{63335CEB-6574-CFEF-BC12-1ABF862A686F}"/>
          </ac:spMkLst>
        </pc:spChg>
        <pc:spChg chg="add mod ord">
          <ac:chgData name="Nathan Clouse" userId="60190519-0423-46ec-ac65-f82d83ecfd9c" providerId="ADAL" clId="{6C86E76E-2E69-4401-AB0A-DE85DD0CDB27}" dt="2023-02-23T03:31:35.170" v="4021" actId="700"/>
          <ac:spMkLst>
            <pc:docMk/>
            <pc:sldMk cId="2928172521" sldId="384"/>
            <ac:spMk id="6" creationId="{5DD74F3D-1A49-AF79-4B35-78248E02FC1F}"/>
          </ac:spMkLst>
        </pc:spChg>
        <pc:picChg chg="add">
          <ac:chgData name="Nathan Clouse" userId="60190519-0423-46ec-ac65-f82d83ecfd9c" providerId="ADAL" clId="{6C86E76E-2E69-4401-AB0A-DE85DD0CDB27}" dt="2023-02-21T01:40:29.760" v="2900" actId="22"/>
          <ac:picMkLst>
            <pc:docMk/>
            <pc:sldMk cId="2928172521" sldId="384"/>
            <ac:picMk id="7" creationId="{54E9F534-C7C3-365D-296C-0D1586153DCE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1:45.694" v="4023" actId="700"/>
        <pc:sldMkLst>
          <pc:docMk/>
          <pc:sldMk cId="1127014998" sldId="385"/>
        </pc:sldMkLst>
        <pc:spChg chg="mod ord">
          <ac:chgData name="Nathan Clouse" userId="60190519-0423-46ec-ac65-f82d83ecfd9c" providerId="ADAL" clId="{6C86E76E-2E69-4401-AB0A-DE85DD0CDB27}" dt="2023-02-23T03:31:45.694" v="4023" actId="700"/>
          <ac:spMkLst>
            <pc:docMk/>
            <pc:sldMk cId="1127014998" sldId="385"/>
            <ac:spMk id="2" creationId="{DE9D419C-07EF-2829-C7BA-4D8E1B998223}"/>
          </ac:spMkLst>
        </pc:spChg>
        <pc:spChg chg="mod ord">
          <ac:chgData name="Nathan Clouse" userId="60190519-0423-46ec-ac65-f82d83ecfd9c" providerId="ADAL" clId="{6C86E76E-2E69-4401-AB0A-DE85DD0CDB27}" dt="2023-02-23T03:31:45.694" v="4023" actId="700"/>
          <ac:spMkLst>
            <pc:docMk/>
            <pc:sldMk cId="1127014998" sldId="385"/>
            <ac:spMk id="3" creationId="{A402CF40-6DE8-8649-37B4-5C3C0D070C14}"/>
          </ac:spMkLst>
        </pc:spChg>
        <pc:spChg chg="mod ord">
          <ac:chgData name="Nathan Clouse" userId="60190519-0423-46ec-ac65-f82d83ecfd9c" providerId="ADAL" clId="{6C86E76E-2E69-4401-AB0A-DE85DD0CDB27}" dt="2023-02-23T03:31:45.694" v="4023" actId="700"/>
          <ac:spMkLst>
            <pc:docMk/>
            <pc:sldMk cId="1127014998" sldId="385"/>
            <ac:spMk id="4" creationId="{4195D710-CB01-9E97-0643-5FD87A10C34B}"/>
          </ac:spMkLst>
        </pc:spChg>
        <pc:spChg chg="del mod ord">
          <ac:chgData name="Nathan Clouse" userId="60190519-0423-46ec-ac65-f82d83ecfd9c" providerId="ADAL" clId="{6C86E76E-2E69-4401-AB0A-DE85DD0CDB27}" dt="2023-02-23T03:31:45.694" v="4023" actId="700"/>
          <ac:spMkLst>
            <pc:docMk/>
            <pc:sldMk cId="1127014998" sldId="385"/>
            <ac:spMk id="5" creationId="{BBDB32C1-E041-BD65-A89D-A8C672652715}"/>
          </ac:spMkLst>
        </pc:spChg>
        <pc:spChg chg="add mod ord">
          <ac:chgData name="Nathan Clouse" userId="60190519-0423-46ec-ac65-f82d83ecfd9c" providerId="ADAL" clId="{6C86E76E-2E69-4401-AB0A-DE85DD0CDB27}" dt="2023-02-23T03:31:45.694" v="4023" actId="700"/>
          <ac:spMkLst>
            <pc:docMk/>
            <pc:sldMk cId="1127014998" sldId="385"/>
            <ac:spMk id="6" creationId="{733D6527-850A-AB79-F60E-181BCBB098B8}"/>
          </ac:spMkLst>
        </pc:spChg>
        <pc:picChg chg="add">
          <ac:chgData name="Nathan Clouse" userId="60190519-0423-46ec-ac65-f82d83ecfd9c" providerId="ADAL" clId="{6C86E76E-2E69-4401-AB0A-DE85DD0CDB27}" dt="2023-02-21T01:47:04.696" v="2902" actId="22"/>
          <ac:picMkLst>
            <pc:docMk/>
            <pc:sldMk cId="1127014998" sldId="385"/>
            <ac:picMk id="7" creationId="{8D47222D-BDFE-FF0E-687F-CA1A0B62B870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1:51.843" v="4025"/>
        <pc:sldMkLst>
          <pc:docMk/>
          <pc:sldMk cId="318578376" sldId="386"/>
        </pc:sldMkLst>
        <pc:spChg chg="mod ord">
          <ac:chgData name="Nathan Clouse" userId="60190519-0423-46ec-ac65-f82d83ecfd9c" providerId="ADAL" clId="{6C86E76E-2E69-4401-AB0A-DE85DD0CDB27}" dt="2023-02-23T03:31:50.381" v="4024" actId="700"/>
          <ac:spMkLst>
            <pc:docMk/>
            <pc:sldMk cId="318578376" sldId="386"/>
            <ac:spMk id="2" creationId="{3067674A-E647-19D4-50A6-997A0828E050}"/>
          </ac:spMkLst>
        </pc:spChg>
        <pc:spChg chg="mod ord">
          <ac:chgData name="Nathan Clouse" userId="60190519-0423-46ec-ac65-f82d83ecfd9c" providerId="ADAL" clId="{6C86E76E-2E69-4401-AB0A-DE85DD0CDB27}" dt="2023-02-23T03:31:50.381" v="4024" actId="700"/>
          <ac:spMkLst>
            <pc:docMk/>
            <pc:sldMk cId="318578376" sldId="386"/>
            <ac:spMk id="3" creationId="{3828E7A9-7847-1F7A-5245-FBFE08C566DC}"/>
          </ac:spMkLst>
        </pc:spChg>
        <pc:spChg chg="mod ord">
          <ac:chgData name="Nathan Clouse" userId="60190519-0423-46ec-ac65-f82d83ecfd9c" providerId="ADAL" clId="{6C86E76E-2E69-4401-AB0A-DE85DD0CDB27}" dt="2023-02-23T03:31:50.381" v="4024" actId="700"/>
          <ac:spMkLst>
            <pc:docMk/>
            <pc:sldMk cId="318578376" sldId="386"/>
            <ac:spMk id="4" creationId="{1EA88171-0BF6-941F-F6B9-5F1518CB9BA9}"/>
          </ac:spMkLst>
        </pc:spChg>
        <pc:spChg chg="del mod ord">
          <ac:chgData name="Nathan Clouse" userId="60190519-0423-46ec-ac65-f82d83ecfd9c" providerId="ADAL" clId="{6C86E76E-2E69-4401-AB0A-DE85DD0CDB27}" dt="2023-02-23T03:31:50.381" v="4024" actId="700"/>
          <ac:spMkLst>
            <pc:docMk/>
            <pc:sldMk cId="318578376" sldId="386"/>
            <ac:spMk id="5" creationId="{F842614D-8E51-F782-ED3F-F5948E632100}"/>
          </ac:spMkLst>
        </pc:spChg>
        <pc:spChg chg="add mod ord">
          <ac:chgData name="Nathan Clouse" userId="60190519-0423-46ec-ac65-f82d83ecfd9c" providerId="ADAL" clId="{6C86E76E-2E69-4401-AB0A-DE85DD0CDB27}" dt="2023-02-23T03:31:50.381" v="4024" actId="700"/>
          <ac:spMkLst>
            <pc:docMk/>
            <pc:sldMk cId="318578376" sldId="386"/>
            <ac:spMk id="6" creationId="{CECA0A1F-9D00-76D3-4E02-26AA0C8E3E79}"/>
          </ac:spMkLst>
        </pc:spChg>
        <pc:picChg chg="add">
          <ac:chgData name="Nathan Clouse" userId="60190519-0423-46ec-ac65-f82d83ecfd9c" providerId="ADAL" clId="{6C86E76E-2E69-4401-AB0A-DE85DD0CDB27}" dt="2023-02-21T01:58:30.939" v="2904" actId="22"/>
          <ac:picMkLst>
            <pc:docMk/>
            <pc:sldMk cId="318578376" sldId="386"/>
            <ac:picMk id="7" creationId="{9C74D8C3-CA32-934D-7654-FA295F5A38FA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2:04.595" v="4027"/>
        <pc:sldMkLst>
          <pc:docMk/>
          <pc:sldMk cId="2657081076" sldId="387"/>
        </pc:sldMkLst>
        <pc:spChg chg="mod ord">
          <ac:chgData name="Nathan Clouse" userId="60190519-0423-46ec-ac65-f82d83ecfd9c" providerId="ADAL" clId="{6C86E76E-2E69-4401-AB0A-DE85DD0CDB27}" dt="2023-02-23T03:32:03.709" v="4026" actId="700"/>
          <ac:spMkLst>
            <pc:docMk/>
            <pc:sldMk cId="2657081076" sldId="387"/>
            <ac:spMk id="2" creationId="{E9E516D7-DC0E-CE3C-1816-2CBE94B93766}"/>
          </ac:spMkLst>
        </pc:spChg>
        <pc:spChg chg="mod ord">
          <ac:chgData name="Nathan Clouse" userId="60190519-0423-46ec-ac65-f82d83ecfd9c" providerId="ADAL" clId="{6C86E76E-2E69-4401-AB0A-DE85DD0CDB27}" dt="2023-02-23T03:32:03.709" v="4026" actId="700"/>
          <ac:spMkLst>
            <pc:docMk/>
            <pc:sldMk cId="2657081076" sldId="387"/>
            <ac:spMk id="3" creationId="{14FFFE6A-CFED-020A-CB3E-A3A7C87C7A54}"/>
          </ac:spMkLst>
        </pc:spChg>
        <pc:spChg chg="mod ord">
          <ac:chgData name="Nathan Clouse" userId="60190519-0423-46ec-ac65-f82d83ecfd9c" providerId="ADAL" clId="{6C86E76E-2E69-4401-AB0A-DE85DD0CDB27}" dt="2023-02-23T03:32:03.709" v="4026" actId="700"/>
          <ac:spMkLst>
            <pc:docMk/>
            <pc:sldMk cId="2657081076" sldId="387"/>
            <ac:spMk id="4" creationId="{83828250-F2A1-5B3B-5E84-DA29D322667E}"/>
          </ac:spMkLst>
        </pc:spChg>
        <pc:spChg chg="del mod ord">
          <ac:chgData name="Nathan Clouse" userId="60190519-0423-46ec-ac65-f82d83ecfd9c" providerId="ADAL" clId="{6C86E76E-2E69-4401-AB0A-DE85DD0CDB27}" dt="2023-02-23T03:32:03.709" v="4026" actId="700"/>
          <ac:spMkLst>
            <pc:docMk/>
            <pc:sldMk cId="2657081076" sldId="387"/>
            <ac:spMk id="5" creationId="{308F8421-5199-BD88-4BB5-B1561B78C472}"/>
          </ac:spMkLst>
        </pc:spChg>
        <pc:spChg chg="add mod ord">
          <ac:chgData name="Nathan Clouse" userId="60190519-0423-46ec-ac65-f82d83ecfd9c" providerId="ADAL" clId="{6C86E76E-2E69-4401-AB0A-DE85DD0CDB27}" dt="2023-02-23T03:32:03.709" v="4026" actId="700"/>
          <ac:spMkLst>
            <pc:docMk/>
            <pc:sldMk cId="2657081076" sldId="387"/>
            <ac:spMk id="6" creationId="{3D77F2A0-CBFC-CB48-6888-C420813918EB}"/>
          </ac:spMkLst>
        </pc:spChg>
        <pc:picChg chg="add">
          <ac:chgData name="Nathan Clouse" userId="60190519-0423-46ec-ac65-f82d83ecfd9c" providerId="ADAL" clId="{6C86E76E-2E69-4401-AB0A-DE85DD0CDB27}" dt="2023-02-21T02:02:42.537" v="2906" actId="22"/>
          <ac:picMkLst>
            <pc:docMk/>
            <pc:sldMk cId="2657081076" sldId="387"/>
            <ac:picMk id="7" creationId="{69C26B6A-98BB-1CA8-F2B8-54F65662D536}"/>
          </ac:picMkLst>
        </pc:picChg>
      </pc:sldChg>
      <pc:sldChg chg="add del">
        <pc:chgData name="Nathan Clouse" userId="60190519-0423-46ec-ac65-f82d83ecfd9c" providerId="ADAL" clId="{6C86E76E-2E69-4401-AB0A-DE85DD0CDB27}" dt="2023-02-21T02:03:18.994" v="2907" actId="2696"/>
        <pc:sldMkLst>
          <pc:docMk/>
          <pc:sldMk cId="2790109045" sldId="388"/>
        </pc:sldMkLst>
      </pc:sldChg>
      <pc:sldChg chg="addSp delSp modSp add mod modTransition">
        <pc:chgData name="Nathan Clouse" userId="60190519-0423-46ec-ac65-f82d83ecfd9c" providerId="ADAL" clId="{6C86E76E-2E69-4401-AB0A-DE85DD0CDB27}" dt="2023-02-23T03:31:26.972" v="4019"/>
        <pc:sldMkLst>
          <pc:docMk/>
          <pc:sldMk cId="83295835" sldId="389"/>
        </pc:sldMkLst>
        <pc:picChg chg="del">
          <ac:chgData name="Nathan Clouse" userId="60190519-0423-46ec-ac65-f82d83ecfd9c" providerId="ADAL" clId="{6C86E76E-2E69-4401-AB0A-DE85DD0CDB27}" dt="2023-02-21T01:39:15.621" v="2895" actId="478"/>
          <ac:picMkLst>
            <pc:docMk/>
            <pc:sldMk cId="83295835" sldId="389"/>
            <ac:picMk id="7" creationId="{7127432E-F1F5-D4AF-CBCE-261A48B1A076}"/>
          </ac:picMkLst>
        </pc:picChg>
        <pc:picChg chg="add mod">
          <ac:chgData name="Nathan Clouse" userId="60190519-0423-46ec-ac65-f82d83ecfd9c" providerId="ADAL" clId="{6C86E76E-2E69-4401-AB0A-DE85DD0CDB27}" dt="2023-02-21T01:39:38.149" v="2898" actId="1076"/>
          <ac:picMkLst>
            <pc:docMk/>
            <pc:sldMk cId="83295835" sldId="389"/>
            <ac:picMk id="8" creationId="{6B1DD790-73A5-BA98-3AC8-A904E546B5FA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3:12.708" v="4039" actId="700"/>
        <pc:sldMkLst>
          <pc:docMk/>
          <pc:sldMk cId="2531327882" sldId="390"/>
        </pc:sldMkLst>
        <pc:spChg chg="mod ord">
          <ac:chgData name="Nathan Clouse" userId="60190519-0423-46ec-ac65-f82d83ecfd9c" providerId="ADAL" clId="{6C86E76E-2E69-4401-AB0A-DE85DD0CDB27}" dt="2023-02-23T03:33:12.708" v="4039" actId="700"/>
          <ac:spMkLst>
            <pc:docMk/>
            <pc:sldMk cId="2531327882" sldId="390"/>
            <ac:spMk id="2" creationId="{34E55A5E-B89A-FA8F-A367-A1AD4EDC357D}"/>
          </ac:spMkLst>
        </pc:spChg>
        <pc:spChg chg="mod ord">
          <ac:chgData name="Nathan Clouse" userId="60190519-0423-46ec-ac65-f82d83ecfd9c" providerId="ADAL" clId="{6C86E76E-2E69-4401-AB0A-DE85DD0CDB27}" dt="2023-02-23T03:33:12.708" v="4039" actId="700"/>
          <ac:spMkLst>
            <pc:docMk/>
            <pc:sldMk cId="2531327882" sldId="390"/>
            <ac:spMk id="3" creationId="{70A9B5D6-490B-1986-A446-4420D784F193}"/>
          </ac:spMkLst>
        </pc:spChg>
        <pc:spChg chg="mod ord">
          <ac:chgData name="Nathan Clouse" userId="60190519-0423-46ec-ac65-f82d83ecfd9c" providerId="ADAL" clId="{6C86E76E-2E69-4401-AB0A-DE85DD0CDB27}" dt="2023-02-23T03:33:12.708" v="4039" actId="700"/>
          <ac:spMkLst>
            <pc:docMk/>
            <pc:sldMk cId="2531327882" sldId="390"/>
            <ac:spMk id="4" creationId="{27DA5005-EF46-AC74-C4EF-F163C6DF55AE}"/>
          </ac:spMkLst>
        </pc:spChg>
        <pc:spChg chg="del mod ord">
          <ac:chgData name="Nathan Clouse" userId="60190519-0423-46ec-ac65-f82d83ecfd9c" providerId="ADAL" clId="{6C86E76E-2E69-4401-AB0A-DE85DD0CDB27}" dt="2023-02-23T03:33:12.708" v="4039" actId="700"/>
          <ac:spMkLst>
            <pc:docMk/>
            <pc:sldMk cId="2531327882" sldId="390"/>
            <ac:spMk id="5" creationId="{2666B6CA-5039-5537-DAE8-D51459114C8B}"/>
          </ac:spMkLst>
        </pc:spChg>
        <pc:spChg chg="add mod ord">
          <ac:chgData name="Nathan Clouse" userId="60190519-0423-46ec-ac65-f82d83ecfd9c" providerId="ADAL" clId="{6C86E76E-2E69-4401-AB0A-DE85DD0CDB27}" dt="2023-02-23T03:33:12.708" v="4039" actId="700"/>
          <ac:spMkLst>
            <pc:docMk/>
            <pc:sldMk cId="2531327882" sldId="390"/>
            <ac:spMk id="6" creationId="{89EE55C1-305C-D231-B9BD-96A2D499FEE4}"/>
          </ac:spMkLst>
        </pc:spChg>
        <pc:picChg chg="add mod">
          <ac:chgData name="Nathan Clouse" userId="60190519-0423-46ec-ac65-f82d83ecfd9c" providerId="ADAL" clId="{6C86E76E-2E69-4401-AB0A-DE85DD0CDB27}" dt="2023-02-21T02:08:08.939" v="2923" actId="1076"/>
          <ac:picMkLst>
            <pc:docMk/>
            <pc:sldMk cId="2531327882" sldId="390"/>
            <ac:picMk id="7" creationId="{5E04D73E-9E87-E360-D0B4-0707188DCA15}"/>
          </ac:picMkLst>
        </pc:picChg>
        <pc:picChg chg="del">
          <ac:chgData name="Nathan Clouse" userId="60190519-0423-46ec-ac65-f82d83ecfd9c" providerId="ADAL" clId="{6C86E76E-2E69-4401-AB0A-DE85DD0CDB27}" dt="2023-02-21T02:04:30.803" v="2917" actId="478"/>
          <ac:picMkLst>
            <pc:docMk/>
            <pc:sldMk cId="2531327882" sldId="390"/>
            <ac:picMk id="9" creationId="{73503B8B-2B43-583E-B288-3C1E3235E801}"/>
          </ac:picMkLst>
        </pc:picChg>
      </pc:sldChg>
      <pc:sldChg chg="addSp delSp modSp add mod modTransition">
        <pc:chgData name="Nathan Clouse" userId="60190519-0423-46ec-ac65-f82d83ecfd9c" providerId="ADAL" clId="{6C86E76E-2E69-4401-AB0A-DE85DD0CDB27}" dt="2023-02-23T03:33:24.821" v="4040"/>
        <pc:sldMkLst>
          <pc:docMk/>
          <pc:sldMk cId="3291815255" sldId="391"/>
        </pc:sldMkLst>
        <pc:picChg chg="add mod">
          <ac:chgData name="Nathan Clouse" userId="60190519-0423-46ec-ac65-f82d83ecfd9c" providerId="ADAL" clId="{6C86E76E-2E69-4401-AB0A-DE85DD0CDB27}" dt="2023-02-21T02:08:36.654" v="2926" actId="1076"/>
          <ac:picMkLst>
            <pc:docMk/>
            <pc:sldMk cId="3291815255" sldId="391"/>
            <ac:picMk id="7" creationId="{71A3FA0B-262B-EB02-F454-11AC99054F92}"/>
          </ac:picMkLst>
        </pc:picChg>
        <pc:picChg chg="del">
          <ac:chgData name="Nathan Clouse" userId="60190519-0423-46ec-ac65-f82d83ecfd9c" providerId="ADAL" clId="{6C86E76E-2E69-4401-AB0A-DE85DD0CDB27}" dt="2023-02-21T02:04:32.107" v="2918" actId="478"/>
          <ac:picMkLst>
            <pc:docMk/>
            <pc:sldMk cId="3291815255" sldId="391"/>
            <ac:picMk id="9" creationId="{73503B8B-2B43-583E-B288-3C1E3235E801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34:05.069" v="4042" actId="700"/>
        <pc:sldMkLst>
          <pc:docMk/>
          <pc:sldMk cId="598675885" sldId="392"/>
        </pc:sldMkLst>
        <pc:spChg chg="mod ord">
          <ac:chgData name="Nathan Clouse" userId="60190519-0423-46ec-ac65-f82d83ecfd9c" providerId="ADAL" clId="{6C86E76E-2E69-4401-AB0A-DE85DD0CDB27}" dt="2023-02-23T03:34:05.069" v="4042" actId="700"/>
          <ac:spMkLst>
            <pc:docMk/>
            <pc:sldMk cId="598675885" sldId="392"/>
            <ac:spMk id="2" creationId="{73EB4087-8614-77B4-16A8-AA2F196C4B21}"/>
          </ac:spMkLst>
        </pc:spChg>
        <pc:spChg chg="mod ord">
          <ac:chgData name="Nathan Clouse" userId="60190519-0423-46ec-ac65-f82d83ecfd9c" providerId="ADAL" clId="{6C86E76E-2E69-4401-AB0A-DE85DD0CDB27}" dt="2023-02-23T03:34:05.069" v="4042" actId="700"/>
          <ac:spMkLst>
            <pc:docMk/>
            <pc:sldMk cId="598675885" sldId="392"/>
            <ac:spMk id="3" creationId="{2F3354E4-5D88-7AE0-869D-919727E7F8BD}"/>
          </ac:spMkLst>
        </pc:spChg>
        <pc:spChg chg="mod ord">
          <ac:chgData name="Nathan Clouse" userId="60190519-0423-46ec-ac65-f82d83ecfd9c" providerId="ADAL" clId="{6C86E76E-2E69-4401-AB0A-DE85DD0CDB27}" dt="2023-02-23T03:34:05.069" v="4042" actId="700"/>
          <ac:spMkLst>
            <pc:docMk/>
            <pc:sldMk cId="598675885" sldId="392"/>
            <ac:spMk id="4" creationId="{1D9FB86D-0ED5-E9FC-7FC5-D52FA94F410E}"/>
          </ac:spMkLst>
        </pc:spChg>
        <pc:spChg chg="del mod ord">
          <ac:chgData name="Nathan Clouse" userId="60190519-0423-46ec-ac65-f82d83ecfd9c" providerId="ADAL" clId="{6C86E76E-2E69-4401-AB0A-DE85DD0CDB27}" dt="2023-02-23T03:34:05.069" v="4042" actId="700"/>
          <ac:spMkLst>
            <pc:docMk/>
            <pc:sldMk cId="598675885" sldId="392"/>
            <ac:spMk id="5" creationId="{DA442189-0A97-435E-F1A3-A82EFE9A8FCD}"/>
          </ac:spMkLst>
        </pc:spChg>
        <pc:spChg chg="add mod ord">
          <ac:chgData name="Nathan Clouse" userId="60190519-0423-46ec-ac65-f82d83ecfd9c" providerId="ADAL" clId="{6C86E76E-2E69-4401-AB0A-DE85DD0CDB27}" dt="2023-02-23T03:34:05.069" v="4042" actId="700"/>
          <ac:spMkLst>
            <pc:docMk/>
            <pc:sldMk cId="598675885" sldId="392"/>
            <ac:spMk id="6" creationId="{2606B87F-F851-D030-6011-13355F0ADFD4}"/>
          </ac:spMkLst>
        </pc:spChg>
        <pc:picChg chg="add mod">
          <ac:chgData name="Nathan Clouse" userId="60190519-0423-46ec-ac65-f82d83ecfd9c" providerId="ADAL" clId="{6C86E76E-2E69-4401-AB0A-DE85DD0CDB27}" dt="2023-02-21T02:10:24.099" v="2933" actId="1076"/>
          <ac:picMkLst>
            <pc:docMk/>
            <pc:sldMk cId="598675885" sldId="392"/>
            <ac:picMk id="7" creationId="{398AB5C7-3797-DAE2-7B9B-CACAB2A3C348}"/>
          </ac:picMkLst>
        </pc:picChg>
      </pc:sldChg>
      <pc:sldChg chg="addSp delSp modSp new mod modClrScheme modAnim chgLayout">
        <pc:chgData name="Nathan Clouse" userId="60190519-0423-46ec-ac65-f82d83ecfd9c" providerId="ADAL" clId="{6C86E76E-2E69-4401-AB0A-DE85DD0CDB27}" dt="2023-02-24T00:09:36.205" v="4489"/>
        <pc:sldMkLst>
          <pc:docMk/>
          <pc:sldMk cId="3026765407" sldId="393"/>
        </pc:sldMkLst>
        <pc:spChg chg="del">
          <ac:chgData name="Nathan Clouse" userId="60190519-0423-46ec-ac65-f82d83ecfd9c" providerId="ADAL" clId="{6C86E76E-2E69-4401-AB0A-DE85DD0CDB27}" dt="2023-02-21T02:17:22.626" v="2939" actId="700"/>
          <ac:spMkLst>
            <pc:docMk/>
            <pc:sldMk cId="3026765407" sldId="393"/>
            <ac:spMk id="2" creationId="{5A9FF1A5-2FAD-B05B-5EDF-E2821FC4BC60}"/>
          </ac:spMkLst>
        </pc:spChg>
        <pc:spChg chg="del mod ord">
          <ac:chgData name="Nathan Clouse" userId="60190519-0423-46ec-ac65-f82d83ecfd9c" providerId="ADAL" clId="{6C86E76E-2E69-4401-AB0A-DE85DD0CDB27}" dt="2023-02-21T02:17:35.030" v="2940" actId="700"/>
          <ac:spMkLst>
            <pc:docMk/>
            <pc:sldMk cId="3026765407" sldId="393"/>
            <ac:spMk id="3" creationId="{9086807F-0750-7E15-50F8-3774D2BF721B}"/>
          </ac:spMkLst>
        </pc:spChg>
        <pc:spChg chg="mod ord">
          <ac:chgData name="Nathan Clouse" userId="60190519-0423-46ec-ac65-f82d83ecfd9c" providerId="ADAL" clId="{6C86E76E-2E69-4401-AB0A-DE85DD0CDB27}" dt="2023-02-21T02:17:35.030" v="2940" actId="700"/>
          <ac:spMkLst>
            <pc:docMk/>
            <pc:sldMk cId="3026765407" sldId="393"/>
            <ac:spMk id="4" creationId="{94A99F77-11C9-E78E-6D22-EF8D5140B3F4}"/>
          </ac:spMkLst>
        </pc:spChg>
        <pc:spChg chg="del">
          <ac:chgData name="Nathan Clouse" userId="60190519-0423-46ec-ac65-f82d83ecfd9c" providerId="ADAL" clId="{6C86E76E-2E69-4401-AB0A-DE85DD0CDB27}" dt="2023-02-21T02:17:22.626" v="2939" actId="700"/>
          <ac:spMkLst>
            <pc:docMk/>
            <pc:sldMk cId="3026765407" sldId="393"/>
            <ac:spMk id="5" creationId="{E34A5E26-993F-23D6-FDE4-C006E65D23E5}"/>
          </ac:spMkLst>
        </pc:spChg>
        <pc:spChg chg="add del mod ord">
          <ac:chgData name="Nathan Clouse" userId="60190519-0423-46ec-ac65-f82d83ecfd9c" providerId="ADAL" clId="{6C86E76E-2E69-4401-AB0A-DE85DD0CDB27}" dt="2023-02-21T02:17:35.030" v="2940" actId="700"/>
          <ac:spMkLst>
            <pc:docMk/>
            <pc:sldMk cId="3026765407" sldId="393"/>
            <ac:spMk id="6" creationId="{17B9AB7E-F972-8EA0-081A-665369887474}"/>
          </ac:spMkLst>
        </pc:spChg>
        <pc:spChg chg="add del mod ord">
          <ac:chgData name="Nathan Clouse" userId="60190519-0423-46ec-ac65-f82d83ecfd9c" providerId="ADAL" clId="{6C86E76E-2E69-4401-AB0A-DE85DD0CDB27}" dt="2023-02-21T02:17:35.030" v="2940" actId="700"/>
          <ac:spMkLst>
            <pc:docMk/>
            <pc:sldMk cId="3026765407" sldId="393"/>
            <ac:spMk id="7" creationId="{7D2C2F25-B5FF-49F8-A993-80057F60BA71}"/>
          </ac:spMkLst>
        </pc:spChg>
        <pc:spChg chg="add mod ord">
          <ac:chgData name="Nathan Clouse" userId="60190519-0423-46ec-ac65-f82d83ecfd9c" providerId="ADAL" clId="{6C86E76E-2E69-4401-AB0A-DE85DD0CDB27}" dt="2023-02-21T02:17:40.059" v="2944" actId="20577"/>
          <ac:spMkLst>
            <pc:docMk/>
            <pc:sldMk cId="3026765407" sldId="393"/>
            <ac:spMk id="8" creationId="{18BBA1BC-8698-B22A-B670-9DABD7B9E2E5}"/>
          </ac:spMkLst>
        </pc:spChg>
        <pc:spChg chg="add mod ord">
          <ac:chgData name="Nathan Clouse" userId="60190519-0423-46ec-ac65-f82d83ecfd9c" providerId="ADAL" clId="{6C86E76E-2E69-4401-AB0A-DE85DD0CDB27}" dt="2023-02-21T02:17:35.030" v="2940" actId="700"/>
          <ac:spMkLst>
            <pc:docMk/>
            <pc:sldMk cId="3026765407" sldId="393"/>
            <ac:spMk id="9" creationId="{751F2907-9A53-2246-6F40-DEB08A43AC69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1T02:20:44.345" v="2983"/>
        <pc:sldMkLst>
          <pc:docMk/>
          <pc:sldMk cId="3814174728" sldId="394"/>
        </pc:sldMkLst>
        <pc:spChg chg="del mod ord">
          <ac:chgData name="Nathan Clouse" userId="60190519-0423-46ec-ac65-f82d83ecfd9c" providerId="ADAL" clId="{6C86E76E-2E69-4401-AB0A-DE85DD0CDB27}" dt="2023-02-21T02:17:52.474" v="2946" actId="700"/>
          <ac:spMkLst>
            <pc:docMk/>
            <pc:sldMk cId="3814174728" sldId="394"/>
            <ac:spMk id="2" creationId="{4BE8181B-1F08-E22B-08C8-6E1971A8BA2B}"/>
          </ac:spMkLst>
        </pc:spChg>
        <pc:spChg chg="del mod ord">
          <ac:chgData name="Nathan Clouse" userId="60190519-0423-46ec-ac65-f82d83ecfd9c" providerId="ADAL" clId="{6C86E76E-2E69-4401-AB0A-DE85DD0CDB27}" dt="2023-02-21T02:17:52.474" v="2946" actId="700"/>
          <ac:spMkLst>
            <pc:docMk/>
            <pc:sldMk cId="3814174728" sldId="394"/>
            <ac:spMk id="3" creationId="{CB65B2AC-FA14-588E-E631-BC41E7B8A366}"/>
          </ac:spMkLst>
        </pc:spChg>
        <pc:spChg chg="add mod ord">
          <ac:chgData name="Nathan Clouse" userId="60190519-0423-46ec-ac65-f82d83ecfd9c" providerId="ADAL" clId="{6C86E76E-2E69-4401-AB0A-DE85DD0CDB27}" dt="2023-02-21T02:20:43.019" v="2980" actId="20577"/>
          <ac:spMkLst>
            <pc:docMk/>
            <pc:sldMk cId="3814174728" sldId="394"/>
            <ac:spMk id="4" creationId="{453C878C-058E-0BE7-FA7F-EB43323BA251}"/>
          </ac:spMkLst>
        </pc:spChg>
        <pc:spChg chg="add mod ord">
          <ac:chgData name="Nathan Clouse" userId="60190519-0423-46ec-ac65-f82d83ecfd9c" providerId="ADAL" clId="{6C86E76E-2E69-4401-AB0A-DE85DD0CDB27}" dt="2023-02-21T02:17:52.474" v="2946" actId="700"/>
          <ac:spMkLst>
            <pc:docMk/>
            <pc:sldMk cId="3814174728" sldId="394"/>
            <ac:spMk id="5" creationId="{A8F8B8E4-3E15-971E-87FC-8DCF0099DA32}"/>
          </ac:spMkLst>
        </pc:spChg>
        <pc:picChg chg="add mod">
          <ac:chgData name="Nathan Clouse" userId="60190519-0423-46ec-ac65-f82d83ecfd9c" providerId="ADAL" clId="{6C86E76E-2E69-4401-AB0A-DE85DD0CDB27}" dt="2023-02-21T02:20:44.345" v="2983"/>
          <ac:picMkLst>
            <pc:docMk/>
            <pc:sldMk cId="3814174728" sldId="394"/>
            <ac:picMk id="6" creationId="{D1D3E36B-6DEC-63A4-C1EB-D064F6F5092C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1T02:26:17.468" v="3004" actId="403"/>
        <pc:sldMkLst>
          <pc:docMk/>
          <pc:sldMk cId="297390515" sldId="395"/>
        </pc:sldMkLst>
        <pc:spChg chg="del mod ord">
          <ac:chgData name="Nathan Clouse" userId="60190519-0423-46ec-ac65-f82d83ecfd9c" providerId="ADAL" clId="{6C86E76E-2E69-4401-AB0A-DE85DD0CDB27}" dt="2023-02-21T02:21:00.121" v="2985" actId="700"/>
          <ac:spMkLst>
            <pc:docMk/>
            <pc:sldMk cId="297390515" sldId="395"/>
            <ac:spMk id="2" creationId="{9A44987E-7459-6969-6558-8FD6033C09A9}"/>
          </ac:spMkLst>
        </pc:spChg>
        <pc:spChg chg="mod ord">
          <ac:chgData name="Nathan Clouse" userId="60190519-0423-46ec-ac65-f82d83ecfd9c" providerId="ADAL" clId="{6C86E76E-2E69-4401-AB0A-DE85DD0CDB27}" dt="2023-02-21T02:26:05.617" v="2986" actId="700"/>
          <ac:spMkLst>
            <pc:docMk/>
            <pc:sldMk cId="297390515" sldId="395"/>
            <ac:spMk id="3" creationId="{BCB0D8D5-9A09-1DFF-D001-F9F64CC985E4}"/>
          </ac:spMkLst>
        </pc:spChg>
        <pc:spChg chg="mod ord">
          <ac:chgData name="Nathan Clouse" userId="60190519-0423-46ec-ac65-f82d83ecfd9c" providerId="ADAL" clId="{6C86E76E-2E69-4401-AB0A-DE85DD0CDB27}" dt="2023-02-21T02:26:05.617" v="2986" actId="700"/>
          <ac:spMkLst>
            <pc:docMk/>
            <pc:sldMk cId="297390515" sldId="395"/>
            <ac:spMk id="4" creationId="{B1616C8E-15D5-96A8-C531-D158A25DAD9B}"/>
          </ac:spMkLst>
        </pc:spChg>
        <pc:spChg chg="del mod ord">
          <ac:chgData name="Nathan Clouse" userId="60190519-0423-46ec-ac65-f82d83ecfd9c" providerId="ADAL" clId="{6C86E76E-2E69-4401-AB0A-DE85DD0CDB27}" dt="2023-02-21T02:21:00.121" v="2985" actId="700"/>
          <ac:spMkLst>
            <pc:docMk/>
            <pc:sldMk cId="297390515" sldId="395"/>
            <ac:spMk id="5" creationId="{8E237FD4-75CA-8AB3-7781-F73A95D71D46}"/>
          </ac:spMkLst>
        </pc:spChg>
        <pc:spChg chg="add del mod ord">
          <ac:chgData name="Nathan Clouse" userId="60190519-0423-46ec-ac65-f82d83ecfd9c" providerId="ADAL" clId="{6C86E76E-2E69-4401-AB0A-DE85DD0CDB27}" dt="2023-02-21T02:26:05.617" v="2986" actId="700"/>
          <ac:spMkLst>
            <pc:docMk/>
            <pc:sldMk cId="297390515" sldId="395"/>
            <ac:spMk id="7" creationId="{258E3DA0-2380-8F56-1BAD-859964EA0A9D}"/>
          </ac:spMkLst>
        </pc:spChg>
        <pc:spChg chg="add del mod ord">
          <ac:chgData name="Nathan Clouse" userId="60190519-0423-46ec-ac65-f82d83ecfd9c" providerId="ADAL" clId="{6C86E76E-2E69-4401-AB0A-DE85DD0CDB27}" dt="2023-02-21T02:26:05.617" v="2986" actId="700"/>
          <ac:spMkLst>
            <pc:docMk/>
            <pc:sldMk cId="297390515" sldId="395"/>
            <ac:spMk id="8" creationId="{02FAD9EB-F5E4-AB9B-D32B-3AAEF31FF02F}"/>
          </ac:spMkLst>
        </pc:spChg>
        <pc:spChg chg="add mod ord">
          <ac:chgData name="Nathan Clouse" userId="60190519-0423-46ec-ac65-f82d83ecfd9c" providerId="ADAL" clId="{6C86E76E-2E69-4401-AB0A-DE85DD0CDB27}" dt="2023-02-21T02:26:05.617" v="2986" actId="700"/>
          <ac:spMkLst>
            <pc:docMk/>
            <pc:sldMk cId="297390515" sldId="395"/>
            <ac:spMk id="9" creationId="{8AA58162-B6A0-DF60-3B75-CC7359587E14}"/>
          </ac:spMkLst>
        </pc:spChg>
        <pc:spChg chg="add mod ord">
          <ac:chgData name="Nathan Clouse" userId="60190519-0423-46ec-ac65-f82d83ecfd9c" providerId="ADAL" clId="{6C86E76E-2E69-4401-AB0A-DE85DD0CDB27}" dt="2023-02-21T02:26:17.468" v="3004" actId="403"/>
          <ac:spMkLst>
            <pc:docMk/>
            <pc:sldMk cId="297390515" sldId="395"/>
            <ac:spMk id="10" creationId="{AA28A666-FCF3-02A8-E8A4-3EE613B2A0A9}"/>
          </ac:spMkLst>
        </pc:spChg>
        <pc:picChg chg="add del mod">
          <ac:chgData name="Nathan Clouse" userId="60190519-0423-46ec-ac65-f82d83ecfd9c" providerId="ADAL" clId="{6C86E76E-2E69-4401-AB0A-DE85DD0CDB27}" dt="2023-02-21T02:20:47.331" v="2984" actId="478"/>
          <ac:picMkLst>
            <pc:docMk/>
            <pc:sldMk cId="297390515" sldId="395"/>
            <ac:picMk id="6" creationId="{42E08175-B9D0-244B-E0F5-7C0E42F326B8}"/>
          </ac:picMkLst>
        </pc:picChg>
      </pc:sldChg>
      <pc:sldChg chg="addSp delSp modSp new mod modClrScheme chgLayout">
        <pc:chgData name="Nathan Clouse" userId="60190519-0423-46ec-ac65-f82d83ecfd9c" providerId="ADAL" clId="{6C86E76E-2E69-4401-AB0A-DE85DD0CDB27}" dt="2023-02-21T02:32:46.489" v="3126" actId="20577"/>
        <pc:sldMkLst>
          <pc:docMk/>
          <pc:sldMk cId="37907300" sldId="396"/>
        </pc:sldMkLst>
        <pc:spChg chg="del mod ord">
          <ac:chgData name="Nathan Clouse" userId="60190519-0423-46ec-ac65-f82d83ecfd9c" providerId="ADAL" clId="{6C86E76E-2E69-4401-AB0A-DE85DD0CDB27}" dt="2023-02-21T02:31:03.256" v="3006" actId="700"/>
          <ac:spMkLst>
            <pc:docMk/>
            <pc:sldMk cId="37907300" sldId="396"/>
            <ac:spMk id="2" creationId="{137341BA-D9C5-C2B9-4FBF-7266AD3EE8DE}"/>
          </ac:spMkLst>
        </pc:spChg>
        <pc:spChg chg="del">
          <ac:chgData name="Nathan Clouse" userId="60190519-0423-46ec-ac65-f82d83ecfd9c" providerId="ADAL" clId="{6C86E76E-2E69-4401-AB0A-DE85DD0CDB27}" dt="2023-02-21T02:31:03.256" v="3006" actId="700"/>
          <ac:spMkLst>
            <pc:docMk/>
            <pc:sldMk cId="37907300" sldId="396"/>
            <ac:spMk id="3" creationId="{DD911DA0-2567-3778-6E42-7F3DBECC76C3}"/>
          </ac:spMkLst>
        </pc:spChg>
        <pc:spChg chg="mod ord">
          <ac:chgData name="Nathan Clouse" userId="60190519-0423-46ec-ac65-f82d83ecfd9c" providerId="ADAL" clId="{6C86E76E-2E69-4401-AB0A-DE85DD0CDB27}" dt="2023-02-21T02:31:03.256" v="3006" actId="700"/>
          <ac:spMkLst>
            <pc:docMk/>
            <pc:sldMk cId="37907300" sldId="396"/>
            <ac:spMk id="4" creationId="{33FD8D41-D096-1A2D-8BAB-9280D96A1CA2}"/>
          </ac:spMkLst>
        </pc:spChg>
        <pc:spChg chg="del mod ord">
          <ac:chgData name="Nathan Clouse" userId="60190519-0423-46ec-ac65-f82d83ecfd9c" providerId="ADAL" clId="{6C86E76E-2E69-4401-AB0A-DE85DD0CDB27}" dt="2023-02-21T02:31:03.256" v="3006" actId="700"/>
          <ac:spMkLst>
            <pc:docMk/>
            <pc:sldMk cId="37907300" sldId="396"/>
            <ac:spMk id="5" creationId="{5777FDDB-70D3-51B6-7A1E-34D8534C61F9}"/>
          </ac:spMkLst>
        </pc:spChg>
        <pc:spChg chg="add mod ord">
          <ac:chgData name="Nathan Clouse" userId="60190519-0423-46ec-ac65-f82d83ecfd9c" providerId="ADAL" clId="{6C86E76E-2E69-4401-AB0A-DE85DD0CDB27}" dt="2023-02-21T02:31:10.019" v="3020" actId="20577"/>
          <ac:spMkLst>
            <pc:docMk/>
            <pc:sldMk cId="37907300" sldId="396"/>
            <ac:spMk id="6" creationId="{B91D6550-1B97-33D9-8711-173376ABE023}"/>
          </ac:spMkLst>
        </pc:spChg>
        <pc:spChg chg="add mod ord">
          <ac:chgData name="Nathan Clouse" userId="60190519-0423-46ec-ac65-f82d83ecfd9c" providerId="ADAL" clId="{6C86E76E-2E69-4401-AB0A-DE85DD0CDB27}" dt="2023-02-21T02:31:55.178" v="3071" actId="20577"/>
          <ac:spMkLst>
            <pc:docMk/>
            <pc:sldMk cId="37907300" sldId="396"/>
            <ac:spMk id="7" creationId="{3561423C-7004-F946-8C57-929BC1653E61}"/>
          </ac:spMkLst>
        </pc:spChg>
        <pc:spChg chg="add mod ord">
          <ac:chgData name="Nathan Clouse" userId="60190519-0423-46ec-ac65-f82d83ecfd9c" providerId="ADAL" clId="{6C86E76E-2E69-4401-AB0A-DE85DD0CDB27}" dt="2023-02-21T02:31:58.857" v="3083" actId="20577"/>
          <ac:spMkLst>
            <pc:docMk/>
            <pc:sldMk cId="37907300" sldId="396"/>
            <ac:spMk id="8" creationId="{F49ABBC1-4FAE-8ABE-CF49-1D9EF398A8F8}"/>
          </ac:spMkLst>
        </pc:spChg>
        <pc:spChg chg="add mod ord">
          <ac:chgData name="Nathan Clouse" userId="60190519-0423-46ec-ac65-f82d83ecfd9c" providerId="ADAL" clId="{6C86E76E-2E69-4401-AB0A-DE85DD0CDB27}" dt="2023-02-21T02:32:03.666" v="3105" actId="20577"/>
          <ac:spMkLst>
            <pc:docMk/>
            <pc:sldMk cId="37907300" sldId="396"/>
            <ac:spMk id="9" creationId="{04547812-7E56-DE34-05B2-83743F4DC222}"/>
          </ac:spMkLst>
        </pc:spChg>
        <pc:spChg chg="add mod ord">
          <ac:chgData name="Nathan Clouse" userId="60190519-0423-46ec-ac65-f82d83ecfd9c" providerId="ADAL" clId="{6C86E76E-2E69-4401-AB0A-DE85DD0CDB27}" dt="2023-02-21T02:32:08.570" v="3114" actId="20577"/>
          <ac:spMkLst>
            <pc:docMk/>
            <pc:sldMk cId="37907300" sldId="396"/>
            <ac:spMk id="10" creationId="{D5B02A94-E99F-2BC0-203C-CD7C632F202A}"/>
          </ac:spMkLst>
        </pc:spChg>
        <pc:spChg chg="add mod ord">
          <ac:chgData name="Nathan Clouse" userId="60190519-0423-46ec-ac65-f82d83ecfd9c" providerId="ADAL" clId="{6C86E76E-2E69-4401-AB0A-DE85DD0CDB27}" dt="2023-02-21T02:32:46.489" v="3126" actId="20577"/>
          <ac:spMkLst>
            <pc:docMk/>
            <pc:sldMk cId="37907300" sldId="396"/>
            <ac:spMk id="11" creationId="{9E2491A1-77CD-E52E-7426-93BD4F9BCD40}"/>
          </ac:spMkLst>
        </pc:spChg>
        <pc:spChg chg="add mod ord">
          <ac:chgData name="Nathan Clouse" userId="60190519-0423-46ec-ac65-f82d83ecfd9c" providerId="ADAL" clId="{6C86E76E-2E69-4401-AB0A-DE85DD0CDB27}" dt="2023-02-21T02:31:03.256" v="3006" actId="700"/>
          <ac:spMkLst>
            <pc:docMk/>
            <pc:sldMk cId="37907300" sldId="396"/>
            <ac:spMk id="12" creationId="{0E543DB8-1FF3-880E-87BA-F38245D19CE9}"/>
          </ac:spMkLst>
        </pc:spChg>
      </pc:sldChg>
      <pc:sldChg chg="addSp delSp modSp new mod modClrScheme chgLayout">
        <pc:chgData name="Nathan Clouse" userId="60190519-0423-46ec-ac65-f82d83ecfd9c" providerId="ADAL" clId="{6C86E76E-2E69-4401-AB0A-DE85DD0CDB27}" dt="2023-02-21T02:32:56.466" v="3129" actId="20577"/>
        <pc:sldMkLst>
          <pc:docMk/>
          <pc:sldMk cId="4144094812" sldId="397"/>
        </pc:sldMkLst>
        <pc:spChg chg="del mod ord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2" creationId="{DAC7D342-9EAD-E632-DC0A-3A9F89EF082C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3" creationId="{4AFCAD61-61EF-BD0E-7395-5BC3C358E24F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4" creationId="{107AD8AB-8CFF-1EA0-7BC3-1C1DD90E2464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5" creationId="{B1761782-6C7C-AA11-CC6D-B1414C2A04AA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6" creationId="{D4027DDE-54CE-5025-0EB4-126ABE1A105F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7" creationId="{7E74DB69-DD58-0C2E-2DEF-72ADC541E240}"/>
          </ac:spMkLst>
        </pc:spChg>
        <pc:spChg chg="del">
          <ac:chgData name="Nathan Clouse" userId="60190519-0423-46ec-ac65-f82d83ecfd9c" providerId="ADAL" clId="{6C86E76E-2E69-4401-AB0A-DE85DD0CDB27}" dt="2023-02-21T02:32:34.548" v="3116" actId="700"/>
          <ac:spMkLst>
            <pc:docMk/>
            <pc:sldMk cId="4144094812" sldId="397"/>
            <ac:spMk id="8" creationId="{36A71097-FC78-3A30-BB96-703E906A3046}"/>
          </ac:spMkLst>
        </pc:spChg>
        <pc:spChg chg="add mod ord">
          <ac:chgData name="Nathan Clouse" userId="60190519-0423-46ec-ac65-f82d83ecfd9c" providerId="ADAL" clId="{6C86E76E-2E69-4401-AB0A-DE85DD0CDB27}" dt="2023-02-21T02:32:56.466" v="3129" actId="20577"/>
          <ac:spMkLst>
            <pc:docMk/>
            <pc:sldMk cId="4144094812" sldId="397"/>
            <ac:spMk id="9" creationId="{BC415566-96D2-5A47-BCBD-85D0EDE49507}"/>
          </ac:spMkLst>
        </pc:spChg>
      </pc:sldChg>
      <pc:sldChg chg="addSp delSp modSp add mod modTransition modClrScheme modAnim chgLayout">
        <pc:chgData name="Nathan Clouse" userId="60190519-0423-46ec-ac65-f82d83ecfd9c" providerId="ADAL" clId="{6C86E76E-2E69-4401-AB0A-DE85DD0CDB27}" dt="2023-03-05T21:25:37.609" v="4772" actId="1076"/>
        <pc:sldMkLst>
          <pc:docMk/>
          <pc:sldMk cId="2494385596" sldId="398"/>
        </pc:sldMkLst>
        <pc:spChg chg="add mod">
          <ac:chgData name="Nathan Clouse" userId="60190519-0423-46ec-ac65-f82d83ecfd9c" providerId="ADAL" clId="{6C86E76E-2E69-4401-AB0A-DE85DD0CDB27}" dt="2023-03-05T21:25:00.249" v="4758" actId="1076"/>
          <ac:spMkLst>
            <pc:docMk/>
            <pc:sldMk cId="2494385596" sldId="398"/>
            <ac:spMk id="2" creationId="{8C080432-F066-776B-58A3-4A26C7C48F9F}"/>
          </ac:spMkLst>
        </pc:spChg>
        <pc:spChg chg="del 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2" creationId="{CEF7599A-FBF5-0DA6-389D-243DF7459805}"/>
          </ac:spMkLst>
        </pc:spChg>
        <pc:spChg chg="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3" creationId="{1A2FB720-59EC-0B01-B9CD-491CE29226C1}"/>
          </ac:spMkLst>
        </pc:spChg>
        <pc:spChg chg="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4" creationId="{49AE87A6-4851-1FB2-BB5D-B153A377240F}"/>
          </ac:spMkLst>
        </pc:spChg>
        <pc:spChg chg="add mod">
          <ac:chgData name="Nathan Clouse" userId="60190519-0423-46ec-ac65-f82d83ecfd9c" providerId="ADAL" clId="{6C86E76E-2E69-4401-AB0A-DE85DD0CDB27}" dt="2023-03-05T21:25:15.304" v="4763" actId="1076"/>
          <ac:spMkLst>
            <pc:docMk/>
            <pc:sldMk cId="2494385596" sldId="398"/>
            <ac:spMk id="5" creationId="{1754009A-686A-D377-8967-79F5F6B4E4F8}"/>
          </ac:spMkLst>
        </pc:spChg>
        <pc:spChg chg="del 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5" creationId="{1B4F0234-8C2A-2D0C-EA9B-C8D2085435D5}"/>
          </ac:spMkLst>
        </pc:spChg>
        <pc:spChg chg="add 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7" creationId="{8E882BE2-E25B-9F79-C5FB-BE9D2C6405EB}"/>
          </ac:spMkLst>
        </pc:spChg>
        <pc:spChg chg="add mod ord">
          <ac:chgData name="Nathan Clouse" userId="60190519-0423-46ec-ac65-f82d83ecfd9c" providerId="ADAL" clId="{6C86E76E-2E69-4401-AB0A-DE85DD0CDB27}" dt="2023-02-21T03:05:16.586" v="3343" actId="700"/>
          <ac:spMkLst>
            <pc:docMk/>
            <pc:sldMk cId="2494385596" sldId="398"/>
            <ac:spMk id="8" creationId="{B5D13A04-E478-526E-CD9B-CDD1FF615706}"/>
          </ac:spMkLst>
        </pc:spChg>
        <pc:spChg chg="add mod">
          <ac:chgData name="Nathan Clouse" userId="60190519-0423-46ec-ac65-f82d83ecfd9c" providerId="ADAL" clId="{6C86E76E-2E69-4401-AB0A-DE85DD0CDB27}" dt="2023-03-05T21:25:26.279" v="4768" actId="1076"/>
          <ac:spMkLst>
            <pc:docMk/>
            <pc:sldMk cId="2494385596" sldId="398"/>
            <ac:spMk id="9" creationId="{7FC18FBB-87C9-C25D-3A78-D2EBBD33342C}"/>
          </ac:spMkLst>
        </pc:spChg>
        <pc:spChg chg="add mod">
          <ac:chgData name="Nathan Clouse" userId="60190519-0423-46ec-ac65-f82d83ecfd9c" providerId="ADAL" clId="{6C86E76E-2E69-4401-AB0A-DE85DD0CDB27}" dt="2023-03-05T21:25:37.609" v="4772" actId="1076"/>
          <ac:spMkLst>
            <pc:docMk/>
            <pc:sldMk cId="2494385596" sldId="398"/>
            <ac:spMk id="10" creationId="{A76B0E51-1BA6-B701-67CB-B9592C46E0A5}"/>
          </ac:spMkLst>
        </pc:spChg>
        <pc:picChg chg="mod">
          <ac:chgData name="Nathan Clouse" userId="60190519-0423-46ec-ac65-f82d83ecfd9c" providerId="ADAL" clId="{6C86E76E-2E69-4401-AB0A-DE85DD0CDB27}" dt="2023-02-21T03:05:11.330" v="3342" actId="14100"/>
          <ac:picMkLst>
            <pc:docMk/>
            <pc:sldMk cId="2494385596" sldId="398"/>
            <ac:picMk id="6" creationId="{99643CEE-91E6-9FAE-063D-81907F7695A9}"/>
          </ac:picMkLst>
        </pc:picChg>
      </pc:sldChg>
      <pc:sldChg chg="addSp delSp modSp new del mod modClrScheme chgLayout">
        <pc:chgData name="Nathan Clouse" userId="60190519-0423-46ec-ac65-f82d83ecfd9c" providerId="ADAL" clId="{6C86E76E-2E69-4401-AB0A-DE85DD0CDB27}" dt="2023-02-21T02:36:50.891" v="3151" actId="2696"/>
        <pc:sldMkLst>
          <pc:docMk/>
          <pc:sldMk cId="2533458121" sldId="398"/>
        </pc:sldMkLst>
        <pc:spChg chg="del mod ord">
          <ac:chgData name="Nathan Clouse" userId="60190519-0423-46ec-ac65-f82d83ecfd9c" providerId="ADAL" clId="{6C86E76E-2E69-4401-AB0A-DE85DD0CDB27}" dt="2023-02-21T02:33:12.486" v="3131" actId="700"/>
          <ac:spMkLst>
            <pc:docMk/>
            <pc:sldMk cId="2533458121" sldId="398"/>
            <ac:spMk id="2" creationId="{D24A5C37-32FF-74C6-117F-59620E1E0E6D}"/>
          </ac:spMkLst>
        </pc:spChg>
        <pc:spChg chg="add mod ord">
          <ac:chgData name="Nathan Clouse" userId="60190519-0423-46ec-ac65-f82d83ecfd9c" providerId="ADAL" clId="{6C86E76E-2E69-4401-AB0A-DE85DD0CDB27}" dt="2023-02-21T02:33:15.018" v="3138" actId="20577"/>
          <ac:spMkLst>
            <pc:docMk/>
            <pc:sldMk cId="2533458121" sldId="398"/>
            <ac:spMk id="3" creationId="{67207EA4-3BA3-BDEA-89DC-8EB0ED16E7D9}"/>
          </ac:spMkLst>
        </pc:spChg>
      </pc:sldChg>
      <pc:sldChg chg="modSp add modTransition">
        <pc:chgData name="Nathan Clouse" userId="60190519-0423-46ec-ac65-f82d83ecfd9c" providerId="ADAL" clId="{6C86E76E-2E69-4401-AB0A-DE85DD0CDB27}" dt="2023-02-21T03:07:55.597" v="3487"/>
        <pc:sldMkLst>
          <pc:docMk/>
          <pc:sldMk cId="3067063399" sldId="399"/>
        </pc:sldMkLst>
        <pc:picChg chg="mod">
          <ac:chgData name="Nathan Clouse" userId="60190519-0423-46ec-ac65-f82d83ecfd9c" providerId="ADAL" clId="{6C86E76E-2E69-4401-AB0A-DE85DD0CDB27}" dt="2023-02-21T03:05:27.944" v="3345"/>
          <ac:picMkLst>
            <pc:docMk/>
            <pc:sldMk cId="3067063399" sldId="399"/>
            <ac:picMk id="6" creationId="{99643CEE-91E6-9FAE-063D-81907F7695A9}"/>
          </ac:picMkLst>
        </pc:picChg>
      </pc:sldChg>
      <pc:sldChg chg="addSp delSp modSp add mod modTransition modClrScheme modAnim chgLayout">
        <pc:chgData name="Nathan Clouse" userId="60190519-0423-46ec-ac65-f82d83ecfd9c" providerId="ADAL" clId="{6C86E76E-2E69-4401-AB0A-DE85DD0CDB27}" dt="2023-03-05T21:26:28.343" v="4788" actId="1076"/>
        <pc:sldMkLst>
          <pc:docMk/>
          <pc:sldMk cId="513462238" sldId="400"/>
        </pc:sldMkLst>
        <pc:spChg chg="add mod">
          <ac:chgData name="Nathan Clouse" userId="60190519-0423-46ec-ac65-f82d83ecfd9c" providerId="ADAL" clId="{6C86E76E-2E69-4401-AB0A-DE85DD0CDB27}" dt="2023-03-05T21:25:49.632" v="4777" actId="1076"/>
          <ac:spMkLst>
            <pc:docMk/>
            <pc:sldMk cId="513462238" sldId="400"/>
            <ac:spMk id="2" creationId="{4B9BC664-F937-D04D-1485-F798A9022DED}"/>
          </ac:spMkLst>
        </pc:spChg>
        <pc:spChg chg="del 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2" creationId="{BC492426-AA31-4452-D141-4FDDA48BB095}"/>
          </ac:spMkLst>
        </pc:spChg>
        <pc:spChg chg="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3" creationId="{79FA522A-E722-8495-9289-D9434261AD4F}"/>
          </ac:spMkLst>
        </pc:spChg>
        <pc:spChg chg="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4" creationId="{02650BDB-0006-8CE8-AA5F-1ECE3D3B7BB7}"/>
          </ac:spMkLst>
        </pc:spChg>
        <pc:spChg chg="add mod">
          <ac:chgData name="Nathan Clouse" userId="60190519-0423-46ec-ac65-f82d83ecfd9c" providerId="ADAL" clId="{6C86E76E-2E69-4401-AB0A-DE85DD0CDB27}" dt="2023-03-05T21:26:15.385" v="4782" actId="1076"/>
          <ac:spMkLst>
            <pc:docMk/>
            <pc:sldMk cId="513462238" sldId="400"/>
            <ac:spMk id="5" creationId="{A640AD18-94A2-4CFA-1389-82B0B702C864}"/>
          </ac:spMkLst>
        </pc:spChg>
        <pc:spChg chg="del 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5" creationId="{AC5E49B1-47E5-E318-7B8A-C393F146C3FE}"/>
          </ac:spMkLst>
        </pc:spChg>
        <pc:spChg chg="add 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7" creationId="{DE6F53FB-F1A7-49B2-619B-34FE5F542BFA}"/>
          </ac:spMkLst>
        </pc:spChg>
        <pc:spChg chg="add mod ord">
          <ac:chgData name="Nathan Clouse" userId="60190519-0423-46ec-ac65-f82d83ecfd9c" providerId="ADAL" clId="{6C86E76E-2E69-4401-AB0A-DE85DD0CDB27}" dt="2023-02-21T03:06:05.204" v="3350" actId="700"/>
          <ac:spMkLst>
            <pc:docMk/>
            <pc:sldMk cId="513462238" sldId="400"/>
            <ac:spMk id="8" creationId="{DFD8E551-B436-CD69-D418-E89D8044D143}"/>
          </ac:spMkLst>
        </pc:spChg>
        <pc:spChg chg="add mod">
          <ac:chgData name="Nathan Clouse" userId="60190519-0423-46ec-ac65-f82d83ecfd9c" providerId="ADAL" clId="{6C86E76E-2E69-4401-AB0A-DE85DD0CDB27}" dt="2023-03-05T21:26:28.343" v="4788" actId="1076"/>
          <ac:spMkLst>
            <pc:docMk/>
            <pc:sldMk cId="513462238" sldId="400"/>
            <ac:spMk id="9" creationId="{5118AE23-E71A-9E98-9F1B-C09A495862FA}"/>
          </ac:spMkLst>
        </pc:spChg>
        <pc:picChg chg="mod">
          <ac:chgData name="Nathan Clouse" userId="60190519-0423-46ec-ac65-f82d83ecfd9c" providerId="ADAL" clId="{6C86E76E-2E69-4401-AB0A-DE85DD0CDB27}" dt="2023-02-21T03:06:22.032" v="3354"/>
          <ac:picMkLst>
            <pc:docMk/>
            <pc:sldMk cId="513462238" sldId="400"/>
            <ac:picMk id="6" creationId="{F3A6538F-2EA9-D1AF-0112-9E6EDE0206B6}"/>
          </ac:picMkLst>
        </pc:picChg>
      </pc:sldChg>
      <pc:sldChg chg="add modTransition">
        <pc:chgData name="Nathan Clouse" userId="60190519-0423-46ec-ac65-f82d83ecfd9c" providerId="ADAL" clId="{6C86E76E-2E69-4401-AB0A-DE85DD0CDB27}" dt="2023-02-21T03:07:51.642" v="3486"/>
        <pc:sldMkLst>
          <pc:docMk/>
          <pc:sldMk cId="642595747" sldId="401"/>
        </pc:sldMkLst>
      </pc:sldChg>
      <pc:sldChg chg="modSp add modTransition">
        <pc:chgData name="Nathan Clouse" userId="60190519-0423-46ec-ac65-f82d83ecfd9c" providerId="ADAL" clId="{6C86E76E-2E69-4401-AB0A-DE85DD0CDB27}" dt="2023-02-21T03:07:43.961" v="3485"/>
        <pc:sldMkLst>
          <pc:docMk/>
          <pc:sldMk cId="2715189391" sldId="402"/>
        </pc:sldMkLst>
        <pc:picChg chg="mod">
          <ac:chgData name="Nathan Clouse" userId="60190519-0423-46ec-ac65-f82d83ecfd9c" providerId="ADAL" clId="{6C86E76E-2E69-4401-AB0A-DE85DD0CDB27}" dt="2023-02-21T03:06:45.664" v="3360"/>
          <ac:picMkLst>
            <pc:docMk/>
            <pc:sldMk cId="2715189391" sldId="402"/>
            <ac:picMk id="6" creationId="{8B0DB477-FEA4-03AF-C94B-9D085FDF49C3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1T03:07:43.961" v="3485"/>
        <pc:sldMkLst>
          <pc:docMk/>
          <pc:sldMk cId="3743131944" sldId="403"/>
        </pc:sldMkLst>
        <pc:spChg chg="del 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2" creationId="{119AE648-B6F3-DBF9-BCD5-F3825CD72BD3}"/>
          </ac:spMkLst>
        </pc:spChg>
        <pc:spChg chg="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3" creationId="{6D90C2F6-D7BE-8F57-CE69-7463E12D77C0}"/>
          </ac:spMkLst>
        </pc:spChg>
        <pc:spChg chg="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4" creationId="{BF4E9420-2B4F-E808-0535-A28398D3FFF1}"/>
          </ac:spMkLst>
        </pc:spChg>
        <pc:spChg chg="del 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5" creationId="{442A3E72-2247-849E-3A34-A9C17BF5B3CC}"/>
          </ac:spMkLst>
        </pc:spChg>
        <pc:spChg chg="add 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7" creationId="{954AFEBB-B6D6-4FA2-7400-12A7285A951D}"/>
          </ac:spMkLst>
        </pc:spChg>
        <pc:spChg chg="add mod ord">
          <ac:chgData name="Nathan Clouse" userId="60190519-0423-46ec-ac65-f82d83ecfd9c" providerId="ADAL" clId="{6C86E76E-2E69-4401-AB0A-DE85DD0CDB27}" dt="2023-02-21T03:07:05.640" v="3361" actId="700"/>
          <ac:spMkLst>
            <pc:docMk/>
            <pc:sldMk cId="3743131944" sldId="403"/>
            <ac:spMk id="8" creationId="{BE02FD99-D469-ED9D-645F-68229BDF6669}"/>
          </ac:spMkLst>
        </pc:spChg>
        <pc:picChg chg="mod">
          <ac:chgData name="Nathan Clouse" userId="60190519-0423-46ec-ac65-f82d83ecfd9c" providerId="ADAL" clId="{6C86E76E-2E69-4401-AB0A-DE85DD0CDB27}" dt="2023-02-21T03:07:11.508" v="3363" actId="14100"/>
          <ac:picMkLst>
            <pc:docMk/>
            <pc:sldMk cId="3743131944" sldId="403"/>
            <ac:picMk id="6" creationId="{8B0DB477-FEA4-03AF-C94B-9D085FDF49C3}"/>
          </ac:picMkLst>
        </pc:picChg>
      </pc:sldChg>
      <pc:sldChg chg="modSp add modTransition">
        <pc:chgData name="Nathan Clouse" userId="60190519-0423-46ec-ac65-f82d83ecfd9c" providerId="ADAL" clId="{6C86E76E-2E69-4401-AB0A-DE85DD0CDB27}" dt="2023-02-21T03:07:43.961" v="3485"/>
        <pc:sldMkLst>
          <pc:docMk/>
          <pc:sldMk cId="416731873" sldId="404"/>
        </pc:sldMkLst>
        <pc:picChg chg="mod">
          <ac:chgData name="Nathan Clouse" userId="60190519-0423-46ec-ac65-f82d83ecfd9c" providerId="ADAL" clId="{6C86E76E-2E69-4401-AB0A-DE85DD0CDB27}" dt="2023-02-21T03:07:30.699" v="3484" actId="1036"/>
          <ac:picMkLst>
            <pc:docMk/>
            <pc:sldMk cId="416731873" sldId="404"/>
            <ac:picMk id="6" creationId="{8B0DB477-FEA4-03AF-C94B-9D085FDF49C3}"/>
          </ac:picMkLst>
        </pc:picChg>
      </pc:sldChg>
      <pc:sldChg chg="addSp delSp modSp add mod modTransition modClrScheme modAnim chgLayout">
        <pc:chgData name="Nathan Clouse" userId="60190519-0423-46ec-ac65-f82d83ecfd9c" providerId="ADAL" clId="{6C86E76E-2E69-4401-AB0A-DE85DD0CDB27}" dt="2023-02-21T03:20:34.629" v="3620"/>
        <pc:sldMkLst>
          <pc:docMk/>
          <pc:sldMk cId="3760140129" sldId="405"/>
        </pc:sldMkLst>
        <pc:spChg chg="del 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2" creationId="{3B377432-24B6-6437-B132-6E0AFEC6D557}"/>
          </ac:spMkLst>
        </pc:spChg>
        <pc:spChg chg="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3" creationId="{C93E9E32-E0F3-73E9-F583-A6F9486D1838}"/>
          </ac:spMkLst>
        </pc:spChg>
        <pc:spChg chg="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4" creationId="{87CE64C8-7FBE-FBEA-BCE1-4FB0D7C006E3}"/>
          </ac:spMkLst>
        </pc:spChg>
        <pc:spChg chg="del 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5" creationId="{CEDEF7A0-C82E-ED6D-F82B-A78F339D95B1}"/>
          </ac:spMkLst>
        </pc:spChg>
        <pc:spChg chg="add 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6" creationId="{EBDFFE7D-7C0B-323E-A49C-67D4E5A716DA}"/>
          </ac:spMkLst>
        </pc:spChg>
        <pc:spChg chg="add mod ord">
          <ac:chgData name="Nathan Clouse" userId="60190519-0423-46ec-ac65-f82d83ecfd9c" providerId="ADAL" clId="{6C86E76E-2E69-4401-AB0A-DE85DD0CDB27}" dt="2023-02-21T03:15:06.080" v="3501" actId="700"/>
          <ac:spMkLst>
            <pc:docMk/>
            <pc:sldMk cId="3760140129" sldId="405"/>
            <ac:spMk id="7" creationId="{10DDC4E2-478C-7421-7BE6-27BC405C1A09}"/>
          </ac:spMkLst>
        </pc:spChg>
        <pc:spChg chg="add mod">
          <ac:chgData name="Nathan Clouse" userId="60190519-0423-46ec-ac65-f82d83ecfd9c" providerId="ADAL" clId="{6C86E76E-2E69-4401-AB0A-DE85DD0CDB27}" dt="2023-02-21T03:15:44.362" v="3504"/>
          <ac:spMkLst>
            <pc:docMk/>
            <pc:sldMk cId="3760140129" sldId="405"/>
            <ac:spMk id="8" creationId="{E1B2E31C-C4C6-B44A-9FE5-B5C1A9C72B4A}"/>
          </ac:spMkLst>
        </pc:spChg>
        <pc:spChg chg="add mod">
          <ac:chgData name="Nathan Clouse" userId="60190519-0423-46ec-ac65-f82d83ecfd9c" providerId="ADAL" clId="{6C86E76E-2E69-4401-AB0A-DE85DD0CDB27}" dt="2023-02-21T03:17:31.487" v="3538" actId="20577"/>
          <ac:spMkLst>
            <pc:docMk/>
            <pc:sldMk cId="3760140129" sldId="405"/>
            <ac:spMk id="9" creationId="{13F77C13-91EF-5438-0D17-9759AAA0A707}"/>
          </ac:spMkLst>
        </pc:spChg>
        <pc:spChg chg="add mod ord">
          <ac:chgData name="Nathan Clouse" userId="60190519-0423-46ec-ac65-f82d83ecfd9c" providerId="ADAL" clId="{6C86E76E-2E69-4401-AB0A-DE85DD0CDB27}" dt="2023-02-21T03:18:33.072" v="3574" actId="20577"/>
          <ac:spMkLst>
            <pc:docMk/>
            <pc:sldMk cId="3760140129" sldId="405"/>
            <ac:spMk id="10" creationId="{5C77174D-CDDF-A839-ED7B-BB998C45CE89}"/>
          </ac:spMkLst>
        </pc:spChg>
        <pc:spChg chg="add mod ord">
          <ac:chgData name="Nathan Clouse" userId="60190519-0423-46ec-ac65-f82d83ecfd9c" providerId="ADAL" clId="{6C86E76E-2E69-4401-AB0A-DE85DD0CDB27}" dt="2023-02-21T03:20:14.516" v="3616" actId="171"/>
          <ac:spMkLst>
            <pc:docMk/>
            <pc:sldMk cId="3760140129" sldId="405"/>
            <ac:spMk id="11" creationId="{485745C7-B9D4-AE31-88C0-E4EEC4E296A3}"/>
          </ac:spMkLst>
        </pc:spChg>
        <pc:picChg chg="mod">
          <ac:chgData name="Nathan Clouse" userId="60190519-0423-46ec-ac65-f82d83ecfd9c" providerId="ADAL" clId="{6C86E76E-2E69-4401-AB0A-DE85DD0CDB27}" dt="2023-02-21T03:15:02.675" v="3500" actId="14100"/>
          <ac:picMkLst>
            <pc:docMk/>
            <pc:sldMk cId="3760140129" sldId="405"/>
            <ac:picMk id="13" creationId="{F30B4357-3284-0C83-D73B-5F84B81F6913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1T03:15:08.850" v="3502"/>
        <pc:sldMkLst>
          <pc:docMk/>
          <pc:sldMk cId="4222302710" sldId="406"/>
        </pc:sldMkLst>
        <pc:picChg chg="mod">
          <ac:chgData name="Nathan Clouse" userId="60190519-0423-46ec-ac65-f82d83ecfd9c" providerId="ADAL" clId="{6C86E76E-2E69-4401-AB0A-DE85DD0CDB27}" dt="2023-02-21T03:14:54.928" v="3497" actId="29295"/>
          <ac:picMkLst>
            <pc:docMk/>
            <pc:sldMk cId="4222302710" sldId="406"/>
            <ac:picMk id="13" creationId="{F30B4357-3284-0C83-D73B-5F84B81F6913}"/>
          </ac:picMkLst>
        </pc:picChg>
      </pc:sldChg>
      <pc:sldChg chg="addSp delSp modSp add mod modTransition modClrScheme modAnim chgLayout">
        <pc:chgData name="Nathan Clouse" userId="60190519-0423-46ec-ac65-f82d83ecfd9c" providerId="ADAL" clId="{6C86E76E-2E69-4401-AB0A-DE85DD0CDB27}" dt="2023-03-05T21:30:57.091" v="4809" actId="1076"/>
        <pc:sldMkLst>
          <pc:docMk/>
          <pc:sldMk cId="3037201423" sldId="407"/>
        </pc:sldMkLst>
        <pc:spChg chg="add mod ord">
          <ac:chgData name="Nathan Clouse" userId="60190519-0423-46ec-ac65-f82d83ecfd9c" providerId="ADAL" clId="{6C86E76E-2E69-4401-AB0A-DE85DD0CDB27}" dt="2023-02-23T02:15:57.467" v="3723" actId="700"/>
          <ac:spMkLst>
            <pc:docMk/>
            <pc:sldMk cId="3037201423" sldId="407"/>
            <ac:spMk id="2" creationId="{7FDA1873-86CD-0B1D-014B-81F27A90414A}"/>
          </ac:spMkLst>
        </pc:spChg>
        <pc:spChg chg="add del mod ord">
          <ac:chgData name="Nathan Clouse" userId="60190519-0423-46ec-ac65-f82d83ecfd9c" providerId="ADAL" clId="{6C86E76E-2E69-4401-AB0A-DE85DD0CDB27}" dt="2023-03-05T21:30:39.479" v="4803"/>
          <ac:spMkLst>
            <pc:docMk/>
            <pc:sldMk cId="3037201423" sldId="407"/>
            <ac:spMk id="3" creationId="{6B109E90-0486-FB56-4D70-F6CD7D418959}"/>
          </ac:spMkLst>
        </pc:spChg>
        <pc:spChg chg="mod ord">
          <ac:chgData name="Nathan Clouse" userId="60190519-0423-46ec-ac65-f82d83ecfd9c" providerId="ADAL" clId="{6C86E76E-2E69-4401-AB0A-DE85DD0CDB27}" dt="2023-02-23T02:15:57.467" v="3723" actId="700"/>
          <ac:spMkLst>
            <pc:docMk/>
            <pc:sldMk cId="3037201423" sldId="407"/>
            <ac:spMk id="4" creationId="{C41BF569-09A7-C9AE-18EB-EBBC40176994}"/>
          </ac:spMkLst>
        </pc:spChg>
        <pc:spChg chg="add del mod">
          <ac:chgData name="Nathan Clouse" userId="60190519-0423-46ec-ac65-f82d83ecfd9c" providerId="ADAL" clId="{6C86E76E-2E69-4401-AB0A-DE85DD0CDB27}" dt="2023-03-05T21:30:08.439" v="4790"/>
          <ac:spMkLst>
            <pc:docMk/>
            <pc:sldMk cId="3037201423" sldId="407"/>
            <ac:spMk id="5" creationId="{BB26CD56-9F3C-E397-1251-89D885DAC4CA}"/>
          </ac:spMkLst>
        </pc:spChg>
        <pc:spChg chg="add mod">
          <ac:chgData name="Nathan Clouse" userId="60190519-0423-46ec-ac65-f82d83ecfd9c" providerId="ADAL" clId="{6C86E76E-2E69-4401-AB0A-DE85DD0CDB27}" dt="2023-03-05T21:30:15.744" v="4795" actId="1076"/>
          <ac:spMkLst>
            <pc:docMk/>
            <pc:sldMk cId="3037201423" sldId="407"/>
            <ac:spMk id="6" creationId="{8FBB5F13-5ABF-FF35-ADE4-C330C9A48D43}"/>
          </ac:spMkLst>
        </pc:spChg>
        <pc:spChg chg="add mod">
          <ac:chgData name="Nathan Clouse" userId="60190519-0423-46ec-ac65-f82d83ecfd9c" providerId="ADAL" clId="{6C86E76E-2E69-4401-AB0A-DE85DD0CDB27}" dt="2023-03-05T21:30:34.465" v="4800" actId="1076"/>
          <ac:spMkLst>
            <pc:docMk/>
            <pc:sldMk cId="3037201423" sldId="407"/>
            <ac:spMk id="7" creationId="{9C78137E-A64E-EC1D-BCA3-7B1A4026D6B1}"/>
          </ac:spMkLst>
        </pc:spChg>
        <pc:spChg chg="add mod">
          <ac:chgData name="Nathan Clouse" userId="60190519-0423-46ec-ac65-f82d83ecfd9c" providerId="ADAL" clId="{6C86E76E-2E69-4401-AB0A-DE85DD0CDB27}" dt="2023-03-05T21:30:36.025" v="4801" actId="1076"/>
          <ac:spMkLst>
            <pc:docMk/>
            <pc:sldMk cId="3037201423" sldId="407"/>
            <ac:spMk id="8" creationId="{8D2ECA9F-DA59-D5EA-B0C9-C4C0756A1B62}"/>
          </ac:spMkLst>
        </pc:spChg>
        <pc:spChg chg="add del mod">
          <ac:chgData name="Nathan Clouse" userId="60190519-0423-46ec-ac65-f82d83ecfd9c" providerId="ADAL" clId="{6C86E76E-2E69-4401-AB0A-DE85DD0CDB27}" dt="2023-03-05T21:30:39.479" v="4803"/>
          <ac:spMkLst>
            <pc:docMk/>
            <pc:sldMk cId="3037201423" sldId="407"/>
            <ac:spMk id="9" creationId="{3B7A1E00-5C38-6A20-6EC1-7575FA32A52E}"/>
          </ac:spMkLst>
        </pc:spChg>
        <pc:spChg chg="del mod ord">
          <ac:chgData name="Nathan Clouse" userId="60190519-0423-46ec-ac65-f82d83ecfd9c" providerId="ADAL" clId="{6C86E76E-2E69-4401-AB0A-DE85DD0CDB27}" dt="2023-02-23T02:15:57.467" v="3723" actId="700"/>
          <ac:spMkLst>
            <pc:docMk/>
            <pc:sldMk cId="3037201423" sldId="407"/>
            <ac:spMk id="9" creationId="{BE001800-4BFC-430C-D4D3-292BF7F00835}"/>
          </ac:spMkLst>
        </pc:spChg>
        <pc:spChg chg="del mod ord">
          <ac:chgData name="Nathan Clouse" userId="60190519-0423-46ec-ac65-f82d83ecfd9c" providerId="ADAL" clId="{6C86E76E-2E69-4401-AB0A-DE85DD0CDB27}" dt="2023-02-23T02:15:57.467" v="3723" actId="700"/>
          <ac:spMkLst>
            <pc:docMk/>
            <pc:sldMk cId="3037201423" sldId="407"/>
            <ac:spMk id="11" creationId="{47585B0B-23B8-EBF5-4E6A-0A85A238097A}"/>
          </ac:spMkLst>
        </pc:spChg>
        <pc:spChg chg="add mod">
          <ac:chgData name="Nathan Clouse" userId="60190519-0423-46ec-ac65-f82d83ecfd9c" providerId="ADAL" clId="{6C86E76E-2E69-4401-AB0A-DE85DD0CDB27}" dt="2023-03-05T21:30:48.539" v="4806" actId="1076"/>
          <ac:spMkLst>
            <pc:docMk/>
            <pc:sldMk cId="3037201423" sldId="407"/>
            <ac:spMk id="11" creationId="{733AD383-70AF-9527-6872-E22282F5B7CB}"/>
          </ac:spMkLst>
        </pc:spChg>
        <pc:spChg chg="add mod">
          <ac:chgData name="Nathan Clouse" userId="60190519-0423-46ec-ac65-f82d83ecfd9c" providerId="ADAL" clId="{6C86E76E-2E69-4401-AB0A-DE85DD0CDB27}" dt="2023-03-05T21:30:57.091" v="4809" actId="1076"/>
          <ac:spMkLst>
            <pc:docMk/>
            <pc:sldMk cId="3037201423" sldId="407"/>
            <ac:spMk id="12" creationId="{09CE900C-FA1F-5A93-4760-7D95EBDD6F43}"/>
          </ac:spMkLst>
        </pc:spChg>
        <pc:picChg chg="mod">
          <ac:chgData name="Nathan Clouse" userId="60190519-0423-46ec-ac65-f82d83ecfd9c" providerId="ADAL" clId="{6C86E76E-2E69-4401-AB0A-DE85DD0CDB27}" dt="2023-02-23T02:16:11.706" v="3726" actId="29295"/>
          <ac:picMkLst>
            <pc:docMk/>
            <pc:sldMk cId="3037201423" sldId="407"/>
            <ac:picMk id="10" creationId="{B9405860-E570-D9D5-BACC-87A1B061B652}"/>
          </ac:picMkLst>
        </pc:picChg>
      </pc:sldChg>
      <pc:sldChg chg="add modTransition">
        <pc:chgData name="Nathan Clouse" userId="60190519-0423-46ec-ac65-f82d83ecfd9c" providerId="ADAL" clId="{6C86E76E-2E69-4401-AB0A-DE85DD0CDB27}" dt="2023-02-23T02:16:18.985" v="3727"/>
        <pc:sldMkLst>
          <pc:docMk/>
          <pc:sldMk cId="1683342158" sldId="408"/>
        </pc:sldMkLst>
      </pc:sldChg>
      <pc:sldChg chg="addSp delSp modSp add mod modTransition modClrScheme chgLayout">
        <pc:chgData name="Nathan Clouse" userId="60190519-0423-46ec-ac65-f82d83ecfd9c" providerId="ADAL" clId="{6C86E76E-2E69-4401-AB0A-DE85DD0CDB27}" dt="2023-02-23T02:17:07.372" v="3736"/>
        <pc:sldMkLst>
          <pc:docMk/>
          <pc:sldMk cId="3973076121" sldId="409"/>
        </pc:sldMkLst>
        <pc:spChg chg="add 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2" creationId="{EAB5618F-485A-1C2C-C311-E9296CA16EC9}"/>
          </ac:spMkLst>
        </pc:spChg>
        <pc:spChg chg="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3" creationId="{C76D4182-D63B-21ED-F80B-518BEDA9CBA6}"/>
          </ac:spMkLst>
        </pc:spChg>
        <pc:spChg chg="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4" creationId="{2A3DACC9-E2E6-856D-63A7-A7ACC9504EBC}"/>
          </ac:spMkLst>
        </pc:spChg>
        <pc:spChg chg="add 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5" creationId="{613500DD-8117-1524-5F47-E018FE0684F5}"/>
          </ac:spMkLst>
        </pc:spChg>
        <pc:spChg chg="del 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8" creationId="{B00CEC30-5F88-AFDD-BBA9-32D22F12B4BE}"/>
          </ac:spMkLst>
        </pc:spChg>
        <pc:spChg chg="del mod ord">
          <ac:chgData name="Nathan Clouse" userId="60190519-0423-46ec-ac65-f82d83ecfd9c" providerId="ADAL" clId="{6C86E76E-2E69-4401-AB0A-DE85DD0CDB27}" dt="2023-02-23T02:16:49.358" v="3732" actId="700"/>
          <ac:spMkLst>
            <pc:docMk/>
            <pc:sldMk cId="3973076121" sldId="409"/>
            <ac:spMk id="10" creationId="{09C0B3CB-C04F-D221-1847-5B49A662072E}"/>
          </ac:spMkLst>
        </pc:spChg>
        <pc:picChg chg="mod">
          <ac:chgData name="Nathan Clouse" userId="60190519-0423-46ec-ac65-f82d83ecfd9c" providerId="ADAL" clId="{6C86E76E-2E69-4401-AB0A-DE85DD0CDB27}" dt="2023-02-23T02:17:00.912" v="3735" actId="29295"/>
          <ac:picMkLst>
            <pc:docMk/>
            <pc:sldMk cId="3973076121" sldId="409"/>
            <ac:picMk id="9" creationId="{4CEE5375-E74F-1B3E-C52A-487BCCFCFFB9}"/>
          </ac:picMkLst>
        </pc:picChg>
      </pc:sldChg>
      <pc:sldChg chg="add modTransition">
        <pc:chgData name="Nathan Clouse" userId="60190519-0423-46ec-ac65-f82d83ecfd9c" providerId="ADAL" clId="{6C86E76E-2E69-4401-AB0A-DE85DD0CDB27}" dt="2023-02-23T02:17:07.372" v="3736"/>
        <pc:sldMkLst>
          <pc:docMk/>
          <pc:sldMk cId="1806134189" sldId="410"/>
        </pc:sldMkLst>
      </pc:sldChg>
      <pc:sldChg chg="addSp delSp modSp add mod modTransition modClrScheme chgLayout">
        <pc:chgData name="Nathan Clouse" userId="60190519-0423-46ec-ac65-f82d83ecfd9c" providerId="ADAL" clId="{6C86E76E-2E69-4401-AB0A-DE85DD0CDB27}" dt="2023-02-23T02:18:05.070" v="3744"/>
        <pc:sldMkLst>
          <pc:docMk/>
          <pc:sldMk cId="2934741055" sldId="411"/>
        </pc:sldMkLst>
        <pc:spChg chg="del 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2" creationId="{BE35EC67-18C2-8F4C-AA49-4F1816E92B58}"/>
          </ac:spMkLst>
        </pc:spChg>
        <pc:spChg chg="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3" creationId="{955B11B3-4218-29A6-2B64-4457B3B46186}"/>
          </ac:spMkLst>
        </pc:spChg>
        <pc:spChg chg="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4" creationId="{22FC02C9-7BAF-96CB-A707-A053D91C71B2}"/>
          </ac:spMkLst>
        </pc:spChg>
        <pc:spChg chg="del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5" creationId="{D3FECAAF-25D5-DA49-06DB-F8C0C9855AE4}"/>
          </ac:spMkLst>
        </pc:spChg>
        <pc:spChg chg="del 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6" creationId="{BBDE99B0-466F-D3A5-4A9F-8E64A4D77483}"/>
          </ac:spMkLst>
        </pc:spChg>
        <pc:spChg chg="del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7" creationId="{360D43F9-267D-14C0-02FA-EF520FED07A7}"/>
          </ac:spMkLst>
        </pc:spChg>
        <pc:spChg chg="add 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8" creationId="{C84DD424-C321-AA34-CCCA-8DE356073ECF}"/>
          </ac:spMkLst>
        </pc:spChg>
        <pc:spChg chg="add mod ord">
          <ac:chgData name="Nathan Clouse" userId="60190519-0423-46ec-ac65-f82d83ecfd9c" providerId="ADAL" clId="{6C86E76E-2E69-4401-AB0A-DE85DD0CDB27}" dt="2023-02-23T02:17:46.529" v="3740" actId="700"/>
          <ac:spMkLst>
            <pc:docMk/>
            <pc:sldMk cId="2934741055" sldId="411"/>
            <ac:spMk id="9" creationId="{84D2512B-029B-F272-E7C5-176B3122913D}"/>
          </ac:spMkLst>
        </pc:spChg>
        <pc:picChg chg="mod">
          <ac:chgData name="Nathan Clouse" userId="60190519-0423-46ec-ac65-f82d83ecfd9c" providerId="ADAL" clId="{6C86E76E-2E69-4401-AB0A-DE85DD0CDB27}" dt="2023-02-23T02:17:51.587" v="3741" actId="29295"/>
          <ac:picMkLst>
            <pc:docMk/>
            <pc:sldMk cId="2934741055" sldId="411"/>
            <ac:picMk id="14" creationId="{9C3C6509-2EAE-8CEA-4FFE-9D25EA61138D}"/>
          </ac:picMkLst>
        </pc:picChg>
      </pc:sldChg>
      <pc:sldChg chg="add modTransition">
        <pc:chgData name="Nathan Clouse" userId="60190519-0423-46ec-ac65-f82d83ecfd9c" providerId="ADAL" clId="{6C86E76E-2E69-4401-AB0A-DE85DD0CDB27}" dt="2023-02-23T02:18:05.070" v="3744"/>
        <pc:sldMkLst>
          <pc:docMk/>
          <pc:sldMk cId="3346152502" sldId="412"/>
        </pc:sldMkLst>
      </pc:sldChg>
      <pc:sldChg chg="addSp delSp modSp add mod modTransition modClrScheme chgLayout">
        <pc:chgData name="Nathan Clouse" userId="60190519-0423-46ec-ac65-f82d83ecfd9c" providerId="ADAL" clId="{6C86E76E-2E69-4401-AB0A-DE85DD0CDB27}" dt="2023-02-23T02:20:04.539" v="3757"/>
        <pc:sldMkLst>
          <pc:docMk/>
          <pc:sldMk cId="1483522958" sldId="413"/>
        </pc:sldMkLst>
        <pc:spChg chg="del 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2" creationId="{6A5707F3-D708-14E7-1349-85FE29F05CCD}"/>
          </ac:spMkLst>
        </pc:spChg>
        <pc:spChg chg="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3" creationId="{C1F9B449-17E3-2141-5F0D-FBC5DDE1921B}"/>
          </ac:spMkLst>
        </pc:spChg>
        <pc:spChg chg="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4" creationId="{ED6B5D73-4C1C-3CE8-099A-D28DF2CC8FD0}"/>
          </ac:spMkLst>
        </pc:spChg>
        <pc:spChg chg="del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5" creationId="{C567683A-C4DB-03CF-A2C0-A777C80AB356}"/>
          </ac:spMkLst>
        </pc:spChg>
        <pc:spChg chg="del 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6" creationId="{E9C1CBF0-B81F-81F3-C6EF-E6170F7173DC}"/>
          </ac:spMkLst>
        </pc:spChg>
        <pc:spChg chg="del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7" creationId="{6F41842A-15FE-5504-5D53-EF33E1EB44B6}"/>
          </ac:spMkLst>
        </pc:spChg>
        <pc:spChg chg="add 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8" creationId="{0910C89D-2CD7-0565-BE06-ABFA97E63991}"/>
          </ac:spMkLst>
        </pc:spChg>
        <pc:spChg chg="add mod ord">
          <ac:chgData name="Nathan Clouse" userId="60190519-0423-46ec-ac65-f82d83ecfd9c" providerId="ADAL" clId="{6C86E76E-2E69-4401-AB0A-DE85DD0CDB27}" dt="2023-02-23T02:19:20.278" v="3748" actId="700"/>
          <ac:spMkLst>
            <pc:docMk/>
            <pc:sldMk cId="1483522958" sldId="413"/>
            <ac:spMk id="9" creationId="{B488BADA-7C7C-BACF-B6BD-2502EBE53F4E}"/>
          </ac:spMkLst>
        </pc:spChg>
        <pc:picChg chg="mod">
          <ac:chgData name="Nathan Clouse" userId="60190519-0423-46ec-ac65-f82d83ecfd9c" providerId="ADAL" clId="{6C86E76E-2E69-4401-AB0A-DE85DD0CDB27}" dt="2023-02-23T02:19:41.151" v="3754"/>
          <ac:picMkLst>
            <pc:docMk/>
            <pc:sldMk cId="1483522958" sldId="413"/>
            <ac:picMk id="3074" creationId="{8075C4FF-4C89-C47C-FF30-1D3F7E546482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2:20:04.539" v="3757"/>
        <pc:sldMkLst>
          <pc:docMk/>
          <pc:sldMk cId="2090792995" sldId="414"/>
        </pc:sldMkLst>
        <pc:spChg chg="del 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2" creationId="{6A5707F3-D708-14E7-1349-85FE29F05CCD}"/>
          </ac:spMkLst>
        </pc:spChg>
        <pc:spChg chg="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3" creationId="{C1F9B449-17E3-2141-5F0D-FBC5DDE1921B}"/>
          </ac:spMkLst>
        </pc:spChg>
        <pc:spChg chg="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4" creationId="{ED6B5D73-4C1C-3CE8-099A-D28DF2CC8FD0}"/>
          </ac:spMkLst>
        </pc:spChg>
        <pc:spChg chg="del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5" creationId="{C567683A-C4DB-03CF-A2C0-A777C80AB356}"/>
          </ac:spMkLst>
        </pc:spChg>
        <pc:spChg chg="del 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6" creationId="{E9C1CBF0-B81F-81F3-C6EF-E6170F7173DC}"/>
          </ac:spMkLst>
        </pc:spChg>
        <pc:spChg chg="del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7" creationId="{6F41842A-15FE-5504-5D53-EF33E1EB44B6}"/>
          </ac:spMkLst>
        </pc:spChg>
        <pc:spChg chg="add 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8" creationId="{222066A3-DB0D-FE9B-1133-69459E06BBE9}"/>
          </ac:spMkLst>
        </pc:spChg>
        <pc:spChg chg="add mod ord">
          <ac:chgData name="Nathan Clouse" userId="60190519-0423-46ec-ac65-f82d83ecfd9c" providerId="ADAL" clId="{6C86E76E-2E69-4401-AB0A-DE85DD0CDB27}" dt="2023-02-23T02:19:51.258" v="3755" actId="700"/>
          <ac:spMkLst>
            <pc:docMk/>
            <pc:sldMk cId="2090792995" sldId="414"/>
            <ac:spMk id="9" creationId="{ADD292F3-F6DA-514F-B5B9-3680448C104D}"/>
          </ac:spMkLst>
        </pc:sp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44:39.768" v="4459"/>
        <pc:sldMkLst>
          <pc:docMk/>
          <pc:sldMk cId="1050910777" sldId="415"/>
        </pc:sldMkLst>
        <pc:spChg chg="add 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2" creationId="{20828956-EA31-120B-E561-0E59467E5A35}"/>
          </ac:spMkLst>
        </pc:spChg>
        <pc:spChg chg="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3" creationId="{C010EDBF-AD62-0333-57F9-1495401AA866}"/>
          </ac:spMkLst>
        </pc:spChg>
        <pc:spChg chg="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4" creationId="{14099AE9-57E8-601A-E9FD-2CAC11EE2933}"/>
          </ac:spMkLst>
        </pc:spChg>
        <pc:spChg chg="add 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5" creationId="{75E3EB36-9182-7934-F314-A47DEC9751BB}"/>
          </ac:spMkLst>
        </pc:spChg>
        <pc:spChg chg="del 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8" creationId="{35F1A6EF-3A42-B781-CBB1-9F2989061E9B}"/>
          </ac:spMkLst>
        </pc:spChg>
        <pc:spChg chg="del mod ord">
          <ac:chgData name="Nathan Clouse" userId="60190519-0423-46ec-ac65-f82d83ecfd9c" providerId="ADAL" clId="{6C86E76E-2E69-4401-AB0A-DE85DD0CDB27}" dt="2023-02-23T02:35:47.078" v="3763" actId="700"/>
          <ac:spMkLst>
            <pc:docMk/>
            <pc:sldMk cId="1050910777" sldId="415"/>
            <ac:spMk id="10" creationId="{4DD625F7-9D84-A9FE-D2F3-C7B32C21D88A}"/>
          </ac:spMkLst>
        </pc:spChg>
        <pc:picChg chg="mod">
          <ac:chgData name="Nathan Clouse" userId="60190519-0423-46ec-ac65-f82d83ecfd9c" providerId="ADAL" clId="{6C86E76E-2E69-4401-AB0A-DE85DD0CDB27}" dt="2023-02-23T02:36:02.120" v="3767" actId="1076"/>
          <ac:picMkLst>
            <pc:docMk/>
            <pc:sldMk cId="1050910777" sldId="415"/>
            <ac:picMk id="9" creationId="{C210BA35-8EC4-6712-5C36-8C52152818C1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23:44:58.767" v="4460"/>
        <pc:sldMkLst>
          <pc:docMk/>
          <pc:sldMk cId="3921189937" sldId="416"/>
        </pc:sldMkLst>
        <pc:picChg chg="mod">
          <ac:chgData name="Nathan Clouse" userId="60190519-0423-46ec-ac65-f82d83ecfd9c" providerId="ADAL" clId="{6C86E76E-2E69-4401-AB0A-DE85DD0CDB27}" dt="2023-02-23T02:35:40.916" v="3762" actId="29295"/>
          <ac:picMkLst>
            <pc:docMk/>
            <pc:sldMk cId="3921189937" sldId="416"/>
            <ac:picMk id="9" creationId="{C210BA35-8EC4-6712-5C36-8C52152818C1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45:37.695" v="4461"/>
        <pc:sldMkLst>
          <pc:docMk/>
          <pc:sldMk cId="318101032" sldId="417"/>
        </pc:sldMkLst>
        <pc:spChg chg="add mod ord">
          <ac:chgData name="Nathan Clouse" userId="60190519-0423-46ec-ac65-f82d83ecfd9c" providerId="ADAL" clId="{6C86E76E-2E69-4401-AB0A-DE85DD0CDB27}" dt="2023-02-23T02:37:26.787" v="3773" actId="700"/>
          <ac:spMkLst>
            <pc:docMk/>
            <pc:sldMk cId="318101032" sldId="417"/>
            <ac:spMk id="2" creationId="{39A70663-B20B-C187-333B-5CA958743769}"/>
          </ac:spMkLst>
        </pc:spChg>
        <pc:spChg chg="mod ord">
          <ac:chgData name="Nathan Clouse" userId="60190519-0423-46ec-ac65-f82d83ecfd9c" providerId="ADAL" clId="{6C86E76E-2E69-4401-AB0A-DE85DD0CDB27}" dt="2023-02-23T02:37:26.787" v="3773" actId="700"/>
          <ac:spMkLst>
            <pc:docMk/>
            <pc:sldMk cId="318101032" sldId="417"/>
            <ac:spMk id="3" creationId="{1A63F017-C310-9009-3104-39AD9B66273F}"/>
          </ac:spMkLst>
        </pc:spChg>
        <pc:spChg chg="mod ord">
          <ac:chgData name="Nathan Clouse" userId="60190519-0423-46ec-ac65-f82d83ecfd9c" providerId="ADAL" clId="{6C86E76E-2E69-4401-AB0A-DE85DD0CDB27}" dt="2023-02-23T02:37:26.787" v="3773" actId="700"/>
          <ac:spMkLst>
            <pc:docMk/>
            <pc:sldMk cId="318101032" sldId="417"/>
            <ac:spMk id="4" creationId="{995ACA2A-DF8D-99B5-F103-650590F1DAB2}"/>
          </ac:spMkLst>
        </pc:spChg>
        <pc:spChg chg="add mod ord">
          <ac:chgData name="Nathan Clouse" userId="60190519-0423-46ec-ac65-f82d83ecfd9c" providerId="ADAL" clId="{6C86E76E-2E69-4401-AB0A-DE85DD0CDB27}" dt="2023-02-23T02:37:26.787" v="3773" actId="700"/>
          <ac:spMkLst>
            <pc:docMk/>
            <pc:sldMk cId="318101032" sldId="417"/>
            <ac:spMk id="5" creationId="{8EA54389-4915-2F8B-B4D0-6315635DC141}"/>
          </ac:spMkLst>
        </pc:spChg>
        <pc:spChg chg="del mod ord">
          <ac:chgData name="Nathan Clouse" userId="60190519-0423-46ec-ac65-f82d83ecfd9c" providerId="ADAL" clId="{6C86E76E-2E69-4401-AB0A-DE85DD0CDB27}" dt="2023-02-23T02:37:26.787" v="3773" actId="700"/>
          <ac:spMkLst>
            <pc:docMk/>
            <pc:sldMk cId="318101032" sldId="417"/>
            <ac:spMk id="8" creationId="{789EB4DA-14FD-FE11-87AB-D22EC83808D1}"/>
          </ac:spMkLst>
        </pc:spChg>
        <pc:picChg chg="mod">
          <ac:chgData name="Nathan Clouse" userId="60190519-0423-46ec-ac65-f82d83ecfd9c" providerId="ADAL" clId="{6C86E76E-2E69-4401-AB0A-DE85DD0CDB27}" dt="2023-02-23T02:37:34.663" v="3776" actId="1076"/>
          <ac:picMkLst>
            <pc:docMk/>
            <pc:sldMk cId="318101032" sldId="417"/>
            <ac:picMk id="9" creationId="{3CAE30EB-1544-F166-A6A6-65C5EABD356E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23:45:37.695" v="4461"/>
        <pc:sldMkLst>
          <pc:docMk/>
          <pc:sldMk cId="866819544" sldId="418"/>
        </pc:sldMkLst>
        <pc:picChg chg="mod">
          <ac:chgData name="Nathan Clouse" userId="60190519-0423-46ec-ac65-f82d83ecfd9c" providerId="ADAL" clId="{6C86E76E-2E69-4401-AB0A-DE85DD0CDB27}" dt="2023-02-23T02:37:04.930" v="3771" actId="29295"/>
          <ac:picMkLst>
            <pc:docMk/>
            <pc:sldMk cId="866819544" sldId="418"/>
            <ac:picMk id="9" creationId="{3CAE30EB-1544-F166-A6A6-65C5EABD356E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2:47:56.266" v="3791"/>
        <pc:sldMkLst>
          <pc:docMk/>
          <pc:sldMk cId="2779724002" sldId="419"/>
        </pc:sldMkLst>
        <pc:spChg chg="add mod ord">
          <ac:chgData name="Nathan Clouse" userId="60190519-0423-46ec-ac65-f82d83ecfd9c" providerId="ADAL" clId="{6C86E76E-2E69-4401-AB0A-DE85DD0CDB27}" dt="2023-02-23T02:47:19.997" v="3782" actId="700"/>
          <ac:spMkLst>
            <pc:docMk/>
            <pc:sldMk cId="2779724002" sldId="419"/>
            <ac:spMk id="2" creationId="{9B89BFA8-F75F-B2EC-BCBA-7B0CCB5697DD}"/>
          </ac:spMkLst>
        </pc:spChg>
        <pc:spChg chg="mod ord">
          <ac:chgData name="Nathan Clouse" userId="60190519-0423-46ec-ac65-f82d83ecfd9c" providerId="ADAL" clId="{6C86E76E-2E69-4401-AB0A-DE85DD0CDB27}" dt="2023-02-23T02:47:19.997" v="3782" actId="700"/>
          <ac:spMkLst>
            <pc:docMk/>
            <pc:sldMk cId="2779724002" sldId="419"/>
            <ac:spMk id="3" creationId="{9BB0CC86-7E86-6466-B3E5-9584989751A9}"/>
          </ac:spMkLst>
        </pc:spChg>
        <pc:spChg chg="mod ord">
          <ac:chgData name="Nathan Clouse" userId="60190519-0423-46ec-ac65-f82d83ecfd9c" providerId="ADAL" clId="{6C86E76E-2E69-4401-AB0A-DE85DD0CDB27}" dt="2023-02-23T02:47:19.997" v="3782" actId="700"/>
          <ac:spMkLst>
            <pc:docMk/>
            <pc:sldMk cId="2779724002" sldId="419"/>
            <ac:spMk id="4" creationId="{5BD7EC90-1D7A-8735-5DFA-31C311AE864B}"/>
          </ac:spMkLst>
        </pc:spChg>
        <pc:spChg chg="del mod ord">
          <ac:chgData name="Nathan Clouse" userId="60190519-0423-46ec-ac65-f82d83ecfd9c" providerId="ADAL" clId="{6C86E76E-2E69-4401-AB0A-DE85DD0CDB27}" dt="2023-02-23T02:47:19.997" v="3782" actId="700"/>
          <ac:spMkLst>
            <pc:docMk/>
            <pc:sldMk cId="2779724002" sldId="419"/>
            <ac:spMk id="8" creationId="{9E7E3E6A-54FF-25C8-0B1E-3381655BFE4E}"/>
          </ac:spMkLst>
        </pc:spChg>
        <pc:spChg chg="del">
          <ac:chgData name="Nathan Clouse" userId="60190519-0423-46ec-ac65-f82d83ecfd9c" providerId="ADAL" clId="{6C86E76E-2E69-4401-AB0A-DE85DD0CDB27}" dt="2023-02-23T02:47:19.997" v="3782" actId="700"/>
          <ac:spMkLst>
            <pc:docMk/>
            <pc:sldMk cId="2779724002" sldId="419"/>
            <ac:spMk id="9" creationId="{B3F96A26-F5F5-045C-86BC-B27C03DDAACC}"/>
          </ac:spMkLst>
        </pc:spChg>
        <pc:picChg chg="mod">
          <ac:chgData name="Nathan Clouse" userId="60190519-0423-46ec-ac65-f82d83ecfd9c" providerId="ADAL" clId="{6C86E76E-2E69-4401-AB0A-DE85DD0CDB27}" dt="2023-02-23T02:47:52.426" v="3790"/>
          <ac:picMkLst>
            <pc:docMk/>
            <pc:sldMk cId="2779724002" sldId="419"/>
            <ac:picMk id="4098" creationId="{E28D370C-477B-A88C-F1B6-9F5B86B89B71}"/>
          </ac:picMkLst>
        </pc:picChg>
      </pc:sldChg>
      <pc:sldChg chg="addSp delSp modSp add mod ord modTransition modClrScheme chgLayout">
        <pc:chgData name="Nathan Clouse" userId="60190519-0423-46ec-ac65-f82d83ecfd9c" providerId="ADAL" clId="{6C86E76E-2E69-4401-AB0A-DE85DD0CDB27}" dt="2023-02-23T02:48:33.516" v="3797"/>
        <pc:sldMkLst>
          <pc:docMk/>
          <pc:sldMk cId="1943944958" sldId="420"/>
        </pc:sldMkLst>
        <pc:spChg chg="add 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2" creationId="{212FE985-E934-93EE-2A20-2375D977BB55}"/>
          </ac:spMkLst>
        </pc:spChg>
        <pc:spChg chg="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3" creationId="{9BB0CC86-7E86-6466-B3E5-9584989751A9}"/>
          </ac:spMkLst>
        </pc:spChg>
        <pc:spChg chg="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4" creationId="{5BD7EC90-1D7A-8735-5DFA-31C311AE864B}"/>
          </ac:spMkLst>
        </pc:spChg>
        <pc:spChg chg="add 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5" creationId="{4A2CA493-AF08-207E-3888-952A667F9E87}"/>
          </ac:spMkLst>
        </pc:spChg>
        <pc:spChg chg="del 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8" creationId="{9E7E3E6A-54FF-25C8-0B1E-3381655BFE4E}"/>
          </ac:spMkLst>
        </pc:spChg>
        <pc:spChg chg="del mod ord">
          <ac:chgData name="Nathan Clouse" userId="60190519-0423-46ec-ac65-f82d83ecfd9c" providerId="ADAL" clId="{6C86E76E-2E69-4401-AB0A-DE85DD0CDB27}" dt="2023-02-23T02:47:23.956" v="3783" actId="700"/>
          <ac:spMkLst>
            <pc:docMk/>
            <pc:sldMk cId="1943944958" sldId="420"/>
            <ac:spMk id="9" creationId="{B3F96A26-F5F5-045C-86BC-B27C03DDAACC}"/>
          </ac:spMkLst>
        </pc:spChg>
        <pc:picChg chg="mod">
          <ac:chgData name="Nathan Clouse" userId="60190519-0423-46ec-ac65-f82d83ecfd9c" providerId="ADAL" clId="{6C86E76E-2E69-4401-AB0A-DE85DD0CDB27}" dt="2023-02-23T02:47:41.727" v="3787" actId="1076"/>
          <ac:picMkLst>
            <pc:docMk/>
            <pc:sldMk cId="1943944958" sldId="420"/>
            <ac:picMk id="4098" creationId="{E28D370C-477B-A88C-F1B6-9F5B86B89B71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48:49.063" v="4462"/>
        <pc:sldMkLst>
          <pc:docMk/>
          <pc:sldMk cId="2501418795" sldId="421"/>
        </pc:sldMkLst>
        <pc:spChg chg="add mod ord">
          <ac:chgData name="Nathan Clouse" userId="60190519-0423-46ec-ac65-f82d83ecfd9c" providerId="ADAL" clId="{6C86E76E-2E69-4401-AB0A-DE85DD0CDB27}" dt="2023-02-23T02:53:50.399" v="3814" actId="700"/>
          <ac:spMkLst>
            <pc:docMk/>
            <pc:sldMk cId="2501418795" sldId="421"/>
            <ac:spMk id="2" creationId="{2ADB8213-D472-5ABA-1D21-D2EAE1A275BF}"/>
          </ac:spMkLst>
        </pc:spChg>
        <pc:spChg chg="mod ord">
          <ac:chgData name="Nathan Clouse" userId="60190519-0423-46ec-ac65-f82d83ecfd9c" providerId="ADAL" clId="{6C86E76E-2E69-4401-AB0A-DE85DD0CDB27}" dt="2023-02-23T02:53:50.399" v="3814" actId="700"/>
          <ac:spMkLst>
            <pc:docMk/>
            <pc:sldMk cId="2501418795" sldId="421"/>
            <ac:spMk id="3" creationId="{A72F219A-7357-0276-1DAF-2A3857DC7F55}"/>
          </ac:spMkLst>
        </pc:spChg>
        <pc:spChg chg="mod ord">
          <ac:chgData name="Nathan Clouse" userId="60190519-0423-46ec-ac65-f82d83ecfd9c" providerId="ADAL" clId="{6C86E76E-2E69-4401-AB0A-DE85DD0CDB27}" dt="2023-02-23T02:53:50.399" v="3814" actId="700"/>
          <ac:spMkLst>
            <pc:docMk/>
            <pc:sldMk cId="2501418795" sldId="421"/>
            <ac:spMk id="4" creationId="{D91A3CA8-5A42-A956-ECF6-7E5E4FFC805F}"/>
          </ac:spMkLst>
        </pc:spChg>
        <pc:spChg chg="mod ord">
          <ac:chgData name="Nathan Clouse" userId="60190519-0423-46ec-ac65-f82d83ecfd9c" providerId="ADAL" clId="{6C86E76E-2E69-4401-AB0A-DE85DD0CDB27}" dt="2023-02-23T02:53:50.399" v="3814" actId="700"/>
          <ac:spMkLst>
            <pc:docMk/>
            <pc:sldMk cId="2501418795" sldId="421"/>
            <ac:spMk id="10" creationId="{41D825C6-E5BD-6721-78CF-986466DABA6B}"/>
          </ac:spMkLst>
        </pc:spChg>
        <pc:spChg chg="del mod ord">
          <ac:chgData name="Nathan Clouse" userId="60190519-0423-46ec-ac65-f82d83ecfd9c" providerId="ADAL" clId="{6C86E76E-2E69-4401-AB0A-DE85DD0CDB27}" dt="2023-02-23T02:53:50.399" v="3814" actId="700"/>
          <ac:spMkLst>
            <pc:docMk/>
            <pc:sldMk cId="2501418795" sldId="421"/>
            <ac:spMk id="11" creationId="{3CC0A103-6D3D-3BDD-D227-AE41D0B4672D}"/>
          </ac:spMkLst>
        </pc:spChg>
        <pc:picChg chg="mod">
          <ac:chgData name="Nathan Clouse" userId="60190519-0423-46ec-ac65-f82d83ecfd9c" providerId="ADAL" clId="{6C86E76E-2E69-4401-AB0A-DE85DD0CDB27}" dt="2023-02-23T02:54:08.168" v="3818"/>
          <ac:picMkLst>
            <pc:docMk/>
            <pc:sldMk cId="2501418795" sldId="421"/>
            <ac:picMk id="1026" creationId="{32A6C380-34B1-11AC-AA85-A41A774DC779}"/>
          </ac:picMkLst>
        </pc:picChg>
      </pc:sldChg>
      <pc:sldChg chg="add modTransition">
        <pc:chgData name="Nathan Clouse" userId="60190519-0423-46ec-ac65-f82d83ecfd9c" providerId="ADAL" clId="{6C86E76E-2E69-4401-AB0A-DE85DD0CDB27}" dt="2023-02-23T23:48:49.063" v="4462"/>
        <pc:sldMkLst>
          <pc:docMk/>
          <pc:sldMk cId="1190711021" sldId="422"/>
        </pc:sldMkLst>
      </pc:sldChg>
      <pc:sldChg chg="addSp delSp modSp add mod modTransition modClrScheme chgLayout">
        <pc:chgData name="Nathan Clouse" userId="60190519-0423-46ec-ac65-f82d83ecfd9c" providerId="ADAL" clId="{6C86E76E-2E69-4401-AB0A-DE85DD0CDB27}" dt="2023-02-23T02:58:21.502" v="3824"/>
        <pc:sldMkLst>
          <pc:docMk/>
          <pc:sldMk cId="1812879492" sldId="423"/>
        </pc:sldMkLst>
        <pc:spChg chg="add mod ord">
          <ac:chgData name="Nathan Clouse" userId="60190519-0423-46ec-ac65-f82d83ecfd9c" providerId="ADAL" clId="{6C86E76E-2E69-4401-AB0A-DE85DD0CDB27}" dt="2023-02-23T02:58:12.187" v="3821" actId="700"/>
          <ac:spMkLst>
            <pc:docMk/>
            <pc:sldMk cId="1812879492" sldId="423"/>
            <ac:spMk id="2" creationId="{330C62C1-AED3-8724-D3C9-E102240C02A8}"/>
          </ac:spMkLst>
        </pc:spChg>
        <pc:spChg chg="mod ord">
          <ac:chgData name="Nathan Clouse" userId="60190519-0423-46ec-ac65-f82d83ecfd9c" providerId="ADAL" clId="{6C86E76E-2E69-4401-AB0A-DE85DD0CDB27}" dt="2023-02-23T02:58:12.187" v="3821" actId="700"/>
          <ac:spMkLst>
            <pc:docMk/>
            <pc:sldMk cId="1812879492" sldId="423"/>
            <ac:spMk id="3" creationId="{4ABF3CDD-7ADB-4524-3FA5-3739DC7F1432}"/>
          </ac:spMkLst>
        </pc:spChg>
        <pc:spChg chg="mod ord">
          <ac:chgData name="Nathan Clouse" userId="60190519-0423-46ec-ac65-f82d83ecfd9c" providerId="ADAL" clId="{6C86E76E-2E69-4401-AB0A-DE85DD0CDB27}" dt="2023-02-23T02:58:12.187" v="3821" actId="700"/>
          <ac:spMkLst>
            <pc:docMk/>
            <pc:sldMk cId="1812879492" sldId="423"/>
            <ac:spMk id="4" creationId="{3F0FDDFA-0C8A-36D7-92FA-9244781388D1}"/>
          </ac:spMkLst>
        </pc:spChg>
        <pc:spChg chg="mod ord">
          <ac:chgData name="Nathan Clouse" userId="60190519-0423-46ec-ac65-f82d83ecfd9c" providerId="ADAL" clId="{6C86E76E-2E69-4401-AB0A-DE85DD0CDB27}" dt="2023-02-23T02:58:12.187" v="3821" actId="700"/>
          <ac:spMkLst>
            <pc:docMk/>
            <pc:sldMk cId="1812879492" sldId="423"/>
            <ac:spMk id="10" creationId="{8D8D671D-0B9C-72C6-E2C8-E4E956C67AA7}"/>
          </ac:spMkLst>
        </pc:spChg>
        <pc:spChg chg="del mod ord">
          <ac:chgData name="Nathan Clouse" userId="60190519-0423-46ec-ac65-f82d83ecfd9c" providerId="ADAL" clId="{6C86E76E-2E69-4401-AB0A-DE85DD0CDB27}" dt="2023-02-23T02:58:12.187" v="3821" actId="700"/>
          <ac:spMkLst>
            <pc:docMk/>
            <pc:sldMk cId="1812879492" sldId="423"/>
            <ac:spMk id="12" creationId="{09E7EE91-E452-5568-397B-D4034CA447C1}"/>
          </ac:spMkLst>
        </pc:spChg>
        <pc:picChg chg="mod">
          <ac:chgData name="Nathan Clouse" userId="60190519-0423-46ec-ac65-f82d83ecfd9c" providerId="ADAL" clId="{6C86E76E-2E69-4401-AB0A-DE85DD0CDB27}" dt="2023-02-23T02:58:16.974" v="3823" actId="14100"/>
          <ac:picMkLst>
            <pc:docMk/>
            <pc:sldMk cId="1812879492" sldId="423"/>
            <ac:picMk id="14" creationId="{779033D0-F4A3-42E2-2C9A-D82707310448}"/>
          </ac:picMkLst>
        </pc:picChg>
      </pc:sldChg>
      <pc:sldChg chg="addSp delSp add mod modTransition">
        <pc:chgData name="Nathan Clouse" userId="60190519-0423-46ec-ac65-f82d83ecfd9c" providerId="ADAL" clId="{6C86E76E-2E69-4401-AB0A-DE85DD0CDB27}" dt="2023-02-23T03:00:04" v="3829"/>
        <pc:sldMkLst>
          <pc:docMk/>
          <pc:sldMk cId="3133381868" sldId="424"/>
        </pc:sldMkLst>
        <pc:picChg chg="add">
          <ac:chgData name="Nathan Clouse" userId="60190519-0423-46ec-ac65-f82d83ecfd9c" providerId="ADAL" clId="{6C86E76E-2E69-4401-AB0A-DE85DD0CDB27}" dt="2023-02-23T02:59:52.342" v="3827" actId="22"/>
          <ac:picMkLst>
            <pc:docMk/>
            <pc:sldMk cId="3133381868" sldId="424"/>
            <ac:picMk id="6" creationId="{73971141-76D4-CA05-E72F-5C0C4415A032}"/>
          </ac:picMkLst>
        </pc:picChg>
        <pc:picChg chg="del">
          <ac:chgData name="Nathan Clouse" userId="60190519-0423-46ec-ac65-f82d83ecfd9c" providerId="ADAL" clId="{6C86E76E-2E69-4401-AB0A-DE85DD0CDB27}" dt="2023-02-23T02:58:26.758" v="3826" actId="478"/>
          <ac:picMkLst>
            <pc:docMk/>
            <pc:sldMk cId="3133381868" sldId="424"/>
            <ac:picMk id="14" creationId="{779033D0-F4A3-42E2-2C9A-D82707310448}"/>
          </ac:picMkLst>
        </pc:picChg>
      </pc:sldChg>
      <pc:sldChg chg="addSp delSp modSp add mod modClrScheme chgLayout">
        <pc:chgData name="Nathan Clouse" userId="60190519-0423-46ec-ac65-f82d83ecfd9c" providerId="ADAL" clId="{6C86E76E-2E69-4401-AB0A-DE85DD0CDB27}" dt="2023-02-23T03:00:21.460" v="3833" actId="29295"/>
        <pc:sldMkLst>
          <pc:docMk/>
          <pc:sldMk cId="3689068991" sldId="425"/>
        </pc:sldMkLst>
        <pc:spChg chg="del mod ord">
          <ac:chgData name="Nathan Clouse" userId="60190519-0423-46ec-ac65-f82d83ecfd9c" providerId="ADAL" clId="{6C86E76E-2E69-4401-AB0A-DE85DD0CDB27}" dt="2023-02-23T03:00:09.376" v="3830" actId="700"/>
          <ac:spMkLst>
            <pc:docMk/>
            <pc:sldMk cId="3689068991" sldId="425"/>
            <ac:spMk id="2" creationId="{330C62C1-AED3-8724-D3C9-E102240C02A8}"/>
          </ac:spMkLst>
        </pc:spChg>
        <pc:spChg chg="mod ord">
          <ac:chgData name="Nathan Clouse" userId="60190519-0423-46ec-ac65-f82d83ecfd9c" providerId="ADAL" clId="{6C86E76E-2E69-4401-AB0A-DE85DD0CDB27}" dt="2023-02-23T03:00:09.376" v="3830" actId="700"/>
          <ac:spMkLst>
            <pc:docMk/>
            <pc:sldMk cId="3689068991" sldId="425"/>
            <ac:spMk id="3" creationId="{4ABF3CDD-7ADB-4524-3FA5-3739DC7F1432}"/>
          </ac:spMkLst>
        </pc:spChg>
        <pc:spChg chg="mod ord">
          <ac:chgData name="Nathan Clouse" userId="60190519-0423-46ec-ac65-f82d83ecfd9c" providerId="ADAL" clId="{6C86E76E-2E69-4401-AB0A-DE85DD0CDB27}" dt="2023-02-23T03:00:09.376" v="3830" actId="700"/>
          <ac:spMkLst>
            <pc:docMk/>
            <pc:sldMk cId="3689068991" sldId="425"/>
            <ac:spMk id="4" creationId="{3F0FDDFA-0C8A-36D7-92FA-9244781388D1}"/>
          </ac:spMkLst>
        </pc:spChg>
        <pc:spChg chg="add mod ord">
          <ac:chgData name="Nathan Clouse" userId="60190519-0423-46ec-ac65-f82d83ecfd9c" providerId="ADAL" clId="{6C86E76E-2E69-4401-AB0A-DE85DD0CDB27}" dt="2023-02-23T03:00:09.376" v="3830" actId="700"/>
          <ac:spMkLst>
            <pc:docMk/>
            <pc:sldMk cId="3689068991" sldId="425"/>
            <ac:spMk id="5" creationId="{EF409738-E1D9-B421-7028-FA74E3289AA8}"/>
          </ac:spMkLst>
        </pc:spChg>
        <pc:spChg chg="mod ord">
          <ac:chgData name="Nathan Clouse" userId="60190519-0423-46ec-ac65-f82d83ecfd9c" providerId="ADAL" clId="{6C86E76E-2E69-4401-AB0A-DE85DD0CDB27}" dt="2023-02-23T03:00:09.376" v="3830" actId="700"/>
          <ac:spMkLst>
            <pc:docMk/>
            <pc:sldMk cId="3689068991" sldId="425"/>
            <ac:spMk id="10" creationId="{8D8D671D-0B9C-72C6-E2C8-E4E956C67AA7}"/>
          </ac:spMkLst>
        </pc:spChg>
        <pc:picChg chg="mod">
          <ac:chgData name="Nathan Clouse" userId="60190519-0423-46ec-ac65-f82d83ecfd9c" providerId="ADAL" clId="{6C86E76E-2E69-4401-AB0A-DE85DD0CDB27}" dt="2023-02-23T03:00:21.460" v="3833" actId="29295"/>
          <ac:picMkLst>
            <pc:docMk/>
            <pc:sldMk cId="3689068991" sldId="425"/>
            <ac:picMk id="6" creationId="{73971141-76D4-CA05-E72F-5C0C4415A032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05:38.609" v="3906"/>
        <pc:sldMkLst>
          <pc:docMk/>
          <pc:sldMk cId="3721502724" sldId="426"/>
        </pc:sldMkLst>
        <pc:spChg chg="mod ord">
          <ac:chgData name="Nathan Clouse" userId="60190519-0423-46ec-ac65-f82d83ecfd9c" providerId="ADAL" clId="{6C86E76E-2E69-4401-AB0A-DE85DD0CDB27}" dt="2023-02-23T03:01:50.896" v="3841" actId="700"/>
          <ac:spMkLst>
            <pc:docMk/>
            <pc:sldMk cId="3721502724" sldId="426"/>
            <ac:spMk id="2" creationId="{53FBA328-0BA1-519F-A2B3-7627C2A23461}"/>
          </ac:spMkLst>
        </pc:spChg>
        <pc:spChg chg="mod ord">
          <ac:chgData name="Nathan Clouse" userId="60190519-0423-46ec-ac65-f82d83ecfd9c" providerId="ADAL" clId="{6C86E76E-2E69-4401-AB0A-DE85DD0CDB27}" dt="2023-02-23T03:01:50.896" v="3841" actId="700"/>
          <ac:spMkLst>
            <pc:docMk/>
            <pc:sldMk cId="3721502724" sldId="426"/>
            <ac:spMk id="3" creationId="{98AAB8D1-C4AF-166B-FD2F-D7BE1CD3FAE6}"/>
          </ac:spMkLst>
        </pc:spChg>
        <pc:spChg chg="add mod ord">
          <ac:chgData name="Nathan Clouse" userId="60190519-0423-46ec-ac65-f82d83ecfd9c" providerId="ADAL" clId="{6C86E76E-2E69-4401-AB0A-DE85DD0CDB27}" dt="2023-02-23T03:01:50.896" v="3841" actId="700"/>
          <ac:spMkLst>
            <pc:docMk/>
            <pc:sldMk cId="3721502724" sldId="426"/>
            <ac:spMk id="4" creationId="{6167A82F-1EC4-F443-DEF6-9808864295E8}"/>
          </ac:spMkLst>
        </pc:spChg>
        <pc:spChg chg="add del mod">
          <ac:chgData name="Nathan Clouse" userId="60190519-0423-46ec-ac65-f82d83ecfd9c" providerId="ADAL" clId="{6C86E76E-2E69-4401-AB0A-DE85DD0CDB27}" dt="2023-02-23T03:02:38.096" v="3858" actId="11529"/>
          <ac:spMkLst>
            <pc:docMk/>
            <pc:sldMk cId="3721502724" sldId="426"/>
            <ac:spMk id="5" creationId="{E9EAB923-4E3D-AA42-5CCD-D317871323A6}"/>
          </ac:spMkLst>
        </pc:spChg>
        <pc:spChg chg="mod">
          <ac:chgData name="Nathan Clouse" userId="60190519-0423-46ec-ac65-f82d83ecfd9c" providerId="ADAL" clId="{6C86E76E-2E69-4401-AB0A-DE85DD0CDB27}" dt="2023-02-23T03:05:29.648" v="3902" actId="207"/>
          <ac:spMkLst>
            <pc:docMk/>
            <pc:sldMk cId="3721502724" sldId="426"/>
            <ac:spMk id="8" creationId="{C51DFA8B-8C8C-0F30-E219-79303B44EA5E}"/>
          </ac:spMkLst>
        </pc:spChg>
        <pc:spChg chg="mod ord">
          <ac:chgData name="Nathan Clouse" userId="60190519-0423-46ec-ac65-f82d83ecfd9c" providerId="ADAL" clId="{6C86E76E-2E69-4401-AB0A-DE85DD0CDB27}" dt="2023-02-23T03:01:50.896" v="3841" actId="700"/>
          <ac:spMkLst>
            <pc:docMk/>
            <pc:sldMk cId="3721502724" sldId="426"/>
            <ac:spMk id="11" creationId="{BAC3FE73-C8D2-698B-935B-314A43733C2A}"/>
          </ac:spMkLst>
        </pc:spChg>
        <pc:spChg chg="del mod ord">
          <ac:chgData name="Nathan Clouse" userId="60190519-0423-46ec-ac65-f82d83ecfd9c" providerId="ADAL" clId="{6C86E76E-2E69-4401-AB0A-DE85DD0CDB27}" dt="2023-02-23T03:01:50.896" v="3841" actId="700"/>
          <ac:spMkLst>
            <pc:docMk/>
            <pc:sldMk cId="3721502724" sldId="426"/>
            <ac:spMk id="12" creationId="{D6708230-D212-39FF-2D2F-77655EA3BDCB}"/>
          </ac:spMkLst>
        </pc:spChg>
        <pc:picChg chg="add del mod">
          <ac:chgData name="Nathan Clouse" userId="60190519-0423-46ec-ac65-f82d83ecfd9c" providerId="ADAL" clId="{6C86E76E-2E69-4401-AB0A-DE85DD0CDB27}" dt="2023-02-23T03:05:31.448" v="3905" actId="931"/>
          <ac:picMkLst>
            <pc:docMk/>
            <pc:sldMk cId="3721502724" sldId="426"/>
            <ac:picMk id="7" creationId="{C51DFA8B-8C8C-0F30-E219-79303B44EA5E}"/>
          </ac:picMkLst>
        </pc:picChg>
        <pc:picChg chg="mod">
          <ac:chgData name="Nathan Clouse" userId="60190519-0423-46ec-ac65-f82d83ecfd9c" providerId="ADAL" clId="{6C86E76E-2E69-4401-AB0A-DE85DD0CDB27}" dt="2023-02-23T03:01:57.838" v="3844" actId="1076"/>
          <ac:picMkLst>
            <pc:docMk/>
            <pc:sldMk cId="3721502724" sldId="426"/>
            <ac:picMk id="14" creationId="{2488EFDB-1E98-3A05-0B59-DD494557F786}"/>
          </ac:picMkLst>
        </pc:picChg>
      </pc:sldChg>
      <pc:sldChg chg="modSp add del mod modTransition">
        <pc:chgData name="Nathan Clouse" userId="60190519-0423-46ec-ac65-f82d83ecfd9c" providerId="ADAL" clId="{6C86E76E-2E69-4401-AB0A-DE85DD0CDB27}" dt="2023-02-23T03:21:10.785" v="3907" actId="2696"/>
        <pc:sldMkLst>
          <pc:docMk/>
          <pc:sldMk cId="649667401" sldId="427"/>
        </pc:sldMkLst>
        <pc:picChg chg="mod">
          <ac:chgData name="Nathan Clouse" userId="60190519-0423-46ec-ac65-f82d83ecfd9c" providerId="ADAL" clId="{6C86E76E-2E69-4401-AB0A-DE85DD0CDB27}" dt="2023-02-23T03:01:48.004" v="3840" actId="29295"/>
          <ac:picMkLst>
            <pc:docMk/>
            <pc:sldMk cId="649667401" sldId="427"/>
            <ac:picMk id="14" creationId="{2488EFDB-1E98-3A05-0B59-DD494557F786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03:21:46.004" v="3915"/>
        <pc:sldMkLst>
          <pc:docMk/>
          <pc:sldMk cId="2743550478" sldId="427"/>
        </pc:sldMkLst>
        <pc:picChg chg="mod">
          <ac:chgData name="Nathan Clouse" userId="60190519-0423-46ec-ac65-f82d83ecfd9c" providerId="ADAL" clId="{6C86E76E-2E69-4401-AB0A-DE85DD0CDB27}" dt="2023-02-23T03:21:20.587" v="3909" actId="29295"/>
          <ac:picMkLst>
            <pc:docMk/>
            <pc:sldMk cId="2743550478" sldId="427"/>
            <ac:picMk id="5" creationId="{BADB02DE-B7CA-E268-3F04-F2FB6252BC26}"/>
          </ac:picMkLst>
        </pc:picChg>
      </pc:sldChg>
      <pc:sldChg chg="add modTransition">
        <pc:chgData name="Nathan Clouse" userId="60190519-0423-46ec-ac65-f82d83ecfd9c" providerId="ADAL" clId="{6C86E76E-2E69-4401-AB0A-DE85DD0CDB27}" dt="2023-02-23T03:32:33.699" v="4031"/>
        <pc:sldMkLst>
          <pc:docMk/>
          <pc:sldMk cId="255093167" sldId="428"/>
        </pc:sldMkLst>
      </pc:sldChg>
      <pc:sldChg chg="add ord modTransition">
        <pc:chgData name="Nathan Clouse" userId="60190519-0423-46ec-ac65-f82d83ecfd9c" providerId="ADAL" clId="{6C86E76E-2E69-4401-AB0A-DE85DD0CDB27}" dt="2023-02-23T03:32:44.669" v="4035"/>
        <pc:sldMkLst>
          <pc:docMk/>
          <pc:sldMk cId="2009004628" sldId="429"/>
        </pc:sldMkLst>
      </pc:sldChg>
      <pc:sldChg chg="addSp delSp modSp add mod modTransition modClrScheme chgLayout">
        <pc:chgData name="Nathan Clouse" userId="60190519-0423-46ec-ac65-f82d83ecfd9c" providerId="ADAL" clId="{6C86E76E-2E69-4401-AB0A-DE85DD0CDB27}" dt="2023-02-23T03:47:29.936" v="4069" actId="1076"/>
        <pc:sldMkLst>
          <pc:docMk/>
          <pc:sldMk cId="2194400906" sldId="430"/>
        </pc:sldMkLst>
        <pc:spChg chg="mod ord">
          <ac:chgData name="Nathan Clouse" userId="60190519-0423-46ec-ac65-f82d83ecfd9c" providerId="ADAL" clId="{6C86E76E-2E69-4401-AB0A-DE85DD0CDB27}" dt="2023-02-23T03:47:13.275" v="4063" actId="700"/>
          <ac:spMkLst>
            <pc:docMk/>
            <pc:sldMk cId="2194400906" sldId="430"/>
            <ac:spMk id="2" creationId="{1CB66954-00A1-0101-2360-81426572A0E8}"/>
          </ac:spMkLst>
        </pc:spChg>
        <pc:spChg chg="mod ord">
          <ac:chgData name="Nathan Clouse" userId="60190519-0423-46ec-ac65-f82d83ecfd9c" providerId="ADAL" clId="{6C86E76E-2E69-4401-AB0A-DE85DD0CDB27}" dt="2023-02-23T03:47:13.275" v="4063" actId="700"/>
          <ac:spMkLst>
            <pc:docMk/>
            <pc:sldMk cId="2194400906" sldId="430"/>
            <ac:spMk id="3" creationId="{BB73D020-AC48-E89F-9B0F-5F413B8E710A}"/>
          </ac:spMkLst>
        </pc:spChg>
        <pc:spChg chg="add mod ord">
          <ac:chgData name="Nathan Clouse" userId="60190519-0423-46ec-ac65-f82d83ecfd9c" providerId="ADAL" clId="{6C86E76E-2E69-4401-AB0A-DE85DD0CDB27}" dt="2023-02-23T03:47:13.275" v="4063" actId="700"/>
          <ac:spMkLst>
            <pc:docMk/>
            <pc:sldMk cId="2194400906" sldId="430"/>
            <ac:spMk id="4" creationId="{B1224831-596D-2A92-8874-7B1DFFBE35EB}"/>
          </ac:spMkLst>
        </pc:spChg>
        <pc:spChg chg="mod ord">
          <ac:chgData name="Nathan Clouse" userId="60190519-0423-46ec-ac65-f82d83ecfd9c" providerId="ADAL" clId="{6C86E76E-2E69-4401-AB0A-DE85DD0CDB27}" dt="2023-02-23T03:47:13.275" v="4063" actId="700"/>
          <ac:spMkLst>
            <pc:docMk/>
            <pc:sldMk cId="2194400906" sldId="430"/>
            <ac:spMk id="11" creationId="{61BBA288-ACA7-41B5-0F66-77C784016CF1}"/>
          </ac:spMkLst>
        </pc:spChg>
        <pc:spChg chg="del mod ord">
          <ac:chgData name="Nathan Clouse" userId="60190519-0423-46ec-ac65-f82d83ecfd9c" providerId="ADAL" clId="{6C86E76E-2E69-4401-AB0A-DE85DD0CDB27}" dt="2023-02-23T03:47:13.275" v="4063" actId="700"/>
          <ac:spMkLst>
            <pc:docMk/>
            <pc:sldMk cId="2194400906" sldId="430"/>
            <ac:spMk id="12" creationId="{17FD8CA5-41F3-418F-69D3-1CDBD32F01A5}"/>
          </ac:spMkLst>
        </pc:spChg>
        <pc:picChg chg="mod">
          <ac:chgData name="Nathan Clouse" userId="60190519-0423-46ec-ac65-f82d83ecfd9c" providerId="ADAL" clId="{6C86E76E-2E69-4401-AB0A-DE85DD0CDB27}" dt="2023-02-23T03:47:29.936" v="4069" actId="1076"/>
          <ac:picMkLst>
            <pc:docMk/>
            <pc:sldMk cId="2194400906" sldId="430"/>
            <ac:picMk id="1026" creationId="{8D8E5601-F178-38FC-E064-22AEB1CE43AA}"/>
          </ac:picMkLst>
        </pc:picChg>
      </pc:sldChg>
      <pc:sldChg chg="modSp add modTransition">
        <pc:chgData name="Nathan Clouse" userId="60190519-0423-46ec-ac65-f82d83ecfd9c" providerId="ADAL" clId="{6C86E76E-2E69-4401-AB0A-DE85DD0CDB27}" dt="2023-02-23T03:47:20.719" v="4066"/>
        <pc:sldMkLst>
          <pc:docMk/>
          <pc:sldMk cId="587606611" sldId="431"/>
        </pc:sldMkLst>
        <pc:picChg chg="mod">
          <ac:chgData name="Nathan Clouse" userId="60190519-0423-46ec-ac65-f82d83ecfd9c" providerId="ADAL" clId="{6C86E76E-2E69-4401-AB0A-DE85DD0CDB27}" dt="2023-02-23T03:47:10.129" v="4062"/>
          <ac:picMkLst>
            <pc:docMk/>
            <pc:sldMk cId="587606611" sldId="431"/>
            <ac:picMk id="1026" creationId="{8D8E5601-F178-38FC-E064-22AEB1CE43AA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55:09.350" v="4466"/>
        <pc:sldMkLst>
          <pc:docMk/>
          <pc:sldMk cId="1007954144" sldId="432"/>
        </pc:sldMkLst>
        <pc:spChg chg="add 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2" creationId="{079C9CE9-4992-1952-674C-875AF9CE6AE3}"/>
          </ac:spMkLst>
        </pc:spChg>
        <pc:spChg chg="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3" creationId="{784ABCBD-6733-A629-2D7B-8CBD271067E8}"/>
          </ac:spMkLst>
        </pc:spChg>
        <pc:spChg chg="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4" creationId="{04295248-8279-2DE0-0584-553FA85CDFC9}"/>
          </ac:spMkLst>
        </pc:spChg>
        <pc:spChg chg="add 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5" creationId="{433EB893-EB44-F6C5-1303-86A0A5A0E764}"/>
          </ac:spMkLst>
        </pc:spChg>
        <pc:spChg chg="del 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8" creationId="{AD0F193D-298A-DD6E-5F34-24D822E04FC1}"/>
          </ac:spMkLst>
        </pc:spChg>
        <pc:spChg chg="del mod ord">
          <ac:chgData name="Nathan Clouse" userId="60190519-0423-46ec-ac65-f82d83ecfd9c" providerId="ADAL" clId="{6C86E76E-2E69-4401-AB0A-DE85DD0CDB27}" dt="2023-02-23T03:49:33.600" v="4074" actId="700"/>
          <ac:spMkLst>
            <pc:docMk/>
            <pc:sldMk cId="1007954144" sldId="432"/>
            <ac:spMk id="9" creationId="{90C99E7E-4E1D-FB47-AE9E-88CFD2EC24AF}"/>
          </ac:spMkLst>
        </pc:spChg>
      </pc:sldChg>
      <pc:sldChg chg="modSp add mod modTransition">
        <pc:chgData name="Nathan Clouse" userId="60190519-0423-46ec-ac65-f82d83ecfd9c" providerId="ADAL" clId="{6C86E76E-2E69-4401-AB0A-DE85DD0CDB27}" dt="2023-02-23T23:55:09.350" v="4466"/>
        <pc:sldMkLst>
          <pc:docMk/>
          <pc:sldMk cId="877630791" sldId="433"/>
        </pc:sldMkLst>
        <pc:picChg chg="mod">
          <ac:chgData name="Nathan Clouse" userId="60190519-0423-46ec-ac65-f82d83ecfd9c" providerId="ADAL" clId="{6C86E76E-2E69-4401-AB0A-DE85DD0CDB27}" dt="2023-02-23T03:49:16.619" v="4072" actId="29295"/>
          <ac:picMkLst>
            <pc:docMk/>
            <pc:sldMk cId="877630791" sldId="433"/>
            <ac:picMk id="10" creationId="{8DED0729-62FF-5AE9-2A44-01534C3445A3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23:55:34.788" v="4467"/>
        <pc:sldMkLst>
          <pc:docMk/>
          <pc:sldMk cId="551485001" sldId="434"/>
        </pc:sldMkLst>
        <pc:picChg chg="mod">
          <ac:chgData name="Nathan Clouse" userId="60190519-0423-46ec-ac65-f82d83ecfd9c" providerId="ADAL" clId="{6C86E76E-2E69-4401-AB0A-DE85DD0CDB27}" dt="2023-02-23T03:50:17.242" v="4078" actId="29295"/>
          <ac:picMkLst>
            <pc:docMk/>
            <pc:sldMk cId="551485001" sldId="434"/>
            <ac:picMk id="6" creationId="{F3C3B559-933E-E15A-5776-2A7910EC05BA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55:34.788" v="4467"/>
        <pc:sldMkLst>
          <pc:docMk/>
          <pc:sldMk cId="2459877311" sldId="435"/>
        </pc:sldMkLst>
        <pc:spChg chg="del 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2" creationId="{2CBA8F98-8D98-ECF7-083C-3A7EA4EE9687}"/>
          </ac:spMkLst>
        </pc:spChg>
        <pc:spChg chg="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3" creationId="{91C9D9CF-BDF3-A464-1C3A-3B9B2645CA61}"/>
          </ac:spMkLst>
        </pc:spChg>
        <pc:spChg chg="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4" creationId="{288E8A55-F07D-F112-DE63-D3F3DF1B1B8C}"/>
          </ac:spMkLst>
        </pc:spChg>
        <pc:spChg chg="del 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5" creationId="{F6D1EA6B-5A3F-BBAC-EE81-1F78279FB785}"/>
          </ac:spMkLst>
        </pc:spChg>
        <pc:spChg chg="add 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7" creationId="{15D10883-D549-EE16-7C8D-6F7FF7159892}"/>
          </ac:spMkLst>
        </pc:spChg>
        <pc:spChg chg="add mod ord">
          <ac:chgData name="Nathan Clouse" userId="60190519-0423-46ec-ac65-f82d83ecfd9c" providerId="ADAL" clId="{6C86E76E-2E69-4401-AB0A-DE85DD0CDB27}" dt="2023-02-23T03:50:20.725" v="4079" actId="700"/>
          <ac:spMkLst>
            <pc:docMk/>
            <pc:sldMk cId="2459877311" sldId="435"/>
            <ac:spMk id="8" creationId="{AC1160E3-16D4-5EC6-E445-013B07F68536}"/>
          </ac:spMkLst>
        </pc:spChg>
      </pc:sldChg>
      <pc:sldChg chg="modSp add mod modTransition">
        <pc:chgData name="Nathan Clouse" userId="60190519-0423-46ec-ac65-f82d83ecfd9c" providerId="ADAL" clId="{6C86E76E-2E69-4401-AB0A-DE85DD0CDB27}" dt="2023-02-23T03:50:59.658" v="4086"/>
        <pc:sldMkLst>
          <pc:docMk/>
          <pc:sldMk cId="515078365" sldId="436"/>
        </pc:sldMkLst>
        <pc:picChg chg="mod">
          <ac:chgData name="Nathan Clouse" userId="60190519-0423-46ec-ac65-f82d83ecfd9c" providerId="ADAL" clId="{6C86E76E-2E69-4401-AB0A-DE85DD0CDB27}" dt="2023-02-23T03:50:48.666" v="4083" actId="29295"/>
          <ac:picMkLst>
            <pc:docMk/>
            <pc:sldMk cId="515078365" sldId="436"/>
            <ac:picMk id="6" creationId="{A9B9CC3E-68A5-DD9C-60C8-FBD827A08347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51:08.874" v="4089" actId="1076"/>
        <pc:sldMkLst>
          <pc:docMk/>
          <pc:sldMk cId="2002230578" sldId="437"/>
        </pc:sldMkLst>
        <pc:spChg chg="del 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2" creationId="{AA5F9B77-EB55-AB49-34BF-828DD1AE4A84}"/>
          </ac:spMkLst>
        </pc:spChg>
        <pc:spChg chg="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3" creationId="{241B93A7-AB34-01EA-C283-7A6B175C890E}"/>
          </ac:spMkLst>
        </pc:spChg>
        <pc:spChg chg="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4" creationId="{D7D20131-7DC7-8DFE-8968-344BF088AFDF}"/>
          </ac:spMkLst>
        </pc:spChg>
        <pc:spChg chg="del 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5" creationId="{FE9D4DF2-1A51-191D-723E-82C790BA2362}"/>
          </ac:spMkLst>
        </pc:spChg>
        <pc:spChg chg="add 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7" creationId="{8A731F8E-621A-7249-E294-53D6FC589D23}"/>
          </ac:spMkLst>
        </pc:spChg>
        <pc:spChg chg="add mod ord">
          <ac:chgData name="Nathan Clouse" userId="60190519-0423-46ec-ac65-f82d83ecfd9c" providerId="ADAL" clId="{6C86E76E-2E69-4401-AB0A-DE85DD0CDB27}" dt="2023-02-23T03:50:53.295" v="4084" actId="700"/>
          <ac:spMkLst>
            <pc:docMk/>
            <pc:sldMk cId="2002230578" sldId="437"/>
            <ac:spMk id="8" creationId="{66A01E42-A6A7-402C-1D85-1481342463BA}"/>
          </ac:spMkLst>
        </pc:spChg>
        <pc:picChg chg="mod">
          <ac:chgData name="Nathan Clouse" userId="60190519-0423-46ec-ac65-f82d83ecfd9c" providerId="ADAL" clId="{6C86E76E-2E69-4401-AB0A-DE85DD0CDB27}" dt="2023-02-23T03:51:08.874" v="4089" actId="1076"/>
          <ac:picMkLst>
            <pc:docMk/>
            <pc:sldMk cId="2002230578" sldId="437"/>
            <ac:picMk id="6" creationId="{A9B9CC3E-68A5-DD9C-60C8-FBD827A08347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23:56:06.577" v="4468"/>
        <pc:sldMkLst>
          <pc:docMk/>
          <pc:sldMk cId="888433731" sldId="438"/>
        </pc:sldMkLst>
        <pc:picChg chg="mod">
          <ac:chgData name="Nathan Clouse" userId="60190519-0423-46ec-ac65-f82d83ecfd9c" providerId="ADAL" clId="{6C86E76E-2E69-4401-AB0A-DE85DD0CDB27}" dt="2023-02-23T03:52:43.718" v="4093" actId="29295"/>
          <ac:picMkLst>
            <pc:docMk/>
            <pc:sldMk cId="888433731" sldId="438"/>
            <ac:picMk id="6" creationId="{0CE2B1C0-CB7C-B7B1-BED2-1A352F463428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23:56:06.577" v="4468"/>
        <pc:sldMkLst>
          <pc:docMk/>
          <pc:sldMk cId="3154540390" sldId="439"/>
        </pc:sldMkLst>
        <pc:spChg chg="del 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2" creationId="{FC627EFE-6EB5-31C5-1DC6-8EA0DAF51B9C}"/>
          </ac:spMkLst>
        </pc:spChg>
        <pc:spChg chg="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3" creationId="{81CA84C8-CBE3-C3EE-560D-07A653B018E9}"/>
          </ac:spMkLst>
        </pc:spChg>
        <pc:spChg chg="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4" creationId="{67698A2A-3691-8305-3179-26F2679193BA}"/>
          </ac:spMkLst>
        </pc:spChg>
        <pc:spChg chg="del 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5" creationId="{B89A9B3B-B8E4-BEFC-DD4F-5F90EA87E607}"/>
          </ac:spMkLst>
        </pc:spChg>
        <pc:spChg chg="add 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7" creationId="{78F38C15-00C5-789A-2B5A-5B7636EDA427}"/>
          </ac:spMkLst>
        </pc:spChg>
        <pc:spChg chg="add mod ord">
          <ac:chgData name="Nathan Clouse" userId="60190519-0423-46ec-ac65-f82d83ecfd9c" providerId="ADAL" clId="{6C86E76E-2E69-4401-AB0A-DE85DD0CDB27}" dt="2023-02-23T03:52:47.927" v="4094" actId="700"/>
          <ac:spMkLst>
            <pc:docMk/>
            <pc:sldMk cId="3154540390" sldId="439"/>
            <ac:spMk id="8" creationId="{C13485B1-938F-0FA5-B623-54C82426D0A3}"/>
          </ac:spMkLst>
        </pc:spChg>
      </pc:sldChg>
      <pc:sldChg chg="modSp add mod modTransition">
        <pc:chgData name="Nathan Clouse" userId="60190519-0423-46ec-ac65-f82d83ecfd9c" providerId="ADAL" clId="{6C86E76E-2E69-4401-AB0A-DE85DD0CDB27}" dt="2023-02-23T03:55:12.609" v="4130"/>
        <pc:sldMkLst>
          <pc:docMk/>
          <pc:sldMk cId="2356939073" sldId="440"/>
        </pc:sldMkLst>
        <pc:picChg chg="mod">
          <ac:chgData name="Nathan Clouse" userId="60190519-0423-46ec-ac65-f82d83ecfd9c" providerId="ADAL" clId="{6C86E76E-2E69-4401-AB0A-DE85DD0CDB27}" dt="2023-02-23T03:54:55.318" v="4124" actId="29295"/>
          <ac:picMkLst>
            <pc:docMk/>
            <pc:sldMk cId="2356939073" sldId="440"/>
            <ac:picMk id="13" creationId="{740DB5B3-E0E9-C8E3-548A-595AFC6F3358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3:55:09.723" v="4129"/>
        <pc:sldMkLst>
          <pc:docMk/>
          <pc:sldMk cId="4047815282" sldId="441"/>
        </pc:sldMkLst>
        <pc:spChg chg="add 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2" creationId="{5805E73B-5904-F2E5-C483-36F8F9C35BE5}"/>
          </ac:spMkLst>
        </pc:spChg>
        <pc:spChg chg="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3" creationId="{6B768AE3-C238-E8C8-D142-8CAF3EFF6581}"/>
          </ac:spMkLst>
        </pc:spChg>
        <pc:spChg chg="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4" creationId="{B6A3A9F5-EA04-30E8-4F64-D4E2CD2568D7}"/>
          </ac:spMkLst>
        </pc:spChg>
        <pc:spChg chg="add 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5" creationId="{1E523D26-F9F8-93D8-53CE-5DD3CA6FFB39}"/>
          </ac:spMkLst>
        </pc:spChg>
        <pc:spChg chg="del 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8" creationId="{297C07CB-B280-9E12-8055-E249AF0500A4}"/>
          </ac:spMkLst>
        </pc:spChg>
        <pc:spChg chg="del mod ord">
          <ac:chgData name="Nathan Clouse" userId="60190519-0423-46ec-ac65-f82d83ecfd9c" providerId="ADAL" clId="{6C86E76E-2E69-4401-AB0A-DE85DD0CDB27}" dt="2023-02-23T03:54:58.477" v="4125" actId="700"/>
          <ac:spMkLst>
            <pc:docMk/>
            <pc:sldMk cId="4047815282" sldId="441"/>
            <ac:spMk id="9" creationId="{B301742E-8CBF-88F5-1639-4209F6CD9140}"/>
          </ac:spMkLst>
        </pc:spChg>
        <pc:picChg chg="mod">
          <ac:chgData name="Nathan Clouse" userId="60190519-0423-46ec-ac65-f82d83ecfd9c" providerId="ADAL" clId="{6C86E76E-2E69-4401-AB0A-DE85DD0CDB27}" dt="2023-02-23T03:55:06.444" v="4128" actId="1076"/>
          <ac:picMkLst>
            <pc:docMk/>
            <pc:sldMk cId="4047815282" sldId="441"/>
            <ac:picMk id="13" creationId="{740DB5B3-E0E9-C8E3-548A-595AFC6F3358}"/>
          </ac:picMkLst>
        </pc:picChg>
      </pc:sldChg>
      <pc:sldChg chg="addSp delSp modSp add mod modTransition modClrScheme chgLayout">
        <pc:chgData name="Nathan Clouse" userId="60190519-0423-46ec-ac65-f82d83ecfd9c" providerId="ADAL" clId="{6C86E76E-2E69-4401-AB0A-DE85DD0CDB27}" dt="2023-02-23T04:08:00.643" v="4135" actId="29295"/>
        <pc:sldMkLst>
          <pc:docMk/>
          <pc:sldMk cId="3197242238" sldId="442"/>
        </pc:sldMkLst>
        <pc:spChg chg="add 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2" creationId="{3FDCF2E4-0632-8938-23AE-605E25575DFC}"/>
          </ac:spMkLst>
        </pc:spChg>
        <pc:spChg chg="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3" creationId="{C40938C5-74C7-EBE6-FED0-9D2794BB005D}"/>
          </ac:spMkLst>
        </pc:spChg>
        <pc:spChg chg="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4" creationId="{B21DCD6D-4BDE-6D8B-355D-B90D6AB25F2A}"/>
          </ac:spMkLst>
        </pc:spChg>
        <pc:spChg chg="add 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5" creationId="{8B8E1129-7044-ED5A-C9D4-86BFEEB3A7DE}"/>
          </ac:spMkLst>
        </pc:spChg>
        <pc:spChg chg="del 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10" creationId="{3BFA44F0-30AF-503A-AD81-0C413AEC3122}"/>
          </ac:spMkLst>
        </pc:spChg>
        <pc:spChg chg="del mod ord">
          <ac:chgData name="Nathan Clouse" userId="60190519-0423-46ec-ac65-f82d83ecfd9c" providerId="ADAL" clId="{6C86E76E-2E69-4401-AB0A-DE85DD0CDB27}" dt="2023-02-23T04:07:48.471" v="4133" actId="700"/>
          <ac:spMkLst>
            <pc:docMk/>
            <pc:sldMk cId="3197242238" sldId="442"/>
            <ac:spMk id="11" creationId="{DBE4CA8D-130E-5226-52F5-1A2A088F43CA}"/>
          </ac:spMkLst>
        </pc:spChg>
        <pc:picChg chg="mod">
          <ac:chgData name="Nathan Clouse" userId="60190519-0423-46ec-ac65-f82d83ecfd9c" providerId="ADAL" clId="{6C86E76E-2E69-4401-AB0A-DE85DD0CDB27}" dt="2023-02-23T04:08:00.643" v="4135" actId="29295"/>
          <ac:picMkLst>
            <pc:docMk/>
            <pc:sldMk cId="3197242238" sldId="442"/>
            <ac:picMk id="13" creationId="{B07AB8A3-6F03-BE14-3D22-84F4623D1927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3T04:08:28.043" v="4140"/>
        <pc:sldMkLst>
          <pc:docMk/>
          <pc:sldMk cId="3701672744" sldId="443"/>
        </pc:sldMkLst>
        <pc:picChg chg="mod">
          <ac:chgData name="Nathan Clouse" userId="60190519-0423-46ec-ac65-f82d83ecfd9c" providerId="ADAL" clId="{6C86E76E-2E69-4401-AB0A-DE85DD0CDB27}" dt="2023-02-23T04:08:18.964" v="4138" actId="29295"/>
          <ac:picMkLst>
            <pc:docMk/>
            <pc:sldMk cId="3701672744" sldId="443"/>
            <ac:picMk id="7" creationId="{88A26555-5438-75E6-6CFA-6CE0600276A3}"/>
          </ac:picMkLst>
        </pc:picChg>
      </pc:sldChg>
      <pc:sldChg chg="modSp mod">
        <pc:chgData name="Nathan Clouse" userId="60190519-0423-46ec-ac65-f82d83ecfd9c" providerId="ADAL" clId="{6C86E76E-2E69-4401-AB0A-DE85DD0CDB27}" dt="2023-02-24T00:22:15.452" v="4522"/>
        <pc:sldMkLst>
          <pc:docMk/>
          <pc:sldMk cId="1557925644" sldId="444"/>
        </pc:sldMkLst>
        <pc:spChg chg="mod">
          <ac:chgData name="Nathan Clouse" userId="60190519-0423-46ec-ac65-f82d83ecfd9c" providerId="ADAL" clId="{6C86E76E-2E69-4401-AB0A-DE85DD0CDB27}" dt="2023-02-24T00:22:15.452" v="4522"/>
          <ac:spMkLst>
            <pc:docMk/>
            <pc:sldMk cId="1557925644" sldId="444"/>
            <ac:spMk id="8" creationId="{E70D3267-7D9D-8DAC-3033-E33E4B3F702A}"/>
          </ac:spMkLst>
        </pc:spChg>
      </pc:sldChg>
      <pc:sldChg chg="addSp delSp modSp new del mod">
        <pc:chgData name="Nathan Clouse" userId="60190519-0423-46ec-ac65-f82d83ecfd9c" providerId="ADAL" clId="{6C86E76E-2E69-4401-AB0A-DE85DD0CDB27}" dt="2023-02-23T23:13:23.104" v="4289" actId="680"/>
        <pc:sldMkLst>
          <pc:docMk/>
          <pc:sldMk cId="3318333375" sldId="444"/>
        </pc:sldMkLst>
        <pc:spChg chg="add del">
          <ac:chgData name="Nathan Clouse" userId="60190519-0423-46ec-ac65-f82d83ecfd9c" providerId="ADAL" clId="{6C86E76E-2E69-4401-AB0A-DE85DD0CDB27}" dt="2023-02-23T23:13:22.175" v="4288" actId="931"/>
          <ac:spMkLst>
            <pc:docMk/>
            <pc:sldMk cId="3318333375" sldId="444"/>
            <ac:spMk id="2" creationId="{A6F4289F-645C-1AA7-BC16-21117D116CCD}"/>
          </ac:spMkLst>
        </pc:spChg>
        <pc:picChg chg="add del mod ord">
          <ac:chgData name="Nathan Clouse" userId="60190519-0423-46ec-ac65-f82d83ecfd9c" providerId="ADAL" clId="{6C86E76E-2E69-4401-AB0A-DE85DD0CDB27}" dt="2023-02-23T23:13:22.175" v="4288" actId="931"/>
          <ac:picMkLst>
            <pc:docMk/>
            <pc:sldMk cId="3318333375" sldId="444"/>
            <ac:picMk id="9" creationId="{5F73F829-669E-8B7A-F93D-B2E9045F69E4}"/>
          </ac:picMkLst>
        </pc:picChg>
      </pc:sldChg>
      <pc:sldChg chg="modSp add mod modTransition">
        <pc:chgData name="Nathan Clouse" userId="60190519-0423-46ec-ac65-f82d83ecfd9c" providerId="ADAL" clId="{6C86E76E-2E69-4401-AB0A-DE85DD0CDB27}" dt="2023-02-25T02:53:28.504" v="4674"/>
        <pc:sldMkLst>
          <pc:docMk/>
          <pc:sldMk cId="3547014083" sldId="445"/>
        </pc:sldMkLst>
        <pc:spChg chg="mod">
          <ac:chgData name="Nathan Clouse" userId="60190519-0423-46ec-ac65-f82d83ecfd9c" providerId="ADAL" clId="{6C86E76E-2E69-4401-AB0A-DE85DD0CDB27}" dt="2023-02-25T02:52:50.554" v="4670" actId="20577"/>
          <ac:spMkLst>
            <pc:docMk/>
            <pc:sldMk cId="3547014083" sldId="445"/>
            <ac:spMk id="11" creationId="{ED6CFECA-B508-8013-81EC-D5EEED79E716}"/>
          </ac:spMkLst>
        </pc:spChg>
      </pc:sldChg>
      <pc:sldChg chg="addSp new mod">
        <pc:chgData name="Nathan Clouse" userId="60190519-0423-46ec-ac65-f82d83ecfd9c" providerId="ADAL" clId="{6C86E76E-2E69-4401-AB0A-DE85DD0CDB27}" dt="2023-03-05T05:06:08.671" v="4702" actId="22"/>
        <pc:sldMkLst>
          <pc:docMk/>
          <pc:sldMk cId="2903559375" sldId="446"/>
        </pc:sldMkLst>
        <pc:picChg chg="add">
          <ac:chgData name="Nathan Clouse" userId="60190519-0423-46ec-ac65-f82d83ecfd9c" providerId="ADAL" clId="{6C86E76E-2E69-4401-AB0A-DE85DD0CDB27}" dt="2023-03-05T05:06:08.671" v="4702" actId="22"/>
          <ac:picMkLst>
            <pc:docMk/>
            <pc:sldMk cId="2903559375" sldId="446"/>
            <ac:picMk id="7" creationId="{711C8F34-C85B-A48E-0103-6C4B89DC43F4}"/>
          </ac:picMkLst>
        </pc:picChg>
      </pc:sldChg>
      <pc:sldChg chg="addSp new mod">
        <pc:chgData name="Nathan Clouse" userId="60190519-0423-46ec-ac65-f82d83ecfd9c" providerId="ADAL" clId="{6C86E76E-2E69-4401-AB0A-DE85DD0CDB27}" dt="2023-03-05T05:05:43.778" v="4695" actId="22"/>
        <pc:sldMkLst>
          <pc:docMk/>
          <pc:sldMk cId="3628731549" sldId="447"/>
        </pc:sldMkLst>
        <pc:picChg chg="add">
          <ac:chgData name="Nathan Clouse" userId="60190519-0423-46ec-ac65-f82d83ecfd9c" providerId="ADAL" clId="{6C86E76E-2E69-4401-AB0A-DE85DD0CDB27}" dt="2023-03-05T05:05:43.778" v="4695" actId="22"/>
          <ac:picMkLst>
            <pc:docMk/>
            <pc:sldMk cId="3628731549" sldId="447"/>
            <ac:picMk id="7" creationId="{AE4217ED-FD70-6B22-99A8-AE59062FF6F4}"/>
          </ac:picMkLst>
        </pc:picChg>
      </pc:sldChg>
      <pc:sldChg chg="addSp new mod">
        <pc:chgData name="Nathan Clouse" userId="60190519-0423-46ec-ac65-f82d83ecfd9c" providerId="ADAL" clId="{6C86E76E-2E69-4401-AB0A-DE85DD0CDB27}" dt="2023-03-05T05:06:03.107" v="4701" actId="22"/>
        <pc:sldMkLst>
          <pc:docMk/>
          <pc:sldMk cId="3038291907" sldId="448"/>
        </pc:sldMkLst>
        <pc:picChg chg="add">
          <ac:chgData name="Nathan Clouse" userId="60190519-0423-46ec-ac65-f82d83ecfd9c" providerId="ADAL" clId="{6C86E76E-2E69-4401-AB0A-DE85DD0CDB27}" dt="2023-03-05T05:06:03.107" v="4701" actId="22"/>
          <ac:picMkLst>
            <pc:docMk/>
            <pc:sldMk cId="3038291907" sldId="448"/>
            <ac:picMk id="7" creationId="{C5E92BB2-0B1D-52E5-E8FF-B0511205B0EA}"/>
          </ac:picMkLst>
        </pc:picChg>
      </pc:sldChg>
      <pc:sldChg chg="addSp delSp new mod">
        <pc:chgData name="Nathan Clouse" userId="60190519-0423-46ec-ac65-f82d83ecfd9c" providerId="ADAL" clId="{6C86E76E-2E69-4401-AB0A-DE85DD0CDB27}" dt="2023-03-05T05:05:57.507" v="4700" actId="22"/>
        <pc:sldMkLst>
          <pc:docMk/>
          <pc:sldMk cId="538846269" sldId="449"/>
        </pc:sldMkLst>
        <pc:picChg chg="add del">
          <ac:chgData name="Nathan Clouse" userId="60190519-0423-46ec-ac65-f82d83ecfd9c" providerId="ADAL" clId="{6C86E76E-2E69-4401-AB0A-DE85DD0CDB27}" dt="2023-03-05T05:05:53.987" v="4699" actId="22"/>
          <ac:picMkLst>
            <pc:docMk/>
            <pc:sldMk cId="538846269" sldId="449"/>
            <ac:picMk id="7" creationId="{12BBDAF9-B451-3546-1245-5410A7EB63E7}"/>
          </ac:picMkLst>
        </pc:picChg>
        <pc:picChg chg="add">
          <ac:chgData name="Nathan Clouse" userId="60190519-0423-46ec-ac65-f82d83ecfd9c" providerId="ADAL" clId="{6C86E76E-2E69-4401-AB0A-DE85DD0CDB27}" dt="2023-03-05T05:05:57.507" v="4700" actId="22"/>
          <ac:picMkLst>
            <pc:docMk/>
            <pc:sldMk cId="538846269" sldId="449"/>
            <ac:picMk id="9" creationId="{2F288FB0-1789-17C9-8C28-DD2E59140C63}"/>
          </ac:picMkLst>
        </pc:picChg>
      </pc:sldChg>
      <pc:sldChg chg="addSp delSp modSp new mod">
        <pc:chgData name="Nathan Clouse" userId="60190519-0423-46ec-ac65-f82d83ecfd9c" providerId="ADAL" clId="{6C86E76E-2E69-4401-AB0A-DE85DD0CDB27}" dt="2023-03-05T21:49:29.444" v="4851" actId="1036"/>
        <pc:sldMkLst>
          <pc:docMk/>
          <pc:sldMk cId="1450125210" sldId="450"/>
        </pc:sldMkLst>
        <pc:picChg chg="add del mod">
          <ac:chgData name="Nathan Clouse" userId="60190519-0423-46ec-ac65-f82d83ecfd9c" providerId="ADAL" clId="{6C86E76E-2E69-4401-AB0A-DE85DD0CDB27}" dt="2023-03-05T21:16:27.323" v="4711" actId="478"/>
          <ac:picMkLst>
            <pc:docMk/>
            <pc:sldMk cId="1450125210" sldId="450"/>
            <ac:picMk id="4" creationId="{513E22A3-60A0-B753-D8ED-F5D756BE8A49}"/>
          </ac:picMkLst>
        </pc:picChg>
        <pc:picChg chg="add mod">
          <ac:chgData name="Nathan Clouse" userId="60190519-0423-46ec-ac65-f82d83ecfd9c" providerId="ADAL" clId="{6C86E76E-2E69-4401-AB0A-DE85DD0CDB27}" dt="2023-03-05T21:49:29.444" v="4851" actId="1036"/>
          <ac:picMkLst>
            <pc:docMk/>
            <pc:sldMk cId="1450125210" sldId="450"/>
            <ac:picMk id="6" creationId="{2E91A8A4-2A93-B632-3DB8-DFA498E89075}"/>
          </ac:picMkLst>
        </pc:picChg>
      </pc:sldChg>
      <pc:sldMasterChg chg="addSldLayout delSldLayout modSldLayout">
        <pc:chgData name="Nathan Clouse" userId="60190519-0423-46ec-ac65-f82d83ecfd9c" providerId="ADAL" clId="{6C86E76E-2E69-4401-AB0A-DE85DD0CDB27}" dt="2023-03-05T21:59:40.874" v="4873" actId="166"/>
        <pc:sldMasterMkLst>
          <pc:docMk/>
          <pc:sldMasterMk cId="4053971265" sldId="2147483648"/>
        </pc:sldMasterMkLst>
        <pc:sldLayoutChg chg="addSp modSp mod modAnim">
          <pc:chgData name="Nathan Clouse" userId="60190519-0423-46ec-ac65-f82d83ecfd9c" providerId="ADAL" clId="{6C86E76E-2E69-4401-AB0A-DE85DD0CDB27}" dt="2023-02-24T00:13:57.962" v="4502" actId="1076"/>
          <pc:sldLayoutMkLst>
            <pc:docMk/>
            <pc:sldMasterMk cId="4053971265" sldId="2147483648"/>
            <pc:sldLayoutMk cId="3615145680" sldId="2147483651"/>
          </pc:sldLayoutMkLst>
          <pc:spChg chg="mod">
            <ac:chgData name="Nathan Clouse" userId="60190519-0423-46ec-ac65-f82d83ecfd9c" providerId="ADAL" clId="{6C86E76E-2E69-4401-AB0A-DE85DD0CDB27}" dt="2023-02-24T00:13:57.962" v="4502" actId="1076"/>
            <ac:spMkLst>
              <pc:docMk/>
              <pc:sldMasterMk cId="4053971265" sldId="2147483648"/>
              <pc:sldLayoutMk cId="3615145680" sldId="2147483651"/>
              <ac:spMk id="7" creationId="{272C21A4-7395-7BD8-AF32-D598177636EE}"/>
            </ac:spMkLst>
          </pc:spChg>
          <pc:spChg chg="mod">
            <ac:chgData name="Nathan Clouse" userId="60190519-0423-46ec-ac65-f82d83ecfd9c" providerId="ADAL" clId="{6C86E76E-2E69-4401-AB0A-DE85DD0CDB27}" dt="2023-02-21T02:48:14.871" v="3214" actId="207"/>
            <ac:spMkLst>
              <pc:docMk/>
              <pc:sldMasterMk cId="4053971265" sldId="2147483648"/>
              <pc:sldLayoutMk cId="3615145680" sldId="2147483651"/>
              <ac:spMk id="51" creationId="{1419B4D3-C465-1DB8-F470-B14320EDA1D6}"/>
            </ac:spMkLst>
          </pc:spChg>
          <pc:spChg chg="mod">
            <ac:chgData name="Nathan Clouse" userId="60190519-0423-46ec-ac65-f82d83ecfd9c" providerId="ADAL" clId="{6C86E76E-2E69-4401-AB0A-DE85DD0CDB27}" dt="2023-02-21T02:48:14.871" v="3214" actId="207"/>
            <ac:spMkLst>
              <pc:docMk/>
              <pc:sldMasterMk cId="4053971265" sldId="2147483648"/>
              <pc:sldLayoutMk cId="3615145680" sldId="2147483651"/>
              <ac:spMk id="52" creationId="{0B93B863-BC82-57BA-495A-08FD950F7C86}"/>
            </ac:spMkLst>
          </pc:spChg>
          <pc:spChg chg="mod">
            <ac:chgData name="Nathan Clouse" userId="60190519-0423-46ec-ac65-f82d83ecfd9c" providerId="ADAL" clId="{6C86E76E-2E69-4401-AB0A-DE85DD0CDB27}" dt="2023-02-21T02:48:14.871" v="3214" actId="207"/>
            <ac:spMkLst>
              <pc:docMk/>
              <pc:sldMasterMk cId="4053971265" sldId="2147483648"/>
              <pc:sldLayoutMk cId="3615145680" sldId="2147483651"/>
              <ac:spMk id="53" creationId="{984DE11C-ABF8-538F-4953-13A01B4B0E91}"/>
            </ac:spMkLst>
          </pc:spChg>
          <pc:spChg chg="mod">
            <ac:chgData name="Nathan Clouse" userId="60190519-0423-46ec-ac65-f82d83ecfd9c" providerId="ADAL" clId="{6C86E76E-2E69-4401-AB0A-DE85DD0CDB27}" dt="2023-02-21T02:48:18.923" v="3215" actId="207"/>
            <ac:spMkLst>
              <pc:docMk/>
              <pc:sldMasterMk cId="4053971265" sldId="2147483648"/>
              <pc:sldLayoutMk cId="3615145680" sldId="2147483651"/>
              <ac:spMk id="54" creationId="{A3F238A7-91BB-AC67-920F-F603329CB9A1}"/>
            </ac:spMkLst>
          </pc:spChg>
          <pc:spChg chg="mod">
            <ac:chgData name="Nathan Clouse" userId="60190519-0423-46ec-ac65-f82d83ecfd9c" providerId="ADAL" clId="{6C86E76E-2E69-4401-AB0A-DE85DD0CDB27}" dt="2023-02-21T02:47:56.314" v="3213" actId="207"/>
            <ac:spMkLst>
              <pc:docMk/>
              <pc:sldMasterMk cId="4053971265" sldId="2147483648"/>
              <pc:sldLayoutMk cId="3615145680" sldId="2147483651"/>
              <ac:spMk id="55" creationId="{AD36A63E-70C8-79D6-B967-5582ABB2F7B6}"/>
            </ac:spMkLst>
          </pc:spChg>
          <pc:spChg chg="mod">
            <ac:chgData name="Nathan Clouse" userId="60190519-0423-46ec-ac65-f82d83ecfd9c" providerId="ADAL" clId="{6C86E76E-2E69-4401-AB0A-DE85DD0CDB27}" dt="2023-02-21T02:48:36.327" v="3216" actId="207"/>
            <ac:spMkLst>
              <pc:docMk/>
              <pc:sldMasterMk cId="4053971265" sldId="2147483648"/>
              <pc:sldLayoutMk cId="3615145680" sldId="2147483651"/>
              <ac:spMk id="56" creationId="{708E3C3A-D389-76B7-8E43-28F83F42D3B7}"/>
            </ac:spMkLst>
          </pc:spChg>
          <pc:spChg chg="mod">
            <ac:chgData name="Nathan Clouse" userId="60190519-0423-46ec-ac65-f82d83ecfd9c" providerId="ADAL" clId="{6C86E76E-2E69-4401-AB0A-DE85DD0CDB27}" dt="2023-02-21T02:48:36.327" v="3216" actId="207"/>
            <ac:spMkLst>
              <pc:docMk/>
              <pc:sldMasterMk cId="4053971265" sldId="2147483648"/>
              <pc:sldLayoutMk cId="3615145680" sldId="2147483651"/>
              <ac:spMk id="57" creationId="{1CCC710B-D206-3F2D-4F99-40C2C82C8DB7}"/>
            </ac:spMkLst>
          </pc:spChg>
          <pc:spChg chg="mod">
            <ac:chgData name="Nathan Clouse" userId="60190519-0423-46ec-ac65-f82d83ecfd9c" providerId="ADAL" clId="{6C86E76E-2E69-4401-AB0A-DE85DD0CDB27}" dt="2023-02-21T02:48:36.327" v="3216" actId="207"/>
            <ac:spMkLst>
              <pc:docMk/>
              <pc:sldMasterMk cId="4053971265" sldId="2147483648"/>
              <pc:sldLayoutMk cId="3615145680" sldId="2147483651"/>
              <ac:spMk id="58" creationId="{E7A088F5-9038-B9F0-14D4-AD714B46E7BD}"/>
            </ac:spMkLst>
          </pc:spChg>
          <pc:picChg chg="add mod ord">
            <ac:chgData name="Nathan Clouse" userId="60190519-0423-46ec-ac65-f82d83ecfd9c" providerId="ADAL" clId="{6C86E76E-2E69-4401-AB0A-DE85DD0CDB27}" dt="2023-02-23T23:38:17.235" v="4444" actId="1076"/>
            <ac:picMkLst>
              <pc:docMk/>
              <pc:sldMasterMk cId="4053971265" sldId="2147483648"/>
              <pc:sldLayoutMk cId="3615145680" sldId="2147483651"/>
              <ac:picMk id="3" creationId="{0AC7166B-0868-DB6B-135B-CE64212B1E20}"/>
            </ac:picMkLst>
          </pc:picChg>
          <pc:picChg chg="mod">
            <ac:chgData name="Nathan Clouse" userId="60190519-0423-46ec-ac65-f82d83ecfd9c" providerId="ADAL" clId="{6C86E76E-2E69-4401-AB0A-DE85DD0CDB27}" dt="2023-02-23T23:38:52.920" v="4455" actId="29295"/>
            <ac:picMkLst>
              <pc:docMk/>
              <pc:sldMasterMk cId="4053971265" sldId="2147483648"/>
              <pc:sldLayoutMk cId="3615145680" sldId="2147483651"/>
              <ac:picMk id="6" creationId="{B6EB2A3F-0482-11FE-45DE-F6F646DD3E3D}"/>
            </ac:picMkLst>
          </pc:picChg>
        </pc:sldLayoutChg>
        <pc:sldLayoutChg chg="addSp modSp mod modAnim">
          <pc:chgData name="Nathan Clouse" userId="60190519-0423-46ec-ac65-f82d83ecfd9c" providerId="ADAL" clId="{6C86E76E-2E69-4401-AB0A-DE85DD0CDB27}" dt="2023-02-24T00:10:36.264" v="4490" actId="1076"/>
          <pc:sldLayoutMkLst>
            <pc:docMk/>
            <pc:sldMasterMk cId="4053971265" sldId="2147483648"/>
            <pc:sldLayoutMk cId="3311258231" sldId="2147483653"/>
          </pc:sldLayoutMkLst>
          <pc:spChg chg="mod">
            <ac:chgData name="Nathan Clouse" userId="60190519-0423-46ec-ac65-f82d83ecfd9c" providerId="ADAL" clId="{6C86E76E-2E69-4401-AB0A-DE85DD0CDB27}" dt="2023-02-24T00:10:36.264" v="4490" actId="1076"/>
            <ac:spMkLst>
              <pc:docMk/>
              <pc:sldMasterMk cId="4053971265" sldId="2147483648"/>
              <pc:sldLayoutMk cId="3311258231" sldId="2147483653"/>
              <ac:spMk id="508" creationId="{5634D147-BA51-6DAA-BF7A-FBC1A802755D}"/>
            </ac:spMkLst>
          </pc:spChg>
          <pc:picChg chg="add mod ord">
            <ac:chgData name="Nathan Clouse" userId="60190519-0423-46ec-ac65-f82d83ecfd9c" providerId="ADAL" clId="{6C86E76E-2E69-4401-AB0A-DE85DD0CDB27}" dt="2023-02-24T00:08:27.493" v="4475" actId="167"/>
            <ac:picMkLst>
              <pc:docMk/>
              <pc:sldMasterMk cId="4053971265" sldId="2147483648"/>
              <pc:sldLayoutMk cId="3311258231" sldId="2147483653"/>
              <ac:picMk id="3" creationId="{8EBFAE41-4D10-637D-3801-2468475065A2}"/>
            </ac:picMkLst>
          </pc:picChg>
          <pc:picChg chg="mod">
            <ac:chgData name="Nathan Clouse" userId="60190519-0423-46ec-ac65-f82d83ecfd9c" providerId="ADAL" clId="{6C86E76E-2E69-4401-AB0A-DE85DD0CDB27}" dt="2023-02-24T00:08:54.944" v="4484" actId="29295"/>
            <ac:picMkLst>
              <pc:docMk/>
              <pc:sldMasterMk cId="4053971265" sldId="2147483648"/>
              <pc:sldLayoutMk cId="3311258231" sldId="2147483653"/>
              <ac:picMk id="507" creationId="{DEE4F965-D306-C5F6-08D8-047631E04F06}"/>
            </ac:picMkLst>
          </pc:picChg>
        </pc:sldLayoutChg>
        <pc:sldLayoutChg chg="delSp modSp mod modAnim">
          <pc:chgData name="Nathan Clouse" userId="60190519-0423-46ec-ac65-f82d83ecfd9c" providerId="ADAL" clId="{6C86E76E-2E69-4401-AB0A-DE85DD0CDB27}" dt="2023-03-05T21:48:41.589" v="4848"/>
          <pc:sldLayoutMkLst>
            <pc:docMk/>
            <pc:sldMasterMk cId="4053971265" sldId="2147483648"/>
            <pc:sldLayoutMk cId="4006479538" sldId="2147483655"/>
          </pc:sldLayoutMkLst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25" creationId="{97044D7E-C38A-1CDE-4EE9-1B5E51B3B6F9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26" creationId="{3879A1E4-044A-40BA-9734-14FCF1D9A9F3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27" creationId="{D142B00C-FAAB-460E-B10C-520EDF47FC18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28" creationId="{6B5CCD26-55F2-3911-9889-2D9152F59708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29" creationId="{7BF6CBA4-E8FE-8B6A-9BD9-4E87382471D2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30" creationId="{3DA43CA1-6C61-1FEE-61A5-E4D1EC6FC3DF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31" creationId="{1AFB674C-8B36-4AD1-EADB-458952A91D07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32" creationId="{4FF8A070-89C3-A2FD-66DB-42744CD2A04D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33" creationId="{B6269642-6ADA-06C0-FB1B-BE776E7923E4}"/>
            </ac:spMkLst>
          </pc:spChg>
          <pc:spChg chg="mod">
            <ac:chgData name="Nathan Clouse" userId="60190519-0423-46ec-ac65-f82d83ecfd9c" providerId="ADAL" clId="{6C86E76E-2E69-4401-AB0A-DE85DD0CDB27}" dt="2023-02-21T02:51:26.956" v="3228" actId="207"/>
            <ac:spMkLst>
              <pc:docMk/>
              <pc:sldMasterMk cId="4053971265" sldId="2147483648"/>
              <pc:sldLayoutMk cId="4006479538" sldId="2147483655"/>
              <ac:spMk id="34" creationId="{390BF596-F4F5-4280-E00F-6A8CDC023DBB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35" creationId="{038EEF25-FAB3-85DF-DB94-66CC21243C9E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36" creationId="{F4B42CD1-A642-3BB0-DE9F-A6467FF6550A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37" creationId="{012D1C5A-071A-9F33-A893-0A24C1703FA4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38" creationId="{F30422F9-F3C1-EDE5-0440-ABCCA424BC1F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39" creationId="{6905C2F1-AC0C-DEB5-4D9F-EBB3EEC14A39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0" creationId="{F53FAE05-BFD7-23D2-1C85-26E2A86CBC6A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1" creationId="{D8FC333B-BDF9-5E3B-B27C-CD8717EE8A59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2" creationId="{8F32AB22-C165-18B8-2432-67052DB41A92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3" creationId="{A7535EC5-9D0D-628E-43C8-10912C2859AC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4" creationId="{73E03E21-412A-07D9-E80E-0051AE253C13}"/>
            </ac:spMkLst>
          </pc:spChg>
          <pc:spChg chg="mod">
            <ac:chgData name="Nathan Clouse" userId="60190519-0423-46ec-ac65-f82d83ecfd9c" providerId="ADAL" clId="{6C86E76E-2E69-4401-AB0A-DE85DD0CDB27}" dt="2023-02-21T02:51:50.877" v="3231" actId="207"/>
            <ac:spMkLst>
              <pc:docMk/>
              <pc:sldMasterMk cId="4053971265" sldId="2147483648"/>
              <pc:sldLayoutMk cId="4006479538" sldId="2147483655"/>
              <ac:spMk id="45" creationId="{CD0BD0E2-6EA7-5D01-C8CE-2B7E9B3A3082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46" creationId="{8001B848-1C16-190D-E27C-3EB26969D0F0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47" creationId="{EC3D05F4-0BBB-3725-7E69-D74BA4C786D7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48" creationId="{00EA6593-D7EA-4732-34CB-BD802F89E35E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49" creationId="{4C7F0701-8EE3-3308-DD51-F21071116555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0" creationId="{86E07B0A-1646-C7A7-C073-8299BAF1939A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1" creationId="{41337414-C300-4F25-9303-1D84FCE585AD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2" creationId="{748C301B-7EA0-2EAC-C855-8936C1076644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3" creationId="{01CC6C28-BDD2-7A20-CAA3-23935EE978FC}"/>
            </ac:spMkLst>
          </pc:spChg>
          <pc:spChg chg="mod">
            <ac:chgData name="Nathan Clouse" userId="60190519-0423-46ec-ac65-f82d83ecfd9c" providerId="ADAL" clId="{6C86E76E-2E69-4401-AB0A-DE85DD0CDB27}" dt="2023-02-21T02:51:58.344" v="3232" actId="207"/>
            <ac:spMkLst>
              <pc:docMk/>
              <pc:sldMasterMk cId="4053971265" sldId="2147483648"/>
              <pc:sldLayoutMk cId="4006479538" sldId="2147483655"/>
              <ac:spMk id="54" creationId="{83E269C0-867F-E1D0-234D-8813446D54F8}"/>
            </ac:spMkLst>
          </pc:spChg>
          <pc:spChg chg="mod">
            <ac:chgData name="Nathan Clouse" userId="60190519-0423-46ec-ac65-f82d83ecfd9c" providerId="ADAL" clId="{6C86E76E-2E69-4401-AB0A-DE85DD0CDB27}" dt="2023-02-21T02:51:58.344" v="3232" actId="207"/>
            <ac:spMkLst>
              <pc:docMk/>
              <pc:sldMasterMk cId="4053971265" sldId="2147483648"/>
              <pc:sldLayoutMk cId="4006479538" sldId="2147483655"/>
              <ac:spMk id="55" creationId="{E2355800-7085-194A-2CE7-74F95F637995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6" creationId="{2AF82C4D-BDA6-D529-6BCC-E185D4152E50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7" creationId="{5190766E-C540-7102-BE15-E1D0D3989C46}"/>
            </ac:spMkLst>
          </pc:spChg>
          <pc:spChg chg="mod">
            <ac:chgData name="Nathan Clouse" userId="60190519-0423-46ec-ac65-f82d83ecfd9c" providerId="ADAL" clId="{6C86E76E-2E69-4401-AB0A-DE85DD0CDB27}" dt="2023-02-21T02:51:44.578" v="3230" actId="207"/>
            <ac:spMkLst>
              <pc:docMk/>
              <pc:sldMasterMk cId="4053971265" sldId="2147483648"/>
              <pc:sldLayoutMk cId="4006479538" sldId="2147483655"/>
              <ac:spMk id="58" creationId="{5714173F-F324-E18D-40D8-86D6C1486E13}"/>
            </ac:spMkLst>
          </pc:spChg>
          <pc:grpChg chg="del">
            <ac:chgData name="Nathan Clouse" userId="60190519-0423-46ec-ac65-f82d83ecfd9c" providerId="ADAL" clId="{6C86E76E-2E69-4401-AB0A-DE85DD0CDB27}" dt="2023-02-21T02:51:08.660" v="3226" actId="165"/>
            <ac:grpSpMkLst>
              <pc:docMk/>
              <pc:sldMasterMk cId="4053971265" sldId="2147483648"/>
              <pc:sldLayoutMk cId="4006479538" sldId="2147483655"/>
              <ac:grpSpMk id="13" creationId="{8B7DBD7D-98E0-D13F-ECCE-0D6705B6BA45}"/>
            </ac:grpSpMkLst>
          </pc:grpChg>
          <pc:grpChg chg="mod topLvl">
            <ac:chgData name="Nathan Clouse" userId="60190519-0423-46ec-ac65-f82d83ecfd9c" providerId="ADAL" clId="{6C86E76E-2E69-4401-AB0A-DE85DD0CDB27}" dt="2023-02-21T02:51:44.578" v="3230" actId="207"/>
            <ac:grpSpMkLst>
              <pc:docMk/>
              <pc:sldMasterMk cId="4053971265" sldId="2147483648"/>
              <pc:sldLayoutMk cId="4006479538" sldId="2147483655"/>
              <ac:grpSpMk id="14" creationId="{34BD0719-64BB-A635-F8EA-5E79EE5085F8}"/>
            </ac:grpSpMkLst>
          </pc:grpChg>
          <pc:grpChg chg="mod topLvl">
            <ac:chgData name="Nathan Clouse" userId="60190519-0423-46ec-ac65-f82d83ecfd9c" providerId="ADAL" clId="{6C86E76E-2E69-4401-AB0A-DE85DD0CDB27}" dt="2023-02-21T02:51:58.344" v="3232" actId="207"/>
            <ac:grpSpMkLst>
              <pc:docMk/>
              <pc:sldMasterMk cId="4053971265" sldId="2147483648"/>
              <pc:sldLayoutMk cId="4006479538" sldId="2147483655"/>
              <ac:grpSpMk id="15" creationId="{F05B273F-40F9-81BE-57AC-857CC7AE5D6C}"/>
            </ac:grpSpMkLst>
          </pc:grpChg>
          <pc:grpChg chg="mod topLvl">
            <ac:chgData name="Nathan Clouse" userId="60190519-0423-46ec-ac65-f82d83ecfd9c" providerId="ADAL" clId="{6C86E76E-2E69-4401-AB0A-DE85DD0CDB27}" dt="2023-02-21T02:51:44.578" v="3230" actId="207"/>
            <ac:grpSpMkLst>
              <pc:docMk/>
              <pc:sldMasterMk cId="4053971265" sldId="2147483648"/>
              <pc:sldLayoutMk cId="4006479538" sldId="2147483655"/>
              <ac:grpSpMk id="16" creationId="{451319BC-C912-2AAD-4F0B-5DD4E4B02C23}"/>
            </ac:grpSpMkLst>
          </pc:grpChg>
          <pc:grpChg chg="mod topLvl">
            <ac:chgData name="Nathan Clouse" userId="60190519-0423-46ec-ac65-f82d83ecfd9c" providerId="ADAL" clId="{6C86E76E-2E69-4401-AB0A-DE85DD0CDB27}" dt="2023-02-21T02:51:44.578" v="3230" actId="207"/>
            <ac:grpSpMkLst>
              <pc:docMk/>
              <pc:sldMasterMk cId="4053971265" sldId="2147483648"/>
              <pc:sldLayoutMk cId="4006479538" sldId="2147483655"/>
              <ac:grpSpMk id="17" creationId="{DDFC399F-B636-1E7A-AB8C-2433ACB16FA9}"/>
            </ac:grpSpMkLst>
          </pc:grpChg>
          <pc:grpChg chg="mod topLvl">
            <ac:chgData name="Nathan Clouse" userId="60190519-0423-46ec-ac65-f82d83ecfd9c" providerId="ADAL" clId="{6C86E76E-2E69-4401-AB0A-DE85DD0CDB27}" dt="2023-02-21T02:51:50.877" v="3231" actId="207"/>
            <ac:grpSpMkLst>
              <pc:docMk/>
              <pc:sldMasterMk cId="4053971265" sldId="2147483648"/>
              <pc:sldLayoutMk cId="4006479538" sldId="2147483655"/>
              <ac:grpSpMk id="18" creationId="{93CF414A-3B18-6F58-D00D-70DE13E692A4}"/>
            </ac:grpSpMkLst>
          </pc:grpChg>
          <pc:grpChg chg="mod topLvl">
            <ac:chgData name="Nathan Clouse" userId="60190519-0423-46ec-ac65-f82d83ecfd9c" providerId="ADAL" clId="{6C86E76E-2E69-4401-AB0A-DE85DD0CDB27}" dt="2023-02-21T02:51:50.877" v="3231" actId="207"/>
            <ac:grpSpMkLst>
              <pc:docMk/>
              <pc:sldMasterMk cId="4053971265" sldId="2147483648"/>
              <pc:sldLayoutMk cId="4006479538" sldId="2147483655"/>
              <ac:grpSpMk id="19" creationId="{3E1B1FE6-27DF-917F-0656-8D9EB10699EB}"/>
            </ac:grpSpMkLst>
          </pc:grpChg>
          <pc:grpChg chg="mod topLvl">
            <ac:chgData name="Nathan Clouse" userId="60190519-0423-46ec-ac65-f82d83ecfd9c" providerId="ADAL" clId="{6C86E76E-2E69-4401-AB0A-DE85DD0CDB27}" dt="2023-02-21T02:51:50.877" v="3231" actId="207"/>
            <ac:grpSpMkLst>
              <pc:docMk/>
              <pc:sldMasterMk cId="4053971265" sldId="2147483648"/>
              <pc:sldLayoutMk cId="4006479538" sldId="2147483655"/>
              <ac:grpSpMk id="20" creationId="{E97088B2-56A4-C759-B93A-1997D7D21B2A}"/>
            </ac:grpSpMkLst>
          </pc:grpChg>
          <pc:grpChg chg="mod topLvl">
            <ac:chgData name="Nathan Clouse" userId="60190519-0423-46ec-ac65-f82d83ecfd9c" providerId="ADAL" clId="{6C86E76E-2E69-4401-AB0A-DE85DD0CDB27}" dt="2023-02-21T02:51:50.877" v="3231" actId="207"/>
            <ac:grpSpMkLst>
              <pc:docMk/>
              <pc:sldMasterMk cId="4053971265" sldId="2147483648"/>
              <pc:sldLayoutMk cId="4006479538" sldId="2147483655"/>
              <ac:grpSpMk id="21" creationId="{9EF66BBC-1D06-8269-02A0-52B634F4C31E}"/>
            </ac:grpSpMkLst>
          </pc:grpChg>
          <pc:grpChg chg="mod topLvl">
            <ac:chgData name="Nathan Clouse" userId="60190519-0423-46ec-ac65-f82d83ecfd9c" providerId="ADAL" clId="{6C86E76E-2E69-4401-AB0A-DE85DD0CDB27}" dt="2023-02-21T02:51:26.956" v="3228" actId="207"/>
            <ac:grpSpMkLst>
              <pc:docMk/>
              <pc:sldMasterMk cId="4053971265" sldId="2147483648"/>
              <pc:sldLayoutMk cId="4006479538" sldId="2147483655"/>
              <ac:grpSpMk id="22" creationId="{3EBF2311-0C75-7239-5F21-4F82052F005C}"/>
            </ac:grpSpMkLst>
          </pc:grpChg>
          <pc:grpChg chg="mod topLvl">
            <ac:chgData name="Nathan Clouse" userId="60190519-0423-46ec-ac65-f82d83ecfd9c" providerId="ADAL" clId="{6C86E76E-2E69-4401-AB0A-DE85DD0CDB27}" dt="2023-02-21T02:51:26.956" v="3228" actId="207"/>
            <ac:grpSpMkLst>
              <pc:docMk/>
              <pc:sldMasterMk cId="4053971265" sldId="2147483648"/>
              <pc:sldLayoutMk cId="4006479538" sldId="2147483655"/>
              <ac:grpSpMk id="23" creationId="{6335A4E1-31BB-1F40-8E00-D5672BFE350D}"/>
            </ac:grpSpMkLst>
          </pc:grpChg>
          <pc:grpChg chg="mod topLvl">
            <ac:chgData name="Nathan Clouse" userId="60190519-0423-46ec-ac65-f82d83ecfd9c" providerId="ADAL" clId="{6C86E76E-2E69-4401-AB0A-DE85DD0CDB27}" dt="2023-02-21T02:51:26.956" v="3228" actId="207"/>
            <ac:grpSpMkLst>
              <pc:docMk/>
              <pc:sldMasterMk cId="4053971265" sldId="2147483648"/>
              <pc:sldLayoutMk cId="4006479538" sldId="2147483655"/>
              <ac:grpSpMk id="24" creationId="{076E086E-4C4B-EF4B-9595-F211026DEFC3}"/>
            </ac:grpSpMkLst>
          </pc:grpChg>
        </pc:sldLayoutChg>
        <pc:sldLayoutChg chg="addSp modSp mod modAnim">
          <pc:chgData name="Nathan Clouse" userId="60190519-0423-46ec-ac65-f82d83ecfd9c" providerId="ADAL" clId="{6C86E76E-2E69-4401-AB0A-DE85DD0CDB27}" dt="2023-02-24T00:15:42.658" v="4513" actId="14100"/>
          <pc:sldLayoutMkLst>
            <pc:docMk/>
            <pc:sldMasterMk cId="4053971265" sldId="2147483648"/>
            <pc:sldLayoutMk cId="3432006929" sldId="2147483659"/>
          </pc:sldLayoutMkLst>
          <pc:spChg chg="add mod ord">
            <ac:chgData name="Nathan Clouse" userId="60190519-0423-46ec-ac65-f82d83ecfd9c" providerId="ADAL" clId="{6C86E76E-2E69-4401-AB0A-DE85DD0CDB27}" dt="2023-02-24T00:15:35.404" v="4511" actId="14100"/>
            <ac:spMkLst>
              <pc:docMk/>
              <pc:sldMasterMk cId="4053971265" sldId="2147483648"/>
              <pc:sldLayoutMk cId="3432006929" sldId="2147483659"/>
              <ac:spMk id="4" creationId="{1A47EF08-B39C-77D1-CA80-EF4F3D3890BD}"/>
            </ac:spMkLst>
          </pc:spChg>
          <pc:picChg chg="add mod ord">
            <ac:chgData name="Nathan Clouse" userId="60190519-0423-46ec-ac65-f82d83ecfd9c" providerId="ADAL" clId="{6C86E76E-2E69-4401-AB0A-DE85DD0CDB27}" dt="2023-02-24T00:15:42.658" v="4513" actId="14100"/>
            <ac:picMkLst>
              <pc:docMk/>
              <pc:sldMasterMk cId="4053971265" sldId="2147483648"/>
              <pc:sldLayoutMk cId="3432006929" sldId="2147483659"/>
              <ac:picMk id="3" creationId="{03741658-FA4C-ACE0-3603-ED0FECE34B83}"/>
            </ac:picMkLst>
          </pc:picChg>
        </pc:sldLayoutChg>
        <pc:sldLayoutChg chg="addSp modSp">
          <pc:chgData name="Nathan Clouse" userId="60190519-0423-46ec-ac65-f82d83ecfd9c" providerId="ADAL" clId="{6C86E76E-2E69-4401-AB0A-DE85DD0CDB27}" dt="2023-03-05T21:45:08.423" v="4839"/>
          <pc:sldLayoutMkLst>
            <pc:docMk/>
            <pc:sldMasterMk cId="4053971265" sldId="2147483648"/>
            <pc:sldLayoutMk cId="1043128156" sldId="2147483662"/>
          </pc:sldLayoutMkLst>
          <pc:spChg chg="add mod">
            <ac:chgData name="Nathan Clouse" userId="60190519-0423-46ec-ac65-f82d83ecfd9c" providerId="ADAL" clId="{6C86E76E-2E69-4401-AB0A-DE85DD0CDB27}" dt="2023-03-05T21:45:08.423" v="4839"/>
            <ac:spMkLst>
              <pc:docMk/>
              <pc:sldMasterMk cId="4053971265" sldId="2147483648"/>
              <pc:sldLayoutMk cId="1043128156" sldId="2147483662"/>
              <ac:spMk id="5" creationId="{44A44343-C50E-D181-8D19-4DF2ADFE1CC1}"/>
            </ac:spMkLst>
          </pc:spChg>
        </pc:sldLayoutChg>
        <pc:sldLayoutChg chg="modSp mod">
          <pc:chgData name="Nathan Clouse" userId="60190519-0423-46ec-ac65-f82d83ecfd9c" providerId="ADAL" clId="{6C86E76E-2E69-4401-AB0A-DE85DD0CDB27}" dt="2023-03-05T21:59:40.874" v="4873" actId="166"/>
          <pc:sldLayoutMkLst>
            <pc:docMk/>
            <pc:sldMasterMk cId="4053971265" sldId="2147483648"/>
            <pc:sldLayoutMk cId="3538316098" sldId="2147483663"/>
          </pc:sldLayoutMkLst>
          <pc:spChg chg="ord">
            <ac:chgData name="Nathan Clouse" userId="60190519-0423-46ec-ac65-f82d83ecfd9c" providerId="ADAL" clId="{6C86E76E-2E69-4401-AB0A-DE85DD0CDB27}" dt="2023-03-05T21:59:40.874" v="4873" actId="166"/>
            <ac:spMkLst>
              <pc:docMk/>
              <pc:sldMasterMk cId="4053971265" sldId="2147483648"/>
              <pc:sldLayoutMk cId="3538316098" sldId="2147483663"/>
              <ac:spMk id="4" creationId="{9BC39108-C136-3A48-D798-545726CBCB30}"/>
            </ac:spMkLst>
          </pc:spChg>
        </pc:sldLayoutChg>
        <pc:sldLayoutChg chg="delSp modSp mod">
          <pc:chgData name="Nathan Clouse" userId="60190519-0423-46ec-ac65-f82d83ecfd9c" providerId="ADAL" clId="{6C86E76E-2E69-4401-AB0A-DE85DD0CDB27}" dt="2023-02-21T02:52:41.641" v="3238" actId="207"/>
          <pc:sldLayoutMkLst>
            <pc:docMk/>
            <pc:sldMasterMk cId="4053971265" sldId="2147483648"/>
            <pc:sldLayoutMk cId="857635643" sldId="2147483664"/>
          </pc:sldLayoutMkLst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54" creationId="{8F5E2255-9CBB-10AE-94F9-558B236BE062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55" creationId="{2DF9EB6B-7882-2A1E-6B3F-5AAD1E6A954B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56" creationId="{F6CC1195-9990-BFA1-262A-383559C9D354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57" creationId="{CF8E53CC-8B81-4AD7-7728-13F26FB5BC90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58" creationId="{D0A18501-EA9F-342E-9BD3-29AE564E4A7D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59" creationId="{C6A4E12D-40F3-302B-8966-41E9E7E57A9E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60" creationId="{B621210F-12BE-AFF7-EDF8-1C5FE4C03F83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61" creationId="{200B0F54-50DD-A359-824D-262F0161D507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62" creationId="{59977E35-7C15-71F1-E200-029E201EDC9A}"/>
            </ac:spMkLst>
          </pc:spChg>
          <pc:spChg chg="mod">
            <ac:chgData name="Nathan Clouse" userId="60190519-0423-46ec-ac65-f82d83ecfd9c" providerId="ADAL" clId="{6C86E76E-2E69-4401-AB0A-DE85DD0CDB27}" dt="2023-02-21T02:52:27.636" v="3236" actId="207"/>
            <ac:spMkLst>
              <pc:docMk/>
              <pc:sldMasterMk cId="4053971265" sldId="2147483648"/>
              <pc:sldLayoutMk cId="857635643" sldId="2147483664"/>
              <ac:spMk id="63" creationId="{7765DE4F-6CE2-C7F2-8C9F-573CA88952C9}"/>
            </ac:spMkLst>
          </pc:spChg>
          <pc:spChg chg="mod">
            <ac:chgData name="Nathan Clouse" userId="60190519-0423-46ec-ac65-f82d83ecfd9c" providerId="ADAL" clId="{6C86E76E-2E69-4401-AB0A-DE85DD0CDB27}" dt="2023-02-21T02:52:41.641" v="3238" actId="207"/>
            <ac:spMkLst>
              <pc:docMk/>
              <pc:sldMasterMk cId="4053971265" sldId="2147483648"/>
              <pc:sldLayoutMk cId="857635643" sldId="2147483664"/>
              <ac:spMk id="64" creationId="{BADB9395-0703-C6CB-C810-4CB55864A0C9}"/>
            </ac:spMkLst>
          </pc:spChg>
          <pc:spChg chg="mod">
            <ac:chgData name="Nathan Clouse" userId="60190519-0423-46ec-ac65-f82d83ecfd9c" providerId="ADAL" clId="{6C86E76E-2E69-4401-AB0A-DE85DD0CDB27}" dt="2023-02-21T02:52:41.641" v="3238" actId="207"/>
            <ac:spMkLst>
              <pc:docMk/>
              <pc:sldMasterMk cId="4053971265" sldId="2147483648"/>
              <pc:sldLayoutMk cId="857635643" sldId="2147483664"/>
              <ac:spMk id="65" creationId="{BCA91470-7EA5-1CAD-1404-9AF900447D0F}"/>
            </ac:spMkLst>
          </pc:spChg>
          <pc:spChg chg="mod">
            <ac:chgData name="Nathan Clouse" userId="60190519-0423-46ec-ac65-f82d83ecfd9c" providerId="ADAL" clId="{6C86E76E-2E69-4401-AB0A-DE85DD0CDB27}" dt="2023-02-21T02:52:41.641" v="3238" actId="207"/>
            <ac:spMkLst>
              <pc:docMk/>
              <pc:sldMasterMk cId="4053971265" sldId="2147483648"/>
              <pc:sldLayoutMk cId="857635643" sldId="2147483664"/>
              <ac:spMk id="66" creationId="{CAC917A0-7AD1-7BD7-F26D-89EA735B07FB}"/>
            </ac:spMkLst>
          </pc:spChg>
          <pc:spChg chg="mod">
            <ac:chgData name="Nathan Clouse" userId="60190519-0423-46ec-ac65-f82d83ecfd9c" providerId="ADAL" clId="{6C86E76E-2E69-4401-AB0A-DE85DD0CDB27}" dt="2023-02-21T02:52:35.756" v="3237" actId="207"/>
            <ac:spMkLst>
              <pc:docMk/>
              <pc:sldMasterMk cId="4053971265" sldId="2147483648"/>
              <pc:sldLayoutMk cId="857635643" sldId="2147483664"/>
              <ac:spMk id="67" creationId="{D18DA440-EA94-0A01-503A-F8A636871603}"/>
            </ac:spMkLst>
          </pc:spChg>
          <pc:spChg chg="mod">
            <ac:chgData name="Nathan Clouse" userId="60190519-0423-46ec-ac65-f82d83ecfd9c" providerId="ADAL" clId="{6C86E76E-2E69-4401-AB0A-DE85DD0CDB27}" dt="2023-02-21T02:52:35.756" v="3237" actId="207"/>
            <ac:spMkLst>
              <pc:docMk/>
              <pc:sldMasterMk cId="4053971265" sldId="2147483648"/>
              <pc:sldLayoutMk cId="857635643" sldId="2147483664"/>
              <ac:spMk id="68" creationId="{494C4640-1903-4404-A197-8D0DF118956D}"/>
            </ac:spMkLst>
          </pc:spChg>
          <pc:spChg chg="mod">
            <ac:chgData name="Nathan Clouse" userId="60190519-0423-46ec-ac65-f82d83ecfd9c" providerId="ADAL" clId="{6C86E76E-2E69-4401-AB0A-DE85DD0CDB27}" dt="2023-02-21T02:52:35.756" v="3237" actId="207"/>
            <ac:spMkLst>
              <pc:docMk/>
              <pc:sldMasterMk cId="4053971265" sldId="2147483648"/>
              <pc:sldLayoutMk cId="857635643" sldId="2147483664"/>
              <ac:spMk id="69" creationId="{409DA321-6FB6-5655-C327-A25BAB5D2DC3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70" creationId="{15533BBD-AA1A-238F-73D8-AF99E67A995C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71" creationId="{7282B935-7D35-C566-E2F7-630820DA3630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72" creationId="{3F5B14BF-FC38-24F0-D1E8-32C15DD5B2C0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73" creationId="{F6EDA3FF-8B35-09D8-77BF-8E44C49B719E}"/>
            </ac:spMkLst>
          </pc:spChg>
          <pc:spChg chg="mod">
            <ac:chgData name="Nathan Clouse" userId="60190519-0423-46ec-ac65-f82d83ecfd9c" providerId="ADAL" clId="{6C86E76E-2E69-4401-AB0A-DE85DD0CDB27}" dt="2023-02-21T02:52:10.532" v="3233" actId="165"/>
            <ac:spMkLst>
              <pc:docMk/>
              <pc:sldMasterMk cId="4053971265" sldId="2147483648"/>
              <pc:sldLayoutMk cId="857635643" sldId="2147483664"/>
              <ac:spMk id="74" creationId="{72695A6C-158D-7488-DF27-F74EA2064B9F}"/>
            </ac:spMkLst>
          </pc:spChg>
          <pc:grpChg chg="del">
            <ac:chgData name="Nathan Clouse" userId="60190519-0423-46ec-ac65-f82d83ecfd9c" providerId="ADAL" clId="{6C86E76E-2E69-4401-AB0A-DE85DD0CDB27}" dt="2023-02-21T02:52:10.532" v="3233" actId="165"/>
            <ac:grpSpMkLst>
              <pc:docMk/>
              <pc:sldMasterMk cId="4053971265" sldId="2147483648"/>
              <pc:sldLayoutMk cId="857635643" sldId="2147483664"/>
              <ac:grpSpMk id="46" creationId="{72C3E97E-43C1-ABFB-8428-311009AAEBE2}"/>
            </ac:grpSpMkLst>
          </pc:grpChg>
          <pc:grpChg chg="mod topLvl">
            <ac:chgData name="Nathan Clouse" userId="60190519-0423-46ec-ac65-f82d83ecfd9c" providerId="ADAL" clId="{6C86E76E-2E69-4401-AB0A-DE85DD0CDB27}" dt="2023-02-21T02:52:10.532" v="3233" actId="165"/>
            <ac:grpSpMkLst>
              <pc:docMk/>
              <pc:sldMasterMk cId="4053971265" sldId="2147483648"/>
              <pc:sldLayoutMk cId="857635643" sldId="2147483664"/>
              <ac:grpSpMk id="47" creationId="{07E23B47-D40D-AB38-9E5D-AED53504FE10}"/>
            </ac:grpSpMkLst>
          </pc:grpChg>
          <pc:grpChg chg="mod topLvl">
            <ac:chgData name="Nathan Clouse" userId="60190519-0423-46ec-ac65-f82d83ecfd9c" providerId="ADAL" clId="{6C86E76E-2E69-4401-AB0A-DE85DD0CDB27}" dt="2023-02-21T02:52:10.532" v="3233" actId="165"/>
            <ac:grpSpMkLst>
              <pc:docMk/>
              <pc:sldMasterMk cId="4053971265" sldId="2147483648"/>
              <pc:sldLayoutMk cId="857635643" sldId="2147483664"/>
              <ac:grpSpMk id="48" creationId="{079CFEC1-7C29-B557-7180-9647CCD67110}"/>
            </ac:grpSpMkLst>
          </pc:grpChg>
          <pc:grpChg chg="mod topLvl">
            <ac:chgData name="Nathan Clouse" userId="60190519-0423-46ec-ac65-f82d83ecfd9c" providerId="ADAL" clId="{6C86E76E-2E69-4401-AB0A-DE85DD0CDB27}" dt="2023-02-21T02:52:35.756" v="3237" actId="207"/>
            <ac:grpSpMkLst>
              <pc:docMk/>
              <pc:sldMasterMk cId="4053971265" sldId="2147483648"/>
              <pc:sldLayoutMk cId="857635643" sldId="2147483664"/>
              <ac:grpSpMk id="49" creationId="{8F2BEB6B-0DF2-D592-1838-37A4151EDF2A}"/>
            </ac:grpSpMkLst>
          </pc:grpChg>
          <pc:grpChg chg="mod topLvl">
            <ac:chgData name="Nathan Clouse" userId="60190519-0423-46ec-ac65-f82d83ecfd9c" providerId="ADAL" clId="{6C86E76E-2E69-4401-AB0A-DE85DD0CDB27}" dt="2023-02-21T02:52:41.641" v="3238" actId="207"/>
            <ac:grpSpMkLst>
              <pc:docMk/>
              <pc:sldMasterMk cId="4053971265" sldId="2147483648"/>
              <pc:sldLayoutMk cId="857635643" sldId="2147483664"/>
              <ac:grpSpMk id="50" creationId="{14759EF6-8198-1D61-718B-4BAD7C7722E0}"/>
            </ac:grpSpMkLst>
          </pc:grpChg>
          <pc:grpChg chg="mod topLvl">
            <ac:chgData name="Nathan Clouse" userId="60190519-0423-46ec-ac65-f82d83ecfd9c" providerId="ADAL" clId="{6C86E76E-2E69-4401-AB0A-DE85DD0CDB27}" dt="2023-02-21T02:52:27.636" v="3236" actId="207"/>
            <ac:grpSpMkLst>
              <pc:docMk/>
              <pc:sldMasterMk cId="4053971265" sldId="2147483648"/>
              <pc:sldLayoutMk cId="857635643" sldId="2147483664"/>
              <ac:grpSpMk id="51" creationId="{7DBC3D16-FC1B-171A-DAF6-9E6C4B9282F9}"/>
            </ac:grpSpMkLst>
          </pc:grpChg>
          <pc:grpChg chg="mod topLvl">
            <ac:chgData name="Nathan Clouse" userId="60190519-0423-46ec-ac65-f82d83ecfd9c" providerId="ADAL" clId="{6C86E76E-2E69-4401-AB0A-DE85DD0CDB27}" dt="2023-02-21T02:52:10.532" v="3233" actId="165"/>
            <ac:grpSpMkLst>
              <pc:docMk/>
              <pc:sldMasterMk cId="4053971265" sldId="2147483648"/>
              <pc:sldLayoutMk cId="857635643" sldId="2147483664"/>
              <ac:grpSpMk id="52" creationId="{85123E20-60F4-14F3-7E64-B10DE57DFF76}"/>
            </ac:grpSpMkLst>
          </pc:grpChg>
          <pc:grpChg chg="mod topLvl">
            <ac:chgData name="Nathan Clouse" userId="60190519-0423-46ec-ac65-f82d83ecfd9c" providerId="ADAL" clId="{6C86E76E-2E69-4401-AB0A-DE85DD0CDB27}" dt="2023-02-21T02:52:27.636" v="3236" actId="207"/>
            <ac:grpSpMkLst>
              <pc:docMk/>
              <pc:sldMasterMk cId="4053971265" sldId="2147483648"/>
              <pc:sldLayoutMk cId="857635643" sldId="2147483664"/>
              <ac:grpSpMk id="53" creationId="{78AE653D-E493-EDB9-8307-B5090BF1C0EE}"/>
            </ac:grpSpMkLst>
          </pc:grpChg>
        </pc:sldLayoutChg>
        <pc:sldLayoutChg chg="modSp">
          <pc:chgData name="Nathan Clouse" userId="60190519-0423-46ec-ac65-f82d83ecfd9c" providerId="ADAL" clId="{6C86E76E-2E69-4401-AB0A-DE85DD0CDB27}" dt="2023-02-21T02:53:57.710" v="3252" actId="14861"/>
          <pc:sldLayoutMkLst>
            <pc:docMk/>
            <pc:sldMasterMk cId="4053971265" sldId="2147483648"/>
            <pc:sldLayoutMk cId="2833571166" sldId="2147483665"/>
          </pc:sldLayoutMkLst>
          <pc:grpChg chg="mod">
            <ac:chgData name="Nathan Clouse" userId="60190519-0423-46ec-ac65-f82d83ecfd9c" providerId="ADAL" clId="{6C86E76E-2E69-4401-AB0A-DE85DD0CDB27}" dt="2023-02-21T02:53:57.710" v="3252" actId="14861"/>
            <ac:grpSpMkLst>
              <pc:docMk/>
              <pc:sldMasterMk cId="4053971265" sldId="2147483648"/>
              <pc:sldLayoutMk cId="2833571166" sldId="2147483665"/>
              <ac:grpSpMk id="15" creationId="{8835073E-D625-299C-8F5D-11F3E63976DE}"/>
            </ac:grpSpMkLst>
          </pc:grpChg>
          <pc:grpChg chg="mod">
            <ac:chgData name="Nathan Clouse" userId="60190519-0423-46ec-ac65-f82d83ecfd9c" providerId="ADAL" clId="{6C86E76E-2E69-4401-AB0A-DE85DD0CDB27}" dt="2023-02-21T02:53:57.710" v="3252" actId="14861"/>
            <ac:grpSpMkLst>
              <pc:docMk/>
              <pc:sldMasterMk cId="4053971265" sldId="2147483648"/>
              <pc:sldLayoutMk cId="2833571166" sldId="2147483665"/>
              <ac:grpSpMk id="47" creationId="{EEC0BEFC-40A6-C2F4-CA55-3215A5B7C990}"/>
            </ac:grpSpMkLst>
          </pc:grpChg>
          <pc:grpChg chg="mod">
            <ac:chgData name="Nathan Clouse" userId="60190519-0423-46ec-ac65-f82d83ecfd9c" providerId="ADAL" clId="{6C86E76E-2E69-4401-AB0A-DE85DD0CDB27}" dt="2023-02-21T02:53:57.710" v="3252" actId="14861"/>
            <ac:grpSpMkLst>
              <pc:docMk/>
              <pc:sldMasterMk cId="4053971265" sldId="2147483648"/>
              <pc:sldLayoutMk cId="2833571166" sldId="2147483665"/>
              <ac:grpSpMk id="52" creationId="{0D18225A-E568-E1CF-4646-02347A26DA46}"/>
            </ac:grpSpMkLst>
          </pc:grpChg>
          <pc:grpChg chg="mod">
            <ac:chgData name="Nathan Clouse" userId="60190519-0423-46ec-ac65-f82d83ecfd9c" providerId="ADAL" clId="{6C86E76E-2E69-4401-AB0A-DE85DD0CDB27}" dt="2023-02-21T02:53:57.710" v="3252" actId="14861"/>
            <ac:grpSpMkLst>
              <pc:docMk/>
              <pc:sldMasterMk cId="4053971265" sldId="2147483648"/>
              <pc:sldLayoutMk cId="2833571166" sldId="2147483665"/>
              <ac:grpSpMk id="56" creationId="{6D9CFF3E-2E76-DF83-9171-A1289205ED65}"/>
            </ac:grpSpMkLst>
          </pc:grpChg>
          <pc:grpChg chg="mod">
            <ac:chgData name="Nathan Clouse" userId="60190519-0423-46ec-ac65-f82d83ecfd9c" providerId="ADAL" clId="{6C86E76E-2E69-4401-AB0A-DE85DD0CDB27}" dt="2023-02-21T02:53:57.710" v="3252" actId="14861"/>
            <ac:grpSpMkLst>
              <pc:docMk/>
              <pc:sldMasterMk cId="4053971265" sldId="2147483648"/>
              <pc:sldLayoutMk cId="2833571166" sldId="2147483665"/>
              <ac:grpSpMk id="72" creationId="{CFFD0CC2-7907-742F-F088-31A66F4EB789}"/>
            </ac:grpSpMkLst>
          </pc:grpChg>
        </pc:sldLayoutChg>
        <pc:sldLayoutChg chg="addSp modSp mod modAnim">
          <pc:chgData name="Nathan Clouse" userId="60190519-0423-46ec-ac65-f82d83ecfd9c" providerId="ADAL" clId="{6C86E76E-2E69-4401-AB0A-DE85DD0CDB27}" dt="2023-02-21T02:44:01.909" v="3198" actId="1076"/>
          <pc:sldLayoutMkLst>
            <pc:docMk/>
            <pc:sldMasterMk cId="4053971265" sldId="2147483648"/>
            <pc:sldLayoutMk cId="1674861387" sldId="2147483666"/>
          </pc:sldLayoutMkLst>
          <pc:spChg chg="add mod">
            <ac:chgData name="Nathan Clouse" userId="60190519-0423-46ec-ac65-f82d83ecfd9c" providerId="ADAL" clId="{6C86E76E-2E69-4401-AB0A-DE85DD0CDB27}" dt="2023-02-21T02:42:43.029" v="3186" actId="14100"/>
            <ac:spMkLst>
              <pc:docMk/>
              <pc:sldMasterMk cId="4053971265" sldId="2147483648"/>
              <pc:sldLayoutMk cId="1674861387" sldId="2147483666"/>
              <ac:spMk id="30" creationId="{F83CE4C5-629D-7F98-9467-9246F1B83414}"/>
            </ac:spMkLst>
          </pc:spChg>
          <pc:spChg chg="add mod">
            <ac:chgData name="Nathan Clouse" userId="60190519-0423-46ec-ac65-f82d83ecfd9c" providerId="ADAL" clId="{6C86E76E-2E69-4401-AB0A-DE85DD0CDB27}" dt="2023-02-21T02:43:19.758" v="3190" actId="1076"/>
            <ac:spMkLst>
              <pc:docMk/>
              <pc:sldMasterMk cId="4053971265" sldId="2147483648"/>
              <pc:sldLayoutMk cId="1674861387" sldId="2147483666"/>
              <ac:spMk id="90" creationId="{750636EC-6B9E-17B4-52DC-D172F773D560}"/>
            </ac:spMkLst>
          </pc:spChg>
          <pc:spChg chg="add mod">
            <ac:chgData name="Nathan Clouse" userId="60190519-0423-46ec-ac65-f82d83ecfd9c" providerId="ADAL" clId="{6C86E76E-2E69-4401-AB0A-DE85DD0CDB27}" dt="2023-02-21T02:43:28.155" v="3192" actId="1076"/>
            <ac:spMkLst>
              <pc:docMk/>
              <pc:sldMasterMk cId="4053971265" sldId="2147483648"/>
              <pc:sldLayoutMk cId="1674861387" sldId="2147483666"/>
              <ac:spMk id="91" creationId="{91D3B116-8F32-F609-B26B-ABA01AD83088}"/>
            </ac:spMkLst>
          </pc:spChg>
          <pc:spChg chg="add mod">
            <ac:chgData name="Nathan Clouse" userId="60190519-0423-46ec-ac65-f82d83ecfd9c" providerId="ADAL" clId="{6C86E76E-2E69-4401-AB0A-DE85DD0CDB27}" dt="2023-02-21T02:43:42.035" v="3196" actId="1076"/>
            <ac:spMkLst>
              <pc:docMk/>
              <pc:sldMasterMk cId="4053971265" sldId="2147483648"/>
              <pc:sldLayoutMk cId="1674861387" sldId="2147483666"/>
              <ac:spMk id="119" creationId="{F0608609-4C7E-8EBD-4386-175F08959ADE}"/>
            </ac:spMkLst>
          </pc:spChg>
          <pc:spChg chg="add mod">
            <ac:chgData name="Nathan Clouse" userId="60190519-0423-46ec-ac65-f82d83ecfd9c" providerId="ADAL" clId="{6C86E76E-2E69-4401-AB0A-DE85DD0CDB27}" dt="2023-02-21T02:43:38.681" v="3195" actId="1076"/>
            <ac:spMkLst>
              <pc:docMk/>
              <pc:sldMasterMk cId="4053971265" sldId="2147483648"/>
              <pc:sldLayoutMk cId="1674861387" sldId="2147483666"/>
              <ac:spMk id="120" creationId="{B8393151-D5CF-0737-D532-7DCC9F756D81}"/>
            </ac:spMkLst>
          </pc:spChg>
          <pc:spChg chg="add mod">
            <ac:chgData name="Nathan Clouse" userId="60190519-0423-46ec-ac65-f82d83ecfd9c" providerId="ADAL" clId="{6C86E76E-2E69-4401-AB0A-DE85DD0CDB27}" dt="2023-02-21T02:44:01.909" v="3198" actId="1076"/>
            <ac:spMkLst>
              <pc:docMk/>
              <pc:sldMasterMk cId="4053971265" sldId="2147483648"/>
              <pc:sldLayoutMk cId="1674861387" sldId="2147483666"/>
              <ac:spMk id="121" creationId="{FF2325FD-975B-7DD7-1C84-03A6F372FA62}"/>
            </ac:spMkLst>
          </pc:spChg>
          <pc:spChg chg="add mod">
            <ac:chgData name="Nathan Clouse" userId="60190519-0423-46ec-ac65-f82d83ecfd9c" providerId="ADAL" clId="{6C86E76E-2E69-4401-AB0A-DE85DD0CDB27}" dt="2023-02-21T02:44:01.909" v="3198" actId="1076"/>
            <ac:spMkLst>
              <pc:docMk/>
              <pc:sldMasterMk cId="4053971265" sldId="2147483648"/>
              <pc:sldLayoutMk cId="1674861387" sldId="2147483666"/>
              <ac:spMk id="142" creationId="{AF92917B-420B-A678-AA43-F2BD2AB951CB}"/>
            </ac:spMkLst>
          </pc:spChg>
          <pc:spChg chg="add mod">
            <ac:chgData name="Nathan Clouse" userId="60190519-0423-46ec-ac65-f82d83ecfd9c" providerId="ADAL" clId="{6C86E76E-2E69-4401-AB0A-DE85DD0CDB27}" dt="2023-02-21T02:44:01.909" v="3198" actId="1076"/>
            <ac:spMkLst>
              <pc:docMk/>
              <pc:sldMasterMk cId="4053971265" sldId="2147483648"/>
              <pc:sldLayoutMk cId="1674861387" sldId="2147483666"/>
              <ac:spMk id="169" creationId="{4F6ADE61-983F-1E5F-2E13-0529F0EC104F}"/>
            </ac:spMkLst>
          </pc:spChg>
          <pc:spChg chg="add mod">
            <ac:chgData name="Nathan Clouse" userId="60190519-0423-46ec-ac65-f82d83ecfd9c" providerId="ADAL" clId="{6C86E76E-2E69-4401-AB0A-DE85DD0CDB27}" dt="2023-02-21T02:44:01.909" v="3198" actId="1076"/>
            <ac:spMkLst>
              <pc:docMk/>
              <pc:sldMasterMk cId="4053971265" sldId="2147483648"/>
              <pc:sldLayoutMk cId="1674861387" sldId="2147483666"/>
              <ac:spMk id="171" creationId="{41E6B8A3-1208-1120-2641-EED3AD74CBD0}"/>
            </ac:spMkLst>
          </pc:spChg>
          <pc:spChg chg="add mod">
            <ac:chgData name="Nathan Clouse" userId="60190519-0423-46ec-ac65-f82d83ecfd9c" providerId="ADAL" clId="{6C86E76E-2E69-4401-AB0A-DE85DD0CDB27}" dt="2023-02-21T02:44:01.909" v="3198" actId="1076"/>
            <ac:spMkLst>
              <pc:docMk/>
              <pc:sldMasterMk cId="4053971265" sldId="2147483648"/>
              <pc:sldLayoutMk cId="1674861387" sldId="2147483666"/>
              <ac:spMk id="172" creationId="{F25F5D34-4558-8379-9CF3-76F06E8BB923}"/>
            </ac:spMkLst>
          </pc:spChg>
        </pc:sldLayoutChg>
        <pc:sldLayoutChg chg="addSp delSp mod">
          <pc:chgData name="Nathan Clouse" userId="60190519-0423-46ec-ac65-f82d83ecfd9c" providerId="ADAL" clId="{6C86E76E-2E69-4401-AB0A-DE85DD0CDB27}" dt="2023-02-21T02:39:44.822" v="3153" actId="478"/>
          <pc:sldLayoutMkLst>
            <pc:docMk/>
            <pc:sldMasterMk cId="4053971265" sldId="2147483648"/>
            <pc:sldLayoutMk cId="1409850593" sldId="2147483668"/>
          </pc:sldLayoutMkLst>
          <pc:spChg chg="add del">
            <ac:chgData name="Nathan Clouse" userId="60190519-0423-46ec-ac65-f82d83ecfd9c" providerId="ADAL" clId="{6C86E76E-2E69-4401-AB0A-DE85DD0CDB27}" dt="2023-02-21T02:39:44.822" v="3153" actId="478"/>
            <ac:spMkLst>
              <pc:docMk/>
              <pc:sldMasterMk cId="4053971265" sldId="2147483648"/>
              <pc:sldLayoutMk cId="1409850593" sldId="2147483668"/>
              <ac:spMk id="13" creationId="{BC0E33DE-D1BB-3937-0E21-B4784D9E14BD}"/>
            </ac:spMkLst>
          </pc:spChg>
        </pc:sldLayoutChg>
        <pc:sldLayoutChg chg="addSp modSp mod">
          <pc:chgData name="Nathan Clouse" userId="60190519-0423-46ec-ac65-f82d83ecfd9c" providerId="ADAL" clId="{6C86E76E-2E69-4401-AB0A-DE85DD0CDB27}" dt="2023-03-05T21:56:08.893" v="4853" actId="166"/>
          <pc:sldLayoutMkLst>
            <pc:docMk/>
            <pc:sldMasterMk cId="4053971265" sldId="2147483648"/>
            <pc:sldLayoutMk cId="3876301866" sldId="2147483669"/>
          </pc:sldLayoutMkLst>
          <pc:spChg chg="ord">
            <ac:chgData name="Nathan Clouse" userId="60190519-0423-46ec-ac65-f82d83ecfd9c" providerId="ADAL" clId="{6C86E76E-2E69-4401-AB0A-DE85DD0CDB27}" dt="2023-03-05T21:56:08.893" v="4853" actId="166"/>
            <ac:spMkLst>
              <pc:docMk/>
              <pc:sldMasterMk cId="4053971265" sldId="2147483648"/>
              <pc:sldLayoutMk cId="3876301866" sldId="2147483669"/>
              <ac:spMk id="4" creationId="{E5F3E1B2-78A6-44A8-9640-7EC7FE27A00F}"/>
            </ac:spMkLst>
          </pc:spChg>
          <pc:spChg chg="add mod ord">
            <ac:chgData name="Nathan Clouse" userId="60190519-0423-46ec-ac65-f82d83ecfd9c" providerId="ADAL" clId="{6C86E76E-2E69-4401-AB0A-DE85DD0CDB27}" dt="2023-03-05T21:56:08.893" v="4853" actId="166"/>
            <ac:spMkLst>
              <pc:docMk/>
              <pc:sldMasterMk cId="4053971265" sldId="2147483648"/>
              <pc:sldLayoutMk cId="3876301866" sldId="2147483669"/>
              <ac:spMk id="5" creationId="{9BB7C3F9-C0A3-9C25-98E6-CE310F37D823}"/>
            </ac:spMkLst>
          </pc:spChg>
          <pc:grpChg chg="mod">
            <ac:chgData name="Nathan Clouse" userId="60190519-0423-46ec-ac65-f82d83ecfd9c" providerId="ADAL" clId="{6C86E76E-2E69-4401-AB0A-DE85DD0CDB27}" dt="2023-02-21T02:54:16.077" v="3253" actId="14861"/>
            <ac:grpSpMkLst>
              <pc:docMk/>
              <pc:sldMasterMk cId="4053971265" sldId="2147483648"/>
              <pc:sldLayoutMk cId="3876301866" sldId="2147483669"/>
              <ac:grpSpMk id="165" creationId="{9EE4FA40-DD09-A463-7109-3B729F871263}"/>
            </ac:grpSpMkLst>
          </pc:grpChg>
        </pc:sldLayoutChg>
        <pc:sldLayoutChg chg="addSp delSp modSp mod">
          <pc:chgData name="Nathan Clouse" userId="60190519-0423-46ec-ac65-f82d83ecfd9c" providerId="ADAL" clId="{6C86E76E-2E69-4401-AB0A-DE85DD0CDB27}" dt="2023-03-05T21:46:01.184" v="4841" actId="166"/>
          <pc:sldLayoutMkLst>
            <pc:docMk/>
            <pc:sldMasterMk cId="4053971265" sldId="2147483648"/>
            <pc:sldLayoutMk cId="4153905305" sldId="2147483670"/>
          </pc:sldLayoutMkLst>
          <pc:spChg chg="add del ord">
            <ac:chgData name="Nathan Clouse" userId="60190519-0423-46ec-ac65-f82d83ecfd9c" providerId="ADAL" clId="{6C86E76E-2E69-4401-AB0A-DE85DD0CDB27}" dt="2023-03-05T21:46:01.184" v="4841" actId="166"/>
            <ac:spMkLst>
              <pc:docMk/>
              <pc:sldMasterMk cId="4053971265" sldId="2147483648"/>
              <pc:sldLayoutMk cId="4153905305" sldId="2147483670"/>
              <ac:spMk id="4" creationId="{25630684-C417-8347-CEA8-A7B4DA68701F}"/>
            </ac:spMkLst>
          </pc:spChg>
          <pc:spChg chg="add del mod ord">
            <ac:chgData name="Nathan Clouse" userId="60190519-0423-46ec-ac65-f82d83ecfd9c" providerId="ADAL" clId="{6C86E76E-2E69-4401-AB0A-DE85DD0CDB27}" dt="2023-03-05T21:44:57.454" v="4835" actId="167"/>
            <ac:spMkLst>
              <pc:docMk/>
              <pc:sldMasterMk cId="4053971265" sldId="2147483648"/>
              <pc:sldLayoutMk cId="4153905305" sldId="2147483670"/>
              <ac:spMk id="5" creationId="{3CBD18C8-3906-2737-3846-5535BBE8B418}"/>
            </ac:spMkLst>
          </pc:spChg>
          <pc:spChg chg="add del mod ord">
            <ac:chgData name="Nathan Clouse" userId="60190519-0423-46ec-ac65-f82d83ecfd9c" providerId="ADAL" clId="{6C86E76E-2E69-4401-AB0A-DE85DD0CDB27}" dt="2023-02-23T23:16:44.190" v="4303" actId="167"/>
            <ac:spMkLst>
              <pc:docMk/>
              <pc:sldMasterMk cId="4053971265" sldId="2147483648"/>
              <pc:sldLayoutMk cId="4153905305" sldId="2147483670"/>
              <ac:spMk id="6" creationId="{8A3EA2B9-2973-1706-DD49-69D938C12E7F}"/>
            </ac:spMkLst>
          </pc:spChg>
          <pc:spChg chg="add mod">
            <ac:chgData name="Nathan Clouse" userId="60190519-0423-46ec-ac65-f82d83ecfd9c" providerId="ADAL" clId="{6C86E76E-2E69-4401-AB0A-DE85DD0CDB27}" dt="2023-03-05T21:45:02.679" v="4836"/>
            <ac:spMkLst>
              <pc:docMk/>
              <pc:sldMasterMk cId="4053971265" sldId="2147483648"/>
              <pc:sldLayoutMk cId="4153905305" sldId="2147483670"/>
              <ac:spMk id="7" creationId="{00CA313B-1B69-581F-7BEE-C628545CB5EA}"/>
            </ac:spMkLst>
          </pc:spChg>
          <pc:spChg chg="add del mod">
            <ac:chgData name="Nathan Clouse" userId="60190519-0423-46ec-ac65-f82d83ecfd9c" providerId="ADAL" clId="{6C86E76E-2E69-4401-AB0A-DE85DD0CDB27}" dt="2023-02-23T23:16:29.414" v="4298"/>
            <ac:spMkLst>
              <pc:docMk/>
              <pc:sldMasterMk cId="4053971265" sldId="2147483648"/>
              <pc:sldLayoutMk cId="4153905305" sldId="2147483670"/>
              <ac:spMk id="7" creationId="{A54FB268-8D0C-A016-D55D-20BD279D72A3}"/>
            </ac:spMkLst>
          </pc:spChg>
          <pc:spChg chg="add del mod">
            <ac:chgData name="Nathan Clouse" userId="60190519-0423-46ec-ac65-f82d83ecfd9c" providerId="ADAL" clId="{6C86E76E-2E69-4401-AB0A-DE85DD0CDB27}" dt="2023-02-23T23:16:29.414" v="4298"/>
            <ac:spMkLst>
              <pc:docMk/>
              <pc:sldMasterMk cId="4053971265" sldId="2147483648"/>
              <pc:sldLayoutMk cId="4153905305" sldId="2147483670"/>
              <ac:spMk id="10" creationId="{54E2A89D-A214-9D5D-4D0B-5080A3BE53B3}"/>
            </ac:spMkLst>
          </pc:spChg>
        </pc:sldLayoutChg>
        <pc:sldLayoutChg chg="addSp modSp mod">
          <pc:chgData name="Nathan Clouse" userId="60190519-0423-46ec-ac65-f82d83ecfd9c" providerId="ADAL" clId="{6C86E76E-2E69-4401-AB0A-DE85DD0CDB27}" dt="2023-03-05T21:46:07.676" v="4842" actId="166"/>
          <pc:sldLayoutMkLst>
            <pc:docMk/>
            <pc:sldMasterMk cId="4053971265" sldId="2147483648"/>
            <pc:sldLayoutMk cId="2612793770" sldId="2147483672"/>
          </pc:sldLayoutMkLst>
          <pc:spChg chg="ord">
            <ac:chgData name="Nathan Clouse" userId="60190519-0423-46ec-ac65-f82d83ecfd9c" providerId="ADAL" clId="{6C86E76E-2E69-4401-AB0A-DE85DD0CDB27}" dt="2023-03-05T21:46:07.676" v="4842" actId="166"/>
            <ac:spMkLst>
              <pc:docMk/>
              <pc:sldMasterMk cId="4053971265" sldId="2147483648"/>
              <pc:sldLayoutMk cId="2612793770" sldId="2147483672"/>
              <ac:spMk id="4" creationId="{25630684-C417-8347-CEA8-A7B4DA68701F}"/>
            </ac:spMkLst>
          </pc:spChg>
          <pc:spChg chg="add mod">
            <ac:chgData name="Nathan Clouse" userId="60190519-0423-46ec-ac65-f82d83ecfd9c" providerId="ADAL" clId="{6C86E76E-2E69-4401-AB0A-DE85DD0CDB27}" dt="2023-03-05T21:45:04.135" v="4837"/>
            <ac:spMkLst>
              <pc:docMk/>
              <pc:sldMasterMk cId="4053971265" sldId="2147483648"/>
              <pc:sldLayoutMk cId="2612793770" sldId="2147483672"/>
              <ac:spMk id="5" creationId="{24706BBF-FD16-A413-3BCB-551B8458783F}"/>
            </ac:spMkLst>
          </pc:spChg>
        </pc:sldLayoutChg>
        <pc:sldLayoutChg chg="addSp modSp mod">
          <pc:chgData name="Nathan Clouse" userId="60190519-0423-46ec-ac65-f82d83ecfd9c" providerId="ADAL" clId="{6C86E76E-2E69-4401-AB0A-DE85DD0CDB27}" dt="2023-03-05T21:46:17.477" v="4843" actId="166"/>
          <pc:sldLayoutMkLst>
            <pc:docMk/>
            <pc:sldMasterMk cId="4053971265" sldId="2147483648"/>
            <pc:sldLayoutMk cId="2733148814" sldId="2147483673"/>
          </pc:sldLayoutMkLst>
          <pc:spChg chg="ord">
            <ac:chgData name="Nathan Clouse" userId="60190519-0423-46ec-ac65-f82d83ecfd9c" providerId="ADAL" clId="{6C86E76E-2E69-4401-AB0A-DE85DD0CDB27}" dt="2023-03-05T21:46:17.477" v="4843" actId="166"/>
            <ac:spMkLst>
              <pc:docMk/>
              <pc:sldMasterMk cId="4053971265" sldId="2147483648"/>
              <pc:sldLayoutMk cId="2733148814" sldId="2147483673"/>
              <ac:spMk id="4" creationId="{25630684-C417-8347-CEA8-A7B4DA68701F}"/>
            </ac:spMkLst>
          </pc:spChg>
          <pc:spChg chg="add mod">
            <ac:chgData name="Nathan Clouse" userId="60190519-0423-46ec-ac65-f82d83ecfd9c" providerId="ADAL" clId="{6C86E76E-2E69-4401-AB0A-DE85DD0CDB27}" dt="2023-03-05T21:45:04.887" v="4838"/>
            <ac:spMkLst>
              <pc:docMk/>
              <pc:sldMasterMk cId="4053971265" sldId="2147483648"/>
              <pc:sldLayoutMk cId="2733148814" sldId="2147483673"/>
              <ac:spMk id="10" creationId="{F3553BD0-F59F-3E2B-A42F-6541297A238F}"/>
            </ac:spMkLst>
          </pc:spChg>
        </pc:sldLayoutChg>
        <pc:sldLayoutChg chg="add del mod modTransition">
          <pc:chgData name="Nathan Clouse" userId="60190519-0423-46ec-ac65-f82d83ecfd9c" providerId="ADAL" clId="{6C86E76E-2E69-4401-AB0A-DE85DD0CDB27}" dt="2023-02-21T02:44:50.765" v="3204" actId="2890"/>
          <pc:sldLayoutMkLst>
            <pc:docMk/>
            <pc:sldMasterMk cId="4053971265" sldId="2147483648"/>
            <pc:sldLayoutMk cId="1898340109" sldId="2147483675"/>
          </pc:sldLayoutMkLst>
        </pc:sldLayoutChg>
        <pc:sldLayoutChg chg="addSp delSp modSp add mod modTransition">
          <pc:chgData name="Nathan Clouse" userId="60190519-0423-46ec-ac65-f82d83ecfd9c" providerId="ADAL" clId="{6C86E76E-2E69-4401-AB0A-DE85DD0CDB27}" dt="2023-02-21T02:50:56.740" v="3225" actId="207"/>
          <pc:sldLayoutMkLst>
            <pc:docMk/>
            <pc:sldMasterMk cId="4053971265" sldId="2147483648"/>
            <pc:sldLayoutMk cId="2257560548" sldId="2147483675"/>
          </pc:sldLayoutMkLst>
          <pc:spChg chg="add mod">
            <ac:chgData name="Nathan Clouse" userId="60190519-0423-46ec-ac65-f82d83ecfd9c" providerId="ADAL" clId="{6C86E76E-2E69-4401-AB0A-DE85DD0CDB27}" dt="2023-02-21T02:49:51.010" v="3218" actId="571"/>
            <ac:spMkLst>
              <pc:docMk/>
              <pc:sldMasterMk cId="4053971265" sldId="2147483648"/>
              <pc:sldLayoutMk cId="2257560548" sldId="2147483675"/>
              <ac:spMk id="6" creationId="{65D51505-FDAB-F76C-5145-D7F59CF18D49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25" creationId="{97044D7E-C38A-1CDE-4EE9-1B5E51B3B6F9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26" creationId="{3879A1E4-044A-40BA-9734-14FCF1D9A9F3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27" creationId="{D142B00C-FAAB-460E-B10C-520EDF47FC18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28" creationId="{6B5CCD26-55F2-3911-9889-2D9152F59708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29" creationId="{7BF6CBA4-E8FE-8B6A-9BD9-4E87382471D2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30" creationId="{3DA43CA1-6C61-1FEE-61A5-E4D1EC6FC3DF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31" creationId="{1AFB674C-8B36-4AD1-EADB-458952A91D07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32" creationId="{4FF8A070-89C3-A2FD-66DB-42744CD2A04D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33" creationId="{B6269642-6ADA-06C0-FB1B-BE776E7923E4}"/>
            </ac:spMkLst>
          </pc:spChg>
          <pc:spChg chg="mod">
            <ac:chgData name="Nathan Clouse" userId="60190519-0423-46ec-ac65-f82d83ecfd9c" providerId="ADAL" clId="{6C86E76E-2E69-4401-AB0A-DE85DD0CDB27}" dt="2023-02-21T02:50:45.316" v="3222" actId="207"/>
            <ac:spMkLst>
              <pc:docMk/>
              <pc:sldMasterMk cId="4053971265" sldId="2147483648"/>
              <pc:sldLayoutMk cId="2257560548" sldId="2147483675"/>
              <ac:spMk id="34" creationId="{390BF596-F4F5-4280-E00F-6A8CDC023DBB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35" creationId="{038EEF25-FAB3-85DF-DB94-66CC21243C9E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36" creationId="{F4B42CD1-A642-3BB0-DE9F-A6467FF6550A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37" creationId="{012D1C5A-071A-9F33-A893-0A24C1703FA4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38" creationId="{F30422F9-F3C1-EDE5-0440-ABCCA424BC1F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39" creationId="{6905C2F1-AC0C-DEB5-4D9F-EBB3EEC14A39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40" creationId="{F53FAE05-BFD7-23D2-1C85-26E2A86CBC6A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41" creationId="{D8FC333B-BDF9-5E3B-B27C-CD8717EE8A59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42" creationId="{8F32AB22-C165-18B8-2432-67052DB41A92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43" creationId="{A7535EC5-9D0D-628E-43C8-10912C2859AC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44" creationId="{73E03E21-412A-07D9-E80E-0051AE253C13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45" creationId="{CD0BD0E2-6EA7-5D01-C8CE-2B7E9B3A3082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46" creationId="{8001B848-1C16-190D-E27C-3EB26969D0F0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47" creationId="{EC3D05F4-0BBB-3725-7E69-D74BA4C786D7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48" creationId="{00EA6593-D7EA-4732-34CB-BD802F89E35E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49" creationId="{4C7F0701-8EE3-3308-DD51-F21071116555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50" creationId="{86E07B0A-1646-C7A7-C073-8299BAF1939A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51" creationId="{41337414-C300-4F25-9303-1D84FCE585AD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52" creationId="{748C301B-7EA0-2EAC-C855-8936C1076644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53" creationId="{01CC6C28-BDD2-7A20-CAA3-23935EE978FC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54" creationId="{83E269C0-867F-E1D0-234D-8813446D54F8}"/>
            </ac:spMkLst>
          </pc:spChg>
          <pc:spChg chg="mod">
            <ac:chgData name="Nathan Clouse" userId="60190519-0423-46ec-ac65-f82d83ecfd9c" providerId="ADAL" clId="{6C86E76E-2E69-4401-AB0A-DE85DD0CDB27}" dt="2023-02-21T02:50:28.866" v="3220" actId="165"/>
            <ac:spMkLst>
              <pc:docMk/>
              <pc:sldMasterMk cId="4053971265" sldId="2147483648"/>
              <pc:sldLayoutMk cId="2257560548" sldId="2147483675"/>
              <ac:spMk id="55" creationId="{E2355800-7085-194A-2CE7-74F95F637995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56" creationId="{2AF82C4D-BDA6-D529-6BCC-E185D4152E50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57" creationId="{5190766E-C540-7102-BE15-E1D0D3989C46}"/>
            </ac:spMkLst>
          </pc:spChg>
          <pc:spChg chg="mod">
            <ac:chgData name="Nathan Clouse" userId="60190519-0423-46ec-ac65-f82d83ecfd9c" providerId="ADAL" clId="{6C86E76E-2E69-4401-AB0A-DE85DD0CDB27}" dt="2023-02-21T02:50:56.740" v="3225" actId="207"/>
            <ac:spMkLst>
              <pc:docMk/>
              <pc:sldMasterMk cId="4053971265" sldId="2147483648"/>
              <pc:sldLayoutMk cId="2257560548" sldId="2147483675"/>
              <ac:spMk id="58" creationId="{5714173F-F324-E18D-40D8-86D6C1486E13}"/>
            </ac:spMkLst>
          </pc:spChg>
          <pc:spChg chg="mod">
            <ac:chgData name="Nathan Clouse" userId="60190519-0423-46ec-ac65-f82d83ecfd9c" providerId="ADAL" clId="{6C86E76E-2E69-4401-AB0A-DE85DD0CDB27}" dt="2023-02-21T02:50:48.419" v="3224" actId="1076"/>
            <ac:spMkLst>
              <pc:docMk/>
              <pc:sldMasterMk cId="4053971265" sldId="2147483648"/>
              <pc:sldLayoutMk cId="2257560548" sldId="2147483675"/>
              <ac:spMk id="153" creationId="{BEF6EA0E-FFF6-C11C-0B8C-16CA37156A2D}"/>
            </ac:spMkLst>
          </pc:spChg>
          <pc:grpChg chg="del mod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13" creationId="{8B7DBD7D-98E0-D13F-ECCE-0D6705B6BA45}"/>
            </ac:grpSpMkLst>
          </pc:grpChg>
          <pc:grpChg chg="mod topLvl">
            <ac:chgData name="Nathan Clouse" userId="60190519-0423-46ec-ac65-f82d83ecfd9c" providerId="ADAL" clId="{6C86E76E-2E69-4401-AB0A-DE85DD0CDB27}" dt="2023-02-21T02:50:56.740" v="3225" actId="207"/>
            <ac:grpSpMkLst>
              <pc:docMk/>
              <pc:sldMasterMk cId="4053971265" sldId="2147483648"/>
              <pc:sldLayoutMk cId="2257560548" sldId="2147483675"/>
              <ac:grpSpMk id="14" creationId="{34BD0719-64BB-A635-F8EA-5E79EE5085F8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15" creationId="{F05B273F-40F9-81BE-57AC-857CC7AE5D6C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16" creationId="{451319BC-C912-2AAD-4F0B-5DD4E4B02C23}"/>
            </ac:grpSpMkLst>
          </pc:grpChg>
          <pc:grpChg chg="mod topLvl">
            <ac:chgData name="Nathan Clouse" userId="60190519-0423-46ec-ac65-f82d83ecfd9c" providerId="ADAL" clId="{6C86E76E-2E69-4401-AB0A-DE85DD0CDB27}" dt="2023-02-21T02:50:56.740" v="3225" actId="207"/>
            <ac:grpSpMkLst>
              <pc:docMk/>
              <pc:sldMasterMk cId="4053971265" sldId="2147483648"/>
              <pc:sldLayoutMk cId="2257560548" sldId="2147483675"/>
              <ac:grpSpMk id="17" creationId="{DDFC399F-B636-1E7A-AB8C-2433ACB16FA9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18" creationId="{93CF414A-3B18-6F58-D00D-70DE13E692A4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19" creationId="{3E1B1FE6-27DF-917F-0656-8D9EB10699EB}"/>
            </ac:grpSpMkLst>
          </pc:grpChg>
          <pc:grpChg chg="mod topLvl">
            <ac:chgData name="Nathan Clouse" userId="60190519-0423-46ec-ac65-f82d83ecfd9c" providerId="ADAL" clId="{6C86E76E-2E69-4401-AB0A-DE85DD0CDB27}" dt="2023-02-21T02:50:56.740" v="3225" actId="207"/>
            <ac:grpSpMkLst>
              <pc:docMk/>
              <pc:sldMasterMk cId="4053971265" sldId="2147483648"/>
              <pc:sldLayoutMk cId="2257560548" sldId="2147483675"/>
              <ac:grpSpMk id="20" creationId="{E97088B2-56A4-C759-B93A-1997D7D21B2A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21" creationId="{9EF66BBC-1D06-8269-02A0-52B634F4C31E}"/>
            </ac:grpSpMkLst>
          </pc:grpChg>
          <pc:grpChg chg="mod topLvl">
            <ac:chgData name="Nathan Clouse" userId="60190519-0423-46ec-ac65-f82d83ecfd9c" providerId="ADAL" clId="{6C86E76E-2E69-4401-AB0A-DE85DD0CDB27}" dt="2023-02-21T02:50:45.316" v="3222" actId="207"/>
            <ac:grpSpMkLst>
              <pc:docMk/>
              <pc:sldMasterMk cId="4053971265" sldId="2147483648"/>
              <pc:sldLayoutMk cId="2257560548" sldId="2147483675"/>
              <ac:grpSpMk id="22" creationId="{3EBF2311-0C75-7239-5F21-4F82052F005C}"/>
            </ac:grpSpMkLst>
          </pc:grpChg>
          <pc:grpChg chg="mod topLvl">
            <ac:chgData name="Nathan Clouse" userId="60190519-0423-46ec-ac65-f82d83ecfd9c" providerId="ADAL" clId="{6C86E76E-2E69-4401-AB0A-DE85DD0CDB27}" dt="2023-02-21T02:50:28.866" v="3220" actId="165"/>
            <ac:grpSpMkLst>
              <pc:docMk/>
              <pc:sldMasterMk cId="4053971265" sldId="2147483648"/>
              <pc:sldLayoutMk cId="2257560548" sldId="2147483675"/>
              <ac:grpSpMk id="23" creationId="{6335A4E1-31BB-1F40-8E00-D5672BFE350D}"/>
            </ac:grpSpMkLst>
          </pc:grpChg>
          <pc:grpChg chg="mod topLvl">
            <ac:chgData name="Nathan Clouse" userId="60190519-0423-46ec-ac65-f82d83ecfd9c" providerId="ADAL" clId="{6C86E76E-2E69-4401-AB0A-DE85DD0CDB27}" dt="2023-02-21T02:50:45.316" v="3222" actId="207"/>
            <ac:grpSpMkLst>
              <pc:docMk/>
              <pc:sldMasterMk cId="4053971265" sldId="2147483648"/>
              <pc:sldLayoutMk cId="2257560548" sldId="2147483675"/>
              <ac:grpSpMk id="24" creationId="{076E086E-4C4B-EF4B-9595-F211026DEFC3}"/>
            </ac:grpSpMkLst>
          </pc:grpChg>
        </pc:sldLayoutChg>
        <pc:sldLayoutChg chg="add del mod modTransition">
          <pc:chgData name="Nathan Clouse" userId="60190519-0423-46ec-ac65-f82d83ecfd9c" providerId="ADAL" clId="{6C86E76E-2E69-4401-AB0A-DE85DD0CDB27}" dt="2023-02-21T02:44:50.168" v="3203" actId="2890"/>
          <pc:sldLayoutMkLst>
            <pc:docMk/>
            <pc:sldMasterMk cId="4053971265" sldId="2147483648"/>
            <pc:sldLayoutMk cId="321169445" sldId="2147483676"/>
          </pc:sldLayoutMkLst>
        </pc:sldLayoutChg>
        <pc:sldLayoutChg chg="delSp modSp add mod modTransition">
          <pc:chgData name="Nathan Clouse" userId="60190519-0423-46ec-ac65-f82d83ecfd9c" providerId="ADAL" clId="{6C86E76E-2E69-4401-AB0A-DE85DD0CDB27}" dt="2023-02-21T02:52:20.743" v="3235" actId="207"/>
          <pc:sldLayoutMkLst>
            <pc:docMk/>
            <pc:sldMasterMk cId="4053971265" sldId="2147483648"/>
            <pc:sldLayoutMk cId="2824642812" sldId="2147483676"/>
          </pc:sldLayoutMkLst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4" creationId="{8F5E2255-9CBB-10AE-94F9-558B236BE062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5" creationId="{2DF9EB6B-7882-2A1E-6B3F-5AAD1E6A954B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6" creationId="{F6CC1195-9990-BFA1-262A-383559C9D354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7" creationId="{CF8E53CC-8B81-4AD7-7728-13F26FB5BC90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8" creationId="{D0A18501-EA9F-342E-9BD3-29AE564E4A7D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59" creationId="{C6A4E12D-40F3-302B-8966-41E9E7E57A9E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60" creationId="{B621210F-12BE-AFF7-EDF8-1C5FE4C03F83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61" creationId="{200B0F54-50DD-A359-824D-262F0161D507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62" creationId="{59977E35-7C15-71F1-E200-029E201EDC9A}"/>
            </ac:spMkLst>
          </pc:spChg>
          <pc:spChg chg="mod">
            <ac:chgData name="Nathan Clouse" userId="60190519-0423-46ec-ac65-f82d83ecfd9c" providerId="ADAL" clId="{6C86E76E-2E69-4401-AB0A-DE85DD0CDB27}" dt="2023-02-21T02:52:14.626" v="3234" actId="165"/>
            <ac:spMkLst>
              <pc:docMk/>
              <pc:sldMasterMk cId="4053971265" sldId="2147483648"/>
              <pc:sldLayoutMk cId="2824642812" sldId="2147483676"/>
              <ac:spMk id="63" creationId="{7765DE4F-6CE2-C7F2-8C9F-573CA88952C9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4" creationId="{BADB9395-0703-C6CB-C810-4CB55864A0C9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5" creationId="{BCA91470-7EA5-1CAD-1404-9AF900447D0F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6" creationId="{CAC917A0-7AD1-7BD7-F26D-89EA735B07FB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7" creationId="{D18DA440-EA94-0A01-503A-F8A636871603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8" creationId="{494C4640-1903-4404-A197-8D0DF118956D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69" creationId="{409DA321-6FB6-5655-C327-A25BAB5D2DC3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70" creationId="{15533BBD-AA1A-238F-73D8-AF99E67A995C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71" creationId="{7282B935-7D35-C566-E2F7-630820DA3630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72" creationId="{3F5B14BF-FC38-24F0-D1E8-32C15DD5B2C0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73" creationId="{F6EDA3FF-8B35-09D8-77BF-8E44C49B719E}"/>
            </ac:spMkLst>
          </pc:spChg>
          <pc:spChg chg="mod">
            <ac:chgData name="Nathan Clouse" userId="60190519-0423-46ec-ac65-f82d83ecfd9c" providerId="ADAL" clId="{6C86E76E-2E69-4401-AB0A-DE85DD0CDB27}" dt="2023-02-21T02:52:20.743" v="3235" actId="207"/>
            <ac:spMkLst>
              <pc:docMk/>
              <pc:sldMasterMk cId="4053971265" sldId="2147483648"/>
              <pc:sldLayoutMk cId="2824642812" sldId="2147483676"/>
              <ac:spMk id="74" creationId="{72695A6C-158D-7488-DF27-F74EA2064B9F}"/>
            </ac:spMkLst>
          </pc:spChg>
          <pc:grpChg chg="del">
            <ac:chgData name="Nathan Clouse" userId="60190519-0423-46ec-ac65-f82d83ecfd9c" providerId="ADAL" clId="{6C86E76E-2E69-4401-AB0A-DE85DD0CDB27}" dt="2023-02-21T02:52:14.626" v="3234" actId="165"/>
            <ac:grpSpMkLst>
              <pc:docMk/>
              <pc:sldMasterMk cId="4053971265" sldId="2147483648"/>
              <pc:sldLayoutMk cId="2824642812" sldId="2147483676"/>
              <ac:grpSpMk id="46" creationId="{72C3E97E-43C1-ABFB-8428-311009AAEBE2}"/>
            </ac:grpSpMkLst>
          </pc:grpChg>
          <pc:grpChg chg="mod topLvl">
            <ac:chgData name="Nathan Clouse" userId="60190519-0423-46ec-ac65-f82d83ecfd9c" providerId="ADAL" clId="{6C86E76E-2E69-4401-AB0A-DE85DD0CDB27}" dt="2023-02-21T02:52:20.743" v="3235" actId="207"/>
            <ac:grpSpMkLst>
              <pc:docMk/>
              <pc:sldMasterMk cId="4053971265" sldId="2147483648"/>
              <pc:sldLayoutMk cId="2824642812" sldId="2147483676"/>
              <ac:grpSpMk id="47" creationId="{07E23B47-D40D-AB38-9E5D-AED53504FE10}"/>
            </ac:grpSpMkLst>
          </pc:grpChg>
          <pc:grpChg chg="mod topLvl">
            <ac:chgData name="Nathan Clouse" userId="60190519-0423-46ec-ac65-f82d83ecfd9c" providerId="ADAL" clId="{6C86E76E-2E69-4401-AB0A-DE85DD0CDB27}" dt="2023-02-21T02:52:20.743" v="3235" actId="207"/>
            <ac:grpSpMkLst>
              <pc:docMk/>
              <pc:sldMasterMk cId="4053971265" sldId="2147483648"/>
              <pc:sldLayoutMk cId="2824642812" sldId="2147483676"/>
              <ac:grpSpMk id="48" creationId="{079CFEC1-7C29-B557-7180-9647CCD67110}"/>
            </ac:grpSpMkLst>
          </pc:grpChg>
          <pc:grpChg chg="mod topLvl">
            <ac:chgData name="Nathan Clouse" userId="60190519-0423-46ec-ac65-f82d83ecfd9c" providerId="ADAL" clId="{6C86E76E-2E69-4401-AB0A-DE85DD0CDB27}" dt="2023-02-21T02:52:20.743" v="3235" actId="207"/>
            <ac:grpSpMkLst>
              <pc:docMk/>
              <pc:sldMasterMk cId="4053971265" sldId="2147483648"/>
              <pc:sldLayoutMk cId="2824642812" sldId="2147483676"/>
              <ac:grpSpMk id="49" creationId="{8F2BEB6B-0DF2-D592-1838-37A4151EDF2A}"/>
            </ac:grpSpMkLst>
          </pc:grpChg>
          <pc:grpChg chg="mod topLvl">
            <ac:chgData name="Nathan Clouse" userId="60190519-0423-46ec-ac65-f82d83ecfd9c" providerId="ADAL" clId="{6C86E76E-2E69-4401-AB0A-DE85DD0CDB27}" dt="2023-02-21T02:52:20.743" v="3235" actId="207"/>
            <ac:grpSpMkLst>
              <pc:docMk/>
              <pc:sldMasterMk cId="4053971265" sldId="2147483648"/>
              <pc:sldLayoutMk cId="2824642812" sldId="2147483676"/>
              <ac:grpSpMk id="50" creationId="{14759EF6-8198-1D61-718B-4BAD7C7722E0}"/>
            </ac:grpSpMkLst>
          </pc:grpChg>
          <pc:grpChg chg="mod topLvl">
            <ac:chgData name="Nathan Clouse" userId="60190519-0423-46ec-ac65-f82d83ecfd9c" providerId="ADAL" clId="{6C86E76E-2E69-4401-AB0A-DE85DD0CDB27}" dt="2023-02-21T02:52:14.626" v="3234" actId="165"/>
            <ac:grpSpMkLst>
              <pc:docMk/>
              <pc:sldMasterMk cId="4053971265" sldId="2147483648"/>
              <pc:sldLayoutMk cId="2824642812" sldId="2147483676"/>
              <ac:grpSpMk id="51" creationId="{7DBC3D16-FC1B-171A-DAF6-9E6C4B9282F9}"/>
            </ac:grpSpMkLst>
          </pc:grpChg>
          <pc:grpChg chg="mod topLvl">
            <ac:chgData name="Nathan Clouse" userId="60190519-0423-46ec-ac65-f82d83ecfd9c" providerId="ADAL" clId="{6C86E76E-2E69-4401-AB0A-DE85DD0CDB27}" dt="2023-02-21T02:52:14.626" v="3234" actId="165"/>
            <ac:grpSpMkLst>
              <pc:docMk/>
              <pc:sldMasterMk cId="4053971265" sldId="2147483648"/>
              <pc:sldLayoutMk cId="2824642812" sldId="2147483676"/>
              <ac:grpSpMk id="52" creationId="{85123E20-60F4-14F3-7E64-B10DE57DFF76}"/>
            </ac:grpSpMkLst>
          </pc:grpChg>
          <pc:grpChg chg="mod topLvl">
            <ac:chgData name="Nathan Clouse" userId="60190519-0423-46ec-ac65-f82d83ecfd9c" providerId="ADAL" clId="{6C86E76E-2E69-4401-AB0A-DE85DD0CDB27}" dt="2023-02-21T02:52:14.626" v="3234" actId="165"/>
            <ac:grpSpMkLst>
              <pc:docMk/>
              <pc:sldMasterMk cId="4053971265" sldId="2147483648"/>
              <pc:sldLayoutMk cId="2824642812" sldId="2147483676"/>
              <ac:grpSpMk id="53" creationId="{78AE653D-E493-EDB9-8307-B5090BF1C0EE}"/>
            </ac:grpSpMkLst>
          </pc:grpChg>
        </pc:sldLayoutChg>
        <pc:sldLayoutChg chg="add mod modTransition">
          <pc:chgData name="Nathan Clouse" userId="60190519-0423-46ec-ac65-f82d83ecfd9c" providerId="ADAL" clId="{6C86E76E-2E69-4401-AB0A-DE85DD0CDB27}" dt="2023-02-21T02:45:47.212" v="3207" actId="2890"/>
          <pc:sldLayoutMkLst>
            <pc:docMk/>
            <pc:sldMasterMk cId="4053971265" sldId="2147483648"/>
            <pc:sldLayoutMk cId="1171018149" sldId="2147483677"/>
          </pc:sldLayoutMkLst>
        </pc:sldLayoutChg>
        <pc:sldLayoutChg chg="add mod modTransition">
          <pc:chgData name="Nathan Clouse" userId="60190519-0423-46ec-ac65-f82d83ecfd9c" providerId="ADAL" clId="{6C86E76E-2E69-4401-AB0A-DE85DD0CDB27}" dt="2023-02-21T02:45:50.407" v="3208" actId="2890"/>
          <pc:sldLayoutMkLst>
            <pc:docMk/>
            <pc:sldMasterMk cId="4053971265" sldId="2147483648"/>
            <pc:sldLayoutMk cId="108390649" sldId="2147483678"/>
          </pc:sldLayoutMkLst>
        </pc:sldLayoutChg>
        <pc:sldLayoutChg chg="add mod modTransition">
          <pc:chgData name="Nathan Clouse" userId="60190519-0423-46ec-ac65-f82d83ecfd9c" providerId="ADAL" clId="{6C86E76E-2E69-4401-AB0A-DE85DD0CDB27}" dt="2023-02-21T02:45:59.428" v="3209" actId="2890"/>
          <pc:sldLayoutMkLst>
            <pc:docMk/>
            <pc:sldMasterMk cId="4053971265" sldId="2147483648"/>
            <pc:sldLayoutMk cId="3242840995" sldId="2147483679"/>
          </pc:sldLayoutMkLst>
        </pc:sldLayoutChg>
        <pc:sldLayoutChg chg="delSp add mod modTransition setBg">
          <pc:chgData name="Nathan Clouse" userId="60190519-0423-46ec-ac65-f82d83ecfd9c" providerId="ADAL" clId="{6C86E76E-2E69-4401-AB0A-DE85DD0CDB27}" dt="2023-02-23T23:40:32.367" v="4458" actId="478"/>
          <pc:sldLayoutMkLst>
            <pc:docMk/>
            <pc:sldMasterMk cId="4053971265" sldId="2147483648"/>
            <pc:sldLayoutMk cId="4121473140" sldId="2147483680"/>
          </pc:sldLayoutMkLst>
          <pc:spChg chg="del">
            <ac:chgData name="Nathan Clouse" userId="60190519-0423-46ec-ac65-f82d83ecfd9c" providerId="ADAL" clId="{6C86E76E-2E69-4401-AB0A-DE85DD0CDB27}" dt="2023-02-23T23:40:30.776" v="4457" actId="478"/>
            <ac:spMkLst>
              <pc:docMk/>
              <pc:sldMasterMk cId="4053971265" sldId="2147483648"/>
              <pc:sldLayoutMk cId="4121473140" sldId="2147483680"/>
              <ac:spMk id="4" creationId="{1F93F644-A656-5B90-CC5D-0EBBA7F2DA05}"/>
            </ac:spMkLst>
          </pc:spChg>
          <pc:spChg chg="del">
            <ac:chgData name="Nathan Clouse" userId="60190519-0423-46ec-ac65-f82d83ecfd9c" providerId="ADAL" clId="{6C86E76E-2E69-4401-AB0A-DE85DD0CDB27}" dt="2023-02-21T03:03:30.065" v="3336" actId="478"/>
            <ac:spMkLst>
              <pc:docMk/>
              <pc:sldMasterMk cId="4053971265" sldId="2147483648"/>
              <pc:sldLayoutMk cId="4121473140" sldId="2147483680"/>
              <ac:spMk id="7" creationId="{0C50FAF4-AA3D-8BB2-B5EB-9E6756E6A517}"/>
            </ac:spMkLst>
          </pc:spChg>
          <pc:spChg chg="del">
            <ac:chgData name="Nathan Clouse" userId="60190519-0423-46ec-ac65-f82d83ecfd9c" providerId="ADAL" clId="{6C86E76E-2E69-4401-AB0A-DE85DD0CDB27}" dt="2023-02-21T03:03:32.760" v="3337" actId="478"/>
            <ac:spMkLst>
              <pc:docMk/>
              <pc:sldMasterMk cId="4053971265" sldId="2147483648"/>
              <pc:sldLayoutMk cId="4121473140" sldId="2147483680"/>
              <ac:spMk id="8" creationId="{76E277B3-6EA1-4A63-9E54-79576FCF6C66}"/>
            </ac:spMkLst>
          </pc:spChg>
          <pc:grpChg chg="del">
            <ac:chgData name="Nathan Clouse" userId="60190519-0423-46ec-ac65-f82d83ecfd9c" providerId="ADAL" clId="{6C86E76E-2E69-4401-AB0A-DE85DD0CDB27}" dt="2023-02-23T23:40:32.367" v="4458" actId="478"/>
            <ac:grpSpMkLst>
              <pc:docMk/>
              <pc:sldMasterMk cId="4053971265" sldId="2147483648"/>
              <pc:sldLayoutMk cId="4121473140" sldId="2147483680"/>
              <ac:grpSpMk id="9" creationId="{487CB246-3AE0-93E4-92CF-A1CA3A7EDE3D}"/>
            </ac:grpSpMkLst>
          </pc:grpChg>
          <pc:picChg chg="del">
            <ac:chgData name="Nathan Clouse" userId="60190519-0423-46ec-ac65-f82d83ecfd9c" providerId="ADAL" clId="{6C86E76E-2E69-4401-AB0A-DE85DD0CDB27}" dt="2023-02-21T03:02:29.975" v="3274" actId="478"/>
            <ac:picMkLst>
              <pc:docMk/>
              <pc:sldMasterMk cId="4053971265" sldId="2147483648"/>
              <pc:sldLayoutMk cId="4121473140" sldId="2147483680"/>
              <ac:picMk id="6" creationId="{9D213ABE-8F03-390B-7570-5AA44E85EB56}"/>
            </ac:picMkLst>
          </pc:picChg>
        </pc:sldLayoutChg>
        <pc:sldLayoutChg chg="modSp add mod modTransition">
          <pc:chgData name="Nathan Clouse" userId="60190519-0423-46ec-ac65-f82d83ecfd9c" providerId="ADAL" clId="{6C86E76E-2E69-4401-AB0A-DE85DD0CDB27}" dt="2023-02-23T03:30:06.527" v="4006" actId="207"/>
          <pc:sldLayoutMkLst>
            <pc:docMk/>
            <pc:sldMasterMk cId="4053971265" sldId="2147483648"/>
            <pc:sldLayoutMk cId="1822048590" sldId="2147483681"/>
          </pc:sldLayoutMkLst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1" creationId="{76BE1570-65DD-8D5D-1425-B4D15AA6B28B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2" creationId="{F4D04464-9EE3-8556-676F-61B71A134441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3" creationId="{35A7AFDA-4F03-AD33-D191-7F67B0F763C5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4" creationId="{D59FB8A1-7C2B-ECAB-8885-42F6DB001370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5" creationId="{C1204EF6-2C38-A561-A20C-2B79D1665504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6" creationId="{6ADE27ED-D025-2E5E-9B25-3ED24A8BF1D0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7" creationId="{AE41565F-DB28-E259-2731-6252A45DA86C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8" creationId="{1B944F84-B343-CF32-A8D4-8AAA5DA0261D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29" creationId="{50CD2157-BAAE-A517-409E-D79AD10E4C5C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0" creationId="{88E4E00C-86D7-300B-84A8-0EB468971579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1" creationId="{5666C2E4-2A43-BEF4-CB7E-A0BF7F5DDE74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2" creationId="{7B49C178-E67C-A83C-4DB5-FADB6CA7841B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3" creationId="{99A9592C-3BF6-3C55-5ADF-56A0D0715B2F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4" creationId="{D04EBEC5-4E92-6E05-DEF0-B69CD623A591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5" creationId="{CEA154AA-798C-405C-ADDB-18C5A9B16729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6" creationId="{48BE99B8-E2D6-BEDE-2223-F575B1915624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7" creationId="{AE2E700C-74C7-6152-2485-024E97E485B7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8" creationId="{1E5057C2-1AB3-CDC2-F9A9-358598EEC82E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39" creationId="{FF9B239A-0E32-B3A3-3FAC-F99578C9648A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0" creationId="{16493D65-71D4-14CA-6525-31F56AA87D07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1" creationId="{B672B2E8-E124-E0CD-6F09-D96FFAD87A84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2" creationId="{5D17F0D5-8F75-6348-D47B-06D88EF48F7E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3" creationId="{C9F13238-EF60-4A2D-D5AB-3419CC87612D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4" creationId="{A6534567-71CD-8B18-8F9F-E13ADB1E7D39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5" creationId="{1DF1AB3D-06E7-7451-4F82-E1069A26BACD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6" creationId="{B249CFB9-A3DA-5929-A56F-EFE3E02B6911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7" creationId="{55DD2B53-523C-5AF3-1C63-B50826DC73E5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8" creationId="{8953B4A0-AAC4-C8B6-D460-E33FEA87555B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49" creationId="{802C7FF2-29A2-6752-B07A-4C15BBBE52F6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50" creationId="{2BAFC276-B1AD-7100-2AA4-28324E587AB6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51" creationId="{1B1877C7-BD62-A025-FC41-C1EDB5C9BF82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52" creationId="{D2A2375A-4454-8B18-BD32-8B4E167FDE66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53" creationId="{5619AAC5-8847-995A-A2E8-B661F440EC9F}"/>
            </ac:spMkLst>
          </pc:spChg>
          <pc:spChg chg="mod">
            <ac:chgData name="Nathan Clouse" userId="60190519-0423-46ec-ac65-f82d83ecfd9c" providerId="ADAL" clId="{6C86E76E-2E69-4401-AB0A-DE85DD0CDB27}" dt="2023-02-23T03:30:06.527" v="4006" actId="207"/>
            <ac:spMkLst>
              <pc:docMk/>
              <pc:sldMasterMk cId="4053971265" sldId="2147483648"/>
              <pc:sldLayoutMk cId="1822048590" sldId="2147483681"/>
              <ac:spMk id="54" creationId="{429445BE-753D-210B-2BBF-4D9A0E742908}"/>
            </ac:spMkLst>
          </pc:s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9" creationId="{487CB246-3AE0-93E4-92CF-A1CA3A7EDE3D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0" creationId="{CD93C957-99CC-6A3B-A047-CFDEDCE19B94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1" creationId="{E53583C7-B465-941A-5821-A55DD1EB5D21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2" creationId="{0F6E250A-F39A-F77A-8827-F5D4BA8CC92D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3" creationId="{2F2967C6-9DA1-5C12-9D35-E153799D3FE6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4" creationId="{ABDC99D3-B584-309A-14A7-ADF450291C07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5" creationId="{66A5911C-8A05-D0BC-F6F8-FD3EC15AF31F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6" creationId="{D03513C3-6827-15F0-0671-D68874FD91FD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7" creationId="{01394F07-1E94-4158-A576-1E7626891BD4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8" creationId="{F2B6F914-C7CA-4DAE-CDCB-F42F78E73E83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19" creationId="{B94AAED8-F069-11DC-9324-DBBED7EC1D4C}"/>
            </ac:grpSpMkLst>
          </pc:grpChg>
          <pc:grpChg chg="mod">
            <ac:chgData name="Nathan Clouse" userId="60190519-0423-46ec-ac65-f82d83ecfd9c" providerId="ADAL" clId="{6C86E76E-2E69-4401-AB0A-DE85DD0CDB27}" dt="2023-02-23T03:30:06.527" v="4006" actId="207"/>
            <ac:grpSpMkLst>
              <pc:docMk/>
              <pc:sldMasterMk cId="4053971265" sldId="2147483648"/>
              <pc:sldLayoutMk cId="1822048590" sldId="2147483681"/>
              <ac:grpSpMk id="20" creationId="{ADC2A16D-CE44-1BD5-0B30-CF8879B90BAC}"/>
            </ac:grpSpMkLst>
          </pc:grpChg>
        </pc:sldLayoutChg>
      </pc:sldMasterChg>
      <pc:sldMasterChg chg="new del mod addSldLayout delSldLayout">
        <pc:chgData name="Nathan Clouse" userId="60190519-0423-46ec-ac65-f82d83ecfd9c" providerId="ADAL" clId="{6C86E76E-2E69-4401-AB0A-DE85DD0CDB27}" dt="2023-02-21T02:44:36.641" v="3201" actId="6938"/>
        <pc:sldMasterMkLst>
          <pc:docMk/>
          <pc:sldMasterMk cId="4180053533" sldId="2147483676"/>
        </pc:sldMasterMkLst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4067950883" sldId="2147483677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3751557261" sldId="2147483678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4253484778" sldId="2147483679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2006772047" sldId="2147483680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525070255" sldId="2147483681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3304906168" sldId="2147483682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671519432" sldId="2147483683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3806795167" sldId="2147483684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1445124719" sldId="2147483685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4133877255" sldId="2147483686"/>
          </pc:sldLayoutMkLst>
        </pc:sldLayoutChg>
        <pc:sldLayoutChg chg="new del replId">
          <pc:chgData name="Nathan Clouse" userId="60190519-0423-46ec-ac65-f82d83ecfd9c" providerId="ADAL" clId="{6C86E76E-2E69-4401-AB0A-DE85DD0CDB27}" dt="2023-02-21T02:44:36.641" v="3201" actId="6938"/>
          <pc:sldLayoutMkLst>
            <pc:docMk/>
            <pc:sldMasterMk cId="4180053533" sldId="2147483676"/>
            <pc:sldLayoutMk cId="3031964354" sldId="214748368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6D13D-62B9-4798-BE24-3DAE20EB8E7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B507D-3350-42F5-A2D6-1B8CB38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3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https://blog.sandro-pereira.com/2022/02/25/logic-app-best-practices-tips-and-tricks-1-logic-app-naming-convention/</a:t>
            </a:r>
          </a:p>
          <a:p>
            <a:r>
              <a:rPr lang="en-US" dirty="0"/>
              <a:t>1. https://blog.sandro-pereira.com/2022/02/27/logic-app-best-practices-tips-and-tricks-2-actions-naming-convention/</a:t>
            </a:r>
          </a:p>
          <a:p>
            <a:endParaRPr lang="en-US" dirty="0"/>
          </a:p>
          <a:p>
            <a:r>
              <a:rPr lang="en-US" dirty="0"/>
              <a:t>2. https://learn.microsoft.com/en-us/azure/logic-apps/monitor-logic-apps-log-analytics</a:t>
            </a:r>
          </a:p>
          <a:p>
            <a:r>
              <a:rPr lang="en-US" dirty="0"/>
              <a:t>2. https://www.serverlessnotes.com/docs/logic-apps-exception-handling-using-configure-run-after-settings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8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7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Built-in – Schedule, HTTP, Request, Azure App Services, API Management</a:t>
            </a:r>
          </a:p>
          <a:p>
            <a:r>
              <a:rPr lang="en-US" dirty="0"/>
              <a:t>Managed connectors – Azure service bus, Azure Blob Storage, SQL Server, Office365 outlook, Azure Event Hubs, Salesforce,</a:t>
            </a:r>
          </a:p>
          <a:p>
            <a:r>
              <a:rPr lang="en-US" dirty="0"/>
              <a:t>On-premises connectors – Biztalk Server, Oracle DB, File system, IBM DB2, MYSQL.</a:t>
            </a:r>
          </a:p>
          <a:p>
            <a:r>
              <a:rPr lang="en-US" dirty="0"/>
              <a:t>Enterprise connectors – IBM 3270, IBM MQ, SAP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B507D-3350-42F5-A2D6-1B8CB388E5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5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svg"/><Relationship Id="rId12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5" Type="http://schemas.openxmlformats.org/officeDocument/2006/relationships/image" Target="../media/image12.jpe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-149302">
            <a:hlinkClick r:id="" action="ppaction://media"/>
            <a:extLst>
              <a:ext uri="{FF2B5EF4-FFF2-40B4-BE49-F238E27FC236}">
                <a16:creationId xmlns:a16="http://schemas.microsoft.com/office/drawing/2014/main" id="{0AC7166B-0868-DB6B-135B-CE64212B1E2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7574" y="-76200"/>
            <a:ext cx="12462931" cy="7010399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picture containing light, laser, stage, night&#10;&#10;Description automatically generated">
            <a:extLst>
              <a:ext uri="{FF2B5EF4-FFF2-40B4-BE49-F238E27FC236}">
                <a16:creationId xmlns:a16="http://schemas.microsoft.com/office/drawing/2014/main" id="{B6EB2A3F-0482-11FE-45DE-F6F646DD3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F52E838A-1BCB-2D74-B37E-A325053D3D7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400" y="-261937"/>
            <a:ext cx="35147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C21A4-7395-7BD8-AF32-D598177636EE}"/>
              </a:ext>
            </a:extLst>
          </p:cNvPr>
          <p:cNvSpPr/>
          <p:nvPr userDrawn="1"/>
        </p:nvSpPr>
        <p:spPr>
          <a:xfrm>
            <a:off x="29810" y="-1"/>
            <a:ext cx="12192000" cy="6858000"/>
          </a:xfrm>
          <a:prstGeom prst="rect">
            <a:avLst/>
          </a:prstGeom>
          <a:solidFill>
            <a:srgbClr val="03002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A27A3-CFB9-D3D4-A273-42A3A7AB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459995"/>
            <a:ext cx="11188700" cy="3938010"/>
          </a:xfrm>
        </p:spPr>
        <p:txBody>
          <a:bodyPr anchor="ctr"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DD3CCF7-4F89-5764-3E3D-9C080F8F0A8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04813" y="5614135"/>
            <a:ext cx="4505325" cy="314325"/>
          </a:xfrm>
          <a:prstGeom prst="rect">
            <a:avLst/>
          </a:prstGeom>
          <a:effectLst>
            <a:outerShdw blurRad="215900" sx="102000" sy="102000" algn="ctr" rotWithShape="0">
              <a:schemeClr val="accent5"/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3098BA1-C41E-FE9D-2E11-1A462EECCFE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0350" y="5923694"/>
            <a:ext cx="4591050" cy="390525"/>
          </a:xfrm>
          <a:prstGeom prst="rect">
            <a:avLst/>
          </a:prstGeom>
          <a:effectLst>
            <a:outerShdw blurRad="215900" sx="102000" sy="102000" algn="ctr" rotWithShape="0">
              <a:schemeClr val="accent5"/>
            </a:outerShdw>
          </a:effec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DFB52BE-D9FA-D097-9103-BD21B1927694}"/>
              </a:ext>
            </a:extLst>
          </p:cNvPr>
          <p:cNvGrpSpPr/>
          <p:nvPr userDrawn="1"/>
        </p:nvGrpSpPr>
        <p:grpSpPr>
          <a:xfrm>
            <a:off x="9012777" y="847125"/>
            <a:ext cx="2737118" cy="576773"/>
            <a:chOff x="11013935" y="215064"/>
            <a:chExt cx="676415" cy="142536"/>
          </a:xfrm>
          <a:solidFill>
            <a:schemeClr val="accent6"/>
          </a:solidFill>
        </p:grpSpPr>
        <p:grpSp>
          <p:nvGrpSpPr>
            <p:cNvPr id="19" name="Graphic 150">
              <a:extLst>
                <a:ext uri="{FF2B5EF4-FFF2-40B4-BE49-F238E27FC236}">
                  <a16:creationId xmlns:a16="http://schemas.microsoft.com/office/drawing/2014/main" id="{D25BD282-FD0A-0381-B13C-49635A9A3EE7}"/>
                </a:ext>
              </a:extLst>
            </p:cNvPr>
            <p:cNvGrpSpPr/>
            <p:nvPr/>
          </p:nvGrpSpPr>
          <p:grpSpPr>
            <a:xfrm>
              <a:off x="11184211" y="225288"/>
              <a:ext cx="143145" cy="125781"/>
              <a:chOff x="11394073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C4683B2-D092-7BD6-5506-73A72EE1AEF3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E157990-E6B0-8477-0F5C-58C4205D5A5D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FD3A9A-B0F5-DF91-4CCD-BCCA76D18318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150">
              <a:extLst>
                <a:ext uri="{FF2B5EF4-FFF2-40B4-BE49-F238E27FC236}">
                  <a16:creationId xmlns:a16="http://schemas.microsoft.com/office/drawing/2014/main" id="{0DCB716A-1ECA-6DDD-2E3C-B7F6F3061D30}"/>
                </a:ext>
              </a:extLst>
            </p:cNvPr>
            <p:cNvGrpSpPr/>
            <p:nvPr/>
          </p:nvGrpSpPr>
          <p:grpSpPr>
            <a:xfrm>
              <a:off x="11547823" y="215064"/>
              <a:ext cx="142527" cy="142536"/>
              <a:chOff x="11899415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6ABEC6C-38D7-EDB4-3E0A-F94FC9A014B7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24A3418-16E5-F0DC-45FF-D33D29A0E6E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1" name="Graphic 150">
              <a:extLst>
                <a:ext uri="{FF2B5EF4-FFF2-40B4-BE49-F238E27FC236}">
                  <a16:creationId xmlns:a16="http://schemas.microsoft.com/office/drawing/2014/main" id="{78EC925D-778C-1BA3-6653-26E97A4C5D25}"/>
                </a:ext>
              </a:extLst>
            </p:cNvPr>
            <p:cNvGrpSpPr/>
            <p:nvPr/>
          </p:nvGrpSpPr>
          <p:grpSpPr>
            <a:xfrm>
              <a:off x="11367688" y="222905"/>
              <a:ext cx="144418" cy="126853"/>
              <a:chOff x="11649066" y="225967"/>
              <a:chExt cx="200710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08E3C3A-D389-76B7-8E43-28F83F42D3B7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solidFill>
                <a:schemeClr val="accent3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CCC710B-D206-3F2D-4F99-40C2C82C8DB7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solidFill>
                <a:schemeClr val="accent3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7A088F5-9038-B9F0-14D4-AD714B46E7BD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solidFill>
                <a:schemeClr val="accent3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150">
              <a:extLst>
                <a:ext uri="{FF2B5EF4-FFF2-40B4-BE49-F238E27FC236}">
                  <a16:creationId xmlns:a16="http://schemas.microsoft.com/office/drawing/2014/main" id="{C8F4EF0D-E313-6DA8-3550-58232D659C9F}"/>
                </a:ext>
              </a:extLst>
            </p:cNvPr>
            <p:cNvGrpSpPr/>
            <p:nvPr/>
          </p:nvGrpSpPr>
          <p:grpSpPr>
            <a:xfrm>
              <a:off x="11013935" y="220951"/>
              <a:ext cx="130777" cy="130773"/>
              <a:chOff x="11157427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419B4D3-C465-1DB8-F470-B14320EDA1D6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solidFill>
                <a:schemeClr val="accent1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B93B863-BC82-57BA-495A-08FD950F7C86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solidFill>
                <a:schemeClr val="accent1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84DE11C-ABF8-538F-4953-13A01B4B0E91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solidFill>
                <a:schemeClr val="accent1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3F238A7-91BB-AC67-920F-F603329CB9A1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solidFill>
                <a:schemeClr val="accent1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D36A63E-70C8-79D6-B967-5582ABB2F7B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solidFill>
                <a:schemeClr val="accent1"/>
              </a:solidFill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80803E-4570-1F25-DAFD-C43545952526}"/>
              </a:ext>
            </a:extLst>
          </p:cNvPr>
          <p:cNvGrpSpPr/>
          <p:nvPr userDrawn="1"/>
        </p:nvGrpSpPr>
        <p:grpSpPr>
          <a:xfrm>
            <a:off x="9548224" y="552805"/>
            <a:ext cx="1640988" cy="144383"/>
            <a:chOff x="9312910" y="215064"/>
            <a:chExt cx="1640988" cy="144383"/>
          </a:xfrm>
          <a:solidFill>
            <a:schemeClr val="accent6"/>
          </a:solidFill>
        </p:grpSpPr>
        <p:grpSp>
          <p:nvGrpSpPr>
            <p:cNvPr id="23" name="Graphic 151">
              <a:extLst>
                <a:ext uri="{FF2B5EF4-FFF2-40B4-BE49-F238E27FC236}">
                  <a16:creationId xmlns:a16="http://schemas.microsoft.com/office/drawing/2014/main" id="{B2AF31DF-D802-6C72-EEA6-1FA42B7FA704}"/>
                </a:ext>
              </a:extLst>
            </p:cNvPr>
            <p:cNvGrpSpPr/>
            <p:nvPr userDrawn="1"/>
          </p:nvGrpSpPr>
          <p:grpSpPr>
            <a:xfrm>
              <a:off x="10447759" y="216911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DE0A8E9-6B27-1633-767E-BAF1A2CB1A56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7312468-B7FC-2083-6185-0C14F5246B9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C3643BA-6E6F-03B5-10F0-16072512830A}"/>
                </a:ext>
              </a:extLst>
            </p:cNvPr>
            <p:cNvGrpSpPr/>
            <p:nvPr userDrawn="1"/>
          </p:nvGrpSpPr>
          <p:grpSpPr>
            <a:xfrm>
              <a:off x="10630926" y="222905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F89EDC3-AEA0-420A-E234-E3616C5E59BE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AB37B95-4F84-B8A4-DC77-84634485B9DE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8BF72B9-022C-CDBA-D2F8-C34AA564AEA3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aphic 151">
              <a:extLst>
                <a:ext uri="{FF2B5EF4-FFF2-40B4-BE49-F238E27FC236}">
                  <a16:creationId xmlns:a16="http://schemas.microsoft.com/office/drawing/2014/main" id="{82DCF49F-FCFD-C6FC-9853-43774898E9F8}"/>
                </a:ext>
              </a:extLst>
            </p:cNvPr>
            <p:cNvGrpSpPr/>
            <p:nvPr userDrawn="1"/>
          </p:nvGrpSpPr>
          <p:grpSpPr>
            <a:xfrm>
              <a:off x="10810753" y="223441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A0B7A45-8984-15B8-688D-77B85F34F936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149869-2B70-AD36-FAC1-79070C63B92B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89914B3-1673-058E-97CD-5B76AFF66780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151">
              <a:extLst>
                <a:ext uri="{FF2B5EF4-FFF2-40B4-BE49-F238E27FC236}">
                  <a16:creationId xmlns:a16="http://schemas.microsoft.com/office/drawing/2014/main" id="{02033800-0B53-AA2F-2D01-CF16D7A4C681}"/>
                </a:ext>
              </a:extLst>
            </p:cNvPr>
            <p:cNvGrpSpPr/>
            <p:nvPr userDrawn="1"/>
          </p:nvGrpSpPr>
          <p:grpSpPr>
            <a:xfrm>
              <a:off x="10270353" y="222911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5012A8-6415-5B70-615B-A9ABB9F96C36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EB45B18-82DB-0FF5-2FF3-545087AFDBE2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A3F3F2-6776-2B29-EBFE-49E4215F7351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151">
              <a:extLst>
                <a:ext uri="{FF2B5EF4-FFF2-40B4-BE49-F238E27FC236}">
                  <a16:creationId xmlns:a16="http://schemas.microsoft.com/office/drawing/2014/main" id="{DD104D19-2939-0548-39A6-B2AA6B1AAEB0}"/>
                </a:ext>
              </a:extLst>
            </p:cNvPr>
            <p:cNvGrpSpPr/>
            <p:nvPr userDrawn="1"/>
          </p:nvGrpSpPr>
          <p:grpSpPr>
            <a:xfrm>
              <a:off x="9483187" y="225288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54B8B6A-19AE-37B4-C8A7-9E950F186015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26C19C-A003-E018-D85A-7410C4E15FEC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A2719FD-C515-94DE-04FF-F33CDF8795F2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151">
              <a:extLst>
                <a:ext uri="{FF2B5EF4-FFF2-40B4-BE49-F238E27FC236}">
                  <a16:creationId xmlns:a16="http://schemas.microsoft.com/office/drawing/2014/main" id="{1D6146E3-199C-5DD3-F42E-008EF9D7753E}"/>
                </a:ext>
              </a:extLst>
            </p:cNvPr>
            <p:cNvGrpSpPr/>
            <p:nvPr userDrawn="1"/>
          </p:nvGrpSpPr>
          <p:grpSpPr>
            <a:xfrm>
              <a:off x="9846799" y="215064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F0EBDF0-865A-BFB7-263A-CEFF248ED0D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77DDEF9-113F-F5CF-508C-6570628516CF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151">
              <a:extLst>
                <a:ext uri="{FF2B5EF4-FFF2-40B4-BE49-F238E27FC236}">
                  <a16:creationId xmlns:a16="http://schemas.microsoft.com/office/drawing/2014/main" id="{D671437D-2CC0-AACB-E3D7-5A1AB684549A}"/>
                </a:ext>
              </a:extLst>
            </p:cNvPr>
            <p:cNvGrpSpPr/>
            <p:nvPr userDrawn="1"/>
          </p:nvGrpSpPr>
          <p:grpSpPr>
            <a:xfrm>
              <a:off x="9312910" y="220950"/>
              <a:ext cx="130777" cy="130773"/>
              <a:chOff x="10133489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DAC2CDF-768E-803B-3AA5-C4549B25F499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F37E4E8-0F5C-BD57-B853-BFBFA469D24E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987DFD7-BEC8-E5A2-E147-E5058257F2F4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C33D280-B74E-B130-7B1F-86D154BD461A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C7EE15B-706D-2A8A-CDA0-21E07C7E29D0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10A5536-CC9F-8B69-956F-4BC861404D20}"/>
              </a:ext>
            </a:extLst>
          </p:cNvPr>
          <p:cNvGrpSpPr/>
          <p:nvPr userDrawn="1"/>
        </p:nvGrpSpPr>
        <p:grpSpPr>
          <a:xfrm>
            <a:off x="1072165" y="6106983"/>
            <a:ext cx="683545" cy="142536"/>
            <a:chOff x="1072165" y="5464899"/>
            <a:chExt cx="683545" cy="142536"/>
          </a:xfrm>
          <a:solidFill>
            <a:schemeClr val="accent3"/>
          </a:solidFill>
        </p:grpSpPr>
        <p:grpSp>
          <p:nvGrpSpPr>
            <p:cNvPr id="68" name="Graphic 151">
              <a:extLst>
                <a:ext uri="{FF2B5EF4-FFF2-40B4-BE49-F238E27FC236}">
                  <a16:creationId xmlns:a16="http://schemas.microsoft.com/office/drawing/2014/main" id="{5E2DBCED-ACCD-47AC-0365-E1A4AABF640B}"/>
                </a:ext>
              </a:extLst>
            </p:cNvPr>
            <p:cNvGrpSpPr/>
            <p:nvPr userDrawn="1"/>
          </p:nvGrpSpPr>
          <p:grpSpPr>
            <a:xfrm>
              <a:off x="1249571" y="5464899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357F7CF-AF19-BA02-5AB3-FBEDAB6B4B5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7706FFC-A688-73AD-841E-9E2D3F94540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8469E43-5E36-C51C-E599-77979C8D97B7}"/>
                </a:ext>
              </a:extLst>
            </p:cNvPr>
            <p:cNvGrpSpPr/>
            <p:nvPr userDrawn="1"/>
          </p:nvGrpSpPr>
          <p:grpSpPr>
            <a:xfrm>
              <a:off x="1432738" y="5470893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67E88E6-4ED4-3CDF-11A9-65A43D417C09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2363A0C-689F-B3FE-AD62-755C33A434A7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B6CE54E-99C3-1513-FAFB-474D8B02C6D9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1">
              <a:extLst>
                <a:ext uri="{FF2B5EF4-FFF2-40B4-BE49-F238E27FC236}">
                  <a16:creationId xmlns:a16="http://schemas.microsoft.com/office/drawing/2014/main" id="{74B1A578-4C83-433D-C2EA-1E5DF5CFDB89}"/>
                </a:ext>
              </a:extLst>
            </p:cNvPr>
            <p:cNvGrpSpPr/>
            <p:nvPr userDrawn="1"/>
          </p:nvGrpSpPr>
          <p:grpSpPr>
            <a:xfrm>
              <a:off x="1612565" y="5471429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5BB4DB5-B312-DD34-77D8-8A014B5362D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227B121-005D-E623-136F-9C59EABEB76F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159BEE5-684F-A994-0E52-C50F3034E3BE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1">
              <a:extLst>
                <a:ext uri="{FF2B5EF4-FFF2-40B4-BE49-F238E27FC236}">
                  <a16:creationId xmlns:a16="http://schemas.microsoft.com/office/drawing/2014/main" id="{8C04D9A1-9125-62F9-636B-0E290E08494B}"/>
                </a:ext>
              </a:extLst>
            </p:cNvPr>
            <p:cNvGrpSpPr/>
            <p:nvPr userDrawn="1"/>
          </p:nvGrpSpPr>
          <p:grpSpPr>
            <a:xfrm>
              <a:off x="1072165" y="5470899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8BE03BF-D47E-8D8E-51BE-F43BF4590A48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777DCF5-B8FE-E297-174B-B079190A0882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25C1024-3C77-2759-B694-F8B68DC2E937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0" name="Graphic 99">
            <a:extLst>
              <a:ext uri="{FF2B5EF4-FFF2-40B4-BE49-F238E27FC236}">
                <a16:creationId xmlns:a16="http://schemas.microsoft.com/office/drawing/2014/main" id="{42F9AA9E-8BDE-D502-B96A-878681A4A6D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902" y="216216"/>
            <a:ext cx="1370049" cy="696255"/>
          </a:xfrm>
          <a:prstGeom prst="rect">
            <a:avLst/>
          </a:prstGeom>
        </p:spPr>
      </p:pic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053430B-8E57-416D-F09B-E494600A6B9D}"/>
              </a:ext>
            </a:extLst>
          </p:cNvPr>
          <p:cNvSpPr/>
          <p:nvPr userDrawn="1"/>
        </p:nvSpPr>
        <p:spPr>
          <a:xfrm>
            <a:off x="-64223" y="282836"/>
            <a:ext cx="12320446" cy="6292328"/>
          </a:xfrm>
          <a:custGeom>
            <a:avLst/>
            <a:gdLst>
              <a:gd name="connsiteX0" fmla="*/ 6106308 w 11029709"/>
              <a:gd name="connsiteY0" fmla="*/ 5472482 h 5633120"/>
              <a:gd name="connsiteX1" fmla="*/ 6029562 w 11029709"/>
              <a:gd name="connsiteY1" fmla="*/ 5549229 h 5633120"/>
              <a:gd name="connsiteX2" fmla="*/ 5215083 w 11029709"/>
              <a:gd name="connsiteY2" fmla="*/ 5549229 h 5633120"/>
              <a:gd name="connsiteX3" fmla="*/ 5138829 w 11029709"/>
              <a:gd name="connsiteY3" fmla="*/ 5472853 h 5633120"/>
              <a:gd name="connsiteX4" fmla="*/ 4794825 w 11029709"/>
              <a:gd name="connsiteY4" fmla="*/ 5438798 h 5633120"/>
              <a:gd name="connsiteX5" fmla="*/ 6106308 w 11029709"/>
              <a:gd name="connsiteY5" fmla="*/ 5438798 h 5633120"/>
              <a:gd name="connsiteX6" fmla="*/ 6106308 w 11029709"/>
              <a:gd name="connsiteY6" fmla="*/ 5472482 h 5633120"/>
              <a:gd name="connsiteX7" fmla="*/ 4794825 w 11029709"/>
              <a:gd name="connsiteY7" fmla="*/ 5472482 h 5633120"/>
              <a:gd name="connsiteX8" fmla="*/ 4013785 w 11029709"/>
              <a:gd name="connsiteY8" fmla="*/ 5401656 h 5633120"/>
              <a:gd name="connsiteX9" fmla="*/ 4481422 w 11029709"/>
              <a:gd name="connsiteY9" fmla="*/ 5401656 h 5633120"/>
              <a:gd name="connsiteX10" fmla="*/ 4529050 w 11029709"/>
              <a:gd name="connsiteY10" fmla="*/ 5449283 h 5633120"/>
              <a:gd name="connsiteX11" fmla="*/ 4760401 w 11029709"/>
              <a:gd name="connsiteY11" fmla="*/ 5449283 h 5633120"/>
              <a:gd name="connsiteX12" fmla="*/ 4760401 w 11029709"/>
              <a:gd name="connsiteY12" fmla="*/ 5461869 h 5633120"/>
              <a:gd name="connsiteX13" fmla="*/ 4523744 w 11029709"/>
              <a:gd name="connsiteY13" fmla="*/ 5461869 h 5633120"/>
              <a:gd name="connsiteX14" fmla="*/ 4476240 w 11029709"/>
              <a:gd name="connsiteY14" fmla="*/ 5414365 h 5633120"/>
              <a:gd name="connsiteX15" fmla="*/ 4018967 w 11029709"/>
              <a:gd name="connsiteY15" fmla="*/ 5414365 h 5633120"/>
              <a:gd name="connsiteX16" fmla="*/ 3829197 w 11029709"/>
              <a:gd name="connsiteY16" fmla="*/ 5604134 h 5633120"/>
              <a:gd name="connsiteX17" fmla="*/ 3632764 w 11029709"/>
              <a:gd name="connsiteY17" fmla="*/ 5604134 h 5633120"/>
              <a:gd name="connsiteX18" fmla="*/ 3632764 w 11029709"/>
              <a:gd name="connsiteY18" fmla="*/ 5618942 h 5633120"/>
              <a:gd name="connsiteX19" fmla="*/ 2837163 w 11029709"/>
              <a:gd name="connsiteY19" fmla="*/ 5618942 h 5633120"/>
              <a:gd name="connsiteX20" fmla="*/ 2837163 w 11029709"/>
              <a:gd name="connsiteY20" fmla="*/ 5604134 h 5633120"/>
              <a:gd name="connsiteX21" fmla="*/ 2578903 w 11029709"/>
              <a:gd name="connsiteY21" fmla="*/ 5604134 h 5633120"/>
              <a:gd name="connsiteX22" fmla="*/ 2549916 w 11029709"/>
              <a:gd name="connsiteY22" fmla="*/ 5633120 h 5633120"/>
              <a:gd name="connsiteX23" fmla="*/ 2249591 w 11029709"/>
              <a:gd name="connsiteY23" fmla="*/ 5633120 h 5633120"/>
              <a:gd name="connsiteX24" fmla="*/ 2202951 w 11029709"/>
              <a:gd name="connsiteY24" fmla="*/ 5586480 h 5633120"/>
              <a:gd name="connsiteX25" fmla="*/ 2592609 w 11029709"/>
              <a:gd name="connsiteY25" fmla="*/ 5590429 h 5633120"/>
              <a:gd name="connsiteX26" fmla="*/ 2591611 w 11029709"/>
              <a:gd name="connsiteY26" fmla="*/ 5591426 h 5633120"/>
              <a:gd name="connsiteX27" fmla="*/ 2837163 w 11029709"/>
              <a:gd name="connsiteY27" fmla="*/ 5591426 h 5633120"/>
              <a:gd name="connsiteX28" fmla="*/ 2837163 w 11029709"/>
              <a:gd name="connsiteY28" fmla="*/ 5576743 h 5633120"/>
              <a:gd name="connsiteX29" fmla="*/ 3632764 w 11029709"/>
              <a:gd name="connsiteY29" fmla="*/ 5576743 h 5633120"/>
              <a:gd name="connsiteX30" fmla="*/ 3632764 w 11029709"/>
              <a:gd name="connsiteY30" fmla="*/ 5591426 h 5633120"/>
              <a:gd name="connsiteX31" fmla="*/ 3824014 w 11029709"/>
              <a:gd name="connsiteY31" fmla="*/ 5591426 h 5633120"/>
              <a:gd name="connsiteX32" fmla="*/ 975003 w 11029709"/>
              <a:gd name="connsiteY32" fmla="*/ 5392502 h 5633120"/>
              <a:gd name="connsiteX33" fmla="*/ 1010353 w 11029709"/>
              <a:gd name="connsiteY33" fmla="*/ 5407123 h 5633120"/>
              <a:gd name="connsiteX34" fmla="*/ 1022375 w 11029709"/>
              <a:gd name="connsiteY34" fmla="*/ 5436190 h 5633120"/>
              <a:gd name="connsiteX35" fmla="*/ 1470404 w 11029709"/>
              <a:gd name="connsiteY35" fmla="*/ 5436190 h 5633120"/>
              <a:gd name="connsiteX36" fmla="*/ 1588855 w 11029709"/>
              <a:gd name="connsiteY36" fmla="*/ 5554642 h 5633120"/>
              <a:gd name="connsiteX37" fmla="*/ 1988753 w 11029709"/>
              <a:gd name="connsiteY37" fmla="*/ 5554642 h 5633120"/>
              <a:gd name="connsiteX38" fmla="*/ 1988753 w 11029709"/>
              <a:gd name="connsiteY38" fmla="*/ 5567228 h 5633120"/>
              <a:gd name="connsiteX39" fmla="*/ 1583672 w 11029709"/>
              <a:gd name="connsiteY39" fmla="*/ 5567228 h 5633120"/>
              <a:gd name="connsiteX40" fmla="*/ 1465221 w 11029709"/>
              <a:gd name="connsiteY40" fmla="*/ 5448899 h 5633120"/>
              <a:gd name="connsiteX41" fmla="*/ 1022313 w 11029709"/>
              <a:gd name="connsiteY41" fmla="*/ 5448899 h 5633120"/>
              <a:gd name="connsiteX42" fmla="*/ 1010353 w 11029709"/>
              <a:gd name="connsiteY42" fmla="*/ 5477778 h 5633120"/>
              <a:gd name="connsiteX43" fmla="*/ 975003 w 11029709"/>
              <a:gd name="connsiteY43" fmla="*/ 5492445 h 5633120"/>
              <a:gd name="connsiteX44" fmla="*/ 925031 w 11029709"/>
              <a:gd name="connsiteY44" fmla="*/ 5442474 h 5633120"/>
              <a:gd name="connsiteX45" fmla="*/ 975003 w 11029709"/>
              <a:gd name="connsiteY45" fmla="*/ 5392502 h 5633120"/>
              <a:gd name="connsiteX46" fmla="*/ 2586281 w 11029709"/>
              <a:gd name="connsiteY46" fmla="*/ 5379281 h 5633120"/>
              <a:gd name="connsiteX47" fmla="*/ 2682689 w 11029709"/>
              <a:gd name="connsiteY47" fmla="*/ 5475690 h 5633120"/>
              <a:gd name="connsiteX48" fmla="*/ 2673790 w 11029709"/>
              <a:gd name="connsiteY48" fmla="*/ 5484590 h 5633120"/>
              <a:gd name="connsiteX49" fmla="*/ 2577381 w 11029709"/>
              <a:gd name="connsiteY49" fmla="*/ 5388181 h 5633120"/>
              <a:gd name="connsiteX50" fmla="*/ 2455039 w 11029709"/>
              <a:gd name="connsiteY50" fmla="*/ 5379239 h 5633120"/>
              <a:gd name="connsiteX51" fmla="*/ 2551448 w 11029709"/>
              <a:gd name="connsiteY51" fmla="*/ 5475648 h 5633120"/>
              <a:gd name="connsiteX52" fmla="*/ 2542549 w 11029709"/>
              <a:gd name="connsiteY52" fmla="*/ 5484547 h 5633120"/>
              <a:gd name="connsiteX53" fmla="*/ 2446140 w 11029709"/>
              <a:gd name="connsiteY53" fmla="*/ 5388138 h 5633120"/>
              <a:gd name="connsiteX54" fmla="*/ 2059847 w 11029709"/>
              <a:gd name="connsiteY54" fmla="*/ 5379222 h 5633120"/>
              <a:gd name="connsiteX55" fmla="*/ 2156256 w 11029709"/>
              <a:gd name="connsiteY55" fmla="*/ 5475631 h 5633120"/>
              <a:gd name="connsiteX56" fmla="*/ 2147356 w 11029709"/>
              <a:gd name="connsiteY56" fmla="*/ 5484531 h 5633120"/>
              <a:gd name="connsiteX57" fmla="*/ 2050947 w 11029709"/>
              <a:gd name="connsiteY57" fmla="*/ 5388122 h 5633120"/>
              <a:gd name="connsiteX58" fmla="*/ 1928081 w 11029709"/>
              <a:gd name="connsiteY58" fmla="*/ 5378963 h 5633120"/>
              <a:gd name="connsiteX59" fmla="*/ 2024490 w 11029709"/>
              <a:gd name="connsiteY59" fmla="*/ 5475372 h 5633120"/>
              <a:gd name="connsiteX60" fmla="*/ 2015591 w 11029709"/>
              <a:gd name="connsiteY60" fmla="*/ 5484271 h 5633120"/>
              <a:gd name="connsiteX61" fmla="*/ 1919182 w 11029709"/>
              <a:gd name="connsiteY61" fmla="*/ 5387862 h 5633120"/>
              <a:gd name="connsiteX62" fmla="*/ 2979967 w 11029709"/>
              <a:gd name="connsiteY62" fmla="*/ 5378953 h 5633120"/>
              <a:gd name="connsiteX63" fmla="*/ 3076376 w 11029709"/>
              <a:gd name="connsiteY63" fmla="*/ 5475362 h 5633120"/>
              <a:gd name="connsiteX64" fmla="*/ 3067478 w 11029709"/>
              <a:gd name="connsiteY64" fmla="*/ 5484261 h 5633120"/>
              <a:gd name="connsiteX65" fmla="*/ 2971069 w 11029709"/>
              <a:gd name="connsiteY65" fmla="*/ 5387852 h 5633120"/>
              <a:gd name="connsiteX66" fmla="*/ 2324045 w 11029709"/>
              <a:gd name="connsiteY66" fmla="*/ 5378950 h 5633120"/>
              <a:gd name="connsiteX67" fmla="*/ 2420454 w 11029709"/>
              <a:gd name="connsiteY67" fmla="*/ 5475359 h 5633120"/>
              <a:gd name="connsiteX68" fmla="*/ 2411554 w 11029709"/>
              <a:gd name="connsiteY68" fmla="*/ 5484259 h 5633120"/>
              <a:gd name="connsiteX69" fmla="*/ 2315145 w 11029709"/>
              <a:gd name="connsiteY69" fmla="*/ 5387850 h 5633120"/>
              <a:gd name="connsiteX70" fmla="*/ 2848849 w 11029709"/>
              <a:gd name="connsiteY70" fmla="*/ 5378909 h 5633120"/>
              <a:gd name="connsiteX71" fmla="*/ 2945258 w 11029709"/>
              <a:gd name="connsiteY71" fmla="*/ 5475318 h 5633120"/>
              <a:gd name="connsiteX72" fmla="*/ 2936359 w 11029709"/>
              <a:gd name="connsiteY72" fmla="*/ 5484218 h 5633120"/>
              <a:gd name="connsiteX73" fmla="*/ 2839950 w 11029709"/>
              <a:gd name="connsiteY73" fmla="*/ 5387809 h 5633120"/>
              <a:gd name="connsiteX74" fmla="*/ 2191945 w 11029709"/>
              <a:gd name="connsiteY74" fmla="*/ 5378901 h 5633120"/>
              <a:gd name="connsiteX75" fmla="*/ 2288354 w 11029709"/>
              <a:gd name="connsiteY75" fmla="*/ 5475310 h 5633120"/>
              <a:gd name="connsiteX76" fmla="*/ 2279455 w 11029709"/>
              <a:gd name="connsiteY76" fmla="*/ 5484209 h 5633120"/>
              <a:gd name="connsiteX77" fmla="*/ 2183046 w 11029709"/>
              <a:gd name="connsiteY77" fmla="*/ 5387800 h 5633120"/>
              <a:gd name="connsiteX78" fmla="*/ 2717608 w 11029709"/>
              <a:gd name="connsiteY78" fmla="*/ 5378867 h 5633120"/>
              <a:gd name="connsiteX79" fmla="*/ 2814017 w 11029709"/>
              <a:gd name="connsiteY79" fmla="*/ 5475276 h 5633120"/>
              <a:gd name="connsiteX80" fmla="*/ 2805118 w 11029709"/>
              <a:gd name="connsiteY80" fmla="*/ 5484176 h 5633120"/>
              <a:gd name="connsiteX81" fmla="*/ 2708709 w 11029709"/>
              <a:gd name="connsiteY81" fmla="*/ 5387767 h 5633120"/>
              <a:gd name="connsiteX82" fmla="*/ 1707554 w 11029709"/>
              <a:gd name="connsiteY82" fmla="*/ 5309599 h 5633120"/>
              <a:gd name="connsiteX83" fmla="*/ 3065801 w 11029709"/>
              <a:gd name="connsiteY83" fmla="*/ 5309599 h 5633120"/>
              <a:gd name="connsiteX84" fmla="*/ 3218061 w 11029709"/>
              <a:gd name="connsiteY84" fmla="*/ 5461860 h 5633120"/>
              <a:gd name="connsiteX85" fmla="*/ 3828827 w 11029709"/>
              <a:gd name="connsiteY85" fmla="*/ 5461860 h 5633120"/>
              <a:gd name="connsiteX86" fmla="*/ 3828827 w 11029709"/>
              <a:gd name="connsiteY86" fmla="*/ 5474569 h 5633120"/>
              <a:gd name="connsiteX87" fmla="*/ 3212878 w 11029709"/>
              <a:gd name="connsiteY87" fmla="*/ 5474569 h 5633120"/>
              <a:gd name="connsiteX88" fmla="*/ 3083195 w 11029709"/>
              <a:gd name="connsiteY88" fmla="*/ 5344885 h 5633120"/>
              <a:gd name="connsiteX89" fmla="*/ 1762598 w 11029709"/>
              <a:gd name="connsiteY89" fmla="*/ 5344885 h 5633120"/>
              <a:gd name="connsiteX90" fmla="*/ 1884122 w 11029709"/>
              <a:gd name="connsiteY90" fmla="*/ 5461243 h 5633120"/>
              <a:gd name="connsiteX91" fmla="*/ 1875361 w 11029709"/>
              <a:gd name="connsiteY91" fmla="*/ 5470375 h 5633120"/>
              <a:gd name="connsiteX92" fmla="*/ 434688 w 11029709"/>
              <a:gd name="connsiteY92" fmla="*/ 5214839 h 5633120"/>
              <a:gd name="connsiteX93" fmla="*/ 545737 w 11029709"/>
              <a:gd name="connsiteY93" fmla="*/ 5214839 h 5633120"/>
              <a:gd name="connsiteX94" fmla="*/ 616069 w 11029709"/>
              <a:gd name="connsiteY94" fmla="*/ 5285171 h 5633120"/>
              <a:gd name="connsiteX95" fmla="*/ 579546 w 11029709"/>
              <a:gd name="connsiteY95" fmla="*/ 5285540 h 5633120"/>
              <a:gd name="connsiteX96" fmla="*/ 455047 w 11029709"/>
              <a:gd name="connsiteY96" fmla="*/ 5285540 h 5633120"/>
              <a:gd name="connsiteX97" fmla="*/ 434688 w 11029709"/>
              <a:gd name="connsiteY97" fmla="*/ 5265058 h 5633120"/>
              <a:gd name="connsiteX98" fmla="*/ 8157748 w 11029709"/>
              <a:gd name="connsiteY98" fmla="*/ 5147838 h 5633120"/>
              <a:gd name="connsiteX99" fmla="*/ 8190938 w 11029709"/>
              <a:gd name="connsiteY99" fmla="*/ 5181029 h 5633120"/>
              <a:gd name="connsiteX100" fmla="*/ 8157748 w 11029709"/>
              <a:gd name="connsiteY100" fmla="*/ 5214221 h 5633120"/>
              <a:gd name="connsiteX101" fmla="*/ 8124557 w 11029709"/>
              <a:gd name="connsiteY101" fmla="*/ 5181029 h 5633120"/>
              <a:gd name="connsiteX102" fmla="*/ 8157748 w 11029709"/>
              <a:gd name="connsiteY102" fmla="*/ 5147838 h 5633120"/>
              <a:gd name="connsiteX103" fmla="*/ 7957120 w 11029709"/>
              <a:gd name="connsiteY103" fmla="*/ 5147838 h 5633120"/>
              <a:gd name="connsiteX104" fmla="*/ 7990312 w 11029709"/>
              <a:gd name="connsiteY104" fmla="*/ 5181029 h 5633120"/>
              <a:gd name="connsiteX105" fmla="*/ 7957120 w 11029709"/>
              <a:gd name="connsiteY105" fmla="*/ 5214221 h 5633120"/>
              <a:gd name="connsiteX106" fmla="*/ 7923929 w 11029709"/>
              <a:gd name="connsiteY106" fmla="*/ 5181029 h 5633120"/>
              <a:gd name="connsiteX107" fmla="*/ 7957120 w 11029709"/>
              <a:gd name="connsiteY107" fmla="*/ 5147838 h 5633120"/>
              <a:gd name="connsiteX108" fmla="*/ 7756493 w 11029709"/>
              <a:gd name="connsiteY108" fmla="*/ 5147838 h 5633120"/>
              <a:gd name="connsiteX109" fmla="*/ 7789685 w 11029709"/>
              <a:gd name="connsiteY109" fmla="*/ 5181029 h 5633120"/>
              <a:gd name="connsiteX110" fmla="*/ 7756493 w 11029709"/>
              <a:gd name="connsiteY110" fmla="*/ 5214221 h 5633120"/>
              <a:gd name="connsiteX111" fmla="*/ 7723302 w 11029709"/>
              <a:gd name="connsiteY111" fmla="*/ 5181029 h 5633120"/>
              <a:gd name="connsiteX112" fmla="*/ 7756493 w 11029709"/>
              <a:gd name="connsiteY112" fmla="*/ 5147838 h 5633120"/>
              <a:gd name="connsiteX113" fmla="*/ 7555742 w 11029709"/>
              <a:gd name="connsiteY113" fmla="*/ 5147838 h 5633120"/>
              <a:gd name="connsiteX114" fmla="*/ 7588934 w 11029709"/>
              <a:gd name="connsiteY114" fmla="*/ 5181029 h 5633120"/>
              <a:gd name="connsiteX115" fmla="*/ 7555742 w 11029709"/>
              <a:gd name="connsiteY115" fmla="*/ 5214221 h 5633120"/>
              <a:gd name="connsiteX116" fmla="*/ 7522551 w 11029709"/>
              <a:gd name="connsiteY116" fmla="*/ 5181029 h 5633120"/>
              <a:gd name="connsiteX117" fmla="*/ 7555742 w 11029709"/>
              <a:gd name="connsiteY117" fmla="*/ 5147838 h 5633120"/>
              <a:gd name="connsiteX118" fmla="*/ 7355113 w 11029709"/>
              <a:gd name="connsiteY118" fmla="*/ 5147838 h 5633120"/>
              <a:gd name="connsiteX119" fmla="*/ 7388305 w 11029709"/>
              <a:gd name="connsiteY119" fmla="*/ 5181029 h 5633120"/>
              <a:gd name="connsiteX120" fmla="*/ 7355113 w 11029709"/>
              <a:gd name="connsiteY120" fmla="*/ 5214221 h 5633120"/>
              <a:gd name="connsiteX121" fmla="*/ 7321922 w 11029709"/>
              <a:gd name="connsiteY121" fmla="*/ 5181029 h 5633120"/>
              <a:gd name="connsiteX122" fmla="*/ 7355113 w 11029709"/>
              <a:gd name="connsiteY122" fmla="*/ 5147838 h 5633120"/>
              <a:gd name="connsiteX123" fmla="*/ 5654490 w 11029709"/>
              <a:gd name="connsiteY123" fmla="*/ 5044682 h 5633120"/>
              <a:gd name="connsiteX124" fmla="*/ 6004020 w 11029709"/>
              <a:gd name="connsiteY124" fmla="*/ 5044682 h 5633120"/>
              <a:gd name="connsiteX125" fmla="*/ 5968795 w 11029709"/>
              <a:gd name="connsiteY125" fmla="*/ 5080783 h 5633120"/>
              <a:gd name="connsiteX126" fmla="*/ 5968542 w 11029709"/>
              <a:gd name="connsiteY126" fmla="*/ 5080776 h 5633120"/>
              <a:gd name="connsiteX127" fmla="*/ 5968917 w 11029709"/>
              <a:gd name="connsiteY127" fmla="*/ 5081162 h 5633120"/>
              <a:gd name="connsiteX128" fmla="*/ 5499018 w 11029709"/>
              <a:gd name="connsiteY128" fmla="*/ 5085637 h 5633120"/>
              <a:gd name="connsiteX129" fmla="*/ 5486501 w 11029709"/>
              <a:gd name="connsiteY129" fmla="*/ 5097446 h 5633120"/>
              <a:gd name="connsiteX130" fmla="*/ 4579428 w 11029709"/>
              <a:gd name="connsiteY130" fmla="*/ 5097446 h 5633120"/>
              <a:gd name="connsiteX131" fmla="*/ 4598887 w 11029709"/>
              <a:gd name="connsiteY131" fmla="*/ 5075483 h 5633120"/>
              <a:gd name="connsiteX132" fmla="*/ 5422947 w 11029709"/>
              <a:gd name="connsiteY132" fmla="*/ 5075483 h 5633120"/>
              <a:gd name="connsiteX133" fmla="*/ 5441053 w 11029709"/>
              <a:gd name="connsiteY133" fmla="*/ 5056926 h 5633120"/>
              <a:gd name="connsiteX134" fmla="*/ 5642485 w 11029709"/>
              <a:gd name="connsiteY134" fmla="*/ 5056926 h 5633120"/>
              <a:gd name="connsiteX135" fmla="*/ 4579057 w 11029709"/>
              <a:gd name="connsiteY135" fmla="*/ 5030672 h 5633120"/>
              <a:gd name="connsiteX136" fmla="*/ 5530346 w 11029709"/>
              <a:gd name="connsiteY136" fmla="*/ 5030672 h 5633120"/>
              <a:gd name="connsiteX137" fmla="*/ 5530346 w 11029709"/>
              <a:gd name="connsiteY137" fmla="*/ 5032944 h 5633120"/>
              <a:gd name="connsiteX138" fmla="*/ 4580043 w 11029709"/>
              <a:gd name="connsiteY138" fmla="*/ 5032944 h 5633120"/>
              <a:gd name="connsiteX139" fmla="*/ 4508610 w 11029709"/>
              <a:gd name="connsiteY139" fmla="*/ 5106157 h 5633120"/>
              <a:gd name="connsiteX140" fmla="*/ 4507009 w 11029709"/>
              <a:gd name="connsiteY140" fmla="*/ 5104642 h 5633120"/>
              <a:gd name="connsiteX141" fmla="*/ 201960 w 11029709"/>
              <a:gd name="connsiteY141" fmla="*/ 5025483 h 5633120"/>
              <a:gd name="connsiteX142" fmla="*/ 387886 w 11029709"/>
              <a:gd name="connsiteY142" fmla="*/ 5211409 h 5633120"/>
              <a:gd name="connsiteX143" fmla="*/ 380993 w 11029709"/>
              <a:gd name="connsiteY143" fmla="*/ 5218302 h 5633120"/>
              <a:gd name="connsiteX144" fmla="*/ 195067 w 11029709"/>
              <a:gd name="connsiteY144" fmla="*/ 5032376 h 5633120"/>
              <a:gd name="connsiteX145" fmla="*/ 5612851 w 11029709"/>
              <a:gd name="connsiteY145" fmla="*/ 5020435 h 5633120"/>
              <a:gd name="connsiteX146" fmla="*/ 5731331 w 11029709"/>
              <a:gd name="connsiteY146" fmla="*/ 5020435 h 5633120"/>
              <a:gd name="connsiteX147" fmla="*/ 5731331 w 11029709"/>
              <a:gd name="connsiteY147" fmla="*/ 5022707 h 5633120"/>
              <a:gd name="connsiteX148" fmla="*/ 5613837 w 11029709"/>
              <a:gd name="connsiteY148" fmla="*/ 5022707 h 5633120"/>
              <a:gd name="connsiteX149" fmla="*/ 5591544 w 11029709"/>
              <a:gd name="connsiteY149" fmla="*/ 5045555 h 5633120"/>
              <a:gd name="connsiteX150" fmla="*/ 5589943 w 11029709"/>
              <a:gd name="connsiteY150" fmla="*/ 5044041 h 5633120"/>
              <a:gd name="connsiteX151" fmla="*/ 5888423 w 11029709"/>
              <a:gd name="connsiteY151" fmla="*/ 5016881 h 5633120"/>
              <a:gd name="connsiteX152" fmla="*/ 5890029 w 11029709"/>
              <a:gd name="connsiteY152" fmla="*/ 5018487 h 5633120"/>
              <a:gd name="connsiteX153" fmla="*/ 5871218 w 11029709"/>
              <a:gd name="connsiteY153" fmla="*/ 5037298 h 5633120"/>
              <a:gd name="connsiteX154" fmla="*/ 5869612 w 11029709"/>
              <a:gd name="connsiteY154" fmla="*/ 5035692 h 5633120"/>
              <a:gd name="connsiteX155" fmla="*/ 5916047 w 11029709"/>
              <a:gd name="connsiteY155" fmla="*/ 5016479 h 5633120"/>
              <a:gd name="connsiteX156" fmla="*/ 5917653 w 11029709"/>
              <a:gd name="connsiteY156" fmla="*/ 5018085 h 5633120"/>
              <a:gd name="connsiteX157" fmla="*/ 5898842 w 11029709"/>
              <a:gd name="connsiteY157" fmla="*/ 5036896 h 5633120"/>
              <a:gd name="connsiteX158" fmla="*/ 5897236 w 11029709"/>
              <a:gd name="connsiteY158" fmla="*/ 5035290 h 5633120"/>
              <a:gd name="connsiteX159" fmla="*/ 5943453 w 11029709"/>
              <a:gd name="connsiteY159" fmla="*/ 5016406 h 5633120"/>
              <a:gd name="connsiteX160" fmla="*/ 5945059 w 11029709"/>
              <a:gd name="connsiteY160" fmla="*/ 5018012 h 5633120"/>
              <a:gd name="connsiteX161" fmla="*/ 5926248 w 11029709"/>
              <a:gd name="connsiteY161" fmla="*/ 5036823 h 5633120"/>
              <a:gd name="connsiteX162" fmla="*/ 5924642 w 11029709"/>
              <a:gd name="connsiteY162" fmla="*/ 5035217 h 5633120"/>
              <a:gd name="connsiteX163" fmla="*/ 5861001 w 11029709"/>
              <a:gd name="connsiteY163" fmla="*/ 5016324 h 5633120"/>
              <a:gd name="connsiteX164" fmla="*/ 5862607 w 11029709"/>
              <a:gd name="connsiteY164" fmla="*/ 5017930 h 5633120"/>
              <a:gd name="connsiteX165" fmla="*/ 5843796 w 11029709"/>
              <a:gd name="connsiteY165" fmla="*/ 5036741 h 5633120"/>
              <a:gd name="connsiteX166" fmla="*/ 5842190 w 11029709"/>
              <a:gd name="connsiteY166" fmla="*/ 5035135 h 5633120"/>
              <a:gd name="connsiteX167" fmla="*/ 5778523 w 11029709"/>
              <a:gd name="connsiteY167" fmla="*/ 5016293 h 5633120"/>
              <a:gd name="connsiteX168" fmla="*/ 5780129 w 11029709"/>
              <a:gd name="connsiteY168" fmla="*/ 5017899 h 5633120"/>
              <a:gd name="connsiteX169" fmla="*/ 5761318 w 11029709"/>
              <a:gd name="connsiteY169" fmla="*/ 5036710 h 5633120"/>
              <a:gd name="connsiteX170" fmla="*/ 5759712 w 11029709"/>
              <a:gd name="connsiteY170" fmla="*/ 5035104 h 5633120"/>
              <a:gd name="connsiteX171" fmla="*/ 5833574 w 11029709"/>
              <a:gd name="connsiteY171" fmla="*/ 5016284 h 5633120"/>
              <a:gd name="connsiteX172" fmla="*/ 5835180 w 11029709"/>
              <a:gd name="connsiteY172" fmla="*/ 5017890 h 5633120"/>
              <a:gd name="connsiteX173" fmla="*/ 5816369 w 11029709"/>
              <a:gd name="connsiteY173" fmla="*/ 5036701 h 5633120"/>
              <a:gd name="connsiteX174" fmla="*/ 5814763 w 11029709"/>
              <a:gd name="connsiteY174" fmla="*/ 5035095 h 5633120"/>
              <a:gd name="connsiteX175" fmla="*/ 5750966 w 11029709"/>
              <a:gd name="connsiteY175" fmla="*/ 5016253 h 5633120"/>
              <a:gd name="connsiteX176" fmla="*/ 5752572 w 11029709"/>
              <a:gd name="connsiteY176" fmla="*/ 5017859 h 5633120"/>
              <a:gd name="connsiteX177" fmla="*/ 5733761 w 11029709"/>
              <a:gd name="connsiteY177" fmla="*/ 5036670 h 5633120"/>
              <a:gd name="connsiteX178" fmla="*/ 5732155 w 11029709"/>
              <a:gd name="connsiteY178" fmla="*/ 5035064 h 5633120"/>
              <a:gd name="connsiteX179" fmla="*/ 5806019 w 11029709"/>
              <a:gd name="connsiteY179" fmla="*/ 5016244 h 5633120"/>
              <a:gd name="connsiteX180" fmla="*/ 5807625 w 11029709"/>
              <a:gd name="connsiteY180" fmla="*/ 5017850 h 5633120"/>
              <a:gd name="connsiteX181" fmla="*/ 5788814 w 11029709"/>
              <a:gd name="connsiteY181" fmla="*/ 5036661 h 5633120"/>
              <a:gd name="connsiteX182" fmla="*/ 5787208 w 11029709"/>
              <a:gd name="connsiteY182" fmla="*/ 5035055 h 5633120"/>
              <a:gd name="connsiteX183" fmla="*/ 5970950 w 11029709"/>
              <a:gd name="connsiteY183" fmla="*/ 5015476 h 5633120"/>
              <a:gd name="connsiteX184" fmla="*/ 5972556 w 11029709"/>
              <a:gd name="connsiteY184" fmla="*/ 5017082 h 5633120"/>
              <a:gd name="connsiteX185" fmla="*/ 5953745 w 11029709"/>
              <a:gd name="connsiteY185" fmla="*/ 5035893 h 5633120"/>
              <a:gd name="connsiteX186" fmla="*/ 5952139 w 11029709"/>
              <a:gd name="connsiteY186" fmla="*/ 5034287 h 5633120"/>
              <a:gd name="connsiteX187" fmla="*/ 5998343 w 11029709"/>
              <a:gd name="connsiteY187" fmla="*/ 5014603 h 5633120"/>
              <a:gd name="connsiteX188" fmla="*/ 5999949 w 11029709"/>
              <a:gd name="connsiteY188" fmla="*/ 5016209 h 5633120"/>
              <a:gd name="connsiteX189" fmla="*/ 5981138 w 11029709"/>
              <a:gd name="connsiteY189" fmla="*/ 5035020 h 5633120"/>
              <a:gd name="connsiteX190" fmla="*/ 5979532 w 11029709"/>
              <a:gd name="connsiteY190" fmla="*/ 5033414 h 5633120"/>
              <a:gd name="connsiteX191" fmla="*/ 6025996 w 11029709"/>
              <a:gd name="connsiteY191" fmla="*/ 5013637 h 5633120"/>
              <a:gd name="connsiteX192" fmla="*/ 6027602 w 11029709"/>
              <a:gd name="connsiteY192" fmla="*/ 5015243 h 5633120"/>
              <a:gd name="connsiteX193" fmla="*/ 6008791 w 11029709"/>
              <a:gd name="connsiteY193" fmla="*/ 5034054 h 5633120"/>
              <a:gd name="connsiteX194" fmla="*/ 6007185 w 11029709"/>
              <a:gd name="connsiteY194" fmla="*/ 5032448 h 5633120"/>
              <a:gd name="connsiteX195" fmla="*/ 10703967 w 11029709"/>
              <a:gd name="connsiteY195" fmla="*/ 4917721 h 5633120"/>
              <a:gd name="connsiteX196" fmla="*/ 10328868 w 11029709"/>
              <a:gd name="connsiteY196" fmla="*/ 5285538 h 5633120"/>
              <a:gd name="connsiteX197" fmla="*/ 10074444 w 11029709"/>
              <a:gd name="connsiteY197" fmla="*/ 5285538 h 5633120"/>
              <a:gd name="connsiteX198" fmla="*/ 10442015 w 11029709"/>
              <a:gd name="connsiteY198" fmla="*/ 4917967 h 5633120"/>
              <a:gd name="connsiteX199" fmla="*/ 10341208 w 11029709"/>
              <a:gd name="connsiteY199" fmla="*/ 4917721 h 5633120"/>
              <a:gd name="connsiteX200" fmla="*/ 9966111 w 11029709"/>
              <a:gd name="connsiteY200" fmla="*/ 5285538 h 5633120"/>
              <a:gd name="connsiteX201" fmla="*/ 9711685 w 11029709"/>
              <a:gd name="connsiteY201" fmla="*/ 5285538 h 5633120"/>
              <a:gd name="connsiteX202" fmla="*/ 10079256 w 11029709"/>
              <a:gd name="connsiteY202" fmla="*/ 4917967 h 5633120"/>
              <a:gd name="connsiteX203" fmla="*/ 9953773 w 11029709"/>
              <a:gd name="connsiteY203" fmla="*/ 4917721 h 5633120"/>
              <a:gd name="connsiteX204" fmla="*/ 9586202 w 11029709"/>
              <a:gd name="connsiteY204" fmla="*/ 5285538 h 5633120"/>
              <a:gd name="connsiteX205" fmla="*/ 9324250 w 11029709"/>
              <a:gd name="connsiteY205" fmla="*/ 5285538 h 5633120"/>
              <a:gd name="connsiteX206" fmla="*/ 9691821 w 11029709"/>
              <a:gd name="connsiteY206" fmla="*/ 4917967 h 5633120"/>
              <a:gd name="connsiteX207" fmla="*/ 9566213 w 11029709"/>
              <a:gd name="connsiteY207" fmla="*/ 4917721 h 5633120"/>
              <a:gd name="connsiteX208" fmla="*/ 9429130 w 11029709"/>
              <a:gd name="connsiteY208" fmla="*/ 5054805 h 5633120"/>
              <a:gd name="connsiteX209" fmla="*/ 7100935 w 11029709"/>
              <a:gd name="connsiteY209" fmla="*/ 5054805 h 5633120"/>
              <a:gd name="connsiteX210" fmla="*/ 6975449 w 11029709"/>
              <a:gd name="connsiteY210" fmla="*/ 5180289 h 5633120"/>
              <a:gd name="connsiteX211" fmla="*/ 7216057 w 11029709"/>
              <a:gd name="connsiteY211" fmla="*/ 5180289 h 5633120"/>
              <a:gd name="connsiteX212" fmla="*/ 7311682 w 11029709"/>
              <a:gd name="connsiteY212" fmla="*/ 5275915 h 5633120"/>
              <a:gd name="connsiteX213" fmla="*/ 7568698 w 11029709"/>
              <a:gd name="connsiteY213" fmla="*/ 5275915 h 5633120"/>
              <a:gd name="connsiteX214" fmla="*/ 7568698 w 11029709"/>
              <a:gd name="connsiteY214" fmla="*/ 5249509 h 5633120"/>
              <a:gd name="connsiteX215" fmla="*/ 8077176 w 11029709"/>
              <a:gd name="connsiteY215" fmla="*/ 5249509 h 5633120"/>
              <a:gd name="connsiteX216" fmla="*/ 8077176 w 11029709"/>
              <a:gd name="connsiteY216" fmla="*/ 5275915 h 5633120"/>
              <a:gd name="connsiteX217" fmla="*/ 9211845 w 11029709"/>
              <a:gd name="connsiteY217" fmla="*/ 5275915 h 5633120"/>
              <a:gd name="connsiteX218" fmla="*/ 9355345 w 11029709"/>
              <a:gd name="connsiteY218" fmla="*/ 5132415 h 5633120"/>
              <a:gd name="connsiteX219" fmla="*/ 9362131 w 11029709"/>
              <a:gd name="connsiteY219" fmla="*/ 5139202 h 5633120"/>
              <a:gd name="connsiteX220" fmla="*/ 9215793 w 11029709"/>
              <a:gd name="connsiteY220" fmla="*/ 5285538 h 5633120"/>
              <a:gd name="connsiteX221" fmla="*/ 7307734 w 11029709"/>
              <a:gd name="connsiteY221" fmla="*/ 5285538 h 5633120"/>
              <a:gd name="connsiteX222" fmla="*/ 7225433 w 11029709"/>
              <a:gd name="connsiteY222" fmla="*/ 5203238 h 5633120"/>
              <a:gd name="connsiteX223" fmla="*/ 6952500 w 11029709"/>
              <a:gd name="connsiteY223" fmla="*/ 5203238 h 5633120"/>
              <a:gd name="connsiteX224" fmla="*/ 6870200 w 11029709"/>
              <a:gd name="connsiteY224" fmla="*/ 5285538 h 5633120"/>
              <a:gd name="connsiteX225" fmla="*/ 6233275 w 11029709"/>
              <a:gd name="connsiteY225" fmla="*/ 5285538 h 5633120"/>
              <a:gd name="connsiteX226" fmla="*/ 6600846 w 11029709"/>
              <a:gd name="connsiteY226" fmla="*/ 4917967 h 5633120"/>
              <a:gd name="connsiteX227" fmla="*/ 4872904 w 11029709"/>
              <a:gd name="connsiteY227" fmla="*/ 4765115 h 5633120"/>
              <a:gd name="connsiteX228" fmla="*/ 4873150 w 11029709"/>
              <a:gd name="connsiteY228" fmla="*/ 4765115 h 5633120"/>
              <a:gd name="connsiteX229" fmla="*/ 4872987 w 11029709"/>
              <a:gd name="connsiteY229" fmla="*/ 4765198 h 5633120"/>
              <a:gd name="connsiteX230" fmla="*/ 1502605 w 11029709"/>
              <a:gd name="connsiteY230" fmla="*/ 4765115 h 5633120"/>
              <a:gd name="connsiteX231" fmla="*/ 2419241 w 11029709"/>
              <a:gd name="connsiteY231" fmla="*/ 4765115 h 5633120"/>
              <a:gd name="connsiteX232" fmla="*/ 2419241 w 11029709"/>
              <a:gd name="connsiteY232" fmla="*/ 4802852 h 5633120"/>
              <a:gd name="connsiteX233" fmla="*/ 1653678 w 11029709"/>
              <a:gd name="connsiteY233" fmla="*/ 4802852 h 5633120"/>
              <a:gd name="connsiteX234" fmla="*/ 1653753 w 11029709"/>
              <a:gd name="connsiteY234" fmla="*/ 4802877 h 5633120"/>
              <a:gd name="connsiteX235" fmla="*/ 1599463 w 11029709"/>
              <a:gd name="connsiteY235" fmla="*/ 4857262 h 5633120"/>
              <a:gd name="connsiteX236" fmla="*/ 1336032 w 11029709"/>
              <a:gd name="connsiteY236" fmla="*/ 4857262 h 5633120"/>
              <a:gd name="connsiteX237" fmla="*/ 1394764 w 11029709"/>
              <a:gd name="connsiteY237" fmla="*/ 4798437 h 5633120"/>
              <a:gd name="connsiteX238" fmla="*/ 1502605 w 11029709"/>
              <a:gd name="connsiteY238" fmla="*/ 4798437 h 5633120"/>
              <a:gd name="connsiteX239" fmla="*/ 369480 w 11029709"/>
              <a:gd name="connsiteY239" fmla="*/ 4760698 h 5633120"/>
              <a:gd name="connsiteX240" fmla="*/ 376722 w 11029709"/>
              <a:gd name="connsiteY240" fmla="*/ 4767939 h 5633120"/>
              <a:gd name="connsiteX241" fmla="*/ 324720 w 11029709"/>
              <a:gd name="connsiteY241" fmla="*/ 4819941 h 5633120"/>
              <a:gd name="connsiteX242" fmla="*/ 317478 w 11029709"/>
              <a:gd name="connsiteY242" fmla="*/ 4812700 h 5633120"/>
              <a:gd name="connsiteX243" fmla="*/ 2696245 w 11029709"/>
              <a:gd name="connsiteY243" fmla="*/ 4755000 h 5633120"/>
              <a:gd name="connsiteX244" fmla="*/ 2716758 w 11029709"/>
              <a:gd name="connsiteY244" fmla="*/ 4763478 h 5633120"/>
              <a:gd name="connsiteX245" fmla="*/ 2723301 w 11029709"/>
              <a:gd name="connsiteY245" fmla="*/ 4779295 h 5633120"/>
              <a:gd name="connsiteX246" fmla="*/ 3779541 w 11029709"/>
              <a:gd name="connsiteY246" fmla="*/ 4779295 h 5633120"/>
              <a:gd name="connsiteX247" fmla="*/ 3786085 w 11029709"/>
              <a:gd name="connsiteY247" fmla="*/ 4763478 h 5633120"/>
              <a:gd name="connsiteX248" fmla="*/ 3806598 w 11029709"/>
              <a:gd name="connsiteY248" fmla="*/ 4755000 h 5633120"/>
              <a:gd name="connsiteX249" fmla="*/ 3835593 w 11029709"/>
              <a:gd name="connsiteY249" fmla="*/ 4783981 h 5633120"/>
              <a:gd name="connsiteX250" fmla="*/ 3806598 w 11029709"/>
              <a:gd name="connsiteY250" fmla="*/ 4812962 h 5633120"/>
              <a:gd name="connsiteX251" fmla="*/ 3786085 w 11029709"/>
              <a:gd name="connsiteY251" fmla="*/ 4804484 h 5633120"/>
              <a:gd name="connsiteX252" fmla="*/ 3779592 w 11029709"/>
              <a:gd name="connsiteY252" fmla="*/ 4788791 h 5633120"/>
              <a:gd name="connsiteX253" fmla="*/ 2723250 w 11029709"/>
              <a:gd name="connsiteY253" fmla="*/ 4788791 h 5633120"/>
              <a:gd name="connsiteX254" fmla="*/ 2716758 w 11029709"/>
              <a:gd name="connsiteY254" fmla="*/ 4804484 h 5633120"/>
              <a:gd name="connsiteX255" fmla="*/ 2696245 w 11029709"/>
              <a:gd name="connsiteY255" fmla="*/ 4812962 h 5633120"/>
              <a:gd name="connsiteX256" fmla="*/ 2667249 w 11029709"/>
              <a:gd name="connsiteY256" fmla="*/ 4783981 h 5633120"/>
              <a:gd name="connsiteX257" fmla="*/ 2696245 w 11029709"/>
              <a:gd name="connsiteY257" fmla="*/ 4755000 h 5633120"/>
              <a:gd name="connsiteX258" fmla="*/ 164209 w 11029709"/>
              <a:gd name="connsiteY258" fmla="*/ 4743621 h 5633120"/>
              <a:gd name="connsiteX259" fmla="*/ 164270 w 11029709"/>
              <a:gd name="connsiteY259" fmla="*/ 4743684 h 5633120"/>
              <a:gd name="connsiteX260" fmla="*/ 164209 w 11029709"/>
              <a:gd name="connsiteY260" fmla="*/ 4743744 h 5633120"/>
              <a:gd name="connsiteX261" fmla="*/ 5372987 w 11029709"/>
              <a:gd name="connsiteY261" fmla="*/ 4725034 h 5633120"/>
              <a:gd name="connsiteX262" fmla="*/ 5411607 w 11029709"/>
              <a:gd name="connsiteY262" fmla="*/ 4725034 h 5633120"/>
              <a:gd name="connsiteX263" fmla="*/ 5411607 w 11029709"/>
              <a:gd name="connsiteY263" fmla="*/ 4840219 h 5633120"/>
              <a:gd name="connsiteX264" fmla="*/ 5372987 w 11029709"/>
              <a:gd name="connsiteY264" fmla="*/ 4840219 h 5633120"/>
              <a:gd name="connsiteX265" fmla="*/ 3996365 w 11029709"/>
              <a:gd name="connsiteY265" fmla="*/ 4725032 h 5633120"/>
              <a:gd name="connsiteX266" fmla="*/ 4458571 w 11029709"/>
              <a:gd name="connsiteY266" fmla="*/ 4725032 h 5633120"/>
              <a:gd name="connsiteX267" fmla="*/ 4498573 w 11029709"/>
              <a:gd name="connsiteY267" fmla="*/ 4765115 h 5633120"/>
              <a:gd name="connsiteX268" fmla="*/ 4872901 w 11029709"/>
              <a:gd name="connsiteY268" fmla="*/ 4765115 h 5633120"/>
              <a:gd name="connsiteX269" fmla="*/ 4872901 w 11029709"/>
              <a:gd name="connsiteY269" fmla="*/ 4765242 h 5633120"/>
              <a:gd name="connsiteX270" fmla="*/ 4872987 w 11029709"/>
              <a:gd name="connsiteY270" fmla="*/ 4765198 h 5633120"/>
              <a:gd name="connsiteX271" fmla="*/ 4874755 w 11029709"/>
              <a:gd name="connsiteY271" fmla="*/ 4766965 h 5633120"/>
              <a:gd name="connsiteX272" fmla="*/ 4920284 w 11029709"/>
              <a:gd name="connsiteY272" fmla="*/ 4812471 h 5633120"/>
              <a:gd name="connsiteX273" fmla="*/ 5153115 w 11029709"/>
              <a:gd name="connsiteY273" fmla="*/ 4812471 h 5633120"/>
              <a:gd name="connsiteX274" fmla="*/ 5180876 w 11029709"/>
              <a:gd name="connsiteY274" fmla="*/ 4840218 h 5633120"/>
              <a:gd name="connsiteX275" fmla="*/ 4855507 w 11029709"/>
              <a:gd name="connsiteY275" fmla="*/ 4840218 h 5633120"/>
              <a:gd name="connsiteX276" fmla="*/ 4818226 w 11029709"/>
              <a:gd name="connsiteY276" fmla="*/ 4802852 h 5633120"/>
              <a:gd name="connsiteX277" fmla="*/ 3956265 w 11029709"/>
              <a:gd name="connsiteY277" fmla="*/ 4802852 h 5633120"/>
              <a:gd name="connsiteX278" fmla="*/ 3956265 w 11029709"/>
              <a:gd name="connsiteY278" fmla="*/ 4765274 h 5633120"/>
              <a:gd name="connsiteX279" fmla="*/ 3956142 w 11029709"/>
              <a:gd name="connsiteY279" fmla="*/ 4765236 h 5633120"/>
              <a:gd name="connsiteX280" fmla="*/ 3956265 w 11029709"/>
              <a:gd name="connsiteY280" fmla="*/ 4765112 h 5633120"/>
              <a:gd name="connsiteX281" fmla="*/ 1119120 w 11029709"/>
              <a:gd name="connsiteY281" fmla="*/ 4725003 h 5633120"/>
              <a:gd name="connsiteX282" fmla="*/ 1157740 w 11029709"/>
              <a:gd name="connsiteY282" fmla="*/ 4725003 h 5633120"/>
              <a:gd name="connsiteX283" fmla="*/ 1157740 w 11029709"/>
              <a:gd name="connsiteY283" fmla="*/ 4840187 h 5633120"/>
              <a:gd name="connsiteX284" fmla="*/ 1119120 w 11029709"/>
              <a:gd name="connsiteY284" fmla="*/ 4840187 h 5633120"/>
              <a:gd name="connsiteX285" fmla="*/ 5829676 w 11029709"/>
              <a:gd name="connsiteY285" fmla="*/ 4724996 h 5633120"/>
              <a:gd name="connsiteX286" fmla="*/ 5868296 w 11029709"/>
              <a:gd name="connsiteY286" fmla="*/ 4724996 h 5633120"/>
              <a:gd name="connsiteX287" fmla="*/ 5868296 w 11029709"/>
              <a:gd name="connsiteY287" fmla="*/ 4840180 h 5633120"/>
              <a:gd name="connsiteX288" fmla="*/ 5829676 w 11029709"/>
              <a:gd name="connsiteY288" fmla="*/ 4840180 h 5633120"/>
              <a:gd name="connsiteX289" fmla="*/ 5601256 w 11029709"/>
              <a:gd name="connsiteY289" fmla="*/ 4724991 h 5633120"/>
              <a:gd name="connsiteX290" fmla="*/ 5639876 w 11029709"/>
              <a:gd name="connsiteY290" fmla="*/ 4724991 h 5633120"/>
              <a:gd name="connsiteX291" fmla="*/ 5639876 w 11029709"/>
              <a:gd name="connsiteY291" fmla="*/ 4840175 h 5633120"/>
              <a:gd name="connsiteX292" fmla="*/ 5601256 w 11029709"/>
              <a:gd name="connsiteY292" fmla="*/ 4840175 h 5633120"/>
              <a:gd name="connsiteX293" fmla="*/ 435184 w 11029709"/>
              <a:gd name="connsiteY293" fmla="*/ 4676129 h 5633120"/>
              <a:gd name="connsiteX294" fmla="*/ 883327 w 11029709"/>
              <a:gd name="connsiteY294" fmla="*/ 5135377 h 5633120"/>
              <a:gd name="connsiteX295" fmla="*/ 4422826 w 11029709"/>
              <a:gd name="connsiteY295" fmla="*/ 5135377 h 5633120"/>
              <a:gd name="connsiteX296" fmla="*/ 4425111 w 11029709"/>
              <a:gd name="connsiteY296" fmla="*/ 5133040 h 5633120"/>
              <a:gd name="connsiteX297" fmla="*/ 4459595 w 11029709"/>
              <a:gd name="connsiteY297" fmla="*/ 5133040 h 5633120"/>
              <a:gd name="connsiteX298" fmla="*/ 4457310 w 11029709"/>
              <a:gd name="connsiteY298" fmla="*/ 5135377 h 5633120"/>
              <a:gd name="connsiteX299" fmla="*/ 4484282 w 11029709"/>
              <a:gd name="connsiteY299" fmla="*/ 5135377 h 5633120"/>
              <a:gd name="connsiteX300" fmla="*/ 4486567 w 11029709"/>
              <a:gd name="connsiteY300" fmla="*/ 5133040 h 5633120"/>
              <a:gd name="connsiteX301" fmla="*/ 4521051 w 11029709"/>
              <a:gd name="connsiteY301" fmla="*/ 5133040 h 5633120"/>
              <a:gd name="connsiteX302" fmla="*/ 4518771 w 11029709"/>
              <a:gd name="connsiteY302" fmla="*/ 5135377 h 5633120"/>
              <a:gd name="connsiteX303" fmla="*/ 4545744 w 11029709"/>
              <a:gd name="connsiteY303" fmla="*/ 5135377 h 5633120"/>
              <a:gd name="connsiteX304" fmla="*/ 4548024 w 11029709"/>
              <a:gd name="connsiteY304" fmla="*/ 5133040 h 5633120"/>
              <a:gd name="connsiteX305" fmla="*/ 4582508 w 11029709"/>
              <a:gd name="connsiteY305" fmla="*/ 5133040 h 5633120"/>
              <a:gd name="connsiteX306" fmla="*/ 4580228 w 11029709"/>
              <a:gd name="connsiteY306" fmla="*/ 5135377 h 5633120"/>
              <a:gd name="connsiteX307" fmla="*/ 4607200 w 11029709"/>
              <a:gd name="connsiteY307" fmla="*/ 5135377 h 5633120"/>
              <a:gd name="connsiteX308" fmla="*/ 4609480 w 11029709"/>
              <a:gd name="connsiteY308" fmla="*/ 5133040 h 5633120"/>
              <a:gd name="connsiteX309" fmla="*/ 4644088 w 11029709"/>
              <a:gd name="connsiteY309" fmla="*/ 5133040 h 5633120"/>
              <a:gd name="connsiteX310" fmla="*/ 4641803 w 11029709"/>
              <a:gd name="connsiteY310" fmla="*/ 5135377 h 5633120"/>
              <a:gd name="connsiteX311" fmla="*/ 4668776 w 11029709"/>
              <a:gd name="connsiteY311" fmla="*/ 5135377 h 5633120"/>
              <a:gd name="connsiteX312" fmla="*/ 4671061 w 11029709"/>
              <a:gd name="connsiteY312" fmla="*/ 5133040 h 5633120"/>
              <a:gd name="connsiteX313" fmla="*/ 4705545 w 11029709"/>
              <a:gd name="connsiteY313" fmla="*/ 5133040 h 5633120"/>
              <a:gd name="connsiteX314" fmla="*/ 4703265 w 11029709"/>
              <a:gd name="connsiteY314" fmla="*/ 5135377 h 5633120"/>
              <a:gd name="connsiteX315" fmla="*/ 4721617 w 11029709"/>
              <a:gd name="connsiteY315" fmla="*/ 5135377 h 5633120"/>
              <a:gd name="connsiteX316" fmla="*/ 4733007 w 11029709"/>
              <a:gd name="connsiteY316" fmla="*/ 5123703 h 5633120"/>
              <a:gd name="connsiteX317" fmla="*/ 4827717 w 11029709"/>
              <a:gd name="connsiteY317" fmla="*/ 5123703 h 5633120"/>
              <a:gd name="connsiteX318" fmla="*/ 4816313 w 11029709"/>
              <a:gd name="connsiteY318" fmla="*/ 5135377 h 5633120"/>
              <a:gd name="connsiteX319" fmla="*/ 4848474 w 11029709"/>
              <a:gd name="connsiteY319" fmla="*/ 5135377 h 5633120"/>
              <a:gd name="connsiteX320" fmla="*/ 4863312 w 11029709"/>
              <a:gd name="connsiteY320" fmla="*/ 5120169 h 5633120"/>
              <a:gd name="connsiteX321" fmla="*/ 5355212 w 11029709"/>
              <a:gd name="connsiteY321" fmla="*/ 5120169 h 5633120"/>
              <a:gd name="connsiteX322" fmla="*/ 5340195 w 11029709"/>
              <a:gd name="connsiteY322" fmla="*/ 5135637 h 5633120"/>
              <a:gd name="connsiteX323" fmla="*/ 5392094 w 11029709"/>
              <a:gd name="connsiteY323" fmla="*/ 5135665 h 5633120"/>
              <a:gd name="connsiteX324" fmla="*/ 5405589 w 11029709"/>
              <a:gd name="connsiteY324" fmla="*/ 5121833 h 5633120"/>
              <a:gd name="connsiteX325" fmla="*/ 5494881 w 11029709"/>
              <a:gd name="connsiteY325" fmla="*/ 5121833 h 5633120"/>
              <a:gd name="connsiteX326" fmla="*/ 5504979 w 11029709"/>
              <a:gd name="connsiteY326" fmla="*/ 5109966 h 5633120"/>
              <a:gd name="connsiteX327" fmla="*/ 5945400 w 11029709"/>
              <a:gd name="connsiteY327" fmla="*/ 5109966 h 5633120"/>
              <a:gd name="connsiteX328" fmla="*/ 5945400 w 11029709"/>
              <a:gd name="connsiteY328" fmla="*/ 5112238 h 5633120"/>
              <a:gd name="connsiteX329" fmla="*/ 5818206 w 11029709"/>
              <a:gd name="connsiteY329" fmla="*/ 5112238 h 5633120"/>
              <a:gd name="connsiteX330" fmla="*/ 5807208 w 11029709"/>
              <a:gd name="connsiteY330" fmla="*/ 5123630 h 5633120"/>
              <a:gd name="connsiteX331" fmla="*/ 5521477 w 11029709"/>
              <a:gd name="connsiteY331" fmla="*/ 5123630 h 5633120"/>
              <a:gd name="connsiteX332" fmla="*/ 5509777 w 11029709"/>
              <a:gd name="connsiteY332" fmla="*/ 5135622 h 5633120"/>
              <a:gd name="connsiteX333" fmla="*/ 5395317 w 11029709"/>
              <a:gd name="connsiteY333" fmla="*/ 5135622 h 5633120"/>
              <a:gd name="connsiteX334" fmla="*/ 5395274 w 11029709"/>
              <a:gd name="connsiteY334" fmla="*/ 5135666 h 5633120"/>
              <a:gd name="connsiteX335" fmla="*/ 6233275 w 11029709"/>
              <a:gd name="connsiteY335" fmla="*/ 5136117 h 5633120"/>
              <a:gd name="connsiteX336" fmla="*/ 6083853 w 11029709"/>
              <a:gd name="connsiteY336" fmla="*/ 5285539 h 5633120"/>
              <a:gd name="connsiteX337" fmla="*/ 883820 w 11029709"/>
              <a:gd name="connsiteY337" fmla="*/ 5285539 h 5633120"/>
              <a:gd name="connsiteX338" fmla="*/ 435184 w 11029709"/>
              <a:gd name="connsiteY338" fmla="*/ 4836656 h 5633120"/>
              <a:gd name="connsiteX339" fmla="*/ 10865604 w 11029709"/>
              <a:gd name="connsiteY339" fmla="*/ 4659598 h 5633120"/>
              <a:gd name="connsiteX340" fmla="*/ 10953703 w 11029709"/>
              <a:gd name="connsiteY340" fmla="*/ 4659598 h 5633120"/>
              <a:gd name="connsiteX341" fmla="*/ 11028229 w 11029709"/>
              <a:gd name="connsiteY341" fmla="*/ 4734124 h 5633120"/>
              <a:gd name="connsiteX342" fmla="*/ 11028229 w 11029709"/>
              <a:gd name="connsiteY342" fmla="*/ 4761762 h 5633120"/>
              <a:gd name="connsiteX343" fmla="*/ 10953703 w 11029709"/>
              <a:gd name="connsiteY343" fmla="*/ 4836287 h 5633120"/>
              <a:gd name="connsiteX344" fmla="*/ 10865604 w 11029709"/>
              <a:gd name="connsiteY344" fmla="*/ 4836287 h 5633120"/>
              <a:gd name="connsiteX345" fmla="*/ 10791078 w 11029709"/>
              <a:gd name="connsiteY345" fmla="*/ 4761762 h 5633120"/>
              <a:gd name="connsiteX346" fmla="*/ 10791078 w 11029709"/>
              <a:gd name="connsiteY346" fmla="*/ 4734124 h 5633120"/>
              <a:gd name="connsiteX347" fmla="*/ 10865604 w 11029709"/>
              <a:gd name="connsiteY347" fmla="*/ 4659598 h 5633120"/>
              <a:gd name="connsiteX348" fmla="*/ 171367 w 11029709"/>
              <a:gd name="connsiteY348" fmla="*/ 4608143 h 5633120"/>
              <a:gd name="connsiteX349" fmla="*/ 207266 w 11029709"/>
              <a:gd name="connsiteY349" fmla="*/ 4644214 h 5633120"/>
              <a:gd name="connsiteX350" fmla="*/ 235600 w 11029709"/>
              <a:gd name="connsiteY350" fmla="*/ 4672614 h 5633120"/>
              <a:gd name="connsiteX351" fmla="*/ 244291 w 11029709"/>
              <a:gd name="connsiteY351" fmla="*/ 4663944 h 5633120"/>
              <a:gd name="connsiteX352" fmla="*/ 299571 w 11029709"/>
              <a:gd name="connsiteY352" fmla="*/ 4608389 h 5633120"/>
              <a:gd name="connsiteX353" fmla="*/ 307716 w 11029709"/>
              <a:gd name="connsiteY353" fmla="*/ 4614435 h 5633120"/>
              <a:gd name="connsiteX354" fmla="*/ 249516 w 11029709"/>
              <a:gd name="connsiteY354" fmla="*/ 4672996 h 5633120"/>
              <a:gd name="connsiteX355" fmla="*/ 242734 w 11029709"/>
              <a:gd name="connsiteY355" fmla="*/ 4679764 h 5633120"/>
              <a:gd name="connsiteX356" fmla="*/ 251171 w 11029709"/>
              <a:gd name="connsiteY356" fmla="*/ 4688221 h 5633120"/>
              <a:gd name="connsiteX357" fmla="*/ 306729 w 11029709"/>
              <a:gd name="connsiteY357" fmla="*/ 4743498 h 5633120"/>
              <a:gd name="connsiteX358" fmla="*/ 300683 w 11029709"/>
              <a:gd name="connsiteY358" fmla="*/ 4751642 h 5633120"/>
              <a:gd name="connsiteX359" fmla="*/ 242119 w 11029709"/>
              <a:gd name="connsiteY359" fmla="*/ 4693446 h 5633120"/>
              <a:gd name="connsiteX360" fmla="*/ 235584 w 11029709"/>
              <a:gd name="connsiteY360" fmla="*/ 4686898 h 5633120"/>
              <a:gd name="connsiteX361" fmla="*/ 215911 w 11029709"/>
              <a:gd name="connsiteY361" fmla="*/ 4706530 h 5633120"/>
              <a:gd name="connsiteX362" fmla="*/ 171365 w 11029709"/>
              <a:gd name="connsiteY362" fmla="*/ 4750901 h 5633120"/>
              <a:gd name="connsiteX363" fmla="*/ 164270 w 11029709"/>
              <a:gd name="connsiteY363" fmla="*/ 4743684 h 5633120"/>
              <a:gd name="connsiteX364" fmla="*/ 200283 w 11029709"/>
              <a:gd name="connsiteY364" fmla="*/ 4707847 h 5633120"/>
              <a:gd name="connsiteX365" fmla="*/ 228449 w 11029709"/>
              <a:gd name="connsiteY365" fmla="*/ 4679748 h 5633120"/>
              <a:gd name="connsiteX366" fmla="*/ 208583 w 11029709"/>
              <a:gd name="connsiteY366" fmla="*/ 4659842 h 5633120"/>
              <a:gd name="connsiteX367" fmla="*/ 164209 w 11029709"/>
              <a:gd name="connsiteY367" fmla="*/ 4615299 h 5633120"/>
              <a:gd name="connsiteX368" fmla="*/ 164086 w 11029709"/>
              <a:gd name="connsiteY368" fmla="*/ 4615299 h 5633120"/>
              <a:gd name="connsiteX369" fmla="*/ 146070 w 11029709"/>
              <a:gd name="connsiteY369" fmla="*/ 4589882 h 5633120"/>
              <a:gd name="connsiteX370" fmla="*/ 146070 w 11029709"/>
              <a:gd name="connsiteY370" fmla="*/ 4769040 h 5633120"/>
              <a:gd name="connsiteX371" fmla="*/ 325237 w 11029709"/>
              <a:gd name="connsiteY371" fmla="*/ 4769040 h 5633120"/>
              <a:gd name="connsiteX372" fmla="*/ 325237 w 11029709"/>
              <a:gd name="connsiteY372" fmla="*/ 4589882 h 5633120"/>
              <a:gd name="connsiteX373" fmla="*/ 135828 w 11029709"/>
              <a:gd name="connsiteY373" fmla="*/ 4579640 h 5633120"/>
              <a:gd name="connsiteX374" fmla="*/ 335477 w 11029709"/>
              <a:gd name="connsiteY374" fmla="*/ 4579640 h 5633120"/>
              <a:gd name="connsiteX375" fmla="*/ 335477 w 11029709"/>
              <a:gd name="connsiteY375" fmla="*/ 4779280 h 5633120"/>
              <a:gd name="connsiteX376" fmla="*/ 135828 w 11029709"/>
              <a:gd name="connsiteY376" fmla="*/ 4779280 h 5633120"/>
              <a:gd name="connsiteX377" fmla="*/ 8622176 w 11029709"/>
              <a:gd name="connsiteY377" fmla="*/ 4579028 h 5633120"/>
              <a:gd name="connsiteX378" fmla="*/ 8622176 w 11029709"/>
              <a:gd name="connsiteY378" fmla="*/ 4579028 h 5633120"/>
              <a:gd name="connsiteX379" fmla="*/ 8622053 w 11029709"/>
              <a:gd name="connsiteY379" fmla="*/ 4579028 h 5633120"/>
              <a:gd name="connsiteX380" fmla="*/ 7010491 w 11029709"/>
              <a:gd name="connsiteY380" fmla="*/ 4560892 h 5633120"/>
              <a:gd name="connsiteX381" fmla="*/ 7208652 w 11029709"/>
              <a:gd name="connsiteY381" fmla="*/ 4560892 h 5633120"/>
              <a:gd name="connsiteX382" fmla="*/ 7252331 w 11029709"/>
              <a:gd name="connsiteY382" fmla="*/ 4604569 h 5633120"/>
              <a:gd name="connsiteX383" fmla="*/ 7367081 w 11029709"/>
              <a:gd name="connsiteY383" fmla="*/ 4604569 h 5633120"/>
              <a:gd name="connsiteX384" fmla="*/ 7348203 w 11029709"/>
              <a:gd name="connsiteY384" fmla="*/ 4623568 h 5633120"/>
              <a:gd name="connsiteX385" fmla="*/ 6746690 w 11029709"/>
              <a:gd name="connsiteY385" fmla="*/ 4623568 h 5633120"/>
              <a:gd name="connsiteX386" fmla="*/ 6737189 w 11029709"/>
              <a:gd name="connsiteY386" fmla="*/ 4611230 h 5633120"/>
              <a:gd name="connsiteX387" fmla="*/ 6960149 w 11029709"/>
              <a:gd name="connsiteY387" fmla="*/ 4611230 h 5633120"/>
              <a:gd name="connsiteX388" fmla="*/ 0 w 11029709"/>
              <a:gd name="connsiteY388" fmla="*/ 4553729 h 5633120"/>
              <a:gd name="connsiteX389" fmla="*/ 9748 w 11029709"/>
              <a:gd name="connsiteY389" fmla="*/ 4553729 h 5633120"/>
              <a:gd name="connsiteX390" fmla="*/ 9748 w 11029709"/>
              <a:gd name="connsiteY390" fmla="*/ 4832955 h 5633120"/>
              <a:gd name="connsiteX391" fmla="*/ 56019 w 11029709"/>
              <a:gd name="connsiteY391" fmla="*/ 4879226 h 5633120"/>
              <a:gd name="connsiteX392" fmla="*/ 49109 w 11029709"/>
              <a:gd name="connsiteY392" fmla="*/ 4886135 h 5633120"/>
              <a:gd name="connsiteX393" fmla="*/ 0 w 11029709"/>
              <a:gd name="connsiteY393" fmla="*/ 4837027 h 5633120"/>
              <a:gd name="connsiteX394" fmla="*/ 145350 w 11029709"/>
              <a:gd name="connsiteY394" fmla="*/ 4535050 h 5633120"/>
              <a:gd name="connsiteX395" fmla="*/ 152592 w 11029709"/>
              <a:gd name="connsiteY395" fmla="*/ 4542291 h 5633120"/>
              <a:gd name="connsiteX396" fmla="*/ 100590 w 11029709"/>
              <a:gd name="connsiteY396" fmla="*/ 4594293 h 5633120"/>
              <a:gd name="connsiteX397" fmla="*/ 93348 w 11029709"/>
              <a:gd name="connsiteY397" fmla="*/ 4587052 h 5633120"/>
              <a:gd name="connsiteX398" fmla="*/ 92290 w 11029709"/>
              <a:gd name="connsiteY398" fmla="*/ 4466254 h 5633120"/>
              <a:gd name="connsiteX399" fmla="*/ 176569 w 11029709"/>
              <a:gd name="connsiteY399" fmla="*/ 4466254 h 5633120"/>
              <a:gd name="connsiteX400" fmla="*/ 176569 w 11029709"/>
              <a:gd name="connsiteY400" fmla="*/ 4476495 h 5633120"/>
              <a:gd name="connsiteX401" fmla="*/ 92290 w 11029709"/>
              <a:gd name="connsiteY401" fmla="*/ 4476495 h 5633120"/>
              <a:gd name="connsiteX402" fmla="*/ 10865110 w 11029709"/>
              <a:gd name="connsiteY402" fmla="*/ 4458479 h 5633120"/>
              <a:gd name="connsiteX403" fmla="*/ 10954318 w 11029709"/>
              <a:gd name="connsiteY403" fmla="*/ 4458479 h 5633120"/>
              <a:gd name="connsiteX404" fmla="*/ 11029709 w 11029709"/>
              <a:gd name="connsiteY404" fmla="*/ 4533869 h 5633120"/>
              <a:gd name="connsiteX405" fmla="*/ 11029709 w 11029709"/>
              <a:gd name="connsiteY405" fmla="*/ 4561754 h 5633120"/>
              <a:gd name="connsiteX406" fmla="*/ 10954318 w 11029709"/>
              <a:gd name="connsiteY406" fmla="*/ 4637144 h 5633120"/>
              <a:gd name="connsiteX407" fmla="*/ 10865110 w 11029709"/>
              <a:gd name="connsiteY407" fmla="*/ 4637144 h 5633120"/>
              <a:gd name="connsiteX408" fmla="*/ 10789720 w 11029709"/>
              <a:gd name="connsiteY408" fmla="*/ 4561754 h 5633120"/>
              <a:gd name="connsiteX409" fmla="*/ 10789720 w 11029709"/>
              <a:gd name="connsiteY409" fmla="*/ 4533869 h 5633120"/>
              <a:gd name="connsiteX410" fmla="*/ 10865110 w 11029709"/>
              <a:gd name="connsiteY410" fmla="*/ 4458479 h 5633120"/>
              <a:gd name="connsiteX411" fmla="*/ 9142594 w 11029709"/>
              <a:gd name="connsiteY411" fmla="*/ 4429924 h 5633120"/>
              <a:gd name="connsiteX412" fmla="*/ 9210581 w 11029709"/>
              <a:gd name="connsiteY412" fmla="*/ 4429924 h 5633120"/>
              <a:gd name="connsiteX413" fmla="*/ 9261539 w 11029709"/>
              <a:gd name="connsiteY413" fmla="*/ 4480878 h 5633120"/>
              <a:gd name="connsiteX414" fmla="*/ 9258084 w 11029709"/>
              <a:gd name="connsiteY414" fmla="*/ 4484209 h 5633120"/>
              <a:gd name="connsiteX415" fmla="*/ 9208606 w 11029709"/>
              <a:gd name="connsiteY415" fmla="*/ 4434736 h 5633120"/>
              <a:gd name="connsiteX416" fmla="*/ 9142594 w 11029709"/>
              <a:gd name="connsiteY416" fmla="*/ 4434736 h 5633120"/>
              <a:gd name="connsiteX417" fmla="*/ 8980618 w 11029709"/>
              <a:gd name="connsiteY417" fmla="*/ 4415125 h 5633120"/>
              <a:gd name="connsiteX418" fmla="*/ 9103389 w 11029709"/>
              <a:gd name="connsiteY418" fmla="*/ 4415125 h 5633120"/>
              <a:gd name="connsiteX419" fmla="*/ 9152250 w 11029709"/>
              <a:gd name="connsiteY419" fmla="*/ 4463982 h 5633120"/>
              <a:gd name="connsiteX420" fmla="*/ 9182850 w 11029709"/>
              <a:gd name="connsiteY420" fmla="*/ 4463982 h 5633120"/>
              <a:gd name="connsiteX421" fmla="*/ 9203579 w 11029709"/>
              <a:gd name="connsiteY421" fmla="*/ 4484832 h 5633120"/>
              <a:gd name="connsiteX422" fmla="*/ 9098947 w 11029709"/>
              <a:gd name="connsiteY422" fmla="*/ 4484832 h 5633120"/>
              <a:gd name="connsiteX423" fmla="*/ 9053540 w 11029709"/>
              <a:gd name="connsiteY423" fmla="*/ 4439430 h 5633120"/>
              <a:gd name="connsiteX424" fmla="*/ 8963221 w 11029709"/>
              <a:gd name="connsiteY424" fmla="*/ 4439430 h 5633120"/>
              <a:gd name="connsiteX425" fmla="*/ 7991784 w 11029709"/>
              <a:gd name="connsiteY425" fmla="*/ 4403315 h 5633120"/>
              <a:gd name="connsiteX426" fmla="*/ 8080869 w 11029709"/>
              <a:gd name="connsiteY426" fmla="*/ 4403315 h 5633120"/>
              <a:gd name="connsiteX427" fmla="*/ 8140095 w 11029709"/>
              <a:gd name="connsiteY427" fmla="*/ 4462536 h 5633120"/>
              <a:gd name="connsiteX428" fmla="*/ 8136765 w 11029709"/>
              <a:gd name="connsiteY428" fmla="*/ 4465867 h 5633120"/>
              <a:gd name="connsiteX429" fmla="*/ 8078895 w 11029709"/>
              <a:gd name="connsiteY429" fmla="*/ 4408127 h 5633120"/>
              <a:gd name="connsiteX430" fmla="*/ 7991784 w 11029709"/>
              <a:gd name="connsiteY430" fmla="*/ 4408127 h 5633120"/>
              <a:gd name="connsiteX431" fmla="*/ 8456465 w 11029709"/>
              <a:gd name="connsiteY431" fmla="*/ 4403299 h 5633120"/>
              <a:gd name="connsiteX432" fmla="*/ 8545551 w 11029709"/>
              <a:gd name="connsiteY432" fmla="*/ 4403299 h 5633120"/>
              <a:gd name="connsiteX433" fmla="*/ 8604652 w 11029709"/>
              <a:gd name="connsiteY433" fmla="*/ 4462520 h 5633120"/>
              <a:gd name="connsiteX434" fmla="*/ 8601320 w 11029709"/>
              <a:gd name="connsiteY434" fmla="*/ 4465851 h 5633120"/>
              <a:gd name="connsiteX435" fmla="*/ 8543575 w 11029709"/>
              <a:gd name="connsiteY435" fmla="*/ 4408111 h 5633120"/>
              <a:gd name="connsiteX436" fmla="*/ 8456465 w 11029709"/>
              <a:gd name="connsiteY436" fmla="*/ 4408111 h 5633120"/>
              <a:gd name="connsiteX437" fmla="*/ 8224124 w 11029709"/>
              <a:gd name="connsiteY437" fmla="*/ 4403298 h 5633120"/>
              <a:gd name="connsiteX438" fmla="*/ 8313210 w 11029709"/>
              <a:gd name="connsiteY438" fmla="*/ 4403298 h 5633120"/>
              <a:gd name="connsiteX439" fmla="*/ 8372436 w 11029709"/>
              <a:gd name="connsiteY439" fmla="*/ 4462519 h 5633120"/>
              <a:gd name="connsiteX440" fmla="*/ 8368981 w 11029709"/>
              <a:gd name="connsiteY440" fmla="*/ 4465850 h 5633120"/>
              <a:gd name="connsiteX441" fmla="*/ 8311235 w 11029709"/>
              <a:gd name="connsiteY441" fmla="*/ 4408110 h 5633120"/>
              <a:gd name="connsiteX442" fmla="*/ 8224124 w 11029709"/>
              <a:gd name="connsiteY442" fmla="*/ 4408110 h 5633120"/>
              <a:gd name="connsiteX443" fmla="*/ 7461593 w 11029709"/>
              <a:gd name="connsiteY443" fmla="*/ 4362601 h 5633120"/>
              <a:gd name="connsiteX444" fmla="*/ 7886170 w 11029709"/>
              <a:gd name="connsiteY444" fmla="*/ 4362601 h 5633120"/>
              <a:gd name="connsiteX445" fmla="*/ 7990184 w 11029709"/>
              <a:gd name="connsiteY445" fmla="*/ 4466608 h 5633120"/>
              <a:gd name="connsiteX446" fmla="*/ 7986852 w 11029709"/>
              <a:gd name="connsiteY446" fmla="*/ 4470062 h 5633120"/>
              <a:gd name="connsiteX447" fmla="*/ 7884194 w 11029709"/>
              <a:gd name="connsiteY447" fmla="*/ 4367413 h 5633120"/>
              <a:gd name="connsiteX448" fmla="*/ 7461593 w 11029709"/>
              <a:gd name="connsiteY448" fmla="*/ 4367413 h 5633120"/>
              <a:gd name="connsiteX449" fmla="*/ 6619228 w 11029709"/>
              <a:gd name="connsiteY449" fmla="*/ 4360012 h 5633120"/>
              <a:gd name="connsiteX450" fmla="*/ 7380158 w 11029709"/>
              <a:gd name="connsiteY450" fmla="*/ 4360012 h 5633120"/>
              <a:gd name="connsiteX451" fmla="*/ 7423095 w 11029709"/>
              <a:gd name="connsiteY451" fmla="*/ 4403071 h 5633120"/>
              <a:gd name="connsiteX452" fmla="*/ 7861614 w 11029709"/>
              <a:gd name="connsiteY452" fmla="*/ 4403071 h 5633120"/>
              <a:gd name="connsiteX453" fmla="*/ 7931204 w 11029709"/>
              <a:gd name="connsiteY453" fmla="*/ 4472533 h 5633120"/>
              <a:gd name="connsiteX454" fmla="*/ 6505958 w 11029709"/>
              <a:gd name="connsiteY454" fmla="*/ 4473273 h 5633120"/>
              <a:gd name="connsiteX455" fmla="*/ 10865110 w 11029709"/>
              <a:gd name="connsiteY455" fmla="*/ 4257480 h 5633120"/>
              <a:gd name="connsiteX456" fmla="*/ 10954318 w 11029709"/>
              <a:gd name="connsiteY456" fmla="*/ 4257480 h 5633120"/>
              <a:gd name="connsiteX457" fmla="*/ 11029709 w 11029709"/>
              <a:gd name="connsiteY457" fmla="*/ 4332870 h 5633120"/>
              <a:gd name="connsiteX458" fmla="*/ 11029709 w 11029709"/>
              <a:gd name="connsiteY458" fmla="*/ 4360755 h 5633120"/>
              <a:gd name="connsiteX459" fmla="*/ 10954318 w 11029709"/>
              <a:gd name="connsiteY459" fmla="*/ 4436145 h 5633120"/>
              <a:gd name="connsiteX460" fmla="*/ 10865110 w 11029709"/>
              <a:gd name="connsiteY460" fmla="*/ 4436145 h 5633120"/>
              <a:gd name="connsiteX461" fmla="*/ 10789720 w 11029709"/>
              <a:gd name="connsiteY461" fmla="*/ 4360755 h 5633120"/>
              <a:gd name="connsiteX462" fmla="*/ 10789720 w 11029709"/>
              <a:gd name="connsiteY462" fmla="*/ 4332870 h 5633120"/>
              <a:gd name="connsiteX463" fmla="*/ 10865110 w 11029709"/>
              <a:gd name="connsiteY463" fmla="*/ 4257480 h 5633120"/>
              <a:gd name="connsiteX464" fmla="*/ 671710 w 11029709"/>
              <a:gd name="connsiteY464" fmla="*/ 4238966 h 5633120"/>
              <a:gd name="connsiteX465" fmla="*/ 726858 w 11029709"/>
              <a:gd name="connsiteY465" fmla="*/ 4294121 h 5633120"/>
              <a:gd name="connsiteX466" fmla="*/ 726858 w 11029709"/>
              <a:gd name="connsiteY466" fmla="*/ 4449218 h 5633120"/>
              <a:gd name="connsiteX467" fmla="*/ 663814 w 11029709"/>
              <a:gd name="connsiteY467" fmla="*/ 4449218 h 5633120"/>
              <a:gd name="connsiteX468" fmla="*/ 610761 w 11029709"/>
              <a:gd name="connsiteY468" fmla="*/ 4396162 h 5633120"/>
              <a:gd name="connsiteX469" fmla="*/ 671710 w 11029709"/>
              <a:gd name="connsiteY469" fmla="*/ 4396162 h 5633120"/>
              <a:gd name="connsiteX470" fmla="*/ 10542931 w 11029709"/>
              <a:gd name="connsiteY470" fmla="*/ 4056480 h 5633120"/>
              <a:gd name="connsiteX471" fmla="*/ 10542931 w 11029709"/>
              <a:gd name="connsiteY471" fmla="*/ 4118914 h 5633120"/>
              <a:gd name="connsiteX472" fmla="*/ 10544183 w 11029709"/>
              <a:gd name="connsiteY472" fmla="*/ 4120165 h 5633120"/>
              <a:gd name="connsiteX473" fmla="*/ 10544183 w 11029709"/>
              <a:gd name="connsiteY473" fmla="*/ 4057731 h 5633120"/>
              <a:gd name="connsiteX474" fmla="*/ 10865110 w 11029709"/>
              <a:gd name="connsiteY474" fmla="*/ 4056364 h 5633120"/>
              <a:gd name="connsiteX475" fmla="*/ 10954318 w 11029709"/>
              <a:gd name="connsiteY475" fmla="*/ 4056364 h 5633120"/>
              <a:gd name="connsiteX476" fmla="*/ 11029709 w 11029709"/>
              <a:gd name="connsiteY476" fmla="*/ 4131754 h 5633120"/>
              <a:gd name="connsiteX477" fmla="*/ 11029709 w 11029709"/>
              <a:gd name="connsiteY477" fmla="*/ 4159639 h 5633120"/>
              <a:gd name="connsiteX478" fmla="*/ 10954318 w 11029709"/>
              <a:gd name="connsiteY478" fmla="*/ 4235029 h 5633120"/>
              <a:gd name="connsiteX479" fmla="*/ 10865110 w 11029709"/>
              <a:gd name="connsiteY479" fmla="*/ 4235029 h 5633120"/>
              <a:gd name="connsiteX480" fmla="*/ 10789720 w 11029709"/>
              <a:gd name="connsiteY480" fmla="*/ 4159639 h 5633120"/>
              <a:gd name="connsiteX481" fmla="*/ 10789720 w 11029709"/>
              <a:gd name="connsiteY481" fmla="*/ 4131754 h 5633120"/>
              <a:gd name="connsiteX482" fmla="*/ 10865110 w 11029709"/>
              <a:gd name="connsiteY482" fmla="*/ 4056364 h 5633120"/>
              <a:gd name="connsiteX483" fmla="*/ 10416524 w 11029709"/>
              <a:gd name="connsiteY483" fmla="*/ 3953451 h 5633120"/>
              <a:gd name="connsiteX484" fmla="*/ 10462075 w 11029709"/>
              <a:gd name="connsiteY484" fmla="*/ 3998981 h 5633120"/>
              <a:gd name="connsiteX485" fmla="*/ 10462322 w 11029709"/>
              <a:gd name="connsiteY485" fmla="*/ 4416276 h 5633120"/>
              <a:gd name="connsiteX486" fmla="*/ 10416524 w 11029709"/>
              <a:gd name="connsiteY486" fmla="*/ 4370623 h 5633120"/>
              <a:gd name="connsiteX487" fmla="*/ 1605 w 11029709"/>
              <a:gd name="connsiteY487" fmla="*/ 3891017 h 5633120"/>
              <a:gd name="connsiteX488" fmla="*/ 11354 w 11029709"/>
              <a:gd name="connsiteY488" fmla="*/ 3891017 h 5633120"/>
              <a:gd name="connsiteX489" fmla="*/ 11354 w 11029709"/>
              <a:gd name="connsiteY489" fmla="*/ 4238969 h 5633120"/>
              <a:gd name="connsiteX490" fmla="*/ 1605 w 11029709"/>
              <a:gd name="connsiteY490" fmla="*/ 4238969 h 5633120"/>
              <a:gd name="connsiteX491" fmla="*/ 10865110 w 11029709"/>
              <a:gd name="connsiteY491" fmla="*/ 3855365 h 5633120"/>
              <a:gd name="connsiteX492" fmla="*/ 10954318 w 11029709"/>
              <a:gd name="connsiteY492" fmla="*/ 3855365 h 5633120"/>
              <a:gd name="connsiteX493" fmla="*/ 11029709 w 11029709"/>
              <a:gd name="connsiteY493" fmla="*/ 3930755 h 5633120"/>
              <a:gd name="connsiteX494" fmla="*/ 11029709 w 11029709"/>
              <a:gd name="connsiteY494" fmla="*/ 3958640 h 5633120"/>
              <a:gd name="connsiteX495" fmla="*/ 10954318 w 11029709"/>
              <a:gd name="connsiteY495" fmla="*/ 4034030 h 5633120"/>
              <a:gd name="connsiteX496" fmla="*/ 10865110 w 11029709"/>
              <a:gd name="connsiteY496" fmla="*/ 4034030 h 5633120"/>
              <a:gd name="connsiteX497" fmla="*/ 10789720 w 11029709"/>
              <a:gd name="connsiteY497" fmla="*/ 3958640 h 5633120"/>
              <a:gd name="connsiteX498" fmla="*/ 10789720 w 11029709"/>
              <a:gd name="connsiteY498" fmla="*/ 3930755 h 5633120"/>
              <a:gd name="connsiteX499" fmla="*/ 10865110 w 11029709"/>
              <a:gd name="connsiteY499" fmla="*/ 3855365 h 5633120"/>
              <a:gd name="connsiteX500" fmla="*/ 10865110 w 11029709"/>
              <a:gd name="connsiteY500" fmla="*/ 3654246 h 5633120"/>
              <a:gd name="connsiteX501" fmla="*/ 10954318 w 11029709"/>
              <a:gd name="connsiteY501" fmla="*/ 3654246 h 5633120"/>
              <a:gd name="connsiteX502" fmla="*/ 11029709 w 11029709"/>
              <a:gd name="connsiteY502" fmla="*/ 3729636 h 5633120"/>
              <a:gd name="connsiteX503" fmla="*/ 11029709 w 11029709"/>
              <a:gd name="connsiteY503" fmla="*/ 3757521 h 5633120"/>
              <a:gd name="connsiteX504" fmla="*/ 10954318 w 11029709"/>
              <a:gd name="connsiteY504" fmla="*/ 3832911 h 5633120"/>
              <a:gd name="connsiteX505" fmla="*/ 10865110 w 11029709"/>
              <a:gd name="connsiteY505" fmla="*/ 3832911 h 5633120"/>
              <a:gd name="connsiteX506" fmla="*/ 10789720 w 11029709"/>
              <a:gd name="connsiteY506" fmla="*/ 3757521 h 5633120"/>
              <a:gd name="connsiteX507" fmla="*/ 10789720 w 11029709"/>
              <a:gd name="connsiteY507" fmla="*/ 3729636 h 5633120"/>
              <a:gd name="connsiteX508" fmla="*/ 10865110 w 11029709"/>
              <a:gd name="connsiteY508" fmla="*/ 3654246 h 5633120"/>
              <a:gd name="connsiteX509" fmla="*/ 10387883 w 11029709"/>
              <a:gd name="connsiteY509" fmla="*/ 3650165 h 5633120"/>
              <a:gd name="connsiteX510" fmla="*/ 10401956 w 11029709"/>
              <a:gd name="connsiteY510" fmla="*/ 3664232 h 5633120"/>
              <a:gd name="connsiteX511" fmla="*/ 10401956 w 11029709"/>
              <a:gd name="connsiteY511" fmla="*/ 4221448 h 5633120"/>
              <a:gd name="connsiteX512" fmla="*/ 10387883 w 11029709"/>
              <a:gd name="connsiteY512" fmla="*/ 4237611 h 5633120"/>
              <a:gd name="connsiteX513" fmla="*/ 10387883 w 11029709"/>
              <a:gd name="connsiteY513" fmla="*/ 4169377 h 5633120"/>
              <a:gd name="connsiteX514" fmla="*/ 10378132 w 11029709"/>
              <a:gd name="connsiteY514" fmla="*/ 4159630 h 5633120"/>
              <a:gd name="connsiteX515" fmla="*/ 10378132 w 11029709"/>
              <a:gd name="connsiteY515" fmla="*/ 3739744 h 5633120"/>
              <a:gd name="connsiteX516" fmla="*/ 10387883 w 11029709"/>
              <a:gd name="connsiteY516" fmla="*/ 3729998 h 5633120"/>
              <a:gd name="connsiteX517" fmla="*/ 10416524 w 11029709"/>
              <a:gd name="connsiteY517" fmla="*/ 3490750 h 5633120"/>
              <a:gd name="connsiteX518" fmla="*/ 10462075 w 11029709"/>
              <a:gd name="connsiteY518" fmla="*/ 3536157 h 5633120"/>
              <a:gd name="connsiteX519" fmla="*/ 10462322 w 11029709"/>
              <a:gd name="connsiteY519" fmla="*/ 3953453 h 5633120"/>
              <a:gd name="connsiteX520" fmla="*/ 10416524 w 11029709"/>
              <a:gd name="connsiteY520" fmla="*/ 3907799 h 5633120"/>
              <a:gd name="connsiteX521" fmla="*/ 10865110 w 11029709"/>
              <a:gd name="connsiteY521" fmla="*/ 3453250 h 5633120"/>
              <a:gd name="connsiteX522" fmla="*/ 10954318 w 11029709"/>
              <a:gd name="connsiteY522" fmla="*/ 3453250 h 5633120"/>
              <a:gd name="connsiteX523" fmla="*/ 11029709 w 11029709"/>
              <a:gd name="connsiteY523" fmla="*/ 3528640 h 5633120"/>
              <a:gd name="connsiteX524" fmla="*/ 11029709 w 11029709"/>
              <a:gd name="connsiteY524" fmla="*/ 3556525 h 5633120"/>
              <a:gd name="connsiteX525" fmla="*/ 10954318 w 11029709"/>
              <a:gd name="connsiteY525" fmla="*/ 3631915 h 5633120"/>
              <a:gd name="connsiteX526" fmla="*/ 10865110 w 11029709"/>
              <a:gd name="connsiteY526" fmla="*/ 3631915 h 5633120"/>
              <a:gd name="connsiteX527" fmla="*/ 10789720 w 11029709"/>
              <a:gd name="connsiteY527" fmla="*/ 3556525 h 5633120"/>
              <a:gd name="connsiteX528" fmla="*/ 10789720 w 11029709"/>
              <a:gd name="connsiteY528" fmla="*/ 3528640 h 5633120"/>
              <a:gd name="connsiteX529" fmla="*/ 10865110 w 11029709"/>
              <a:gd name="connsiteY529" fmla="*/ 3453250 h 5633120"/>
              <a:gd name="connsiteX530" fmla="*/ 10544183 w 11029709"/>
              <a:gd name="connsiteY530" fmla="*/ 3301086 h 5633120"/>
              <a:gd name="connsiteX531" fmla="*/ 10542931 w 11029709"/>
              <a:gd name="connsiteY531" fmla="*/ 3302338 h 5633120"/>
              <a:gd name="connsiteX532" fmla="*/ 10542931 w 11029709"/>
              <a:gd name="connsiteY532" fmla="*/ 3745667 h 5633120"/>
              <a:gd name="connsiteX533" fmla="*/ 10544183 w 11029709"/>
              <a:gd name="connsiteY533" fmla="*/ 3746918 h 5633120"/>
              <a:gd name="connsiteX534" fmla="*/ 733027 w 11029709"/>
              <a:gd name="connsiteY534" fmla="*/ 3298511 h 5633120"/>
              <a:gd name="connsiteX535" fmla="*/ 745610 w 11029709"/>
              <a:gd name="connsiteY535" fmla="*/ 3311097 h 5633120"/>
              <a:gd name="connsiteX536" fmla="*/ 741910 w 11029709"/>
              <a:gd name="connsiteY536" fmla="*/ 3319981 h 5633120"/>
              <a:gd name="connsiteX537" fmla="*/ 736876 w 11029709"/>
              <a:gd name="connsiteY537" fmla="*/ 3322078 h 5633120"/>
              <a:gd name="connsiteX538" fmla="*/ 736876 w 11029709"/>
              <a:gd name="connsiteY538" fmla="*/ 3445094 h 5633120"/>
              <a:gd name="connsiteX539" fmla="*/ 675312 w 11029709"/>
              <a:gd name="connsiteY539" fmla="*/ 3506665 h 5633120"/>
              <a:gd name="connsiteX540" fmla="*/ 670006 w 11029709"/>
              <a:gd name="connsiteY540" fmla="*/ 3501359 h 5633120"/>
              <a:gd name="connsiteX541" fmla="*/ 729351 w 11029709"/>
              <a:gd name="connsiteY541" fmla="*/ 3442008 h 5633120"/>
              <a:gd name="connsiteX542" fmla="*/ 729351 w 11029709"/>
              <a:gd name="connsiteY542" fmla="*/ 3322151 h 5633120"/>
              <a:gd name="connsiteX543" fmla="*/ 724143 w 11029709"/>
              <a:gd name="connsiteY543" fmla="*/ 3319981 h 5633120"/>
              <a:gd name="connsiteX544" fmla="*/ 720442 w 11029709"/>
              <a:gd name="connsiteY544" fmla="*/ 3311097 h 5633120"/>
              <a:gd name="connsiteX545" fmla="*/ 733027 w 11029709"/>
              <a:gd name="connsiteY545" fmla="*/ 3298511 h 5633120"/>
              <a:gd name="connsiteX546" fmla="*/ 10865110 w 11029709"/>
              <a:gd name="connsiteY546" fmla="*/ 3252127 h 5633120"/>
              <a:gd name="connsiteX547" fmla="*/ 10954318 w 11029709"/>
              <a:gd name="connsiteY547" fmla="*/ 3252127 h 5633120"/>
              <a:gd name="connsiteX548" fmla="*/ 11029709 w 11029709"/>
              <a:gd name="connsiteY548" fmla="*/ 3327517 h 5633120"/>
              <a:gd name="connsiteX549" fmla="*/ 11029709 w 11029709"/>
              <a:gd name="connsiteY549" fmla="*/ 3355402 h 5633120"/>
              <a:gd name="connsiteX550" fmla="*/ 10954318 w 11029709"/>
              <a:gd name="connsiteY550" fmla="*/ 3430792 h 5633120"/>
              <a:gd name="connsiteX551" fmla="*/ 10865110 w 11029709"/>
              <a:gd name="connsiteY551" fmla="*/ 3430792 h 5633120"/>
              <a:gd name="connsiteX552" fmla="*/ 10789720 w 11029709"/>
              <a:gd name="connsiteY552" fmla="*/ 3355402 h 5633120"/>
              <a:gd name="connsiteX553" fmla="*/ 10789720 w 11029709"/>
              <a:gd name="connsiteY553" fmla="*/ 3327517 h 5633120"/>
              <a:gd name="connsiteX554" fmla="*/ 10865110 w 11029709"/>
              <a:gd name="connsiteY554" fmla="*/ 3252127 h 5633120"/>
              <a:gd name="connsiteX555" fmla="*/ 10363914 w 11029709"/>
              <a:gd name="connsiteY555" fmla="*/ 3101210 h 5633120"/>
              <a:gd name="connsiteX556" fmla="*/ 10369345 w 11029709"/>
              <a:gd name="connsiteY556" fmla="*/ 3101210 h 5633120"/>
              <a:gd name="connsiteX557" fmla="*/ 10369345 w 11029709"/>
              <a:gd name="connsiteY557" fmla="*/ 3220526 h 5633120"/>
              <a:gd name="connsiteX558" fmla="*/ 10392923 w 11029709"/>
              <a:gd name="connsiteY558" fmla="*/ 3244093 h 5633120"/>
              <a:gd name="connsiteX559" fmla="*/ 10388973 w 11029709"/>
              <a:gd name="connsiteY559" fmla="*/ 3247917 h 5633120"/>
              <a:gd name="connsiteX560" fmla="*/ 10363914 w 11029709"/>
              <a:gd name="connsiteY560" fmla="*/ 3222871 h 5633120"/>
              <a:gd name="connsiteX561" fmla="*/ 609655 w 11029709"/>
              <a:gd name="connsiteY561" fmla="*/ 3079770 h 5633120"/>
              <a:gd name="connsiteX562" fmla="*/ 609655 w 11029709"/>
              <a:gd name="connsiteY562" fmla="*/ 3725932 h 5633120"/>
              <a:gd name="connsiteX563" fmla="*/ 615696 w 11029709"/>
              <a:gd name="connsiteY563" fmla="*/ 3725932 h 5633120"/>
              <a:gd name="connsiteX564" fmla="*/ 615696 w 11029709"/>
              <a:gd name="connsiteY564" fmla="*/ 3084208 h 5633120"/>
              <a:gd name="connsiteX565" fmla="*/ 610622 w 11029709"/>
              <a:gd name="connsiteY565" fmla="*/ 3082105 h 5633120"/>
              <a:gd name="connsiteX566" fmla="*/ 1605 w 11029709"/>
              <a:gd name="connsiteY566" fmla="*/ 3060619 h 5633120"/>
              <a:gd name="connsiteX567" fmla="*/ 11354 w 11029709"/>
              <a:gd name="connsiteY567" fmla="*/ 3060619 h 5633120"/>
              <a:gd name="connsiteX568" fmla="*/ 11354 w 11029709"/>
              <a:gd name="connsiteY568" fmla="*/ 3273462 h 5633120"/>
              <a:gd name="connsiteX569" fmla="*/ 1605 w 11029709"/>
              <a:gd name="connsiteY569" fmla="*/ 3273462 h 5633120"/>
              <a:gd name="connsiteX570" fmla="*/ 10865110 w 11029709"/>
              <a:gd name="connsiteY570" fmla="*/ 3051129 h 5633120"/>
              <a:gd name="connsiteX571" fmla="*/ 10954318 w 11029709"/>
              <a:gd name="connsiteY571" fmla="*/ 3051129 h 5633120"/>
              <a:gd name="connsiteX572" fmla="*/ 11029709 w 11029709"/>
              <a:gd name="connsiteY572" fmla="*/ 3126519 h 5633120"/>
              <a:gd name="connsiteX573" fmla="*/ 11029709 w 11029709"/>
              <a:gd name="connsiteY573" fmla="*/ 3154404 h 5633120"/>
              <a:gd name="connsiteX574" fmla="*/ 10954318 w 11029709"/>
              <a:gd name="connsiteY574" fmla="*/ 3229794 h 5633120"/>
              <a:gd name="connsiteX575" fmla="*/ 10865110 w 11029709"/>
              <a:gd name="connsiteY575" fmla="*/ 3229794 h 5633120"/>
              <a:gd name="connsiteX576" fmla="*/ 10789720 w 11029709"/>
              <a:gd name="connsiteY576" fmla="*/ 3154404 h 5633120"/>
              <a:gd name="connsiteX577" fmla="*/ 10789720 w 11029709"/>
              <a:gd name="connsiteY577" fmla="*/ 3126519 h 5633120"/>
              <a:gd name="connsiteX578" fmla="*/ 10865110 w 11029709"/>
              <a:gd name="connsiteY578" fmla="*/ 3051129 h 5633120"/>
              <a:gd name="connsiteX579" fmla="*/ 10865110 w 11029709"/>
              <a:gd name="connsiteY579" fmla="*/ 2850010 h 5633120"/>
              <a:gd name="connsiteX580" fmla="*/ 10954318 w 11029709"/>
              <a:gd name="connsiteY580" fmla="*/ 2850010 h 5633120"/>
              <a:gd name="connsiteX581" fmla="*/ 11029709 w 11029709"/>
              <a:gd name="connsiteY581" fmla="*/ 2925400 h 5633120"/>
              <a:gd name="connsiteX582" fmla="*/ 11029709 w 11029709"/>
              <a:gd name="connsiteY582" fmla="*/ 2953285 h 5633120"/>
              <a:gd name="connsiteX583" fmla="*/ 10954318 w 11029709"/>
              <a:gd name="connsiteY583" fmla="*/ 3028675 h 5633120"/>
              <a:gd name="connsiteX584" fmla="*/ 10865110 w 11029709"/>
              <a:gd name="connsiteY584" fmla="*/ 3028675 h 5633120"/>
              <a:gd name="connsiteX585" fmla="*/ 10789720 w 11029709"/>
              <a:gd name="connsiteY585" fmla="*/ 2953285 h 5633120"/>
              <a:gd name="connsiteX586" fmla="*/ 10789720 w 11029709"/>
              <a:gd name="connsiteY586" fmla="*/ 2925400 h 5633120"/>
              <a:gd name="connsiteX587" fmla="*/ 10865110 w 11029709"/>
              <a:gd name="connsiteY587" fmla="*/ 2850010 h 5633120"/>
              <a:gd name="connsiteX588" fmla="*/ 10865110 w 11029709"/>
              <a:gd name="connsiteY588" fmla="*/ 2648877 h 5633120"/>
              <a:gd name="connsiteX589" fmla="*/ 10954318 w 11029709"/>
              <a:gd name="connsiteY589" fmla="*/ 2648877 h 5633120"/>
              <a:gd name="connsiteX590" fmla="*/ 11029709 w 11029709"/>
              <a:gd name="connsiteY590" fmla="*/ 2724267 h 5633120"/>
              <a:gd name="connsiteX591" fmla="*/ 11029709 w 11029709"/>
              <a:gd name="connsiteY591" fmla="*/ 2752151 h 5633120"/>
              <a:gd name="connsiteX592" fmla="*/ 10954318 w 11029709"/>
              <a:gd name="connsiteY592" fmla="*/ 2827541 h 5633120"/>
              <a:gd name="connsiteX593" fmla="*/ 10865110 w 11029709"/>
              <a:gd name="connsiteY593" fmla="*/ 2827541 h 5633120"/>
              <a:gd name="connsiteX594" fmla="*/ 10789720 w 11029709"/>
              <a:gd name="connsiteY594" fmla="*/ 2752151 h 5633120"/>
              <a:gd name="connsiteX595" fmla="*/ 10789720 w 11029709"/>
              <a:gd name="connsiteY595" fmla="*/ 2724267 h 5633120"/>
              <a:gd name="connsiteX596" fmla="*/ 10865110 w 11029709"/>
              <a:gd name="connsiteY596" fmla="*/ 2648877 h 5633120"/>
              <a:gd name="connsiteX597" fmla="*/ 671722 w 11029709"/>
              <a:gd name="connsiteY597" fmla="*/ 2505131 h 5633120"/>
              <a:gd name="connsiteX598" fmla="*/ 713054 w 11029709"/>
              <a:gd name="connsiteY598" fmla="*/ 2546342 h 5633120"/>
              <a:gd name="connsiteX599" fmla="*/ 713054 w 11029709"/>
              <a:gd name="connsiteY599" fmla="*/ 2811625 h 5633120"/>
              <a:gd name="connsiteX600" fmla="*/ 748586 w 11029709"/>
              <a:gd name="connsiteY600" fmla="*/ 2847284 h 5633120"/>
              <a:gd name="connsiteX601" fmla="*/ 748586 w 11029709"/>
              <a:gd name="connsiteY601" fmla="*/ 3160564 h 5633120"/>
              <a:gd name="connsiteX602" fmla="*/ 710709 w 11029709"/>
              <a:gd name="connsiteY602" fmla="*/ 3198567 h 5633120"/>
              <a:gd name="connsiteX603" fmla="*/ 710709 w 11029709"/>
              <a:gd name="connsiteY603" fmla="*/ 3257793 h 5633120"/>
              <a:gd name="connsiteX604" fmla="*/ 669995 w 11029709"/>
              <a:gd name="connsiteY604" fmla="*/ 3298510 h 5633120"/>
              <a:gd name="connsiteX605" fmla="*/ 10505528 w 11029709"/>
              <a:gd name="connsiteY605" fmla="*/ 2504020 h 5633120"/>
              <a:gd name="connsiteX606" fmla="*/ 10505528 w 11029709"/>
              <a:gd name="connsiteY606" fmla="*/ 2669605 h 5633120"/>
              <a:gd name="connsiteX607" fmla="*/ 10491209 w 11029709"/>
              <a:gd name="connsiteY607" fmla="*/ 2655292 h 5633120"/>
              <a:gd name="connsiteX608" fmla="*/ 10491209 w 11029709"/>
              <a:gd name="connsiteY608" fmla="*/ 2515495 h 5633120"/>
              <a:gd name="connsiteX609" fmla="*/ 290194 w 11029709"/>
              <a:gd name="connsiteY609" fmla="*/ 2453925 h 5633120"/>
              <a:gd name="connsiteX610" fmla="*/ 300436 w 11029709"/>
              <a:gd name="connsiteY610" fmla="*/ 2453925 h 5633120"/>
              <a:gd name="connsiteX611" fmla="*/ 300436 w 11029709"/>
              <a:gd name="connsiteY611" fmla="*/ 2936987 h 5633120"/>
              <a:gd name="connsiteX612" fmla="*/ 337083 w 11029709"/>
              <a:gd name="connsiteY612" fmla="*/ 2973633 h 5633120"/>
              <a:gd name="connsiteX613" fmla="*/ 337083 w 11029709"/>
              <a:gd name="connsiteY613" fmla="*/ 3620676 h 5633120"/>
              <a:gd name="connsiteX614" fmla="*/ 139902 w 11029709"/>
              <a:gd name="connsiteY614" fmla="*/ 3817725 h 5633120"/>
              <a:gd name="connsiteX615" fmla="*/ 139902 w 11029709"/>
              <a:gd name="connsiteY615" fmla="*/ 4438364 h 5633120"/>
              <a:gd name="connsiteX616" fmla="*/ 129660 w 11029709"/>
              <a:gd name="connsiteY616" fmla="*/ 4438364 h 5633120"/>
              <a:gd name="connsiteX617" fmla="*/ 129660 w 11029709"/>
              <a:gd name="connsiteY617" fmla="*/ 3824760 h 5633120"/>
              <a:gd name="connsiteX618" fmla="*/ 129659 w 11029709"/>
              <a:gd name="connsiteY618" fmla="*/ 3824761 h 5633120"/>
              <a:gd name="connsiteX619" fmla="*/ 129659 w 11029709"/>
              <a:gd name="connsiteY619" fmla="*/ 3751838 h 5633120"/>
              <a:gd name="connsiteX620" fmla="*/ 326843 w 11029709"/>
              <a:gd name="connsiteY620" fmla="*/ 3554543 h 5633120"/>
              <a:gd name="connsiteX621" fmla="*/ 326843 w 11029709"/>
              <a:gd name="connsiteY621" fmla="*/ 2977952 h 5633120"/>
              <a:gd name="connsiteX622" fmla="*/ 290194 w 11029709"/>
              <a:gd name="connsiteY622" fmla="*/ 2941306 h 5633120"/>
              <a:gd name="connsiteX623" fmla="*/ 672452 w 11029709"/>
              <a:gd name="connsiteY623" fmla="*/ 2366937 h 5633120"/>
              <a:gd name="connsiteX624" fmla="*/ 715016 w 11029709"/>
              <a:gd name="connsiteY624" fmla="*/ 2409629 h 5633120"/>
              <a:gd name="connsiteX625" fmla="*/ 715016 w 11029709"/>
              <a:gd name="connsiteY625" fmla="*/ 2489954 h 5633120"/>
              <a:gd name="connsiteX626" fmla="*/ 715139 w 11029709"/>
              <a:gd name="connsiteY626" fmla="*/ 2500937 h 5633120"/>
              <a:gd name="connsiteX627" fmla="*/ 672452 w 11029709"/>
              <a:gd name="connsiteY627" fmla="*/ 2458121 h 5633120"/>
              <a:gd name="connsiteX628" fmla="*/ 672470 w 11029709"/>
              <a:gd name="connsiteY628" fmla="*/ 2279700 h 5633120"/>
              <a:gd name="connsiteX629" fmla="*/ 715034 w 11029709"/>
              <a:gd name="connsiteY629" fmla="*/ 2322268 h 5633120"/>
              <a:gd name="connsiteX630" fmla="*/ 715034 w 11029709"/>
              <a:gd name="connsiteY630" fmla="*/ 2351881 h 5633120"/>
              <a:gd name="connsiteX631" fmla="*/ 715157 w 11029709"/>
              <a:gd name="connsiteY631" fmla="*/ 2362864 h 5633120"/>
              <a:gd name="connsiteX632" fmla="*/ 672470 w 11029709"/>
              <a:gd name="connsiteY632" fmla="*/ 2320048 h 5633120"/>
              <a:gd name="connsiteX633" fmla="*/ 1599 w 11029709"/>
              <a:gd name="connsiteY633" fmla="*/ 2128183 h 5633120"/>
              <a:gd name="connsiteX634" fmla="*/ 11348 w 11029709"/>
              <a:gd name="connsiteY634" fmla="*/ 2128183 h 5633120"/>
              <a:gd name="connsiteX635" fmla="*/ 11348 w 11029709"/>
              <a:gd name="connsiteY635" fmla="*/ 2500936 h 5633120"/>
              <a:gd name="connsiteX636" fmla="*/ 1599 w 11029709"/>
              <a:gd name="connsiteY636" fmla="*/ 2500936 h 5633120"/>
              <a:gd name="connsiteX637" fmla="*/ 10400085 w 11029709"/>
              <a:gd name="connsiteY637" fmla="*/ 2114734 h 5633120"/>
              <a:gd name="connsiteX638" fmla="*/ 10403912 w 11029709"/>
              <a:gd name="connsiteY638" fmla="*/ 2118560 h 5633120"/>
              <a:gd name="connsiteX639" fmla="*/ 10359595 w 11029709"/>
              <a:gd name="connsiteY639" fmla="*/ 2162855 h 5633120"/>
              <a:gd name="connsiteX640" fmla="*/ 10359595 w 11029709"/>
              <a:gd name="connsiteY640" fmla="*/ 3058400 h 5633120"/>
              <a:gd name="connsiteX641" fmla="*/ 10406010 w 11029709"/>
              <a:gd name="connsiteY641" fmla="*/ 3104794 h 5633120"/>
              <a:gd name="connsiteX642" fmla="*/ 10402183 w 11029709"/>
              <a:gd name="connsiteY642" fmla="*/ 3108742 h 5633120"/>
              <a:gd name="connsiteX643" fmla="*/ 10354163 w 11029709"/>
              <a:gd name="connsiteY643" fmla="*/ 3060621 h 5633120"/>
              <a:gd name="connsiteX644" fmla="*/ 10354163 w 11029709"/>
              <a:gd name="connsiteY644" fmla="*/ 2160634 h 5633120"/>
              <a:gd name="connsiteX645" fmla="*/ 10389141 w 11029709"/>
              <a:gd name="connsiteY645" fmla="*/ 1955934 h 5633120"/>
              <a:gd name="connsiteX646" fmla="*/ 10393091 w 11029709"/>
              <a:gd name="connsiteY646" fmla="*/ 1959760 h 5633120"/>
              <a:gd name="connsiteX647" fmla="*/ 10369513 w 11029709"/>
              <a:gd name="connsiteY647" fmla="*/ 1983327 h 5633120"/>
              <a:gd name="connsiteX648" fmla="*/ 10369513 w 11029709"/>
              <a:gd name="connsiteY648" fmla="*/ 2102641 h 5633120"/>
              <a:gd name="connsiteX649" fmla="*/ 10364082 w 11029709"/>
              <a:gd name="connsiteY649" fmla="*/ 2102641 h 5633120"/>
              <a:gd name="connsiteX650" fmla="*/ 10364082 w 11029709"/>
              <a:gd name="connsiteY650" fmla="*/ 1980982 h 5633120"/>
              <a:gd name="connsiteX651" fmla="*/ 10649259 w 11029709"/>
              <a:gd name="connsiteY651" fmla="*/ 1658201 h 5633120"/>
              <a:gd name="connsiteX652" fmla="*/ 10702775 w 11029709"/>
              <a:gd name="connsiteY652" fmla="*/ 1711751 h 5633120"/>
              <a:gd name="connsiteX653" fmla="*/ 10702775 w 11029709"/>
              <a:gd name="connsiteY653" fmla="*/ 3869794 h 5633120"/>
              <a:gd name="connsiteX654" fmla="*/ 10649013 w 11029709"/>
              <a:gd name="connsiteY654" fmla="*/ 3778611 h 5633120"/>
              <a:gd name="connsiteX655" fmla="*/ 10649013 w 11029709"/>
              <a:gd name="connsiteY655" fmla="*/ 2150886 h 5633120"/>
              <a:gd name="connsiteX656" fmla="*/ 325236 w 11029709"/>
              <a:gd name="connsiteY656" fmla="*/ 1550975 h 5633120"/>
              <a:gd name="connsiteX657" fmla="*/ 335478 w 11029709"/>
              <a:gd name="connsiteY657" fmla="*/ 1550975 h 5633120"/>
              <a:gd name="connsiteX658" fmla="*/ 335478 w 11029709"/>
              <a:gd name="connsiteY658" fmla="*/ 1776157 h 5633120"/>
              <a:gd name="connsiteX659" fmla="*/ 187408 w 11029709"/>
              <a:gd name="connsiteY659" fmla="*/ 1924121 h 5633120"/>
              <a:gd name="connsiteX660" fmla="*/ 187408 w 11029709"/>
              <a:gd name="connsiteY660" fmla="*/ 2787565 h 5633120"/>
              <a:gd name="connsiteX661" fmla="*/ 141628 w 11029709"/>
              <a:gd name="connsiteY661" fmla="*/ 2741911 h 5633120"/>
              <a:gd name="connsiteX662" fmla="*/ 141998 w 11029709"/>
              <a:gd name="connsiteY662" fmla="*/ 2480371 h 5633120"/>
              <a:gd name="connsiteX663" fmla="*/ 141998 w 11029709"/>
              <a:gd name="connsiteY663" fmla="*/ 1955192 h 5633120"/>
              <a:gd name="connsiteX664" fmla="*/ 325236 w 11029709"/>
              <a:gd name="connsiteY664" fmla="*/ 1771839 h 5633120"/>
              <a:gd name="connsiteX665" fmla="*/ 283783 w 11029709"/>
              <a:gd name="connsiteY665" fmla="*/ 1506926 h 5633120"/>
              <a:gd name="connsiteX666" fmla="*/ 378920 w 11029709"/>
              <a:gd name="connsiteY666" fmla="*/ 1506926 h 5633120"/>
              <a:gd name="connsiteX667" fmla="*/ 378920 w 11029709"/>
              <a:gd name="connsiteY667" fmla="*/ 1517168 h 5633120"/>
              <a:gd name="connsiteX668" fmla="*/ 283783 w 11029709"/>
              <a:gd name="connsiteY668" fmla="*/ 1517168 h 5633120"/>
              <a:gd name="connsiteX669" fmla="*/ 10544183 w 11029709"/>
              <a:gd name="connsiteY669" fmla="*/ 1453572 h 5633120"/>
              <a:gd name="connsiteX670" fmla="*/ 10542896 w 11029709"/>
              <a:gd name="connsiteY670" fmla="*/ 1454859 h 5633120"/>
              <a:gd name="connsiteX671" fmla="*/ 10542896 w 11029709"/>
              <a:gd name="connsiteY671" fmla="*/ 1898189 h 5633120"/>
              <a:gd name="connsiteX672" fmla="*/ 10544183 w 11029709"/>
              <a:gd name="connsiteY672" fmla="*/ 1899475 h 5633120"/>
              <a:gd name="connsiteX673" fmla="*/ 369483 w 11029709"/>
              <a:gd name="connsiteY673" fmla="*/ 1293510 h 5633120"/>
              <a:gd name="connsiteX674" fmla="*/ 376726 w 11029709"/>
              <a:gd name="connsiteY674" fmla="*/ 1300751 h 5633120"/>
              <a:gd name="connsiteX675" fmla="*/ 324736 w 11029709"/>
              <a:gd name="connsiteY675" fmla="*/ 1352760 h 5633120"/>
              <a:gd name="connsiteX676" fmla="*/ 317492 w 11029709"/>
              <a:gd name="connsiteY676" fmla="*/ 1345519 h 5633120"/>
              <a:gd name="connsiteX677" fmla="*/ 164209 w 11029709"/>
              <a:gd name="connsiteY677" fmla="*/ 1276562 h 5633120"/>
              <a:gd name="connsiteX678" fmla="*/ 164270 w 11029709"/>
              <a:gd name="connsiteY678" fmla="*/ 1276624 h 5633120"/>
              <a:gd name="connsiteX679" fmla="*/ 164209 w 11029709"/>
              <a:gd name="connsiteY679" fmla="*/ 1276685 h 5633120"/>
              <a:gd name="connsiteX680" fmla="*/ 10462287 w 11029709"/>
              <a:gd name="connsiteY680" fmla="*/ 1247075 h 5633120"/>
              <a:gd name="connsiteX681" fmla="*/ 10462040 w 11029709"/>
              <a:gd name="connsiteY681" fmla="*/ 1664371 h 5633120"/>
              <a:gd name="connsiteX682" fmla="*/ 10416489 w 11029709"/>
              <a:gd name="connsiteY682" fmla="*/ 1709901 h 5633120"/>
              <a:gd name="connsiteX683" fmla="*/ 10416489 w 11029709"/>
              <a:gd name="connsiteY683" fmla="*/ 1292728 h 5633120"/>
              <a:gd name="connsiteX684" fmla="*/ 171367 w 11029709"/>
              <a:gd name="connsiteY684" fmla="*/ 1141083 h 5633120"/>
              <a:gd name="connsiteX685" fmla="*/ 207266 w 11029709"/>
              <a:gd name="connsiteY685" fmla="*/ 1177155 h 5633120"/>
              <a:gd name="connsiteX686" fmla="*/ 235600 w 11029709"/>
              <a:gd name="connsiteY686" fmla="*/ 1205555 h 5633120"/>
              <a:gd name="connsiteX687" fmla="*/ 244291 w 11029709"/>
              <a:gd name="connsiteY687" fmla="*/ 1196885 h 5633120"/>
              <a:gd name="connsiteX688" fmla="*/ 299571 w 11029709"/>
              <a:gd name="connsiteY688" fmla="*/ 1141329 h 5633120"/>
              <a:gd name="connsiteX689" fmla="*/ 307716 w 11029709"/>
              <a:gd name="connsiteY689" fmla="*/ 1147375 h 5633120"/>
              <a:gd name="connsiteX690" fmla="*/ 249516 w 11029709"/>
              <a:gd name="connsiteY690" fmla="*/ 1205937 h 5633120"/>
              <a:gd name="connsiteX691" fmla="*/ 242734 w 11029709"/>
              <a:gd name="connsiteY691" fmla="*/ 1212705 h 5633120"/>
              <a:gd name="connsiteX692" fmla="*/ 251171 w 11029709"/>
              <a:gd name="connsiteY692" fmla="*/ 1221162 h 5633120"/>
              <a:gd name="connsiteX693" fmla="*/ 306729 w 11029709"/>
              <a:gd name="connsiteY693" fmla="*/ 1276439 h 5633120"/>
              <a:gd name="connsiteX694" fmla="*/ 300683 w 11029709"/>
              <a:gd name="connsiteY694" fmla="*/ 1284584 h 5633120"/>
              <a:gd name="connsiteX695" fmla="*/ 242119 w 11029709"/>
              <a:gd name="connsiteY695" fmla="*/ 1226387 h 5633120"/>
              <a:gd name="connsiteX696" fmla="*/ 235584 w 11029709"/>
              <a:gd name="connsiteY696" fmla="*/ 1219839 h 5633120"/>
              <a:gd name="connsiteX697" fmla="*/ 215911 w 11029709"/>
              <a:gd name="connsiteY697" fmla="*/ 1239471 h 5633120"/>
              <a:gd name="connsiteX698" fmla="*/ 171365 w 11029709"/>
              <a:gd name="connsiteY698" fmla="*/ 1283843 h 5633120"/>
              <a:gd name="connsiteX699" fmla="*/ 164270 w 11029709"/>
              <a:gd name="connsiteY699" fmla="*/ 1276624 h 5633120"/>
              <a:gd name="connsiteX700" fmla="*/ 200283 w 11029709"/>
              <a:gd name="connsiteY700" fmla="*/ 1240788 h 5633120"/>
              <a:gd name="connsiteX701" fmla="*/ 228449 w 11029709"/>
              <a:gd name="connsiteY701" fmla="*/ 1212689 h 5633120"/>
              <a:gd name="connsiteX702" fmla="*/ 208583 w 11029709"/>
              <a:gd name="connsiteY702" fmla="*/ 1192784 h 5633120"/>
              <a:gd name="connsiteX703" fmla="*/ 164209 w 11029709"/>
              <a:gd name="connsiteY703" fmla="*/ 1148240 h 5633120"/>
              <a:gd name="connsiteX704" fmla="*/ 164086 w 11029709"/>
              <a:gd name="connsiteY704" fmla="*/ 1148240 h 5633120"/>
              <a:gd name="connsiteX705" fmla="*/ 146070 w 11029709"/>
              <a:gd name="connsiteY705" fmla="*/ 1122945 h 5633120"/>
              <a:gd name="connsiteX706" fmla="*/ 146070 w 11029709"/>
              <a:gd name="connsiteY706" fmla="*/ 1302104 h 5633120"/>
              <a:gd name="connsiteX707" fmla="*/ 325237 w 11029709"/>
              <a:gd name="connsiteY707" fmla="*/ 1302104 h 5633120"/>
              <a:gd name="connsiteX708" fmla="*/ 325237 w 11029709"/>
              <a:gd name="connsiteY708" fmla="*/ 1122945 h 5633120"/>
              <a:gd name="connsiteX709" fmla="*/ 135828 w 11029709"/>
              <a:gd name="connsiteY709" fmla="*/ 1112703 h 5633120"/>
              <a:gd name="connsiteX710" fmla="*/ 335477 w 11029709"/>
              <a:gd name="connsiteY710" fmla="*/ 1112703 h 5633120"/>
              <a:gd name="connsiteX711" fmla="*/ 335477 w 11029709"/>
              <a:gd name="connsiteY711" fmla="*/ 1312346 h 5633120"/>
              <a:gd name="connsiteX712" fmla="*/ 135828 w 11029709"/>
              <a:gd name="connsiteY712" fmla="*/ 1312346 h 5633120"/>
              <a:gd name="connsiteX713" fmla="*/ 10544183 w 11029709"/>
              <a:gd name="connsiteY713" fmla="*/ 1080326 h 5633120"/>
              <a:gd name="connsiteX714" fmla="*/ 10542896 w 11029709"/>
              <a:gd name="connsiteY714" fmla="*/ 1081613 h 5633120"/>
              <a:gd name="connsiteX715" fmla="*/ 10542896 w 11029709"/>
              <a:gd name="connsiteY715" fmla="*/ 1144046 h 5633120"/>
              <a:gd name="connsiteX716" fmla="*/ 10544183 w 11029709"/>
              <a:gd name="connsiteY716" fmla="*/ 1142759 h 5633120"/>
              <a:gd name="connsiteX717" fmla="*/ 145315 w 11029709"/>
              <a:gd name="connsiteY717" fmla="*/ 1068078 h 5633120"/>
              <a:gd name="connsiteX718" fmla="*/ 152557 w 11029709"/>
              <a:gd name="connsiteY718" fmla="*/ 1075320 h 5633120"/>
              <a:gd name="connsiteX719" fmla="*/ 100555 w 11029709"/>
              <a:gd name="connsiteY719" fmla="*/ 1127322 h 5633120"/>
              <a:gd name="connsiteX720" fmla="*/ 93313 w 11029709"/>
              <a:gd name="connsiteY720" fmla="*/ 1120080 h 5633120"/>
              <a:gd name="connsiteX721" fmla="*/ 1605 w 11029709"/>
              <a:gd name="connsiteY721" fmla="*/ 985861 h 5633120"/>
              <a:gd name="connsiteX722" fmla="*/ 11354 w 11029709"/>
              <a:gd name="connsiteY722" fmla="*/ 985861 h 5633120"/>
              <a:gd name="connsiteX723" fmla="*/ 11354 w 11029709"/>
              <a:gd name="connsiteY723" fmla="*/ 1233623 h 5633120"/>
              <a:gd name="connsiteX724" fmla="*/ 1605 w 11029709"/>
              <a:gd name="connsiteY724" fmla="*/ 1233623 h 5633120"/>
              <a:gd name="connsiteX725" fmla="*/ 10387849 w 11029709"/>
              <a:gd name="connsiteY725" fmla="*/ 962914 h 5633120"/>
              <a:gd name="connsiteX726" fmla="*/ 10401922 w 11029709"/>
              <a:gd name="connsiteY726" fmla="*/ 979201 h 5633120"/>
              <a:gd name="connsiteX727" fmla="*/ 10401922 w 11029709"/>
              <a:gd name="connsiteY727" fmla="*/ 1536295 h 5633120"/>
              <a:gd name="connsiteX728" fmla="*/ 10387849 w 11029709"/>
              <a:gd name="connsiteY728" fmla="*/ 1550360 h 5633120"/>
              <a:gd name="connsiteX729" fmla="*/ 10387849 w 11029709"/>
              <a:gd name="connsiteY729" fmla="*/ 1470599 h 5633120"/>
              <a:gd name="connsiteX730" fmla="*/ 10378098 w 11029709"/>
              <a:gd name="connsiteY730" fmla="*/ 1460782 h 5633120"/>
              <a:gd name="connsiteX731" fmla="*/ 10378098 w 11029709"/>
              <a:gd name="connsiteY731" fmla="*/ 1040895 h 5633120"/>
              <a:gd name="connsiteX732" fmla="*/ 10387849 w 11029709"/>
              <a:gd name="connsiteY732" fmla="*/ 1031149 h 5633120"/>
              <a:gd name="connsiteX733" fmla="*/ 369367 w 11029709"/>
              <a:gd name="connsiteY733" fmla="*/ 926693 h 5633120"/>
              <a:gd name="connsiteX734" fmla="*/ 376609 w 11029709"/>
              <a:gd name="connsiteY734" fmla="*/ 933935 h 5633120"/>
              <a:gd name="connsiteX735" fmla="*/ 324607 w 11029709"/>
              <a:gd name="connsiteY735" fmla="*/ 985937 h 5633120"/>
              <a:gd name="connsiteX736" fmla="*/ 317365 w 11029709"/>
              <a:gd name="connsiteY736" fmla="*/ 978695 h 5633120"/>
              <a:gd name="connsiteX737" fmla="*/ 164209 w 11029709"/>
              <a:gd name="connsiteY737" fmla="*/ 909732 h 5633120"/>
              <a:gd name="connsiteX738" fmla="*/ 164270 w 11029709"/>
              <a:gd name="connsiteY738" fmla="*/ 909795 h 5633120"/>
              <a:gd name="connsiteX739" fmla="*/ 164209 w 11029709"/>
              <a:gd name="connsiteY739" fmla="*/ 909855 h 5633120"/>
              <a:gd name="connsiteX740" fmla="*/ 10462287 w 11029709"/>
              <a:gd name="connsiteY740" fmla="*/ 784249 h 5633120"/>
              <a:gd name="connsiteX741" fmla="*/ 10462040 w 11029709"/>
              <a:gd name="connsiteY741" fmla="*/ 1201545 h 5633120"/>
              <a:gd name="connsiteX742" fmla="*/ 10416489 w 11029709"/>
              <a:gd name="connsiteY742" fmla="*/ 1247075 h 5633120"/>
              <a:gd name="connsiteX743" fmla="*/ 10416489 w 11029709"/>
              <a:gd name="connsiteY743" fmla="*/ 829903 h 5633120"/>
              <a:gd name="connsiteX744" fmla="*/ 171367 w 11029709"/>
              <a:gd name="connsiteY744" fmla="*/ 774129 h 5633120"/>
              <a:gd name="connsiteX745" fmla="*/ 207266 w 11029709"/>
              <a:gd name="connsiteY745" fmla="*/ 810201 h 5633120"/>
              <a:gd name="connsiteX746" fmla="*/ 235662 w 11029709"/>
              <a:gd name="connsiteY746" fmla="*/ 838663 h 5633120"/>
              <a:gd name="connsiteX747" fmla="*/ 244291 w 11029709"/>
              <a:gd name="connsiteY747" fmla="*/ 830055 h 5633120"/>
              <a:gd name="connsiteX748" fmla="*/ 299571 w 11029709"/>
              <a:gd name="connsiteY748" fmla="*/ 774499 h 5633120"/>
              <a:gd name="connsiteX749" fmla="*/ 307716 w 11029709"/>
              <a:gd name="connsiteY749" fmla="*/ 780545 h 5633120"/>
              <a:gd name="connsiteX750" fmla="*/ 249516 w 11029709"/>
              <a:gd name="connsiteY750" fmla="*/ 839107 h 5633120"/>
              <a:gd name="connsiteX751" fmla="*/ 242796 w 11029709"/>
              <a:gd name="connsiteY751" fmla="*/ 845813 h 5633120"/>
              <a:gd name="connsiteX752" fmla="*/ 251171 w 11029709"/>
              <a:gd name="connsiteY752" fmla="*/ 854208 h 5633120"/>
              <a:gd name="connsiteX753" fmla="*/ 306729 w 11029709"/>
              <a:gd name="connsiteY753" fmla="*/ 909485 h 5633120"/>
              <a:gd name="connsiteX754" fmla="*/ 300683 w 11029709"/>
              <a:gd name="connsiteY754" fmla="*/ 917630 h 5633120"/>
              <a:gd name="connsiteX755" fmla="*/ 242119 w 11029709"/>
              <a:gd name="connsiteY755" fmla="*/ 859433 h 5633120"/>
              <a:gd name="connsiteX756" fmla="*/ 235646 w 11029709"/>
              <a:gd name="connsiteY756" fmla="*/ 852948 h 5633120"/>
              <a:gd name="connsiteX757" fmla="*/ 215911 w 11029709"/>
              <a:gd name="connsiteY757" fmla="*/ 872641 h 5633120"/>
              <a:gd name="connsiteX758" fmla="*/ 171365 w 11029709"/>
              <a:gd name="connsiteY758" fmla="*/ 917013 h 5633120"/>
              <a:gd name="connsiteX759" fmla="*/ 164270 w 11029709"/>
              <a:gd name="connsiteY759" fmla="*/ 909795 h 5633120"/>
              <a:gd name="connsiteX760" fmla="*/ 200283 w 11029709"/>
              <a:gd name="connsiteY760" fmla="*/ 873958 h 5633120"/>
              <a:gd name="connsiteX761" fmla="*/ 228511 w 11029709"/>
              <a:gd name="connsiteY761" fmla="*/ 845798 h 5633120"/>
              <a:gd name="connsiteX762" fmla="*/ 208583 w 11029709"/>
              <a:gd name="connsiteY762" fmla="*/ 825830 h 5633120"/>
              <a:gd name="connsiteX763" fmla="*/ 164209 w 11029709"/>
              <a:gd name="connsiteY763" fmla="*/ 781286 h 5633120"/>
              <a:gd name="connsiteX764" fmla="*/ 164086 w 11029709"/>
              <a:gd name="connsiteY764" fmla="*/ 781286 h 5633120"/>
              <a:gd name="connsiteX765" fmla="*/ 146070 w 11029709"/>
              <a:gd name="connsiteY765" fmla="*/ 755992 h 5633120"/>
              <a:gd name="connsiteX766" fmla="*/ 146070 w 11029709"/>
              <a:gd name="connsiteY766" fmla="*/ 935151 h 5633120"/>
              <a:gd name="connsiteX767" fmla="*/ 325237 w 11029709"/>
              <a:gd name="connsiteY767" fmla="*/ 935151 h 5633120"/>
              <a:gd name="connsiteX768" fmla="*/ 325237 w 11029709"/>
              <a:gd name="connsiteY768" fmla="*/ 755992 h 5633120"/>
              <a:gd name="connsiteX769" fmla="*/ 135828 w 11029709"/>
              <a:gd name="connsiteY769" fmla="*/ 745750 h 5633120"/>
              <a:gd name="connsiteX770" fmla="*/ 335477 w 11029709"/>
              <a:gd name="connsiteY770" fmla="*/ 745750 h 5633120"/>
              <a:gd name="connsiteX771" fmla="*/ 335477 w 11029709"/>
              <a:gd name="connsiteY771" fmla="*/ 945391 h 5633120"/>
              <a:gd name="connsiteX772" fmla="*/ 135828 w 11029709"/>
              <a:gd name="connsiteY772" fmla="*/ 945391 h 5633120"/>
              <a:gd name="connsiteX773" fmla="*/ 145198 w 11029709"/>
              <a:gd name="connsiteY773" fmla="*/ 701256 h 5633120"/>
              <a:gd name="connsiteX774" fmla="*/ 152440 w 11029709"/>
              <a:gd name="connsiteY774" fmla="*/ 708498 h 5633120"/>
              <a:gd name="connsiteX775" fmla="*/ 100438 w 11029709"/>
              <a:gd name="connsiteY775" fmla="*/ 760500 h 5633120"/>
              <a:gd name="connsiteX776" fmla="*/ 93196 w 11029709"/>
              <a:gd name="connsiteY776" fmla="*/ 753258 h 5633120"/>
              <a:gd name="connsiteX777" fmla="*/ 9958337 w 11029709"/>
              <a:gd name="connsiteY777" fmla="*/ 683072 h 5633120"/>
              <a:gd name="connsiteX778" fmla="*/ 10341948 w 11029709"/>
              <a:gd name="connsiteY778" fmla="*/ 683072 h 5633120"/>
              <a:gd name="connsiteX779" fmla="*/ 10430293 w 11029709"/>
              <a:gd name="connsiteY779" fmla="*/ 771418 h 5633120"/>
              <a:gd name="connsiteX780" fmla="*/ 10423383 w 11029709"/>
              <a:gd name="connsiteY780" fmla="*/ 778327 h 5633120"/>
              <a:gd name="connsiteX781" fmla="*/ 10337999 w 11029709"/>
              <a:gd name="connsiteY781" fmla="*/ 692820 h 5633120"/>
              <a:gd name="connsiteX782" fmla="*/ 9958337 w 11029709"/>
              <a:gd name="connsiteY782" fmla="*/ 692820 h 5633120"/>
              <a:gd name="connsiteX783" fmla="*/ 10101713 w 11029709"/>
              <a:gd name="connsiteY783" fmla="*/ 582388 h 5633120"/>
              <a:gd name="connsiteX784" fmla="*/ 10362676 w 11029709"/>
              <a:gd name="connsiteY784" fmla="*/ 582388 h 5633120"/>
              <a:gd name="connsiteX785" fmla="*/ 10364157 w 11029709"/>
              <a:gd name="connsiteY785" fmla="*/ 583746 h 5633120"/>
              <a:gd name="connsiteX786" fmla="*/ 10492233 w 11029709"/>
              <a:gd name="connsiteY786" fmla="*/ 711822 h 5633120"/>
              <a:gd name="connsiteX787" fmla="*/ 10485324 w 11029709"/>
              <a:gd name="connsiteY787" fmla="*/ 718731 h 5633120"/>
              <a:gd name="connsiteX788" fmla="*/ 10358728 w 11029709"/>
              <a:gd name="connsiteY788" fmla="*/ 592136 h 5633120"/>
              <a:gd name="connsiteX789" fmla="*/ 10101713 w 11029709"/>
              <a:gd name="connsiteY789" fmla="*/ 592136 h 5633120"/>
              <a:gd name="connsiteX790" fmla="*/ 369497 w 11029709"/>
              <a:gd name="connsiteY790" fmla="*/ 559672 h 5633120"/>
              <a:gd name="connsiteX791" fmla="*/ 376740 w 11029709"/>
              <a:gd name="connsiteY791" fmla="*/ 566913 h 5633120"/>
              <a:gd name="connsiteX792" fmla="*/ 324750 w 11029709"/>
              <a:gd name="connsiteY792" fmla="*/ 618922 h 5633120"/>
              <a:gd name="connsiteX793" fmla="*/ 317506 w 11029709"/>
              <a:gd name="connsiteY793" fmla="*/ 611681 h 5633120"/>
              <a:gd name="connsiteX794" fmla="*/ 164210 w 11029709"/>
              <a:gd name="connsiteY794" fmla="*/ 542778 h 5633120"/>
              <a:gd name="connsiteX795" fmla="*/ 164272 w 11029709"/>
              <a:gd name="connsiteY795" fmla="*/ 542841 h 5633120"/>
              <a:gd name="connsiteX796" fmla="*/ 164210 w 11029709"/>
              <a:gd name="connsiteY796" fmla="*/ 542901 h 5633120"/>
              <a:gd name="connsiteX797" fmla="*/ 8643770 w 11029709"/>
              <a:gd name="connsiteY797" fmla="*/ 528465 h 5633120"/>
              <a:gd name="connsiteX798" fmla="*/ 9415682 w 11029709"/>
              <a:gd name="connsiteY798" fmla="*/ 528465 h 5633120"/>
              <a:gd name="connsiteX799" fmla="*/ 9494156 w 11029709"/>
              <a:gd name="connsiteY799" fmla="*/ 606940 h 5633120"/>
              <a:gd name="connsiteX800" fmla="*/ 8725452 w 11029709"/>
              <a:gd name="connsiteY800" fmla="*/ 610147 h 5633120"/>
              <a:gd name="connsiteX801" fmla="*/ 9546469 w 11029709"/>
              <a:gd name="connsiteY801" fmla="*/ 517856 h 5633120"/>
              <a:gd name="connsiteX802" fmla="*/ 9683182 w 11029709"/>
              <a:gd name="connsiteY802" fmla="*/ 654446 h 5633120"/>
              <a:gd name="connsiteX803" fmla="*/ 9932301 w 11029709"/>
              <a:gd name="connsiteY803" fmla="*/ 654446 h 5633120"/>
              <a:gd name="connsiteX804" fmla="*/ 9886772 w 11029709"/>
              <a:gd name="connsiteY804" fmla="*/ 699976 h 5633120"/>
              <a:gd name="connsiteX805" fmla="*/ 9624081 w 11029709"/>
              <a:gd name="connsiteY805" fmla="*/ 699976 h 5633120"/>
              <a:gd name="connsiteX806" fmla="*/ 9445169 w 11029709"/>
              <a:gd name="connsiteY806" fmla="*/ 521188 h 5633120"/>
              <a:gd name="connsiteX807" fmla="*/ 8260899 w 11029709"/>
              <a:gd name="connsiteY807" fmla="*/ 502184 h 5633120"/>
              <a:gd name="connsiteX808" fmla="*/ 8334438 w 11029709"/>
              <a:gd name="connsiteY808" fmla="*/ 575600 h 5633120"/>
              <a:gd name="connsiteX809" fmla="*/ 8643769 w 11029709"/>
              <a:gd name="connsiteY809" fmla="*/ 575600 h 5633120"/>
              <a:gd name="connsiteX810" fmla="*/ 8643769 w 11029709"/>
              <a:gd name="connsiteY810" fmla="*/ 585348 h 5633120"/>
              <a:gd name="connsiteX811" fmla="*/ 8330366 w 11029709"/>
              <a:gd name="connsiteY811" fmla="*/ 585348 h 5633120"/>
              <a:gd name="connsiteX812" fmla="*/ 8253989 w 11029709"/>
              <a:gd name="connsiteY812" fmla="*/ 509094 h 5633120"/>
              <a:gd name="connsiteX813" fmla="*/ 8240292 w 11029709"/>
              <a:gd name="connsiteY813" fmla="*/ 428645 h 5633120"/>
              <a:gd name="connsiteX814" fmla="*/ 8252137 w 11029709"/>
              <a:gd name="connsiteY814" fmla="*/ 428893 h 5633120"/>
              <a:gd name="connsiteX815" fmla="*/ 9646413 w 11029709"/>
              <a:gd name="connsiteY815" fmla="*/ 428893 h 5633120"/>
              <a:gd name="connsiteX816" fmla="*/ 9785596 w 11029709"/>
              <a:gd name="connsiteY816" fmla="*/ 568196 h 5633120"/>
              <a:gd name="connsiteX817" fmla="*/ 10039526 w 11029709"/>
              <a:gd name="connsiteY817" fmla="*/ 568196 h 5633120"/>
              <a:gd name="connsiteX818" fmla="*/ 10078269 w 11029709"/>
              <a:gd name="connsiteY818" fmla="*/ 606939 h 5633120"/>
              <a:gd name="connsiteX819" fmla="*/ 9701691 w 11029709"/>
              <a:gd name="connsiteY819" fmla="*/ 606939 h 5633120"/>
              <a:gd name="connsiteX820" fmla="*/ 9568433 w 11029709"/>
              <a:gd name="connsiteY820" fmla="*/ 473681 h 5633120"/>
              <a:gd name="connsiteX821" fmla="*/ 8285205 w 11029709"/>
              <a:gd name="connsiteY821" fmla="*/ 473681 h 5633120"/>
              <a:gd name="connsiteX822" fmla="*/ 171368 w 11029709"/>
              <a:gd name="connsiteY822" fmla="*/ 407299 h 5633120"/>
              <a:gd name="connsiteX823" fmla="*/ 207267 w 11029709"/>
              <a:gd name="connsiteY823" fmla="*/ 443371 h 5633120"/>
              <a:gd name="connsiteX824" fmla="*/ 235602 w 11029709"/>
              <a:gd name="connsiteY824" fmla="*/ 471771 h 5633120"/>
              <a:gd name="connsiteX825" fmla="*/ 244292 w 11029709"/>
              <a:gd name="connsiteY825" fmla="*/ 463101 h 5633120"/>
              <a:gd name="connsiteX826" fmla="*/ 299572 w 11029709"/>
              <a:gd name="connsiteY826" fmla="*/ 407546 h 5633120"/>
              <a:gd name="connsiteX827" fmla="*/ 307717 w 11029709"/>
              <a:gd name="connsiteY827" fmla="*/ 413592 h 5633120"/>
              <a:gd name="connsiteX828" fmla="*/ 249517 w 11029709"/>
              <a:gd name="connsiteY828" fmla="*/ 472153 h 5633120"/>
              <a:gd name="connsiteX829" fmla="*/ 242735 w 11029709"/>
              <a:gd name="connsiteY829" fmla="*/ 478921 h 5633120"/>
              <a:gd name="connsiteX830" fmla="*/ 251172 w 11029709"/>
              <a:gd name="connsiteY830" fmla="*/ 487377 h 5633120"/>
              <a:gd name="connsiteX831" fmla="*/ 306730 w 11029709"/>
              <a:gd name="connsiteY831" fmla="*/ 542654 h 5633120"/>
              <a:gd name="connsiteX832" fmla="*/ 300684 w 11029709"/>
              <a:gd name="connsiteY832" fmla="*/ 550799 h 5633120"/>
              <a:gd name="connsiteX833" fmla="*/ 242120 w 11029709"/>
              <a:gd name="connsiteY833" fmla="*/ 492603 h 5633120"/>
              <a:gd name="connsiteX834" fmla="*/ 235586 w 11029709"/>
              <a:gd name="connsiteY834" fmla="*/ 486055 h 5633120"/>
              <a:gd name="connsiteX835" fmla="*/ 215912 w 11029709"/>
              <a:gd name="connsiteY835" fmla="*/ 505687 h 5633120"/>
              <a:gd name="connsiteX836" fmla="*/ 171366 w 11029709"/>
              <a:gd name="connsiteY836" fmla="*/ 550059 h 5633120"/>
              <a:gd name="connsiteX837" fmla="*/ 164272 w 11029709"/>
              <a:gd name="connsiteY837" fmla="*/ 542841 h 5633120"/>
              <a:gd name="connsiteX838" fmla="*/ 200284 w 11029709"/>
              <a:gd name="connsiteY838" fmla="*/ 507004 h 5633120"/>
              <a:gd name="connsiteX839" fmla="*/ 228450 w 11029709"/>
              <a:gd name="connsiteY839" fmla="*/ 478905 h 5633120"/>
              <a:gd name="connsiteX840" fmla="*/ 208584 w 11029709"/>
              <a:gd name="connsiteY840" fmla="*/ 459000 h 5633120"/>
              <a:gd name="connsiteX841" fmla="*/ 164210 w 11029709"/>
              <a:gd name="connsiteY841" fmla="*/ 414456 h 5633120"/>
              <a:gd name="connsiteX842" fmla="*/ 164087 w 11029709"/>
              <a:gd name="connsiteY842" fmla="*/ 414456 h 5633120"/>
              <a:gd name="connsiteX843" fmla="*/ 7978834 w 11029709"/>
              <a:gd name="connsiteY843" fmla="*/ 390150 h 5633120"/>
              <a:gd name="connsiteX844" fmla="*/ 8040404 w 11029709"/>
              <a:gd name="connsiteY844" fmla="*/ 451596 h 5633120"/>
              <a:gd name="connsiteX845" fmla="*/ 8221537 w 11029709"/>
              <a:gd name="connsiteY845" fmla="*/ 451596 h 5633120"/>
              <a:gd name="connsiteX846" fmla="*/ 8221537 w 11029709"/>
              <a:gd name="connsiteY846" fmla="*/ 461344 h 5633120"/>
              <a:gd name="connsiteX847" fmla="*/ 8036333 w 11029709"/>
              <a:gd name="connsiteY847" fmla="*/ 461344 h 5633120"/>
              <a:gd name="connsiteX848" fmla="*/ 7971924 w 11029709"/>
              <a:gd name="connsiteY848" fmla="*/ 396937 h 5633120"/>
              <a:gd name="connsiteX849" fmla="*/ 146072 w 11029709"/>
              <a:gd name="connsiteY849" fmla="*/ 389038 h 5633120"/>
              <a:gd name="connsiteX850" fmla="*/ 146072 w 11029709"/>
              <a:gd name="connsiteY850" fmla="*/ 568196 h 5633120"/>
              <a:gd name="connsiteX851" fmla="*/ 325239 w 11029709"/>
              <a:gd name="connsiteY851" fmla="*/ 568196 h 5633120"/>
              <a:gd name="connsiteX852" fmla="*/ 325239 w 11029709"/>
              <a:gd name="connsiteY852" fmla="*/ 389038 h 5633120"/>
              <a:gd name="connsiteX853" fmla="*/ 135830 w 11029709"/>
              <a:gd name="connsiteY853" fmla="*/ 378796 h 5633120"/>
              <a:gd name="connsiteX854" fmla="*/ 335479 w 11029709"/>
              <a:gd name="connsiteY854" fmla="*/ 378796 h 5633120"/>
              <a:gd name="connsiteX855" fmla="*/ 335479 w 11029709"/>
              <a:gd name="connsiteY855" fmla="*/ 578438 h 5633120"/>
              <a:gd name="connsiteX856" fmla="*/ 135830 w 11029709"/>
              <a:gd name="connsiteY856" fmla="*/ 578438 h 5633120"/>
              <a:gd name="connsiteX857" fmla="*/ 5864224 w 11029709"/>
              <a:gd name="connsiteY857" fmla="*/ 355849 h 5633120"/>
              <a:gd name="connsiteX858" fmla="*/ 5763663 w 11029709"/>
              <a:gd name="connsiteY858" fmla="*/ 456533 h 5633120"/>
              <a:gd name="connsiteX859" fmla="*/ 5746635 w 11029709"/>
              <a:gd name="connsiteY859" fmla="*/ 473562 h 5633120"/>
              <a:gd name="connsiteX860" fmla="*/ 5746513 w 11029709"/>
              <a:gd name="connsiteY860" fmla="*/ 473562 h 5633120"/>
              <a:gd name="connsiteX861" fmla="*/ 5733436 w 11029709"/>
              <a:gd name="connsiteY861" fmla="*/ 486639 h 5633120"/>
              <a:gd name="connsiteX862" fmla="*/ 5415713 w 11029709"/>
              <a:gd name="connsiteY862" fmla="*/ 486639 h 5633120"/>
              <a:gd name="connsiteX863" fmla="*/ 5344147 w 11029709"/>
              <a:gd name="connsiteY863" fmla="*/ 558204 h 5633120"/>
              <a:gd name="connsiteX864" fmla="*/ 4937092 w 11029709"/>
              <a:gd name="connsiteY864" fmla="*/ 558204 h 5633120"/>
              <a:gd name="connsiteX865" fmla="*/ 5008658 w 11029709"/>
              <a:gd name="connsiteY865" fmla="*/ 486639 h 5633120"/>
              <a:gd name="connsiteX866" fmla="*/ 4783723 w 11029709"/>
              <a:gd name="connsiteY866" fmla="*/ 486639 h 5633120"/>
              <a:gd name="connsiteX867" fmla="*/ 4712157 w 11029709"/>
              <a:gd name="connsiteY867" fmla="*/ 558204 h 5633120"/>
              <a:gd name="connsiteX868" fmla="*/ 4305102 w 11029709"/>
              <a:gd name="connsiteY868" fmla="*/ 558204 h 5633120"/>
              <a:gd name="connsiteX869" fmla="*/ 4376668 w 11029709"/>
              <a:gd name="connsiteY869" fmla="*/ 486639 h 5633120"/>
              <a:gd name="connsiteX870" fmla="*/ 4151734 w 11029709"/>
              <a:gd name="connsiteY870" fmla="*/ 486639 h 5633120"/>
              <a:gd name="connsiteX871" fmla="*/ 4080168 w 11029709"/>
              <a:gd name="connsiteY871" fmla="*/ 558204 h 5633120"/>
              <a:gd name="connsiteX872" fmla="*/ 3673113 w 11029709"/>
              <a:gd name="connsiteY872" fmla="*/ 558204 h 5633120"/>
              <a:gd name="connsiteX873" fmla="*/ 3744679 w 11029709"/>
              <a:gd name="connsiteY873" fmla="*/ 486639 h 5633120"/>
              <a:gd name="connsiteX874" fmla="*/ 3519743 w 11029709"/>
              <a:gd name="connsiteY874" fmla="*/ 486639 h 5633120"/>
              <a:gd name="connsiteX875" fmla="*/ 3448177 w 11029709"/>
              <a:gd name="connsiteY875" fmla="*/ 558204 h 5633120"/>
              <a:gd name="connsiteX876" fmla="*/ 3041122 w 11029709"/>
              <a:gd name="connsiteY876" fmla="*/ 558204 h 5633120"/>
              <a:gd name="connsiteX877" fmla="*/ 3112688 w 11029709"/>
              <a:gd name="connsiteY877" fmla="*/ 486639 h 5633120"/>
              <a:gd name="connsiteX878" fmla="*/ 2869521 w 11029709"/>
              <a:gd name="connsiteY878" fmla="*/ 486639 h 5633120"/>
              <a:gd name="connsiteX879" fmla="*/ 2734135 w 11029709"/>
              <a:gd name="connsiteY879" fmla="*/ 592011 h 5633120"/>
              <a:gd name="connsiteX880" fmla="*/ 609655 w 11029709"/>
              <a:gd name="connsiteY880" fmla="*/ 592011 h 5633120"/>
              <a:gd name="connsiteX881" fmla="*/ 609655 w 11029709"/>
              <a:gd name="connsiteY881" fmla="*/ 1369494 h 5633120"/>
              <a:gd name="connsiteX882" fmla="*/ 671711 w 11029709"/>
              <a:gd name="connsiteY882" fmla="*/ 1307432 h 5633120"/>
              <a:gd name="connsiteX883" fmla="*/ 671711 w 11029709"/>
              <a:gd name="connsiteY883" fmla="*/ 678015 h 5633120"/>
              <a:gd name="connsiteX884" fmla="*/ 687380 w 11029709"/>
              <a:gd name="connsiteY884" fmla="*/ 678015 h 5633120"/>
              <a:gd name="connsiteX885" fmla="*/ 687380 w 11029709"/>
              <a:gd name="connsiteY885" fmla="*/ 678012 h 5633120"/>
              <a:gd name="connsiteX886" fmla="*/ 723035 w 11029709"/>
              <a:gd name="connsiteY886" fmla="*/ 713671 h 5633120"/>
              <a:gd name="connsiteX887" fmla="*/ 723035 w 11029709"/>
              <a:gd name="connsiteY887" fmla="*/ 1031393 h 5633120"/>
              <a:gd name="connsiteX888" fmla="*/ 747711 w 11029709"/>
              <a:gd name="connsiteY888" fmla="*/ 1056071 h 5633120"/>
              <a:gd name="connsiteX889" fmla="*/ 747711 w 11029709"/>
              <a:gd name="connsiteY889" fmla="*/ 1458190 h 5633120"/>
              <a:gd name="connsiteX890" fmla="*/ 671711 w 11029709"/>
              <a:gd name="connsiteY890" fmla="*/ 1534074 h 5633120"/>
              <a:gd name="connsiteX891" fmla="*/ 672965 w 11029709"/>
              <a:gd name="connsiteY891" fmla="*/ 1465596 h 5633120"/>
              <a:gd name="connsiteX892" fmla="*/ 671711 w 11029709"/>
              <a:gd name="connsiteY892" fmla="*/ 1465596 h 5633120"/>
              <a:gd name="connsiteX893" fmla="*/ 671711 w 11029709"/>
              <a:gd name="connsiteY893" fmla="*/ 1318006 h 5633120"/>
              <a:gd name="connsiteX894" fmla="*/ 610908 w 11029709"/>
              <a:gd name="connsiteY894" fmla="*/ 1378728 h 5633120"/>
              <a:gd name="connsiteX895" fmla="*/ 610908 w 11029709"/>
              <a:gd name="connsiteY895" fmla="*/ 1519720 h 5633120"/>
              <a:gd name="connsiteX896" fmla="*/ 614620 w 11029709"/>
              <a:gd name="connsiteY896" fmla="*/ 1520578 h 5633120"/>
              <a:gd name="connsiteX897" fmla="*/ 619771 w 11029709"/>
              <a:gd name="connsiteY897" fmla="*/ 1528768 h 5633120"/>
              <a:gd name="connsiteX898" fmla="*/ 617597 w 11029709"/>
              <a:gd name="connsiteY898" fmla="*/ 1538176 h 5633120"/>
              <a:gd name="connsiteX899" fmla="*/ 609655 w 11029709"/>
              <a:gd name="connsiteY899" fmla="*/ 1543173 h 5633120"/>
              <a:gd name="connsiteX900" fmla="*/ 609655 w 11029709"/>
              <a:gd name="connsiteY900" fmla="*/ 1589227 h 5633120"/>
              <a:gd name="connsiteX901" fmla="*/ 648023 w 11029709"/>
              <a:gd name="connsiteY901" fmla="*/ 1550854 h 5633120"/>
              <a:gd name="connsiteX902" fmla="*/ 647777 w 11029709"/>
              <a:gd name="connsiteY902" fmla="*/ 1565044 h 5633120"/>
              <a:gd name="connsiteX903" fmla="*/ 647777 w 11029709"/>
              <a:gd name="connsiteY903" fmla="*/ 1628342 h 5633120"/>
              <a:gd name="connsiteX904" fmla="*/ 609655 w 11029709"/>
              <a:gd name="connsiteY904" fmla="*/ 1666551 h 5633120"/>
              <a:gd name="connsiteX905" fmla="*/ 609655 w 11029709"/>
              <a:gd name="connsiteY905" fmla="*/ 1711381 h 5633120"/>
              <a:gd name="connsiteX906" fmla="*/ 648023 w 11029709"/>
              <a:gd name="connsiteY906" fmla="*/ 1673008 h 5633120"/>
              <a:gd name="connsiteX907" fmla="*/ 647777 w 11029709"/>
              <a:gd name="connsiteY907" fmla="*/ 1687198 h 5633120"/>
              <a:gd name="connsiteX908" fmla="*/ 647777 w 11029709"/>
              <a:gd name="connsiteY908" fmla="*/ 1750496 h 5633120"/>
              <a:gd name="connsiteX909" fmla="*/ 609655 w 11029709"/>
              <a:gd name="connsiteY909" fmla="*/ 1788705 h 5633120"/>
              <a:gd name="connsiteX910" fmla="*/ 609655 w 11029709"/>
              <a:gd name="connsiteY910" fmla="*/ 1833493 h 5633120"/>
              <a:gd name="connsiteX911" fmla="*/ 648023 w 11029709"/>
              <a:gd name="connsiteY911" fmla="*/ 1795037 h 5633120"/>
              <a:gd name="connsiteX912" fmla="*/ 647777 w 11029709"/>
              <a:gd name="connsiteY912" fmla="*/ 1809350 h 5633120"/>
              <a:gd name="connsiteX913" fmla="*/ 647777 w 11029709"/>
              <a:gd name="connsiteY913" fmla="*/ 1872648 h 5633120"/>
              <a:gd name="connsiteX914" fmla="*/ 609655 w 11029709"/>
              <a:gd name="connsiteY914" fmla="*/ 1910774 h 5633120"/>
              <a:gd name="connsiteX915" fmla="*/ 609655 w 11029709"/>
              <a:gd name="connsiteY915" fmla="*/ 1955563 h 5633120"/>
              <a:gd name="connsiteX916" fmla="*/ 648023 w 11029709"/>
              <a:gd name="connsiteY916" fmla="*/ 1917190 h 5633120"/>
              <a:gd name="connsiteX917" fmla="*/ 647777 w 11029709"/>
              <a:gd name="connsiteY917" fmla="*/ 1931503 h 5633120"/>
              <a:gd name="connsiteX918" fmla="*/ 647777 w 11029709"/>
              <a:gd name="connsiteY918" fmla="*/ 1994801 h 5633120"/>
              <a:gd name="connsiteX919" fmla="*/ 609655 w 11029709"/>
              <a:gd name="connsiteY919" fmla="*/ 2032927 h 5633120"/>
              <a:gd name="connsiteX920" fmla="*/ 609655 w 11029709"/>
              <a:gd name="connsiteY920" fmla="*/ 2077717 h 5633120"/>
              <a:gd name="connsiteX921" fmla="*/ 648023 w 11029709"/>
              <a:gd name="connsiteY921" fmla="*/ 2039344 h 5633120"/>
              <a:gd name="connsiteX922" fmla="*/ 647777 w 11029709"/>
              <a:gd name="connsiteY922" fmla="*/ 2053657 h 5633120"/>
              <a:gd name="connsiteX923" fmla="*/ 647777 w 11029709"/>
              <a:gd name="connsiteY923" fmla="*/ 2116832 h 5633120"/>
              <a:gd name="connsiteX924" fmla="*/ 609655 w 11029709"/>
              <a:gd name="connsiteY924" fmla="*/ 2155041 h 5633120"/>
              <a:gd name="connsiteX925" fmla="*/ 609655 w 11029709"/>
              <a:gd name="connsiteY925" fmla="*/ 2199871 h 5633120"/>
              <a:gd name="connsiteX926" fmla="*/ 648023 w 11029709"/>
              <a:gd name="connsiteY926" fmla="*/ 2161497 h 5633120"/>
              <a:gd name="connsiteX927" fmla="*/ 647777 w 11029709"/>
              <a:gd name="connsiteY927" fmla="*/ 2175687 h 5633120"/>
              <a:gd name="connsiteX928" fmla="*/ 647777 w 11029709"/>
              <a:gd name="connsiteY928" fmla="*/ 2238985 h 5633120"/>
              <a:gd name="connsiteX929" fmla="*/ 609655 w 11029709"/>
              <a:gd name="connsiteY929" fmla="*/ 2277194 h 5633120"/>
              <a:gd name="connsiteX930" fmla="*/ 609655 w 11029709"/>
              <a:gd name="connsiteY930" fmla="*/ 2322024 h 5633120"/>
              <a:gd name="connsiteX931" fmla="*/ 648023 w 11029709"/>
              <a:gd name="connsiteY931" fmla="*/ 2283651 h 5633120"/>
              <a:gd name="connsiteX932" fmla="*/ 647777 w 11029709"/>
              <a:gd name="connsiteY932" fmla="*/ 2297841 h 5633120"/>
              <a:gd name="connsiteX933" fmla="*/ 647777 w 11029709"/>
              <a:gd name="connsiteY933" fmla="*/ 2361139 h 5633120"/>
              <a:gd name="connsiteX934" fmla="*/ 609655 w 11029709"/>
              <a:gd name="connsiteY934" fmla="*/ 2399348 h 5633120"/>
              <a:gd name="connsiteX935" fmla="*/ 609655 w 11029709"/>
              <a:gd name="connsiteY935" fmla="*/ 2444178 h 5633120"/>
              <a:gd name="connsiteX936" fmla="*/ 648023 w 11029709"/>
              <a:gd name="connsiteY936" fmla="*/ 2405804 h 5633120"/>
              <a:gd name="connsiteX937" fmla="*/ 647777 w 11029709"/>
              <a:gd name="connsiteY937" fmla="*/ 2419994 h 5633120"/>
              <a:gd name="connsiteX938" fmla="*/ 647777 w 11029709"/>
              <a:gd name="connsiteY938" fmla="*/ 2483292 h 5633120"/>
              <a:gd name="connsiteX939" fmla="*/ 609655 w 11029709"/>
              <a:gd name="connsiteY939" fmla="*/ 2521501 h 5633120"/>
              <a:gd name="connsiteX940" fmla="*/ 609655 w 11029709"/>
              <a:gd name="connsiteY940" fmla="*/ 2566331 h 5633120"/>
              <a:gd name="connsiteX941" fmla="*/ 648023 w 11029709"/>
              <a:gd name="connsiteY941" fmla="*/ 2527958 h 5633120"/>
              <a:gd name="connsiteX942" fmla="*/ 647777 w 11029709"/>
              <a:gd name="connsiteY942" fmla="*/ 2542148 h 5633120"/>
              <a:gd name="connsiteX943" fmla="*/ 647777 w 11029709"/>
              <a:gd name="connsiteY943" fmla="*/ 2605446 h 5633120"/>
              <a:gd name="connsiteX944" fmla="*/ 609655 w 11029709"/>
              <a:gd name="connsiteY944" fmla="*/ 2643655 h 5633120"/>
              <a:gd name="connsiteX945" fmla="*/ 609655 w 11029709"/>
              <a:gd name="connsiteY945" fmla="*/ 2688443 h 5633120"/>
              <a:gd name="connsiteX946" fmla="*/ 648023 w 11029709"/>
              <a:gd name="connsiteY946" fmla="*/ 2649987 h 5633120"/>
              <a:gd name="connsiteX947" fmla="*/ 647777 w 11029709"/>
              <a:gd name="connsiteY947" fmla="*/ 2664300 h 5633120"/>
              <a:gd name="connsiteX948" fmla="*/ 647777 w 11029709"/>
              <a:gd name="connsiteY948" fmla="*/ 2727598 h 5633120"/>
              <a:gd name="connsiteX949" fmla="*/ 609655 w 11029709"/>
              <a:gd name="connsiteY949" fmla="*/ 2765724 h 5633120"/>
              <a:gd name="connsiteX950" fmla="*/ 609655 w 11029709"/>
              <a:gd name="connsiteY950" fmla="*/ 2810512 h 5633120"/>
              <a:gd name="connsiteX951" fmla="*/ 648023 w 11029709"/>
              <a:gd name="connsiteY951" fmla="*/ 2772140 h 5633120"/>
              <a:gd name="connsiteX952" fmla="*/ 647777 w 11029709"/>
              <a:gd name="connsiteY952" fmla="*/ 2786453 h 5633120"/>
              <a:gd name="connsiteX953" fmla="*/ 647777 w 11029709"/>
              <a:gd name="connsiteY953" fmla="*/ 2849628 h 5633120"/>
              <a:gd name="connsiteX954" fmla="*/ 609655 w 11029709"/>
              <a:gd name="connsiteY954" fmla="*/ 2887837 h 5633120"/>
              <a:gd name="connsiteX955" fmla="*/ 609655 w 11029709"/>
              <a:gd name="connsiteY955" fmla="*/ 2932664 h 5633120"/>
              <a:gd name="connsiteX956" fmla="*/ 648020 w 11029709"/>
              <a:gd name="connsiteY956" fmla="*/ 2894294 h 5633120"/>
              <a:gd name="connsiteX957" fmla="*/ 647774 w 11029709"/>
              <a:gd name="connsiteY957" fmla="*/ 2908607 h 5633120"/>
              <a:gd name="connsiteX958" fmla="*/ 647774 w 11029709"/>
              <a:gd name="connsiteY958" fmla="*/ 2971782 h 5633120"/>
              <a:gd name="connsiteX959" fmla="*/ 609655 w 11029709"/>
              <a:gd name="connsiteY959" fmla="*/ 3009988 h 5633120"/>
              <a:gd name="connsiteX960" fmla="*/ 609655 w 11029709"/>
              <a:gd name="connsiteY960" fmla="*/ 3066643 h 5633120"/>
              <a:gd name="connsiteX961" fmla="*/ 610622 w 11029709"/>
              <a:gd name="connsiteY961" fmla="*/ 3064307 h 5633120"/>
              <a:gd name="connsiteX962" fmla="*/ 619520 w 11029709"/>
              <a:gd name="connsiteY962" fmla="*/ 3060620 h 5633120"/>
              <a:gd name="connsiteX963" fmla="*/ 632104 w 11029709"/>
              <a:gd name="connsiteY963" fmla="*/ 3073207 h 5633120"/>
              <a:gd name="connsiteX964" fmla="*/ 628418 w 11029709"/>
              <a:gd name="connsiteY964" fmla="*/ 3082105 h 5633120"/>
              <a:gd name="connsiteX965" fmla="*/ 623222 w 11029709"/>
              <a:gd name="connsiteY965" fmla="*/ 3084258 h 5633120"/>
              <a:gd name="connsiteX966" fmla="*/ 623222 w 11029709"/>
              <a:gd name="connsiteY966" fmla="*/ 3725932 h 5633120"/>
              <a:gd name="connsiteX967" fmla="*/ 637242 w 11029709"/>
              <a:gd name="connsiteY967" fmla="*/ 3725932 h 5633120"/>
              <a:gd name="connsiteX968" fmla="*/ 637242 w 11029709"/>
              <a:gd name="connsiteY968" fmla="*/ 3957655 h 5633120"/>
              <a:gd name="connsiteX969" fmla="*/ 623222 w 11029709"/>
              <a:gd name="connsiteY969" fmla="*/ 3957655 h 5633120"/>
              <a:gd name="connsiteX970" fmla="*/ 623222 w 11029709"/>
              <a:gd name="connsiteY970" fmla="*/ 4334594 h 5633120"/>
              <a:gd name="connsiteX971" fmla="*/ 615696 w 11029709"/>
              <a:gd name="connsiteY971" fmla="*/ 4327067 h 5633120"/>
              <a:gd name="connsiteX972" fmla="*/ 615696 w 11029709"/>
              <a:gd name="connsiteY972" fmla="*/ 3957655 h 5633120"/>
              <a:gd name="connsiteX973" fmla="*/ 609655 w 11029709"/>
              <a:gd name="connsiteY973" fmla="*/ 3957655 h 5633120"/>
              <a:gd name="connsiteX974" fmla="*/ 609655 w 11029709"/>
              <a:gd name="connsiteY974" fmla="*/ 4527324 h 5633120"/>
              <a:gd name="connsiteX975" fmla="*/ 1027814 w 11029709"/>
              <a:gd name="connsiteY975" fmla="*/ 4945731 h 5633120"/>
              <a:gd name="connsiteX976" fmla="*/ 6009947 w 11029709"/>
              <a:gd name="connsiteY976" fmla="*/ 4945731 h 5633120"/>
              <a:gd name="connsiteX977" fmla="*/ 6446861 w 11029709"/>
              <a:gd name="connsiteY977" fmla="*/ 4516220 h 5633120"/>
              <a:gd name="connsiteX978" fmla="*/ 6453031 w 11029709"/>
              <a:gd name="connsiteY978" fmla="*/ 4516220 h 5633120"/>
              <a:gd name="connsiteX979" fmla="*/ 6502001 w 11029709"/>
              <a:gd name="connsiteY979" fmla="*/ 4516251 h 5633120"/>
              <a:gd name="connsiteX980" fmla="*/ 6502260 w 11029709"/>
              <a:gd name="connsiteY980" fmla="*/ 4514647 h 5633120"/>
              <a:gd name="connsiteX981" fmla="*/ 6502260 w 11029709"/>
              <a:gd name="connsiteY981" fmla="*/ 4506483 h 5633120"/>
              <a:gd name="connsiteX982" fmla="*/ 7855078 w 11029709"/>
              <a:gd name="connsiteY982" fmla="*/ 4506483 h 5633120"/>
              <a:gd name="connsiteX983" fmla="*/ 7844369 w 11029709"/>
              <a:gd name="connsiteY983" fmla="*/ 4517101 h 5633120"/>
              <a:gd name="connsiteX984" fmla="*/ 7851824 w 11029709"/>
              <a:gd name="connsiteY984" fmla="*/ 4517106 h 5633120"/>
              <a:gd name="connsiteX985" fmla="*/ 7862481 w 11029709"/>
              <a:gd name="connsiteY985" fmla="*/ 4506359 h 5633120"/>
              <a:gd name="connsiteX986" fmla="*/ 8062369 w 11029709"/>
              <a:gd name="connsiteY986" fmla="*/ 4506359 h 5633120"/>
              <a:gd name="connsiteX987" fmla="*/ 8051495 w 11029709"/>
              <a:gd name="connsiteY987" fmla="*/ 4517233 h 5633120"/>
              <a:gd name="connsiteX988" fmla="*/ 8059602 w 11029709"/>
              <a:gd name="connsiteY988" fmla="*/ 4517238 h 5633120"/>
              <a:gd name="connsiteX989" fmla="*/ 8070390 w 11029709"/>
              <a:gd name="connsiteY989" fmla="*/ 4506359 h 5633120"/>
              <a:gd name="connsiteX990" fmla="*/ 8270277 w 11029709"/>
              <a:gd name="connsiteY990" fmla="*/ 4506359 h 5633120"/>
              <a:gd name="connsiteX991" fmla="*/ 8259271 w 11029709"/>
              <a:gd name="connsiteY991" fmla="*/ 4517364 h 5633120"/>
              <a:gd name="connsiteX992" fmla="*/ 8267500 w 11029709"/>
              <a:gd name="connsiteY992" fmla="*/ 4517370 h 5633120"/>
              <a:gd name="connsiteX993" fmla="*/ 8278418 w 11029709"/>
              <a:gd name="connsiteY993" fmla="*/ 4506359 h 5633120"/>
              <a:gd name="connsiteX994" fmla="*/ 8478306 w 11029709"/>
              <a:gd name="connsiteY994" fmla="*/ 4506359 h 5633120"/>
              <a:gd name="connsiteX995" fmla="*/ 8467168 w 11029709"/>
              <a:gd name="connsiteY995" fmla="*/ 4517496 h 5633120"/>
              <a:gd name="connsiteX996" fmla="*/ 8475278 w 11029709"/>
              <a:gd name="connsiteY996" fmla="*/ 4517501 h 5633120"/>
              <a:gd name="connsiteX997" fmla="*/ 8486327 w 11029709"/>
              <a:gd name="connsiteY997" fmla="*/ 4506359 h 5633120"/>
              <a:gd name="connsiteX998" fmla="*/ 8686215 w 11029709"/>
              <a:gd name="connsiteY998" fmla="*/ 4506359 h 5633120"/>
              <a:gd name="connsiteX999" fmla="*/ 8674945 w 11029709"/>
              <a:gd name="connsiteY999" fmla="*/ 4517628 h 5633120"/>
              <a:gd name="connsiteX1000" fmla="*/ 8683057 w 11029709"/>
              <a:gd name="connsiteY1000" fmla="*/ 4517633 h 5633120"/>
              <a:gd name="connsiteX1001" fmla="*/ 8694236 w 11029709"/>
              <a:gd name="connsiteY1001" fmla="*/ 4506359 h 5633120"/>
              <a:gd name="connsiteX1002" fmla="*/ 8724564 w 11029709"/>
              <a:gd name="connsiteY1002" fmla="*/ 4506359 h 5633120"/>
              <a:gd name="connsiteX1003" fmla="*/ 8755185 w 11029709"/>
              <a:gd name="connsiteY1003" fmla="*/ 4475741 h 5633120"/>
              <a:gd name="connsiteX1004" fmla="*/ 9046132 w 11029709"/>
              <a:gd name="connsiteY1004" fmla="*/ 4475741 h 5633120"/>
              <a:gd name="connsiteX1005" fmla="*/ 9076751 w 11029709"/>
              <a:gd name="connsiteY1005" fmla="*/ 4506359 h 5633120"/>
              <a:gd name="connsiteX1006" fmla="*/ 9142624 w 11029709"/>
              <a:gd name="connsiteY1006" fmla="*/ 4506359 h 5633120"/>
              <a:gd name="connsiteX1007" fmla="*/ 9131066 w 11029709"/>
              <a:gd name="connsiteY1007" fmla="*/ 4517917 h 5633120"/>
              <a:gd name="connsiteX1008" fmla="*/ 9139303 w 11029709"/>
              <a:gd name="connsiteY1008" fmla="*/ 4517922 h 5633120"/>
              <a:gd name="connsiteX1009" fmla="*/ 9150769 w 11029709"/>
              <a:gd name="connsiteY1009" fmla="*/ 4506359 h 5633120"/>
              <a:gd name="connsiteX1010" fmla="*/ 9350656 w 11029709"/>
              <a:gd name="connsiteY1010" fmla="*/ 4506359 h 5633120"/>
              <a:gd name="connsiteX1011" fmla="*/ 9338966 w 11029709"/>
              <a:gd name="connsiteY1011" fmla="*/ 4518048 h 5633120"/>
              <a:gd name="connsiteX1012" fmla="*/ 10544183 w 11029709"/>
              <a:gd name="connsiteY1012" fmla="*/ 4518811 h 5633120"/>
              <a:gd name="connsiteX1013" fmla="*/ 10544183 w 11029709"/>
              <a:gd name="connsiteY1013" fmla="*/ 4430978 h 5633120"/>
              <a:gd name="connsiteX1014" fmla="*/ 10542931 w 11029709"/>
              <a:gd name="connsiteY1014" fmla="*/ 4429727 h 5633120"/>
              <a:gd name="connsiteX1015" fmla="*/ 10542931 w 11029709"/>
              <a:gd name="connsiteY1015" fmla="*/ 4489322 h 5633120"/>
              <a:gd name="connsiteX1016" fmla="*/ 10539350 w 11029709"/>
              <a:gd name="connsiteY1016" fmla="*/ 4486238 h 5633120"/>
              <a:gd name="connsiteX1017" fmla="*/ 10484541 w 11029709"/>
              <a:gd name="connsiteY1017" fmla="*/ 4431454 h 5633120"/>
              <a:gd name="connsiteX1018" fmla="*/ 10484541 w 11029709"/>
              <a:gd name="connsiteY1018" fmla="*/ 3495069 h 5633120"/>
              <a:gd name="connsiteX1019" fmla="*/ 10429114 w 11029709"/>
              <a:gd name="connsiteY1019" fmla="*/ 3439667 h 5633120"/>
              <a:gd name="connsiteX1020" fmla="*/ 10429114 w 11029709"/>
              <a:gd name="connsiteY1020" fmla="*/ 3049899 h 5633120"/>
              <a:gd name="connsiteX1021" fmla="*/ 10409981 w 11029709"/>
              <a:gd name="connsiteY1021" fmla="*/ 3030886 h 5633120"/>
              <a:gd name="connsiteX1022" fmla="*/ 10409981 w 11029709"/>
              <a:gd name="connsiteY1022" fmla="*/ 2720073 h 5633120"/>
              <a:gd name="connsiteX1023" fmla="*/ 10429114 w 11029709"/>
              <a:gd name="connsiteY1023" fmla="*/ 2739198 h 5633120"/>
              <a:gd name="connsiteX1024" fmla="*/ 10429114 w 11029709"/>
              <a:gd name="connsiteY1024" fmla="*/ 2652827 h 5633120"/>
              <a:gd name="connsiteX1025" fmla="*/ 10461704 w 11029709"/>
              <a:gd name="connsiteY1025" fmla="*/ 2685525 h 5633120"/>
              <a:gd name="connsiteX1026" fmla="*/ 10461704 w 11029709"/>
              <a:gd name="connsiteY1026" fmla="*/ 3348114 h 5633120"/>
              <a:gd name="connsiteX1027" fmla="*/ 10484541 w 11029709"/>
              <a:gd name="connsiteY1027" fmla="*/ 3370941 h 5633120"/>
              <a:gd name="connsiteX1028" fmla="*/ 10484541 w 11029709"/>
              <a:gd name="connsiteY1028" fmla="*/ 3249405 h 5633120"/>
              <a:gd name="connsiteX1029" fmla="*/ 10544183 w 11029709"/>
              <a:gd name="connsiteY1029" fmla="*/ 3189791 h 5633120"/>
              <a:gd name="connsiteX1030" fmla="*/ 10544183 w 11029709"/>
              <a:gd name="connsiteY1030" fmla="*/ 3156476 h 5633120"/>
              <a:gd name="connsiteX1031" fmla="*/ 10518736 w 11029709"/>
              <a:gd name="connsiteY1031" fmla="*/ 3181912 h 5633120"/>
              <a:gd name="connsiteX1032" fmla="*/ 10521451 w 11029709"/>
              <a:gd name="connsiteY1032" fmla="*/ 2875664 h 5633120"/>
              <a:gd name="connsiteX1033" fmla="*/ 10544183 w 11029709"/>
              <a:gd name="connsiteY1033" fmla="*/ 2898439 h 5633120"/>
              <a:gd name="connsiteX1034" fmla="*/ 10544183 w 11029709"/>
              <a:gd name="connsiteY1034" fmla="*/ 2659800 h 5633120"/>
              <a:gd name="connsiteX1035" fmla="*/ 10533304 w 11029709"/>
              <a:gd name="connsiteY1035" fmla="*/ 2668518 h 5633120"/>
              <a:gd name="connsiteX1036" fmla="*/ 10533304 w 11029709"/>
              <a:gd name="connsiteY1036" fmla="*/ 2746723 h 5633120"/>
              <a:gd name="connsiteX1037" fmla="*/ 10505529 w 11029709"/>
              <a:gd name="connsiteY1037" fmla="*/ 2719084 h 5633120"/>
              <a:gd name="connsiteX1038" fmla="*/ 10505529 w 11029709"/>
              <a:gd name="connsiteY1038" fmla="*/ 2448990 h 5633120"/>
              <a:gd name="connsiteX1039" fmla="*/ 10533304 w 11029709"/>
              <a:gd name="connsiteY1039" fmla="*/ 2426903 h 5633120"/>
              <a:gd name="connsiteX1040" fmla="*/ 10533304 w 11029709"/>
              <a:gd name="connsiteY1040" fmla="*/ 2505388 h 5633120"/>
              <a:gd name="connsiteX1041" fmla="*/ 10544183 w 11029709"/>
              <a:gd name="connsiteY1041" fmla="*/ 2516356 h 5633120"/>
              <a:gd name="connsiteX1042" fmla="*/ 10544183 w 11029709"/>
              <a:gd name="connsiteY1042" fmla="*/ 2302052 h 5633120"/>
              <a:gd name="connsiteX1043" fmla="*/ 10521416 w 11029709"/>
              <a:gd name="connsiteY1043" fmla="*/ 2324861 h 5633120"/>
              <a:gd name="connsiteX1044" fmla="*/ 10518701 w 11029709"/>
              <a:gd name="connsiteY1044" fmla="*/ 2018615 h 5633120"/>
              <a:gd name="connsiteX1045" fmla="*/ 10544183 w 11029709"/>
              <a:gd name="connsiteY1045" fmla="*/ 2044086 h 5633120"/>
              <a:gd name="connsiteX1046" fmla="*/ 10544183 w 11029709"/>
              <a:gd name="connsiteY1046" fmla="*/ 2010771 h 5633120"/>
              <a:gd name="connsiteX1047" fmla="*/ 10484506 w 11029709"/>
              <a:gd name="connsiteY1047" fmla="*/ 1951122 h 5633120"/>
              <a:gd name="connsiteX1048" fmla="*/ 10484506 w 11029709"/>
              <a:gd name="connsiteY1048" fmla="*/ 1829586 h 5633120"/>
              <a:gd name="connsiteX1049" fmla="*/ 10461669 w 11029709"/>
              <a:gd name="connsiteY1049" fmla="*/ 1852413 h 5633120"/>
              <a:gd name="connsiteX1050" fmla="*/ 10461669 w 11029709"/>
              <a:gd name="connsiteY1050" fmla="*/ 2515002 h 5633120"/>
              <a:gd name="connsiteX1051" fmla="*/ 10429080 w 11029709"/>
              <a:gd name="connsiteY1051" fmla="*/ 2547700 h 5633120"/>
              <a:gd name="connsiteX1052" fmla="*/ 10429080 w 11029709"/>
              <a:gd name="connsiteY1052" fmla="*/ 2461328 h 5633120"/>
              <a:gd name="connsiteX1053" fmla="*/ 10409947 w 11029709"/>
              <a:gd name="connsiteY1053" fmla="*/ 2480452 h 5633120"/>
              <a:gd name="connsiteX1054" fmla="*/ 10409947 w 11029709"/>
              <a:gd name="connsiteY1054" fmla="*/ 2169641 h 5633120"/>
              <a:gd name="connsiteX1055" fmla="*/ 10429080 w 11029709"/>
              <a:gd name="connsiteY1055" fmla="*/ 2150628 h 5633120"/>
              <a:gd name="connsiteX1056" fmla="*/ 10429080 w 11029709"/>
              <a:gd name="connsiteY1056" fmla="*/ 1760859 h 5633120"/>
              <a:gd name="connsiteX1057" fmla="*/ 10484506 w 11029709"/>
              <a:gd name="connsiteY1057" fmla="*/ 1705458 h 5633120"/>
              <a:gd name="connsiteX1058" fmla="*/ 10484506 w 11029709"/>
              <a:gd name="connsiteY1058" fmla="*/ 769073 h 5633120"/>
              <a:gd name="connsiteX1059" fmla="*/ 10539315 w 11029709"/>
              <a:gd name="connsiteY1059" fmla="*/ 714289 h 5633120"/>
              <a:gd name="connsiteX1060" fmla="*/ 10542896 w 11029709"/>
              <a:gd name="connsiteY1060" fmla="*/ 711204 h 5633120"/>
              <a:gd name="connsiteX1061" fmla="*/ 10542896 w 11029709"/>
              <a:gd name="connsiteY1061" fmla="*/ 770800 h 5633120"/>
              <a:gd name="connsiteX1062" fmla="*/ 10544183 w 11029709"/>
              <a:gd name="connsiteY1062" fmla="*/ 769513 h 5633120"/>
              <a:gd name="connsiteX1063" fmla="*/ 10544183 w 11029709"/>
              <a:gd name="connsiteY1063" fmla="*/ 662838 h 5633120"/>
              <a:gd name="connsiteX1064" fmla="*/ 10368107 w 11029709"/>
              <a:gd name="connsiteY1064" fmla="*/ 486762 h 5633120"/>
              <a:gd name="connsiteX1065" fmla="*/ 9823231 w 11029709"/>
              <a:gd name="connsiteY1065" fmla="*/ 486762 h 5633120"/>
              <a:gd name="connsiteX1066" fmla="*/ 9793001 w 11029709"/>
              <a:gd name="connsiteY1066" fmla="*/ 456532 h 5633120"/>
              <a:gd name="connsiteX1067" fmla="*/ 9793120 w 11029709"/>
              <a:gd name="connsiteY1067" fmla="*/ 456532 h 5633120"/>
              <a:gd name="connsiteX1068" fmla="*/ 9692437 w 11029709"/>
              <a:gd name="connsiteY1068" fmla="*/ 355849 h 5633120"/>
              <a:gd name="connsiteX1069" fmla="*/ 145332 w 11029709"/>
              <a:gd name="connsiteY1069" fmla="*/ 334187 h 5633120"/>
              <a:gd name="connsiteX1070" fmla="*/ 152574 w 11029709"/>
              <a:gd name="connsiteY1070" fmla="*/ 341429 h 5633120"/>
              <a:gd name="connsiteX1071" fmla="*/ 100572 w 11029709"/>
              <a:gd name="connsiteY1071" fmla="*/ 393431 h 5633120"/>
              <a:gd name="connsiteX1072" fmla="*/ 93330 w 11029709"/>
              <a:gd name="connsiteY1072" fmla="*/ 386189 h 5633120"/>
              <a:gd name="connsiteX1073" fmla="*/ 818670 w 11029709"/>
              <a:gd name="connsiteY1073" fmla="*/ 274801 h 5633120"/>
              <a:gd name="connsiteX1074" fmla="*/ 1735304 w 11029709"/>
              <a:gd name="connsiteY1074" fmla="*/ 274801 h 5633120"/>
              <a:gd name="connsiteX1075" fmla="*/ 1735304 w 11029709"/>
              <a:gd name="connsiteY1075" fmla="*/ 312556 h 5633120"/>
              <a:gd name="connsiteX1076" fmla="*/ 969805 w 11029709"/>
              <a:gd name="connsiteY1076" fmla="*/ 312556 h 5633120"/>
              <a:gd name="connsiteX1077" fmla="*/ 915527 w 11029709"/>
              <a:gd name="connsiteY1077" fmla="*/ 366830 h 5633120"/>
              <a:gd name="connsiteX1078" fmla="*/ 652097 w 11029709"/>
              <a:gd name="connsiteY1078" fmla="*/ 366830 h 5633120"/>
              <a:gd name="connsiteX1079" fmla="*/ 710952 w 11029709"/>
              <a:gd name="connsiteY1079" fmla="*/ 308102 h 5633120"/>
              <a:gd name="connsiteX1080" fmla="*/ 818670 w 11029709"/>
              <a:gd name="connsiteY1080" fmla="*/ 308102 h 5633120"/>
              <a:gd name="connsiteX1081" fmla="*/ 2012430 w 11029709"/>
              <a:gd name="connsiteY1081" fmla="*/ 264684 h 5633120"/>
              <a:gd name="connsiteX1082" fmla="*/ 2032943 w 11029709"/>
              <a:gd name="connsiteY1082" fmla="*/ 273166 h 5633120"/>
              <a:gd name="connsiteX1083" fmla="*/ 2039435 w 11029709"/>
              <a:gd name="connsiteY1083" fmla="*/ 288866 h 5633120"/>
              <a:gd name="connsiteX1084" fmla="*/ 3095775 w 11029709"/>
              <a:gd name="connsiteY1084" fmla="*/ 288866 h 5633120"/>
              <a:gd name="connsiteX1085" fmla="*/ 3102268 w 11029709"/>
              <a:gd name="connsiteY1085" fmla="*/ 273166 h 5633120"/>
              <a:gd name="connsiteX1086" fmla="*/ 3122781 w 11029709"/>
              <a:gd name="connsiteY1086" fmla="*/ 264684 h 5633120"/>
              <a:gd name="connsiteX1087" fmla="*/ 3151777 w 11029709"/>
              <a:gd name="connsiteY1087" fmla="*/ 293678 h 5633120"/>
              <a:gd name="connsiteX1088" fmla="*/ 3122781 w 11029709"/>
              <a:gd name="connsiteY1088" fmla="*/ 322673 h 5633120"/>
              <a:gd name="connsiteX1089" fmla="*/ 3102268 w 11029709"/>
              <a:gd name="connsiteY1089" fmla="*/ 314190 h 5633120"/>
              <a:gd name="connsiteX1090" fmla="*/ 3095724 w 11029709"/>
              <a:gd name="connsiteY1090" fmla="*/ 298366 h 5633120"/>
              <a:gd name="connsiteX1091" fmla="*/ 2039487 w 11029709"/>
              <a:gd name="connsiteY1091" fmla="*/ 298366 h 5633120"/>
              <a:gd name="connsiteX1092" fmla="*/ 2032943 w 11029709"/>
              <a:gd name="connsiteY1092" fmla="*/ 314190 h 5633120"/>
              <a:gd name="connsiteX1093" fmla="*/ 2012430 w 11029709"/>
              <a:gd name="connsiteY1093" fmla="*/ 322673 h 5633120"/>
              <a:gd name="connsiteX1094" fmla="*/ 1983434 w 11029709"/>
              <a:gd name="connsiteY1094" fmla="*/ 293678 h 5633120"/>
              <a:gd name="connsiteX1095" fmla="*/ 2012430 w 11029709"/>
              <a:gd name="connsiteY1095" fmla="*/ 264684 h 5633120"/>
              <a:gd name="connsiteX1096" fmla="*/ 435184 w 11029709"/>
              <a:gd name="connsiteY1096" fmla="*/ 234559 h 5633120"/>
              <a:gd name="connsiteX1097" fmla="*/ 473804 w 11029709"/>
              <a:gd name="connsiteY1097" fmla="*/ 234559 h 5633120"/>
              <a:gd name="connsiteX1098" fmla="*/ 473804 w 11029709"/>
              <a:gd name="connsiteY1098" fmla="*/ 349795 h 5633120"/>
              <a:gd name="connsiteX1099" fmla="*/ 435184 w 11029709"/>
              <a:gd name="connsiteY1099" fmla="*/ 349795 h 5633120"/>
              <a:gd name="connsiteX1100" fmla="*/ 3454 w 11029709"/>
              <a:gd name="connsiteY1100" fmla="*/ 229748 h 5633120"/>
              <a:gd name="connsiteX1101" fmla="*/ 335490 w 11029709"/>
              <a:gd name="connsiteY1101" fmla="*/ 229748 h 5633120"/>
              <a:gd name="connsiteX1102" fmla="*/ 335490 w 11029709"/>
              <a:gd name="connsiteY1102" fmla="*/ 239496 h 5633120"/>
              <a:gd name="connsiteX1103" fmla="*/ 13202 w 11029709"/>
              <a:gd name="connsiteY1103" fmla="*/ 239496 h 5633120"/>
              <a:gd name="connsiteX1104" fmla="*/ 13202 w 11029709"/>
              <a:gd name="connsiteY1104" fmla="*/ 308100 h 5633120"/>
              <a:gd name="connsiteX1105" fmla="*/ 3454 w 11029709"/>
              <a:gd name="connsiteY1105" fmla="*/ 308100 h 5633120"/>
              <a:gd name="connsiteX1106" fmla="*/ 4827265 w 11029709"/>
              <a:gd name="connsiteY1106" fmla="*/ 174098 h 5633120"/>
              <a:gd name="connsiteX1107" fmla="*/ 6272838 w 11029709"/>
              <a:gd name="connsiteY1107" fmla="*/ 174098 h 5633120"/>
              <a:gd name="connsiteX1108" fmla="*/ 6272838 w 11029709"/>
              <a:gd name="connsiteY1108" fmla="*/ 184711 h 5633120"/>
              <a:gd name="connsiteX1109" fmla="*/ 4827265 w 11029709"/>
              <a:gd name="connsiteY1109" fmla="*/ 184711 h 5633120"/>
              <a:gd name="connsiteX1110" fmla="*/ 7327103 w 11029709"/>
              <a:gd name="connsiteY1110" fmla="*/ 127829 h 5633120"/>
              <a:gd name="connsiteX1111" fmla="*/ 9711685 w 11029709"/>
              <a:gd name="connsiteY1111" fmla="*/ 127829 h 5633120"/>
              <a:gd name="connsiteX1112" fmla="*/ 10040265 w 11029709"/>
              <a:gd name="connsiteY1112" fmla="*/ 456532 h 5633120"/>
              <a:gd name="connsiteX1113" fmla="*/ 10574289 w 11029709"/>
              <a:gd name="connsiteY1113" fmla="*/ 456532 h 5633120"/>
              <a:gd name="connsiteX1114" fmla="*/ 10574289 w 11029709"/>
              <a:gd name="connsiteY1114" fmla="*/ 514836 h 5633120"/>
              <a:gd name="connsiteX1115" fmla="*/ 10702895 w 11029709"/>
              <a:gd name="connsiteY1115" fmla="*/ 646055 h 5633120"/>
              <a:gd name="connsiteX1116" fmla="*/ 10702895 w 11029709"/>
              <a:gd name="connsiteY1116" fmla="*/ 737238 h 5633120"/>
              <a:gd name="connsiteX1117" fmla="*/ 10574289 w 11029709"/>
              <a:gd name="connsiteY1117" fmla="*/ 608429 h 5633120"/>
              <a:gd name="connsiteX1118" fmla="*/ 10574289 w 11029709"/>
              <a:gd name="connsiteY1118" fmla="*/ 653556 h 5633120"/>
              <a:gd name="connsiteX1119" fmla="*/ 10702923 w 11029709"/>
              <a:gd name="connsiteY1119" fmla="*/ 782153 h 5633120"/>
              <a:gd name="connsiteX1120" fmla="*/ 10702923 w 11029709"/>
              <a:gd name="connsiteY1120" fmla="*/ 876051 h 5633120"/>
              <a:gd name="connsiteX1121" fmla="*/ 10574289 w 11029709"/>
              <a:gd name="connsiteY1121" fmla="*/ 747213 h 5633120"/>
              <a:gd name="connsiteX1122" fmla="*/ 10574289 w 11029709"/>
              <a:gd name="connsiteY1122" fmla="*/ 792309 h 5633120"/>
              <a:gd name="connsiteX1123" fmla="*/ 10702979 w 11029709"/>
              <a:gd name="connsiteY1123" fmla="*/ 920962 h 5633120"/>
              <a:gd name="connsiteX1124" fmla="*/ 10702979 w 11029709"/>
              <a:gd name="connsiteY1124" fmla="*/ 1658201 h 5633120"/>
              <a:gd name="connsiteX1125" fmla="*/ 10574289 w 11029709"/>
              <a:gd name="connsiteY1125" fmla="*/ 1529428 h 5633120"/>
              <a:gd name="connsiteX1126" fmla="*/ 10574289 w 11029709"/>
              <a:gd name="connsiteY1126" fmla="*/ 1929567 h 5633120"/>
              <a:gd name="connsiteX1127" fmla="*/ 10575238 w 11029709"/>
              <a:gd name="connsiteY1127" fmla="*/ 1930516 h 5633120"/>
              <a:gd name="connsiteX1128" fmla="*/ 10575238 w 11029709"/>
              <a:gd name="connsiteY1128" fmla="*/ 2041811 h 5633120"/>
              <a:gd name="connsiteX1129" fmla="*/ 10574289 w 11029709"/>
              <a:gd name="connsiteY1129" fmla="*/ 2040863 h 5633120"/>
              <a:gd name="connsiteX1130" fmla="*/ 10574289 w 11029709"/>
              <a:gd name="connsiteY1130" fmla="*/ 3159699 h 5633120"/>
              <a:gd name="connsiteX1131" fmla="*/ 10575273 w 11029709"/>
              <a:gd name="connsiteY1131" fmla="*/ 3158715 h 5633120"/>
              <a:gd name="connsiteX1132" fmla="*/ 10575273 w 11029709"/>
              <a:gd name="connsiteY1132" fmla="*/ 3270010 h 5633120"/>
              <a:gd name="connsiteX1133" fmla="*/ 10574289 w 11029709"/>
              <a:gd name="connsiteY1133" fmla="*/ 3270993 h 5633120"/>
              <a:gd name="connsiteX1134" fmla="*/ 10574289 w 11029709"/>
              <a:gd name="connsiteY1134" fmla="*/ 4548917 h 5633120"/>
              <a:gd name="connsiteX1135" fmla="*/ 9833361 w 11029709"/>
              <a:gd name="connsiteY1135" fmla="*/ 4548451 h 5633120"/>
              <a:gd name="connsiteX1136" fmla="*/ 9827068 w 11029709"/>
              <a:gd name="connsiteY1136" fmla="*/ 4563621 h 5633120"/>
              <a:gd name="connsiteX1137" fmla="*/ 9810150 w 11029709"/>
              <a:gd name="connsiteY1137" fmla="*/ 4570638 h 5633120"/>
              <a:gd name="connsiteX1138" fmla="*/ 9793230 w 11029709"/>
              <a:gd name="connsiteY1138" fmla="*/ 4563621 h 5633120"/>
              <a:gd name="connsiteX1139" fmla="*/ 9787594 w 11029709"/>
              <a:gd name="connsiteY1139" fmla="*/ 4550035 h 5633120"/>
              <a:gd name="connsiteX1140" fmla="*/ 9345349 w 11029709"/>
              <a:gd name="connsiteY1140" fmla="*/ 4550035 h 5633120"/>
              <a:gd name="connsiteX1141" fmla="*/ 9278597 w 11029709"/>
              <a:gd name="connsiteY1141" fmla="*/ 4616659 h 5633120"/>
              <a:gd name="connsiteX1142" fmla="*/ 7392746 w 11029709"/>
              <a:gd name="connsiteY1142" fmla="*/ 4616659 h 5633120"/>
              <a:gd name="connsiteX1143" fmla="*/ 7392746 w 11029709"/>
              <a:gd name="connsiteY1143" fmla="*/ 4610119 h 5633120"/>
              <a:gd name="connsiteX1144" fmla="*/ 9275883 w 11029709"/>
              <a:gd name="connsiteY1144" fmla="*/ 4610119 h 5633120"/>
              <a:gd name="connsiteX1145" fmla="*/ 9337868 w 11029709"/>
              <a:gd name="connsiteY1145" fmla="*/ 4548139 h 5633120"/>
              <a:gd name="connsiteX1146" fmla="*/ 9308891 w 11029709"/>
              <a:gd name="connsiteY1146" fmla="*/ 4548120 h 5633120"/>
              <a:gd name="connsiteX1147" fmla="*/ 9279090 w 11029709"/>
              <a:gd name="connsiteY1147" fmla="*/ 4577918 h 5633120"/>
              <a:gd name="connsiteX1148" fmla="*/ 9078586 w 11029709"/>
              <a:gd name="connsiteY1148" fmla="*/ 4579151 h 5633120"/>
              <a:gd name="connsiteX1149" fmla="*/ 9109481 w 11029709"/>
              <a:gd name="connsiteY1149" fmla="*/ 4547995 h 5633120"/>
              <a:gd name="connsiteX1150" fmla="*/ 9100990 w 11029709"/>
              <a:gd name="connsiteY1150" fmla="*/ 4547990 h 5633120"/>
              <a:gd name="connsiteX1151" fmla="*/ 9071060 w 11029709"/>
              <a:gd name="connsiteY1151" fmla="*/ 4577918 h 5633120"/>
              <a:gd name="connsiteX1152" fmla="*/ 8622176 w 11029709"/>
              <a:gd name="connsiteY1152" fmla="*/ 4579028 h 5633120"/>
              <a:gd name="connsiteX1153" fmla="*/ 8653234 w 11029709"/>
              <a:gd name="connsiteY1153" fmla="*/ 4547708 h 5633120"/>
              <a:gd name="connsiteX1154" fmla="*/ 8644868 w 11029709"/>
              <a:gd name="connsiteY1154" fmla="*/ 4547703 h 5633120"/>
              <a:gd name="connsiteX1155" fmla="*/ 8614650 w 11029709"/>
              <a:gd name="connsiteY1155" fmla="*/ 4577918 h 5633120"/>
              <a:gd name="connsiteX1156" fmla="*/ 8414146 w 11029709"/>
              <a:gd name="connsiteY1156" fmla="*/ 4579151 h 5633120"/>
              <a:gd name="connsiteX1157" fmla="*/ 8445455 w 11029709"/>
              <a:gd name="connsiteY1157" fmla="*/ 4547577 h 5633120"/>
              <a:gd name="connsiteX1158" fmla="*/ 8437090 w 11029709"/>
              <a:gd name="connsiteY1158" fmla="*/ 4547572 h 5633120"/>
              <a:gd name="connsiteX1159" fmla="*/ 8406741 w 11029709"/>
              <a:gd name="connsiteY1159" fmla="*/ 4577918 h 5633120"/>
              <a:gd name="connsiteX1160" fmla="*/ 8206237 w 11029709"/>
              <a:gd name="connsiteY1160" fmla="*/ 4579151 h 5633120"/>
              <a:gd name="connsiteX1161" fmla="*/ 8237676 w 11029709"/>
              <a:gd name="connsiteY1161" fmla="*/ 4547446 h 5633120"/>
              <a:gd name="connsiteX1162" fmla="*/ 8229191 w 11029709"/>
              <a:gd name="connsiteY1162" fmla="*/ 4547441 h 5633120"/>
              <a:gd name="connsiteX1163" fmla="*/ 8198711 w 11029709"/>
              <a:gd name="connsiteY1163" fmla="*/ 4577918 h 5633120"/>
              <a:gd name="connsiteX1164" fmla="*/ 7998207 w 11029709"/>
              <a:gd name="connsiteY1164" fmla="*/ 4579151 h 5633120"/>
              <a:gd name="connsiteX1165" fmla="*/ 8029776 w 11029709"/>
              <a:gd name="connsiteY1165" fmla="*/ 4547315 h 5633120"/>
              <a:gd name="connsiteX1166" fmla="*/ 8021414 w 11029709"/>
              <a:gd name="connsiteY1166" fmla="*/ 4547310 h 5633120"/>
              <a:gd name="connsiteX1167" fmla="*/ 7990804 w 11029709"/>
              <a:gd name="connsiteY1167" fmla="*/ 4577918 h 5633120"/>
              <a:gd name="connsiteX1168" fmla="*/ 7790300 w 11029709"/>
              <a:gd name="connsiteY1168" fmla="*/ 4579151 h 5633120"/>
              <a:gd name="connsiteX1169" fmla="*/ 7821998 w 11029709"/>
              <a:gd name="connsiteY1169" fmla="*/ 4547185 h 5633120"/>
              <a:gd name="connsiteX1170" fmla="*/ 7814033 w 11029709"/>
              <a:gd name="connsiteY1170" fmla="*/ 4547180 h 5633120"/>
              <a:gd name="connsiteX1171" fmla="*/ 7781910 w 11029709"/>
              <a:gd name="connsiteY1171" fmla="*/ 4579029 h 5633120"/>
              <a:gd name="connsiteX1172" fmla="*/ 7263683 w 11029709"/>
              <a:gd name="connsiteY1172" fmla="*/ 4579029 h 5633120"/>
              <a:gd name="connsiteX1173" fmla="*/ 7231463 w 11029709"/>
              <a:gd name="connsiteY1173" fmla="*/ 4546813 h 5633120"/>
              <a:gd name="connsiteX1174" fmla="*/ 6986970 w 11029709"/>
              <a:gd name="connsiteY1174" fmla="*/ 4546659 h 5633120"/>
              <a:gd name="connsiteX1175" fmla="*/ 6951883 w 11029709"/>
              <a:gd name="connsiteY1175" fmla="*/ 4581743 h 5633120"/>
              <a:gd name="connsiteX1176" fmla="*/ 6733610 w 11029709"/>
              <a:gd name="connsiteY1176" fmla="*/ 4581743 h 5633120"/>
              <a:gd name="connsiteX1177" fmla="*/ 6698342 w 11029709"/>
              <a:gd name="connsiteY1177" fmla="*/ 4546477 h 5633120"/>
              <a:gd name="connsiteX1178" fmla="*/ 6459077 w 11029709"/>
              <a:gd name="connsiteY1178" fmla="*/ 4546327 h 5633120"/>
              <a:gd name="connsiteX1179" fmla="*/ 6022285 w 11029709"/>
              <a:gd name="connsiteY1179" fmla="*/ 4975961 h 5633120"/>
              <a:gd name="connsiteX1180" fmla="*/ 1015352 w 11029709"/>
              <a:gd name="connsiteY1180" fmla="*/ 4975961 h 5633120"/>
              <a:gd name="connsiteX1181" fmla="*/ 579548 w 11029709"/>
              <a:gd name="connsiteY1181" fmla="*/ 4539786 h 5633120"/>
              <a:gd name="connsiteX1182" fmla="*/ 580288 w 11029709"/>
              <a:gd name="connsiteY1182" fmla="*/ 456532 h 5633120"/>
              <a:gd name="connsiteX1183" fmla="*/ 3344863 w 11029709"/>
              <a:gd name="connsiteY1183" fmla="*/ 456532 h 5633120"/>
              <a:gd name="connsiteX1184" fmla="*/ 3391911 w 11029709"/>
              <a:gd name="connsiteY1184" fmla="*/ 420009 h 5633120"/>
              <a:gd name="connsiteX1185" fmla="*/ 3861876 w 11029709"/>
              <a:gd name="connsiteY1185" fmla="*/ 420009 h 5633120"/>
              <a:gd name="connsiteX1186" fmla="*/ 3964914 w 11029709"/>
              <a:gd name="connsiteY1186" fmla="*/ 312556 h 5633120"/>
              <a:gd name="connsiteX1187" fmla="*/ 3272449 w 11029709"/>
              <a:gd name="connsiteY1187" fmla="*/ 312556 h 5633120"/>
              <a:gd name="connsiteX1188" fmla="*/ 3272449 w 11029709"/>
              <a:gd name="connsiteY1188" fmla="*/ 274840 h 5633120"/>
              <a:gd name="connsiteX1189" fmla="*/ 3272324 w 11029709"/>
              <a:gd name="connsiteY1189" fmla="*/ 274801 h 5633120"/>
              <a:gd name="connsiteX1190" fmla="*/ 3272447 w 11029709"/>
              <a:gd name="connsiteY1190" fmla="*/ 274801 h 5633120"/>
              <a:gd name="connsiteX1191" fmla="*/ 3312549 w 11029709"/>
              <a:gd name="connsiteY1191" fmla="*/ 234703 h 5633120"/>
              <a:gd name="connsiteX1192" fmla="*/ 3774753 w 11029709"/>
              <a:gd name="connsiteY1192" fmla="*/ 234703 h 5633120"/>
              <a:gd name="connsiteX1193" fmla="*/ 3814854 w 11029709"/>
              <a:gd name="connsiteY1193" fmla="*/ 274801 h 5633120"/>
              <a:gd name="connsiteX1194" fmla="*/ 4001116 w 11029709"/>
              <a:gd name="connsiteY1194" fmla="*/ 274801 h 5633120"/>
              <a:gd name="connsiteX1195" fmla="*/ 4042780 w 11029709"/>
              <a:gd name="connsiteY1195" fmla="*/ 231352 h 5633120"/>
              <a:gd name="connsiteX1196" fmla="*/ 6094093 w 11029709"/>
              <a:gd name="connsiteY1196" fmla="*/ 231352 h 5633120"/>
              <a:gd name="connsiteX1197" fmla="*/ 6164795 w 11029709"/>
              <a:gd name="connsiteY1197" fmla="*/ 302175 h 5633120"/>
              <a:gd name="connsiteX1198" fmla="*/ 7152757 w 11029709"/>
              <a:gd name="connsiteY1198" fmla="*/ 302175 h 5633120"/>
              <a:gd name="connsiteX1199" fmla="*/ 5870972 w 11029709"/>
              <a:gd name="connsiteY1199" fmla="*/ 83788 h 5633120"/>
              <a:gd name="connsiteX1200" fmla="*/ 5931553 w 11029709"/>
              <a:gd name="connsiteY1200" fmla="*/ 83788 h 5633120"/>
              <a:gd name="connsiteX1201" fmla="*/ 5894909 w 11029709"/>
              <a:gd name="connsiteY1201" fmla="*/ 120560 h 5633120"/>
              <a:gd name="connsiteX1202" fmla="*/ 5833834 w 11029709"/>
              <a:gd name="connsiteY1202" fmla="*/ 120931 h 5633120"/>
              <a:gd name="connsiteX1203" fmla="*/ 5773129 w 11029709"/>
              <a:gd name="connsiteY1203" fmla="*/ 83788 h 5633120"/>
              <a:gd name="connsiteX1204" fmla="*/ 5833834 w 11029709"/>
              <a:gd name="connsiteY1204" fmla="*/ 83788 h 5633120"/>
              <a:gd name="connsiteX1205" fmla="*/ 5797066 w 11029709"/>
              <a:gd name="connsiteY1205" fmla="*/ 120560 h 5633120"/>
              <a:gd name="connsiteX1206" fmla="*/ 5735990 w 11029709"/>
              <a:gd name="connsiteY1206" fmla="*/ 120931 h 5633120"/>
              <a:gd name="connsiteX1207" fmla="*/ 5675285 w 11029709"/>
              <a:gd name="connsiteY1207" fmla="*/ 83788 h 5633120"/>
              <a:gd name="connsiteX1208" fmla="*/ 5735990 w 11029709"/>
              <a:gd name="connsiteY1208" fmla="*/ 83788 h 5633120"/>
              <a:gd name="connsiteX1209" fmla="*/ 5699222 w 11029709"/>
              <a:gd name="connsiteY1209" fmla="*/ 120560 h 5633120"/>
              <a:gd name="connsiteX1210" fmla="*/ 5638146 w 11029709"/>
              <a:gd name="connsiteY1210" fmla="*/ 120931 h 5633120"/>
              <a:gd name="connsiteX1211" fmla="*/ 5577565 w 11029709"/>
              <a:gd name="connsiteY1211" fmla="*/ 83788 h 5633120"/>
              <a:gd name="connsiteX1212" fmla="*/ 5638147 w 11029709"/>
              <a:gd name="connsiteY1212" fmla="*/ 83788 h 5633120"/>
              <a:gd name="connsiteX1213" fmla="*/ 5601379 w 11029709"/>
              <a:gd name="connsiteY1213" fmla="*/ 120560 h 5633120"/>
              <a:gd name="connsiteX1214" fmla="*/ 5540303 w 11029709"/>
              <a:gd name="connsiteY1214" fmla="*/ 120931 h 5633120"/>
              <a:gd name="connsiteX1215" fmla="*/ 5479720 w 11029709"/>
              <a:gd name="connsiteY1215" fmla="*/ 83788 h 5633120"/>
              <a:gd name="connsiteX1216" fmla="*/ 5540301 w 11029709"/>
              <a:gd name="connsiteY1216" fmla="*/ 83788 h 5633120"/>
              <a:gd name="connsiteX1217" fmla="*/ 5503657 w 11029709"/>
              <a:gd name="connsiteY1217" fmla="*/ 120560 h 5633120"/>
              <a:gd name="connsiteX1218" fmla="*/ 5442582 w 11029709"/>
              <a:gd name="connsiteY1218" fmla="*/ 120931 h 5633120"/>
              <a:gd name="connsiteX1219" fmla="*/ 5381876 w 11029709"/>
              <a:gd name="connsiteY1219" fmla="*/ 83788 h 5633120"/>
              <a:gd name="connsiteX1220" fmla="*/ 5442581 w 11029709"/>
              <a:gd name="connsiteY1220" fmla="*/ 83788 h 5633120"/>
              <a:gd name="connsiteX1221" fmla="*/ 5405813 w 11029709"/>
              <a:gd name="connsiteY1221" fmla="*/ 120560 h 5633120"/>
              <a:gd name="connsiteX1222" fmla="*/ 5344737 w 11029709"/>
              <a:gd name="connsiteY1222" fmla="*/ 120931 h 5633120"/>
              <a:gd name="connsiteX1223" fmla="*/ 5969803 w 11029709"/>
              <a:gd name="connsiteY1223" fmla="*/ 72926 h 5633120"/>
              <a:gd name="connsiteX1224" fmla="*/ 6301337 w 11029709"/>
              <a:gd name="connsiteY1224" fmla="*/ 72926 h 5633120"/>
              <a:gd name="connsiteX1225" fmla="*/ 6357782 w 11029709"/>
              <a:gd name="connsiteY1225" fmla="*/ 129378 h 5633120"/>
              <a:gd name="connsiteX1226" fmla="*/ 6368880 w 11029709"/>
              <a:gd name="connsiteY1226" fmla="*/ 124771 h 5633120"/>
              <a:gd name="connsiteX1227" fmla="*/ 6394913 w 11029709"/>
              <a:gd name="connsiteY1227" fmla="*/ 150808 h 5633120"/>
              <a:gd name="connsiteX1228" fmla="*/ 6368880 w 11029709"/>
              <a:gd name="connsiteY1228" fmla="*/ 176845 h 5633120"/>
              <a:gd name="connsiteX1229" fmla="*/ 6342845 w 11029709"/>
              <a:gd name="connsiteY1229" fmla="*/ 150808 h 5633120"/>
              <a:gd name="connsiteX1230" fmla="*/ 6349081 w 11029709"/>
              <a:gd name="connsiteY1230" fmla="*/ 135731 h 5633120"/>
              <a:gd name="connsiteX1231" fmla="*/ 6296895 w 11029709"/>
              <a:gd name="connsiteY1231" fmla="*/ 83539 h 5633120"/>
              <a:gd name="connsiteX1232" fmla="*/ 5969803 w 11029709"/>
              <a:gd name="connsiteY1232" fmla="*/ 83539 h 5633120"/>
              <a:gd name="connsiteX1233" fmla="*/ 5956109 w 11029709"/>
              <a:gd name="connsiteY1233" fmla="*/ 0 h 5633120"/>
              <a:gd name="connsiteX1234" fmla="*/ 6214352 w 11029709"/>
              <a:gd name="connsiteY1234" fmla="*/ 0 h 5633120"/>
              <a:gd name="connsiteX1235" fmla="*/ 6191649 w 11029709"/>
              <a:gd name="connsiteY1235" fmla="*/ 22705 h 5633120"/>
              <a:gd name="connsiteX1236" fmla="*/ 5984363 w 11029709"/>
              <a:gd name="connsiteY1236" fmla="*/ 22705 h 5633120"/>
              <a:gd name="connsiteX1237" fmla="*/ 5937107 w 11029709"/>
              <a:gd name="connsiteY1237" fmla="*/ 69968 h 5633120"/>
              <a:gd name="connsiteX1238" fmla="*/ 5357940 w 11029709"/>
              <a:gd name="connsiteY1238" fmla="*/ 69968 h 5633120"/>
              <a:gd name="connsiteX1239" fmla="*/ 5293421 w 11029709"/>
              <a:gd name="connsiteY1239" fmla="*/ 134496 h 5633120"/>
              <a:gd name="connsiteX1240" fmla="*/ 6272836 w 11029709"/>
              <a:gd name="connsiteY1240" fmla="*/ 134496 h 5633120"/>
              <a:gd name="connsiteX1241" fmla="*/ 6272836 w 11029709"/>
              <a:gd name="connsiteY1241" fmla="*/ 150785 h 5633120"/>
              <a:gd name="connsiteX1242" fmla="*/ 4562118 w 11029709"/>
              <a:gd name="connsiteY1242" fmla="*/ 150785 h 5633120"/>
              <a:gd name="connsiteX1243" fmla="*/ 4547057 w 11029709"/>
              <a:gd name="connsiteY1243" fmla="*/ 165848 h 5633120"/>
              <a:gd name="connsiteX1244" fmla="*/ 4075481 w 11029709"/>
              <a:gd name="connsiteY1244" fmla="*/ 165848 h 5633120"/>
              <a:gd name="connsiteX1245" fmla="*/ 4107190 w 11029709"/>
              <a:gd name="connsiteY1245" fmla="*/ 134135 h 5633120"/>
              <a:gd name="connsiteX1246" fmla="*/ 4270799 w 11029709"/>
              <a:gd name="connsiteY1246" fmla="*/ 134135 h 5633120"/>
              <a:gd name="connsiteX1247" fmla="*/ 4283496 w 11029709"/>
              <a:gd name="connsiteY1247" fmla="*/ 134496 h 5633120"/>
              <a:gd name="connsiteX1248" fmla="*/ 4916720 w 11029709"/>
              <a:gd name="connsiteY1248" fmla="*/ 134496 h 5633120"/>
              <a:gd name="connsiteX1249" fmla="*/ 4954718 w 11029709"/>
              <a:gd name="connsiteY1249" fmla="*/ 96494 h 5633120"/>
              <a:gd name="connsiteX1250" fmla="*/ 5280642 w 11029709"/>
              <a:gd name="connsiteY1250" fmla="*/ 96494 h 5633120"/>
              <a:gd name="connsiteX1251" fmla="*/ 5330919 w 11029709"/>
              <a:gd name="connsiteY1251" fmla="*/ 46151 h 5633120"/>
              <a:gd name="connsiteX1252" fmla="*/ 5909839 w 11029709"/>
              <a:gd name="connsiteY1252" fmla="*/ 46151 h 56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</a:cxnLst>
            <a:rect l="l" t="t" r="r" b="b"/>
            <a:pathLst>
              <a:path w="11029709" h="5633120">
                <a:moveTo>
                  <a:pt x="6106308" y="5472482"/>
                </a:moveTo>
                <a:lnTo>
                  <a:pt x="6029562" y="5549229"/>
                </a:lnTo>
                <a:lnTo>
                  <a:pt x="5215083" y="5549229"/>
                </a:lnTo>
                <a:lnTo>
                  <a:pt x="5138829" y="5472853"/>
                </a:lnTo>
                <a:close/>
                <a:moveTo>
                  <a:pt x="4794825" y="5438798"/>
                </a:moveTo>
                <a:lnTo>
                  <a:pt x="6106308" y="5438798"/>
                </a:lnTo>
                <a:lnTo>
                  <a:pt x="6106308" y="5472482"/>
                </a:lnTo>
                <a:lnTo>
                  <a:pt x="4794825" y="5472482"/>
                </a:lnTo>
                <a:close/>
                <a:moveTo>
                  <a:pt x="4013785" y="5401656"/>
                </a:moveTo>
                <a:lnTo>
                  <a:pt x="4481422" y="5401656"/>
                </a:lnTo>
                <a:lnTo>
                  <a:pt x="4529050" y="5449283"/>
                </a:lnTo>
                <a:lnTo>
                  <a:pt x="4760401" y="5449283"/>
                </a:lnTo>
                <a:lnTo>
                  <a:pt x="4760401" y="5461869"/>
                </a:lnTo>
                <a:lnTo>
                  <a:pt x="4523744" y="5461869"/>
                </a:lnTo>
                <a:lnTo>
                  <a:pt x="4476240" y="5414365"/>
                </a:lnTo>
                <a:lnTo>
                  <a:pt x="4018967" y="5414365"/>
                </a:lnTo>
                <a:lnTo>
                  <a:pt x="3829197" y="5604134"/>
                </a:lnTo>
                <a:lnTo>
                  <a:pt x="3632764" y="5604134"/>
                </a:lnTo>
                <a:lnTo>
                  <a:pt x="3632764" y="5618942"/>
                </a:lnTo>
                <a:lnTo>
                  <a:pt x="2837163" y="5618942"/>
                </a:lnTo>
                <a:lnTo>
                  <a:pt x="2837163" y="5604134"/>
                </a:lnTo>
                <a:lnTo>
                  <a:pt x="2578903" y="5604134"/>
                </a:lnTo>
                <a:lnTo>
                  <a:pt x="2549916" y="5633120"/>
                </a:lnTo>
                <a:lnTo>
                  <a:pt x="2249591" y="5633120"/>
                </a:lnTo>
                <a:lnTo>
                  <a:pt x="2202951" y="5586480"/>
                </a:lnTo>
                <a:lnTo>
                  <a:pt x="2592609" y="5590429"/>
                </a:lnTo>
                <a:lnTo>
                  <a:pt x="2591611" y="5591426"/>
                </a:lnTo>
                <a:lnTo>
                  <a:pt x="2837163" y="5591426"/>
                </a:lnTo>
                <a:lnTo>
                  <a:pt x="2837163" y="5576743"/>
                </a:lnTo>
                <a:lnTo>
                  <a:pt x="3632764" y="5576743"/>
                </a:lnTo>
                <a:lnTo>
                  <a:pt x="3632764" y="5591426"/>
                </a:lnTo>
                <a:lnTo>
                  <a:pt x="3824014" y="5591426"/>
                </a:lnTo>
                <a:close/>
                <a:moveTo>
                  <a:pt x="975003" y="5392502"/>
                </a:moveTo>
                <a:cubicBezTo>
                  <a:pt x="988822" y="5392502"/>
                  <a:pt x="1001315" y="5398085"/>
                  <a:pt x="1010353" y="5407123"/>
                </a:cubicBezTo>
                <a:lnTo>
                  <a:pt x="1022375" y="5436190"/>
                </a:lnTo>
                <a:lnTo>
                  <a:pt x="1470404" y="5436190"/>
                </a:lnTo>
                <a:lnTo>
                  <a:pt x="1588855" y="5554642"/>
                </a:lnTo>
                <a:lnTo>
                  <a:pt x="1988753" y="5554642"/>
                </a:lnTo>
                <a:lnTo>
                  <a:pt x="1988753" y="5567228"/>
                </a:lnTo>
                <a:lnTo>
                  <a:pt x="1583672" y="5567228"/>
                </a:lnTo>
                <a:lnTo>
                  <a:pt x="1465221" y="5448899"/>
                </a:lnTo>
                <a:lnTo>
                  <a:pt x="1022313" y="5448899"/>
                </a:lnTo>
                <a:lnTo>
                  <a:pt x="1010353" y="5477778"/>
                </a:lnTo>
                <a:cubicBezTo>
                  <a:pt x="1001315" y="5486831"/>
                  <a:pt x="988822" y="5492445"/>
                  <a:pt x="975003" y="5492445"/>
                </a:cubicBezTo>
                <a:cubicBezTo>
                  <a:pt x="947364" y="5492445"/>
                  <a:pt x="925031" y="5470112"/>
                  <a:pt x="925031" y="5442474"/>
                </a:cubicBezTo>
                <a:cubicBezTo>
                  <a:pt x="925031" y="5414835"/>
                  <a:pt x="947364" y="5392502"/>
                  <a:pt x="975003" y="5392502"/>
                </a:cubicBezTo>
                <a:close/>
                <a:moveTo>
                  <a:pt x="2586281" y="5379281"/>
                </a:moveTo>
                <a:lnTo>
                  <a:pt x="2682689" y="5475690"/>
                </a:lnTo>
                <a:lnTo>
                  <a:pt x="2673790" y="5484590"/>
                </a:lnTo>
                <a:lnTo>
                  <a:pt x="2577381" y="5388181"/>
                </a:lnTo>
                <a:close/>
                <a:moveTo>
                  <a:pt x="2455039" y="5379239"/>
                </a:moveTo>
                <a:lnTo>
                  <a:pt x="2551448" y="5475648"/>
                </a:lnTo>
                <a:lnTo>
                  <a:pt x="2542549" y="5484547"/>
                </a:lnTo>
                <a:lnTo>
                  <a:pt x="2446140" y="5388138"/>
                </a:lnTo>
                <a:close/>
                <a:moveTo>
                  <a:pt x="2059847" y="5379222"/>
                </a:moveTo>
                <a:lnTo>
                  <a:pt x="2156256" y="5475631"/>
                </a:lnTo>
                <a:lnTo>
                  <a:pt x="2147356" y="5484531"/>
                </a:lnTo>
                <a:lnTo>
                  <a:pt x="2050947" y="5388122"/>
                </a:lnTo>
                <a:close/>
                <a:moveTo>
                  <a:pt x="1928081" y="5378963"/>
                </a:moveTo>
                <a:lnTo>
                  <a:pt x="2024490" y="5475372"/>
                </a:lnTo>
                <a:lnTo>
                  <a:pt x="2015591" y="5484271"/>
                </a:lnTo>
                <a:lnTo>
                  <a:pt x="1919182" y="5387862"/>
                </a:lnTo>
                <a:close/>
                <a:moveTo>
                  <a:pt x="2979967" y="5378953"/>
                </a:moveTo>
                <a:lnTo>
                  <a:pt x="3076376" y="5475362"/>
                </a:lnTo>
                <a:lnTo>
                  <a:pt x="3067478" y="5484261"/>
                </a:lnTo>
                <a:lnTo>
                  <a:pt x="2971069" y="5387852"/>
                </a:lnTo>
                <a:close/>
                <a:moveTo>
                  <a:pt x="2324045" y="5378950"/>
                </a:moveTo>
                <a:lnTo>
                  <a:pt x="2420454" y="5475359"/>
                </a:lnTo>
                <a:lnTo>
                  <a:pt x="2411554" y="5484259"/>
                </a:lnTo>
                <a:lnTo>
                  <a:pt x="2315145" y="5387850"/>
                </a:lnTo>
                <a:close/>
                <a:moveTo>
                  <a:pt x="2848849" y="5378909"/>
                </a:moveTo>
                <a:lnTo>
                  <a:pt x="2945258" y="5475318"/>
                </a:lnTo>
                <a:lnTo>
                  <a:pt x="2936359" y="5484218"/>
                </a:lnTo>
                <a:lnTo>
                  <a:pt x="2839950" y="5387809"/>
                </a:lnTo>
                <a:close/>
                <a:moveTo>
                  <a:pt x="2191945" y="5378901"/>
                </a:moveTo>
                <a:lnTo>
                  <a:pt x="2288354" y="5475310"/>
                </a:lnTo>
                <a:lnTo>
                  <a:pt x="2279455" y="5484209"/>
                </a:lnTo>
                <a:lnTo>
                  <a:pt x="2183046" y="5387800"/>
                </a:lnTo>
                <a:close/>
                <a:moveTo>
                  <a:pt x="2717608" y="5378867"/>
                </a:moveTo>
                <a:lnTo>
                  <a:pt x="2814017" y="5475276"/>
                </a:lnTo>
                <a:lnTo>
                  <a:pt x="2805118" y="5484176"/>
                </a:lnTo>
                <a:lnTo>
                  <a:pt x="2708709" y="5387767"/>
                </a:lnTo>
                <a:close/>
                <a:moveTo>
                  <a:pt x="1707554" y="5309599"/>
                </a:moveTo>
                <a:lnTo>
                  <a:pt x="3065801" y="5309599"/>
                </a:lnTo>
                <a:lnTo>
                  <a:pt x="3218061" y="5461860"/>
                </a:lnTo>
                <a:lnTo>
                  <a:pt x="3828827" y="5461860"/>
                </a:lnTo>
                <a:lnTo>
                  <a:pt x="3828827" y="5474569"/>
                </a:lnTo>
                <a:lnTo>
                  <a:pt x="3212878" y="5474569"/>
                </a:lnTo>
                <a:lnTo>
                  <a:pt x="3083195" y="5344885"/>
                </a:lnTo>
                <a:lnTo>
                  <a:pt x="1762598" y="5344885"/>
                </a:lnTo>
                <a:lnTo>
                  <a:pt x="1884122" y="5461243"/>
                </a:lnTo>
                <a:lnTo>
                  <a:pt x="1875361" y="5470375"/>
                </a:lnTo>
                <a:close/>
                <a:moveTo>
                  <a:pt x="434688" y="5214839"/>
                </a:moveTo>
                <a:lnTo>
                  <a:pt x="545737" y="5214839"/>
                </a:lnTo>
                <a:lnTo>
                  <a:pt x="616069" y="5285171"/>
                </a:lnTo>
                <a:lnTo>
                  <a:pt x="579546" y="5285540"/>
                </a:lnTo>
                <a:lnTo>
                  <a:pt x="455047" y="5285540"/>
                </a:lnTo>
                <a:lnTo>
                  <a:pt x="434688" y="5265058"/>
                </a:lnTo>
                <a:close/>
                <a:moveTo>
                  <a:pt x="8157748" y="5147838"/>
                </a:moveTo>
                <a:cubicBezTo>
                  <a:pt x="8176009" y="5147838"/>
                  <a:pt x="8190938" y="5162645"/>
                  <a:pt x="8190938" y="5181029"/>
                </a:cubicBezTo>
                <a:cubicBezTo>
                  <a:pt x="8190938" y="5199291"/>
                  <a:pt x="8176132" y="5214221"/>
                  <a:pt x="8157748" y="5214221"/>
                </a:cubicBezTo>
                <a:cubicBezTo>
                  <a:pt x="8139486" y="5214221"/>
                  <a:pt x="8124557" y="5199414"/>
                  <a:pt x="8124557" y="5181029"/>
                </a:cubicBezTo>
                <a:cubicBezTo>
                  <a:pt x="8124557" y="5162768"/>
                  <a:pt x="8139363" y="5147838"/>
                  <a:pt x="8157748" y="5147838"/>
                </a:cubicBezTo>
                <a:close/>
                <a:moveTo>
                  <a:pt x="7957120" y="5147838"/>
                </a:moveTo>
                <a:cubicBezTo>
                  <a:pt x="7975381" y="5147838"/>
                  <a:pt x="7990312" y="5162645"/>
                  <a:pt x="7990312" y="5181029"/>
                </a:cubicBezTo>
                <a:cubicBezTo>
                  <a:pt x="7990312" y="5199291"/>
                  <a:pt x="7975504" y="5214221"/>
                  <a:pt x="7957120" y="5214221"/>
                </a:cubicBezTo>
                <a:cubicBezTo>
                  <a:pt x="7938859" y="5214221"/>
                  <a:pt x="7923929" y="5199414"/>
                  <a:pt x="7923929" y="5181029"/>
                </a:cubicBezTo>
                <a:cubicBezTo>
                  <a:pt x="7923929" y="5162768"/>
                  <a:pt x="7938736" y="5147838"/>
                  <a:pt x="7957120" y="5147838"/>
                </a:cubicBezTo>
                <a:close/>
                <a:moveTo>
                  <a:pt x="7756493" y="5147838"/>
                </a:moveTo>
                <a:cubicBezTo>
                  <a:pt x="7774754" y="5147838"/>
                  <a:pt x="7789685" y="5162645"/>
                  <a:pt x="7789685" y="5181029"/>
                </a:cubicBezTo>
                <a:cubicBezTo>
                  <a:pt x="7789685" y="5199291"/>
                  <a:pt x="7774877" y="5214221"/>
                  <a:pt x="7756493" y="5214221"/>
                </a:cubicBezTo>
                <a:cubicBezTo>
                  <a:pt x="7738232" y="5214221"/>
                  <a:pt x="7723302" y="5199414"/>
                  <a:pt x="7723302" y="5181029"/>
                </a:cubicBezTo>
                <a:cubicBezTo>
                  <a:pt x="7723302" y="5162768"/>
                  <a:pt x="7738109" y="5147838"/>
                  <a:pt x="7756493" y="5147838"/>
                </a:cubicBezTo>
                <a:close/>
                <a:moveTo>
                  <a:pt x="7555742" y="5147838"/>
                </a:moveTo>
                <a:cubicBezTo>
                  <a:pt x="7574003" y="5147838"/>
                  <a:pt x="7588934" y="5162645"/>
                  <a:pt x="7588934" y="5181029"/>
                </a:cubicBezTo>
                <a:cubicBezTo>
                  <a:pt x="7588934" y="5199291"/>
                  <a:pt x="7574126" y="5214221"/>
                  <a:pt x="7555742" y="5214221"/>
                </a:cubicBezTo>
                <a:cubicBezTo>
                  <a:pt x="7537481" y="5214221"/>
                  <a:pt x="7522551" y="5199414"/>
                  <a:pt x="7522551" y="5181029"/>
                </a:cubicBezTo>
                <a:cubicBezTo>
                  <a:pt x="7522551" y="5162768"/>
                  <a:pt x="7537358" y="5147838"/>
                  <a:pt x="7555742" y="5147838"/>
                </a:cubicBezTo>
                <a:close/>
                <a:moveTo>
                  <a:pt x="7355113" y="5147838"/>
                </a:moveTo>
                <a:cubicBezTo>
                  <a:pt x="7373376" y="5147838"/>
                  <a:pt x="7388305" y="5162645"/>
                  <a:pt x="7388305" y="5181029"/>
                </a:cubicBezTo>
                <a:cubicBezTo>
                  <a:pt x="7388305" y="5199291"/>
                  <a:pt x="7373497" y="5214221"/>
                  <a:pt x="7355113" y="5214221"/>
                </a:cubicBezTo>
                <a:cubicBezTo>
                  <a:pt x="7336852" y="5214221"/>
                  <a:pt x="7321922" y="5199414"/>
                  <a:pt x="7321922" y="5181029"/>
                </a:cubicBezTo>
                <a:cubicBezTo>
                  <a:pt x="7321922" y="5162768"/>
                  <a:pt x="7336729" y="5147838"/>
                  <a:pt x="7355113" y="5147838"/>
                </a:cubicBezTo>
                <a:close/>
                <a:moveTo>
                  <a:pt x="5654490" y="5044682"/>
                </a:moveTo>
                <a:lnTo>
                  <a:pt x="6004020" y="5044682"/>
                </a:lnTo>
                <a:lnTo>
                  <a:pt x="5968795" y="5080783"/>
                </a:lnTo>
                <a:lnTo>
                  <a:pt x="5968542" y="5080776"/>
                </a:lnTo>
                <a:lnTo>
                  <a:pt x="5968917" y="5081162"/>
                </a:lnTo>
                <a:lnTo>
                  <a:pt x="5499018" y="5085637"/>
                </a:lnTo>
                <a:lnTo>
                  <a:pt x="5486501" y="5097446"/>
                </a:lnTo>
                <a:lnTo>
                  <a:pt x="4579428" y="5097446"/>
                </a:lnTo>
                <a:lnTo>
                  <a:pt x="4598887" y="5075483"/>
                </a:lnTo>
                <a:lnTo>
                  <a:pt x="5422947" y="5075483"/>
                </a:lnTo>
                <a:lnTo>
                  <a:pt x="5441053" y="5056926"/>
                </a:lnTo>
                <a:lnTo>
                  <a:pt x="5642485" y="5056926"/>
                </a:lnTo>
                <a:close/>
                <a:moveTo>
                  <a:pt x="4579057" y="5030672"/>
                </a:moveTo>
                <a:lnTo>
                  <a:pt x="5530346" y="5030672"/>
                </a:lnTo>
                <a:lnTo>
                  <a:pt x="5530346" y="5032944"/>
                </a:lnTo>
                <a:lnTo>
                  <a:pt x="4580043" y="5032944"/>
                </a:lnTo>
                <a:lnTo>
                  <a:pt x="4508610" y="5106157"/>
                </a:lnTo>
                <a:lnTo>
                  <a:pt x="4507009" y="5104642"/>
                </a:lnTo>
                <a:close/>
                <a:moveTo>
                  <a:pt x="201960" y="5025483"/>
                </a:moveTo>
                <a:lnTo>
                  <a:pt x="387886" y="5211409"/>
                </a:lnTo>
                <a:lnTo>
                  <a:pt x="380993" y="5218302"/>
                </a:lnTo>
                <a:lnTo>
                  <a:pt x="195067" y="5032376"/>
                </a:lnTo>
                <a:close/>
                <a:moveTo>
                  <a:pt x="5612851" y="5020435"/>
                </a:moveTo>
                <a:lnTo>
                  <a:pt x="5731331" y="5020435"/>
                </a:lnTo>
                <a:lnTo>
                  <a:pt x="5731331" y="5022707"/>
                </a:lnTo>
                <a:lnTo>
                  <a:pt x="5613837" y="5022707"/>
                </a:lnTo>
                <a:lnTo>
                  <a:pt x="5591544" y="5045555"/>
                </a:lnTo>
                <a:lnTo>
                  <a:pt x="5589943" y="5044041"/>
                </a:lnTo>
                <a:close/>
                <a:moveTo>
                  <a:pt x="5888423" y="5016881"/>
                </a:moveTo>
                <a:lnTo>
                  <a:pt x="5890029" y="5018487"/>
                </a:lnTo>
                <a:lnTo>
                  <a:pt x="5871218" y="5037298"/>
                </a:lnTo>
                <a:lnTo>
                  <a:pt x="5869612" y="5035692"/>
                </a:lnTo>
                <a:close/>
                <a:moveTo>
                  <a:pt x="5916047" y="5016479"/>
                </a:moveTo>
                <a:lnTo>
                  <a:pt x="5917653" y="5018085"/>
                </a:lnTo>
                <a:lnTo>
                  <a:pt x="5898842" y="5036896"/>
                </a:lnTo>
                <a:lnTo>
                  <a:pt x="5897236" y="5035290"/>
                </a:lnTo>
                <a:close/>
                <a:moveTo>
                  <a:pt x="5943453" y="5016406"/>
                </a:moveTo>
                <a:lnTo>
                  <a:pt x="5945059" y="5018012"/>
                </a:lnTo>
                <a:lnTo>
                  <a:pt x="5926248" y="5036823"/>
                </a:lnTo>
                <a:lnTo>
                  <a:pt x="5924642" y="5035217"/>
                </a:lnTo>
                <a:close/>
                <a:moveTo>
                  <a:pt x="5861001" y="5016324"/>
                </a:moveTo>
                <a:lnTo>
                  <a:pt x="5862607" y="5017930"/>
                </a:lnTo>
                <a:lnTo>
                  <a:pt x="5843796" y="5036741"/>
                </a:lnTo>
                <a:lnTo>
                  <a:pt x="5842190" y="5035135"/>
                </a:lnTo>
                <a:close/>
                <a:moveTo>
                  <a:pt x="5778523" y="5016293"/>
                </a:moveTo>
                <a:lnTo>
                  <a:pt x="5780129" y="5017899"/>
                </a:lnTo>
                <a:lnTo>
                  <a:pt x="5761318" y="5036710"/>
                </a:lnTo>
                <a:lnTo>
                  <a:pt x="5759712" y="5035104"/>
                </a:lnTo>
                <a:close/>
                <a:moveTo>
                  <a:pt x="5833574" y="5016284"/>
                </a:moveTo>
                <a:lnTo>
                  <a:pt x="5835180" y="5017890"/>
                </a:lnTo>
                <a:lnTo>
                  <a:pt x="5816369" y="5036701"/>
                </a:lnTo>
                <a:lnTo>
                  <a:pt x="5814763" y="5035095"/>
                </a:lnTo>
                <a:close/>
                <a:moveTo>
                  <a:pt x="5750966" y="5016253"/>
                </a:moveTo>
                <a:lnTo>
                  <a:pt x="5752572" y="5017859"/>
                </a:lnTo>
                <a:lnTo>
                  <a:pt x="5733761" y="5036670"/>
                </a:lnTo>
                <a:lnTo>
                  <a:pt x="5732155" y="5035064"/>
                </a:lnTo>
                <a:close/>
                <a:moveTo>
                  <a:pt x="5806019" y="5016244"/>
                </a:moveTo>
                <a:lnTo>
                  <a:pt x="5807625" y="5017850"/>
                </a:lnTo>
                <a:lnTo>
                  <a:pt x="5788814" y="5036661"/>
                </a:lnTo>
                <a:lnTo>
                  <a:pt x="5787208" y="5035055"/>
                </a:lnTo>
                <a:close/>
                <a:moveTo>
                  <a:pt x="5970950" y="5015476"/>
                </a:moveTo>
                <a:lnTo>
                  <a:pt x="5972556" y="5017082"/>
                </a:lnTo>
                <a:lnTo>
                  <a:pt x="5953745" y="5035893"/>
                </a:lnTo>
                <a:lnTo>
                  <a:pt x="5952139" y="5034287"/>
                </a:lnTo>
                <a:close/>
                <a:moveTo>
                  <a:pt x="5998343" y="5014603"/>
                </a:moveTo>
                <a:lnTo>
                  <a:pt x="5999949" y="5016209"/>
                </a:lnTo>
                <a:lnTo>
                  <a:pt x="5981138" y="5035020"/>
                </a:lnTo>
                <a:lnTo>
                  <a:pt x="5979532" y="5033414"/>
                </a:lnTo>
                <a:close/>
                <a:moveTo>
                  <a:pt x="6025996" y="5013637"/>
                </a:moveTo>
                <a:lnTo>
                  <a:pt x="6027602" y="5015243"/>
                </a:lnTo>
                <a:lnTo>
                  <a:pt x="6008791" y="5034054"/>
                </a:lnTo>
                <a:lnTo>
                  <a:pt x="6007185" y="5032448"/>
                </a:lnTo>
                <a:close/>
                <a:moveTo>
                  <a:pt x="10703967" y="4917721"/>
                </a:moveTo>
                <a:lnTo>
                  <a:pt x="10328868" y="5285538"/>
                </a:lnTo>
                <a:lnTo>
                  <a:pt x="10074444" y="5285538"/>
                </a:lnTo>
                <a:lnTo>
                  <a:pt x="10442015" y="4917967"/>
                </a:lnTo>
                <a:close/>
                <a:moveTo>
                  <a:pt x="10341208" y="4917721"/>
                </a:moveTo>
                <a:lnTo>
                  <a:pt x="9966111" y="5285538"/>
                </a:lnTo>
                <a:lnTo>
                  <a:pt x="9711685" y="5285538"/>
                </a:lnTo>
                <a:lnTo>
                  <a:pt x="10079256" y="4917967"/>
                </a:lnTo>
                <a:close/>
                <a:moveTo>
                  <a:pt x="9953773" y="4917721"/>
                </a:moveTo>
                <a:lnTo>
                  <a:pt x="9586202" y="5285538"/>
                </a:lnTo>
                <a:lnTo>
                  <a:pt x="9324250" y="5285538"/>
                </a:lnTo>
                <a:lnTo>
                  <a:pt x="9691821" y="4917967"/>
                </a:lnTo>
                <a:close/>
                <a:moveTo>
                  <a:pt x="9566213" y="4917721"/>
                </a:moveTo>
                <a:lnTo>
                  <a:pt x="9429130" y="5054805"/>
                </a:lnTo>
                <a:lnTo>
                  <a:pt x="7100935" y="5054805"/>
                </a:lnTo>
                <a:lnTo>
                  <a:pt x="6975449" y="5180289"/>
                </a:lnTo>
                <a:lnTo>
                  <a:pt x="7216057" y="5180289"/>
                </a:lnTo>
                <a:lnTo>
                  <a:pt x="7311682" y="5275915"/>
                </a:lnTo>
                <a:lnTo>
                  <a:pt x="7568698" y="5275915"/>
                </a:lnTo>
                <a:lnTo>
                  <a:pt x="7568698" y="5249509"/>
                </a:lnTo>
                <a:lnTo>
                  <a:pt x="8077176" y="5249509"/>
                </a:lnTo>
                <a:lnTo>
                  <a:pt x="8077176" y="5275915"/>
                </a:lnTo>
                <a:lnTo>
                  <a:pt x="9211845" y="5275915"/>
                </a:lnTo>
                <a:lnTo>
                  <a:pt x="9355345" y="5132415"/>
                </a:lnTo>
                <a:lnTo>
                  <a:pt x="9362131" y="5139202"/>
                </a:lnTo>
                <a:lnTo>
                  <a:pt x="9215793" y="5285538"/>
                </a:lnTo>
                <a:lnTo>
                  <a:pt x="7307734" y="5285538"/>
                </a:lnTo>
                <a:lnTo>
                  <a:pt x="7225433" y="5203238"/>
                </a:lnTo>
                <a:lnTo>
                  <a:pt x="6952500" y="5203238"/>
                </a:lnTo>
                <a:lnTo>
                  <a:pt x="6870200" y="5285538"/>
                </a:lnTo>
                <a:lnTo>
                  <a:pt x="6233275" y="5285538"/>
                </a:lnTo>
                <a:lnTo>
                  <a:pt x="6600846" y="4917967"/>
                </a:lnTo>
                <a:close/>
                <a:moveTo>
                  <a:pt x="4872904" y="4765115"/>
                </a:moveTo>
                <a:lnTo>
                  <a:pt x="4873150" y="4765115"/>
                </a:lnTo>
                <a:lnTo>
                  <a:pt x="4872987" y="4765198"/>
                </a:lnTo>
                <a:close/>
                <a:moveTo>
                  <a:pt x="1502605" y="4765115"/>
                </a:moveTo>
                <a:lnTo>
                  <a:pt x="2419241" y="4765115"/>
                </a:lnTo>
                <a:lnTo>
                  <a:pt x="2419241" y="4802852"/>
                </a:lnTo>
                <a:lnTo>
                  <a:pt x="1653678" y="4802852"/>
                </a:lnTo>
                <a:lnTo>
                  <a:pt x="1653753" y="4802877"/>
                </a:lnTo>
                <a:lnTo>
                  <a:pt x="1599463" y="4857262"/>
                </a:lnTo>
                <a:lnTo>
                  <a:pt x="1336032" y="4857262"/>
                </a:lnTo>
                <a:lnTo>
                  <a:pt x="1394764" y="4798437"/>
                </a:lnTo>
                <a:lnTo>
                  <a:pt x="1502605" y="4798437"/>
                </a:lnTo>
                <a:close/>
                <a:moveTo>
                  <a:pt x="369480" y="4760698"/>
                </a:moveTo>
                <a:lnTo>
                  <a:pt x="376722" y="4767939"/>
                </a:lnTo>
                <a:lnTo>
                  <a:pt x="324720" y="4819941"/>
                </a:lnTo>
                <a:lnTo>
                  <a:pt x="317478" y="4812700"/>
                </a:lnTo>
                <a:close/>
                <a:moveTo>
                  <a:pt x="2696245" y="4755000"/>
                </a:moveTo>
                <a:cubicBezTo>
                  <a:pt x="2704265" y="4755000"/>
                  <a:pt x="2711514" y="4758237"/>
                  <a:pt x="2716758" y="4763478"/>
                </a:cubicBezTo>
                <a:lnTo>
                  <a:pt x="2723301" y="4779295"/>
                </a:lnTo>
                <a:lnTo>
                  <a:pt x="3779541" y="4779295"/>
                </a:lnTo>
                <a:lnTo>
                  <a:pt x="3786085" y="4763478"/>
                </a:lnTo>
                <a:cubicBezTo>
                  <a:pt x="3791329" y="4758237"/>
                  <a:pt x="3798578" y="4755000"/>
                  <a:pt x="3806598" y="4755000"/>
                </a:cubicBezTo>
                <a:cubicBezTo>
                  <a:pt x="3822638" y="4755000"/>
                  <a:pt x="3835593" y="4767949"/>
                  <a:pt x="3835593" y="4783981"/>
                </a:cubicBezTo>
                <a:cubicBezTo>
                  <a:pt x="3835593" y="4800013"/>
                  <a:pt x="3822638" y="4812962"/>
                  <a:pt x="3806598" y="4812962"/>
                </a:cubicBezTo>
                <a:cubicBezTo>
                  <a:pt x="3798578" y="4812962"/>
                  <a:pt x="3791329" y="4809725"/>
                  <a:pt x="3786085" y="4804484"/>
                </a:cubicBezTo>
                <a:lnTo>
                  <a:pt x="3779592" y="4788791"/>
                </a:lnTo>
                <a:lnTo>
                  <a:pt x="2723250" y="4788791"/>
                </a:lnTo>
                <a:lnTo>
                  <a:pt x="2716758" y="4804484"/>
                </a:lnTo>
                <a:cubicBezTo>
                  <a:pt x="2711514" y="4809725"/>
                  <a:pt x="2704265" y="4812962"/>
                  <a:pt x="2696245" y="4812962"/>
                </a:cubicBezTo>
                <a:cubicBezTo>
                  <a:pt x="2680204" y="4812962"/>
                  <a:pt x="2667249" y="4800013"/>
                  <a:pt x="2667249" y="4783981"/>
                </a:cubicBezTo>
                <a:cubicBezTo>
                  <a:pt x="2667249" y="4767949"/>
                  <a:pt x="2680204" y="4755000"/>
                  <a:pt x="2696245" y="4755000"/>
                </a:cubicBezTo>
                <a:close/>
                <a:moveTo>
                  <a:pt x="164209" y="4743621"/>
                </a:moveTo>
                <a:lnTo>
                  <a:pt x="164270" y="4743684"/>
                </a:lnTo>
                <a:lnTo>
                  <a:pt x="164209" y="4743744"/>
                </a:lnTo>
                <a:close/>
                <a:moveTo>
                  <a:pt x="5372987" y="4725034"/>
                </a:moveTo>
                <a:lnTo>
                  <a:pt x="5411607" y="4725034"/>
                </a:lnTo>
                <a:lnTo>
                  <a:pt x="5411607" y="4840219"/>
                </a:lnTo>
                <a:lnTo>
                  <a:pt x="5372987" y="4840219"/>
                </a:lnTo>
                <a:close/>
                <a:moveTo>
                  <a:pt x="3996365" y="4725032"/>
                </a:moveTo>
                <a:lnTo>
                  <a:pt x="4458571" y="4725032"/>
                </a:lnTo>
                <a:lnTo>
                  <a:pt x="4498573" y="4765115"/>
                </a:lnTo>
                <a:lnTo>
                  <a:pt x="4872901" y="4765115"/>
                </a:lnTo>
                <a:lnTo>
                  <a:pt x="4872901" y="4765242"/>
                </a:lnTo>
                <a:lnTo>
                  <a:pt x="4872987" y="4765198"/>
                </a:lnTo>
                <a:lnTo>
                  <a:pt x="4874755" y="4766965"/>
                </a:lnTo>
                <a:lnTo>
                  <a:pt x="4920284" y="4812471"/>
                </a:lnTo>
                <a:lnTo>
                  <a:pt x="5153115" y="4812471"/>
                </a:lnTo>
                <a:cubicBezTo>
                  <a:pt x="5153115" y="4812471"/>
                  <a:pt x="5183098" y="4840218"/>
                  <a:pt x="5180876" y="4840218"/>
                </a:cubicBezTo>
                <a:lnTo>
                  <a:pt x="4855507" y="4840218"/>
                </a:lnTo>
                <a:lnTo>
                  <a:pt x="4818226" y="4802852"/>
                </a:lnTo>
                <a:lnTo>
                  <a:pt x="3956265" y="4802852"/>
                </a:lnTo>
                <a:lnTo>
                  <a:pt x="3956265" y="4765274"/>
                </a:lnTo>
                <a:lnTo>
                  <a:pt x="3956142" y="4765236"/>
                </a:lnTo>
                <a:lnTo>
                  <a:pt x="3956265" y="4765112"/>
                </a:lnTo>
                <a:close/>
                <a:moveTo>
                  <a:pt x="1119120" y="4725003"/>
                </a:moveTo>
                <a:lnTo>
                  <a:pt x="1157740" y="4725003"/>
                </a:lnTo>
                <a:lnTo>
                  <a:pt x="1157740" y="4840187"/>
                </a:lnTo>
                <a:lnTo>
                  <a:pt x="1119120" y="4840187"/>
                </a:lnTo>
                <a:close/>
                <a:moveTo>
                  <a:pt x="5829676" y="4724996"/>
                </a:moveTo>
                <a:lnTo>
                  <a:pt x="5868296" y="4724996"/>
                </a:lnTo>
                <a:lnTo>
                  <a:pt x="5868296" y="4840180"/>
                </a:lnTo>
                <a:lnTo>
                  <a:pt x="5829676" y="4840180"/>
                </a:lnTo>
                <a:close/>
                <a:moveTo>
                  <a:pt x="5601256" y="4724991"/>
                </a:moveTo>
                <a:lnTo>
                  <a:pt x="5639876" y="4724991"/>
                </a:lnTo>
                <a:lnTo>
                  <a:pt x="5639876" y="4840175"/>
                </a:lnTo>
                <a:lnTo>
                  <a:pt x="5601256" y="4840175"/>
                </a:lnTo>
                <a:close/>
                <a:moveTo>
                  <a:pt x="435184" y="4676129"/>
                </a:moveTo>
                <a:lnTo>
                  <a:pt x="883327" y="5135377"/>
                </a:lnTo>
                <a:lnTo>
                  <a:pt x="4422826" y="5135377"/>
                </a:lnTo>
                <a:lnTo>
                  <a:pt x="4425111" y="5133040"/>
                </a:lnTo>
                <a:lnTo>
                  <a:pt x="4459595" y="5133040"/>
                </a:lnTo>
                <a:lnTo>
                  <a:pt x="4457310" y="5135377"/>
                </a:lnTo>
                <a:lnTo>
                  <a:pt x="4484282" y="5135377"/>
                </a:lnTo>
                <a:lnTo>
                  <a:pt x="4486567" y="5133040"/>
                </a:lnTo>
                <a:lnTo>
                  <a:pt x="4521051" y="5133040"/>
                </a:lnTo>
                <a:lnTo>
                  <a:pt x="4518771" y="5135377"/>
                </a:lnTo>
                <a:lnTo>
                  <a:pt x="4545744" y="5135377"/>
                </a:lnTo>
                <a:lnTo>
                  <a:pt x="4548024" y="5133040"/>
                </a:lnTo>
                <a:lnTo>
                  <a:pt x="4582508" y="5133040"/>
                </a:lnTo>
                <a:lnTo>
                  <a:pt x="4580228" y="5135377"/>
                </a:lnTo>
                <a:lnTo>
                  <a:pt x="4607200" y="5135377"/>
                </a:lnTo>
                <a:lnTo>
                  <a:pt x="4609480" y="5133040"/>
                </a:lnTo>
                <a:lnTo>
                  <a:pt x="4644088" y="5133040"/>
                </a:lnTo>
                <a:lnTo>
                  <a:pt x="4641803" y="5135377"/>
                </a:lnTo>
                <a:lnTo>
                  <a:pt x="4668776" y="5135377"/>
                </a:lnTo>
                <a:lnTo>
                  <a:pt x="4671061" y="5133040"/>
                </a:lnTo>
                <a:lnTo>
                  <a:pt x="4705545" y="5133040"/>
                </a:lnTo>
                <a:lnTo>
                  <a:pt x="4703265" y="5135377"/>
                </a:lnTo>
                <a:lnTo>
                  <a:pt x="4721617" y="5135377"/>
                </a:lnTo>
                <a:lnTo>
                  <a:pt x="4733007" y="5123703"/>
                </a:lnTo>
                <a:lnTo>
                  <a:pt x="4827717" y="5123703"/>
                </a:lnTo>
                <a:lnTo>
                  <a:pt x="4816313" y="5135377"/>
                </a:lnTo>
                <a:lnTo>
                  <a:pt x="4848474" y="5135377"/>
                </a:lnTo>
                <a:lnTo>
                  <a:pt x="4863312" y="5120169"/>
                </a:lnTo>
                <a:lnTo>
                  <a:pt x="5355212" y="5120169"/>
                </a:lnTo>
                <a:lnTo>
                  <a:pt x="5340195" y="5135637"/>
                </a:lnTo>
                <a:lnTo>
                  <a:pt x="5392094" y="5135665"/>
                </a:lnTo>
                <a:lnTo>
                  <a:pt x="5405589" y="5121833"/>
                </a:lnTo>
                <a:lnTo>
                  <a:pt x="5494881" y="5121833"/>
                </a:lnTo>
                <a:lnTo>
                  <a:pt x="5504979" y="5109966"/>
                </a:lnTo>
                <a:lnTo>
                  <a:pt x="5945400" y="5109966"/>
                </a:lnTo>
                <a:lnTo>
                  <a:pt x="5945400" y="5112238"/>
                </a:lnTo>
                <a:lnTo>
                  <a:pt x="5818206" y="5112238"/>
                </a:lnTo>
                <a:lnTo>
                  <a:pt x="5807208" y="5123630"/>
                </a:lnTo>
                <a:lnTo>
                  <a:pt x="5521477" y="5123630"/>
                </a:lnTo>
                <a:lnTo>
                  <a:pt x="5509777" y="5135622"/>
                </a:lnTo>
                <a:lnTo>
                  <a:pt x="5395317" y="5135622"/>
                </a:lnTo>
                <a:lnTo>
                  <a:pt x="5395274" y="5135666"/>
                </a:lnTo>
                <a:lnTo>
                  <a:pt x="6233275" y="5136117"/>
                </a:lnTo>
                <a:lnTo>
                  <a:pt x="6083853" y="5285539"/>
                </a:lnTo>
                <a:lnTo>
                  <a:pt x="883820" y="5285539"/>
                </a:lnTo>
                <a:lnTo>
                  <a:pt x="435184" y="4836656"/>
                </a:lnTo>
                <a:close/>
                <a:moveTo>
                  <a:pt x="10865604" y="4659598"/>
                </a:moveTo>
                <a:lnTo>
                  <a:pt x="10953703" y="4659598"/>
                </a:lnTo>
                <a:cubicBezTo>
                  <a:pt x="10994862" y="4659598"/>
                  <a:pt x="11028229" y="4692964"/>
                  <a:pt x="11028229" y="4734124"/>
                </a:cubicBezTo>
                <a:lnTo>
                  <a:pt x="11028229" y="4761762"/>
                </a:lnTo>
                <a:cubicBezTo>
                  <a:pt x="11028229" y="4802921"/>
                  <a:pt x="10994862" y="4836287"/>
                  <a:pt x="10953703" y="4836287"/>
                </a:cubicBezTo>
                <a:lnTo>
                  <a:pt x="10865604" y="4836287"/>
                </a:lnTo>
                <a:cubicBezTo>
                  <a:pt x="10824444" y="4836287"/>
                  <a:pt x="10791078" y="4802921"/>
                  <a:pt x="10791078" y="4761762"/>
                </a:cubicBezTo>
                <a:lnTo>
                  <a:pt x="10791078" y="4734124"/>
                </a:lnTo>
                <a:cubicBezTo>
                  <a:pt x="10791078" y="4692965"/>
                  <a:pt x="10824445" y="4659598"/>
                  <a:pt x="10865604" y="4659598"/>
                </a:cubicBezTo>
                <a:close/>
                <a:moveTo>
                  <a:pt x="171367" y="4608143"/>
                </a:moveTo>
                <a:cubicBezTo>
                  <a:pt x="180436" y="4617274"/>
                  <a:pt x="193184" y="4630083"/>
                  <a:pt x="207266" y="4644214"/>
                </a:cubicBezTo>
                <a:lnTo>
                  <a:pt x="235600" y="4672614"/>
                </a:lnTo>
                <a:lnTo>
                  <a:pt x="244291" y="4663944"/>
                </a:lnTo>
                <a:cubicBezTo>
                  <a:pt x="273134" y="4635133"/>
                  <a:pt x="297843" y="4610363"/>
                  <a:pt x="299571" y="4608389"/>
                </a:cubicBezTo>
                <a:lnTo>
                  <a:pt x="307716" y="4614435"/>
                </a:lnTo>
                <a:cubicBezTo>
                  <a:pt x="307716" y="4614435"/>
                  <a:pt x="306814" y="4615754"/>
                  <a:pt x="249516" y="4672996"/>
                </a:cubicBezTo>
                <a:lnTo>
                  <a:pt x="242734" y="4679764"/>
                </a:lnTo>
                <a:lnTo>
                  <a:pt x="251171" y="4688221"/>
                </a:lnTo>
                <a:cubicBezTo>
                  <a:pt x="279983" y="4717063"/>
                  <a:pt x="304754" y="4741771"/>
                  <a:pt x="306729" y="4743498"/>
                </a:cubicBezTo>
                <a:lnTo>
                  <a:pt x="300683" y="4751642"/>
                </a:lnTo>
                <a:cubicBezTo>
                  <a:pt x="300683" y="4751642"/>
                  <a:pt x="299364" y="4750740"/>
                  <a:pt x="242119" y="4693446"/>
                </a:cubicBezTo>
                <a:lnTo>
                  <a:pt x="235584" y="4686898"/>
                </a:lnTo>
                <a:lnTo>
                  <a:pt x="215911" y="4706530"/>
                </a:lnTo>
                <a:cubicBezTo>
                  <a:pt x="202972" y="4719430"/>
                  <a:pt x="188209" y="4734136"/>
                  <a:pt x="171365" y="4750901"/>
                </a:cubicBezTo>
                <a:lnTo>
                  <a:pt x="164270" y="4743684"/>
                </a:lnTo>
                <a:lnTo>
                  <a:pt x="200283" y="4707847"/>
                </a:lnTo>
                <a:lnTo>
                  <a:pt x="228449" y="4679748"/>
                </a:lnTo>
                <a:lnTo>
                  <a:pt x="208583" y="4659842"/>
                </a:lnTo>
                <a:cubicBezTo>
                  <a:pt x="195682" y="4646904"/>
                  <a:pt x="180975" y="4632141"/>
                  <a:pt x="164209" y="4615299"/>
                </a:cubicBezTo>
                <a:lnTo>
                  <a:pt x="164086" y="4615299"/>
                </a:lnTo>
                <a:close/>
                <a:moveTo>
                  <a:pt x="146070" y="4589882"/>
                </a:moveTo>
                <a:lnTo>
                  <a:pt x="146070" y="4769040"/>
                </a:lnTo>
                <a:lnTo>
                  <a:pt x="325237" y="4769040"/>
                </a:lnTo>
                <a:lnTo>
                  <a:pt x="325237" y="4589882"/>
                </a:lnTo>
                <a:close/>
                <a:moveTo>
                  <a:pt x="135828" y="4579640"/>
                </a:moveTo>
                <a:lnTo>
                  <a:pt x="335477" y="4579640"/>
                </a:lnTo>
                <a:lnTo>
                  <a:pt x="335477" y="4779280"/>
                </a:lnTo>
                <a:lnTo>
                  <a:pt x="135828" y="4779280"/>
                </a:lnTo>
                <a:close/>
                <a:moveTo>
                  <a:pt x="8622176" y="4579028"/>
                </a:moveTo>
                <a:lnTo>
                  <a:pt x="8622176" y="4579028"/>
                </a:lnTo>
                <a:lnTo>
                  <a:pt x="8622053" y="4579028"/>
                </a:lnTo>
                <a:close/>
                <a:moveTo>
                  <a:pt x="7010491" y="4560892"/>
                </a:moveTo>
                <a:lnTo>
                  <a:pt x="7208652" y="4560892"/>
                </a:lnTo>
                <a:lnTo>
                  <a:pt x="7252331" y="4604569"/>
                </a:lnTo>
                <a:lnTo>
                  <a:pt x="7367081" y="4604569"/>
                </a:lnTo>
                <a:lnTo>
                  <a:pt x="7348203" y="4623568"/>
                </a:lnTo>
                <a:lnTo>
                  <a:pt x="6746690" y="4623568"/>
                </a:lnTo>
                <a:lnTo>
                  <a:pt x="6737189" y="4611230"/>
                </a:lnTo>
                <a:lnTo>
                  <a:pt x="6960149" y="4611230"/>
                </a:lnTo>
                <a:close/>
                <a:moveTo>
                  <a:pt x="0" y="4553729"/>
                </a:moveTo>
                <a:lnTo>
                  <a:pt x="9748" y="4553729"/>
                </a:lnTo>
                <a:lnTo>
                  <a:pt x="9748" y="4832955"/>
                </a:lnTo>
                <a:lnTo>
                  <a:pt x="56019" y="4879226"/>
                </a:lnTo>
                <a:lnTo>
                  <a:pt x="49109" y="4886135"/>
                </a:lnTo>
                <a:lnTo>
                  <a:pt x="0" y="4837027"/>
                </a:lnTo>
                <a:close/>
                <a:moveTo>
                  <a:pt x="145350" y="4535050"/>
                </a:moveTo>
                <a:lnTo>
                  <a:pt x="152592" y="4542291"/>
                </a:lnTo>
                <a:lnTo>
                  <a:pt x="100590" y="4594293"/>
                </a:lnTo>
                <a:lnTo>
                  <a:pt x="93348" y="4587052"/>
                </a:lnTo>
                <a:close/>
                <a:moveTo>
                  <a:pt x="92290" y="4466254"/>
                </a:moveTo>
                <a:lnTo>
                  <a:pt x="176569" y="4466254"/>
                </a:lnTo>
                <a:lnTo>
                  <a:pt x="176569" y="4476495"/>
                </a:lnTo>
                <a:lnTo>
                  <a:pt x="92290" y="4476495"/>
                </a:lnTo>
                <a:close/>
                <a:moveTo>
                  <a:pt x="10865110" y="4458479"/>
                </a:moveTo>
                <a:lnTo>
                  <a:pt x="10954318" y="4458479"/>
                </a:lnTo>
                <a:cubicBezTo>
                  <a:pt x="10995955" y="4458479"/>
                  <a:pt x="11029709" y="4492232"/>
                  <a:pt x="11029709" y="4533869"/>
                </a:cubicBezTo>
                <a:lnTo>
                  <a:pt x="11029709" y="4561754"/>
                </a:lnTo>
                <a:cubicBezTo>
                  <a:pt x="11029709" y="4603391"/>
                  <a:pt x="10995955" y="4637144"/>
                  <a:pt x="10954318" y="4637144"/>
                </a:cubicBezTo>
                <a:lnTo>
                  <a:pt x="10865110" y="4637144"/>
                </a:lnTo>
                <a:cubicBezTo>
                  <a:pt x="10823473" y="4637144"/>
                  <a:pt x="10789720" y="4603391"/>
                  <a:pt x="10789720" y="4561754"/>
                </a:cubicBezTo>
                <a:lnTo>
                  <a:pt x="10789720" y="4533869"/>
                </a:lnTo>
                <a:cubicBezTo>
                  <a:pt x="10789720" y="4492232"/>
                  <a:pt x="10823473" y="4458479"/>
                  <a:pt x="10865110" y="4458479"/>
                </a:cubicBezTo>
                <a:close/>
                <a:moveTo>
                  <a:pt x="9142594" y="4429924"/>
                </a:moveTo>
                <a:lnTo>
                  <a:pt x="9210581" y="4429924"/>
                </a:lnTo>
                <a:lnTo>
                  <a:pt x="9261539" y="4480878"/>
                </a:lnTo>
                <a:lnTo>
                  <a:pt x="9258084" y="4484209"/>
                </a:lnTo>
                <a:lnTo>
                  <a:pt x="9208606" y="4434736"/>
                </a:lnTo>
                <a:lnTo>
                  <a:pt x="9142594" y="4434736"/>
                </a:lnTo>
                <a:close/>
                <a:moveTo>
                  <a:pt x="8980618" y="4415125"/>
                </a:moveTo>
                <a:lnTo>
                  <a:pt x="9103389" y="4415125"/>
                </a:lnTo>
                <a:lnTo>
                  <a:pt x="9152250" y="4463982"/>
                </a:lnTo>
                <a:lnTo>
                  <a:pt x="9182850" y="4463982"/>
                </a:lnTo>
                <a:lnTo>
                  <a:pt x="9203579" y="4484832"/>
                </a:lnTo>
                <a:lnTo>
                  <a:pt x="9098947" y="4484832"/>
                </a:lnTo>
                <a:lnTo>
                  <a:pt x="9053540" y="4439430"/>
                </a:lnTo>
                <a:lnTo>
                  <a:pt x="8963221" y="4439430"/>
                </a:lnTo>
                <a:close/>
                <a:moveTo>
                  <a:pt x="7991784" y="4403315"/>
                </a:moveTo>
                <a:lnTo>
                  <a:pt x="8080869" y="4403315"/>
                </a:lnTo>
                <a:lnTo>
                  <a:pt x="8140095" y="4462536"/>
                </a:lnTo>
                <a:lnTo>
                  <a:pt x="8136765" y="4465867"/>
                </a:lnTo>
                <a:lnTo>
                  <a:pt x="8078895" y="4408127"/>
                </a:lnTo>
                <a:lnTo>
                  <a:pt x="7991784" y="4408127"/>
                </a:lnTo>
                <a:close/>
                <a:moveTo>
                  <a:pt x="8456465" y="4403299"/>
                </a:moveTo>
                <a:lnTo>
                  <a:pt x="8545551" y="4403299"/>
                </a:lnTo>
                <a:lnTo>
                  <a:pt x="8604652" y="4462520"/>
                </a:lnTo>
                <a:lnTo>
                  <a:pt x="8601320" y="4465851"/>
                </a:lnTo>
                <a:lnTo>
                  <a:pt x="8543575" y="4408111"/>
                </a:lnTo>
                <a:lnTo>
                  <a:pt x="8456465" y="4408111"/>
                </a:lnTo>
                <a:close/>
                <a:moveTo>
                  <a:pt x="8224124" y="4403298"/>
                </a:moveTo>
                <a:lnTo>
                  <a:pt x="8313210" y="4403298"/>
                </a:lnTo>
                <a:lnTo>
                  <a:pt x="8372436" y="4462519"/>
                </a:lnTo>
                <a:lnTo>
                  <a:pt x="8368981" y="4465850"/>
                </a:lnTo>
                <a:lnTo>
                  <a:pt x="8311235" y="4408110"/>
                </a:lnTo>
                <a:lnTo>
                  <a:pt x="8224124" y="4408110"/>
                </a:lnTo>
                <a:close/>
                <a:moveTo>
                  <a:pt x="7461593" y="4362601"/>
                </a:moveTo>
                <a:lnTo>
                  <a:pt x="7886170" y="4362601"/>
                </a:lnTo>
                <a:lnTo>
                  <a:pt x="7990184" y="4466608"/>
                </a:lnTo>
                <a:lnTo>
                  <a:pt x="7986852" y="4470062"/>
                </a:lnTo>
                <a:lnTo>
                  <a:pt x="7884194" y="4367413"/>
                </a:lnTo>
                <a:lnTo>
                  <a:pt x="7461593" y="4367413"/>
                </a:lnTo>
                <a:close/>
                <a:moveTo>
                  <a:pt x="6619228" y="4360012"/>
                </a:moveTo>
                <a:lnTo>
                  <a:pt x="7380158" y="4360012"/>
                </a:lnTo>
                <a:lnTo>
                  <a:pt x="7423095" y="4403071"/>
                </a:lnTo>
                <a:lnTo>
                  <a:pt x="7861614" y="4403071"/>
                </a:lnTo>
                <a:lnTo>
                  <a:pt x="7931204" y="4472533"/>
                </a:lnTo>
                <a:lnTo>
                  <a:pt x="6505958" y="4473273"/>
                </a:lnTo>
                <a:close/>
                <a:moveTo>
                  <a:pt x="10865110" y="4257480"/>
                </a:moveTo>
                <a:lnTo>
                  <a:pt x="10954318" y="4257480"/>
                </a:lnTo>
                <a:cubicBezTo>
                  <a:pt x="10995955" y="4257480"/>
                  <a:pt x="11029709" y="4291233"/>
                  <a:pt x="11029709" y="4332870"/>
                </a:cubicBezTo>
                <a:lnTo>
                  <a:pt x="11029709" y="4360755"/>
                </a:lnTo>
                <a:cubicBezTo>
                  <a:pt x="11029709" y="4402392"/>
                  <a:pt x="10995955" y="4436145"/>
                  <a:pt x="10954318" y="4436145"/>
                </a:cubicBezTo>
                <a:lnTo>
                  <a:pt x="10865110" y="4436145"/>
                </a:lnTo>
                <a:cubicBezTo>
                  <a:pt x="10823473" y="4436145"/>
                  <a:pt x="10789720" y="4402392"/>
                  <a:pt x="10789720" y="4360755"/>
                </a:cubicBezTo>
                <a:lnTo>
                  <a:pt x="10789720" y="4332870"/>
                </a:lnTo>
                <a:cubicBezTo>
                  <a:pt x="10789720" y="4291233"/>
                  <a:pt x="10823473" y="4257480"/>
                  <a:pt x="10865110" y="4257480"/>
                </a:cubicBezTo>
                <a:close/>
                <a:moveTo>
                  <a:pt x="671710" y="4238966"/>
                </a:moveTo>
                <a:lnTo>
                  <a:pt x="726858" y="4294121"/>
                </a:lnTo>
                <a:lnTo>
                  <a:pt x="726858" y="4449218"/>
                </a:lnTo>
                <a:lnTo>
                  <a:pt x="663814" y="4449218"/>
                </a:lnTo>
                <a:lnTo>
                  <a:pt x="610761" y="4396162"/>
                </a:lnTo>
                <a:lnTo>
                  <a:pt x="671710" y="4396162"/>
                </a:lnTo>
                <a:close/>
                <a:moveTo>
                  <a:pt x="10542931" y="4056480"/>
                </a:moveTo>
                <a:lnTo>
                  <a:pt x="10542931" y="4118914"/>
                </a:lnTo>
                <a:lnTo>
                  <a:pt x="10544183" y="4120165"/>
                </a:lnTo>
                <a:lnTo>
                  <a:pt x="10544183" y="4057731"/>
                </a:lnTo>
                <a:close/>
                <a:moveTo>
                  <a:pt x="10865110" y="4056364"/>
                </a:moveTo>
                <a:lnTo>
                  <a:pt x="10954318" y="4056364"/>
                </a:lnTo>
                <a:cubicBezTo>
                  <a:pt x="10995955" y="4056364"/>
                  <a:pt x="11029709" y="4090117"/>
                  <a:pt x="11029709" y="4131754"/>
                </a:cubicBezTo>
                <a:lnTo>
                  <a:pt x="11029709" y="4159639"/>
                </a:lnTo>
                <a:cubicBezTo>
                  <a:pt x="11029709" y="4201276"/>
                  <a:pt x="10995955" y="4235029"/>
                  <a:pt x="10954318" y="4235029"/>
                </a:cubicBezTo>
                <a:lnTo>
                  <a:pt x="10865110" y="4235029"/>
                </a:lnTo>
                <a:cubicBezTo>
                  <a:pt x="10823473" y="4235029"/>
                  <a:pt x="10789720" y="4201276"/>
                  <a:pt x="10789720" y="4159639"/>
                </a:cubicBezTo>
                <a:lnTo>
                  <a:pt x="10789720" y="4131754"/>
                </a:lnTo>
                <a:cubicBezTo>
                  <a:pt x="10789720" y="4090117"/>
                  <a:pt x="10823473" y="4056364"/>
                  <a:pt x="10865110" y="4056364"/>
                </a:cubicBezTo>
                <a:close/>
                <a:moveTo>
                  <a:pt x="10416524" y="3953451"/>
                </a:moveTo>
                <a:lnTo>
                  <a:pt x="10462075" y="3998981"/>
                </a:lnTo>
                <a:lnTo>
                  <a:pt x="10462322" y="4416276"/>
                </a:lnTo>
                <a:lnTo>
                  <a:pt x="10416524" y="4370623"/>
                </a:lnTo>
                <a:close/>
                <a:moveTo>
                  <a:pt x="1605" y="3891017"/>
                </a:moveTo>
                <a:lnTo>
                  <a:pt x="11354" y="3891017"/>
                </a:lnTo>
                <a:lnTo>
                  <a:pt x="11354" y="4238969"/>
                </a:lnTo>
                <a:lnTo>
                  <a:pt x="1605" y="4238969"/>
                </a:lnTo>
                <a:close/>
                <a:moveTo>
                  <a:pt x="10865110" y="3855365"/>
                </a:moveTo>
                <a:lnTo>
                  <a:pt x="10954318" y="3855365"/>
                </a:lnTo>
                <a:cubicBezTo>
                  <a:pt x="10995955" y="3855365"/>
                  <a:pt x="11029709" y="3889118"/>
                  <a:pt x="11029709" y="3930755"/>
                </a:cubicBezTo>
                <a:lnTo>
                  <a:pt x="11029709" y="3958640"/>
                </a:lnTo>
                <a:cubicBezTo>
                  <a:pt x="11029709" y="4000277"/>
                  <a:pt x="10995955" y="4034030"/>
                  <a:pt x="10954318" y="4034030"/>
                </a:cubicBezTo>
                <a:lnTo>
                  <a:pt x="10865110" y="4034030"/>
                </a:lnTo>
                <a:cubicBezTo>
                  <a:pt x="10823473" y="4034030"/>
                  <a:pt x="10789720" y="4000277"/>
                  <a:pt x="10789720" y="3958640"/>
                </a:cubicBezTo>
                <a:lnTo>
                  <a:pt x="10789720" y="3930755"/>
                </a:lnTo>
                <a:cubicBezTo>
                  <a:pt x="10789720" y="3889118"/>
                  <a:pt x="10823473" y="3855365"/>
                  <a:pt x="10865110" y="3855365"/>
                </a:cubicBezTo>
                <a:close/>
                <a:moveTo>
                  <a:pt x="10865110" y="3654246"/>
                </a:moveTo>
                <a:lnTo>
                  <a:pt x="10954318" y="3654246"/>
                </a:lnTo>
                <a:cubicBezTo>
                  <a:pt x="10995955" y="3654246"/>
                  <a:pt x="11029709" y="3687999"/>
                  <a:pt x="11029709" y="3729636"/>
                </a:cubicBezTo>
                <a:lnTo>
                  <a:pt x="11029709" y="3757521"/>
                </a:lnTo>
                <a:cubicBezTo>
                  <a:pt x="11029709" y="3799158"/>
                  <a:pt x="10995955" y="3832911"/>
                  <a:pt x="10954318" y="3832911"/>
                </a:cubicBezTo>
                <a:lnTo>
                  <a:pt x="10865110" y="3832911"/>
                </a:lnTo>
                <a:cubicBezTo>
                  <a:pt x="10823473" y="3832911"/>
                  <a:pt x="10789720" y="3799158"/>
                  <a:pt x="10789720" y="3757521"/>
                </a:cubicBezTo>
                <a:lnTo>
                  <a:pt x="10789720" y="3729636"/>
                </a:lnTo>
                <a:cubicBezTo>
                  <a:pt x="10789720" y="3687999"/>
                  <a:pt x="10823473" y="3654246"/>
                  <a:pt x="10865110" y="3654246"/>
                </a:cubicBezTo>
                <a:close/>
                <a:moveTo>
                  <a:pt x="10387883" y="3650165"/>
                </a:moveTo>
                <a:lnTo>
                  <a:pt x="10401956" y="3664232"/>
                </a:lnTo>
                <a:lnTo>
                  <a:pt x="10401956" y="4221448"/>
                </a:lnTo>
                <a:lnTo>
                  <a:pt x="10387883" y="4237611"/>
                </a:lnTo>
                <a:lnTo>
                  <a:pt x="10387883" y="4169377"/>
                </a:lnTo>
                <a:lnTo>
                  <a:pt x="10378132" y="4159630"/>
                </a:lnTo>
                <a:lnTo>
                  <a:pt x="10378132" y="3739744"/>
                </a:lnTo>
                <a:lnTo>
                  <a:pt x="10387883" y="3729998"/>
                </a:lnTo>
                <a:close/>
                <a:moveTo>
                  <a:pt x="10416524" y="3490750"/>
                </a:moveTo>
                <a:lnTo>
                  <a:pt x="10462075" y="3536157"/>
                </a:lnTo>
                <a:lnTo>
                  <a:pt x="10462322" y="3953453"/>
                </a:lnTo>
                <a:lnTo>
                  <a:pt x="10416524" y="3907799"/>
                </a:lnTo>
                <a:close/>
                <a:moveTo>
                  <a:pt x="10865110" y="3453250"/>
                </a:moveTo>
                <a:lnTo>
                  <a:pt x="10954318" y="3453250"/>
                </a:lnTo>
                <a:cubicBezTo>
                  <a:pt x="10995955" y="3453250"/>
                  <a:pt x="11029709" y="3487003"/>
                  <a:pt x="11029709" y="3528640"/>
                </a:cubicBezTo>
                <a:lnTo>
                  <a:pt x="11029709" y="3556525"/>
                </a:lnTo>
                <a:cubicBezTo>
                  <a:pt x="11029709" y="3598162"/>
                  <a:pt x="10995955" y="3631915"/>
                  <a:pt x="10954318" y="3631915"/>
                </a:cubicBezTo>
                <a:lnTo>
                  <a:pt x="10865110" y="3631915"/>
                </a:lnTo>
                <a:cubicBezTo>
                  <a:pt x="10823473" y="3631915"/>
                  <a:pt x="10789720" y="3598162"/>
                  <a:pt x="10789720" y="3556525"/>
                </a:cubicBezTo>
                <a:lnTo>
                  <a:pt x="10789720" y="3528640"/>
                </a:lnTo>
                <a:cubicBezTo>
                  <a:pt x="10789720" y="3487003"/>
                  <a:pt x="10823473" y="3453250"/>
                  <a:pt x="10865110" y="3453250"/>
                </a:cubicBezTo>
                <a:close/>
                <a:moveTo>
                  <a:pt x="10544183" y="3301086"/>
                </a:moveTo>
                <a:lnTo>
                  <a:pt x="10542931" y="3302338"/>
                </a:lnTo>
                <a:lnTo>
                  <a:pt x="10542931" y="3745667"/>
                </a:lnTo>
                <a:lnTo>
                  <a:pt x="10544183" y="3746918"/>
                </a:lnTo>
                <a:close/>
                <a:moveTo>
                  <a:pt x="733027" y="3298511"/>
                </a:moveTo>
                <a:cubicBezTo>
                  <a:pt x="739936" y="3298511"/>
                  <a:pt x="745610" y="3304188"/>
                  <a:pt x="745610" y="3311097"/>
                </a:cubicBezTo>
                <a:cubicBezTo>
                  <a:pt x="745610" y="3314552"/>
                  <a:pt x="744192" y="3317699"/>
                  <a:pt x="741910" y="3319981"/>
                </a:cubicBezTo>
                <a:lnTo>
                  <a:pt x="736876" y="3322078"/>
                </a:lnTo>
                <a:lnTo>
                  <a:pt x="736876" y="3445094"/>
                </a:lnTo>
                <a:lnTo>
                  <a:pt x="675312" y="3506665"/>
                </a:lnTo>
                <a:lnTo>
                  <a:pt x="670006" y="3501359"/>
                </a:lnTo>
                <a:lnTo>
                  <a:pt x="729351" y="3442008"/>
                </a:lnTo>
                <a:lnTo>
                  <a:pt x="729351" y="3322151"/>
                </a:lnTo>
                <a:lnTo>
                  <a:pt x="724143" y="3319981"/>
                </a:lnTo>
                <a:cubicBezTo>
                  <a:pt x="721861" y="3317699"/>
                  <a:pt x="720442" y="3314552"/>
                  <a:pt x="720442" y="3311097"/>
                </a:cubicBezTo>
                <a:cubicBezTo>
                  <a:pt x="720442" y="3304188"/>
                  <a:pt x="726117" y="3298511"/>
                  <a:pt x="733027" y="3298511"/>
                </a:cubicBezTo>
                <a:close/>
                <a:moveTo>
                  <a:pt x="10865110" y="3252127"/>
                </a:moveTo>
                <a:lnTo>
                  <a:pt x="10954318" y="3252127"/>
                </a:lnTo>
                <a:cubicBezTo>
                  <a:pt x="10995955" y="3252127"/>
                  <a:pt x="11029709" y="3285880"/>
                  <a:pt x="11029709" y="3327517"/>
                </a:cubicBezTo>
                <a:lnTo>
                  <a:pt x="11029709" y="3355402"/>
                </a:lnTo>
                <a:cubicBezTo>
                  <a:pt x="11029709" y="3397039"/>
                  <a:pt x="10995955" y="3430792"/>
                  <a:pt x="10954318" y="3430792"/>
                </a:cubicBezTo>
                <a:lnTo>
                  <a:pt x="10865110" y="3430792"/>
                </a:lnTo>
                <a:cubicBezTo>
                  <a:pt x="10823473" y="3430792"/>
                  <a:pt x="10789720" y="3397039"/>
                  <a:pt x="10789720" y="3355402"/>
                </a:cubicBezTo>
                <a:lnTo>
                  <a:pt x="10789720" y="3327517"/>
                </a:lnTo>
                <a:cubicBezTo>
                  <a:pt x="10789720" y="3285880"/>
                  <a:pt x="10823473" y="3252127"/>
                  <a:pt x="10865110" y="3252127"/>
                </a:cubicBezTo>
                <a:close/>
                <a:moveTo>
                  <a:pt x="10363914" y="3101210"/>
                </a:moveTo>
                <a:lnTo>
                  <a:pt x="10369345" y="3101210"/>
                </a:lnTo>
                <a:lnTo>
                  <a:pt x="10369345" y="3220526"/>
                </a:lnTo>
                <a:lnTo>
                  <a:pt x="10392923" y="3244093"/>
                </a:lnTo>
                <a:lnTo>
                  <a:pt x="10388973" y="3247917"/>
                </a:lnTo>
                <a:lnTo>
                  <a:pt x="10363914" y="3222871"/>
                </a:lnTo>
                <a:close/>
                <a:moveTo>
                  <a:pt x="609655" y="3079770"/>
                </a:moveTo>
                <a:lnTo>
                  <a:pt x="609655" y="3725932"/>
                </a:lnTo>
                <a:lnTo>
                  <a:pt x="615696" y="3725932"/>
                </a:lnTo>
                <a:lnTo>
                  <a:pt x="615696" y="3084208"/>
                </a:lnTo>
                <a:lnTo>
                  <a:pt x="610622" y="3082105"/>
                </a:lnTo>
                <a:close/>
                <a:moveTo>
                  <a:pt x="1605" y="3060619"/>
                </a:moveTo>
                <a:lnTo>
                  <a:pt x="11354" y="3060619"/>
                </a:lnTo>
                <a:lnTo>
                  <a:pt x="11354" y="3273462"/>
                </a:lnTo>
                <a:lnTo>
                  <a:pt x="1605" y="3273462"/>
                </a:lnTo>
                <a:close/>
                <a:moveTo>
                  <a:pt x="10865110" y="3051129"/>
                </a:moveTo>
                <a:lnTo>
                  <a:pt x="10954318" y="3051129"/>
                </a:lnTo>
                <a:cubicBezTo>
                  <a:pt x="10995955" y="3051129"/>
                  <a:pt x="11029709" y="3084882"/>
                  <a:pt x="11029709" y="3126519"/>
                </a:cubicBezTo>
                <a:lnTo>
                  <a:pt x="11029709" y="3154404"/>
                </a:lnTo>
                <a:cubicBezTo>
                  <a:pt x="11029709" y="3196041"/>
                  <a:pt x="10995955" y="3229794"/>
                  <a:pt x="10954318" y="3229794"/>
                </a:cubicBezTo>
                <a:lnTo>
                  <a:pt x="10865110" y="3229794"/>
                </a:lnTo>
                <a:cubicBezTo>
                  <a:pt x="10823473" y="3229794"/>
                  <a:pt x="10789720" y="3196041"/>
                  <a:pt x="10789720" y="3154404"/>
                </a:cubicBezTo>
                <a:lnTo>
                  <a:pt x="10789720" y="3126519"/>
                </a:lnTo>
                <a:cubicBezTo>
                  <a:pt x="10789720" y="3084882"/>
                  <a:pt x="10823473" y="3051129"/>
                  <a:pt x="10865110" y="3051129"/>
                </a:cubicBezTo>
                <a:close/>
                <a:moveTo>
                  <a:pt x="10865110" y="2850010"/>
                </a:moveTo>
                <a:lnTo>
                  <a:pt x="10954318" y="2850010"/>
                </a:lnTo>
                <a:cubicBezTo>
                  <a:pt x="10995955" y="2850010"/>
                  <a:pt x="11029709" y="2883763"/>
                  <a:pt x="11029709" y="2925400"/>
                </a:cubicBezTo>
                <a:lnTo>
                  <a:pt x="11029709" y="2953285"/>
                </a:lnTo>
                <a:cubicBezTo>
                  <a:pt x="11029709" y="2994922"/>
                  <a:pt x="10995955" y="3028675"/>
                  <a:pt x="10954318" y="3028675"/>
                </a:cubicBezTo>
                <a:lnTo>
                  <a:pt x="10865110" y="3028675"/>
                </a:lnTo>
                <a:cubicBezTo>
                  <a:pt x="10823473" y="3028675"/>
                  <a:pt x="10789720" y="2994922"/>
                  <a:pt x="10789720" y="2953285"/>
                </a:cubicBezTo>
                <a:lnTo>
                  <a:pt x="10789720" y="2925400"/>
                </a:lnTo>
                <a:cubicBezTo>
                  <a:pt x="10789720" y="2883763"/>
                  <a:pt x="10823473" y="2850010"/>
                  <a:pt x="10865110" y="2850010"/>
                </a:cubicBezTo>
                <a:close/>
                <a:moveTo>
                  <a:pt x="10865110" y="2648877"/>
                </a:moveTo>
                <a:lnTo>
                  <a:pt x="10954318" y="2648877"/>
                </a:lnTo>
                <a:cubicBezTo>
                  <a:pt x="10995955" y="2648877"/>
                  <a:pt x="11029709" y="2682630"/>
                  <a:pt x="11029709" y="2724267"/>
                </a:cubicBezTo>
                <a:lnTo>
                  <a:pt x="11029709" y="2752151"/>
                </a:lnTo>
                <a:cubicBezTo>
                  <a:pt x="11029709" y="2793788"/>
                  <a:pt x="10995955" y="2827541"/>
                  <a:pt x="10954318" y="2827541"/>
                </a:cubicBezTo>
                <a:lnTo>
                  <a:pt x="10865110" y="2827541"/>
                </a:lnTo>
                <a:cubicBezTo>
                  <a:pt x="10823473" y="2827541"/>
                  <a:pt x="10789720" y="2793788"/>
                  <a:pt x="10789720" y="2752151"/>
                </a:cubicBezTo>
                <a:lnTo>
                  <a:pt x="10789720" y="2724267"/>
                </a:lnTo>
                <a:cubicBezTo>
                  <a:pt x="10789720" y="2682630"/>
                  <a:pt x="10823473" y="2648877"/>
                  <a:pt x="10865110" y="2648877"/>
                </a:cubicBezTo>
                <a:close/>
                <a:moveTo>
                  <a:pt x="671722" y="2505131"/>
                </a:moveTo>
                <a:lnTo>
                  <a:pt x="713054" y="2546342"/>
                </a:lnTo>
                <a:lnTo>
                  <a:pt x="713054" y="2811625"/>
                </a:lnTo>
                <a:lnTo>
                  <a:pt x="748586" y="2847284"/>
                </a:lnTo>
                <a:lnTo>
                  <a:pt x="748586" y="3160564"/>
                </a:lnTo>
                <a:lnTo>
                  <a:pt x="710709" y="3198567"/>
                </a:lnTo>
                <a:lnTo>
                  <a:pt x="710709" y="3257793"/>
                </a:lnTo>
                <a:lnTo>
                  <a:pt x="669995" y="3298510"/>
                </a:lnTo>
                <a:close/>
                <a:moveTo>
                  <a:pt x="10505528" y="2504020"/>
                </a:moveTo>
                <a:lnTo>
                  <a:pt x="10505528" y="2669605"/>
                </a:lnTo>
                <a:lnTo>
                  <a:pt x="10491209" y="2655292"/>
                </a:lnTo>
                <a:lnTo>
                  <a:pt x="10491209" y="2515495"/>
                </a:lnTo>
                <a:close/>
                <a:moveTo>
                  <a:pt x="290194" y="2453925"/>
                </a:moveTo>
                <a:lnTo>
                  <a:pt x="300436" y="2453925"/>
                </a:lnTo>
                <a:lnTo>
                  <a:pt x="300436" y="2936987"/>
                </a:lnTo>
                <a:lnTo>
                  <a:pt x="337083" y="2973633"/>
                </a:lnTo>
                <a:lnTo>
                  <a:pt x="337083" y="3620676"/>
                </a:lnTo>
                <a:lnTo>
                  <a:pt x="139902" y="3817725"/>
                </a:lnTo>
                <a:lnTo>
                  <a:pt x="139902" y="4438364"/>
                </a:lnTo>
                <a:lnTo>
                  <a:pt x="129660" y="4438364"/>
                </a:lnTo>
                <a:lnTo>
                  <a:pt x="129660" y="3824760"/>
                </a:lnTo>
                <a:lnTo>
                  <a:pt x="129659" y="3824761"/>
                </a:lnTo>
                <a:lnTo>
                  <a:pt x="129659" y="3751838"/>
                </a:lnTo>
                <a:lnTo>
                  <a:pt x="326843" y="3554543"/>
                </a:lnTo>
                <a:lnTo>
                  <a:pt x="326843" y="2977952"/>
                </a:lnTo>
                <a:lnTo>
                  <a:pt x="290194" y="2941306"/>
                </a:lnTo>
                <a:close/>
                <a:moveTo>
                  <a:pt x="672452" y="2366937"/>
                </a:moveTo>
                <a:lnTo>
                  <a:pt x="715016" y="2409629"/>
                </a:lnTo>
                <a:lnTo>
                  <a:pt x="715016" y="2489954"/>
                </a:lnTo>
                <a:lnTo>
                  <a:pt x="715139" y="2500937"/>
                </a:lnTo>
                <a:lnTo>
                  <a:pt x="672452" y="2458121"/>
                </a:lnTo>
                <a:close/>
                <a:moveTo>
                  <a:pt x="672470" y="2279700"/>
                </a:moveTo>
                <a:lnTo>
                  <a:pt x="715034" y="2322268"/>
                </a:lnTo>
                <a:lnTo>
                  <a:pt x="715034" y="2351881"/>
                </a:lnTo>
                <a:lnTo>
                  <a:pt x="715157" y="2362864"/>
                </a:lnTo>
                <a:lnTo>
                  <a:pt x="672470" y="2320048"/>
                </a:lnTo>
                <a:close/>
                <a:moveTo>
                  <a:pt x="1599" y="2128183"/>
                </a:moveTo>
                <a:lnTo>
                  <a:pt x="11348" y="2128183"/>
                </a:lnTo>
                <a:lnTo>
                  <a:pt x="11348" y="2500936"/>
                </a:lnTo>
                <a:lnTo>
                  <a:pt x="1599" y="2500936"/>
                </a:lnTo>
                <a:close/>
                <a:moveTo>
                  <a:pt x="10400085" y="2114734"/>
                </a:moveTo>
                <a:lnTo>
                  <a:pt x="10403912" y="2118560"/>
                </a:lnTo>
                <a:lnTo>
                  <a:pt x="10359595" y="2162855"/>
                </a:lnTo>
                <a:lnTo>
                  <a:pt x="10359595" y="3058400"/>
                </a:lnTo>
                <a:lnTo>
                  <a:pt x="10406010" y="3104794"/>
                </a:lnTo>
                <a:lnTo>
                  <a:pt x="10402183" y="3108742"/>
                </a:lnTo>
                <a:lnTo>
                  <a:pt x="10354163" y="3060621"/>
                </a:lnTo>
                <a:lnTo>
                  <a:pt x="10354163" y="2160634"/>
                </a:lnTo>
                <a:close/>
                <a:moveTo>
                  <a:pt x="10389141" y="1955934"/>
                </a:moveTo>
                <a:lnTo>
                  <a:pt x="10393091" y="1959760"/>
                </a:lnTo>
                <a:lnTo>
                  <a:pt x="10369513" y="1983327"/>
                </a:lnTo>
                <a:lnTo>
                  <a:pt x="10369513" y="2102641"/>
                </a:lnTo>
                <a:lnTo>
                  <a:pt x="10364082" y="2102641"/>
                </a:lnTo>
                <a:lnTo>
                  <a:pt x="10364082" y="1980982"/>
                </a:lnTo>
                <a:close/>
                <a:moveTo>
                  <a:pt x="10649259" y="1658201"/>
                </a:moveTo>
                <a:lnTo>
                  <a:pt x="10702775" y="1711751"/>
                </a:lnTo>
                <a:lnTo>
                  <a:pt x="10702775" y="3869794"/>
                </a:lnTo>
                <a:lnTo>
                  <a:pt x="10649013" y="3778611"/>
                </a:lnTo>
                <a:lnTo>
                  <a:pt x="10649013" y="2150886"/>
                </a:lnTo>
                <a:close/>
                <a:moveTo>
                  <a:pt x="325236" y="1550975"/>
                </a:moveTo>
                <a:lnTo>
                  <a:pt x="335478" y="1550975"/>
                </a:lnTo>
                <a:lnTo>
                  <a:pt x="335478" y="1776157"/>
                </a:lnTo>
                <a:lnTo>
                  <a:pt x="187408" y="1924121"/>
                </a:lnTo>
                <a:lnTo>
                  <a:pt x="187408" y="2787565"/>
                </a:lnTo>
                <a:lnTo>
                  <a:pt x="141628" y="2741911"/>
                </a:lnTo>
                <a:lnTo>
                  <a:pt x="141998" y="2480371"/>
                </a:lnTo>
                <a:lnTo>
                  <a:pt x="141998" y="1955192"/>
                </a:lnTo>
                <a:lnTo>
                  <a:pt x="325236" y="1771839"/>
                </a:lnTo>
                <a:close/>
                <a:moveTo>
                  <a:pt x="283783" y="1506926"/>
                </a:moveTo>
                <a:lnTo>
                  <a:pt x="378920" y="1506926"/>
                </a:lnTo>
                <a:lnTo>
                  <a:pt x="378920" y="1517168"/>
                </a:lnTo>
                <a:lnTo>
                  <a:pt x="283783" y="1517168"/>
                </a:lnTo>
                <a:close/>
                <a:moveTo>
                  <a:pt x="10544183" y="1453572"/>
                </a:moveTo>
                <a:lnTo>
                  <a:pt x="10542896" y="1454859"/>
                </a:lnTo>
                <a:lnTo>
                  <a:pt x="10542896" y="1898189"/>
                </a:lnTo>
                <a:lnTo>
                  <a:pt x="10544183" y="1899475"/>
                </a:lnTo>
                <a:close/>
                <a:moveTo>
                  <a:pt x="369483" y="1293510"/>
                </a:moveTo>
                <a:lnTo>
                  <a:pt x="376726" y="1300751"/>
                </a:lnTo>
                <a:lnTo>
                  <a:pt x="324736" y="1352760"/>
                </a:lnTo>
                <a:lnTo>
                  <a:pt x="317492" y="1345519"/>
                </a:lnTo>
                <a:close/>
                <a:moveTo>
                  <a:pt x="164209" y="1276562"/>
                </a:moveTo>
                <a:lnTo>
                  <a:pt x="164270" y="1276624"/>
                </a:lnTo>
                <a:lnTo>
                  <a:pt x="164209" y="1276685"/>
                </a:lnTo>
                <a:close/>
                <a:moveTo>
                  <a:pt x="10462287" y="1247075"/>
                </a:moveTo>
                <a:lnTo>
                  <a:pt x="10462040" y="1664371"/>
                </a:lnTo>
                <a:lnTo>
                  <a:pt x="10416489" y="1709901"/>
                </a:lnTo>
                <a:lnTo>
                  <a:pt x="10416489" y="1292728"/>
                </a:lnTo>
                <a:close/>
                <a:moveTo>
                  <a:pt x="171367" y="1141083"/>
                </a:moveTo>
                <a:cubicBezTo>
                  <a:pt x="180436" y="1150214"/>
                  <a:pt x="193184" y="1163023"/>
                  <a:pt x="207266" y="1177155"/>
                </a:cubicBezTo>
                <a:lnTo>
                  <a:pt x="235600" y="1205555"/>
                </a:lnTo>
                <a:lnTo>
                  <a:pt x="244291" y="1196885"/>
                </a:lnTo>
                <a:cubicBezTo>
                  <a:pt x="273134" y="1168074"/>
                  <a:pt x="297843" y="1143304"/>
                  <a:pt x="299571" y="1141329"/>
                </a:cubicBezTo>
                <a:lnTo>
                  <a:pt x="307716" y="1147375"/>
                </a:lnTo>
                <a:cubicBezTo>
                  <a:pt x="307716" y="1147375"/>
                  <a:pt x="306814" y="1148694"/>
                  <a:pt x="249516" y="1205937"/>
                </a:cubicBezTo>
                <a:lnTo>
                  <a:pt x="242734" y="1212705"/>
                </a:lnTo>
                <a:lnTo>
                  <a:pt x="251171" y="1221162"/>
                </a:lnTo>
                <a:cubicBezTo>
                  <a:pt x="279983" y="1250004"/>
                  <a:pt x="304754" y="1274712"/>
                  <a:pt x="306729" y="1276439"/>
                </a:cubicBezTo>
                <a:lnTo>
                  <a:pt x="300683" y="1284584"/>
                </a:lnTo>
                <a:cubicBezTo>
                  <a:pt x="300683" y="1284584"/>
                  <a:pt x="299364" y="1283682"/>
                  <a:pt x="242119" y="1226387"/>
                </a:cubicBezTo>
                <a:lnTo>
                  <a:pt x="235584" y="1219839"/>
                </a:lnTo>
                <a:lnTo>
                  <a:pt x="215911" y="1239471"/>
                </a:lnTo>
                <a:cubicBezTo>
                  <a:pt x="202972" y="1252371"/>
                  <a:pt x="188209" y="1267077"/>
                  <a:pt x="171365" y="1283843"/>
                </a:cubicBezTo>
                <a:lnTo>
                  <a:pt x="164270" y="1276624"/>
                </a:lnTo>
                <a:lnTo>
                  <a:pt x="200283" y="1240788"/>
                </a:lnTo>
                <a:lnTo>
                  <a:pt x="228449" y="1212689"/>
                </a:lnTo>
                <a:lnTo>
                  <a:pt x="208583" y="1192784"/>
                </a:lnTo>
                <a:cubicBezTo>
                  <a:pt x="195682" y="1179845"/>
                  <a:pt x="180975" y="1165083"/>
                  <a:pt x="164209" y="1148240"/>
                </a:cubicBezTo>
                <a:lnTo>
                  <a:pt x="164086" y="1148240"/>
                </a:lnTo>
                <a:close/>
                <a:moveTo>
                  <a:pt x="146070" y="1122945"/>
                </a:moveTo>
                <a:lnTo>
                  <a:pt x="146070" y="1302104"/>
                </a:lnTo>
                <a:lnTo>
                  <a:pt x="325237" y="1302104"/>
                </a:lnTo>
                <a:lnTo>
                  <a:pt x="325237" y="1122945"/>
                </a:lnTo>
                <a:close/>
                <a:moveTo>
                  <a:pt x="135828" y="1112703"/>
                </a:moveTo>
                <a:lnTo>
                  <a:pt x="335477" y="1112703"/>
                </a:lnTo>
                <a:lnTo>
                  <a:pt x="335477" y="1312346"/>
                </a:lnTo>
                <a:lnTo>
                  <a:pt x="135828" y="1312346"/>
                </a:lnTo>
                <a:close/>
                <a:moveTo>
                  <a:pt x="10544183" y="1080326"/>
                </a:moveTo>
                <a:lnTo>
                  <a:pt x="10542896" y="1081613"/>
                </a:lnTo>
                <a:lnTo>
                  <a:pt x="10542896" y="1144046"/>
                </a:lnTo>
                <a:lnTo>
                  <a:pt x="10544183" y="1142759"/>
                </a:lnTo>
                <a:close/>
                <a:moveTo>
                  <a:pt x="145315" y="1068078"/>
                </a:moveTo>
                <a:lnTo>
                  <a:pt x="152557" y="1075320"/>
                </a:lnTo>
                <a:lnTo>
                  <a:pt x="100555" y="1127322"/>
                </a:lnTo>
                <a:lnTo>
                  <a:pt x="93313" y="1120080"/>
                </a:lnTo>
                <a:close/>
                <a:moveTo>
                  <a:pt x="1605" y="985861"/>
                </a:moveTo>
                <a:lnTo>
                  <a:pt x="11354" y="985861"/>
                </a:lnTo>
                <a:lnTo>
                  <a:pt x="11354" y="1233623"/>
                </a:lnTo>
                <a:lnTo>
                  <a:pt x="1605" y="1233623"/>
                </a:lnTo>
                <a:close/>
                <a:moveTo>
                  <a:pt x="10387849" y="962914"/>
                </a:moveTo>
                <a:lnTo>
                  <a:pt x="10401922" y="979201"/>
                </a:lnTo>
                <a:lnTo>
                  <a:pt x="10401922" y="1536295"/>
                </a:lnTo>
                <a:lnTo>
                  <a:pt x="10387849" y="1550360"/>
                </a:lnTo>
                <a:lnTo>
                  <a:pt x="10387849" y="1470599"/>
                </a:lnTo>
                <a:lnTo>
                  <a:pt x="10378098" y="1460782"/>
                </a:lnTo>
                <a:lnTo>
                  <a:pt x="10378098" y="1040895"/>
                </a:lnTo>
                <a:lnTo>
                  <a:pt x="10387849" y="1031149"/>
                </a:lnTo>
                <a:close/>
                <a:moveTo>
                  <a:pt x="369367" y="926693"/>
                </a:moveTo>
                <a:lnTo>
                  <a:pt x="376609" y="933935"/>
                </a:lnTo>
                <a:lnTo>
                  <a:pt x="324607" y="985937"/>
                </a:lnTo>
                <a:lnTo>
                  <a:pt x="317365" y="978695"/>
                </a:lnTo>
                <a:close/>
                <a:moveTo>
                  <a:pt x="164209" y="909732"/>
                </a:moveTo>
                <a:lnTo>
                  <a:pt x="164270" y="909795"/>
                </a:lnTo>
                <a:lnTo>
                  <a:pt x="164209" y="909855"/>
                </a:lnTo>
                <a:close/>
                <a:moveTo>
                  <a:pt x="10462287" y="784249"/>
                </a:moveTo>
                <a:lnTo>
                  <a:pt x="10462040" y="1201545"/>
                </a:lnTo>
                <a:lnTo>
                  <a:pt x="10416489" y="1247075"/>
                </a:lnTo>
                <a:lnTo>
                  <a:pt x="10416489" y="829903"/>
                </a:lnTo>
                <a:close/>
                <a:moveTo>
                  <a:pt x="171367" y="774129"/>
                </a:moveTo>
                <a:cubicBezTo>
                  <a:pt x="180436" y="783260"/>
                  <a:pt x="193184" y="796069"/>
                  <a:pt x="207266" y="810201"/>
                </a:cubicBezTo>
                <a:lnTo>
                  <a:pt x="235662" y="838663"/>
                </a:lnTo>
                <a:lnTo>
                  <a:pt x="244291" y="830055"/>
                </a:lnTo>
                <a:cubicBezTo>
                  <a:pt x="273134" y="801244"/>
                  <a:pt x="297843" y="776474"/>
                  <a:pt x="299571" y="774499"/>
                </a:cubicBezTo>
                <a:lnTo>
                  <a:pt x="307716" y="780545"/>
                </a:lnTo>
                <a:cubicBezTo>
                  <a:pt x="307716" y="780545"/>
                  <a:pt x="306814" y="781864"/>
                  <a:pt x="249516" y="839107"/>
                </a:cubicBezTo>
                <a:lnTo>
                  <a:pt x="242796" y="845813"/>
                </a:lnTo>
                <a:lnTo>
                  <a:pt x="251171" y="854208"/>
                </a:lnTo>
                <a:cubicBezTo>
                  <a:pt x="279983" y="883050"/>
                  <a:pt x="304754" y="907758"/>
                  <a:pt x="306729" y="909485"/>
                </a:cubicBezTo>
                <a:lnTo>
                  <a:pt x="300683" y="917630"/>
                </a:lnTo>
                <a:cubicBezTo>
                  <a:pt x="300683" y="917630"/>
                  <a:pt x="299364" y="916728"/>
                  <a:pt x="242119" y="859433"/>
                </a:cubicBezTo>
                <a:lnTo>
                  <a:pt x="235646" y="852948"/>
                </a:lnTo>
                <a:lnTo>
                  <a:pt x="215911" y="872641"/>
                </a:lnTo>
                <a:cubicBezTo>
                  <a:pt x="202972" y="885541"/>
                  <a:pt x="188209" y="900247"/>
                  <a:pt x="171365" y="917013"/>
                </a:cubicBezTo>
                <a:lnTo>
                  <a:pt x="164270" y="909795"/>
                </a:lnTo>
                <a:lnTo>
                  <a:pt x="200283" y="873958"/>
                </a:lnTo>
                <a:lnTo>
                  <a:pt x="228511" y="845798"/>
                </a:lnTo>
                <a:lnTo>
                  <a:pt x="208583" y="825830"/>
                </a:lnTo>
                <a:cubicBezTo>
                  <a:pt x="195682" y="812891"/>
                  <a:pt x="180975" y="798129"/>
                  <a:pt x="164209" y="781286"/>
                </a:cubicBezTo>
                <a:lnTo>
                  <a:pt x="164086" y="781286"/>
                </a:lnTo>
                <a:close/>
                <a:moveTo>
                  <a:pt x="146070" y="755992"/>
                </a:moveTo>
                <a:lnTo>
                  <a:pt x="146070" y="935151"/>
                </a:lnTo>
                <a:lnTo>
                  <a:pt x="325237" y="935151"/>
                </a:lnTo>
                <a:lnTo>
                  <a:pt x="325237" y="755992"/>
                </a:lnTo>
                <a:close/>
                <a:moveTo>
                  <a:pt x="135828" y="745750"/>
                </a:moveTo>
                <a:lnTo>
                  <a:pt x="335477" y="745750"/>
                </a:lnTo>
                <a:lnTo>
                  <a:pt x="335477" y="945391"/>
                </a:lnTo>
                <a:lnTo>
                  <a:pt x="135828" y="945391"/>
                </a:lnTo>
                <a:close/>
                <a:moveTo>
                  <a:pt x="145198" y="701256"/>
                </a:moveTo>
                <a:lnTo>
                  <a:pt x="152440" y="708498"/>
                </a:lnTo>
                <a:lnTo>
                  <a:pt x="100438" y="760500"/>
                </a:lnTo>
                <a:lnTo>
                  <a:pt x="93196" y="753258"/>
                </a:lnTo>
                <a:close/>
                <a:moveTo>
                  <a:pt x="9958337" y="683072"/>
                </a:moveTo>
                <a:lnTo>
                  <a:pt x="10341948" y="683072"/>
                </a:lnTo>
                <a:lnTo>
                  <a:pt x="10430293" y="771418"/>
                </a:lnTo>
                <a:lnTo>
                  <a:pt x="10423383" y="778327"/>
                </a:lnTo>
                <a:lnTo>
                  <a:pt x="10337999" y="692820"/>
                </a:lnTo>
                <a:lnTo>
                  <a:pt x="9958337" y="692820"/>
                </a:lnTo>
                <a:close/>
                <a:moveTo>
                  <a:pt x="10101713" y="582388"/>
                </a:moveTo>
                <a:lnTo>
                  <a:pt x="10362676" y="582388"/>
                </a:lnTo>
                <a:lnTo>
                  <a:pt x="10364157" y="583746"/>
                </a:lnTo>
                <a:lnTo>
                  <a:pt x="10492233" y="711822"/>
                </a:lnTo>
                <a:lnTo>
                  <a:pt x="10485324" y="718731"/>
                </a:lnTo>
                <a:lnTo>
                  <a:pt x="10358728" y="592136"/>
                </a:lnTo>
                <a:lnTo>
                  <a:pt x="10101713" y="592136"/>
                </a:lnTo>
                <a:close/>
                <a:moveTo>
                  <a:pt x="369497" y="559672"/>
                </a:moveTo>
                <a:lnTo>
                  <a:pt x="376740" y="566913"/>
                </a:lnTo>
                <a:lnTo>
                  <a:pt x="324750" y="618922"/>
                </a:lnTo>
                <a:lnTo>
                  <a:pt x="317506" y="611681"/>
                </a:lnTo>
                <a:close/>
                <a:moveTo>
                  <a:pt x="164210" y="542778"/>
                </a:moveTo>
                <a:lnTo>
                  <a:pt x="164272" y="542841"/>
                </a:lnTo>
                <a:lnTo>
                  <a:pt x="164210" y="542901"/>
                </a:lnTo>
                <a:close/>
                <a:moveTo>
                  <a:pt x="8643770" y="528465"/>
                </a:moveTo>
                <a:lnTo>
                  <a:pt x="9415682" y="528465"/>
                </a:lnTo>
                <a:lnTo>
                  <a:pt x="9494156" y="606940"/>
                </a:lnTo>
                <a:lnTo>
                  <a:pt x="8725452" y="610147"/>
                </a:lnTo>
                <a:close/>
                <a:moveTo>
                  <a:pt x="9546469" y="517856"/>
                </a:moveTo>
                <a:lnTo>
                  <a:pt x="9683182" y="654446"/>
                </a:lnTo>
                <a:lnTo>
                  <a:pt x="9932301" y="654446"/>
                </a:lnTo>
                <a:lnTo>
                  <a:pt x="9886772" y="699976"/>
                </a:lnTo>
                <a:lnTo>
                  <a:pt x="9624081" y="699976"/>
                </a:lnTo>
                <a:lnTo>
                  <a:pt x="9445169" y="521188"/>
                </a:lnTo>
                <a:close/>
                <a:moveTo>
                  <a:pt x="8260899" y="502184"/>
                </a:moveTo>
                <a:lnTo>
                  <a:pt x="8334438" y="575600"/>
                </a:lnTo>
                <a:lnTo>
                  <a:pt x="8643769" y="575600"/>
                </a:lnTo>
                <a:lnTo>
                  <a:pt x="8643769" y="585348"/>
                </a:lnTo>
                <a:lnTo>
                  <a:pt x="8330366" y="585348"/>
                </a:lnTo>
                <a:lnTo>
                  <a:pt x="8253989" y="509094"/>
                </a:lnTo>
                <a:close/>
                <a:moveTo>
                  <a:pt x="8240292" y="428645"/>
                </a:moveTo>
                <a:lnTo>
                  <a:pt x="8252137" y="428893"/>
                </a:lnTo>
                <a:lnTo>
                  <a:pt x="9646413" y="428893"/>
                </a:lnTo>
                <a:lnTo>
                  <a:pt x="9785596" y="568196"/>
                </a:lnTo>
                <a:lnTo>
                  <a:pt x="10039526" y="568196"/>
                </a:lnTo>
                <a:lnTo>
                  <a:pt x="10078269" y="606939"/>
                </a:lnTo>
                <a:lnTo>
                  <a:pt x="9701691" y="606939"/>
                </a:lnTo>
                <a:lnTo>
                  <a:pt x="9568433" y="473681"/>
                </a:lnTo>
                <a:lnTo>
                  <a:pt x="8285205" y="473681"/>
                </a:lnTo>
                <a:close/>
                <a:moveTo>
                  <a:pt x="171368" y="407299"/>
                </a:moveTo>
                <a:cubicBezTo>
                  <a:pt x="180437" y="416430"/>
                  <a:pt x="193185" y="429239"/>
                  <a:pt x="207267" y="443371"/>
                </a:cubicBezTo>
                <a:lnTo>
                  <a:pt x="235602" y="471771"/>
                </a:lnTo>
                <a:lnTo>
                  <a:pt x="244292" y="463101"/>
                </a:lnTo>
                <a:cubicBezTo>
                  <a:pt x="273135" y="434291"/>
                  <a:pt x="297844" y="409521"/>
                  <a:pt x="299572" y="407546"/>
                </a:cubicBezTo>
                <a:lnTo>
                  <a:pt x="307717" y="413592"/>
                </a:lnTo>
                <a:cubicBezTo>
                  <a:pt x="307717" y="413592"/>
                  <a:pt x="306815" y="414911"/>
                  <a:pt x="249517" y="472153"/>
                </a:cubicBezTo>
                <a:lnTo>
                  <a:pt x="242735" y="478921"/>
                </a:lnTo>
                <a:lnTo>
                  <a:pt x="251172" y="487377"/>
                </a:lnTo>
                <a:cubicBezTo>
                  <a:pt x="279984" y="516219"/>
                  <a:pt x="304755" y="540927"/>
                  <a:pt x="306730" y="542654"/>
                </a:cubicBezTo>
                <a:lnTo>
                  <a:pt x="300684" y="550799"/>
                </a:lnTo>
                <a:cubicBezTo>
                  <a:pt x="300684" y="550799"/>
                  <a:pt x="299365" y="549897"/>
                  <a:pt x="242120" y="492603"/>
                </a:cubicBezTo>
                <a:lnTo>
                  <a:pt x="235586" y="486055"/>
                </a:lnTo>
                <a:lnTo>
                  <a:pt x="215912" y="505687"/>
                </a:lnTo>
                <a:cubicBezTo>
                  <a:pt x="202973" y="518587"/>
                  <a:pt x="188210" y="533294"/>
                  <a:pt x="171366" y="550059"/>
                </a:cubicBezTo>
                <a:lnTo>
                  <a:pt x="164272" y="542841"/>
                </a:lnTo>
                <a:lnTo>
                  <a:pt x="200284" y="507004"/>
                </a:lnTo>
                <a:lnTo>
                  <a:pt x="228450" y="478905"/>
                </a:lnTo>
                <a:lnTo>
                  <a:pt x="208584" y="459000"/>
                </a:lnTo>
                <a:cubicBezTo>
                  <a:pt x="195683" y="446061"/>
                  <a:pt x="180977" y="431299"/>
                  <a:pt x="164210" y="414456"/>
                </a:cubicBezTo>
                <a:lnTo>
                  <a:pt x="164087" y="414456"/>
                </a:lnTo>
                <a:close/>
                <a:moveTo>
                  <a:pt x="7978834" y="390150"/>
                </a:moveTo>
                <a:lnTo>
                  <a:pt x="8040404" y="451596"/>
                </a:lnTo>
                <a:lnTo>
                  <a:pt x="8221537" y="451596"/>
                </a:lnTo>
                <a:lnTo>
                  <a:pt x="8221537" y="461344"/>
                </a:lnTo>
                <a:lnTo>
                  <a:pt x="8036333" y="461344"/>
                </a:lnTo>
                <a:lnTo>
                  <a:pt x="7971924" y="396937"/>
                </a:lnTo>
                <a:close/>
                <a:moveTo>
                  <a:pt x="146072" y="389038"/>
                </a:moveTo>
                <a:lnTo>
                  <a:pt x="146072" y="568196"/>
                </a:lnTo>
                <a:lnTo>
                  <a:pt x="325239" y="568196"/>
                </a:lnTo>
                <a:lnTo>
                  <a:pt x="325239" y="389038"/>
                </a:lnTo>
                <a:close/>
                <a:moveTo>
                  <a:pt x="135830" y="378796"/>
                </a:moveTo>
                <a:lnTo>
                  <a:pt x="335479" y="378796"/>
                </a:lnTo>
                <a:lnTo>
                  <a:pt x="335479" y="578438"/>
                </a:lnTo>
                <a:lnTo>
                  <a:pt x="135830" y="578438"/>
                </a:lnTo>
                <a:close/>
                <a:moveTo>
                  <a:pt x="5864224" y="355849"/>
                </a:moveTo>
                <a:lnTo>
                  <a:pt x="5763663" y="456533"/>
                </a:lnTo>
                <a:lnTo>
                  <a:pt x="5746635" y="473562"/>
                </a:lnTo>
                <a:lnTo>
                  <a:pt x="5746513" y="473562"/>
                </a:lnTo>
                <a:lnTo>
                  <a:pt x="5733436" y="486639"/>
                </a:lnTo>
                <a:lnTo>
                  <a:pt x="5415713" y="486639"/>
                </a:lnTo>
                <a:lnTo>
                  <a:pt x="5344147" y="558204"/>
                </a:lnTo>
                <a:lnTo>
                  <a:pt x="4937092" y="558204"/>
                </a:lnTo>
                <a:lnTo>
                  <a:pt x="5008658" y="486639"/>
                </a:lnTo>
                <a:lnTo>
                  <a:pt x="4783723" y="486639"/>
                </a:lnTo>
                <a:lnTo>
                  <a:pt x="4712157" y="558204"/>
                </a:lnTo>
                <a:lnTo>
                  <a:pt x="4305102" y="558204"/>
                </a:lnTo>
                <a:lnTo>
                  <a:pt x="4376668" y="486639"/>
                </a:lnTo>
                <a:lnTo>
                  <a:pt x="4151734" y="486639"/>
                </a:lnTo>
                <a:lnTo>
                  <a:pt x="4080168" y="558204"/>
                </a:lnTo>
                <a:lnTo>
                  <a:pt x="3673113" y="558204"/>
                </a:lnTo>
                <a:lnTo>
                  <a:pt x="3744679" y="486639"/>
                </a:lnTo>
                <a:lnTo>
                  <a:pt x="3519743" y="486639"/>
                </a:lnTo>
                <a:lnTo>
                  <a:pt x="3448177" y="558204"/>
                </a:lnTo>
                <a:lnTo>
                  <a:pt x="3041122" y="558204"/>
                </a:lnTo>
                <a:lnTo>
                  <a:pt x="3112688" y="486639"/>
                </a:lnTo>
                <a:lnTo>
                  <a:pt x="2869521" y="486639"/>
                </a:lnTo>
                <a:lnTo>
                  <a:pt x="2734135" y="592011"/>
                </a:lnTo>
                <a:lnTo>
                  <a:pt x="609655" y="592011"/>
                </a:lnTo>
                <a:lnTo>
                  <a:pt x="609655" y="1369494"/>
                </a:lnTo>
                <a:lnTo>
                  <a:pt x="671711" y="1307432"/>
                </a:lnTo>
                <a:lnTo>
                  <a:pt x="671711" y="678015"/>
                </a:lnTo>
                <a:lnTo>
                  <a:pt x="687380" y="678015"/>
                </a:lnTo>
                <a:lnTo>
                  <a:pt x="687380" y="678012"/>
                </a:lnTo>
                <a:lnTo>
                  <a:pt x="723035" y="713671"/>
                </a:lnTo>
                <a:lnTo>
                  <a:pt x="723035" y="1031393"/>
                </a:lnTo>
                <a:lnTo>
                  <a:pt x="747711" y="1056071"/>
                </a:lnTo>
                <a:lnTo>
                  <a:pt x="747711" y="1458190"/>
                </a:lnTo>
                <a:lnTo>
                  <a:pt x="671711" y="1534074"/>
                </a:lnTo>
                <a:lnTo>
                  <a:pt x="672965" y="1465596"/>
                </a:lnTo>
                <a:lnTo>
                  <a:pt x="671711" y="1465596"/>
                </a:lnTo>
                <a:lnTo>
                  <a:pt x="671711" y="1318006"/>
                </a:lnTo>
                <a:lnTo>
                  <a:pt x="610908" y="1378728"/>
                </a:lnTo>
                <a:lnTo>
                  <a:pt x="610908" y="1519720"/>
                </a:lnTo>
                <a:lnTo>
                  <a:pt x="614620" y="1520578"/>
                </a:lnTo>
                <a:cubicBezTo>
                  <a:pt x="617242" y="1522444"/>
                  <a:pt x="619154" y="1525313"/>
                  <a:pt x="619771" y="1528768"/>
                </a:cubicBezTo>
                <a:cubicBezTo>
                  <a:pt x="620327" y="1532223"/>
                  <a:pt x="619463" y="1535554"/>
                  <a:pt x="617597" y="1538176"/>
                </a:cubicBezTo>
                <a:lnTo>
                  <a:pt x="609655" y="1543173"/>
                </a:lnTo>
                <a:lnTo>
                  <a:pt x="609655" y="1589227"/>
                </a:lnTo>
                <a:lnTo>
                  <a:pt x="648023" y="1550854"/>
                </a:lnTo>
                <a:lnTo>
                  <a:pt x="647777" y="1565044"/>
                </a:lnTo>
                <a:lnTo>
                  <a:pt x="647777" y="1628342"/>
                </a:lnTo>
                <a:lnTo>
                  <a:pt x="609655" y="1666551"/>
                </a:lnTo>
                <a:lnTo>
                  <a:pt x="609655" y="1711381"/>
                </a:lnTo>
                <a:lnTo>
                  <a:pt x="648023" y="1673008"/>
                </a:lnTo>
                <a:lnTo>
                  <a:pt x="647777" y="1687198"/>
                </a:lnTo>
                <a:lnTo>
                  <a:pt x="647777" y="1750496"/>
                </a:lnTo>
                <a:lnTo>
                  <a:pt x="609655" y="1788705"/>
                </a:lnTo>
                <a:lnTo>
                  <a:pt x="609655" y="1833493"/>
                </a:lnTo>
                <a:lnTo>
                  <a:pt x="648023" y="1795037"/>
                </a:lnTo>
                <a:lnTo>
                  <a:pt x="647777" y="1809350"/>
                </a:lnTo>
                <a:lnTo>
                  <a:pt x="647777" y="1872648"/>
                </a:lnTo>
                <a:lnTo>
                  <a:pt x="609655" y="1910774"/>
                </a:lnTo>
                <a:lnTo>
                  <a:pt x="609655" y="1955563"/>
                </a:lnTo>
                <a:lnTo>
                  <a:pt x="648023" y="1917190"/>
                </a:lnTo>
                <a:lnTo>
                  <a:pt x="647777" y="1931503"/>
                </a:lnTo>
                <a:lnTo>
                  <a:pt x="647777" y="1994801"/>
                </a:lnTo>
                <a:lnTo>
                  <a:pt x="609655" y="2032927"/>
                </a:lnTo>
                <a:lnTo>
                  <a:pt x="609655" y="2077717"/>
                </a:lnTo>
                <a:lnTo>
                  <a:pt x="648023" y="2039344"/>
                </a:lnTo>
                <a:lnTo>
                  <a:pt x="647777" y="2053657"/>
                </a:lnTo>
                <a:lnTo>
                  <a:pt x="647777" y="2116832"/>
                </a:lnTo>
                <a:lnTo>
                  <a:pt x="609655" y="2155041"/>
                </a:lnTo>
                <a:lnTo>
                  <a:pt x="609655" y="2199871"/>
                </a:lnTo>
                <a:lnTo>
                  <a:pt x="648023" y="2161497"/>
                </a:lnTo>
                <a:lnTo>
                  <a:pt x="647777" y="2175687"/>
                </a:lnTo>
                <a:lnTo>
                  <a:pt x="647777" y="2238985"/>
                </a:lnTo>
                <a:lnTo>
                  <a:pt x="609655" y="2277194"/>
                </a:lnTo>
                <a:lnTo>
                  <a:pt x="609655" y="2322024"/>
                </a:lnTo>
                <a:lnTo>
                  <a:pt x="648023" y="2283651"/>
                </a:lnTo>
                <a:lnTo>
                  <a:pt x="647777" y="2297841"/>
                </a:lnTo>
                <a:lnTo>
                  <a:pt x="647777" y="2361139"/>
                </a:lnTo>
                <a:lnTo>
                  <a:pt x="609655" y="2399348"/>
                </a:lnTo>
                <a:lnTo>
                  <a:pt x="609655" y="2444178"/>
                </a:lnTo>
                <a:lnTo>
                  <a:pt x="648023" y="2405804"/>
                </a:lnTo>
                <a:lnTo>
                  <a:pt x="647777" y="2419994"/>
                </a:lnTo>
                <a:lnTo>
                  <a:pt x="647777" y="2483292"/>
                </a:lnTo>
                <a:lnTo>
                  <a:pt x="609655" y="2521501"/>
                </a:lnTo>
                <a:lnTo>
                  <a:pt x="609655" y="2566331"/>
                </a:lnTo>
                <a:lnTo>
                  <a:pt x="648023" y="2527958"/>
                </a:lnTo>
                <a:lnTo>
                  <a:pt x="647777" y="2542148"/>
                </a:lnTo>
                <a:lnTo>
                  <a:pt x="647777" y="2605446"/>
                </a:lnTo>
                <a:lnTo>
                  <a:pt x="609655" y="2643655"/>
                </a:lnTo>
                <a:lnTo>
                  <a:pt x="609655" y="2688443"/>
                </a:lnTo>
                <a:lnTo>
                  <a:pt x="648023" y="2649987"/>
                </a:lnTo>
                <a:lnTo>
                  <a:pt x="647777" y="2664300"/>
                </a:lnTo>
                <a:lnTo>
                  <a:pt x="647777" y="2727598"/>
                </a:lnTo>
                <a:lnTo>
                  <a:pt x="609655" y="2765724"/>
                </a:lnTo>
                <a:lnTo>
                  <a:pt x="609655" y="2810512"/>
                </a:lnTo>
                <a:lnTo>
                  <a:pt x="648023" y="2772140"/>
                </a:lnTo>
                <a:lnTo>
                  <a:pt x="647777" y="2786453"/>
                </a:lnTo>
                <a:lnTo>
                  <a:pt x="647777" y="2849628"/>
                </a:lnTo>
                <a:lnTo>
                  <a:pt x="609655" y="2887837"/>
                </a:lnTo>
                <a:lnTo>
                  <a:pt x="609655" y="2932664"/>
                </a:lnTo>
                <a:lnTo>
                  <a:pt x="648020" y="2894294"/>
                </a:lnTo>
                <a:lnTo>
                  <a:pt x="647774" y="2908607"/>
                </a:lnTo>
                <a:lnTo>
                  <a:pt x="647774" y="2971782"/>
                </a:lnTo>
                <a:lnTo>
                  <a:pt x="609655" y="3009988"/>
                </a:lnTo>
                <a:lnTo>
                  <a:pt x="609655" y="3066643"/>
                </a:lnTo>
                <a:lnTo>
                  <a:pt x="610622" y="3064307"/>
                </a:lnTo>
                <a:cubicBezTo>
                  <a:pt x="612900" y="3062029"/>
                  <a:pt x="616045" y="3060620"/>
                  <a:pt x="619520" y="3060620"/>
                </a:cubicBezTo>
                <a:cubicBezTo>
                  <a:pt x="626470" y="3060620"/>
                  <a:pt x="632104" y="3066255"/>
                  <a:pt x="632104" y="3073207"/>
                </a:cubicBezTo>
                <a:cubicBezTo>
                  <a:pt x="632104" y="3076681"/>
                  <a:pt x="630696" y="3079828"/>
                  <a:pt x="628418" y="3082105"/>
                </a:cubicBezTo>
                <a:lnTo>
                  <a:pt x="623222" y="3084258"/>
                </a:lnTo>
                <a:lnTo>
                  <a:pt x="623222" y="3725932"/>
                </a:lnTo>
                <a:lnTo>
                  <a:pt x="637242" y="3725932"/>
                </a:lnTo>
                <a:lnTo>
                  <a:pt x="637242" y="3957655"/>
                </a:lnTo>
                <a:lnTo>
                  <a:pt x="623222" y="3957655"/>
                </a:lnTo>
                <a:lnTo>
                  <a:pt x="623222" y="4334594"/>
                </a:lnTo>
                <a:lnTo>
                  <a:pt x="615696" y="4327067"/>
                </a:lnTo>
                <a:lnTo>
                  <a:pt x="615696" y="3957655"/>
                </a:lnTo>
                <a:lnTo>
                  <a:pt x="609655" y="3957655"/>
                </a:lnTo>
                <a:lnTo>
                  <a:pt x="609655" y="4527324"/>
                </a:lnTo>
                <a:lnTo>
                  <a:pt x="1027814" y="4945731"/>
                </a:lnTo>
                <a:lnTo>
                  <a:pt x="6009947" y="4945731"/>
                </a:lnTo>
                <a:lnTo>
                  <a:pt x="6446861" y="4516220"/>
                </a:lnTo>
                <a:lnTo>
                  <a:pt x="6453031" y="4516220"/>
                </a:lnTo>
                <a:lnTo>
                  <a:pt x="6502001" y="4516251"/>
                </a:lnTo>
                <a:lnTo>
                  <a:pt x="6502260" y="4514647"/>
                </a:lnTo>
                <a:lnTo>
                  <a:pt x="6502260" y="4506483"/>
                </a:lnTo>
                <a:lnTo>
                  <a:pt x="7855078" y="4506483"/>
                </a:lnTo>
                <a:lnTo>
                  <a:pt x="7844369" y="4517101"/>
                </a:lnTo>
                <a:lnTo>
                  <a:pt x="7851824" y="4517106"/>
                </a:lnTo>
                <a:lnTo>
                  <a:pt x="7862481" y="4506359"/>
                </a:lnTo>
                <a:lnTo>
                  <a:pt x="8062369" y="4506359"/>
                </a:lnTo>
                <a:lnTo>
                  <a:pt x="8051495" y="4517233"/>
                </a:lnTo>
                <a:lnTo>
                  <a:pt x="8059602" y="4517238"/>
                </a:lnTo>
                <a:lnTo>
                  <a:pt x="8070390" y="4506359"/>
                </a:lnTo>
                <a:lnTo>
                  <a:pt x="8270277" y="4506359"/>
                </a:lnTo>
                <a:lnTo>
                  <a:pt x="8259271" y="4517364"/>
                </a:lnTo>
                <a:lnTo>
                  <a:pt x="8267500" y="4517370"/>
                </a:lnTo>
                <a:lnTo>
                  <a:pt x="8278418" y="4506359"/>
                </a:lnTo>
                <a:lnTo>
                  <a:pt x="8478306" y="4506359"/>
                </a:lnTo>
                <a:lnTo>
                  <a:pt x="8467168" y="4517496"/>
                </a:lnTo>
                <a:lnTo>
                  <a:pt x="8475278" y="4517501"/>
                </a:lnTo>
                <a:lnTo>
                  <a:pt x="8486327" y="4506359"/>
                </a:lnTo>
                <a:lnTo>
                  <a:pt x="8686215" y="4506359"/>
                </a:lnTo>
                <a:lnTo>
                  <a:pt x="8674945" y="4517628"/>
                </a:lnTo>
                <a:lnTo>
                  <a:pt x="8683057" y="4517633"/>
                </a:lnTo>
                <a:lnTo>
                  <a:pt x="8694236" y="4506359"/>
                </a:lnTo>
                <a:lnTo>
                  <a:pt x="8724564" y="4506359"/>
                </a:lnTo>
                <a:lnTo>
                  <a:pt x="8755185" y="4475741"/>
                </a:lnTo>
                <a:lnTo>
                  <a:pt x="9046132" y="4475741"/>
                </a:lnTo>
                <a:lnTo>
                  <a:pt x="9076751" y="4506359"/>
                </a:lnTo>
                <a:lnTo>
                  <a:pt x="9142624" y="4506359"/>
                </a:lnTo>
                <a:lnTo>
                  <a:pt x="9131066" y="4517917"/>
                </a:lnTo>
                <a:lnTo>
                  <a:pt x="9139303" y="4517922"/>
                </a:lnTo>
                <a:lnTo>
                  <a:pt x="9150769" y="4506359"/>
                </a:lnTo>
                <a:lnTo>
                  <a:pt x="9350656" y="4506359"/>
                </a:lnTo>
                <a:lnTo>
                  <a:pt x="9338966" y="4518048"/>
                </a:lnTo>
                <a:lnTo>
                  <a:pt x="10544183" y="4518811"/>
                </a:lnTo>
                <a:lnTo>
                  <a:pt x="10544183" y="4430978"/>
                </a:lnTo>
                <a:lnTo>
                  <a:pt x="10542931" y="4429727"/>
                </a:lnTo>
                <a:lnTo>
                  <a:pt x="10542931" y="4489322"/>
                </a:lnTo>
                <a:lnTo>
                  <a:pt x="10539350" y="4486238"/>
                </a:lnTo>
                <a:lnTo>
                  <a:pt x="10484541" y="4431454"/>
                </a:lnTo>
                <a:lnTo>
                  <a:pt x="10484541" y="3495069"/>
                </a:lnTo>
                <a:lnTo>
                  <a:pt x="10429114" y="3439667"/>
                </a:lnTo>
                <a:lnTo>
                  <a:pt x="10429114" y="3049899"/>
                </a:lnTo>
                <a:lnTo>
                  <a:pt x="10409981" y="3030886"/>
                </a:lnTo>
                <a:lnTo>
                  <a:pt x="10409981" y="2720073"/>
                </a:lnTo>
                <a:lnTo>
                  <a:pt x="10429114" y="2739198"/>
                </a:lnTo>
                <a:lnTo>
                  <a:pt x="10429114" y="2652827"/>
                </a:lnTo>
                <a:lnTo>
                  <a:pt x="10461704" y="2685525"/>
                </a:lnTo>
                <a:lnTo>
                  <a:pt x="10461704" y="3348114"/>
                </a:lnTo>
                <a:lnTo>
                  <a:pt x="10484541" y="3370941"/>
                </a:lnTo>
                <a:lnTo>
                  <a:pt x="10484541" y="3249405"/>
                </a:lnTo>
                <a:lnTo>
                  <a:pt x="10544183" y="3189791"/>
                </a:lnTo>
                <a:lnTo>
                  <a:pt x="10544183" y="3156476"/>
                </a:lnTo>
                <a:lnTo>
                  <a:pt x="10518736" y="3181912"/>
                </a:lnTo>
                <a:lnTo>
                  <a:pt x="10521451" y="2875664"/>
                </a:lnTo>
                <a:lnTo>
                  <a:pt x="10544183" y="2898439"/>
                </a:lnTo>
                <a:lnTo>
                  <a:pt x="10544183" y="2659800"/>
                </a:lnTo>
                <a:lnTo>
                  <a:pt x="10533304" y="2668518"/>
                </a:lnTo>
                <a:lnTo>
                  <a:pt x="10533304" y="2746723"/>
                </a:lnTo>
                <a:lnTo>
                  <a:pt x="10505529" y="2719084"/>
                </a:lnTo>
                <a:lnTo>
                  <a:pt x="10505529" y="2448990"/>
                </a:lnTo>
                <a:lnTo>
                  <a:pt x="10533304" y="2426903"/>
                </a:lnTo>
                <a:lnTo>
                  <a:pt x="10533304" y="2505388"/>
                </a:lnTo>
                <a:lnTo>
                  <a:pt x="10544183" y="2516356"/>
                </a:lnTo>
                <a:lnTo>
                  <a:pt x="10544183" y="2302052"/>
                </a:lnTo>
                <a:lnTo>
                  <a:pt x="10521416" y="2324861"/>
                </a:lnTo>
                <a:lnTo>
                  <a:pt x="10518701" y="2018615"/>
                </a:lnTo>
                <a:lnTo>
                  <a:pt x="10544183" y="2044086"/>
                </a:lnTo>
                <a:lnTo>
                  <a:pt x="10544183" y="2010771"/>
                </a:lnTo>
                <a:lnTo>
                  <a:pt x="10484506" y="1951122"/>
                </a:lnTo>
                <a:lnTo>
                  <a:pt x="10484506" y="1829586"/>
                </a:lnTo>
                <a:lnTo>
                  <a:pt x="10461669" y="1852413"/>
                </a:lnTo>
                <a:lnTo>
                  <a:pt x="10461669" y="2515002"/>
                </a:lnTo>
                <a:lnTo>
                  <a:pt x="10429080" y="2547700"/>
                </a:lnTo>
                <a:lnTo>
                  <a:pt x="10429080" y="2461328"/>
                </a:lnTo>
                <a:lnTo>
                  <a:pt x="10409947" y="2480452"/>
                </a:lnTo>
                <a:lnTo>
                  <a:pt x="10409947" y="2169641"/>
                </a:lnTo>
                <a:lnTo>
                  <a:pt x="10429080" y="2150628"/>
                </a:lnTo>
                <a:lnTo>
                  <a:pt x="10429080" y="1760859"/>
                </a:lnTo>
                <a:lnTo>
                  <a:pt x="10484506" y="1705458"/>
                </a:lnTo>
                <a:lnTo>
                  <a:pt x="10484506" y="769073"/>
                </a:lnTo>
                <a:lnTo>
                  <a:pt x="10539315" y="714289"/>
                </a:lnTo>
                <a:lnTo>
                  <a:pt x="10542896" y="711204"/>
                </a:lnTo>
                <a:lnTo>
                  <a:pt x="10542896" y="770800"/>
                </a:lnTo>
                <a:lnTo>
                  <a:pt x="10544183" y="769513"/>
                </a:lnTo>
                <a:lnTo>
                  <a:pt x="10544183" y="662838"/>
                </a:lnTo>
                <a:lnTo>
                  <a:pt x="10368107" y="486762"/>
                </a:lnTo>
                <a:lnTo>
                  <a:pt x="9823231" y="486762"/>
                </a:lnTo>
                <a:lnTo>
                  <a:pt x="9793001" y="456532"/>
                </a:lnTo>
                <a:lnTo>
                  <a:pt x="9793120" y="456532"/>
                </a:lnTo>
                <a:lnTo>
                  <a:pt x="9692437" y="355849"/>
                </a:lnTo>
                <a:close/>
                <a:moveTo>
                  <a:pt x="145332" y="334187"/>
                </a:moveTo>
                <a:lnTo>
                  <a:pt x="152574" y="341429"/>
                </a:lnTo>
                <a:lnTo>
                  <a:pt x="100572" y="393431"/>
                </a:lnTo>
                <a:lnTo>
                  <a:pt x="93330" y="386189"/>
                </a:lnTo>
                <a:close/>
                <a:moveTo>
                  <a:pt x="818670" y="274801"/>
                </a:moveTo>
                <a:lnTo>
                  <a:pt x="1735304" y="274801"/>
                </a:lnTo>
                <a:lnTo>
                  <a:pt x="1735304" y="312556"/>
                </a:lnTo>
                <a:lnTo>
                  <a:pt x="969805" y="312556"/>
                </a:lnTo>
                <a:lnTo>
                  <a:pt x="915527" y="366830"/>
                </a:lnTo>
                <a:lnTo>
                  <a:pt x="652097" y="366830"/>
                </a:lnTo>
                <a:lnTo>
                  <a:pt x="710952" y="308102"/>
                </a:lnTo>
                <a:lnTo>
                  <a:pt x="818670" y="308102"/>
                </a:lnTo>
                <a:close/>
                <a:moveTo>
                  <a:pt x="2012430" y="264684"/>
                </a:moveTo>
                <a:cubicBezTo>
                  <a:pt x="2020450" y="264684"/>
                  <a:pt x="2027699" y="267923"/>
                  <a:pt x="2032943" y="273166"/>
                </a:cubicBezTo>
                <a:lnTo>
                  <a:pt x="2039435" y="288866"/>
                </a:lnTo>
                <a:lnTo>
                  <a:pt x="3095775" y="288866"/>
                </a:lnTo>
                <a:lnTo>
                  <a:pt x="3102268" y="273166"/>
                </a:lnTo>
                <a:cubicBezTo>
                  <a:pt x="3107512" y="267923"/>
                  <a:pt x="3114761" y="264684"/>
                  <a:pt x="3122781" y="264684"/>
                </a:cubicBezTo>
                <a:cubicBezTo>
                  <a:pt x="3138821" y="264684"/>
                  <a:pt x="3151777" y="277639"/>
                  <a:pt x="3151777" y="293678"/>
                </a:cubicBezTo>
                <a:cubicBezTo>
                  <a:pt x="3151777" y="309717"/>
                  <a:pt x="3138821" y="322673"/>
                  <a:pt x="3122781" y="322673"/>
                </a:cubicBezTo>
                <a:cubicBezTo>
                  <a:pt x="3114761" y="322673"/>
                  <a:pt x="3107512" y="319434"/>
                  <a:pt x="3102268" y="314190"/>
                </a:cubicBezTo>
                <a:lnTo>
                  <a:pt x="3095724" y="298366"/>
                </a:lnTo>
                <a:lnTo>
                  <a:pt x="2039487" y="298366"/>
                </a:lnTo>
                <a:lnTo>
                  <a:pt x="2032943" y="314190"/>
                </a:lnTo>
                <a:cubicBezTo>
                  <a:pt x="2027699" y="319434"/>
                  <a:pt x="2020450" y="322673"/>
                  <a:pt x="2012430" y="322673"/>
                </a:cubicBezTo>
                <a:cubicBezTo>
                  <a:pt x="1996390" y="322673"/>
                  <a:pt x="1983434" y="309717"/>
                  <a:pt x="1983434" y="293678"/>
                </a:cubicBezTo>
                <a:cubicBezTo>
                  <a:pt x="1983434" y="277639"/>
                  <a:pt x="1996390" y="264684"/>
                  <a:pt x="2012430" y="264684"/>
                </a:cubicBezTo>
                <a:close/>
                <a:moveTo>
                  <a:pt x="435184" y="234559"/>
                </a:moveTo>
                <a:lnTo>
                  <a:pt x="473804" y="234559"/>
                </a:lnTo>
                <a:lnTo>
                  <a:pt x="473804" y="349795"/>
                </a:lnTo>
                <a:lnTo>
                  <a:pt x="435184" y="349795"/>
                </a:lnTo>
                <a:close/>
                <a:moveTo>
                  <a:pt x="3454" y="229748"/>
                </a:moveTo>
                <a:lnTo>
                  <a:pt x="335490" y="229748"/>
                </a:lnTo>
                <a:lnTo>
                  <a:pt x="335490" y="239496"/>
                </a:lnTo>
                <a:lnTo>
                  <a:pt x="13202" y="239496"/>
                </a:lnTo>
                <a:lnTo>
                  <a:pt x="13202" y="308100"/>
                </a:lnTo>
                <a:lnTo>
                  <a:pt x="3454" y="308100"/>
                </a:lnTo>
                <a:close/>
                <a:moveTo>
                  <a:pt x="4827265" y="174098"/>
                </a:moveTo>
                <a:lnTo>
                  <a:pt x="6272838" y="174098"/>
                </a:lnTo>
                <a:lnTo>
                  <a:pt x="6272838" y="184711"/>
                </a:lnTo>
                <a:lnTo>
                  <a:pt x="4827265" y="184711"/>
                </a:lnTo>
                <a:close/>
                <a:moveTo>
                  <a:pt x="7327103" y="127829"/>
                </a:moveTo>
                <a:lnTo>
                  <a:pt x="9711685" y="127829"/>
                </a:lnTo>
                <a:lnTo>
                  <a:pt x="10040265" y="456532"/>
                </a:lnTo>
                <a:lnTo>
                  <a:pt x="10574289" y="456532"/>
                </a:lnTo>
                <a:lnTo>
                  <a:pt x="10574289" y="514836"/>
                </a:lnTo>
                <a:lnTo>
                  <a:pt x="10702895" y="646055"/>
                </a:lnTo>
                <a:lnTo>
                  <a:pt x="10702895" y="737238"/>
                </a:lnTo>
                <a:lnTo>
                  <a:pt x="10574289" y="608429"/>
                </a:lnTo>
                <a:lnTo>
                  <a:pt x="10574289" y="653556"/>
                </a:lnTo>
                <a:lnTo>
                  <a:pt x="10702923" y="782153"/>
                </a:lnTo>
                <a:lnTo>
                  <a:pt x="10702923" y="876051"/>
                </a:lnTo>
                <a:lnTo>
                  <a:pt x="10574289" y="747213"/>
                </a:lnTo>
                <a:lnTo>
                  <a:pt x="10574289" y="792309"/>
                </a:lnTo>
                <a:lnTo>
                  <a:pt x="10702979" y="920962"/>
                </a:lnTo>
                <a:lnTo>
                  <a:pt x="10702979" y="1658201"/>
                </a:lnTo>
                <a:lnTo>
                  <a:pt x="10574289" y="1529428"/>
                </a:lnTo>
                <a:lnTo>
                  <a:pt x="10574289" y="1929567"/>
                </a:lnTo>
                <a:lnTo>
                  <a:pt x="10575238" y="1930516"/>
                </a:lnTo>
                <a:lnTo>
                  <a:pt x="10575238" y="2041811"/>
                </a:lnTo>
                <a:lnTo>
                  <a:pt x="10574289" y="2040863"/>
                </a:lnTo>
                <a:lnTo>
                  <a:pt x="10574289" y="3159699"/>
                </a:lnTo>
                <a:lnTo>
                  <a:pt x="10575273" y="3158715"/>
                </a:lnTo>
                <a:lnTo>
                  <a:pt x="10575273" y="3270010"/>
                </a:lnTo>
                <a:lnTo>
                  <a:pt x="10574289" y="3270993"/>
                </a:lnTo>
                <a:lnTo>
                  <a:pt x="10574289" y="4548917"/>
                </a:lnTo>
                <a:lnTo>
                  <a:pt x="9833361" y="4548451"/>
                </a:lnTo>
                <a:lnTo>
                  <a:pt x="9827068" y="4563621"/>
                </a:lnTo>
                <a:cubicBezTo>
                  <a:pt x="9822734" y="4567955"/>
                  <a:pt x="9816750" y="4570638"/>
                  <a:pt x="9810150" y="4570638"/>
                </a:cubicBezTo>
                <a:cubicBezTo>
                  <a:pt x="9803548" y="4570638"/>
                  <a:pt x="9797564" y="4567955"/>
                  <a:pt x="9793230" y="4563621"/>
                </a:cubicBezTo>
                <a:lnTo>
                  <a:pt x="9787594" y="4550035"/>
                </a:lnTo>
                <a:lnTo>
                  <a:pt x="9345349" y="4550035"/>
                </a:lnTo>
                <a:lnTo>
                  <a:pt x="9278597" y="4616659"/>
                </a:lnTo>
                <a:lnTo>
                  <a:pt x="7392746" y="4616659"/>
                </a:lnTo>
                <a:lnTo>
                  <a:pt x="7392746" y="4610119"/>
                </a:lnTo>
                <a:lnTo>
                  <a:pt x="9275883" y="4610119"/>
                </a:lnTo>
                <a:lnTo>
                  <a:pt x="9337868" y="4548139"/>
                </a:lnTo>
                <a:lnTo>
                  <a:pt x="9308891" y="4548120"/>
                </a:lnTo>
                <a:lnTo>
                  <a:pt x="9279090" y="4577918"/>
                </a:lnTo>
                <a:lnTo>
                  <a:pt x="9078586" y="4579151"/>
                </a:lnTo>
                <a:lnTo>
                  <a:pt x="9109481" y="4547995"/>
                </a:lnTo>
                <a:lnTo>
                  <a:pt x="9100990" y="4547990"/>
                </a:lnTo>
                <a:lnTo>
                  <a:pt x="9071060" y="4577918"/>
                </a:lnTo>
                <a:lnTo>
                  <a:pt x="8622176" y="4579028"/>
                </a:lnTo>
                <a:lnTo>
                  <a:pt x="8653234" y="4547708"/>
                </a:lnTo>
                <a:lnTo>
                  <a:pt x="8644868" y="4547703"/>
                </a:lnTo>
                <a:lnTo>
                  <a:pt x="8614650" y="4577918"/>
                </a:lnTo>
                <a:lnTo>
                  <a:pt x="8414146" y="4579151"/>
                </a:lnTo>
                <a:lnTo>
                  <a:pt x="8445455" y="4547577"/>
                </a:lnTo>
                <a:lnTo>
                  <a:pt x="8437090" y="4547572"/>
                </a:lnTo>
                <a:lnTo>
                  <a:pt x="8406741" y="4577918"/>
                </a:lnTo>
                <a:lnTo>
                  <a:pt x="8206237" y="4579151"/>
                </a:lnTo>
                <a:lnTo>
                  <a:pt x="8237676" y="4547446"/>
                </a:lnTo>
                <a:lnTo>
                  <a:pt x="8229191" y="4547441"/>
                </a:lnTo>
                <a:lnTo>
                  <a:pt x="8198711" y="4577918"/>
                </a:lnTo>
                <a:lnTo>
                  <a:pt x="7998207" y="4579151"/>
                </a:lnTo>
                <a:lnTo>
                  <a:pt x="8029776" y="4547315"/>
                </a:lnTo>
                <a:lnTo>
                  <a:pt x="8021414" y="4547310"/>
                </a:lnTo>
                <a:lnTo>
                  <a:pt x="7990804" y="4577918"/>
                </a:lnTo>
                <a:lnTo>
                  <a:pt x="7790300" y="4579151"/>
                </a:lnTo>
                <a:lnTo>
                  <a:pt x="7821998" y="4547185"/>
                </a:lnTo>
                <a:lnTo>
                  <a:pt x="7814033" y="4547180"/>
                </a:lnTo>
                <a:lnTo>
                  <a:pt x="7781910" y="4579029"/>
                </a:lnTo>
                <a:lnTo>
                  <a:pt x="7263683" y="4579029"/>
                </a:lnTo>
                <a:lnTo>
                  <a:pt x="7231463" y="4546813"/>
                </a:lnTo>
                <a:lnTo>
                  <a:pt x="6986970" y="4546659"/>
                </a:lnTo>
                <a:lnTo>
                  <a:pt x="6951883" y="4581743"/>
                </a:lnTo>
                <a:lnTo>
                  <a:pt x="6733610" y="4581743"/>
                </a:lnTo>
                <a:lnTo>
                  <a:pt x="6698342" y="4546477"/>
                </a:lnTo>
                <a:lnTo>
                  <a:pt x="6459077" y="4546327"/>
                </a:lnTo>
                <a:lnTo>
                  <a:pt x="6022285" y="4975961"/>
                </a:lnTo>
                <a:lnTo>
                  <a:pt x="1015352" y="4975961"/>
                </a:lnTo>
                <a:lnTo>
                  <a:pt x="579548" y="4539786"/>
                </a:lnTo>
                <a:lnTo>
                  <a:pt x="580288" y="456532"/>
                </a:lnTo>
                <a:lnTo>
                  <a:pt x="3344863" y="456532"/>
                </a:lnTo>
                <a:lnTo>
                  <a:pt x="3391911" y="420009"/>
                </a:lnTo>
                <a:lnTo>
                  <a:pt x="3861876" y="420009"/>
                </a:lnTo>
                <a:lnTo>
                  <a:pt x="3964914" y="312556"/>
                </a:lnTo>
                <a:lnTo>
                  <a:pt x="3272449" y="312556"/>
                </a:lnTo>
                <a:lnTo>
                  <a:pt x="3272449" y="274840"/>
                </a:lnTo>
                <a:lnTo>
                  <a:pt x="3272324" y="274801"/>
                </a:lnTo>
                <a:lnTo>
                  <a:pt x="3272447" y="274801"/>
                </a:lnTo>
                <a:lnTo>
                  <a:pt x="3312549" y="234703"/>
                </a:lnTo>
                <a:lnTo>
                  <a:pt x="3774753" y="234703"/>
                </a:lnTo>
                <a:lnTo>
                  <a:pt x="3814854" y="274801"/>
                </a:lnTo>
                <a:lnTo>
                  <a:pt x="4001116" y="274801"/>
                </a:lnTo>
                <a:lnTo>
                  <a:pt x="4042780" y="231352"/>
                </a:lnTo>
                <a:lnTo>
                  <a:pt x="6094093" y="231352"/>
                </a:lnTo>
                <a:lnTo>
                  <a:pt x="6164795" y="302175"/>
                </a:lnTo>
                <a:lnTo>
                  <a:pt x="7152757" y="302175"/>
                </a:lnTo>
                <a:close/>
                <a:moveTo>
                  <a:pt x="5870972" y="83788"/>
                </a:moveTo>
                <a:lnTo>
                  <a:pt x="5931553" y="83788"/>
                </a:lnTo>
                <a:lnTo>
                  <a:pt x="5894909" y="120560"/>
                </a:lnTo>
                <a:lnTo>
                  <a:pt x="5833834" y="120931"/>
                </a:lnTo>
                <a:close/>
                <a:moveTo>
                  <a:pt x="5773129" y="83788"/>
                </a:moveTo>
                <a:lnTo>
                  <a:pt x="5833834" y="83788"/>
                </a:lnTo>
                <a:lnTo>
                  <a:pt x="5797066" y="120560"/>
                </a:lnTo>
                <a:lnTo>
                  <a:pt x="5735990" y="120931"/>
                </a:lnTo>
                <a:close/>
                <a:moveTo>
                  <a:pt x="5675285" y="83788"/>
                </a:moveTo>
                <a:lnTo>
                  <a:pt x="5735990" y="83788"/>
                </a:lnTo>
                <a:lnTo>
                  <a:pt x="5699222" y="120560"/>
                </a:lnTo>
                <a:lnTo>
                  <a:pt x="5638146" y="120931"/>
                </a:lnTo>
                <a:close/>
                <a:moveTo>
                  <a:pt x="5577565" y="83788"/>
                </a:moveTo>
                <a:lnTo>
                  <a:pt x="5638147" y="83788"/>
                </a:lnTo>
                <a:lnTo>
                  <a:pt x="5601379" y="120560"/>
                </a:lnTo>
                <a:lnTo>
                  <a:pt x="5540303" y="120931"/>
                </a:lnTo>
                <a:close/>
                <a:moveTo>
                  <a:pt x="5479720" y="83788"/>
                </a:moveTo>
                <a:lnTo>
                  <a:pt x="5540301" y="83788"/>
                </a:lnTo>
                <a:lnTo>
                  <a:pt x="5503657" y="120560"/>
                </a:lnTo>
                <a:lnTo>
                  <a:pt x="5442582" y="120931"/>
                </a:lnTo>
                <a:close/>
                <a:moveTo>
                  <a:pt x="5381876" y="83788"/>
                </a:moveTo>
                <a:lnTo>
                  <a:pt x="5442581" y="83788"/>
                </a:lnTo>
                <a:lnTo>
                  <a:pt x="5405813" y="120560"/>
                </a:lnTo>
                <a:lnTo>
                  <a:pt x="5344737" y="120931"/>
                </a:lnTo>
                <a:close/>
                <a:moveTo>
                  <a:pt x="5969803" y="72926"/>
                </a:moveTo>
                <a:lnTo>
                  <a:pt x="6301337" y="72926"/>
                </a:lnTo>
                <a:lnTo>
                  <a:pt x="6357782" y="129378"/>
                </a:lnTo>
                <a:lnTo>
                  <a:pt x="6368880" y="124771"/>
                </a:lnTo>
                <a:cubicBezTo>
                  <a:pt x="6383315" y="124771"/>
                  <a:pt x="6394913" y="136371"/>
                  <a:pt x="6394913" y="150808"/>
                </a:cubicBezTo>
                <a:cubicBezTo>
                  <a:pt x="6394913" y="165246"/>
                  <a:pt x="6383315" y="176845"/>
                  <a:pt x="6368880" y="176845"/>
                </a:cubicBezTo>
                <a:cubicBezTo>
                  <a:pt x="6354444" y="176845"/>
                  <a:pt x="6342845" y="165246"/>
                  <a:pt x="6342845" y="150808"/>
                </a:cubicBezTo>
                <a:lnTo>
                  <a:pt x="6349081" y="135731"/>
                </a:lnTo>
                <a:lnTo>
                  <a:pt x="6296895" y="83539"/>
                </a:lnTo>
                <a:lnTo>
                  <a:pt x="5969803" y="83539"/>
                </a:lnTo>
                <a:close/>
                <a:moveTo>
                  <a:pt x="5956109" y="0"/>
                </a:moveTo>
                <a:lnTo>
                  <a:pt x="6214352" y="0"/>
                </a:lnTo>
                <a:lnTo>
                  <a:pt x="6191649" y="22705"/>
                </a:lnTo>
                <a:lnTo>
                  <a:pt x="5984363" y="22705"/>
                </a:lnTo>
                <a:lnTo>
                  <a:pt x="5937107" y="69968"/>
                </a:lnTo>
                <a:lnTo>
                  <a:pt x="5357940" y="69968"/>
                </a:lnTo>
                <a:lnTo>
                  <a:pt x="5293421" y="134496"/>
                </a:lnTo>
                <a:lnTo>
                  <a:pt x="6272836" y="134496"/>
                </a:lnTo>
                <a:lnTo>
                  <a:pt x="6272836" y="150785"/>
                </a:lnTo>
                <a:lnTo>
                  <a:pt x="4562118" y="150785"/>
                </a:lnTo>
                <a:lnTo>
                  <a:pt x="4547057" y="165848"/>
                </a:lnTo>
                <a:lnTo>
                  <a:pt x="4075481" y="165848"/>
                </a:lnTo>
                <a:lnTo>
                  <a:pt x="4107190" y="134135"/>
                </a:lnTo>
                <a:lnTo>
                  <a:pt x="4270799" y="134135"/>
                </a:lnTo>
                <a:lnTo>
                  <a:pt x="4283496" y="134496"/>
                </a:lnTo>
                <a:lnTo>
                  <a:pt x="4916720" y="134496"/>
                </a:lnTo>
                <a:lnTo>
                  <a:pt x="4954718" y="96494"/>
                </a:lnTo>
                <a:lnTo>
                  <a:pt x="5280642" y="96494"/>
                </a:lnTo>
                <a:lnTo>
                  <a:pt x="5330919" y="46151"/>
                </a:lnTo>
                <a:lnTo>
                  <a:pt x="5909839" y="46151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BE178D5-2E4D-B727-0003-12622521F349}"/>
              </a:ext>
            </a:extLst>
          </p:cNvPr>
          <p:cNvSpPr txBox="1"/>
          <p:nvPr userDrawn="1"/>
        </p:nvSpPr>
        <p:spPr>
          <a:xfrm>
            <a:off x="5782134" y="6415137"/>
            <a:ext cx="592950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spc="600" dirty="0">
                <a:solidFill>
                  <a:schemeClr val="tx1"/>
                </a:solidFill>
                <a:latin typeface="Eternal Logo" panose="02000500000000000000" pitchFamily="2" charset="0"/>
              </a:rPr>
              <a:t>011000101001011010101101011100000101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85A1C3-1327-6DBE-1BCA-9777E8FA0063}"/>
              </a:ext>
            </a:extLst>
          </p:cNvPr>
          <p:cNvSpPr txBox="1"/>
          <p:nvPr userDrawn="1"/>
        </p:nvSpPr>
        <p:spPr>
          <a:xfrm>
            <a:off x="6704625" y="600956"/>
            <a:ext cx="2760371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700" spc="600">
                <a:solidFill>
                  <a:schemeClr val="tx1"/>
                </a:solidFill>
              </a:rPr>
              <a:t>011000101001010101111</a:t>
            </a:r>
          </a:p>
        </p:txBody>
      </p:sp>
      <p:grpSp>
        <p:nvGrpSpPr>
          <p:cNvPr id="108" name="Graphic 104">
            <a:extLst>
              <a:ext uri="{FF2B5EF4-FFF2-40B4-BE49-F238E27FC236}">
                <a16:creationId xmlns:a16="http://schemas.microsoft.com/office/drawing/2014/main" id="{2BF33153-6439-4AFD-CD24-506A3ADF57F6}"/>
              </a:ext>
            </a:extLst>
          </p:cNvPr>
          <p:cNvGrpSpPr/>
          <p:nvPr/>
        </p:nvGrpSpPr>
        <p:grpSpPr>
          <a:xfrm>
            <a:off x="5884963" y="908218"/>
            <a:ext cx="285713" cy="284461"/>
            <a:chOff x="5884963" y="908218"/>
            <a:chExt cx="285713" cy="284461"/>
          </a:xfrm>
          <a:solidFill>
            <a:schemeClr val="tx1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0E5322B-23DC-36B3-513C-DD2AFFB2FDCF}"/>
                </a:ext>
              </a:extLst>
            </p:cNvPr>
            <p:cNvSpPr/>
            <p:nvPr/>
          </p:nvSpPr>
          <p:spPr>
            <a:xfrm>
              <a:off x="5925663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30 w 200147"/>
                <a:gd name="connsiteY6" fmla="*/ 10230 h 200147"/>
                <a:gd name="connsiteX7" fmla="*/ 10230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30" y="10230"/>
                  </a:lnTo>
                  <a:lnTo>
                    <a:pt x="10230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0" name="Graphic 104">
              <a:extLst>
                <a:ext uri="{FF2B5EF4-FFF2-40B4-BE49-F238E27FC236}">
                  <a16:creationId xmlns:a16="http://schemas.microsoft.com/office/drawing/2014/main" id="{C5281226-9D62-EF0A-9AB4-9E769A98210D}"/>
                </a:ext>
              </a:extLst>
            </p:cNvPr>
            <p:cNvGrpSpPr/>
            <p:nvPr/>
          </p:nvGrpSpPr>
          <p:grpSpPr>
            <a:xfrm>
              <a:off x="5953521" y="977711"/>
              <a:ext cx="143854" cy="143906"/>
              <a:chOff x="5953521" y="977711"/>
              <a:chExt cx="143854" cy="143906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8FE2BA4-E492-FA49-4711-2E3C397595B1}"/>
                  </a:ext>
                </a:extLst>
              </p:cNvPr>
              <p:cNvSpPr/>
              <p:nvPr/>
            </p:nvSpPr>
            <p:spPr>
              <a:xfrm>
                <a:off x="5953521" y="978655"/>
                <a:ext cx="143854" cy="142910"/>
              </a:xfrm>
              <a:custGeom>
                <a:avLst/>
                <a:gdLst>
                  <a:gd name="connsiteX0" fmla="*/ 136615 w 143854"/>
                  <a:gd name="connsiteY0" fmla="*/ 142910 h 142910"/>
                  <a:gd name="connsiteX1" fmla="*/ 143855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5" y="142910"/>
                    </a:moveTo>
                    <a:lnTo>
                      <a:pt x="143855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96AB63E-D553-0DAC-F346-2DB18E99BE8B}"/>
                  </a:ext>
                </a:extLst>
              </p:cNvPr>
              <p:cNvSpPr/>
              <p:nvPr/>
            </p:nvSpPr>
            <p:spPr>
              <a:xfrm>
                <a:off x="5954098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4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49" y="107288"/>
                      <a:pt x="138975" y="11594"/>
                      <a:pt x="142910" y="8184"/>
                    </a:cubicBezTo>
                    <a:lnTo>
                      <a:pt x="136824" y="0"/>
                    </a:lnTo>
                    <a:cubicBezTo>
                      <a:pt x="136247" y="367"/>
                      <a:pt x="134463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292E33A-2D9F-84CC-0188-294E45ABD4F7}"/>
                </a:ext>
              </a:extLst>
            </p:cNvPr>
            <p:cNvSpPr/>
            <p:nvPr/>
          </p:nvSpPr>
          <p:spPr>
            <a:xfrm rot="-2700000">
              <a:off x="5877777" y="93279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9B4666C-7A8F-4174-799C-2714216DF32A}"/>
                </a:ext>
              </a:extLst>
            </p:cNvPr>
            <p:cNvSpPr/>
            <p:nvPr/>
          </p:nvSpPr>
          <p:spPr>
            <a:xfrm rot="-2700000">
              <a:off x="6104098" y="115786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aphic 104">
            <a:extLst>
              <a:ext uri="{FF2B5EF4-FFF2-40B4-BE49-F238E27FC236}">
                <a16:creationId xmlns:a16="http://schemas.microsoft.com/office/drawing/2014/main" id="{D7915567-A54F-411B-F6B5-BC6F3031E505}"/>
              </a:ext>
            </a:extLst>
          </p:cNvPr>
          <p:cNvGrpSpPr/>
          <p:nvPr/>
        </p:nvGrpSpPr>
        <p:grpSpPr>
          <a:xfrm>
            <a:off x="5517130" y="908283"/>
            <a:ext cx="285450" cy="284147"/>
            <a:chOff x="5517130" y="908283"/>
            <a:chExt cx="285450" cy="284147"/>
          </a:xfrm>
          <a:solidFill>
            <a:schemeClr val="tx1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E6C85B7-D628-1218-1323-E4473563293A}"/>
                </a:ext>
              </a:extLst>
            </p:cNvPr>
            <p:cNvSpPr/>
            <p:nvPr/>
          </p:nvSpPr>
          <p:spPr>
            <a:xfrm>
              <a:off x="5557790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83 w 200147"/>
                <a:gd name="connsiteY6" fmla="*/ 10230 h 200147"/>
                <a:gd name="connsiteX7" fmla="*/ 10283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83" y="10230"/>
                  </a:lnTo>
                  <a:lnTo>
                    <a:pt x="10283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104">
              <a:extLst>
                <a:ext uri="{FF2B5EF4-FFF2-40B4-BE49-F238E27FC236}">
                  <a16:creationId xmlns:a16="http://schemas.microsoft.com/office/drawing/2014/main" id="{22D98FEF-FAB8-B68B-CC6D-42F7C19DE3A0}"/>
                </a:ext>
              </a:extLst>
            </p:cNvPr>
            <p:cNvGrpSpPr/>
            <p:nvPr/>
          </p:nvGrpSpPr>
          <p:grpSpPr>
            <a:xfrm>
              <a:off x="5585648" y="977711"/>
              <a:ext cx="143854" cy="143906"/>
              <a:chOff x="5585648" y="977711"/>
              <a:chExt cx="143854" cy="143906"/>
            </a:xfrm>
            <a:solidFill>
              <a:schemeClr val="tx1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6FF4BB1-0998-5E1F-5AE1-13E88B9E534E}"/>
                  </a:ext>
                </a:extLst>
              </p:cNvPr>
              <p:cNvSpPr/>
              <p:nvPr/>
            </p:nvSpPr>
            <p:spPr>
              <a:xfrm>
                <a:off x="5585648" y="978655"/>
                <a:ext cx="143854" cy="142910"/>
              </a:xfrm>
              <a:custGeom>
                <a:avLst/>
                <a:gdLst>
                  <a:gd name="connsiteX0" fmla="*/ 136615 w 143854"/>
                  <a:gd name="connsiteY0" fmla="*/ 142910 h 142910"/>
                  <a:gd name="connsiteX1" fmla="*/ 143854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5" y="142910"/>
                    </a:moveTo>
                    <a:lnTo>
                      <a:pt x="143854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79DCFC3-E7B8-56E5-16D4-A6DD66DE32D0}"/>
                  </a:ext>
                </a:extLst>
              </p:cNvPr>
              <p:cNvSpPr/>
              <p:nvPr/>
            </p:nvSpPr>
            <p:spPr>
              <a:xfrm>
                <a:off x="5586277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5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50" y="107288"/>
                      <a:pt x="138975" y="11594"/>
                      <a:pt x="142910" y="8184"/>
                    </a:cubicBezTo>
                    <a:lnTo>
                      <a:pt x="136825" y="0"/>
                    </a:lnTo>
                    <a:cubicBezTo>
                      <a:pt x="136248" y="367"/>
                      <a:pt x="134464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981A16-5368-7627-72AF-680D76EE1362}"/>
                </a:ext>
              </a:extLst>
            </p:cNvPr>
            <p:cNvSpPr/>
            <p:nvPr/>
          </p:nvSpPr>
          <p:spPr>
            <a:xfrm rot="-2700000">
              <a:off x="5509944" y="932864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D58E4A-8CCE-369A-6C6A-7EF451942296}"/>
                </a:ext>
              </a:extLst>
            </p:cNvPr>
            <p:cNvSpPr/>
            <p:nvPr/>
          </p:nvSpPr>
          <p:spPr>
            <a:xfrm rot="-2700000">
              <a:off x="5736002" y="115761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aphic 104">
            <a:extLst>
              <a:ext uri="{FF2B5EF4-FFF2-40B4-BE49-F238E27FC236}">
                <a16:creationId xmlns:a16="http://schemas.microsoft.com/office/drawing/2014/main" id="{87CE0C2E-EAFF-9007-A435-813A6CD229DD}"/>
              </a:ext>
            </a:extLst>
          </p:cNvPr>
          <p:cNvGrpSpPr/>
          <p:nvPr/>
        </p:nvGrpSpPr>
        <p:grpSpPr>
          <a:xfrm>
            <a:off x="5149244" y="908295"/>
            <a:ext cx="285697" cy="284372"/>
            <a:chOff x="5149244" y="908295"/>
            <a:chExt cx="285697" cy="284372"/>
          </a:xfrm>
          <a:solidFill>
            <a:schemeClr val="accent3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26E9411-EC21-40C0-3C54-EA70E6122800}"/>
                </a:ext>
              </a:extLst>
            </p:cNvPr>
            <p:cNvSpPr/>
            <p:nvPr/>
          </p:nvSpPr>
          <p:spPr>
            <a:xfrm>
              <a:off x="5189969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83 w 200147"/>
                <a:gd name="connsiteY6" fmla="*/ 10230 h 200147"/>
                <a:gd name="connsiteX7" fmla="*/ 10283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83" y="10230"/>
                  </a:lnTo>
                  <a:lnTo>
                    <a:pt x="10283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4" name="Graphic 104">
              <a:extLst>
                <a:ext uri="{FF2B5EF4-FFF2-40B4-BE49-F238E27FC236}">
                  <a16:creationId xmlns:a16="http://schemas.microsoft.com/office/drawing/2014/main" id="{DB559DCC-A361-E7AE-C08E-79F9A8885594}"/>
                </a:ext>
              </a:extLst>
            </p:cNvPr>
            <p:cNvGrpSpPr/>
            <p:nvPr/>
          </p:nvGrpSpPr>
          <p:grpSpPr>
            <a:xfrm>
              <a:off x="5217775" y="977711"/>
              <a:ext cx="143854" cy="143906"/>
              <a:chOff x="5217775" y="977711"/>
              <a:chExt cx="143854" cy="143906"/>
            </a:xfrm>
            <a:grp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252171-127C-1E0B-8FBA-04DA5A3D8522}"/>
                  </a:ext>
                </a:extLst>
              </p:cNvPr>
              <p:cNvSpPr/>
              <p:nvPr/>
            </p:nvSpPr>
            <p:spPr>
              <a:xfrm>
                <a:off x="5217775" y="978655"/>
                <a:ext cx="143854" cy="142910"/>
              </a:xfrm>
              <a:custGeom>
                <a:avLst/>
                <a:gdLst>
                  <a:gd name="connsiteX0" fmla="*/ 136614 w 143854"/>
                  <a:gd name="connsiteY0" fmla="*/ 142910 h 142910"/>
                  <a:gd name="connsiteX1" fmla="*/ 143854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4" y="142910"/>
                    </a:moveTo>
                    <a:lnTo>
                      <a:pt x="143854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grpFill/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ADD624F-4D2B-680C-95FE-A1489218E6A9}"/>
                  </a:ext>
                </a:extLst>
              </p:cNvPr>
              <p:cNvSpPr/>
              <p:nvPr/>
            </p:nvSpPr>
            <p:spPr>
              <a:xfrm>
                <a:off x="5218404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5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50" y="107288"/>
                      <a:pt x="138975" y="11594"/>
                      <a:pt x="142910" y="8184"/>
                    </a:cubicBezTo>
                    <a:lnTo>
                      <a:pt x="136825" y="0"/>
                    </a:lnTo>
                    <a:cubicBezTo>
                      <a:pt x="136248" y="367"/>
                      <a:pt x="134464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grpFill/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655FCAF-8681-D04B-97F8-B5BD8309E4F7}"/>
                </a:ext>
              </a:extLst>
            </p:cNvPr>
            <p:cNvSpPr/>
            <p:nvPr/>
          </p:nvSpPr>
          <p:spPr>
            <a:xfrm rot="-2700000">
              <a:off x="5142059" y="932877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389F84B-9C7E-F4B7-3809-FCAA4D56BEF5}"/>
                </a:ext>
              </a:extLst>
            </p:cNvPr>
            <p:cNvSpPr/>
            <p:nvPr/>
          </p:nvSpPr>
          <p:spPr>
            <a:xfrm rot="-2700000">
              <a:off x="5368364" y="1157856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CE19D9A-C0E0-0457-8AD1-3611D2BD5E34}"/>
              </a:ext>
            </a:extLst>
          </p:cNvPr>
          <p:cNvSpPr/>
          <p:nvPr/>
        </p:nvSpPr>
        <p:spPr>
          <a:xfrm>
            <a:off x="3793342" y="949853"/>
            <a:ext cx="1157341" cy="193956"/>
          </a:xfrm>
          <a:custGeom>
            <a:avLst/>
            <a:gdLst>
              <a:gd name="connsiteX0" fmla="*/ 0 w 1157341"/>
              <a:gd name="connsiteY0" fmla="*/ 193957 h 193956"/>
              <a:gd name="connsiteX1" fmla="*/ 752167 w 1157341"/>
              <a:gd name="connsiteY1" fmla="*/ 193957 h 193956"/>
              <a:gd name="connsiteX2" fmla="*/ 935841 w 1157341"/>
              <a:gd name="connsiteY2" fmla="*/ 10230 h 193956"/>
              <a:gd name="connsiteX3" fmla="*/ 1157342 w 1157341"/>
              <a:gd name="connsiteY3" fmla="*/ 10230 h 193956"/>
              <a:gd name="connsiteX4" fmla="*/ 1157342 w 1157341"/>
              <a:gd name="connsiteY4" fmla="*/ 0 h 193956"/>
              <a:gd name="connsiteX5" fmla="*/ 931592 w 1157341"/>
              <a:gd name="connsiteY5" fmla="*/ 0 h 193956"/>
              <a:gd name="connsiteX6" fmla="*/ 747918 w 1157341"/>
              <a:gd name="connsiteY6" fmla="*/ 183727 h 193956"/>
              <a:gd name="connsiteX7" fmla="*/ 0 w 1157341"/>
              <a:gd name="connsiteY7" fmla="*/ 183727 h 193956"/>
              <a:gd name="connsiteX8" fmla="*/ 0 w 1157341"/>
              <a:gd name="connsiteY8" fmla="*/ 193957 h 19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7341" h="193956">
                <a:moveTo>
                  <a:pt x="0" y="193957"/>
                </a:moveTo>
                <a:lnTo>
                  <a:pt x="752167" y="193957"/>
                </a:lnTo>
                <a:lnTo>
                  <a:pt x="935841" y="10230"/>
                </a:lnTo>
                <a:lnTo>
                  <a:pt x="1157342" y="10230"/>
                </a:lnTo>
                <a:lnTo>
                  <a:pt x="1157342" y="0"/>
                </a:lnTo>
                <a:lnTo>
                  <a:pt x="931592" y="0"/>
                </a:lnTo>
                <a:lnTo>
                  <a:pt x="747918" y="183727"/>
                </a:lnTo>
                <a:lnTo>
                  <a:pt x="0" y="183727"/>
                </a:lnTo>
                <a:lnTo>
                  <a:pt x="0" y="193957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48CCDE6-7316-BFAF-DA93-8B619A206A91}"/>
              </a:ext>
            </a:extLst>
          </p:cNvPr>
          <p:cNvSpPr/>
          <p:nvPr/>
        </p:nvSpPr>
        <p:spPr>
          <a:xfrm>
            <a:off x="3710922" y="1098219"/>
            <a:ext cx="877135" cy="45852"/>
          </a:xfrm>
          <a:custGeom>
            <a:avLst/>
            <a:gdLst>
              <a:gd name="connsiteX0" fmla="*/ 877135 w 877135"/>
              <a:gd name="connsiteY0" fmla="*/ 0 h 45852"/>
              <a:gd name="connsiteX1" fmla="*/ 0 w 877135"/>
              <a:gd name="connsiteY1" fmla="*/ 0 h 45852"/>
              <a:gd name="connsiteX2" fmla="*/ 45853 w 877135"/>
              <a:gd name="connsiteY2" fmla="*/ 45853 h 45852"/>
              <a:gd name="connsiteX3" fmla="*/ 832436 w 877135"/>
              <a:gd name="connsiteY3" fmla="*/ 44751 h 45852"/>
              <a:gd name="connsiteX4" fmla="*/ 877135 w 877135"/>
              <a:gd name="connsiteY4" fmla="*/ 0 h 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135" h="45852">
                <a:moveTo>
                  <a:pt x="877135" y="0"/>
                </a:moveTo>
                <a:lnTo>
                  <a:pt x="0" y="0"/>
                </a:lnTo>
                <a:lnTo>
                  <a:pt x="45853" y="45853"/>
                </a:lnTo>
                <a:lnTo>
                  <a:pt x="832436" y="44751"/>
                </a:lnTo>
                <a:lnTo>
                  <a:pt x="877135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46860E1F-EB32-141E-F48F-63A38C8AC0CC}"/>
              </a:ext>
            </a:extLst>
          </p:cNvPr>
          <p:cNvSpPr/>
          <p:nvPr/>
        </p:nvSpPr>
        <p:spPr>
          <a:xfrm>
            <a:off x="4984523" y="906256"/>
            <a:ext cx="10230" cy="95378"/>
          </a:xfrm>
          <a:custGeom>
            <a:avLst/>
            <a:gdLst>
              <a:gd name="connsiteX0" fmla="*/ 0 w 10230"/>
              <a:gd name="connsiteY0" fmla="*/ 0 h 95378"/>
              <a:gd name="connsiteX1" fmla="*/ 10230 w 10230"/>
              <a:gd name="connsiteY1" fmla="*/ 0 h 95378"/>
              <a:gd name="connsiteX2" fmla="*/ 10230 w 10230"/>
              <a:gd name="connsiteY2" fmla="*/ 95378 h 95378"/>
              <a:gd name="connsiteX3" fmla="*/ 0 w 10230"/>
              <a:gd name="connsiteY3" fmla="*/ 95378 h 9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0" h="95378">
                <a:moveTo>
                  <a:pt x="0" y="0"/>
                </a:moveTo>
                <a:lnTo>
                  <a:pt x="10230" y="0"/>
                </a:lnTo>
                <a:lnTo>
                  <a:pt x="10230" y="95378"/>
                </a:lnTo>
                <a:lnTo>
                  <a:pt x="0" y="95378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29EAAD0-AE9F-81EB-CD6B-10306014F0B4}"/>
              </a:ext>
            </a:extLst>
          </p:cNvPr>
          <p:cNvSpPr/>
          <p:nvPr/>
        </p:nvSpPr>
        <p:spPr>
          <a:xfrm>
            <a:off x="1357206" y="948226"/>
            <a:ext cx="2688275" cy="207859"/>
          </a:xfrm>
          <a:custGeom>
            <a:avLst/>
            <a:gdLst>
              <a:gd name="connsiteX0" fmla="*/ 0 w 2688275"/>
              <a:gd name="connsiteY0" fmla="*/ 207860 h 207859"/>
              <a:gd name="connsiteX1" fmla="*/ 626360 w 2688275"/>
              <a:gd name="connsiteY1" fmla="*/ 207860 h 207859"/>
              <a:gd name="connsiteX2" fmla="*/ 824042 w 2688275"/>
              <a:gd name="connsiteY2" fmla="*/ 10230 h 207859"/>
              <a:gd name="connsiteX3" fmla="*/ 2162907 w 2688275"/>
              <a:gd name="connsiteY3" fmla="*/ 10230 h 207859"/>
              <a:gd name="connsiteX4" fmla="*/ 2199684 w 2688275"/>
              <a:gd name="connsiteY4" fmla="*/ 47007 h 207859"/>
              <a:gd name="connsiteX5" fmla="*/ 2688275 w 2688275"/>
              <a:gd name="connsiteY5" fmla="*/ 47007 h 207859"/>
              <a:gd name="connsiteX6" fmla="*/ 2688275 w 2688275"/>
              <a:gd name="connsiteY6" fmla="*/ 36724 h 207859"/>
              <a:gd name="connsiteX7" fmla="*/ 2203934 w 2688275"/>
              <a:gd name="connsiteY7" fmla="*/ 36724 h 207859"/>
              <a:gd name="connsiteX8" fmla="*/ 2167157 w 2688275"/>
              <a:gd name="connsiteY8" fmla="*/ 0 h 207859"/>
              <a:gd name="connsiteX9" fmla="*/ 819793 w 2688275"/>
              <a:gd name="connsiteY9" fmla="*/ 0 h 207859"/>
              <a:gd name="connsiteX10" fmla="*/ 622111 w 2688275"/>
              <a:gd name="connsiteY10" fmla="*/ 197629 h 207859"/>
              <a:gd name="connsiteX11" fmla="*/ 0 w 2688275"/>
              <a:gd name="connsiteY11" fmla="*/ 197629 h 207859"/>
              <a:gd name="connsiteX12" fmla="*/ 0 w 2688275"/>
              <a:gd name="connsiteY12" fmla="*/ 207860 h 20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8275" h="207859">
                <a:moveTo>
                  <a:pt x="0" y="207860"/>
                </a:moveTo>
                <a:lnTo>
                  <a:pt x="626360" y="207860"/>
                </a:lnTo>
                <a:lnTo>
                  <a:pt x="824042" y="10230"/>
                </a:lnTo>
                <a:lnTo>
                  <a:pt x="2162907" y="10230"/>
                </a:lnTo>
                <a:lnTo>
                  <a:pt x="2199684" y="47007"/>
                </a:lnTo>
                <a:lnTo>
                  <a:pt x="2688275" y="47007"/>
                </a:lnTo>
                <a:lnTo>
                  <a:pt x="2688275" y="36724"/>
                </a:lnTo>
                <a:lnTo>
                  <a:pt x="2203934" y="36724"/>
                </a:lnTo>
                <a:lnTo>
                  <a:pt x="2167157" y="0"/>
                </a:lnTo>
                <a:lnTo>
                  <a:pt x="819793" y="0"/>
                </a:lnTo>
                <a:lnTo>
                  <a:pt x="622111" y="197629"/>
                </a:lnTo>
                <a:lnTo>
                  <a:pt x="0" y="197629"/>
                </a:lnTo>
                <a:lnTo>
                  <a:pt x="0" y="20786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2919324-D05C-A2C8-9AD8-A6012D52C8F7}"/>
              </a:ext>
            </a:extLst>
          </p:cNvPr>
          <p:cNvSpPr/>
          <p:nvPr/>
        </p:nvSpPr>
        <p:spPr>
          <a:xfrm>
            <a:off x="1972339" y="953315"/>
            <a:ext cx="275904" cy="202823"/>
          </a:xfrm>
          <a:custGeom>
            <a:avLst/>
            <a:gdLst>
              <a:gd name="connsiteX0" fmla="*/ 275905 w 275904"/>
              <a:gd name="connsiteY0" fmla="*/ 0 h 202823"/>
              <a:gd name="connsiteX1" fmla="*/ 73081 w 275904"/>
              <a:gd name="connsiteY1" fmla="*/ 202823 h 202823"/>
              <a:gd name="connsiteX2" fmla="*/ 0 w 275904"/>
              <a:gd name="connsiteY2" fmla="*/ 202823 h 202823"/>
              <a:gd name="connsiteX3" fmla="*/ 201617 w 275904"/>
              <a:gd name="connsiteY3" fmla="*/ 2781 h 202823"/>
              <a:gd name="connsiteX4" fmla="*/ 275905 w 275904"/>
              <a:gd name="connsiteY4" fmla="*/ 0 h 20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04" h="202823">
                <a:moveTo>
                  <a:pt x="275905" y="0"/>
                </a:moveTo>
                <a:lnTo>
                  <a:pt x="73081" y="202823"/>
                </a:lnTo>
                <a:lnTo>
                  <a:pt x="0" y="202823"/>
                </a:lnTo>
                <a:lnTo>
                  <a:pt x="201617" y="2781"/>
                </a:lnTo>
                <a:lnTo>
                  <a:pt x="275905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637F65A-5CA7-2A72-5721-E36EF8458881}"/>
              </a:ext>
            </a:extLst>
          </p:cNvPr>
          <p:cNvSpPr/>
          <p:nvPr/>
        </p:nvSpPr>
        <p:spPr>
          <a:xfrm>
            <a:off x="1318803" y="1109131"/>
            <a:ext cx="10230" cy="84518"/>
          </a:xfrm>
          <a:custGeom>
            <a:avLst/>
            <a:gdLst>
              <a:gd name="connsiteX0" fmla="*/ 0 w 10230"/>
              <a:gd name="connsiteY0" fmla="*/ 0 h 84518"/>
              <a:gd name="connsiteX1" fmla="*/ 10230 w 10230"/>
              <a:gd name="connsiteY1" fmla="*/ 0 h 84518"/>
              <a:gd name="connsiteX2" fmla="*/ 10230 w 10230"/>
              <a:gd name="connsiteY2" fmla="*/ 84518 h 84518"/>
              <a:gd name="connsiteX3" fmla="*/ 0 w 10230"/>
              <a:gd name="connsiteY3" fmla="*/ 84518 h 8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0" h="84518">
                <a:moveTo>
                  <a:pt x="0" y="0"/>
                </a:moveTo>
                <a:lnTo>
                  <a:pt x="10230" y="0"/>
                </a:lnTo>
                <a:lnTo>
                  <a:pt x="10230" y="84518"/>
                </a:lnTo>
                <a:lnTo>
                  <a:pt x="0" y="84518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5" name="Graphic 104">
            <a:extLst>
              <a:ext uri="{FF2B5EF4-FFF2-40B4-BE49-F238E27FC236}">
                <a16:creationId xmlns:a16="http://schemas.microsoft.com/office/drawing/2014/main" id="{4763ACA3-24A0-820F-F114-EF04DC74EF73}"/>
              </a:ext>
            </a:extLst>
          </p:cNvPr>
          <p:cNvGrpSpPr/>
          <p:nvPr/>
        </p:nvGrpSpPr>
        <p:grpSpPr>
          <a:xfrm>
            <a:off x="2219074" y="866646"/>
            <a:ext cx="1348728" cy="402026"/>
            <a:chOff x="2219074" y="866646"/>
            <a:chExt cx="1348728" cy="402026"/>
          </a:xfrm>
          <a:solidFill>
            <a:schemeClr val="tx1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ABEE90D-9A7B-1FAB-577B-A6C0543EF43D}"/>
                </a:ext>
              </a:extLst>
            </p:cNvPr>
            <p:cNvSpPr/>
            <p:nvPr/>
          </p:nvSpPr>
          <p:spPr>
            <a:xfrm>
              <a:off x="2219074" y="866646"/>
              <a:ext cx="358639" cy="43859"/>
            </a:xfrm>
            <a:custGeom>
              <a:avLst/>
              <a:gdLst>
                <a:gd name="connsiteX0" fmla="*/ 0 w 358639"/>
                <a:gd name="connsiteY0" fmla="*/ 0 h 43859"/>
                <a:gd name="connsiteX1" fmla="*/ 358640 w 358639"/>
                <a:gd name="connsiteY1" fmla="*/ 0 h 43859"/>
                <a:gd name="connsiteX2" fmla="*/ 358640 w 358639"/>
                <a:gd name="connsiteY2" fmla="*/ 43859 h 43859"/>
                <a:gd name="connsiteX3" fmla="*/ 0 w 358639"/>
                <a:gd name="connsiteY3" fmla="*/ 43859 h 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639" h="43859">
                  <a:moveTo>
                    <a:pt x="0" y="0"/>
                  </a:moveTo>
                  <a:lnTo>
                    <a:pt x="358640" y="0"/>
                  </a:lnTo>
                  <a:lnTo>
                    <a:pt x="358640" y="43859"/>
                  </a:lnTo>
                  <a:lnTo>
                    <a:pt x="0" y="43859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F42A42F-0836-8ED1-4DD3-A7E48203060A}"/>
                </a:ext>
              </a:extLst>
            </p:cNvPr>
            <p:cNvSpPr/>
            <p:nvPr/>
          </p:nvSpPr>
          <p:spPr>
            <a:xfrm>
              <a:off x="2255588" y="1230426"/>
              <a:ext cx="671478" cy="38245"/>
            </a:xfrm>
            <a:custGeom>
              <a:avLst/>
              <a:gdLst>
                <a:gd name="connsiteX0" fmla="*/ 0 w 671478"/>
                <a:gd name="connsiteY0" fmla="*/ 0 h 38245"/>
                <a:gd name="connsiteX1" fmla="*/ 671479 w 671478"/>
                <a:gd name="connsiteY1" fmla="*/ 0 h 38245"/>
                <a:gd name="connsiteX2" fmla="*/ 671479 w 671478"/>
                <a:gd name="connsiteY2" fmla="*/ 38246 h 38245"/>
                <a:gd name="connsiteX3" fmla="*/ 0 w 671478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478" h="38245">
                  <a:moveTo>
                    <a:pt x="0" y="0"/>
                  </a:moveTo>
                  <a:lnTo>
                    <a:pt x="671479" y="0"/>
                  </a:lnTo>
                  <a:lnTo>
                    <a:pt x="671479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FA625D-5425-D04F-6714-C9809D11B2C8}"/>
                </a:ext>
              </a:extLst>
            </p:cNvPr>
            <p:cNvSpPr/>
            <p:nvPr/>
          </p:nvSpPr>
          <p:spPr>
            <a:xfrm>
              <a:off x="2959594" y="1230426"/>
              <a:ext cx="195950" cy="38245"/>
            </a:xfrm>
            <a:custGeom>
              <a:avLst/>
              <a:gdLst>
                <a:gd name="connsiteX0" fmla="*/ 0 w 195950"/>
                <a:gd name="connsiteY0" fmla="*/ 0 h 38245"/>
                <a:gd name="connsiteX1" fmla="*/ 195951 w 195950"/>
                <a:gd name="connsiteY1" fmla="*/ 0 h 38245"/>
                <a:gd name="connsiteX2" fmla="*/ 195951 w 195950"/>
                <a:gd name="connsiteY2" fmla="*/ 38246 h 38245"/>
                <a:gd name="connsiteX3" fmla="*/ 0 w 195950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950" h="38245">
                  <a:moveTo>
                    <a:pt x="0" y="0"/>
                  </a:moveTo>
                  <a:lnTo>
                    <a:pt x="195951" y="0"/>
                  </a:lnTo>
                  <a:lnTo>
                    <a:pt x="195951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C632-45FA-43B1-5CC3-FCA82D2112E7}"/>
                </a:ext>
              </a:extLst>
            </p:cNvPr>
            <p:cNvSpPr/>
            <p:nvPr/>
          </p:nvSpPr>
          <p:spPr>
            <a:xfrm>
              <a:off x="3197883" y="1230426"/>
              <a:ext cx="104087" cy="38245"/>
            </a:xfrm>
            <a:custGeom>
              <a:avLst/>
              <a:gdLst>
                <a:gd name="connsiteX0" fmla="*/ 0 w 104087"/>
                <a:gd name="connsiteY0" fmla="*/ 0 h 38245"/>
                <a:gd name="connsiteX1" fmla="*/ 104087 w 104087"/>
                <a:gd name="connsiteY1" fmla="*/ 0 h 38245"/>
                <a:gd name="connsiteX2" fmla="*/ 104087 w 104087"/>
                <a:gd name="connsiteY2" fmla="*/ 38246 h 38245"/>
                <a:gd name="connsiteX3" fmla="*/ 0 w 104087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87" h="38245">
                  <a:moveTo>
                    <a:pt x="0" y="0"/>
                  </a:moveTo>
                  <a:lnTo>
                    <a:pt x="104087" y="0"/>
                  </a:lnTo>
                  <a:lnTo>
                    <a:pt x="104087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40143F7-C468-B94D-D610-C31BF7400A43}"/>
                </a:ext>
              </a:extLst>
            </p:cNvPr>
            <p:cNvSpPr/>
            <p:nvPr/>
          </p:nvSpPr>
          <p:spPr>
            <a:xfrm>
              <a:off x="3404011" y="1230426"/>
              <a:ext cx="56975" cy="38245"/>
            </a:xfrm>
            <a:custGeom>
              <a:avLst/>
              <a:gdLst>
                <a:gd name="connsiteX0" fmla="*/ 0 w 56975"/>
                <a:gd name="connsiteY0" fmla="*/ 0 h 38245"/>
                <a:gd name="connsiteX1" fmla="*/ 56975 w 56975"/>
                <a:gd name="connsiteY1" fmla="*/ 0 h 38245"/>
                <a:gd name="connsiteX2" fmla="*/ 56975 w 56975"/>
                <a:gd name="connsiteY2" fmla="*/ 38246 h 38245"/>
                <a:gd name="connsiteX3" fmla="*/ 0 w 56975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75" h="38245">
                  <a:moveTo>
                    <a:pt x="0" y="0"/>
                  </a:moveTo>
                  <a:lnTo>
                    <a:pt x="56975" y="0"/>
                  </a:lnTo>
                  <a:lnTo>
                    <a:pt x="56975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22B4A99-125F-8303-4531-2CC9FCF769D3}"/>
                </a:ext>
              </a:extLst>
            </p:cNvPr>
            <p:cNvSpPr/>
            <p:nvPr/>
          </p:nvSpPr>
          <p:spPr>
            <a:xfrm>
              <a:off x="2306006" y="1084578"/>
              <a:ext cx="1261796" cy="11174"/>
            </a:xfrm>
            <a:custGeom>
              <a:avLst/>
              <a:gdLst>
                <a:gd name="connsiteX0" fmla="*/ 0 w 1261796"/>
                <a:gd name="connsiteY0" fmla="*/ 0 h 11174"/>
                <a:gd name="connsiteX1" fmla="*/ 1261796 w 1261796"/>
                <a:gd name="connsiteY1" fmla="*/ 0 h 11174"/>
                <a:gd name="connsiteX2" fmla="*/ 1261796 w 1261796"/>
                <a:gd name="connsiteY2" fmla="*/ 11175 h 11174"/>
                <a:gd name="connsiteX3" fmla="*/ 0 w 1261796"/>
                <a:gd name="connsiteY3" fmla="*/ 11175 h 1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796" h="11174">
                  <a:moveTo>
                    <a:pt x="0" y="0"/>
                  </a:moveTo>
                  <a:lnTo>
                    <a:pt x="1261796" y="0"/>
                  </a:lnTo>
                  <a:lnTo>
                    <a:pt x="1261796" y="11175"/>
                  </a:lnTo>
                  <a:lnTo>
                    <a:pt x="0" y="11175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DFD7747-C505-A0D0-E713-E1FA8BB64405}"/>
                </a:ext>
              </a:extLst>
            </p:cNvPr>
            <p:cNvSpPr/>
            <p:nvPr/>
          </p:nvSpPr>
          <p:spPr>
            <a:xfrm>
              <a:off x="2282030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E03DA6-169D-E2CE-A935-B524A6EC078B}"/>
                </a:ext>
              </a:extLst>
            </p:cNvPr>
            <p:cNvSpPr/>
            <p:nvPr/>
          </p:nvSpPr>
          <p:spPr>
            <a:xfrm>
              <a:off x="2763329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FC35126-B8B6-E7BC-970F-EE7B6243B6C9}"/>
                </a:ext>
              </a:extLst>
            </p:cNvPr>
            <p:cNvSpPr/>
            <p:nvPr/>
          </p:nvSpPr>
          <p:spPr>
            <a:xfrm>
              <a:off x="2881529" y="1064065"/>
              <a:ext cx="52253" cy="52253"/>
            </a:xfrm>
            <a:custGeom>
              <a:avLst/>
              <a:gdLst>
                <a:gd name="connsiteX0" fmla="*/ 52253 w 52253"/>
                <a:gd name="connsiteY0" fmla="*/ 26127 h 52253"/>
                <a:gd name="connsiteX1" fmla="*/ 26127 w 52253"/>
                <a:gd name="connsiteY1" fmla="*/ 52253 h 52253"/>
                <a:gd name="connsiteX2" fmla="*/ 0 w 52253"/>
                <a:gd name="connsiteY2" fmla="*/ 26127 h 52253"/>
                <a:gd name="connsiteX3" fmla="*/ 26127 w 52253"/>
                <a:gd name="connsiteY3" fmla="*/ 0 h 52253"/>
                <a:gd name="connsiteX4" fmla="*/ 52253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52253" y="26127"/>
                  </a:moveTo>
                  <a:cubicBezTo>
                    <a:pt x="52253" y="40556"/>
                    <a:pt x="40556" y="52253"/>
                    <a:pt x="26127" y="52253"/>
                  </a:cubicBezTo>
                  <a:cubicBezTo>
                    <a:pt x="11697" y="52253"/>
                    <a:pt x="0" y="40556"/>
                    <a:pt x="0" y="26127"/>
                  </a:cubicBezTo>
                  <a:cubicBezTo>
                    <a:pt x="0" y="11697"/>
                    <a:pt x="11697" y="0"/>
                    <a:pt x="26127" y="0"/>
                  </a:cubicBezTo>
                  <a:cubicBezTo>
                    <a:pt x="40556" y="0"/>
                    <a:pt x="52253" y="11697"/>
                    <a:pt x="52253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D61BE4F-7326-1C61-1637-9E3997417EF4}"/>
                </a:ext>
              </a:extLst>
            </p:cNvPr>
            <p:cNvSpPr/>
            <p:nvPr/>
          </p:nvSpPr>
          <p:spPr>
            <a:xfrm>
              <a:off x="3031469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F5BA765-2CA0-A3B2-66A2-4CD6A6204CEA}"/>
              </a:ext>
            </a:extLst>
          </p:cNvPr>
          <p:cNvSpPr/>
          <p:nvPr/>
        </p:nvSpPr>
        <p:spPr>
          <a:xfrm>
            <a:off x="4124491" y="813291"/>
            <a:ext cx="844555" cy="65211"/>
          </a:xfrm>
          <a:custGeom>
            <a:avLst/>
            <a:gdLst>
              <a:gd name="connsiteX0" fmla="*/ 56818 w 844555"/>
              <a:gd name="connsiteY0" fmla="*/ 0 h 65211"/>
              <a:gd name="connsiteX1" fmla="*/ 373067 w 844555"/>
              <a:gd name="connsiteY1" fmla="*/ 0 h 65211"/>
              <a:gd name="connsiteX2" fmla="*/ 415353 w 844555"/>
              <a:gd name="connsiteY2" fmla="*/ 42285 h 65211"/>
              <a:gd name="connsiteX3" fmla="*/ 844555 w 844555"/>
              <a:gd name="connsiteY3" fmla="*/ 42285 h 65211"/>
              <a:gd name="connsiteX4" fmla="*/ 821629 w 844555"/>
              <a:gd name="connsiteY4" fmla="*/ 65212 h 65211"/>
              <a:gd name="connsiteX5" fmla="*/ 378943 w 844555"/>
              <a:gd name="connsiteY5" fmla="*/ 65212 h 65211"/>
              <a:gd name="connsiteX6" fmla="*/ 355125 w 844555"/>
              <a:gd name="connsiteY6" fmla="*/ 41446 h 65211"/>
              <a:gd name="connsiteX7" fmla="*/ 71403 w 844555"/>
              <a:gd name="connsiteY7" fmla="*/ 41446 h 65211"/>
              <a:gd name="connsiteX8" fmla="*/ 58602 w 844555"/>
              <a:gd name="connsiteY8" fmla="*/ 54247 h 65211"/>
              <a:gd name="connsiteX9" fmla="*/ 0 w 844555"/>
              <a:gd name="connsiteY9" fmla="*/ 54247 h 65211"/>
              <a:gd name="connsiteX10" fmla="*/ 56818 w 844555"/>
              <a:gd name="connsiteY10" fmla="*/ 0 h 6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4555" h="65211">
                <a:moveTo>
                  <a:pt x="56818" y="0"/>
                </a:moveTo>
                <a:lnTo>
                  <a:pt x="373067" y="0"/>
                </a:lnTo>
                <a:lnTo>
                  <a:pt x="415353" y="42285"/>
                </a:lnTo>
                <a:lnTo>
                  <a:pt x="844555" y="42285"/>
                </a:lnTo>
                <a:lnTo>
                  <a:pt x="821629" y="65212"/>
                </a:lnTo>
                <a:lnTo>
                  <a:pt x="378943" y="65212"/>
                </a:lnTo>
                <a:lnTo>
                  <a:pt x="355125" y="41446"/>
                </a:lnTo>
                <a:lnTo>
                  <a:pt x="71403" y="41446"/>
                </a:lnTo>
                <a:lnTo>
                  <a:pt x="58602" y="54247"/>
                </a:lnTo>
                <a:lnTo>
                  <a:pt x="0" y="54247"/>
                </a:lnTo>
                <a:lnTo>
                  <a:pt x="56818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00F92C6F-8C5C-4AE9-9B3F-711A1F751381}"/>
              </a:ext>
            </a:extLst>
          </p:cNvPr>
          <p:cNvSpPr/>
          <p:nvPr/>
        </p:nvSpPr>
        <p:spPr>
          <a:xfrm>
            <a:off x="3631388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4743FD71-CFBE-3E98-1976-50CD612B220B}"/>
              </a:ext>
            </a:extLst>
          </p:cNvPr>
          <p:cNvSpPr/>
          <p:nvPr/>
        </p:nvSpPr>
        <p:spPr>
          <a:xfrm>
            <a:off x="3708141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DF795ED9-2AB5-ED52-D9D5-A7FA90582FF8}"/>
              </a:ext>
            </a:extLst>
          </p:cNvPr>
          <p:cNvSpPr/>
          <p:nvPr/>
        </p:nvSpPr>
        <p:spPr>
          <a:xfrm>
            <a:off x="3784895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4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rows and Image with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397A169-15F6-E20D-8A85-B229AF4360B9}"/>
              </a:ext>
            </a:extLst>
          </p:cNvPr>
          <p:cNvSpPr/>
          <p:nvPr userDrawn="1"/>
        </p:nvSpPr>
        <p:spPr>
          <a:xfrm>
            <a:off x="2002373" y="4410074"/>
            <a:ext cx="3746560" cy="2447925"/>
          </a:xfrm>
          <a:custGeom>
            <a:avLst/>
            <a:gdLst>
              <a:gd name="connsiteX0" fmla="*/ 2002260 w 5224172"/>
              <a:gd name="connsiteY0" fmla="*/ 2673210 h 3413366"/>
              <a:gd name="connsiteX1" fmla="*/ 1579733 w 5224172"/>
              <a:gd name="connsiteY1" fmla="*/ 3104079 h 3413366"/>
              <a:gd name="connsiteX2" fmla="*/ 1579733 w 5224172"/>
              <a:gd name="connsiteY2" fmla="*/ 3222119 h 3413366"/>
              <a:gd name="connsiteX3" fmla="*/ 2002260 w 5224172"/>
              <a:gd name="connsiteY3" fmla="*/ 2799593 h 3413366"/>
              <a:gd name="connsiteX4" fmla="*/ 2454191 w 5224172"/>
              <a:gd name="connsiteY4" fmla="*/ 2221072 h 3413366"/>
              <a:gd name="connsiteX5" fmla="*/ 2031664 w 5224172"/>
              <a:gd name="connsiteY5" fmla="*/ 2652149 h 3413366"/>
              <a:gd name="connsiteX6" fmla="*/ 2031664 w 5224172"/>
              <a:gd name="connsiteY6" fmla="*/ 2770189 h 3413366"/>
              <a:gd name="connsiteX7" fmla="*/ 2454191 w 5224172"/>
              <a:gd name="connsiteY7" fmla="*/ 2347663 h 3413366"/>
              <a:gd name="connsiteX8" fmla="*/ 2906121 w 5224172"/>
              <a:gd name="connsiteY8" fmla="*/ 1769142 h 3413366"/>
              <a:gd name="connsiteX9" fmla="*/ 2483594 w 5224172"/>
              <a:gd name="connsiteY9" fmla="*/ 2200219 h 3413366"/>
              <a:gd name="connsiteX10" fmla="*/ 2483594 w 5224172"/>
              <a:gd name="connsiteY10" fmla="*/ 2318259 h 3413366"/>
              <a:gd name="connsiteX11" fmla="*/ 2906121 w 5224172"/>
              <a:gd name="connsiteY11" fmla="*/ 1895733 h 3413366"/>
              <a:gd name="connsiteX12" fmla="*/ 3196010 w 5224172"/>
              <a:gd name="connsiteY12" fmla="*/ 1479253 h 3413366"/>
              <a:gd name="connsiteX13" fmla="*/ 2935738 w 5224172"/>
              <a:gd name="connsiteY13" fmla="*/ 1748283 h 3413366"/>
              <a:gd name="connsiteX14" fmla="*/ 2935738 w 5224172"/>
              <a:gd name="connsiteY14" fmla="*/ 1866323 h 3413366"/>
              <a:gd name="connsiteX15" fmla="*/ 3255031 w 5224172"/>
              <a:gd name="connsiteY15" fmla="*/ 1546823 h 3413366"/>
              <a:gd name="connsiteX16" fmla="*/ 2941573 w 5224172"/>
              <a:gd name="connsiteY16" fmla="*/ 116369 h 3413366"/>
              <a:gd name="connsiteX17" fmla="*/ 2866289 w 5224172"/>
              <a:gd name="connsiteY17" fmla="*/ 191659 h 3413366"/>
              <a:gd name="connsiteX18" fmla="*/ 2941573 w 5224172"/>
              <a:gd name="connsiteY18" fmla="*/ 266736 h 3413366"/>
              <a:gd name="connsiteX19" fmla="*/ 3016655 w 5224172"/>
              <a:gd name="connsiteY19" fmla="*/ 191659 h 3413366"/>
              <a:gd name="connsiteX20" fmla="*/ 2941573 w 5224172"/>
              <a:gd name="connsiteY20" fmla="*/ 116369 h 3413366"/>
              <a:gd name="connsiteX21" fmla="*/ 2567434 w 5224172"/>
              <a:gd name="connsiteY21" fmla="*/ 116369 h 3413366"/>
              <a:gd name="connsiteX22" fmla="*/ 2492358 w 5224172"/>
              <a:gd name="connsiteY22" fmla="*/ 191659 h 3413366"/>
              <a:gd name="connsiteX23" fmla="*/ 2567434 w 5224172"/>
              <a:gd name="connsiteY23" fmla="*/ 266736 h 3413366"/>
              <a:gd name="connsiteX24" fmla="*/ 2642719 w 5224172"/>
              <a:gd name="connsiteY24" fmla="*/ 191659 h 3413366"/>
              <a:gd name="connsiteX25" fmla="*/ 2567434 w 5224172"/>
              <a:gd name="connsiteY25" fmla="*/ 116369 h 3413366"/>
              <a:gd name="connsiteX26" fmla="*/ 2193291 w 5224172"/>
              <a:gd name="connsiteY26" fmla="*/ 116369 h 3413366"/>
              <a:gd name="connsiteX27" fmla="*/ 2118214 w 5224172"/>
              <a:gd name="connsiteY27" fmla="*/ 191659 h 3413366"/>
              <a:gd name="connsiteX28" fmla="*/ 2193291 w 5224172"/>
              <a:gd name="connsiteY28" fmla="*/ 266736 h 3413366"/>
              <a:gd name="connsiteX29" fmla="*/ 2268580 w 5224172"/>
              <a:gd name="connsiteY29" fmla="*/ 191659 h 3413366"/>
              <a:gd name="connsiteX30" fmla="*/ 2193291 w 5224172"/>
              <a:gd name="connsiteY30" fmla="*/ 116369 h 3413366"/>
              <a:gd name="connsiteX31" fmla="*/ 1671288 w 5224172"/>
              <a:gd name="connsiteY31" fmla="*/ 30863 h 3413366"/>
              <a:gd name="connsiteX32" fmla="*/ 3089230 w 5224172"/>
              <a:gd name="connsiteY32" fmla="*/ 1448805 h 3413366"/>
              <a:gd name="connsiteX33" fmla="*/ 1124466 w 5224172"/>
              <a:gd name="connsiteY33" fmla="*/ 3413366 h 3413366"/>
              <a:gd name="connsiteX34" fmla="*/ 0 w 5224172"/>
              <a:gd name="connsiteY34" fmla="*/ 3413366 h 3413366"/>
              <a:gd name="connsiteX35" fmla="*/ 1667119 w 5224172"/>
              <a:gd name="connsiteY35" fmla="*/ 1746616 h 3413366"/>
              <a:gd name="connsiteX36" fmla="*/ 5005192 w 5224172"/>
              <a:gd name="connsiteY36" fmla="*/ 9174 h 3413366"/>
              <a:gd name="connsiteX37" fmla="*/ 5224172 w 5224172"/>
              <a:gd name="connsiteY37" fmla="*/ 228154 h 3413366"/>
              <a:gd name="connsiteX38" fmla="*/ 5224172 w 5224172"/>
              <a:gd name="connsiteY38" fmla="*/ 1094061 h 3413366"/>
              <a:gd name="connsiteX39" fmla="*/ 4391842 w 5224172"/>
              <a:gd name="connsiteY39" fmla="*/ 1094061 h 3413366"/>
              <a:gd name="connsiteX40" fmla="*/ 4391842 w 5224172"/>
              <a:gd name="connsiteY40" fmla="*/ 622316 h 3413366"/>
              <a:gd name="connsiteX41" fmla="*/ 1717796 w 5224172"/>
              <a:gd name="connsiteY41" fmla="*/ 208 h 3413366"/>
              <a:gd name="connsiteX42" fmla="*/ 4936786 w 5224172"/>
              <a:gd name="connsiteY42" fmla="*/ 208 h 3413366"/>
              <a:gd name="connsiteX43" fmla="*/ 4337203 w 5224172"/>
              <a:gd name="connsiteY43" fmla="*/ 599796 h 3413366"/>
              <a:gd name="connsiteX44" fmla="*/ 4337203 w 5224172"/>
              <a:gd name="connsiteY44" fmla="*/ 1148908 h 3413366"/>
              <a:gd name="connsiteX45" fmla="*/ 4337203 w 5224172"/>
              <a:gd name="connsiteY45" fmla="*/ 1149121 h 3413366"/>
              <a:gd name="connsiteX46" fmla="*/ 5197265 w 5224172"/>
              <a:gd name="connsiteY46" fmla="*/ 1149121 h 3413366"/>
              <a:gd name="connsiteX47" fmla="*/ 2933023 w 5224172"/>
              <a:gd name="connsiteY47" fmla="*/ 3413366 h 3413366"/>
              <a:gd name="connsiteX48" fmla="*/ 2822907 w 5224172"/>
              <a:gd name="connsiteY48" fmla="*/ 3413366 h 3413366"/>
              <a:gd name="connsiteX49" fmla="*/ 4564313 w 5224172"/>
              <a:gd name="connsiteY49" fmla="*/ 1670495 h 3413366"/>
              <a:gd name="connsiteX50" fmla="*/ 4505921 w 5224172"/>
              <a:gd name="connsiteY50" fmla="*/ 1612104 h 3413366"/>
              <a:gd name="connsiteX51" fmla="*/ 2704659 w 5224172"/>
              <a:gd name="connsiteY51" fmla="*/ 3413366 h 3413366"/>
              <a:gd name="connsiteX52" fmla="*/ 1388487 w 5224172"/>
              <a:gd name="connsiteY52" fmla="*/ 3413366 h 3413366"/>
              <a:gd name="connsiteX53" fmla="*/ 1550329 w 5224172"/>
              <a:gd name="connsiteY53" fmla="*/ 3251524 h 3413366"/>
              <a:gd name="connsiteX54" fmla="*/ 1550329 w 5224172"/>
              <a:gd name="connsiteY54" fmla="*/ 3125141 h 3413366"/>
              <a:gd name="connsiteX55" fmla="*/ 1267685 w 5224172"/>
              <a:gd name="connsiteY55" fmla="*/ 3413366 h 3413366"/>
              <a:gd name="connsiteX56" fmla="*/ 1202058 w 5224172"/>
              <a:gd name="connsiteY56" fmla="*/ 3413366 h 3413366"/>
              <a:gd name="connsiteX57" fmla="*/ 3166602 w 5224172"/>
              <a:gd name="connsiteY57" fmla="*/ 1449013 h 3413366"/>
              <a:gd name="connsiteX58" fmla="*/ 1280048 w 5224172"/>
              <a:gd name="connsiteY58" fmla="*/ 0 h 3413366"/>
              <a:gd name="connsiteX59" fmla="*/ 1566178 w 5224172"/>
              <a:gd name="connsiteY59" fmla="*/ 0 h 3413366"/>
              <a:gd name="connsiteX60" fmla="*/ 1566178 w 5224172"/>
              <a:gd name="connsiteY60" fmla="*/ 1708039 h 3413366"/>
              <a:gd name="connsiteX61" fmla="*/ 1370144 w 5224172"/>
              <a:gd name="connsiteY61" fmla="*/ 1904287 h 3413366"/>
              <a:gd name="connsiteX62" fmla="*/ 1370144 w 5224172"/>
              <a:gd name="connsiteY62" fmla="*/ 1297608 h 3413366"/>
              <a:gd name="connsiteX63" fmla="*/ 1280048 w 5224172"/>
              <a:gd name="connsiteY63" fmla="*/ 1207512 h 34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24172" h="3413366">
                <a:moveTo>
                  <a:pt x="2002260" y="2673210"/>
                </a:moveTo>
                <a:lnTo>
                  <a:pt x="1579733" y="3104079"/>
                </a:lnTo>
                <a:lnTo>
                  <a:pt x="1579733" y="3222119"/>
                </a:lnTo>
                <a:lnTo>
                  <a:pt x="2002260" y="2799593"/>
                </a:lnTo>
                <a:close/>
                <a:moveTo>
                  <a:pt x="2454191" y="2221072"/>
                </a:moveTo>
                <a:lnTo>
                  <a:pt x="2031664" y="2652149"/>
                </a:lnTo>
                <a:lnTo>
                  <a:pt x="2031664" y="2770189"/>
                </a:lnTo>
                <a:lnTo>
                  <a:pt x="2454191" y="2347663"/>
                </a:lnTo>
                <a:close/>
                <a:moveTo>
                  <a:pt x="2906121" y="1769142"/>
                </a:moveTo>
                <a:lnTo>
                  <a:pt x="2483594" y="2200219"/>
                </a:lnTo>
                <a:lnTo>
                  <a:pt x="2483594" y="2318259"/>
                </a:lnTo>
                <a:lnTo>
                  <a:pt x="2906121" y="1895733"/>
                </a:lnTo>
                <a:close/>
                <a:moveTo>
                  <a:pt x="3196010" y="1479253"/>
                </a:moveTo>
                <a:lnTo>
                  <a:pt x="2935738" y="1748283"/>
                </a:lnTo>
                <a:lnTo>
                  <a:pt x="2935738" y="1866323"/>
                </a:lnTo>
                <a:lnTo>
                  <a:pt x="3255031" y="1546823"/>
                </a:lnTo>
                <a:close/>
                <a:moveTo>
                  <a:pt x="2941573" y="116369"/>
                </a:moveTo>
                <a:cubicBezTo>
                  <a:pt x="2900074" y="116369"/>
                  <a:pt x="2866289" y="150154"/>
                  <a:pt x="2866289" y="191659"/>
                </a:cubicBezTo>
                <a:cubicBezTo>
                  <a:pt x="2866289" y="233158"/>
                  <a:pt x="2900074" y="266736"/>
                  <a:pt x="2941573" y="266736"/>
                </a:cubicBezTo>
                <a:cubicBezTo>
                  <a:pt x="2983078" y="266736"/>
                  <a:pt x="3016655" y="233158"/>
                  <a:pt x="3016655" y="191659"/>
                </a:cubicBezTo>
                <a:cubicBezTo>
                  <a:pt x="3016655" y="150154"/>
                  <a:pt x="2983078" y="116369"/>
                  <a:pt x="2941573" y="116369"/>
                </a:cubicBezTo>
                <a:close/>
                <a:moveTo>
                  <a:pt x="2567434" y="116369"/>
                </a:moveTo>
                <a:cubicBezTo>
                  <a:pt x="2525936" y="116369"/>
                  <a:pt x="2492358" y="150154"/>
                  <a:pt x="2492358" y="191659"/>
                </a:cubicBezTo>
                <a:cubicBezTo>
                  <a:pt x="2492358" y="233158"/>
                  <a:pt x="2525936" y="266736"/>
                  <a:pt x="2567434" y="266736"/>
                </a:cubicBezTo>
                <a:cubicBezTo>
                  <a:pt x="2608934" y="266736"/>
                  <a:pt x="2642719" y="233158"/>
                  <a:pt x="2642719" y="191659"/>
                </a:cubicBezTo>
                <a:cubicBezTo>
                  <a:pt x="2642719" y="150154"/>
                  <a:pt x="2608934" y="116369"/>
                  <a:pt x="2567434" y="116369"/>
                </a:cubicBezTo>
                <a:close/>
                <a:moveTo>
                  <a:pt x="2193291" y="116369"/>
                </a:moveTo>
                <a:cubicBezTo>
                  <a:pt x="2151791" y="116369"/>
                  <a:pt x="2118214" y="150154"/>
                  <a:pt x="2118214" y="191659"/>
                </a:cubicBezTo>
                <a:cubicBezTo>
                  <a:pt x="2118214" y="233158"/>
                  <a:pt x="2151791" y="266736"/>
                  <a:pt x="2193291" y="266736"/>
                </a:cubicBezTo>
                <a:cubicBezTo>
                  <a:pt x="2234795" y="266736"/>
                  <a:pt x="2268580" y="233158"/>
                  <a:pt x="2268580" y="191659"/>
                </a:cubicBezTo>
                <a:cubicBezTo>
                  <a:pt x="2268580" y="150154"/>
                  <a:pt x="2234795" y="116369"/>
                  <a:pt x="2193291" y="116369"/>
                </a:cubicBezTo>
                <a:close/>
                <a:moveTo>
                  <a:pt x="1671288" y="30863"/>
                </a:moveTo>
                <a:lnTo>
                  <a:pt x="3089230" y="1448805"/>
                </a:lnTo>
                <a:lnTo>
                  <a:pt x="1124466" y="3413366"/>
                </a:lnTo>
                <a:lnTo>
                  <a:pt x="0" y="3413366"/>
                </a:lnTo>
                <a:lnTo>
                  <a:pt x="1667119" y="1746616"/>
                </a:lnTo>
                <a:close/>
                <a:moveTo>
                  <a:pt x="5005192" y="9174"/>
                </a:moveTo>
                <a:lnTo>
                  <a:pt x="5224172" y="228154"/>
                </a:lnTo>
                <a:lnTo>
                  <a:pt x="5224172" y="1094061"/>
                </a:lnTo>
                <a:lnTo>
                  <a:pt x="4391842" y="1094061"/>
                </a:lnTo>
                <a:lnTo>
                  <a:pt x="4391842" y="622316"/>
                </a:lnTo>
                <a:close/>
                <a:moveTo>
                  <a:pt x="1717796" y="208"/>
                </a:moveTo>
                <a:lnTo>
                  <a:pt x="4936786" y="208"/>
                </a:lnTo>
                <a:lnTo>
                  <a:pt x="4337203" y="599796"/>
                </a:lnTo>
                <a:lnTo>
                  <a:pt x="4337203" y="1148908"/>
                </a:lnTo>
                <a:lnTo>
                  <a:pt x="4337203" y="1149121"/>
                </a:lnTo>
                <a:lnTo>
                  <a:pt x="5197265" y="1149121"/>
                </a:lnTo>
                <a:lnTo>
                  <a:pt x="2933023" y="3413366"/>
                </a:lnTo>
                <a:lnTo>
                  <a:pt x="2822907" y="3413366"/>
                </a:lnTo>
                <a:lnTo>
                  <a:pt x="4564313" y="1670495"/>
                </a:lnTo>
                <a:lnTo>
                  <a:pt x="4505921" y="1612104"/>
                </a:lnTo>
                <a:lnTo>
                  <a:pt x="2704659" y="3413366"/>
                </a:lnTo>
                <a:lnTo>
                  <a:pt x="1388487" y="3413366"/>
                </a:lnTo>
                <a:lnTo>
                  <a:pt x="1550329" y="3251524"/>
                </a:lnTo>
                <a:lnTo>
                  <a:pt x="1550329" y="3125141"/>
                </a:lnTo>
                <a:lnTo>
                  <a:pt x="1267685" y="3413366"/>
                </a:lnTo>
                <a:lnTo>
                  <a:pt x="1202058" y="3413366"/>
                </a:lnTo>
                <a:lnTo>
                  <a:pt x="3166602" y="1449013"/>
                </a:lnTo>
                <a:close/>
                <a:moveTo>
                  <a:pt x="1280048" y="0"/>
                </a:moveTo>
                <a:lnTo>
                  <a:pt x="1566178" y="0"/>
                </a:lnTo>
                <a:lnTo>
                  <a:pt x="1566178" y="1708039"/>
                </a:lnTo>
                <a:lnTo>
                  <a:pt x="1370144" y="1904287"/>
                </a:lnTo>
                <a:lnTo>
                  <a:pt x="1370144" y="1297608"/>
                </a:lnTo>
                <a:lnTo>
                  <a:pt x="1280048" y="120751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3197FC-2614-FC06-D0A0-5B976564D420}"/>
              </a:ext>
            </a:extLst>
          </p:cNvPr>
          <p:cNvSpPr/>
          <p:nvPr/>
        </p:nvSpPr>
        <p:spPr>
          <a:xfrm>
            <a:off x="0" y="714226"/>
            <a:ext cx="5780432" cy="2714774"/>
          </a:xfrm>
          <a:custGeom>
            <a:avLst/>
            <a:gdLst>
              <a:gd name="connsiteX0" fmla="*/ 3103974 w 5780432"/>
              <a:gd name="connsiteY0" fmla="*/ 2193727 h 2714774"/>
              <a:gd name="connsiteX1" fmla="*/ 3275091 w 5780432"/>
              <a:gd name="connsiteY1" fmla="*/ 2193727 h 2714774"/>
              <a:gd name="connsiteX2" fmla="*/ 3035036 w 5780432"/>
              <a:gd name="connsiteY2" fmla="*/ 2433782 h 2714774"/>
              <a:gd name="connsiteX3" fmla="*/ 2863919 w 5780432"/>
              <a:gd name="connsiteY3" fmla="*/ 2433945 h 2714774"/>
              <a:gd name="connsiteX4" fmla="*/ 2823313 w 5780432"/>
              <a:gd name="connsiteY4" fmla="*/ 2193727 h 2714774"/>
              <a:gd name="connsiteX5" fmla="*/ 2994263 w 5780432"/>
              <a:gd name="connsiteY5" fmla="*/ 2193727 h 2714774"/>
              <a:gd name="connsiteX6" fmla="*/ 2754212 w 5780432"/>
              <a:gd name="connsiteY6" fmla="*/ 2433782 h 2714774"/>
              <a:gd name="connsiteX7" fmla="*/ 2583258 w 5780432"/>
              <a:gd name="connsiteY7" fmla="*/ 2433945 h 2714774"/>
              <a:gd name="connsiteX8" fmla="*/ 2537244 w 5780432"/>
              <a:gd name="connsiteY8" fmla="*/ 2193727 h 2714774"/>
              <a:gd name="connsiteX9" fmla="*/ 2703449 w 5780432"/>
              <a:gd name="connsiteY9" fmla="*/ 2193727 h 2714774"/>
              <a:gd name="connsiteX10" fmla="*/ 2463394 w 5780432"/>
              <a:gd name="connsiteY10" fmla="*/ 2433782 h 2714774"/>
              <a:gd name="connsiteX11" fmla="*/ 2292277 w 5780432"/>
              <a:gd name="connsiteY11" fmla="*/ 2433945 h 2714774"/>
              <a:gd name="connsiteX12" fmla="*/ 2253636 w 5780432"/>
              <a:gd name="connsiteY12" fmla="*/ 2193727 h 2714774"/>
              <a:gd name="connsiteX13" fmla="*/ 2424753 w 5780432"/>
              <a:gd name="connsiteY13" fmla="*/ 2193727 h 2714774"/>
              <a:gd name="connsiteX14" fmla="*/ 2184698 w 5780432"/>
              <a:gd name="connsiteY14" fmla="*/ 2433782 h 2714774"/>
              <a:gd name="connsiteX15" fmla="*/ 2013581 w 5780432"/>
              <a:gd name="connsiteY15" fmla="*/ 2433945 h 2714774"/>
              <a:gd name="connsiteX16" fmla="*/ 1964131 w 5780432"/>
              <a:gd name="connsiteY16" fmla="*/ 2193727 h 2714774"/>
              <a:gd name="connsiteX17" fmla="*/ 2130332 w 5780432"/>
              <a:gd name="connsiteY17" fmla="*/ 2193727 h 2714774"/>
              <a:gd name="connsiteX18" fmla="*/ 1890281 w 5780432"/>
              <a:gd name="connsiteY18" fmla="*/ 2433782 h 2714774"/>
              <a:gd name="connsiteX19" fmla="*/ 1719327 w 5780432"/>
              <a:gd name="connsiteY19" fmla="*/ 2433945 h 2714774"/>
              <a:gd name="connsiteX20" fmla="*/ 0 w 5780432"/>
              <a:gd name="connsiteY20" fmla="*/ 2096628 h 2714774"/>
              <a:gd name="connsiteX21" fmla="*/ 498913 w 5780432"/>
              <a:gd name="connsiteY21" fmla="*/ 2096628 h 2714774"/>
              <a:gd name="connsiteX22" fmla="*/ 971898 w 5780432"/>
              <a:gd name="connsiteY22" fmla="*/ 2569446 h 2714774"/>
              <a:gd name="connsiteX23" fmla="*/ 826407 w 5780432"/>
              <a:gd name="connsiteY23" fmla="*/ 2714774 h 2714774"/>
              <a:gd name="connsiteX24" fmla="*/ 156027 w 5780432"/>
              <a:gd name="connsiteY24" fmla="*/ 2714774 h 2714774"/>
              <a:gd name="connsiteX25" fmla="*/ 0 w 5780432"/>
              <a:gd name="connsiteY25" fmla="*/ 2558910 h 2714774"/>
              <a:gd name="connsiteX26" fmla="*/ 1938908 w 5780432"/>
              <a:gd name="connsiteY26" fmla="*/ 1954329 h 2714774"/>
              <a:gd name="connsiteX27" fmla="*/ 1938908 w 5780432"/>
              <a:gd name="connsiteY27" fmla="*/ 2005256 h 2714774"/>
              <a:gd name="connsiteX28" fmla="*/ 4879816 w 5780432"/>
              <a:gd name="connsiteY28" fmla="*/ 2005256 h 2714774"/>
              <a:gd name="connsiteX29" fmla="*/ 4879816 w 5780432"/>
              <a:gd name="connsiteY29" fmla="*/ 1954329 h 2714774"/>
              <a:gd name="connsiteX30" fmla="*/ 446348 w 5780432"/>
              <a:gd name="connsiteY30" fmla="*/ 1840689 h 2714774"/>
              <a:gd name="connsiteX31" fmla="*/ 446348 w 5780432"/>
              <a:gd name="connsiteY31" fmla="*/ 1911755 h 2714774"/>
              <a:gd name="connsiteX32" fmla="*/ 780397 w 5780432"/>
              <a:gd name="connsiteY32" fmla="*/ 1911755 h 2714774"/>
              <a:gd name="connsiteX33" fmla="*/ 780397 w 5780432"/>
              <a:gd name="connsiteY33" fmla="*/ 1840689 h 2714774"/>
              <a:gd name="connsiteX34" fmla="*/ 265571 w 5780432"/>
              <a:gd name="connsiteY34" fmla="*/ 1729344 h 2714774"/>
              <a:gd name="connsiteX35" fmla="*/ 265571 w 5780432"/>
              <a:gd name="connsiteY35" fmla="*/ 1800410 h 2714774"/>
              <a:gd name="connsiteX36" fmla="*/ 780397 w 5780432"/>
              <a:gd name="connsiteY36" fmla="*/ 1800410 h 2714774"/>
              <a:gd name="connsiteX37" fmla="*/ 780397 w 5780432"/>
              <a:gd name="connsiteY37" fmla="*/ 1729344 h 2714774"/>
              <a:gd name="connsiteX38" fmla="*/ 265571 w 5780432"/>
              <a:gd name="connsiteY38" fmla="*/ 1617994 h 2714774"/>
              <a:gd name="connsiteX39" fmla="*/ 265571 w 5780432"/>
              <a:gd name="connsiteY39" fmla="*/ 1689060 h 2714774"/>
              <a:gd name="connsiteX40" fmla="*/ 464034 w 5780432"/>
              <a:gd name="connsiteY40" fmla="*/ 1689060 h 2714774"/>
              <a:gd name="connsiteX41" fmla="*/ 464034 w 5780432"/>
              <a:gd name="connsiteY41" fmla="*/ 1617994 h 2714774"/>
              <a:gd name="connsiteX42" fmla="*/ 5704614 w 5780432"/>
              <a:gd name="connsiteY42" fmla="*/ 972004 h 2714774"/>
              <a:gd name="connsiteX43" fmla="*/ 5780432 w 5780432"/>
              <a:gd name="connsiteY43" fmla="*/ 1047819 h 2714774"/>
              <a:gd name="connsiteX44" fmla="*/ 5780102 w 5780432"/>
              <a:gd name="connsiteY44" fmla="*/ 1047982 h 2714774"/>
              <a:gd name="connsiteX45" fmla="*/ 5720335 w 5780432"/>
              <a:gd name="connsiteY45" fmla="*/ 1121999 h 2714774"/>
              <a:gd name="connsiteX46" fmla="*/ 5720335 w 5780432"/>
              <a:gd name="connsiteY46" fmla="*/ 1628142 h 2714774"/>
              <a:gd name="connsiteX47" fmla="*/ 5047660 w 5780432"/>
              <a:gd name="connsiteY47" fmla="*/ 2300817 h 2714774"/>
              <a:gd name="connsiteX48" fmla="*/ 4323240 w 5780432"/>
              <a:gd name="connsiteY48" fmla="*/ 2300817 h 2714774"/>
              <a:gd name="connsiteX49" fmla="*/ 4249227 w 5780432"/>
              <a:gd name="connsiteY49" fmla="*/ 2360584 h 2714774"/>
              <a:gd name="connsiteX50" fmla="*/ 4173412 w 5780432"/>
              <a:gd name="connsiteY50" fmla="*/ 2284770 h 2714774"/>
              <a:gd name="connsiteX51" fmla="*/ 4249227 w 5780432"/>
              <a:gd name="connsiteY51" fmla="*/ 2208955 h 2714774"/>
              <a:gd name="connsiteX52" fmla="*/ 4323240 w 5780432"/>
              <a:gd name="connsiteY52" fmla="*/ 2268722 h 2714774"/>
              <a:gd name="connsiteX53" fmla="*/ 5034559 w 5780432"/>
              <a:gd name="connsiteY53" fmla="*/ 2268722 h 2714774"/>
              <a:gd name="connsiteX54" fmla="*/ 5688570 w 5780432"/>
              <a:gd name="connsiteY54" fmla="*/ 1614716 h 2714774"/>
              <a:gd name="connsiteX55" fmla="*/ 5688570 w 5780432"/>
              <a:gd name="connsiteY55" fmla="*/ 1121832 h 2714774"/>
              <a:gd name="connsiteX56" fmla="*/ 5628799 w 5780432"/>
              <a:gd name="connsiteY56" fmla="*/ 1047819 h 2714774"/>
              <a:gd name="connsiteX57" fmla="*/ 5704614 w 5780432"/>
              <a:gd name="connsiteY57" fmla="*/ 972004 h 2714774"/>
              <a:gd name="connsiteX58" fmla="*/ 0 w 5780432"/>
              <a:gd name="connsiteY58" fmla="*/ 714761 h 2714774"/>
              <a:gd name="connsiteX59" fmla="*/ 3425575 w 5780432"/>
              <a:gd name="connsiteY59" fmla="*/ 714761 h 2714774"/>
              <a:gd name="connsiteX60" fmla="*/ 3649909 w 5780432"/>
              <a:gd name="connsiteY60" fmla="*/ 939095 h 2714774"/>
              <a:gd name="connsiteX61" fmla="*/ 3649909 w 5780432"/>
              <a:gd name="connsiteY61" fmla="*/ 938932 h 2714774"/>
              <a:gd name="connsiteX62" fmla="*/ 5498944 w 5780432"/>
              <a:gd name="connsiteY62" fmla="*/ 938932 h 2714774"/>
              <a:gd name="connsiteX63" fmla="*/ 5498944 w 5780432"/>
              <a:gd name="connsiteY63" fmla="*/ 1516304 h 2714774"/>
              <a:gd name="connsiteX64" fmla="*/ 4942368 w 5780432"/>
              <a:gd name="connsiteY64" fmla="*/ 2072886 h 2714774"/>
              <a:gd name="connsiteX65" fmla="*/ 1931376 w 5780432"/>
              <a:gd name="connsiteY65" fmla="*/ 2072886 h 2714774"/>
              <a:gd name="connsiteX66" fmla="*/ 1449305 w 5780432"/>
              <a:gd name="connsiteY66" fmla="*/ 2554956 h 2714774"/>
              <a:gd name="connsiteX67" fmla="*/ 1017995 w 5780432"/>
              <a:gd name="connsiteY67" fmla="*/ 2554956 h 2714774"/>
              <a:gd name="connsiteX68" fmla="*/ 516762 w 5780432"/>
              <a:gd name="connsiteY68" fmla="*/ 2053560 h 2714774"/>
              <a:gd name="connsiteX69" fmla="*/ 0 w 5780432"/>
              <a:gd name="connsiteY69" fmla="*/ 2053560 h 2714774"/>
              <a:gd name="connsiteX70" fmla="*/ 0 w 5780432"/>
              <a:gd name="connsiteY70" fmla="*/ 1911755 h 2714774"/>
              <a:gd name="connsiteX71" fmla="*/ 188448 w 5780432"/>
              <a:gd name="connsiteY71" fmla="*/ 1911755 h 2714774"/>
              <a:gd name="connsiteX72" fmla="*/ 188448 w 5780432"/>
              <a:gd name="connsiteY72" fmla="*/ 1840689 h 2714774"/>
              <a:gd name="connsiteX73" fmla="*/ 0 w 5780432"/>
              <a:gd name="connsiteY73" fmla="*/ 1840689 h 2714774"/>
              <a:gd name="connsiteX74" fmla="*/ 0 w 5780432"/>
              <a:gd name="connsiteY74" fmla="*/ 1800410 h 2714774"/>
              <a:gd name="connsiteX75" fmla="*/ 1284 w 5780432"/>
              <a:gd name="connsiteY75" fmla="*/ 1800410 h 2714774"/>
              <a:gd name="connsiteX76" fmla="*/ 1284 w 5780432"/>
              <a:gd name="connsiteY76" fmla="*/ 1729344 h 2714774"/>
              <a:gd name="connsiteX77" fmla="*/ 0 w 5780432"/>
              <a:gd name="connsiteY77" fmla="*/ 1729344 h 2714774"/>
              <a:gd name="connsiteX78" fmla="*/ 4248571 w 5780432"/>
              <a:gd name="connsiteY78" fmla="*/ 468486 h 2714774"/>
              <a:gd name="connsiteX79" fmla="*/ 4338631 w 5780432"/>
              <a:gd name="connsiteY79" fmla="*/ 607834 h 2714774"/>
              <a:gd name="connsiteX80" fmla="*/ 4255610 w 5780432"/>
              <a:gd name="connsiteY80" fmla="*/ 747182 h 2714774"/>
              <a:gd name="connsiteX81" fmla="*/ 4374492 w 5780432"/>
              <a:gd name="connsiteY81" fmla="*/ 674314 h 2714774"/>
              <a:gd name="connsiteX82" fmla="*/ 4374492 w 5780432"/>
              <a:gd name="connsiteY82" fmla="*/ 674151 h 2714774"/>
              <a:gd name="connsiteX83" fmla="*/ 4493370 w 5780432"/>
              <a:gd name="connsiteY83" fmla="*/ 601610 h 2714774"/>
              <a:gd name="connsiteX84" fmla="*/ 4371053 w 5780432"/>
              <a:gd name="connsiteY84" fmla="*/ 535129 h 2714774"/>
              <a:gd name="connsiteX85" fmla="*/ 3779270 w 5780432"/>
              <a:gd name="connsiteY85" fmla="*/ 375148 h 2714774"/>
              <a:gd name="connsiteX86" fmla="*/ 4941385 w 5780432"/>
              <a:gd name="connsiteY86" fmla="*/ 375148 h 2714774"/>
              <a:gd name="connsiteX87" fmla="*/ 4947773 w 5780432"/>
              <a:gd name="connsiteY87" fmla="*/ 380553 h 2714774"/>
              <a:gd name="connsiteX88" fmla="*/ 4947773 w 5780432"/>
              <a:gd name="connsiteY88" fmla="*/ 380386 h 2714774"/>
              <a:gd name="connsiteX89" fmla="*/ 5463250 w 5780432"/>
              <a:gd name="connsiteY89" fmla="*/ 895864 h 2714774"/>
              <a:gd name="connsiteX90" fmla="*/ 3667921 w 5780432"/>
              <a:gd name="connsiteY90" fmla="*/ 895864 h 2714774"/>
              <a:gd name="connsiteX91" fmla="*/ 3463234 w 5780432"/>
              <a:gd name="connsiteY91" fmla="*/ 691181 h 2714774"/>
              <a:gd name="connsiteX92" fmla="*/ 0 w 5780432"/>
              <a:gd name="connsiteY92" fmla="*/ 375148 h 2714774"/>
              <a:gd name="connsiteX93" fmla="*/ 2541829 w 5780432"/>
              <a:gd name="connsiteY93" fmla="*/ 375148 h 2714774"/>
              <a:gd name="connsiteX94" fmla="*/ 2541829 w 5780432"/>
              <a:gd name="connsiteY94" fmla="*/ 407080 h 2714774"/>
              <a:gd name="connsiteX95" fmla="*/ 0 w 5780432"/>
              <a:gd name="connsiteY95" fmla="*/ 407080 h 2714774"/>
              <a:gd name="connsiteX96" fmla="*/ 507920 w 5780432"/>
              <a:gd name="connsiteY96" fmla="*/ 101522 h 2714774"/>
              <a:gd name="connsiteX97" fmla="*/ 353014 w 5780432"/>
              <a:gd name="connsiteY97" fmla="*/ 256591 h 2714774"/>
              <a:gd name="connsiteX98" fmla="*/ 40585 w 5780432"/>
              <a:gd name="connsiteY98" fmla="*/ 256591 h 2714774"/>
              <a:gd name="connsiteX99" fmla="*/ 194835 w 5780432"/>
              <a:gd name="connsiteY99" fmla="*/ 102341 h 2714774"/>
              <a:gd name="connsiteX100" fmla="*/ 87418 w 5780432"/>
              <a:gd name="connsiteY100" fmla="*/ 101522 h 2714774"/>
              <a:gd name="connsiteX101" fmla="*/ 0 w 5780432"/>
              <a:gd name="connsiteY101" fmla="*/ 189032 h 2714774"/>
              <a:gd name="connsiteX102" fmla="*/ 0 w 5780432"/>
              <a:gd name="connsiteY102" fmla="*/ 101973 h 2714774"/>
              <a:gd name="connsiteX103" fmla="*/ 2583421 w 5780432"/>
              <a:gd name="connsiteY103" fmla="*/ 9008 h 2714774"/>
              <a:gd name="connsiteX104" fmla="*/ 2627960 w 5780432"/>
              <a:gd name="connsiteY104" fmla="*/ 36028 h 2714774"/>
              <a:gd name="connsiteX105" fmla="*/ 2996553 w 5780432"/>
              <a:gd name="connsiteY105" fmla="*/ 36028 h 2714774"/>
              <a:gd name="connsiteX106" fmla="*/ 3196325 w 5780432"/>
              <a:gd name="connsiteY106" fmla="*/ 235637 h 2714774"/>
              <a:gd name="connsiteX107" fmla="*/ 3162922 w 5780432"/>
              <a:gd name="connsiteY107" fmla="*/ 269040 h 2714774"/>
              <a:gd name="connsiteX108" fmla="*/ 2977070 w 5780432"/>
              <a:gd name="connsiteY108" fmla="*/ 83184 h 2714774"/>
              <a:gd name="connsiteX109" fmla="*/ 2627960 w 5780432"/>
              <a:gd name="connsiteY109" fmla="*/ 83184 h 2714774"/>
              <a:gd name="connsiteX110" fmla="*/ 2583421 w 5780432"/>
              <a:gd name="connsiteY110" fmla="*/ 110204 h 2714774"/>
              <a:gd name="connsiteX111" fmla="*/ 2532821 w 5780432"/>
              <a:gd name="connsiteY111" fmla="*/ 59604 h 2714774"/>
              <a:gd name="connsiteX112" fmla="*/ 2583421 w 5780432"/>
              <a:gd name="connsiteY112" fmla="*/ 9008 h 2714774"/>
              <a:gd name="connsiteX113" fmla="*/ 1165861 w 5780432"/>
              <a:gd name="connsiteY113" fmla="*/ 0 h 2714774"/>
              <a:gd name="connsiteX114" fmla="*/ 2130332 w 5780432"/>
              <a:gd name="connsiteY114" fmla="*/ 0 h 2714774"/>
              <a:gd name="connsiteX115" fmla="*/ 2245774 w 5780432"/>
              <a:gd name="connsiteY115" fmla="*/ 115442 h 2714774"/>
              <a:gd name="connsiteX116" fmla="*/ 2426388 w 5780432"/>
              <a:gd name="connsiteY116" fmla="*/ 115442 h 2714774"/>
              <a:gd name="connsiteX117" fmla="*/ 2574744 w 5780432"/>
              <a:gd name="connsiteY117" fmla="*/ 263798 h 2714774"/>
              <a:gd name="connsiteX118" fmla="*/ 2545107 w 5780432"/>
              <a:gd name="connsiteY118" fmla="*/ 263798 h 2714774"/>
              <a:gd name="connsiteX119" fmla="*/ 461254 w 5780432"/>
              <a:gd name="connsiteY119" fmla="*/ 258393 h 2714774"/>
              <a:gd name="connsiteX120" fmla="*/ 611248 w 5780432"/>
              <a:gd name="connsiteY120" fmla="*/ 108402 h 2714774"/>
              <a:gd name="connsiteX121" fmla="*/ 1057458 w 5780432"/>
              <a:gd name="connsiteY121" fmla="*/ 108402 h 271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80432" h="2714774">
                <a:moveTo>
                  <a:pt x="3103974" y="2193727"/>
                </a:moveTo>
                <a:lnTo>
                  <a:pt x="3275091" y="2193727"/>
                </a:lnTo>
                <a:lnTo>
                  <a:pt x="3035036" y="2433782"/>
                </a:lnTo>
                <a:lnTo>
                  <a:pt x="2863919" y="2433945"/>
                </a:lnTo>
                <a:close/>
                <a:moveTo>
                  <a:pt x="2823313" y="2193727"/>
                </a:moveTo>
                <a:lnTo>
                  <a:pt x="2994263" y="2193727"/>
                </a:lnTo>
                <a:lnTo>
                  <a:pt x="2754212" y="2433782"/>
                </a:lnTo>
                <a:lnTo>
                  <a:pt x="2583258" y="2433945"/>
                </a:lnTo>
                <a:close/>
                <a:moveTo>
                  <a:pt x="2537244" y="2193727"/>
                </a:moveTo>
                <a:lnTo>
                  <a:pt x="2703449" y="2193727"/>
                </a:lnTo>
                <a:lnTo>
                  <a:pt x="2463394" y="2433782"/>
                </a:lnTo>
                <a:lnTo>
                  <a:pt x="2292277" y="2433945"/>
                </a:lnTo>
                <a:close/>
                <a:moveTo>
                  <a:pt x="2253636" y="2193727"/>
                </a:moveTo>
                <a:lnTo>
                  <a:pt x="2424753" y="2193727"/>
                </a:lnTo>
                <a:lnTo>
                  <a:pt x="2184698" y="2433782"/>
                </a:lnTo>
                <a:lnTo>
                  <a:pt x="2013581" y="2433945"/>
                </a:lnTo>
                <a:close/>
                <a:moveTo>
                  <a:pt x="1964131" y="2193727"/>
                </a:moveTo>
                <a:lnTo>
                  <a:pt x="2130332" y="2193727"/>
                </a:lnTo>
                <a:lnTo>
                  <a:pt x="1890281" y="2433782"/>
                </a:lnTo>
                <a:lnTo>
                  <a:pt x="1719327" y="2433945"/>
                </a:lnTo>
                <a:close/>
                <a:moveTo>
                  <a:pt x="0" y="2096628"/>
                </a:moveTo>
                <a:lnTo>
                  <a:pt x="498913" y="2096628"/>
                </a:lnTo>
                <a:lnTo>
                  <a:pt x="971898" y="2569446"/>
                </a:lnTo>
                <a:lnTo>
                  <a:pt x="826407" y="2714774"/>
                </a:lnTo>
                <a:lnTo>
                  <a:pt x="156027" y="2714774"/>
                </a:lnTo>
                <a:lnTo>
                  <a:pt x="0" y="2558910"/>
                </a:lnTo>
                <a:close/>
                <a:moveTo>
                  <a:pt x="1938908" y="1954329"/>
                </a:moveTo>
                <a:lnTo>
                  <a:pt x="1938908" y="2005256"/>
                </a:lnTo>
                <a:lnTo>
                  <a:pt x="4879816" y="2005256"/>
                </a:lnTo>
                <a:lnTo>
                  <a:pt x="4879816" y="1954329"/>
                </a:lnTo>
                <a:close/>
                <a:moveTo>
                  <a:pt x="446348" y="1840689"/>
                </a:moveTo>
                <a:lnTo>
                  <a:pt x="446348" y="1911755"/>
                </a:lnTo>
                <a:lnTo>
                  <a:pt x="780397" y="1911755"/>
                </a:lnTo>
                <a:lnTo>
                  <a:pt x="780397" y="1840689"/>
                </a:lnTo>
                <a:close/>
                <a:moveTo>
                  <a:pt x="265571" y="1729344"/>
                </a:moveTo>
                <a:lnTo>
                  <a:pt x="265571" y="1800410"/>
                </a:lnTo>
                <a:lnTo>
                  <a:pt x="780397" y="1800410"/>
                </a:lnTo>
                <a:lnTo>
                  <a:pt x="780397" y="1729344"/>
                </a:lnTo>
                <a:close/>
                <a:moveTo>
                  <a:pt x="265571" y="1617994"/>
                </a:moveTo>
                <a:lnTo>
                  <a:pt x="265571" y="1689060"/>
                </a:lnTo>
                <a:lnTo>
                  <a:pt x="464034" y="1689060"/>
                </a:lnTo>
                <a:lnTo>
                  <a:pt x="464034" y="1617994"/>
                </a:lnTo>
                <a:close/>
                <a:moveTo>
                  <a:pt x="5704614" y="972004"/>
                </a:moveTo>
                <a:cubicBezTo>
                  <a:pt x="5746373" y="972004"/>
                  <a:pt x="5780432" y="1006064"/>
                  <a:pt x="5780432" y="1047819"/>
                </a:cubicBezTo>
                <a:lnTo>
                  <a:pt x="5780102" y="1047982"/>
                </a:lnTo>
                <a:cubicBezTo>
                  <a:pt x="5780102" y="1084336"/>
                  <a:pt x="5754394" y="1114629"/>
                  <a:pt x="5720335" y="1121999"/>
                </a:cubicBezTo>
                <a:lnTo>
                  <a:pt x="5720335" y="1628142"/>
                </a:lnTo>
                <a:lnTo>
                  <a:pt x="5047660" y="2300817"/>
                </a:lnTo>
                <a:lnTo>
                  <a:pt x="4323240" y="2300817"/>
                </a:lnTo>
                <a:cubicBezTo>
                  <a:pt x="4315874" y="2334877"/>
                  <a:pt x="4285577" y="2360584"/>
                  <a:pt x="4249227" y="2360584"/>
                </a:cubicBezTo>
                <a:cubicBezTo>
                  <a:pt x="4207472" y="2360584"/>
                  <a:pt x="4173412" y="2326525"/>
                  <a:pt x="4173412" y="2284770"/>
                </a:cubicBezTo>
                <a:cubicBezTo>
                  <a:pt x="4173412" y="2243015"/>
                  <a:pt x="4207472" y="2208955"/>
                  <a:pt x="4249227" y="2208955"/>
                </a:cubicBezTo>
                <a:cubicBezTo>
                  <a:pt x="4285577" y="2208955"/>
                  <a:pt x="4315874" y="2234663"/>
                  <a:pt x="4323240" y="2268722"/>
                </a:cubicBezTo>
                <a:lnTo>
                  <a:pt x="5034559" y="2268722"/>
                </a:lnTo>
                <a:lnTo>
                  <a:pt x="5688570" y="1614716"/>
                </a:lnTo>
                <a:lnTo>
                  <a:pt x="5688570" y="1121832"/>
                </a:lnTo>
                <a:cubicBezTo>
                  <a:pt x="5654511" y="1114466"/>
                  <a:pt x="5628799" y="1084173"/>
                  <a:pt x="5628799" y="1047819"/>
                </a:cubicBezTo>
                <a:cubicBezTo>
                  <a:pt x="5628799" y="1006064"/>
                  <a:pt x="5662858" y="972004"/>
                  <a:pt x="5704614" y="972004"/>
                </a:cubicBezTo>
                <a:close/>
                <a:moveTo>
                  <a:pt x="0" y="714761"/>
                </a:moveTo>
                <a:lnTo>
                  <a:pt x="3425575" y="714761"/>
                </a:lnTo>
                <a:lnTo>
                  <a:pt x="3649909" y="939095"/>
                </a:lnTo>
                <a:lnTo>
                  <a:pt x="3649909" y="938932"/>
                </a:lnTo>
                <a:lnTo>
                  <a:pt x="5498944" y="938932"/>
                </a:lnTo>
                <a:lnTo>
                  <a:pt x="5498944" y="1516304"/>
                </a:lnTo>
                <a:lnTo>
                  <a:pt x="4942368" y="2072886"/>
                </a:lnTo>
                <a:lnTo>
                  <a:pt x="1931376" y="2072886"/>
                </a:lnTo>
                <a:lnTo>
                  <a:pt x="1449305" y="2554956"/>
                </a:lnTo>
                <a:lnTo>
                  <a:pt x="1017995" y="2554956"/>
                </a:lnTo>
                <a:lnTo>
                  <a:pt x="516762" y="2053560"/>
                </a:lnTo>
                <a:lnTo>
                  <a:pt x="0" y="2053560"/>
                </a:lnTo>
                <a:lnTo>
                  <a:pt x="0" y="1911755"/>
                </a:lnTo>
                <a:lnTo>
                  <a:pt x="188448" y="1911755"/>
                </a:lnTo>
                <a:lnTo>
                  <a:pt x="188448" y="1840689"/>
                </a:lnTo>
                <a:lnTo>
                  <a:pt x="0" y="1840689"/>
                </a:lnTo>
                <a:lnTo>
                  <a:pt x="0" y="1800410"/>
                </a:lnTo>
                <a:lnTo>
                  <a:pt x="1284" y="1800410"/>
                </a:lnTo>
                <a:lnTo>
                  <a:pt x="1284" y="1729344"/>
                </a:lnTo>
                <a:lnTo>
                  <a:pt x="0" y="1729344"/>
                </a:lnTo>
                <a:close/>
                <a:moveTo>
                  <a:pt x="4248571" y="468486"/>
                </a:moveTo>
                <a:lnTo>
                  <a:pt x="4338631" y="607834"/>
                </a:lnTo>
                <a:lnTo>
                  <a:pt x="4255610" y="747182"/>
                </a:lnTo>
                <a:lnTo>
                  <a:pt x="4374492" y="674314"/>
                </a:lnTo>
                <a:lnTo>
                  <a:pt x="4374492" y="674151"/>
                </a:lnTo>
                <a:lnTo>
                  <a:pt x="4493370" y="601610"/>
                </a:lnTo>
                <a:lnTo>
                  <a:pt x="4371053" y="535129"/>
                </a:lnTo>
                <a:close/>
                <a:moveTo>
                  <a:pt x="3779270" y="375148"/>
                </a:moveTo>
                <a:lnTo>
                  <a:pt x="4941385" y="375148"/>
                </a:lnTo>
                <a:lnTo>
                  <a:pt x="4947773" y="380553"/>
                </a:lnTo>
                <a:lnTo>
                  <a:pt x="4947773" y="380386"/>
                </a:lnTo>
                <a:lnTo>
                  <a:pt x="5463250" y="895864"/>
                </a:lnTo>
                <a:lnTo>
                  <a:pt x="3667921" y="895864"/>
                </a:lnTo>
                <a:lnTo>
                  <a:pt x="3463234" y="691181"/>
                </a:lnTo>
                <a:close/>
                <a:moveTo>
                  <a:pt x="0" y="375148"/>
                </a:moveTo>
                <a:lnTo>
                  <a:pt x="2541829" y="375148"/>
                </a:lnTo>
                <a:lnTo>
                  <a:pt x="2541829" y="407080"/>
                </a:lnTo>
                <a:lnTo>
                  <a:pt x="0" y="407080"/>
                </a:lnTo>
                <a:close/>
                <a:moveTo>
                  <a:pt x="507920" y="101522"/>
                </a:moveTo>
                <a:lnTo>
                  <a:pt x="353014" y="256591"/>
                </a:lnTo>
                <a:lnTo>
                  <a:pt x="40585" y="256591"/>
                </a:lnTo>
                <a:lnTo>
                  <a:pt x="194835" y="102341"/>
                </a:lnTo>
                <a:close/>
                <a:moveTo>
                  <a:pt x="87418" y="101522"/>
                </a:moveTo>
                <a:lnTo>
                  <a:pt x="0" y="189032"/>
                </a:lnTo>
                <a:lnTo>
                  <a:pt x="0" y="101973"/>
                </a:lnTo>
                <a:close/>
                <a:moveTo>
                  <a:pt x="2583421" y="9008"/>
                </a:moveTo>
                <a:cubicBezTo>
                  <a:pt x="2602741" y="9008"/>
                  <a:pt x="2619445" y="20144"/>
                  <a:pt x="2627960" y="36028"/>
                </a:cubicBezTo>
                <a:lnTo>
                  <a:pt x="2996553" y="36028"/>
                </a:lnTo>
                <a:lnTo>
                  <a:pt x="3196325" y="235637"/>
                </a:lnTo>
                <a:lnTo>
                  <a:pt x="3162922" y="269040"/>
                </a:lnTo>
                <a:lnTo>
                  <a:pt x="2977070" y="83184"/>
                </a:lnTo>
                <a:lnTo>
                  <a:pt x="2627960" y="83184"/>
                </a:lnTo>
                <a:cubicBezTo>
                  <a:pt x="2619278" y="99231"/>
                  <a:pt x="2602741" y="110204"/>
                  <a:pt x="2583421" y="110204"/>
                </a:cubicBezTo>
                <a:cubicBezTo>
                  <a:pt x="2555581" y="110204"/>
                  <a:pt x="2532821" y="87443"/>
                  <a:pt x="2532821" y="59604"/>
                </a:cubicBezTo>
                <a:cubicBezTo>
                  <a:pt x="2532821" y="31768"/>
                  <a:pt x="2555581" y="9008"/>
                  <a:pt x="2583421" y="9008"/>
                </a:cubicBezTo>
                <a:close/>
                <a:moveTo>
                  <a:pt x="1165861" y="0"/>
                </a:moveTo>
                <a:lnTo>
                  <a:pt x="2130332" y="0"/>
                </a:lnTo>
                <a:lnTo>
                  <a:pt x="2245774" y="115442"/>
                </a:lnTo>
                <a:lnTo>
                  <a:pt x="2426388" y="115442"/>
                </a:lnTo>
                <a:lnTo>
                  <a:pt x="2574744" y="263798"/>
                </a:lnTo>
                <a:lnTo>
                  <a:pt x="2545107" y="263798"/>
                </a:lnTo>
                <a:lnTo>
                  <a:pt x="461254" y="258393"/>
                </a:lnTo>
                <a:lnTo>
                  <a:pt x="611248" y="108402"/>
                </a:lnTo>
                <a:lnTo>
                  <a:pt x="1057458" y="10840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75071-727E-9B4A-620C-570B2299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5434013" cy="7465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E0A76-6B76-5E67-197A-D8C6360EB6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3EA2B9-2973-1706-DD49-69D938C12E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54750" y="0"/>
            <a:ext cx="593725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1) Add image 2) Send it to back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BFFA47C-2BBD-0705-D465-AFB79741C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1857375"/>
            <a:ext cx="5434013" cy="183991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D3BCDFB4-818A-A451-90EF-360CA6FB06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608099"/>
            <a:ext cx="5434013" cy="249276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41B99B-0312-0C2F-7D15-C3F20AD796B1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F671D-5670-CAD3-BB8B-713D02BEA966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4FAE5F0-6E66-646A-8032-DCF00F908766}"/>
              </a:ext>
            </a:extLst>
          </p:cNvPr>
          <p:cNvGrpSpPr/>
          <p:nvPr userDrawn="1"/>
        </p:nvGrpSpPr>
        <p:grpSpPr>
          <a:xfrm>
            <a:off x="4690946" y="1082950"/>
            <a:ext cx="1405054" cy="260272"/>
            <a:chOff x="1973146" y="271225"/>
            <a:chExt cx="1405054" cy="260272"/>
          </a:xfrm>
          <a:solidFill>
            <a:schemeClr val="accent5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0F1F3D4-1402-6AED-9093-ECE23A5EE0AC}"/>
                </a:ext>
              </a:extLst>
            </p:cNvPr>
            <p:cNvSpPr/>
            <p:nvPr/>
          </p:nvSpPr>
          <p:spPr>
            <a:xfrm>
              <a:off x="2063349" y="318939"/>
              <a:ext cx="1266621" cy="212271"/>
            </a:xfrm>
            <a:custGeom>
              <a:avLst/>
              <a:gdLst>
                <a:gd name="connsiteX0" fmla="*/ 0 w 2101215"/>
                <a:gd name="connsiteY0" fmla="*/ 352139 h 352139"/>
                <a:gd name="connsiteX1" fmla="*/ 1365599 w 2101215"/>
                <a:gd name="connsiteY1" fmla="*/ 352139 h 352139"/>
                <a:gd name="connsiteX2" fmla="*/ 1699069 w 2101215"/>
                <a:gd name="connsiteY2" fmla="*/ 18574 h 352139"/>
                <a:gd name="connsiteX3" fmla="*/ 2101215 w 2101215"/>
                <a:gd name="connsiteY3" fmla="*/ 18574 h 352139"/>
                <a:gd name="connsiteX4" fmla="*/ 2101215 w 2101215"/>
                <a:gd name="connsiteY4" fmla="*/ 0 h 352139"/>
                <a:gd name="connsiteX5" fmla="*/ 1691354 w 2101215"/>
                <a:gd name="connsiteY5" fmla="*/ 0 h 352139"/>
                <a:gd name="connsiteX6" fmla="*/ 1357884 w 2101215"/>
                <a:gd name="connsiteY6" fmla="*/ 333566 h 352139"/>
                <a:gd name="connsiteX7" fmla="*/ 0 w 2101215"/>
                <a:gd name="connsiteY7" fmla="*/ 333566 h 352139"/>
                <a:gd name="connsiteX8" fmla="*/ 0 w 2101215"/>
                <a:gd name="connsiteY8" fmla="*/ 352139 h 35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1215" h="352139">
                  <a:moveTo>
                    <a:pt x="0" y="352139"/>
                  </a:moveTo>
                  <a:lnTo>
                    <a:pt x="1365599" y="352139"/>
                  </a:lnTo>
                  <a:lnTo>
                    <a:pt x="1699069" y="18574"/>
                  </a:lnTo>
                  <a:lnTo>
                    <a:pt x="2101215" y="18574"/>
                  </a:lnTo>
                  <a:lnTo>
                    <a:pt x="2101215" y="0"/>
                  </a:lnTo>
                  <a:lnTo>
                    <a:pt x="1691354" y="0"/>
                  </a:lnTo>
                  <a:lnTo>
                    <a:pt x="1357884" y="333566"/>
                  </a:lnTo>
                  <a:lnTo>
                    <a:pt x="0" y="333566"/>
                  </a:lnTo>
                  <a:lnTo>
                    <a:pt x="0" y="3521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6705D01-1933-BEA3-F47B-509F886D1D8B}"/>
                </a:ext>
              </a:extLst>
            </p:cNvPr>
            <p:cNvSpPr/>
            <p:nvPr/>
          </p:nvSpPr>
          <p:spPr>
            <a:xfrm>
              <a:off x="1973146" y="481315"/>
              <a:ext cx="959957" cy="50182"/>
            </a:xfrm>
            <a:custGeom>
              <a:avLst/>
              <a:gdLst>
                <a:gd name="connsiteX0" fmla="*/ 1592485 w 1592485"/>
                <a:gd name="connsiteY0" fmla="*/ 0 h 83248"/>
                <a:gd name="connsiteX1" fmla="*/ 0 w 1592485"/>
                <a:gd name="connsiteY1" fmla="*/ 0 h 83248"/>
                <a:gd name="connsiteX2" fmla="*/ 83249 w 1592485"/>
                <a:gd name="connsiteY2" fmla="*/ 83248 h 83248"/>
                <a:gd name="connsiteX3" fmla="*/ 1511332 w 1592485"/>
                <a:gd name="connsiteY3" fmla="*/ 81248 h 83248"/>
                <a:gd name="connsiteX4" fmla="*/ 1592485 w 1592485"/>
                <a:gd name="connsiteY4" fmla="*/ 0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2485" h="83248">
                  <a:moveTo>
                    <a:pt x="1592485" y="0"/>
                  </a:moveTo>
                  <a:lnTo>
                    <a:pt x="0" y="0"/>
                  </a:lnTo>
                  <a:lnTo>
                    <a:pt x="83249" y="83248"/>
                  </a:lnTo>
                  <a:lnTo>
                    <a:pt x="1511332" y="81248"/>
                  </a:lnTo>
                  <a:lnTo>
                    <a:pt x="159248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F9D9173-AAB2-AF3B-1EFD-23AE794A0660}"/>
                </a:ext>
              </a:extLst>
            </p:cNvPr>
            <p:cNvSpPr/>
            <p:nvPr/>
          </p:nvSpPr>
          <p:spPr>
            <a:xfrm>
              <a:off x="3367004" y="271225"/>
              <a:ext cx="11196" cy="104384"/>
            </a:xfrm>
            <a:custGeom>
              <a:avLst/>
              <a:gdLst>
                <a:gd name="connsiteX0" fmla="*/ 0 w 18573"/>
                <a:gd name="connsiteY0" fmla="*/ 0 h 173164"/>
                <a:gd name="connsiteX1" fmla="*/ 18574 w 18573"/>
                <a:gd name="connsiteY1" fmla="*/ 0 h 173164"/>
                <a:gd name="connsiteX2" fmla="*/ 18574 w 18573"/>
                <a:gd name="connsiteY2" fmla="*/ 173164 h 173164"/>
                <a:gd name="connsiteX3" fmla="*/ 0 w 18573"/>
                <a:gd name="connsiteY3" fmla="*/ 173164 h 17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73" h="173164">
                  <a:moveTo>
                    <a:pt x="0" y="0"/>
                  </a:moveTo>
                  <a:lnTo>
                    <a:pt x="18574" y="0"/>
                  </a:lnTo>
                  <a:lnTo>
                    <a:pt x="18574" y="173164"/>
                  </a:lnTo>
                  <a:lnTo>
                    <a:pt x="0" y="1731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B861C88-880F-33F3-69A6-EDA1FE59E113}"/>
              </a:ext>
            </a:extLst>
          </p:cNvPr>
          <p:cNvSpPr/>
          <p:nvPr userDrawn="1"/>
        </p:nvSpPr>
        <p:spPr>
          <a:xfrm>
            <a:off x="0" y="227876"/>
            <a:ext cx="2339294" cy="316827"/>
          </a:xfrm>
          <a:custGeom>
            <a:avLst/>
            <a:gdLst>
              <a:gd name="connsiteX0" fmla="*/ 294385 w 2339294"/>
              <a:gd name="connsiteY0" fmla="*/ 89283 h 316827"/>
              <a:gd name="connsiteX1" fmla="*/ 1768970 w 2339294"/>
              <a:gd name="connsiteY1" fmla="*/ 89283 h 316827"/>
              <a:gd name="connsiteX2" fmla="*/ 1809220 w 2339294"/>
              <a:gd name="connsiteY2" fmla="*/ 129475 h 316827"/>
              <a:gd name="connsiteX3" fmla="*/ 2339294 w 2339294"/>
              <a:gd name="connsiteY3" fmla="*/ 129475 h 316827"/>
              <a:gd name="connsiteX4" fmla="*/ 2339294 w 2339294"/>
              <a:gd name="connsiteY4" fmla="*/ 140729 h 316827"/>
              <a:gd name="connsiteX5" fmla="*/ 1804569 w 2339294"/>
              <a:gd name="connsiteY5" fmla="*/ 140729 h 316827"/>
              <a:gd name="connsiteX6" fmla="*/ 1764320 w 2339294"/>
              <a:gd name="connsiteY6" fmla="*/ 100479 h 316827"/>
              <a:gd name="connsiteX7" fmla="*/ 366731 w 2339294"/>
              <a:gd name="connsiteY7" fmla="*/ 100479 h 316827"/>
              <a:gd name="connsiteX8" fmla="*/ 150383 w 2339294"/>
              <a:gd name="connsiteY8" fmla="*/ 316827 h 316827"/>
              <a:gd name="connsiteX9" fmla="*/ 70401 w 2339294"/>
              <a:gd name="connsiteY9" fmla="*/ 316827 h 316827"/>
              <a:gd name="connsiteX10" fmla="*/ 70460 w 2339294"/>
              <a:gd name="connsiteY10" fmla="*/ 316769 h 316827"/>
              <a:gd name="connsiteX11" fmla="*/ 0 w 2339294"/>
              <a:gd name="connsiteY11" fmla="*/ 316769 h 316827"/>
              <a:gd name="connsiteX12" fmla="*/ 0 w 2339294"/>
              <a:gd name="connsiteY12" fmla="*/ 305573 h 316827"/>
              <a:gd name="connsiteX13" fmla="*/ 78037 w 2339294"/>
              <a:gd name="connsiteY13" fmla="*/ 305573 h 316827"/>
              <a:gd name="connsiteX14" fmla="*/ 340433 w 2339294"/>
              <a:gd name="connsiteY14" fmla="*/ 0 h 316827"/>
              <a:gd name="connsiteX15" fmla="*/ 732937 w 2339294"/>
              <a:gd name="connsiteY15" fmla="*/ 0 h 316827"/>
              <a:gd name="connsiteX16" fmla="*/ 732937 w 2339294"/>
              <a:gd name="connsiteY16" fmla="*/ 48001 h 316827"/>
              <a:gd name="connsiteX17" fmla="*/ 340433 w 2339294"/>
              <a:gd name="connsiteY17" fmla="*/ 48001 h 31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39294" h="316827">
                <a:moveTo>
                  <a:pt x="294385" y="89283"/>
                </a:moveTo>
                <a:lnTo>
                  <a:pt x="1768970" y="89283"/>
                </a:lnTo>
                <a:lnTo>
                  <a:pt x="1809220" y="129475"/>
                </a:lnTo>
                <a:lnTo>
                  <a:pt x="2339294" y="129475"/>
                </a:lnTo>
                <a:lnTo>
                  <a:pt x="2339294" y="140729"/>
                </a:lnTo>
                <a:lnTo>
                  <a:pt x="1804569" y="140729"/>
                </a:lnTo>
                <a:lnTo>
                  <a:pt x="1764320" y="100479"/>
                </a:lnTo>
                <a:lnTo>
                  <a:pt x="366731" y="100479"/>
                </a:lnTo>
                <a:lnTo>
                  <a:pt x="150383" y="316827"/>
                </a:lnTo>
                <a:lnTo>
                  <a:pt x="70401" y="316827"/>
                </a:lnTo>
                <a:lnTo>
                  <a:pt x="70460" y="316769"/>
                </a:lnTo>
                <a:lnTo>
                  <a:pt x="0" y="316769"/>
                </a:lnTo>
                <a:lnTo>
                  <a:pt x="0" y="305573"/>
                </a:lnTo>
                <a:lnTo>
                  <a:pt x="78037" y="305573"/>
                </a:lnTo>
                <a:close/>
                <a:moveTo>
                  <a:pt x="340433" y="0"/>
                </a:moveTo>
                <a:lnTo>
                  <a:pt x="732937" y="0"/>
                </a:lnTo>
                <a:lnTo>
                  <a:pt x="732937" y="48001"/>
                </a:lnTo>
                <a:lnTo>
                  <a:pt x="340433" y="48001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70D243-86E8-9156-7CBD-FDA50C9461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1650" y="4285957"/>
            <a:ext cx="5434013" cy="183991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66">
            <a:extLst>
              <a:ext uri="{FF2B5EF4-FFF2-40B4-BE49-F238E27FC236}">
                <a16:creationId xmlns:a16="http://schemas.microsoft.com/office/drawing/2014/main" id="{45CF597C-4BA8-4DAF-42D7-C31D1E75DD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1650" y="4036681"/>
            <a:ext cx="5434013" cy="249276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4706BBF-FD16-A413-3BCB-551B8458783F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30684-C417-8347-CEA8-A7B4DA687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9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 and Image with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397A169-15F6-E20D-8A85-B229AF4360B9}"/>
              </a:ext>
            </a:extLst>
          </p:cNvPr>
          <p:cNvSpPr/>
          <p:nvPr userDrawn="1"/>
        </p:nvSpPr>
        <p:spPr>
          <a:xfrm>
            <a:off x="2002373" y="4410074"/>
            <a:ext cx="3746560" cy="2447925"/>
          </a:xfrm>
          <a:custGeom>
            <a:avLst/>
            <a:gdLst>
              <a:gd name="connsiteX0" fmla="*/ 2002260 w 5224172"/>
              <a:gd name="connsiteY0" fmla="*/ 2673210 h 3413366"/>
              <a:gd name="connsiteX1" fmla="*/ 1579733 w 5224172"/>
              <a:gd name="connsiteY1" fmla="*/ 3104079 h 3413366"/>
              <a:gd name="connsiteX2" fmla="*/ 1579733 w 5224172"/>
              <a:gd name="connsiteY2" fmla="*/ 3222119 h 3413366"/>
              <a:gd name="connsiteX3" fmla="*/ 2002260 w 5224172"/>
              <a:gd name="connsiteY3" fmla="*/ 2799593 h 3413366"/>
              <a:gd name="connsiteX4" fmla="*/ 2454191 w 5224172"/>
              <a:gd name="connsiteY4" fmla="*/ 2221072 h 3413366"/>
              <a:gd name="connsiteX5" fmla="*/ 2031664 w 5224172"/>
              <a:gd name="connsiteY5" fmla="*/ 2652149 h 3413366"/>
              <a:gd name="connsiteX6" fmla="*/ 2031664 w 5224172"/>
              <a:gd name="connsiteY6" fmla="*/ 2770189 h 3413366"/>
              <a:gd name="connsiteX7" fmla="*/ 2454191 w 5224172"/>
              <a:gd name="connsiteY7" fmla="*/ 2347663 h 3413366"/>
              <a:gd name="connsiteX8" fmla="*/ 2906121 w 5224172"/>
              <a:gd name="connsiteY8" fmla="*/ 1769142 h 3413366"/>
              <a:gd name="connsiteX9" fmla="*/ 2483594 w 5224172"/>
              <a:gd name="connsiteY9" fmla="*/ 2200219 h 3413366"/>
              <a:gd name="connsiteX10" fmla="*/ 2483594 w 5224172"/>
              <a:gd name="connsiteY10" fmla="*/ 2318259 h 3413366"/>
              <a:gd name="connsiteX11" fmla="*/ 2906121 w 5224172"/>
              <a:gd name="connsiteY11" fmla="*/ 1895733 h 3413366"/>
              <a:gd name="connsiteX12" fmla="*/ 3196010 w 5224172"/>
              <a:gd name="connsiteY12" fmla="*/ 1479253 h 3413366"/>
              <a:gd name="connsiteX13" fmla="*/ 2935738 w 5224172"/>
              <a:gd name="connsiteY13" fmla="*/ 1748283 h 3413366"/>
              <a:gd name="connsiteX14" fmla="*/ 2935738 w 5224172"/>
              <a:gd name="connsiteY14" fmla="*/ 1866323 h 3413366"/>
              <a:gd name="connsiteX15" fmla="*/ 3255031 w 5224172"/>
              <a:gd name="connsiteY15" fmla="*/ 1546823 h 3413366"/>
              <a:gd name="connsiteX16" fmla="*/ 2941573 w 5224172"/>
              <a:gd name="connsiteY16" fmla="*/ 116369 h 3413366"/>
              <a:gd name="connsiteX17" fmla="*/ 2866289 w 5224172"/>
              <a:gd name="connsiteY17" fmla="*/ 191659 h 3413366"/>
              <a:gd name="connsiteX18" fmla="*/ 2941573 w 5224172"/>
              <a:gd name="connsiteY18" fmla="*/ 266736 h 3413366"/>
              <a:gd name="connsiteX19" fmla="*/ 3016655 w 5224172"/>
              <a:gd name="connsiteY19" fmla="*/ 191659 h 3413366"/>
              <a:gd name="connsiteX20" fmla="*/ 2941573 w 5224172"/>
              <a:gd name="connsiteY20" fmla="*/ 116369 h 3413366"/>
              <a:gd name="connsiteX21" fmla="*/ 2567434 w 5224172"/>
              <a:gd name="connsiteY21" fmla="*/ 116369 h 3413366"/>
              <a:gd name="connsiteX22" fmla="*/ 2492358 w 5224172"/>
              <a:gd name="connsiteY22" fmla="*/ 191659 h 3413366"/>
              <a:gd name="connsiteX23" fmla="*/ 2567434 w 5224172"/>
              <a:gd name="connsiteY23" fmla="*/ 266736 h 3413366"/>
              <a:gd name="connsiteX24" fmla="*/ 2642719 w 5224172"/>
              <a:gd name="connsiteY24" fmla="*/ 191659 h 3413366"/>
              <a:gd name="connsiteX25" fmla="*/ 2567434 w 5224172"/>
              <a:gd name="connsiteY25" fmla="*/ 116369 h 3413366"/>
              <a:gd name="connsiteX26" fmla="*/ 2193291 w 5224172"/>
              <a:gd name="connsiteY26" fmla="*/ 116369 h 3413366"/>
              <a:gd name="connsiteX27" fmla="*/ 2118214 w 5224172"/>
              <a:gd name="connsiteY27" fmla="*/ 191659 h 3413366"/>
              <a:gd name="connsiteX28" fmla="*/ 2193291 w 5224172"/>
              <a:gd name="connsiteY28" fmla="*/ 266736 h 3413366"/>
              <a:gd name="connsiteX29" fmla="*/ 2268580 w 5224172"/>
              <a:gd name="connsiteY29" fmla="*/ 191659 h 3413366"/>
              <a:gd name="connsiteX30" fmla="*/ 2193291 w 5224172"/>
              <a:gd name="connsiteY30" fmla="*/ 116369 h 3413366"/>
              <a:gd name="connsiteX31" fmla="*/ 1671288 w 5224172"/>
              <a:gd name="connsiteY31" fmla="*/ 30863 h 3413366"/>
              <a:gd name="connsiteX32" fmla="*/ 3089230 w 5224172"/>
              <a:gd name="connsiteY32" fmla="*/ 1448805 h 3413366"/>
              <a:gd name="connsiteX33" fmla="*/ 1124466 w 5224172"/>
              <a:gd name="connsiteY33" fmla="*/ 3413366 h 3413366"/>
              <a:gd name="connsiteX34" fmla="*/ 0 w 5224172"/>
              <a:gd name="connsiteY34" fmla="*/ 3413366 h 3413366"/>
              <a:gd name="connsiteX35" fmla="*/ 1667119 w 5224172"/>
              <a:gd name="connsiteY35" fmla="*/ 1746616 h 3413366"/>
              <a:gd name="connsiteX36" fmla="*/ 5005192 w 5224172"/>
              <a:gd name="connsiteY36" fmla="*/ 9174 h 3413366"/>
              <a:gd name="connsiteX37" fmla="*/ 5224172 w 5224172"/>
              <a:gd name="connsiteY37" fmla="*/ 228154 h 3413366"/>
              <a:gd name="connsiteX38" fmla="*/ 5224172 w 5224172"/>
              <a:gd name="connsiteY38" fmla="*/ 1094061 h 3413366"/>
              <a:gd name="connsiteX39" fmla="*/ 4391842 w 5224172"/>
              <a:gd name="connsiteY39" fmla="*/ 1094061 h 3413366"/>
              <a:gd name="connsiteX40" fmla="*/ 4391842 w 5224172"/>
              <a:gd name="connsiteY40" fmla="*/ 622316 h 3413366"/>
              <a:gd name="connsiteX41" fmla="*/ 1717796 w 5224172"/>
              <a:gd name="connsiteY41" fmla="*/ 208 h 3413366"/>
              <a:gd name="connsiteX42" fmla="*/ 4936786 w 5224172"/>
              <a:gd name="connsiteY42" fmla="*/ 208 h 3413366"/>
              <a:gd name="connsiteX43" fmla="*/ 4337203 w 5224172"/>
              <a:gd name="connsiteY43" fmla="*/ 599796 h 3413366"/>
              <a:gd name="connsiteX44" fmla="*/ 4337203 w 5224172"/>
              <a:gd name="connsiteY44" fmla="*/ 1148908 h 3413366"/>
              <a:gd name="connsiteX45" fmla="*/ 4337203 w 5224172"/>
              <a:gd name="connsiteY45" fmla="*/ 1149121 h 3413366"/>
              <a:gd name="connsiteX46" fmla="*/ 5197265 w 5224172"/>
              <a:gd name="connsiteY46" fmla="*/ 1149121 h 3413366"/>
              <a:gd name="connsiteX47" fmla="*/ 2933023 w 5224172"/>
              <a:gd name="connsiteY47" fmla="*/ 3413366 h 3413366"/>
              <a:gd name="connsiteX48" fmla="*/ 2822907 w 5224172"/>
              <a:gd name="connsiteY48" fmla="*/ 3413366 h 3413366"/>
              <a:gd name="connsiteX49" fmla="*/ 4564313 w 5224172"/>
              <a:gd name="connsiteY49" fmla="*/ 1670495 h 3413366"/>
              <a:gd name="connsiteX50" fmla="*/ 4505921 w 5224172"/>
              <a:gd name="connsiteY50" fmla="*/ 1612104 h 3413366"/>
              <a:gd name="connsiteX51" fmla="*/ 2704659 w 5224172"/>
              <a:gd name="connsiteY51" fmla="*/ 3413366 h 3413366"/>
              <a:gd name="connsiteX52" fmla="*/ 1388487 w 5224172"/>
              <a:gd name="connsiteY52" fmla="*/ 3413366 h 3413366"/>
              <a:gd name="connsiteX53" fmla="*/ 1550329 w 5224172"/>
              <a:gd name="connsiteY53" fmla="*/ 3251524 h 3413366"/>
              <a:gd name="connsiteX54" fmla="*/ 1550329 w 5224172"/>
              <a:gd name="connsiteY54" fmla="*/ 3125141 h 3413366"/>
              <a:gd name="connsiteX55" fmla="*/ 1267685 w 5224172"/>
              <a:gd name="connsiteY55" fmla="*/ 3413366 h 3413366"/>
              <a:gd name="connsiteX56" fmla="*/ 1202058 w 5224172"/>
              <a:gd name="connsiteY56" fmla="*/ 3413366 h 3413366"/>
              <a:gd name="connsiteX57" fmla="*/ 3166602 w 5224172"/>
              <a:gd name="connsiteY57" fmla="*/ 1449013 h 3413366"/>
              <a:gd name="connsiteX58" fmla="*/ 1280048 w 5224172"/>
              <a:gd name="connsiteY58" fmla="*/ 0 h 3413366"/>
              <a:gd name="connsiteX59" fmla="*/ 1566178 w 5224172"/>
              <a:gd name="connsiteY59" fmla="*/ 0 h 3413366"/>
              <a:gd name="connsiteX60" fmla="*/ 1566178 w 5224172"/>
              <a:gd name="connsiteY60" fmla="*/ 1708039 h 3413366"/>
              <a:gd name="connsiteX61" fmla="*/ 1370144 w 5224172"/>
              <a:gd name="connsiteY61" fmla="*/ 1904287 h 3413366"/>
              <a:gd name="connsiteX62" fmla="*/ 1370144 w 5224172"/>
              <a:gd name="connsiteY62" fmla="*/ 1297608 h 3413366"/>
              <a:gd name="connsiteX63" fmla="*/ 1280048 w 5224172"/>
              <a:gd name="connsiteY63" fmla="*/ 1207512 h 34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24172" h="3413366">
                <a:moveTo>
                  <a:pt x="2002260" y="2673210"/>
                </a:moveTo>
                <a:lnTo>
                  <a:pt x="1579733" y="3104079"/>
                </a:lnTo>
                <a:lnTo>
                  <a:pt x="1579733" y="3222119"/>
                </a:lnTo>
                <a:lnTo>
                  <a:pt x="2002260" y="2799593"/>
                </a:lnTo>
                <a:close/>
                <a:moveTo>
                  <a:pt x="2454191" y="2221072"/>
                </a:moveTo>
                <a:lnTo>
                  <a:pt x="2031664" y="2652149"/>
                </a:lnTo>
                <a:lnTo>
                  <a:pt x="2031664" y="2770189"/>
                </a:lnTo>
                <a:lnTo>
                  <a:pt x="2454191" y="2347663"/>
                </a:lnTo>
                <a:close/>
                <a:moveTo>
                  <a:pt x="2906121" y="1769142"/>
                </a:moveTo>
                <a:lnTo>
                  <a:pt x="2483594" y="2200219"/>
                </a:lnTo>
                <a:lnTo>
                  <a:pt x="2483594" y="2318259"/>
                </a:lnTo>
                <a:lnTo>
                  <a:pt x="2906121" y="1895733"/>
                </a:lnTo>
                <a:close/>
                <a:moveTo>
                  <a:pt x="3196010" y="1479253"/>
                </a:moveTo>
                <a:lnTo>
                  <a:pt x="2935738" y="1748283"/>
                </a:lnTo>
                <a:lnTo>
                  <a:pt x="2935738" y="1866323"/>
                </a:lnTo>
                <a:lnTo>
                  <a:pt x="3255031" y="1546823"/>
                </a:lnTo>
                <a:close/>
                <a:moveTo>
                  <a:pt x="2941573" y="116369"/>
                </a:moveTo>
                <a:cubicBezTo>
                  <a:pt x="2900074" y="116369"/>
                  <a:pt x="2866289" y="150154"/>
                  <a:pt x="2866289" y="191659"/>
                </a:cubicBezTo>
                <a:cubicBezTo>
                  <a:pt x="2866289" y="233158"/>
                  <a:pt x="2900074" y="266736"/>
                  <a:pt x="2941573" y="266736"/>
                </a:cubicBezTo>
                <a:cubicBezTo>
                  <a:pt x="2983078" y="266736"/>
                  <a:pt x="3016655" y="233158"/>
                  <a:pt x="3016655" y="191659"/>
                </a:cubicBezTo>
                <a:cubicBezTo>
                  <a:pt x="3016655" y="150154"/>
                  <a:pt x="2983078" y="116369"/>
                  <a:pt x="2941573" y="116369"/>
                </a:cubicBezTo>
                <a:close/>
                <a:moveTo>
                  <a:pt x="2567434" y="116369"/>
                </a:moveTo>
                <a:cubicBezTo>
                  <a:pt x="2525936" y="116369"/>
                  <a:pt x="2492358" y="150154"/>
                  <a:pt x="2492358" y="191659"/>
                </a:cubicBezTo>
                <a:cubicBezTo>
                  <a:pt x="2492358" y="233158"/>
                  <a:pt x="2525936" y="266736"/>
                  <a:pt x="2567434" y="266736"/>
                </a:cubicBezTo>
                <a:cubicBezTo>
                  <a:pt x="2608934" y="266736"/>
                  <a:pt x="2642719" y="233158"/>
                  <a:pt x="2642719" y="191659"/>
                </a:cubicBezTo>
                <a:cubicBezTo>
                  <a:pt x="2642719" y="150154"/>
                  <a:pt x="2608934" y="116369"/>
                  <a:pt x="2567434" y="116369"/>
                </a:cubicBezTo>
                <a:close/>
                <a:moveTo>
                  <a:pt x="2193291" y="116369"/>
                </a:moveTo>
                <a:cubicBezTo>
                  <a:pt x="2151791" y="116369"/>
                  <a:pt x="2118214" y="150154"/>
                  <a:pt x="2118214" y="191659"/>
                </a:cubicBezTo>
                <a:cubicBezTo>
                  <a:pt x="2118214" y="233158"/>
                  <a:pt x="2151791" y="266736"/>
                  <a:pt x="2193291" y="266736"/>
                </a:cubicBezTo>
                <a:cubicBezTo>
                  <a:pt x="2234795" y="266736"/>
                  <a:pt x="2268580" y="233158"/>
                  <a:pt x="2268580" y="191659"/>
                </a:cubicBezTo>
                <a:cubicBezTo>
                  <a:pt x="2268580" y="150154"/>
                  <a:pt x="2234795" y="116369"/>
                  <a:pt x="2193291" y="116369"/>
                </a:cubicBezTo>
                <a:close/>
                <a:moveTo>
                  <a:pt x="1671288" y="30863"/>
                </a:moveTo>
                <a:lnTo>
                  <a:pt x="3089230" y="1448805"/>
                </a:lnTo>
                <a:lnTo>
                  <a:pt x="1124466" y="3413366"/>
                </a:lnTo>
                <a:lnTo>
                  <a:pt x="0" y="3413366"/>
                </a:lnTo>
                <a:lnTo>
                  <a:pt x="1667119" y="1746616"/>
                </a:lnTo>
                <a:close/>
                <a:moveTo>
                  <a:pt x="5005192" y="9174"/>
                </a:moveTo>
                <a:lnTo>
                  <a:pt x="5224172" y="228154"/>
                </a:lnTo>
                <a:lnTo>
                  <a:pt x="5224172" y="1094061"/>
                </a:lnTo>
                <a:lnTo>
                  <a:pt x="4391842" y="1094061"/>
                </a:lnTo>
                <a:lnTo>
                  <a:pt x="4391842" y="622316"/>
                </a:lnTo>
                <a:close/>
                <a:moveTo>
                  <a:pt x="1717796" y="208"/>
                </a:moveTo>
                <a:lnTo>
                  <a:pt x="4936786" y="208"/>
                </a:lnTo>
                <a:lnTo>
                  <a:pt x="4337203" y="599796"/>
                </a:lnTo>
                <a:lnTo>
                  <a:pt x="4337203" y="1148908"/>
                </a:lnTo>
                <a:lnTo>
                  <a:pt x="4337203" y="1149121"/>
                </a:lnTo>
                <a:lnTo>
                  <a:pt x="5197265" y="1149121"/>
                </a:lnTo>
                <a:lnTo>
                  <a:pt x="2933023" y="3413366"/>
                </a:lnTo>
                <a:lnTo>
                  <a:pt x="2822907" y="3413366"/>
                </a:lnTo>
                <a:lnTo>
                  <a:pt x="4564313" y="1670495"/>
                </a:lnTo>
                <a:lnTo>
                  <a:pt x="4505921" y="1612104"/>
                </a:lnTo>
                <a:lnTo>
                  <a:pt x="2704659" y="3413366"/>
                </a:lnTo>
                <a:lnTo>
                  <a:pt x="1388487" y="3413366"/>
                </a:lnTo>
                <a:lnTo>
                  <a:pt x="1550329" y="3251524"/>
                </a:lnTo>
                <a:lnTo>
                  <a:pt x="1550329" y="3125141"/>
                </a:lnTo>
                <a:lnTo>
                  <a:pt x="1267685" y="3413366"/>
                </a:lnTo>
                <a:lnTo>
                  <a:pt x="1202058" y="3413366"/>
                </a:lnTo>
                <a:lnTo>
                  <a:pt x="3166602" y="1449013"/>
                </a:lnTo>
                <a:close/>
                <a:moveTo>
                  <a:pt x="1280048" y="0"/>
                </a:moveTo>
                <a:lnTo>
                  <a:pt x="1566178" y="0"/>
                </a:lnTo>
                <a:lnTo>
                  <a:pt x="1566178" y="1708039"/>
                </a:lnTo>
                <a:lnTo>
                  <a:pt x="1370144" y="1904287"/>
                </a:lnTo>
                <a:lnTo>
                  <a:pt x="1370144" y="1297608"/>
                </a:lnTo>
                <a:lnTo>
                  <a:pt x="1280048" y="120751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3197FC-2614-FC06-D0A0-5B976564D420}"/>
              </a:ext>
            </a:extLst>
          </p:cNvPr>
          <p:cNvSpPr/>
          <p:nvPr/>
        </p:nvSpPr>
        <p:spPr>
          <a:xfrm>
            <a:off x="0" y="714226"/>
            <a:ext cx="5780432" cy="2714774"/>
          </a:xfrm>
          <a:custGeom>
            <a:avLst/>
            <a:gdLst>
              <a:gd name="connsiteX0" fmla="*/ 3103974 w 5780432"/>
              <a:gd name="connsiteY0" fmla="*/ 2193727 h 2714774"/>
              <a:gd name="connsiteX1" fmla="*/ 3275091 w 5780432"/>
              <a:gd name="connsiteY1" fmla="*/ 2193727 h 2714774"/>
              <a:gd name="connsiteX2" fmla="*/ 3035036 w 5780432"/>
              <a:gd name="connsiteY2" fmla="*/ 2433782 h 2714774"/>
              <a:gd name="connsiteX3" fmla="*/ 2863919 w 5780432"/>
              <a:gd name="connsiteY3" fmla="*/ 2433945 h 2714774"/>
              <a:gd name="connsiteX4" fmla="*/ 2823313 w 5780432"/>
              <a:gd name="connsiteY4" fmla="*/ 2193727 h 2714774"/>
              <a:gd name="connsiteX5" fmla="*/ 2994263 w 5780432"/>
              <a:gd name="connsiteY5" fmla="*/ 2193727 h 2714774"/>
              <a:gd name="connsiteX6" fmla="*/ 2754212 w 5780432"/>
              <a:gd name="connsiteY6" fmla="*/ 2433782 h 2714774"/>
              <a:gd name="connsiteX7" fmla="*/ 2583258 w 5780432"/>
              <a:gd name="connsiteY7" fmla="*/ 2433945 h 2714774"/>
              <a:gd name="connsiteX8" fmla="*/ 2537244 w 5780432"/>
              <a:gd name="connsiteY8" fmla="*/ 2193727 h 2714774"/>
              <a:gd name="connsiteX9" fmla="*/ 2703449 w 5780432"/>
              <a:gd name="connsiteY9" fmla="*/ 2193727 h 2714774"/>
              <a:gd name="connsiteX10" fmla="*/ 2463394 w 5780432"/>
              <a:gd name="connsiteY10" fmla="*/ 2433782 h 2714774"/>
              <a:gd name="connsiteX11" fmla="*/ 2292277 w 5780432"/>
              <a:gd name="connsiteY11" fmla="*/ 2433945 h 2714774"/>
              <a:gd name="connsiteX12" fmla="*/ 2253636 w 5780432"/>
              <a:gd name="connsiteY12" fmla="*/ 2193727 h 2714774"/>
              <a:gd name="connsiteX13" fmla="*/ 2424753 w 5780432"/>
              <a:gd name="connsiteY13" fmla="*/ 2193727 h 2714774"/>
              <a:gd name="connsiteX14" fmla="*/ 2184698 w 5780432"/>
              <a:gd name="connsiteY14" fmla="*/ 2433782 h 2714774"/>
              <a:gd name="connsiteX15" fmla="*/ 2013581 w 5780432"/>
              <a:gd name="connsiteY15" fmla="*/ 2433945 h 2714774"/>
              <a:gd name="connsiteX16" fmla="*/ 1964131 w 5780432"/>
              <a:gd name="connsiteY16" fmla="*/ 2193727 h 2714774"/>
              <a:gd name="connsiteX17" fmla="*/ 2130332 w 5780432"/>
              <a:gd name="connsiteY17" fmla="*/ 2193727 h 2714774"/>
              <a:gd name="connsiteX18" fmla="*/ 1890281 w 5780432"/>
              <a:gd name="connsiteY18" fmla="*/ 2433782 h 2714774"/>
              <a:gd name="connsiteX19" fmla="*/ 1719327 w 5780432"/>
              <a:gd name="connsiteY19" fmla="*/ 2433945 h 2714774"/>
              <a:gd name="connsiteX20" fmla="*/ 0 w 5780432"/>
              <a:gd name="connsiteY20" fmla="*/ 2096628 h 2714774"/>
              <a:gd name="connsiteX21" fmla="*/ 498913 w 5780432"/>
              <a:gd name="connsiteY21" fmla="*/ 2096628 h 2714774"/>
              <a:gd name="connsiteX22" fmla="*/ 971898 w 5780432"/>
              <a:gd name="connsiteY22" fmla="*/ 2569446 h 2714774"/>
              <a:gd name="connsiteX23" fmla="*/ 826407 w 5780432"/>
              <a:gd name="connsiteY23" fmla="*/ 2714774 h 2714774"/>
              <a:gd name="connsiteX24" fmla="*/ 156027 w 5780432"/>
              <a:gd name="connsiteY24" fmla="*/ 2714774 h 2714774"/>
              <a:gd name="connsiteX25" fmla="*/ 0 w 5780432"/>
              <a:gd name="connsiteY25" fmla="*/ 2558910 h 2714774"/>
              <a:gd name="connsiteX26" fmla="*/ 1938908 w 5780432"/>
              <a:gd name="connsiteY26" fmla="*/ 1954329 h 2714774"/>
              <a:gd name="connsiteX27" fmla="*/ 1938908 w 5780432"/>
              <a:gd name="connsiteY27" fmla="*/ 2005256 h 2714774"/>
              <a:gd name="connsiteX28" fmla="*/ 4879816 w 5780432"/>
              <a:gd name="connsiteY28" fmla="*/ 2005256 h 2714774"/>
              <a:gd name="connsiteX29" fmla="*/ 4879816 w 5780432"/>
              <a:gd name="connsiteY29" fmla="*/ 1954329 h 2714774"/>
              <a:gd name="connsiteX30" fmla="*/ 446348 w 5780432"/>
              <a:gd name="connsiteY30" fmla="*/ 1840689 h 2714774"/>
              <a:gd name="connsiteX31" fmla="*/ 446348 w 5780432"/>
              <a:gd name="connsiteY31" fmla="*/ 1911755 h 2714774"/>
              <a:gd name="connsiteX32" fmla="*/ 780397 w 5780432"/>
              <a:gd name="connsiteY32" fmla="*/ 1911755 h 2714774"/>
              <a:gd name="connsiteX33" fmla="*/ 780397 w 5780432"/>
              <a:gd name="connsiteY33" fmla="*/ 1840689 h 2714774"/>
              <a:gd name="connsiteX34" fmla="*/ 265571 w 5780432"/>
              <a:gd name="connsiteY34" fmla="*/ 1729344 h 2714774"/>
              <a:gd name="connsiteX35" fmla="*/ 265571 w 5780432"/>
              <a:gd name="connsiteY35" fmla="*/ 1800410 h 2714774"/>
              <a:gd name="connsiteX36" fmla="*/ 780397 w 5780432"/>
              <a:gd name="connsiteY36" fmla="*/ 1800410 h 2714774"/>
              <a:gd name="connsiteX37" fmla="*/ 780397 w 5780432"/>
              <a:gd name="connsiteY37" fmla="*/ 1729344 h 2714774"/>
              <a:gd name="connsiteX38" fmla="*/ 265571 w 5780432"/>
              <a:gd name="connsiteY38" fmla="*/ 1617994 h 2714774"/>
              <a:gd name="connsiteX39" fmla="*/ 265571 w 5780432"/>
              <a:gd name="connsiteY39" fmla="*/ 1689060 h 2714774"/>
              <a:gd name="connsiteX40" fmla="*/ 464034 w 5780432"/>
              <a:gd name="connsiteY40" fmla="*/ 1689060 h 2714774"/>
              <a:gd name="connsiteX41" fmla="*/ 464034 w 5780432"/>
              <a:gd name="connsiteY41" fmla="*/ 1617994 h 2714774"/>
              <a:gd name="connsiteX42" fmla="*/ 5704614 w 5780432"/>
              <a:gd name="connsiteY42" fmla="*/ 972004 h 2714774"/>
              <a:gd name="connsiteX43" fmla="*/ 5780432 w 5780432"/>
              <a:gd name="connsiteY43" fmla="*/ 1047819 h 2714774"/>
              <a:gd name="connsiteX44" fmla="*/ 5780102 w 5780432"/>
              <a:gd name="connsiteY44" fmla="*/ 1047982 h 2714774"/>
              <a:gd name="connsiteX45" fmla="*/ 5720335 w 5780432"/>
              <a:gd name="connsiteY45" fmla="*/ 1121999 h 2714774"/>
              <a:gd name="connsiteX46" fmla="*/ 5720335 w 5780432"/>
              <a:gd name="connsiteY46" fmla="*/ 1628142 h 2714774"/>
              <a:gd name="connsiteX47" fmla="*/ 5047660 w 5780432"/>
              <a:gd name="connsiteY47" fmla="*/ 2300817 h 2714774"/>
              <a:gd name="connsiteX48" fmla="*/ 4323240 w 5780432"/>
              <a:gd name="connsiteY48" fmla="*/ 2300817 h 2714774"/>
              <a:gd name="connsiteX49" fmla="*/ 4249227 w 5780432"/>
              <a:gd name="connsiteY49" fmla="*/ 2360584 h 2714774"/>
              <a:gd name="connsiteX50" fmla="*/ 4173412 w 5780432"/>
              <a:gd name="connsiteY50" fmla="*/ 2284770 h 2714774"/>
              <a:gd name="connsiteX51" fmla="*/ 4249227 w 5780432"/>
              <a:gd name="connsiteY51" fmla="*/ 2208955 h 2714774"/>
              <a:gd name="connsiteX52" fmla="*/ 4323240 w 5780432"/>
              <a:gd name="connsiteY52" fmla="*/ 2268722 h 2714774"/>
              <a:gd name="connsiteX53" fmla="*/ 5034559 w 5780432"/>
              <a:gd name="connsiteY53" fmla="*/ 2268722 h 2714774"/>
              <a:gd name="connsiteX54" fmla="*/ 5688570 w 5780432"/>
              <a:gd name="connsiteY54" fmla="*/ 1614716 h 2714774"/>
              <a:gd name="connsiteX55" fmla="*/ 5688570 w 5780432"/>
              <a:gd name="connsiteY55" fmla="*/ 1121832 h 2714774"/>
              <a:gd name="connsiteX56" fmla="*/ 5628799 w 5780432"/>
              <a:gd name="connsiteY56" fmla="*/ 1047819 h 2714774"/>
              <a:gd name="connsiteX57" fmla="*/ 5704614 w 5780432"/>
              <a:gd name="connsiteY57" fmla="*/ 972004 h 2714774"/>
              <a:gd name="connsiteX58" fmla="*/ 0 w 5780432"/>
              <a:gd name="connsiteY58" fmla="*/ 714761 h 2714774"/>
              <a:gd name="connsiteX59" fmla="*/ 3425575 w 5780432"/>
              <a:gd name="connsiteY59" fmla="*/ 714761 h 2714774"/>
              <a:gd name="connsiteX60" fmla="*/ 3649909 w 5780432"/>
              <a:gd name="connsiteY60" fmla="*/ 939095 h 2714774"/>
              <a:gd name="connsiteX61" fmla="*/ 3649909 w 5780432"/>
              <a:gd name="connsiteY61" fmla="*/ 938932 h 2714774"/>
              <a:gd name="connsiteX62" fmla="*/ 5498944 w 5780432"/>
              <a:gd name="connsiteY62" fmla="*/ 938932 h 2714774"/>
              <a:gd name="connsiteX63" fmla="*/ 5498944 w 5780432"/>
              <a:gd name="connsiteY63" fmla="*/ 1516304 h 2714774"/>
              <a:gd name="connsiteX64" fmla="*/ 4942368 w 5780432"/>
              <a:gd name="connsiteY64" fmla="*/ 2072886 h 2714774"/>
              <a:gd name="connsiteX65" fmla="*/ 1931376 w 5780432"/>
              <a:gd name="connsiteY65" fmla="*/ 2072886 h 2714774"/>
              <a:gd name="connsiteX66" fmla="*/ 1449305 w 5780432"/>
              <a:gd name="connsiteY66" fmla="*/ 2554956 h 2714774"/>
              <a:gd name="connsiteX67" fmla="*/ 1017995 w 5780432"/>
              <a:gd name="connsiteY67" fmla="*/ 2554956 h 2714774"/>
              <a:gd name="connsiteX68" fmla="*/ 516762 w 5780432"/>
              <a:gd name="connsiteY68" fmla="*/ 2053560 h 2714774"/>
              <a:gd name="connsiteX69" fmla="*/ 0 w 5780432"/>
              <a:gd name="connsiteY69" fmla="*/ 2053560 h 2714774"/>
              <a:gd name="connsiteX70" fmla="*/ 0 w 5780432"/>
              <a:gd name="connsiteY70" fmla="*/ 1911755 h 2714774"/>
              <a:gd name="connsiteX71" fmla="*/ 188448 w 5780432"/>
              <a:gd name="connsiteY71" fmla="*/ 1911755 h 2714774"/>
              <a:gd name="connsiteX72" fmla="*/ 188448 w 5780432"/>
              <a:gd name="connsiteY72" fmla="*/ 1840689 h 2714774"/>
              <a:gd name="connsiteX73" fmla="*/ 0 w 5780432"/>
              <a:gd name="connsiteY73" fmla="*/ 1840689 h 2714774"/>
              <a:gd name="connsiteX74" fmla="*/ 0 w 5780432"/>
              <a:gd name="connsiteY74" fmla="*/ 1800410 h 2714774"/>
              <a:gd name="connsiteX75" fmla="*/ 1284 w 5780432"/>
              <a:gd name="connsiteY75" fmla="*/ 1800410 h 2714774"/>
              <a:gd name="connsiteX76" fmla="*/ 1284 w 5780432"/>
              <a:gd name="connsiteY76" fmla="*/ 1729344 h 2714774"/>
              <a:gd name="connsiteX77" fmla="*/ 0 w 5780432"/>
              <a:gd name="connsiteY77" fmla="*/ 1729344 h 2714774"/>
              <a:gd name="connsiteX78" fmla="*/ 4248571 w 5780432"/>
              <a:gd name="connsiteY78" fmla="*/ 468486 h 2714774"/>
              <a:gd name="connsiteX79" fmla="*/ 4338631 w 5780432"/>
              <a:gd name="connsiteY79" fmla="*/ 607834 h 2714774"/>
              <a:gd name="connsiteX80" fmla="*/ 4255610 w 5780432"/>
              <a:gd name="connsiteY80" fmla="*/ 747182 h 2714774"/>
              <a:gd name="connsiteX81" fmla="*/ 4374492 w 5780432"/>
              <a:gd name="connsiteY81" fmla="*/ 674314 h 2714774"/>
              <a:gd name="connsiteX82" fmla="*/ 4374492 w 5780432"/>
              <a:gd name="connsiteY82" fmla="*/ 674151 h 2714774"/>
              <a:gd name="connsiteX83" fmla="*/ 4493370 w 5780432"/>
              <a:gd name="connsiteY83" fmla="*/ 601610 h 2714774"/>
              <a:gd name="connsiteX84" fmla="*/ 4371053 w 5780432"/>
              <a:gd name="connsiteY84" fmla="*/ 535129 h 2714774"/>
              <a:gd name="connsiteX85" fmla="*/ 3779270 w 5780432"/>
              <a:gd name="connsiteY85" fmla="*/ 375148 h 2714774"/>
              <a:gd name="connsiteX86" fmla="*/ 4941385 w 5780432"/>
              <a:gd name="connsiteY86" fmla="*/ 375148 h 2714774"/>
              <a:gd name="connsiteX87" fmla="*/ 4947773 w 5780432"/>
              <a:gd name="connsiteY87" fmla="*/ 380553 h 2714774"/>
              <a:gd name="connsiteX88" fmla="*/ 4947773 w 5780432"/>
              <a:gd name="connsiteY88" fmla="*/ 380386 h 2714774"/>
              <a:gd name="connsiteX89" fmla="*/ 5463250 w 5780432"/>
              <a:gd name="connsiteY89" fmla="*/ 895864 h 2714774"/>
              <a:gd name="connsiteX90" fmla="*/ 3667921 w 5780432"/>
              <a:gd name="connsiteY90" fmla="*/ 895864 h 2714774"/>
              <a:gd name="connsiteX91" fmla="*/ 3463234 w 5780432"/>
              <a:gd name="connsiteY91" fmla="*/ 691181 h 2714774"/>
              <a:gd name="connsiteX92" fmla="*/ 0 w 5780432"/>
              <a:gd name="connsiteY92" fmla="*/ 375148 h 2714774"/>
              <a:gd name="connsiteX93" fmla="*/ 2541829 w 5780432"/>
              <a:gd name="connsiteY93" fmla="*/ 375148 h 2714774"/>
              <a:gd name="connsiteX94" fmla="*/ 2541829 w 5780432"/>
              <a:gd name="connsiteY94" fmla="*/ 407080 h 2714774"/>
              <a:gd name="connsiteX95" fmla="*/ 0 w 5780432"/>
              <a:gd name="connsiteY95" fmla="*/ 407080 h 2714774"/>
              <a:gd name="connsiteX96" fmla="*/ 507920 w 5780432"/>
              <a:gd name="connsiteY96" fmla="*/ 101522 h 2714774"/>
              <a:gd name="connsiteX97" fmla="*/ 353014 w 5780432"/>
              <a:gd name="connsiteY97" fmla="*/ 256591 h 2714774"/>
              <a:gd name="connsiteX98" fmla="*/ 40585 w 5780432"/>
              <a:gd name="connsiteY98" fmla="*/ 256591 h 2714774"/>
              <a:gd name="connsiteX99" fmla="*/ 194835 w 5780432"/>
              <a:gd name="connsiteY99" fmla="*/ 102341 h 2714774"/>
              <a:gd name="connsiteX100" fmla="*/ 87418 w 5780432"/>
              <a:gd name="connsiteY100" fmla="*/ 101522 h 2714774"/>
              <a:gd name="connsiteX101" fmla="*/ 0 w 5780432"/>
              <a:gd name="connsiteY101" fmla="*/ 189032 h 2714774"/>
              <a:gd name="connsiteX102" fmla="*/ 0 w 5780432"/>
              <a:gd name="connsiteY102" fmla="*/ 101973 h 2714774"/>
              <a:gd name="connsiteX103" fmla="*/ 2583421 w 5780432"/>
              <a:gd name="connsiteY103" fmla="*/ 9008 h 2714774"/>
              <a:gd name="connsiteX104" fmla="*/ 2627960 w 5780432"/>
              <a:gd name="connsiteY104" fmla="*/ 36028 h 2714774"/>
              <a:gd name="connsiteX105" fmla="*/ 2996553 w 5780432"/>
              <a:gd name="connsiteY105" fmla="*/ 36028 h 2714774"/>
              <a:gd name="connsiteX106" fmla="*/ 3196325 w 5780432"/>
              <a:gd name="connsiteY106" fmla="*/ 235637 h 2714774"/>
              <a:gd name="connsiteX107" fmla="*/ 3162922 w 5780432"/>
              <a:gd name="connsiteY107" fmla="*/ 269040 h 2714774"/>
              <a:gd name="connsiteX108" fmla="*/ 2977070 w 5780432"/>
              <a:gd name="connsiteY108" fmla="*/ 83184 h 2714774"/>
              <a:gd name="connsiteX109" fmla="*/ 2627960 w 5780432"/>
              <a:gd name="connsiteY109" fmla="*/ 83184 h 2714774"/>
              <a:gd name="connsiteX110" fmla="*/ 2583421 w 5780432"/>
              <a:gd name="connsiteY110" fmla="*/ 110204 h 2714774"/>
              <a:gd name="connsiteX111" fmla="*/ 2532821 w 5780432"/>
              <a:gd name="connsiteY111" fmla="*/ 59604 h 2714774"/>
              <a:gd name="connsiteX112" fmla="*/ 2583421 w 5780432"/>
              <a:gd name="connsiteY112" fmla="*/ 9008 h 2714774"/>
              <a:gd name="connsiteX113" fmla="*/ 1165861 w 5780432"/>
              <a:gd name="connsiteY113" fmla="*/ 0 h 2714774"/>
              <a:gd name="connsiteX114" fmla="*/ 2130332 w 5780432"/>
              <a:gd name="connsiteY114" fmla="*/ 0 h 2714774"/>
              <a:gd name="connsiteX115" fmla="*/ 2245774 w 5780432"/>
              <a:gd name="connsiteY115" fmla="*/ 115442 h 2714774"/>
              <a:gd name="connsiteX116" fmla="*/ 2426388 w 5780432"/>
              <a:gd name="connsiteY116" fmla="*/ 115442 h 2714774"/>
              <a:gd name="connsiteX117" fmla="*/ 2574744 w 5780432"/>
              <a:gd name="connsiteY117" fmla="*/ 263798 h 2714774"/>
              <a:gd name="connsiteX118" fmla="*/ 2545107 w 5780432"/>
              <a:gd name="connsiteY118" fmla="*/ 263798 h 2714774"/>
              <a:gd name="connsiteX119" fmla="*/ 461254 w 5780432"/>
              <a:gd name="connsiteY119" fmla="*/ 258393 h 2714774"/>
              <a:gd name="connsiteX120" fmla="*/ 611248 w 5780432"/>
              <a:gd name="connsiteY120" fmla="*/ 108402 h 2714774"/>
              <a:gd name="connsiteX121" fmla="*/ 1057458 w 5780432"/>
              <a:gd name="connsiteY121" fmla="*/ 108402 h 271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80432" h="2714774">
                <a:moveTo>
                  <a:pt x="3103974" y="2193727"/>
                </a:moveTo>
                <a:lnTo>
                  <a:pt x="3275091" y="2193727"/>
                </a:lnTo>
                <a:lnTo>
                  <a:pt x="3035036" y="2433782"/>
                </a:lnTo>
                <a:lnTo>
                  <a:pt x="2863919" y="2433945"/>
                </a:lnTo>
                <a:close/>
                <a:moveTo>
                  <a:pt x="2823313" y="2193727"/>
                </a:moveTo>
                <a:lnTo>
                  <a:pt x="2994263" y="2193727"/>
                </a:lnTo>
                <a:lnTo>
                  <a:pt x="2754212" y="2433782"/>
                </a:lnTo>
                <a:lnTo>
                  <a:pt x="2583258" y="2433945"/>
                </a:lnTo>
                <a:close/>
                <a:moveTo>
                  <a:pt x="2537244" y="2193727"/>
                </a:moveTo>
                <a:lnTo>
                  <a:pt x="2703449" y="2193727"/>
                </a:lnTo>
                <a:lnTo>
                  <a:pt x="2463394" y="2433782"/>
                </a:lnTo>
                <a:lnTo>
                  <a:pt x="2292277" y="2433945"/>
                </a:lnTo>
                <a:close/>
                <a:moveTo>
                  <a:pt x="2253636" y="2193727"/>
                </a:moveTo>
                <a:lnTo>
                  <a:pt x="2424753" y="2193727"/>
                </a:lnTo>
                <a:lnTo>
                  <a:pt x="2184698" y="2433782"/>
                </a:lnTo>
                <a:lnTo>
                  <a:pt x="2013581" y="2433945"/>
                </a:lnTo>
                <a:close/>
                <a:moveTo>
                  <a:pt x="1964131" y="2193727"/>
                </a:moveTo>
                <a:lnTo>
                  <a:pt x="2130332" y="2193727"/>
                </a:lnTo>
                <a:lnTo>
                  <a:pt x="1890281" y="2433782"/>
                </a:lnTo>
                <a:lnTo>
                  <a:pt x="1719327" y="2433945"/>
                </a:lnTo>
                <a:close/>
                <a:moveTo>
                  <a:pt x="0" y="2096628"/>
                </a:moveTo>
                <a:lnTo>
                  <a:pt x="498913" y="2096628"/>
                </a:lnTo>
                <a:lnTo>
                  <a:pt x="971898" y="2569446"/>
                </a:lnTo>
                <a:lnTo>
                  <a:pt x="826407" y="2714774"/>
                </a:lnTo>
                <a:lnTo>
                  <a:pt x="156027" y="2714774"/>
                </a:lnTo>
                <a:lnTo>
                  <a:pt x="0" y="2558910"/>
                </a:lnTo>
                <a:close/>
                <a:moveTo>
                  <a:pt x="1938908" y="1954329"/>
                </a:moveTo>
                <a:lnTo>
                  <a:pt x="1938908" y="2005256"/>
                </a:lnTo>
                <a:lnTo>
                  <a:pt x="4879816" y="2005256"/>
                </a:lnTo>
                <a:lnTo>
                  <a:pt x="4879816" y="1954329"/>
                </a:lnTo>
                <a:close/>
                <a:moveTo>
                  <a:pt x="446348" y="1840689"/>
                </a:moveTo>
                <a:lnTo>
                  <a:pt x="446348" y="1911755"/>
                </a:lnTo>
                <a:lnTo>
                  <a:pt x="780397" y="1911755"/>
                </a:lnTo>
                <a:lnTo>
                  <a:pt x="780397" y="1840689"/>
                </a:lnTo>
                <a:close/>
                <a:moveTo>
                  <a:pt x="265571" y="1729344"/>
                </a:moveTo>
                <a:lnTo>
                  <a:pt x="265571" y="1800410"/>
                </a:lnTo>
                <a:lnTo>
                  <a:pt x="780397" y="1800410"/>
                </a:lnTo>
                <a:lnTo>
                  <a:pt x="780397" y="1729344"/>
                </a:lnTo>
                <a:close/>
                <a:moveTo>
                  <a:pt x="265571" y="1617994"/>
                </a:moveTo>
                <a:lnTo>
                  <a:pt x="265571" y="1689060"/>
                </a:lnTo>
                <a:lnTo>
                  <a:pt x="464034" y="1689060"/>
                </a:lnTo>
                <a:lnTo>
                  <a:pt x="464034" y="1617994"/>
                </a:lnTo>
                <a:close/>
                <a:moveTo>
                  <a:pt x="5704614" y="972004"/>
                </a:moveTo>
                <a:cubicBezTo>
                  <a:pt x="5746373" y="972004"/>
                  <a:pt x="5780432" y="1006064"/>
                  <a:pt x="5780432" y="1047819"/>
                </a:cubicBezTo>
                <a:lnTo>
                  <a:pt x="5780102" y="1047982"/>
                </a:lnTo>
                <a:cubicBezTo>
                  <a:pt x="5780102" y="1084336"/>
                  <a:pt x="5754394" y="1114629"/>
                  <a:pt x="5720335" y="1121999"/>
                </a:cubicBezTo>
                <a:lnTo>
                  <a:pt x="5720335" y="1628142"/>
                </a:lnTo>
                <a:lnTo>
                  <a:pt x="5047660" y="2300817"/>
                </a:lnTo>
                <a:lnTo>
                  <a:pt x="4323240" y="2300817"/>
                </a:lnTo>
                <a:cubicBezTo>
                  <a:pt x="4315874" y="2334877"/>
                  <a:pt x="4285577" y="2360584"/>
                  <a:pt x="4249227" y="2360584"/>
                </a:cubicBezTo>
                <a:cubicBezTo>
                  <a:pt x="4207472" y="2360584"/>
                  <a:pt x="4173412" y="2326525"/>
                  <a:pt x="4173412" y="2284770"/>
                </a:cubicBezTo>
                <a:cubicBezTo>
                  <a:pt x="4173412" y="2243015"/>
                  <a:pt x="4207472" y="2208955"/>
                  <a:pt x="4249227" y="2208955"/>
                </a:cubicBezTo>
                <a:cubicBezTo>
                  <a:pt x="4285577" y="2208955"/>
                  <a:pt x="4315874" y="2234663"/>
                  <a:pt x="4323240" y="2268722"/>
                </a:cubicBezTo>
                <a:lnTo>
                  <a:pt x="5034559" y="2268722"/>
                </a:lnTo>
                <a:lnTo>
                  <a:pt x="5688570" y="1614716"/>
                </a:lnTo>
                <a:lnTo>
                  <a:pt x="5688570" y="1121832"/>
                </a:lnTo>
                <a:cubicBezTo>
                  <a:pt x="5654511" y="1114466"/>
                  <a:pt x="5628799" y="1084173"/>
                  <a:pt x="5628799" y="1047819"/>
                </a:cubicBezTo>
                <a:cubicBezTo>
                  <a:pt x="5628799" y="1006064"/>
                  <a:pt x="5662858" y="972004"/>
                  <a:pt x="5704614" y="972004"/>
                </a:cubicBezTo>
                <a:close/>
                <a:moveTo>
                  <a:pt x="0" y="714761"/>
                </a:moveTo>
                <a:lnTo>
                  <a:pt x="3425575" y="714761"/>
                </a:lnTo>
                <a:lnTo>
                  <a:pt x="3649909" y="939095"/>
                </a:lnTo>
                <a:lnTo>
                  <a:pt x="3649909" y="938932"/>
                </a:lnTo>
                <a:lnTo>
                  <a:pt x="5498944" y="938932"/>
                </a:lnTo>
                <a:lnTo>
                  <a:pt x="5498944" y="1516304"/>
                </a:lnTo>
                <a:lnTo>
                  <a:pt x="4942368" y="2072886"/>
                </a:lnTo>
                <a:lnTo>
                  <a:pt x="1931376" y="2072886"/>
                </a:lnTo>
                <a:lnTo>
                  <a:pt x="1449305" y="2554956"/>
                </a:lnTo>
                <a:lnTo>
                  <a:pt x="1017995" y="2554956"/>
                </a:lnTo>
                <a:lnTo>
                  <a:pt x="516762" y="2053560"/>
                </a:lnTo>
                <a:lnTo>
                  <a:pt x="0" y="2053560"/>
                </a:lnTo>
                <a:lnTo>
                  <a:pt x="0" y="1911755"/>
                </a:lnTo>
                <a:lnTo>
                  <a:pt x="188448" y="1911755"/>
                </a:lnTo>
                <a:lnTo>
                  <a:pt x="188448" y="1840689"/>
                </a:lnTo>
                <a:lnTo>
                  <a:pt x="0" y="1840689"/>
                </a:lnTo>
                <a:lnTo>
                  <a:pt x="0" y="1800410"/>
                </a:lnTo>
                <a:lnTo>
                  <a:pt x="1284" y="1800410"/>
                </a:lnTo>
                <a:lnTo>
                  <a:pt x="1284" y="1729344"/>
                </a:lnTo>
                <a:lnTo>
                  <a:pt x="0" y="1729344"/>
                </a:lnTo>
                <a:close/>
                <a:moveTo>
                  <a:pt x="4248571" y="468486"/>
                </a:moveTo>
                <a:lnTo>
                  <a:pt x="4338631" y="607834"/>
                </a:lnTo>
                <a:lnTo>
                  <a:pt x="4255610" y="747182"/>
                </a:lnTo>
                <a:lnTo>
                  <a:pt x="4374492" y="674314"/>
                </a:lnTo>
                <a:lnTo>
                  <a:pt x="4374492" y="674151"/>
                </a:lnTo>
                <a:lnTo>
                  <a:pt x="4493370" y="601610"/>
                </a:lnTo>
                <a:lnTo>
                  <a:pt x="4371053" y="535129"/>
                </a:lnTo>
                <a:close/>
                <a:moveTo>
                  <a:pt x="3779270" y="375148"/>
                </a:moveTo>
                <a:lnTo>
                  <a:pt x="4941385" y="375148"/>
                </a:lnTo>
                <a:lnTo>
                  <a:pt x="4947773" y="380553"/>
                </a:lnTo>
                <a:lnTo>
                  <a:pt x="4947773" y="380386"/>
                </a:lnTo>
                <a:lnTo>
                  <a:pt x="5463250" y="895864"/>
                </a:lnTo>
                <a:lnTo>
                  <a:pt x="3667921" y="895864"/>
                </a:lnTo>
                <a:lnTo>
                  <a:pt x="3463234" y="691181"/>
                </a:lnTo>
                <a:close/>
                <a:moveTo>
                  <a:pt x="0" y="375148"/>
                </a:moveTo>
                <a:lnTo>
                  <a:pt x="2541829" y="375148"/>
                </a:lnTo>
                <a:lnTo>
                  <a:pt x="2541829" y="407080"/>
                </a:lnTo>
                <a:lnTo>
                  <a:pt x="0" y="407080"/>
                </a:lnTo>
                <a:close/>
                <a:moveTo>
                  <a:pt x="507920" y="101522"/>
                </a:moveTo>
                <a:lnTo>
                  <a:pt x="353014" y="256591"/>
                </a:lnTo>
                <a:lnTo>
                  <a:pt x="40585" y="256591"/>
                </a:lnTo>
                <a:lnTo>
                  <a:pt x="194835" y="102341"/>
                </a:lnTo>
                <a:close/>
                <a:moveTo>
                  <a:pt x="87418" y="101522"/>
                </a:moveTo>
                <a:lnTo>
                  <a:pt x="0" y="189032"/>
                </a:lnTo>
                <a:lnTo>
                  <a:pt x="0" y="101973"/>
                </a:lnTo>
                <a:close/>
                <a:moveTo>
                  <a:pt x="2583421" y="9008"/>
                </a:moveTo>
                <a:cubicBezTo>
                  <a:pt x="2602741" y="9008"/>
                  <a:pt x="2619445" y="20144"/>
                  <a:pt x="2627960" y="36028"/>
                </a:cubicBezTo>
                <a:lnTo>
                  <a:pt x="2996553" y="36028"/>
                </a:lnTo>
                <a:lnTo>
                  <a:pt x="3196325" y="235637"/>
                </a:lnTo>
                <a:lnTo>
                  <a:pt x="3162922" y="269040"/>
                </a:lnTo>
                <a:lnTo>
                  <a:pt x="2977070" y="83184"/>
                </a:lnTo>
                <a:lnTo>
                  <a:pt x="2627960" y="83184"/>
                </a:lnTo>
                <a:cubicBezTo>
                  <a:pt x="2619278" y="99231"/>
                  <a:pt x="2602741" y="110204"/>
                  <a:pt x="2583421" y="110204"/>
                </a:cubicBezTo>
                <a:cubicBezTo>
                  <a:pt x="2555581" y="110204"/>
                  <a:pt x="2532821" y="87443"/>
                  <a:pt x="2532821" y="59604"/>
                </a:cubicBezTo>
                <a:cubicBezTo>
                  <a:pt x="2532821" y="31768"/>
                  <a:pt x="2555581" y="9008"/>
                  <a:pt x="2583421" y="9008"/>
                </a:cubicBezTo>
                <a:close/>
                <a:moveTo>
                  <a:pt x="1165861" y="0"/>
                </a:moveTo>
                <a:lnTo>
                  <a:pt x="2130332" y="0"/>
                </a:lnTo>
                <a:lnTo>
                  <a:pt x="2245774" y="115442"/>
                </a:lnTo>
                <a:lnTo>
                  <a:pt x="2426388" y="115442"/>
                </a:lnTo>
                <a:lnTo>
                  <a:pt x="2574744" y="263798"/>
                </a:lnTo>
                <a:lnTo>
                  <a:pt x="2545107" y="263798"/>
                </a:lnTo>
                <a:lnTo>
                  <a:pt x="461254" y="258393"/>
                </a:lnTo>
                <a:lnTo>
                  <a:pt x="611248" y="108402"/>
                </a:lnTo>
                <a:lnTo>
                  <a:pt x="1057458" y="10840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75071-727E-9B4A-620C-570B2299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5434013" cy="7465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E0A76-6B76-5E67-197A-D8C6360EB6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3EA2B9-2973-1706-DD49-69D938C12E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54750" y="0"/>
            <a:ext cx="593725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1) Add image 2) Send it to back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BFFA47C-2BBD-0705-D465-AFB79741C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2038349"/>
            <a:ext cx="2557463" cy="40878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D3BCDFB4-818A-A451-90EF-360CA6FB06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608098"/>
            <a:ext cx="2557463" cy="430251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41B99B-0312-0C2F-7D15-C3F20AD796B1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F671D-5670-CAD3-BB8B-713D02BEA966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4FAE5F0-6E66-646A-8032-DCF00F908766}"/>
              </a:ext>
            </a:extLst>
          </p:cNvPr>
          <p:cNvGrpSpPr/>
          <p:nvPr userDrawn="1"/>
        </p:nvGrpSpPr>
        <p:grpSpPr>
          <a:xfrm>
            <a:off x="4690946" y="1082950"/>
            <a:ext cx="1405054" cy="260272"/>
            <a:chOff x="1973146" y="271225"/>
            <a:chExt cx="1405054" cy="260272"/>
          </a:xfrm>
          <a:solidFill>
            <a:schemeClr val="accent5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0F1F3D4-1402-6AED-9093-ECE23A5EE0AC}"/>
                </a:ext>
              </a:extLst>
            </p:cNvPr>
            <p:cNvSpPr/>
            <p:nvPr/>
          </p:nvSpPr>
          <p:spPr>
            <a:xfrm>
              <a:off x="2063349" y="318939"/>
              <a:ext cx="1266621" cy="212271"/>
            </a:xfrm>
            <a:custGeom>
              <a:avLst/>
              <a:gdLst>
                <a:gd name="connsiteX0" fmla="*/ 0 w 2101215"/>
                <a:gd name="connsiteY0" fmla="*/ 352139 h 352139"/>
                <a:gd name="connsiteX1" fmla="*/ 1365599 w 2101215"/>
                <a:gd name="connsiteY1" fmla="*/ 352139 h 352139"/>
                <a:gd name="connsiteX2" fmla="*/ 1699069 w 2101215"/>
                <a:gd name="connsiteY2" fmla="*/ 18574 h 352139"/>
                <a:gd name="connsiteX3" fmla="*/ 2101215 w 2101215"/>
                <a:gd name="connsiteY3" fmla="*/ 18574 h 352139"/>
                <a:gd name="connsiteX4" fmla="*/ 2101215 w 2101215"/>
                <a:gd name="connsiteY4" fmla="*/ 0 h 352139"/>
                <a:gd name="connsiteX5" fmla="*/ 1691354 w 2101215"/>
                <a:gd name="connsiteY5" fmla="*/ 0 h 352139"/>
                <a:gd name="connsiteX6" fmla="*/ 1357884 w 2101215"/>
                <a:gd name="connsiteY6" fmla="*/ 333566 h 352139"/>
                <a:gd name="connsiteX7" fmla="*/ 0 w 2101215"/>
                <a:gd name="connsiteY7" fmla="*/ 333566 h 352139"/>
                <a:gd name="connsiteX8" fmla="*/ 0 w 2101215"/>
                <a:gd name="connsiteY8" fmla="*/ 352139 h 35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1215" h="352139">
                  <a:moveTo>
                    <a:pt x="0" y="352139"/>
                  </a:moveTo>
                  <a:lnTo>
                    <a:pt x="1365599" y="352139"/>
                  </a:lnTo>
                  <a:lnTo>
                    <a:pt x="1699069" y="18574"/>
                  </a:lnTo>
                  <a:lnTo>
                    <a:pt x="2101215" y="18574"/>
                  </a:lnTo>
                  <a:lnTo>
                    <a:pt x="2101215" y="0"/>
                  </a:lnTo>
                  <a:lnTo>
                    <a:pt x="1691354" y="0"/>
                  </a:lnTo>
                  <a:lnTo>
                    <a:pt x="1357884" y="333566"/>
                  </a:lnTo>
                  <a:lnTo>
                    <a:pt x="0" y="333566"/>
                  </a:lnTo>
                  <a:lnTo>
                    <a:pt x="0" y="3521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6705D01-1933-BEA3-F47B-509F886D1D8B}"/>
                </a:ext>
              </a:extLst>
            </p:cNvPr>
            <p:cNvSpPr/>
            <p:nvPr/>
          </p:nvSpPr>
          <p:spPr>
            <a:xfrm>
              <a:off x="1973146" y="481315"/>
              <a:ext cx="959957" cy="50182"/>
            </a:xfrm>
            <a:custGeom>
              <a:avLst/>
              <a:gdLst>
                <a:gd name="connsiteX0" fmla="*/ 1592485 w 1592485"/>
                <a:gd name="connsiteY0" fmla="*/ 0 h 83248"/>
                <a:gd name="connsiteX1" fmla="*/ 0 w 1592485"/>
                <a:gd name="connsiteY1" fmla="*/ 0 h 83248"/>
                <a:gd name="connsiteX2" fmla="*/ 83249 w 1592485"/>
                <a:gd name="connsiteY2" fmla="*/ 83248 h 83248"/>
                <a:gd name="connsiteX3" fmla="*/ 1511332 w 1592485"/>
                <a:gd name="connsiteY3" fmla="*/ 81248 h 83248"/>
                <a:gd name="connsiteX4" fmla="*/ 1592485 w 1592485"/>
                <a:gd name="connsiteY4" fmla="*/ 0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2485" h="83248">
                  <a:moveTo>
                    <a:pt x="1592485" y="0"/>
                  </a:moveTo>
                  <a:lnTo>
                    <a:pt x="0" y="0"/>
                  </a:lnTo>
                  <a:lnTo>
                    <a:pt x="83249" y="83248"/>
                  </a:lnTo>
                  <a:lnTo>
                    <a:pt x="1511332" y="81248"/>
                  </a:lnTo>
                  <a:lnTo>
                    <a:pt x="159248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F9D9173-AAB2-AF3B-1EFD-23AE794A0660}"/>
                </a:ext>
              </a:extLst>
            </p:cNvPr>
            <p:cNvSpPr/>
            <p:nvPr/>
          </p:nvSpPr>
          <p:spPr>
            <a:xfrm>
              <a:off x="3367004" y="271225"/>
              <a:ext cx="11196" cy="104384"/>
            </a:xfrm>
            <a:custGeom>
              <a:avLst/>
              <a:gdLst>
                <a:gd name="connsiteX0" fmla="*/ 0 w 18573"/>
                <a:gd name="connsiteY0" fmla="*/ 0 h 173164"/>
                <a:gd name="connsiteX1" fmla="*/ 18574 w 18573"/>
                <a:gd name="connsiteY1" fmla="*/ 0 h 173164"/>
                <a:gd name="connsiteX2" fmla="*/ 18574 w 18573"/>
                <a:gd name="connsiteY2" fmla="*/ 173164 h 173164"/>
                <a:gd name="connsiteX3" fmla="*/ 0 w 18573"/>
                <a:gd name="connsiteY3" fmla="*/ 173164 h 17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73" h="173164">
                  <a:moveTo>
                    <a:pt x="0" y="0"/>
                  </a:moveTo>
                  <a:lnTo>
                    <a:pt x="18574" y="0"/>
                  </a:lnTo>
                  <a:lnTo>
                    <a:pt x="18574" y="173164"/>
                  </a:lnTo>
                  <a:lnTo>
                    <a:pt x="0" y="1731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B861C88-880F-33F3-69A6-EDA1FE59E113}"/>
              </a:ext>
            </a:extLst>
          </p:cNvPr>
          <p:cNvSpPr/>
          <p:nvPr userDrawn="1"/>
        </p:nvSpPr>
        <p:spPr>
          <a:xfrm>
            <a:off x="0" y="227876"/>
            <a:ext cx="2339294" cy="316827"/>
          </a:xfrm>
          <a:custGeom>
            <a:avLst/>
            <a:gdLst>
              <a:gd name="connsiteX0" fmla="*/ 294385 w 2339294"/>
              <a:gd name="connsiteY0" fmla="*/ 89283 h 316827"/>
              <a:gd name="connsiteX1" fmla="*/ 1768970 w 2339294"/>
              <a:gd name="connsiteY1" fmla="*/ 89283 h 316827"/>
              <a:gd name="connsiteX2" fmla="*/ 1809220 w 2339294"/>
              <a:gd name="connsiteY2" fmla="*/ 129475 h 316827"/>
              <a:gd name="connsiteX3" fmla="*/ 2339294 w 2339294"/>
              <a:gd name="connsiteY3" fmla="*/ 129475 h 316827"/>
              <a:gd name="connsiteX4" fmla="*/ 2339294 w 2339294"/>
              <a:gd name="connsiteY4" fmla="*/ 140729 h 316827"/>
              <a:gd name="connsiteX5" fmla="*/ 1804569 w 2339294"/>
              <a:gd name="connsiteY5" fmla="*/ 140729 h 316827"/>
              <a:gd name="connsiteX6" fmla="*/ 1764320 w 2339294"/>
              <a:gd name="connsiteY6" fmla="*/ 100479 h 316827"/>
              <a:gd name="connsiteX7" fmla="*/ 366731 w 2339294"/>
              <a:gd name="connsiteY7" fmla="*/ 100479 h 316827"/>
              <a:gd name="connsiteX8" fmla="*/ 150383 w 2339294"/>
              <a:gd name="connsiteY8" fmla="*/ 316827 h 316827"/>
              <a:gd name="connsiteX9" fmla="*/ 70401 w 2339294"/>
              <a:gd name="connsiteY9" fmla="*/ 316827 h 316827"/>
              <a:gd name="connsiteX10" fmla="*/ 70460 w 2339294"/>
              <a:gd name="connsiteY10" fmla="*/ 316769 h 316827"/>
              <a:gd name="connsiteX11" fmla="*/ 0 w 2339294"/>
              <a:gd name="connsiteY11" fmla="*/ 316769 h 316827"/>
              <a:gd name="connsiteX12" fmla="*/ 0 w 2339294"/>
              <a:gd name="connsiteY12" fmla="*/ 305573 h 316827"/>
              <a:gd name="connsiteX13" fmla="*/ 78037 w 2339294"/>
              <a:gd name="connsiteY13" fmla="*/ 305573 h 316827"/>
              <a:gd name="connsiteX14" fmla="*/ 340433 w 2339294"/>
              <a:gd name="connsiteY14" fmla="*/ 0 h 316827"/>
              <a:gd name="connsiteX15" fmla="*/ 732937 w 2339294"/>
              <a:gd name="connsiteY15" fmla="*/ 0 h 316827"/>
              <a:gd name="connsiteX16" fmla="*/ 732937 w 2339294"/>
              <a:gd name="connsiteY16" fmla="*/ 48001 h 316827"/>
              <a:gd name="connsiteX17" fmla="*/ 340433 w 2339294"/>
              <a:gd name="connsiteY17" fmla="*/ 48001 h 31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39294" h="316827">
                <a:moveTo>
                  <a:pt x="294385" y="89283"/>
                </a:moveTo>
                <a:lnTo>
                  <a:pt x="1768970" y="89283"/>
                </a:lnTo>
                <a:lnTo>
                  <a:pt x="1809220" y="129475"/>
                </a:lnTo>
                <a:lnTo>
                  <a:pt x="2339294" y="129475"/>
                </a:lnTo>
                <a:lnTo>
                  <a:pt x="2339294" y="140729"/>
                </a:lnTo>
                <a:lnTo>
                  <a:pt x="1804569" y="140729"/>
                </a:lnTo>
                <a:lnTo>
                  <a:pt x="1764320" y="100479"/>
                </a:lnTo>
                <a:lnTo>
                  <a:pt x="366731" y="100479"/>
                </a:lnTo>
                <a:lnTo>
                  <a:pt x="150383" y="316827"/>
                </a:lnTo>
                <a:lnTo>
                  <a:pt x="70401" y="316827"/>
                </a:lnTo>
                <a:lnTo>
                  <a:pt x="70460" y="316769"/>
                </a:lnTo>
                <a:lnTo>
                  <a:pt x="0" y="316769"/>
                </a:lnTo>
                <a:lnTo>
                  <a:pt x="0" y="305573"/>
                </a:lnTo>
                <a:lnTo>
                  <a:pt x="78037" y="305573"/>
                </a:lnTo>
                <a:close/>
                <a:moveTo>
                  <a:pt x="340433" y="0"/>
                </a:moveTo>
                <a:lnTo>
                  <a:pt x="732937" y="0"/>
                </a:lnTo>
                <a:lnTo>
                  <a:pt x="732937" y="48001"/>
                </a:lnTo>
                <a:lnTo>
                  <a:pt x="340433" y="48001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3E8A75B-2EFE-DBA8-7B5B-FF9E0E01CD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8200" y="2038349"/>
            <a:ext cx="2557463" cy="40878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66">
            <a:extLst>
              <a:ext uri="{FF2B5EF4-FFF2-40B4-BE49-F238E27FC236}">
                <a16:creationId xmlns:a16="http://schemas.microsoft.com/office/drawing/2014/main" id="{FA90C7F6-5A0A-5B78-679F-256BA78459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78200" y="1608098"/>
            <a:ext cx="2557463" cy="430251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3553BD0-F59F-3E2B-A42F-6541297A238F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30684-C417-8347-CEA8-A7B4DA687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148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mall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FAAA1AF-CF87-232E-7857-3E70F383535C}"/>
              </a:ext>
            </a:extLst>
          </p:cNvPr>
          <p:cNvSpPr/>
          <p:nvPr userDrawn="1"/>
        </p:nvSpPr>
        <p:spPr>
          <a:xfrm>
            <a:off x="3762375" y="1201786"/>
            <a:ext cx="7298537" cy="5656214"/>
          </a:xfrm>
          <a:custGeom>
            <a:avLst/>
            <a:gdLst>
              <a:gd name="connsiteX0" fmla="*/ 0 w 7298537"/>
              <a:gd name="connsiteY0" fmla="*/ 0 h 5656214"/>
              <a:gd name="connsiteX1" fmla="*/ 6325653 w 7298537"/>
              <a:gd name="connsiteY1" fmla="*/ 0 h 5656214"/>
              <a:gd name="connsiteX2" fmla="*/ 7298537 w 7298537"/>
              <a:gd name="connsiteY2" fmla="*/ 972884 h 5656214"/>
              <a:gd name="connsiteX3" fmla="*/ 7298537 w 7298537"/>
              <a:gd name="connsiteY3" fmla="*/ 5656214 h 5656214"/>
              <a:gd name="connsiteX4" fmla="*/ 791908 w 7298537"/>
              <a:gd name="connsiteY4" fmla="*/ 5656214 h 5656214"/>
              <a:gd name="connsiteX5" fmla="*/ 0 w 7298537"/>
              <a:gd name="connsiteY5" fmla="*/ 4864306 h 5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98537" h="5656214">
                <a:moveTo>
                  <a:pt x="0" y="0"/>
                </a:moveTo>
                <a:lnTo>
                  <a:pt x="6325653" y="0"/>
                </a:lnTo>
                <a:lnTo>
                  <a:pt x="7298537" y="972884"/>
                </a:lnTo>
                <a:lnTo>
                  <a:pt x="7298537" y="5656214"/>
                </a:lnTo>
                <a:lnTo>
                  <a:pt x="791908" y="5656214"/>
                </a:lnTo>
                <a:lnTo>
                  <a:pt x="0" y="4864306"/>
                </a:lnTo>
                <a:close/>
              </a:path>
            </a:pathLst>
          </a:custGeom>
          <a:solidFill>
            <a:srgbClr val="1D1A46"/>
          </a:solidFill>
          <a:ln>
            <a:noFill/>
          </a:ln>
          <a:effectLst>
            <a:outerShdw blurRad="698500" sx="102000" sy="102000" algn="ct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A6FA7B5-B6C5-7175-469B-77C3CBB16832}"/>
              </a:ext>
            </a:extLst>
          </p:cNvPr>
          <p:cNvSpPr/>
          <p:nvPr/>
        </p:nvSpPr>
        <p:spPr>
          <a:xfrm>
            <a:off x="3763328" y="551406"/>
            <a:ext cx="7036779" cy="2424603"/>
          </a:xfrm>
          <a:custGeom>
            <a:avLst/>
            <a:gdLst>
              <a:gd name="connsiteX0" fmla="*/ 68670 w 1023318"/>
              <a:gd name="connsiteY0" fmla="*/ 283887 h 352596"/>
              <a:gd name="connsiteX1" fmla="*/ 0 w 1023318"/>
              <a:gd name="connsiteY1" fmla="*/ 352597 h 352596"/>
              <a:gd name="connsiteX2" fmla="*/ 0 w 1023318"/>
              <a:gd name="connsiteY2" fmla="*/ 94015 h 352596"/>
              <a:gd name="connsiteX3" fmla="*/ 193241 w 1023318"/>
              <a:gd name="connsiteY3" fmla="*/ 94015 h 352596"/>
              <a:gd name="connsiteX4" fmla="*/ 223874 w 1023318"/>
              <a:gd name="connsiteY4" fmla="*/ 124688 h 352596"/>
              <a:gd name="connsiteX5" fmla="*/ 837442 w 1023318"/>
              <a:gd name="connsiteY5" fmla="*/ 124688 h 352596"/>
              <a:gd name="connsiteX6" fmla="*/ 962130 w 1023318"/>
              <a:gd name="connsiteY6" fmla="*/ 0 h 352596"/>
              <a:gd name="connsiteX7" fmla="*/ 1023319 w 1023318"/>
              <a:gd name="connsiteY7" fmla="*/ 0 h 352596"/>
              <a:gd name="connsiteX8" fmla="*/ 1023319 w 1023318"/>
              <a:gd name="connsiteY8" fmla="*/ 148975 h 352596"/>
              <a:gd name="connsiteX9" fmla="*/ 937373 w 1023318"/>
              <a:gd name="connsiteY9" fmla="*/ 234921 h 352596"/>
              <a:gd name="connsiteX10" fmla="*/ 916219 w 1023318"/>
              <a:gd name="connsiteY10" fmla="*/ 234921 h 352596"/>
              <a:gd name="connsiteX11" fmla="*/ 876772 w 1023318"/>
              <a:gd name="connsiteY11" fmla="*/ 274407 h 352596"/>
              <a:gd name="connsiteX12" fmla="*/ 782130 w 1023318"/>
              <a:gd name="connsiteY12" fmla="*/ 274407 h 352596"/>
              <a:gd name="connsiteX13" fmla="*/ 776176 w 1023318"/>
              <a:gd name="connsiteY13" fmla="*/ 268453 h 352596"/>
              <a:gd name="connsiteX14" fmla="*/ 604362 w 1023318"/>
              <a:gd name="connsiteY14" fmla="*/ 268453 h 352596"/>
              <a:gd name="connsiteX15" fmla="*/ 588889 w 1023318"/>
              <a:gd name="connsiteY15" fmla="*/ 283887 h 352596"/>
              <a:gd name="connsiteX16" fmla="*/ 68670 w 1023318"/>
              <a:gd name="connsiteY16" fmla="*/ 283887 h 35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23318" h="352596">
                <a:moveTo>
                  <a:pt x="68670" y="283887"/>
                </a:moveTo>
                <a:lnTo>
                  <a:pt x="0" y="352597"/>
                </a:lnTo>
                <a:lnTo>
                  <a:pt x="0" y="94015"/>
                </a:lnTo>
                <a:lnTo>
                  <a:pt x="193241" y="94015"/>
                </a:lnTo>
                <a:lnTo>
                  <a:pt x="223874" y="124688"/>
                </a:lnTo>
                <a:lnTo>
                  <a:pt x="837442" y="124688"/>
                </a:lnTo>
                <a:lnTo>
                  <a:pt x="962130" y="0"/>
                </a:lnTo>
                <a:lnTo>
                  <a:pt x="1023319" y="0"/>
                </a:lnTo>
                <a:lnTo>
                  <a:pt x="1023319" y="148975"/>
                </a:lnTo>
                <a:lnTo>
                  <a:pt x="937373" y="234921"/>
                </a:lnTo>
                <a:lnTo>
                  <a:pt x="916219" y="234921"/>
                </a:lnTo>
                <a:lnTo>
                  <a:pt x="876772" y="274407"/>
                </a:lnTo>
                <a:lnTo>
                  <a:pt x="782130" y="274407"/>
                </a:lnTo>
                <a:lnTo>
                  <a:pt x="776176" y="268453"/>
                </a:lnTo>
                <a:lnTo>
                  <a:pt x="604362" y="268453"/>
                </a:lnTo>
                <a:lnTo>
                  <a:pt x="588889" y="283887"/>
                </a:lnTo>
                <a:lnTo>
                  <a:pt x="68670" y="283887"/>
                </a:lnTo>
                <a:close/>
              </a:path>
            </a:pathLst>
          </a:custGeom>
          <a:solidFill>
            <a:schemeClr val="tx2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DC26B2E5-73DD-9F88-DC4D-88A4C5CDC49E}"/>
              </a:ext>
            </a:extLst>
          </p:cNvPr>
          <p:cNvSpPr/>
          <p:nvPr/>
        </p:nvSpPr>
        <p:spPr>
          <a:xfrm>
            <a:off x="3775988" y="1675765"/>
            <a:ext cx="7365953" cy="5182235"/>
          </a:xfrm>
          <a:custGeom>
            <a:avLst/>
            <a:gdLst>
              <a:gd name="connsiteX0" fmla="*/ 7011191 w 7365953"/>
              <a:gd name="connsiteY0" fmla="*/ 4959395 h 5182235"/>
              <a:gd name="connsiteX1" fmla="*/ 6910720 w 7365953"/>
              <a:gd name="connsiteY1" fmla="*/ 5059873 h 5182235"/>
              <a:gd name="connsiteX2" fmla="*/ 7011191 w 7365953"/>
              <a:gd name="connsiteY2" fmla="*/ 5160345 h 5182235"/>
              <a:gd name="connsiteX3" fmla="*/ 7111401 w 7365953"/>
              <a:gd name="connsiteY3" fmla="*/ 5059873 h 5182235"/>
              <a:gd name="connsiteX4" fmla="*/ 7011191 w 7365953"/>
              <a:gd name="connsiteY4" fmla="*/ 4959395 h 5182235"/>
              <a:gd name="connsiteX5" fmla="*/ 1007446 w 7365953"/>
              <a:gd name="connsiteY5" fmla="*/ 4509813 h 5182235"/>
              <a:gd name="connsiteX6" fmla="*/ 1205164 w 7365953"/>
              <a:gd name="connsiteY6" fmla="*/ 4707531 h 5182235"/>
              <a:gd name="connsiteX7" fmla="*/ 5795788 w 7365953"/>
              <a:gd name="connsiteY7" fmla="*/ 4707531 h 5182235"/>
              <a:gd name="connsiteX8" fmla="*/ 5796056 w 7365953"/>
              <a:gd name="connsiteY8" fmla="*/ 4707263 h 5182235"/>
              <a:gd name="connsiteX9" fmla="*/ 6271028 w 7365953"/>
              <a:gd name="connsiteY9" fmla="*/ 5182235 h 5182235"/>
              <a:gd name="connsiteX10" fmla="*/ 334828 w 7365953"/>
              <a:gd name="connsiteY10" fmla="*/ 5182235 h 5182235"/>
              <a:gd name="connsiteX11" fmla="*/ 7011191 w 7365953"/>
              <a:gd name="connsiteY11" fmla="*/ 3980768 h 5182235"/>
              <a:gd name="connsiteX12" fmla="*/ 6910720 w 7365953"/>
              <a:gd name="connsiteY12" fmla="*/ 4081246 h 5182235"/>
              <a:gd name="connsiteX13" fmla="*/ 7011191 w 7365953"/>
              <a:gd name="connsiteY13" fmla="*/ 4181450 h 5182235"/>
              <a:gd name="connsiteX14" fmla="*/ 7111401 w 7365953"/>
              <a:gd name="connsiteY14" fmla="*/ 4081246 h 5182235"/>
              <a:gd name="connsiteX15" fmla="*/ 7011191 w 7365953"/>
              <a:gd name="connsiteY15" fmla="*/ 3980768 h 5182235"/>
              <a:gd name="connsiteX16" fmla="*/ 1089606 w 7365953"/>
              <a:gd name="connsiteY16" fmla="*/ 3839347 h 5182235"/>
              <a:gd name="connsiteX17" fmla="*/ 1089606 w 7365953"/>
              <a:gd name="connsiteY17" fmla="*/ 4037333 h 5182235"/>
              <a:gd name="connsiteX18" fmla="*/ 1367056 w 7365953"/>
              <a:gd name="connsiteY18" fmla="*/ 4314791 h 5182235"/>
              <a:gd name="connsiteX19" fmla="*/ 1367056 w 7365953"/>
              <a:gd name="connsiteY19" fmla="*/ 4116798 h 5182235"/>
              <a:gd name="connsiteX20" fmla="*/ 1089606 w 7365953"/>
              <a:gd name="connsiteY20" fmla="*/ 3839347 h 5182235"/>
              <a:gd name="connsiteX21" fmla="*/ 1089606 w 7365953"/>
              <a:gd name="connsiteY21" fmla="*/ 3514484 h 5182235"/>
              <a:gd name="connsiteX22" fmla="*/ 1089606 w 7365953"/>
              <a:gd name="connsiteY22" fmla="*/ 3712477 h 5182235"/>
              <a:gd name="connsiteX23" fmla="*/ 1367056 w 7365953"/>
              <a:gd name="connsiteY23" fmla="*/ 3989927 h 5182235"/>
              <a:gd name="connsiteX24" fmla="*/ 1367056 w 7365953"/>
              <a:gd name="connsiteY24" fmla="*/ 3791941 h 5182235"/>
              <a:gd name="connsiteX25" fmla="*/ 1089606 w 7365953"/>
              <a:gd name="connsiteY25" fmla="*/ 3514484 h 5182235"/>
              <a:gd name="connsiteX26" fmla="*/ 1089606 w 7365953"/>
              <a:gd name="connsiteY26" fmla="*/ 3178309 h 5182235"/>
              <a:gd name="connsiteX27" fmla="*/ 1089606 w 7365953"/>
              <a:gd name="connsiteY27" fmla="*/ 3376027 h 5182235"/>
              <a:gd name="connsiteX28" fmla="*/ 1367056 w 7365953"/>
              <a:gd name="connsiteY28" fmla="*/ 3653752 h 5182235"/>
              <a:gd name="connsiteX29" fmla="*/ 1367056 w 7365953"/>
              <a:gd name="connsiteY29" fmla="*/ 3461418 h 5182235"/>
              <a:gd name="connsiteX30" fmla="*/ 1089606 w 7365953"/>
              <a:gd name="connsiteY30" fmla="*/ 3178309 h 5182235"/>
              <a:gd name="connsiteX31" fmla="*/ 1089606 w 7365953"/>
              <a:gd name="connsiteY31" fmla="*/ 2855873 h 5182235"/>
              <a:gd name="connsiteX32" fmla="*/ 1089606 w 7365953"/>
              <a:gd name="connsiteY32" fmla="*/ 3053859 h 5182235"/>
              <a:gd name="connsiteX33" fmla="*/ 1367056 w 7365953"/>
              <a:gd name="connsiteY33" fmla="*/ 3331316 h 5182235"/>
              <a:gd name="connsiteX34" fmla="*/ 1367056 w 7365953"/>
              <a:gd name="connsiteY34" fmla="*/ 3133323 h 5182235"/>
              <a:gd name="connsiteX35" fmla="*/ 1089606 w 7365953"/>
              <a:gd name="connsiteY35" fmla="*/ 2855873 h 5182235"/>
              <a:gd name="connsiteX36" fmla="*/ 1089606 w 7365953"/>
              <a:gd name="connsiteY36" fmla="*/ 2515386 h 5182235"/>
              <a:gd name="connsiteX37" fmla="*/ 1089606 w 7365953"/>
              <a:gd name="connsiteY37" fmla="*/ 2713104 h 5182235"/>
              <a:gd name="connsiteX38" fmla="*/ 1367056 w 7365953"/>
              <a:gd name="connsiteY38" fmla="*/ 2990830 h 5182235"/>
              <a:gd name="connsiteX39" fmla="*/ 1367056 w 7365953"/>
              <a:gd name="connsiteY39" fmla="*/ 2798496 h 5182235"/>
              <a:gd name="connsiteX40" fmla="*/ 1089606 w 7365953"/>
              <a:gd name="connsiteY40" fmla="*/ 2515386 h 5182235"/>
              <a:gd name="connsiteX41" fmla="*/ 7011191 w 7365953"/>
              <a:gd name="connsiteY41" fmla="*/ 1196816 h 5182235"/>
              <a:gd name="connsiteX42" fmla="*/ 6910720 w 7365953"/>
              <a:gd name="connsiteY42" fmla="*/ 1297020 h 5182235"/>
              <a:gd name="connsiteX43" fmla="*/ 7011191 w 7365953"/>
              <a:gd name="connsiteY43" fmla="*/ 1397498 h 5182235"/>
              <a:gd name="connsiteX44" fmla="*/ 7111401 w 7365953"/>
              <a:gd name="connsiteY44" fmla="*/ 1297020 h 5182235"/>
              <a:gd name="connsiteX45" fmla="*/ 7011191 w 7365953"/>
              <a:gd name="connsiteY45" fmla="*/ 1196816 h 5182235"/>
              <a:gd name="connsiteX46" fmla="*/ 7011191 w 7365953"/>
              <a:gd name="connsiteY46" fmla="*/ 406480 h 5182235"/>
              <a:gd name="connsiteX47" fmla="*/ 6910720 w 7365953"/>
              <a:gd name="connsiteY47" fmla="*/ 506959 h 5182235"/>
              <a:gd name="connsiteX48" fmla="*/ 7011191 w 7365953"/>
              <a:gd name="connsiteY48" fmla="*/ 607430 h 5182235"/>
              <a:gd name="connsiteX49" fmla="*/ 7111401 w 7365953"/>
              <a:gd name="connsiteY49" fmla="*/ 506959 h 5182235"/>
              <a:gd name="connsiteX50" fmla="*/ 7011191 w 7365953"/>
              <a:gd name="connsiteY50" fmla="*/ 406480 h 5182235"/>
              <a:gd name="connsiteX51" fmla="*/ 7024118 w 7365953"/>
              <a:gd name="connsiteY51" fmla="*/ 0 h 5182235"/>
              <a:gd name="connsiteX52" fmla="*/ 7024118 w 7365953"/>
              <a:gd name="connsiteY52" fmla="*/ 9160 h 5182235"/>
              <a:gd name="connsiteX53" fmla="*/ 7365685 w 7365953"/>
              <a:gd name="connsiteY53" fmla="*/ 350719 h 5182235"/>
              <a:gd name="connsiteX54" fmla="*/ 7365685 w 7365953"/>
              <a:gd name="connsiteY54" fmla="*/ 1577709 h 5182235"/>
              <a:gd name="connsiteX55" fmla="*/ 7365953 w 7365953"/>
              <a:gd name="connsiteY55" fmla="*/ 1577977 h 5182235"/>
              <a:gd name="connsiteX56" fmla="*/ 6930111 w 7365953"/>
              <a:gd name="connsiteY56" fmla="*/ 2013819 h 5182235"/>
              <a:gd name="connsiteX57" fmla="*/ 6930111 w 7365953"/>
              <a:gd name="connsiteY57" fmla="*/ 3471114 h 5182235"/>
              <a:gd name="connsiteX58" fmla="*/ 7216720 w 7365953"/>
              <a:gd name="connsiteY58" fmla="*/ 3757731 h 5182235"/>
              <a:gd name="connsiteX59" fmla="*/ 7216720 w 7365953"/>
              <a:gd name="connsiteY59" fmla="*/ 5182235 h 5182235"/>
              <a:gd name="connsiteX60" fmla="*/ 6370427 w 7365953"/>
              <a:gd name="connsiteY60" fmla="*/ 5182235 h 5182235"/>
              <a:gd name="connsiteX61" fmla="*/ 5825418 w 7365953"/>
              <a:gd name="connsiteY61" fmla="*/ 4637227 h 5182235"/>
              <a:gd name="connsiteX62" fmla="*/ 1234258 w 7365953"/>
              <a:gd name="connsiteY62" fmla="*/ 4637227 h 5182235"/>
              <a:gd name="connsiteX63" fmla="*/ 1007990 w 7365953"/>
              <a:gd name="connsiteY63" fmla="*/ 4410683 h 5182235"/>
              <a:gd name="connsiteX64" fmla="*/ 1007990 w 7365953"/>
              <a:gd name="connsiteY64" fmla="*/ 2395516 h 5182235"/>
              <a:gd name="connsiteX65" fmla="*/ 0 w 7365953"/>
              <a:gd name="connsiteY65" fmla="*/ 1387534 h 5182235"/>
              <a:gd name="connsiteX66" fmla="*/ 488640 w 7365953"/>
              <a:gd name="connsiteY66" fmla="*/ 898619 h 5182235"/>
              <a:gd name="connsiteX67" fmla="*/ 4651502 w 7365953"/>
              <a:gd name="connsiteY67" fmla="*/ 898619 h 5182235"/>
              <a:gd name="connsiteX68" fmla="*/ 4684632 w 7365953"/>
              <a:gd name="connsiteY68" fmla="*/ 931757 h 5182235"/>
              <a:gd name="connsiteX69" fmla="*/ 6175601 w 7365953"/>
              <a:gd name="connsiteY69" fmla="*/ 931757 h 5182235"/>
              <a:gd name="connsiteX70" fmla="*/ 6325102 w 7365953"/>
              <a:gd name="connsiteY70" fmla="*/ 782256 h 5182235"/>
              <a:gd name="connsiteX71" fmla="*/ 6325102 w 7365953"/>
              <a:gd name="connsiteY71" fmla="*/ 699017 h 518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365953" h="5182235">
                <a:moveTo>
                  <a:pt x="7011191" y="4959395"/>
                </a:moveTo>
                <a:cubicBezTo>
                  <a:pt x="6955430" y="4959395"/>
                  <a:pt x="6910720" y="5004648"/>
                  <a:pt x="6910720" y="5059873"/>
                </a:cubicBezTo>
                <a:cubicBezTo>
                  <a:pt x="6910720" y="5115091"/>
                  <a:pt x="6955430" y="5160345"/>
                  <a:pt x="7011191" y="5160345"/>
                </a:cubicBezTo>
                <a:cubicBezTo>
                  <a:pt x="7066684" y="5160345"/>
                  <a:pt x="7111401" y="5115091"/>
                  <a:pt x="7111401" y="5059873"/>
                </a:cubicBezTo>
                <a:cubicBezTo>
                  <a:pt x="7111401" y="5004648"/>
                  <a:pt x="7066952" y="4959395"/>
                  <a:pt x="7011191" y="4959395"/>
                </a:cubicBezTo>
                <a:close/>
                <a:moveTo>
                  <a:pt x="1007446" y="4509813"/>
                </a:moveTo>
                <a:lnTo>
                  <a:pt x="1205164" y="4707531"/>
                </a:lnTo>
                <a:lnTo>
                  <a:pt x="5795788" y="4707531"/>
                </a:lnTo>
                <a:lnTo>
                  <a:pt x="5796056" y="4707263"/>
                </a:lnTo>
                <a:lnTo>
                  <a:pt x="6271028" y="5182235"/>
                </a:lnTo>
                <a:lnTo>
                  <a:pt x="334828" y="5182235"/>
                </a:lnTo>
                <a:close/>
                <a:moveTo>
                  <a:pt x="7011191" y="3980768"/>
                </a:moveTo>
                <a:cubicBezTo>
                  <a:pt x="6955430" y="3980768"/>
                  <a:pt x="6910720" y="4025754"/>
                  <a:pt x="6910720" y="4081246"/>
                </a:cubicBezTo>
                <a:cubicBezTo>
                  <a:pt x="6910720" y="4136732"/>
                  <a:pt x="6955698" y="4181450"/>
                  <a:pt x="7011191" y="4181450"/>
                </a:cubicBezTo>
                <a:cubicBezTo>
                  <a:pt x="7066684" y="4181450"/>
                  <a:pt x="7111401" y="4137000"/>
                  <a:pt x="7111401" y="4081246"/>
                </a:cubicBezTo>
                <a:cubicBezTo>
                  <a:pt x="7111401" y="4025485"/>
                  <a:pt x="7066684" y="3980768"/>
                  <a:pt x="7011191" y="3980768"/>
                </a:cubicBezTo>
                <a:close/>
                <a:moveTo>
                  <a:pt x="1089606" y="3839347"/>
                </a:moveTo>
                <a:lnTo>
                  <a:pt x="1089606" y="4037333"/>
                </a:lnTo>
                <a:lnTo>
                  <a:pt x="1367056" y="4314791"/>
                </a:lnTo>
                <a:lnTo>
                  <a:pt x="1367056" y="4116798"/>
                </a:lnTo>
                <a:cubicBezTo>
                  <a:pt x="1367056" y="4116798"/>
                  <a:pt x="1089606" y="3839347"/>
                  <a:pt x="1089606" y="3839347"/>
                </a:cubicBezTo>
                <a:close/>
                <a:moveTo>
                  <a:pt x="1089606" y="3514484"/>
                </a:moveTo>
                <a:lnTo>
                  <a:pt x="1089606" y="3712477"/>
                </a:lnTo>
                <a:lnTo>
                  <a:pt x="1367056" y="3989927"/>
                </a:lnTo>
                <a:lnTo>
                  <a:pt x="1367056" y="3791941"/>
                </a:lnTo>
                <a:cubicBezTo>
                  <a:pt x="1367056" y="3791941"/>
                  <a:pt x="1089606" y="3514484"/>
                  <a:pt x="1089606" y="3514484"/>
                </a:cubicBezTo>
                <a:close/>
                <a:moveTo>
                  <a:pt x="1089606" y="3178309"/>
                </a:moveTo>
                <a:lnTo>
                  <a:pt x="1089606" y="3376027"/>
                </a:lnTo>
                <a:lnTo>
                  <a:pt x="1367056" y="3653752"/>
                </a:lnTo>
                <a:lnTo>
                  <a:pt x="1367056" y="3461418"/>
                </a:lnTo>
                <a:cubicBezTo>
                  <a:pt x="1367056" y="3461418"/>
                  <a:pt x="1089606" y="3178309"/>
                  <a:pt x="1089606" y="3178309"/>
                </a:cubicBezTo>
                <a:close/>
                <a:moveTo>
                  <a:pt x="1089606" y="2855873"/>
                </a:moveTo>
                <a:lnTo>
                  <a:pt x="1089606" y="3053859"/>
                </a:lnTo>
                <a:lnTo>
                  <a:pt x="1367056" y="3331316"/>
                </a:lnTo>
                <a:lnTo>
                  <a:pt x="1367056" y="3133323"/>
                </a:lnTo>
                <a:cubicBezTo>
                  <a:pt x="1367056" y="3133323"/>
                  <a:pt x="1089606" y="2855873"/>
                  <a:pt x="1089606" y="2855873"/>
                </a:cubicBezTo>
                <a:close/>
                <a:moveTo>
                  <a:pt x="1089606" y="2515386"/>
                </a:moveTo>
                <a:lnTo>
                  <a:pt x="1089606" y="2713104"/>
                </a:lnTo>
                <a:lnTo>
                  <a:pt x="1367056" y="2990830"/>
                </a:lnTo>
                <a:lnTo>
                  <a:pt x="1367056" y="2798496"/>
                </a:lnTo>
                <a:cubicBezTo>
                  <a:pt x="1367056" y="2798496"/>
                  <a:pt x="1089606" y="2515386"/>
                  <a:pt x="1089606" y="2515386"/>
                </a:cubicBezTo>
                <a:close/>
                <a:moveTo>
                  <a:pt x="7011191" y="1196816"/>
                </a:moveTo>
                <a:cubicBezTo>
                  <a:pt x="6955430" y="1196816"/>
                  <a:pt x="6910720" y="1241534"/>
                  <a:pt x="6910720" y="1297020"/>
                </a:cubicBezTo>
                <a:cubicBezTo>
                  <a:pt x="6910720" y="1352781"/>
                  <a:pt x="6955698" y="1397498"/>
                  <a:pt x="7011191" y="1397498"/>
                </a:cubicBezTo>
                <a:cubicBezTo>
                  <a:pt x="7066684" y="1397498"/>
                  <a:pt x="7111401" y="1352512"/>
                  <a:pt x="7111401" y="1297020"/>
                </a:cubicBezTo>
                <a:cubicBezTo>
                  <a:pt x="7111401" y="1241534"/>
                  <a:pt x="7066952" y="1196816"/>
                  <a:pt x="7011191" y="1196816"/>
                </a:cubicBezTo>
                <a:close/>
                <a:moveTo>
                  <a:pt x="7011191" y="406480"/>
                </a:moveTo>
                <a:cubicBezTo>
                  <a:pt x="6955430" y="406480"/>
                  <a:pt x="6910720" y="451734"/>
                  <a:pt x="6910720" y="506959"/>
                </a:cubicBezTo>
                <a:cubicBezTo>
                  <a:pt x="6910720" y="562176"/>
                  <a:pt x="6955698" y="607430"/>
                  <a:pt x="7011191" y="607430"/>
                </a:cubicBezTo>
                <a:cubicBezTo>
                  <a:pt x="7066684" y="607430"/>
                  <a:pt x="7111401" y="562176"/>
                  <a:pt x="7111401" y="506959"/>
                </a:cubicBezTo>
                <a:cubicBezTo>
                  <a:pt x="7111401" y="451734"/>
                  <a:pt x="7066684" y="406480"/>
                  <a:pt x="7011191" y="406480"/>
                </a:cubicBezTo>
                <a:close/>
                <a:moveTo>
                  <a:pt x="7024118" y="0"/>
                </a:moveTo>
                <a:lnTo>
                  <a:pt x="7024118" y="9160"/>
                </a:lnTo>
                <a:lnTo>
                  <a:pt x="7365685" y="350719"/>
                </a:lnTo>
                <a:lnTo>
                  <a:pt x="7365685" y="1577709"/>
                </a:lnTo>
                <a:lnTo>
                  <a:pt x="7365953" y="1577977"/>
                </a:lnTo>
                <a:lnTo>
                  <a:pt x="6930111" y="2013819"/>
                </a:lnTo>
                <a:lnTo>
                  <a:pt x="6930111" y="3471114"/>
                </a:lnTo>
                <a:lnTo>
                  <a:pt x="7216720" y="3757731"/>
                </a:lnTo>
                <a:lnTo>
                  <a:pt x="7216720" y="5182235"/>
                </a:lnTo>
                <a:lnTo>
                  <a:pt x="6370427" y="5182235"/>
                </a:lnTo>
                <a:lnTo>
                  <a:pt x="5825418" y="4637227"/>
                </a:lnTo>
                <a:lnTo>
                  <a:pt x="1234258" y="4637227"/>
                </a:lnTo>
                <a:lnTo>
                  <a:pt x="1007990" y="4410683"/>
                </a:lnTo>
                <a:lnTo>
                  <a:pt x="1007990" y="2395516"/>
                </a:lnTo>
                <a:lnTo>
                  <a:pt x="0" y="1387534"/>
                </a:lnTo>
                <a:lnTo>
                  <a:pt x="488640" y="898619"/>
                </a:lnTo>
                <a:lnTo>
                  <a:pt x="4651502" y="898619"/>
                </a:lnTo>
                <a:lnTo>
                  <a:pt x="4684632" y="931757"/>
                </a:lnTo>
                <a:lnTo>
                  <a:pt x="6175601" y="931757"/>
                </a:lnTo>
                <a:lnTo>
                  <a:pt x="6325102" y="782256"/>
                </a:lnTo>
                <a:lnTo>
                  <a:pt x="6325102" y="699017"/>
                </a:lnTo>
                <a:close/>
              </a:path>
            </a:pathLst>
          </a:custGeom>
          <a:solidFill>
            <a:schemeClr val="tx2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5117B-ACA4-DFF6-4C78-AA864B40E88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1650" y="472645"/>
            <a:ext cx="11188700" cy="5183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77BCA-A0A2-44C2-A7FE-F92D7DF32BF3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479A7-99E0-7EF6-6930-D53DAD995C1A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AF4DD5-C7C9-F14A-D9A9-B10776E4E99F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BBE3D19-2D66-0E1F-E36B-34B7DC379B8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5372099" y="2765027"/>
            <a:ext cx="4895851" cy="3361135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B4004AF0-4171-5769-C2F5-E6A5AD76DA34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501650" y="1201786"/>
            <a:ext cx="2908300" cy="4924376"/>
          </a:xfrm>
          <a:prstGeom prst="snip2Diag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4" name="Graphic 5">
            <a:extLst>
              <a:ext uri="{FF2B5EF4-FFF2-40B4-BE49-F238E27FC236}">
                <a16:creationId xmlns:a16="http://schemas.microsoft.com/office/drawing/2014/main" id="{F53C0B5C-AE00-BDCB-F9AE-CCD44137A60F}"/>
              </a:ext>
            </a:extLst>
          </p:cNvPr>
          <p:cNvGrpSpPr/>
          <p:nvPr userDrawn="1"/>
        </p:nvGrpSpPr>
        <p:grpSpPr>
          <a:xfrm rot="5400000">
            <a:off x="9551020" y="3904862"/>
            <a:ext cx="4028188" cy="430289"/>
            <a:chOff x="2643187" y="2578416"/>
            <a:chExt cx="3085242" cy="329564"/>
          </a:xfrm>
          <a:solidFill>
            <a:schemeClr val="accent6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3EC1DD-90B8-27F2-FD07-73490B9BB8D7}"/>
                </a:ext>
              </a:extLst>
            </p:cNvPr>
            <p:cNvSpPr/>
            <p:nvPr/>
          </p:nvSpPr>
          <p:spPr>
            <a:xfrm>
              <a:off x="2651759" y="2638615"/>
              <a:ext cx="3076670" cy="136397"/>
            </a:xfrm>
            <a:custGeom>
              <a:avLst/>
              <a:gdLst>
                <a:gd name="connsiteX0" fmla="*/ 2180654 w 3076670"/>
                <a:gd name="connsiteY0" fmla="*/ 136398 h 136397"/>
                <a:gd name="connsiteX1" fmla="*/ 779336 w 3076670"/>
                <a:gd name="connsiteY1" fmla="*/ 136398 h 136397"/>
                <a:gd name="connsiteX2" fmla="*/ 659702 w 3076670"/>
                <a:gd name="connsiteY2" fmla="*/ 16669 h 136397"/>
                <a:gd name="connsiteX3" fmla="*/ 84011 w 3076670"/>
                <a:gd name="connsiteY3" fmla="*/ 16669 h 136397"/>
                <a:gd name="connsiteX4" fmla="*/ 11811 w 3076670"/>
                <a:gd name="connsiteY4" fmla="*/ 88868 h 136397"/>
                <a:gd name="connsiteX5" fmla="*/ 0 w 3076670"/>
                <a:gd name="connsiteY5" fmla="*/ 77057 h 136397"/>
                <a:gd name="connsiteX6" fmla="*/ 77057 w 3076670"/>
                <a:gd name="connsiteY6" fmla="*/ 0 h 136397"/>
                <a:gd name="connsiteX7" fmla="*/ 666560 w 3076670"/>
                <a:gd name="connsiteY7" fmla="*/ 0 h 136397"/>
                <a:gd name="connsiteX8" fmla="*/ 786194 w 3076670"/>
                <a:gd name="connsiteY8" fmla="*/ 119634 h 136397"/>
                <a:gd name="connsiteX9" fmla="*/ 2173700 w 3076670"/>
                <a:gd name="connsiteY9" fmla="*/ 119634 h 136397"/>
                <a:gd name="connsiteX10" fmla="*/ 2208848 w 3076670"/>
                <a:gd name="connsiteY10" fmla="*/ 84582 h 136397"/>
                <a:gd name="connsiteX11" fmla="*/ 3076670 w 3076670"/>
                <a:gd name="connsiteY11" fmla="*/ 84582 h 136397"/>
                <a:gd name="connsiteX12" fmla="*/ 3076670 w 3076670"/>
                <a:gd name="connsiteY12" fmla="*/ 101251 h 136397"/>
                <a:gd name="connsiteX13" fmla="*/ 2215706 w 3076670"/>
                <a:gd name="connsiteY13" fmla="*/ 101251 h 136397"/>
                <a:gd name="connsiteX14" fmla="*/ 2180654 w 3076670"/>
                <a:gd name="connsiteY14" fmla="*/ 136398 h 13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670" h="136397">
                  <a:moveTo>
                    <a:pt x="2180654" y="136398"/>
                  </a:moveTo>
                  <a:lnTo>
                    <a:pt x="779336" y="136398"/>
                  </a:lnTo>
                  <a:lnTo>
                    <a:pt x="659702" y="16669"/>
                  </a:lnTo>
                  <a:lnTo>
                    <a:pt x="84011" y="16669"/>
                  </a:lnTo>
                  <a:lnTo>
                    <a:pt x="11811" y="88868"/>
                  </a:lnTo>
                  <a:lnTo>
                    <a:pt x="0" y="77057"/>
                  </a:lnTo>
                  <a:lnTo>
                    <a:pt x="77057" y="0"/>
                  </a:lnTo>
                  <a:lnTo>
                    <a:pt x="666560" y="0"/>
                  </a:lnTo>
                  <a:lnTo>
                    <a:pt x="786194" y="119634"/>
                  </a:lnTo>
                  <a:lnTo>
                    <a:pt x="2173700" y="119634"/>
                  </a:lnTo>
                  <a:lnTo>
                    <a:pt x="2208848" y="84582"/>
                  </a:lnTo>
                  <a:lnTo>
                    <a:pt x="3076670" y="84582"/>
                  </a:lnTo>
                  <a:lnTo>
                    <a:pt x="3076670" y="101251"/>
                  </a:lnTo>
                  <a:lnTo>
                    <a:pt x="2215706" y="101251"/>
                  </a:lnTo>
                  <a:lnTo>
                    <a:pt x="2180654" y="136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1A1032-4428-70D1-9973-C6E1181E971C}"/>
                </a:ext>
              </a:extLst>
            </p:cNvPr>
            <p:cNvSpPr/>
            <p:nvPr/>
          </p:nvSpPr>
          <p:spPr>
            <a:xfrm>
              <a:off x="2687097" y="2646996"/>
              <a:ext cx="676941" cy="45148"/>
            </a:xfrm>
            <a:custGeom>
              <a:avLst/>
              <a:gdLst>
                <a:gd name="connsiteX0" fmla="*/ 0 w 676941"/>
                <a:gd name="connsiteY0" fmla="*/ 45148 h 45148"/>
                <a:gd name="connsiteX1" fmla="*/ 676942 w 676941"/>
                <a:gd name="connsiteY1" fmla="*/ 45148 h 45148"/>
                <a:gd name="connsiteX2" fmla="*/ 627793 w 676941"/>
                <a:gd name="connsiteY2" fmla="*/ 0 h 45148"/>
                <a:gd name="connsiteX3" fmla="*/ 45149 w 676941"/>
                <a:gd name="connsiteY3" fmla="*/ 0 h 45148"/>
                <a:gd name="connsiteX4" fmla="*/ 0 w 676941"/>
                <a:gd name="connsiteY4" fmla="*/ 45148 h 4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941" h="45148">
                  <a:moveTo>
                    <a:pt x="0" y="45148"/>
                  </a:moveTo>
                  <a:lnTo>
                    <a:pt x="676942" y="45148"/>
                  </a:lnTo>
                  <a:lnTo>
                    <a:pt x="627793" y="0"/>
                  </a:lnTo>
                  <a:lnTo>
                    <a:pt x="45149" y="0"/>
                  </a:lnTo>
                  <a:lnTo>
                    <a:pt x="0" y="451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2E59FE-796F-B8BD-8F5D-73C7758885BF}"/>
                </a:ext>
              </a:extLst>
            </p:cNvPr>
            <p:cNvSpPr/>
            <p:nvPr/>
          </p:nvSpPr>
          <p:spPr>
            <a:xfrm>
              <a:off x="4387500" y="2686906"/>
              <a:ext cx="1340929" cy="16668"/>
            </a:xfrm>
            <a:custGeom>
              <a:avLst/>
              <a:gdLst>
                <a:gd name="connsiteX0" fmla="*/ 0 w 1340929"/>
                <a:gd name="connsiteY0" fmla="*/ 0 h 16668"/>
                <a:gd name="connsiteX1" fmla="*/ 1340930 w 1340929"/>
                <a:gd name="connsiteY1" fmla="*/ 0 h 16668"/>
                <a:gd name="connsiteX2" fmla="*/ 1340930 w 1340929"/>
                <a:gd name="connsiteY2" fmla="*/ 16669 h 16668"/>
                <a:gd name="connsiteX3" fmla="*/ 0 w 1340929"/>
                <a:gd name="connsiteY3" fmla="*/ 16669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0929" h="16668">
                  <a:moveTo>
                    <a:pt x="0" y="0"/>
                  </a:moveTo>
                  <a:lnTo>
                    <a:pt x="1340930" y="0"/>
                  </a:lnTo>
                  <a:lnTo>
                    <a:pt x="1340930" y="16669"/>
                  </a:lnTo>
                  <a:lnTo>
                    <a:pt x="0" y="166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CFDB1F7-F7C0-AE24-4E2B-0A95EDA09B68}"/>
                </a:ext>
              </a:extLst>
            </p:cNvPr>
            <p:cNvSpPr/>
            <p:nvPr/>
          </p:nvSpPr>
          <p:spPr>
            <a:xfrm>
              <a:off x="4672869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11E056-1C11-D1DC-5019-38D77FB95558}"/>
                </a:ext>
              </a:extLst>
            </p:cNvPr>
            <p:cNvSpPr/>
            <p:nvPr/>
          </p:nvSpPr>
          <p:spPr>
            <a:xfrm>
              <a:off x="4938331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EAD6536-B676-A3B0-715B-6CAE38321687}"/>
                </a:ext>
              </a:extLst>
            </p:cNvPr>
            <p:cNvSpPr/>
            <p:nvPr/>
          </p:nvSpPr>
          <p:spPr>
            <a:xfrm>
              <a:off x="5203792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EF1072-E195-FC18-1540-0CE0AE290D2E}"/>
                </a:ext>
              </a:extLst>
            </p:cNvPr>
            <p:cNvSpPr/>
            <p:nvPr/>
          </p:nvSpPr>
          <p:spPr>
            <a:xfrm>
              <a:off x="5469254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6218667-50AB-5690-8565-9B4726686D14}"/>
                </a:ext>
              </a:extLst>
            </p:cNvPr>
            <p:cNvSpPr/>
            <p:nvPr/>
          </p:nvSpPr>
          <p:spPr>
            <a:xfrm>
              <a:off x="3732942" y="2766440"/>
              <a:ext cx="891254" cy="100774"/>
            </a:xfrm>
            <a:custGeom>
              <a:avLst/>
              <a:gdLst>
                <a:gd name="connsiteX0" fmla="*/ 891254 w 891254"/>
                <a:gd name="connsiteY0" fmla="*/ 190 h 100774"/>
                <a:gd name="connsiteX1" fmla="*/ 790670 w 891254"/>
                <a:gd name="connsiteY1" fmla="*/ 100775 h 100774"/>
                <a:gd name="connsiteX2" fmla="*/ 328041 w 891254"/>
                <a:gd name="connsiteY2" fmla="*/ 100775 h 100774"/>
                <a:gd name="connsiteX3" fmla="*/ 277177 w 891254"/>
                <a:gd name="connsiteY3" fmla="*/ 49911 h 100774"/>
                <a:gd name="connsiteX4" fmla="*/ 49911 w 891254"/>
                <a:gd name="connsiteY4" fmla="*/ 49911 h 100774"/>
                <a:gd name="connsiteX5" fmla="*/ 0 w 891254"/>
                <a:gd name="connsiteY5" fmla="*/ 0 h 100774"/>
                <a:gd name="connsiteX6" fmla="*/ 891254 w 891254"/>
                <a:gd name="connsiteY6" fmla="*/ 190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254" h="100774">
                  <a:moveTo>
                    <a:pt x="891254" y="190"/>
                  </a:moveTo>
                  <a:lnTo>
                    <a:pt x="790670" y="100775"/>
                  </a:lnTo>
                  <a:lnTo>
                    <a:pt x="328041" y="100775"/>
                  </a:lnTo>
                  <a:lnTo>
                    <a:pt x="277177" y="49911"/>
                  </a:lnTo>
                  <a:lnTo>
                    <a:pt x="49911" y="49911"/>
                  </a:lnTo>
                  <a:lnTo>
                    <a:pt x="0" y="0"/>
                  </a:lnTo>
                  <a:lnTo>
                    <a:pt x="891254" y="1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9A6F846-9F7C-CFDC-0E95-0F2557C14EBC}"/>
                </a:ext>
              </a:extLst>
            </p:cNvPr>
            <p:cNvSpPr/>
            <p:nvPr/>
          </p:nvSpPr>
          <p:spPr>
            <a:xfrm>
              <a:off x="4351591" y="2668237"/>
              <a:ext cx="521493" cy="36004"/>
            </a:xfrm>
            <a:custGeom>
              <a:avLst/>
              <a:gdLst>
                <a:gd name="connsiteX0" fmla="*/ 521494 w 521493"/>
                <a:gd name="connsiteY0" fmla="*/ 36004 h 36004"/>
                <a:gd name="connsiteX1" fmla="*/ 485584 w 521493"/>
                <a:gd name="connsiteY1" fmla="*/ 0 h 36004"/>
                <a:gd name="connsiteX2" fmla="*/ 35909 w 521493"/>
                <a:gd name="connsiteY2" fmla="*/ 0 h 36004"/>
                <a:gd name="connsiteX3" fmla="*/ 0 w 521493"/>
                <a:gd name="connsiteY3" fmla="*/ 35909 h 36004"/>
                <a:gd name="connsiteX4" fmla="*/ 521494 w 521493"/>
                <a:gd name="connsiteY4" fmla="*/ 36004 h 3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493" h="36004">
                  <a:moveTo>
                    <a:pt x="521494" y="36004"/>
                  </a:moveTo>
                  <a:lnTo>
                    <a:pt x="485584" y="0"/>
                  </a:lnTo>
                  <a:lnTo>
                    <a:pt x="35909" y="0"/>
                  </a:lnTo>
                  <a:lnTo>
                    <a:pt x="0" y="35909"/>
                  </a:lnTo>
                  <a:lnTo>
                    <a:pt x="521494" y="36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CC14A9-1481-5C60-EC57-61403ECFCD75}"/>
                </a:ext>
              </a:extLst>
            </p:cNvPr>
            <p:cNvSpPr/>
            <p:nvPr/>
          </p:nvSpPr>
          <p:spPr>
            <a:xfrm>
              <a:off x="2657664" y="2726435"/>
              <a:ext cx="1120806" cy="134111"/>
            </a:xfrm>
            <a:custGeom>
              <a:avLst/>
              <a:gdLst>
                <a:gd name="connsiteX0" fmla="*/ 0 w 1120806"/>
                <a:gd name="connsiteY0" fmla="*/ 53245 h 134111"/>
                <a:gd name="connsiteX1" fmla="*/ 53245 w 1120806"/>
                <a:gd name="connsiteY1" fmla="*/ 0 h 134111"/>
                <a:gd name="connsiteX2" fmla="*/ 677037 w 1120806"/>
                <a:gd name="connsiteY2" fmla="*/ 0 h 134111"/>
                <a:gd name="connsiteX3" fmla="*/ 755333 w 1120806"/>
                <a:gd name="connsiteY3" fmla="*/ 78295 h 134111"/>
                <a:gd name="connsiteX4" fmla="*/ 1064990 w 1120806"/>
                <a:gd name="connsiteY4" fmla="*/ 78295 h 134111"/>
                <a:gd name="connsiteX5" fmla="*/ 1120807 w 1120806"/>
                <a:gd name="connsiteY5" fmla="*/ 134112 h 134111"/>
                <a:gd name="connsiteX6" fmla="*/ 0 w 1120806"/>
                <a:gd name="connsiteY6" fmla="*/ 134112 h 134111"/>
                <a:gd name="connsiteX7" fmla="*/ 0 w 1120806"/>
                <a:gd name="connsiteY7" fmla="*/ 53245 h 13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0806" h="134111">
                  <a:moveTo>
                    <a:pt x="0" y="53245"/>
                  </a:moveTo>
                  <a:lnTo>
                    <a:pt x="53245" y="0"/>
                  </a:lnTo>
                  <a:lnTo>
                    <a:pt x="677037" y="0"/>
                  </a:lnTo>
                  <a:lnTo>
                    <a:pt x="755333" y="78295"/>
                  </a:lnTo>
                  <a:lnTo>
                    <a:pt x="1064990" y="78295"/>
                  </a:lnTo>
                  <a:lnTo>
                    <a:pt x="1120807" y="134112"/>
                  </a:lnTo>
                  <a:lnTo>
                    <a:pt x="0" y="134112"/>
                  </a:lnTo>
                  <a:lnTo>
                    <a:pt x="0" y="53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DC1EBB-9B5E-2F21-3C22-C714FE2A267D}"/>
                </a:ext>
              </a:extLst>
            </p:cNvPr>
            <p:cNvSpPr/>
            <p:nvPr/>
          </p:nvSpPr>
          <p:spPr>
            <a:xfrm>
              <a:off x="3237737" y="2821209"/>
              <a:ext cx="407289" cy="61055"/>
            </a:xfrm>
            <a:custGeom>
              <a:avLst/>
              <a:gdLst>
                <a:gd name="connsiteX0" fmla="*/ 0 w 407289"/>
                <a:gd name="connsiteY0" fmla="*/ 11335 h 61055"/>
                <a:gd name="connsiteX1" fmla="*/ 49721 w 407289"/>
                <a:gd name="connsiteY1" fmla="*/ 61055 h 61055"/>
                <a:gd name="connsiteX2" fmla="*/ 346234 w 407289"/>
                <a:gd name="connsiteY2" fmla="*/ 61055 h 61055"/>
                <a:gd name="connsiteX3" fmla="*/ 407289 w 407289"/>
                <a:gd name="connsiteY3" fmla="*/ 0 h 61055"/>
                <a:gd name="connsiteX4" fmla="*/ 0 w 407289"/>
                <a:gd name="connsiteY4" fmla="*/ 1133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289" h="61055">
                  <a:moveTo>
                    <a:pt x="0" y="11335"/>
                  </a:moveTo>
                  <a:lnTo>
                    <a:pt x="49721" y="61055"/>
                  </a:lnTo>
                  <a:lnTo>
                    <a:pt x="346234" y="61055"/>
                  </a:lnTo>
                  <a:lnTo>
                    <a:pt x="407289" y="0"/>
                  </a:lnTo>
                  <a:lnTo>
                    <a:pt x="0" y="113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8E6680E-84C7-A6CA-0AD8-89138EBFBF19}"/>
                </a:ext>
              </a:extLst>
            </p:cNvPr>
            <p:cNvSpPr/>
            <p:nvPr/>
          </p:nvSpPr>
          <p:spPr>
            <a:xfrm>
              <a:off x="2643187" y="2782156"/>
              <a:ext cx="504825" cy="102203"/>
            </a:xfrm>
            <a:custGeom>
              <a:avLst/>
              <a:gdLst>
                <a:gd name="connsiteX0" fmla="*/ 504825 w 504825"/>
                <a:gd name="connsiteY0" fmla="*/ 102203 h 102203"/>
                <a:gd name="connsiteX1" fmla="*/ 0 w 504825"/>
                <a:gd name="connsiteY1" fmla="*/ 102203 h 102203"/>
                <a:gd name="connsiteX2" fmla="*/ 0 w 504825"/>
                <a:gd name="connsiteY2" fmla="*/ 0 h 102203"/>
                <a:gd name="connsiteX3" fmla="*/ 4191 w 504825"/>
                <a:gd name="connsiteY3" fmla="*/ 0 h 102203"/>
                <a:gd name="connsiteX4" fmla="*/ 4191 w 504825"/>
                <a:gd name="connsiteY4" fmla="*/ 98012 h 102203"/>
                <a:gd name="connsiteX5" fmla="*/ 504825 w 504825"/>
                <a:gd name="connsiteY5" fmla="*/ 98012 h 102203"/>
                <a:gd name="connsiteX6" fmla="*/ 504825 w 504825"/>
                <a:gd name="connsiteY6" fmla="*/ 102203 h 1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825" h="102203">
                  <a:moveTo>
                    <a:pt x="504825" y="102203"/>
                  </a:moveTo>
                  <a:lnTo>
                    <a:pt x="0" y="102203"/>
                  </a:lnTo>
                  <a:lnTo>
                    <a:pt x="0" y="0"/>
                  </a:lnTo>
                  <a:lnTo>
                    <a:pt x="4191" y="0"/>
                  </a:lnTo>
                  <a:lnTo>
                    <a:pt x="4191" y="98012"/>
                  </a:lnTo>
                  <a:lnTo>
                    <a:pt x="504825" y="98012"/>
                  </a:lnTo>
                  <a:lnTo>
                    <a:pt x="504825" y="102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9599953-B804-D2EB-25AD-B15F290DC3F5}"/>
                </a:ext>
              </a:extLst>
            </p:cNvPr>
            <p:cNvSpPr/>
            <p:nvPr/>
          </p:nvSpPr>
          <p:spPr>
            <a:xfrm>
              <a:off x="3158394" y="2595752"/>
              <a:ext cx="657796" cy="94583"/>
            </a:xfrm>
            <a:custGeom>
              <a:avLst/>
              <a:gdLst>
                <a:gd name="connsiteX0" fmla="*/ 657797 w 657796"/>
                <a:gd name="connsiteY0" fmla="*/ 94583 h 94583"/>
                <a:gd name="connsiteX1" fmla="*/ 295180 w 657796"/>
                <a:gd name="connsiteY1" fmla="*/ 94583 h 94583"/>
                <a:gd name="connsiteX2" fmla="*/ 204787 w 657796"/>
                <a:gd name="connsiteY2" fmla="*/ 4191 h 94583"/>
                <a:gd name="connsiteX3" fmla="*/ 0 w 657796"/>
                <a:gd name="connsiteY3" fmla="*/ 4191 h 94583"/>
                <a:gd name="connsiteX4" fmla="*/ 0 w 657796"/>
                <a:gd name="connsiteY4" fmla="*/ 0 h 94583"/>
                <a:gd name="connsiteX5" fmla="*/ 206502 w 657796"/>
                <a:gd name="connsiteY5" fmla="*/ 0 h 94583"/>
                <a:gd name="connsiteX6" fmla="*/ 296894 w 657796"/>
                <a:gd name="connsiteY6" fmla="*/ 90392 h 94583"/>
                <a:gd name="connsiteX7" fmla="*/ 657797 w 657796"/>
                <a:gd name="connsiteY7" fmla="*/ 90392 h 94583"/>
                <a:gd name="connsiteX8" fmla="*/ 657797 w 657796"/>
                <a:gd name="connsiteY8" fmla="*/ 94583 h 9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7796" h="94583">
                  <a:moveTo>
                    <a:pt x="657797" y="94583"/>
                  </a:moveTo>
                  <a:lnTo>
                    <a:pt x="295180" y="94583"/>
                  </a:lnTo>
                  <a:lnTo>
                    <a:pt x="20478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06502" y="0"/>
                  </a:lnTo>
                  <a:lnTo>
                    <a:pt x="296894" y="90392"/>
                  </a:lnTo>
                  <a:lnTo>
                    <a:pt x="657797" y="90392"/>
                  </a:lnTo>
                  <a:lnTo>
                    <a:pt x="657797" y="945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EBFE683-5888-AB0F-09AC-C6FA7920E75F}"/>
                </a:ext>
              </a:extLst>
            </p:cNvPr>
            <p:cNvSpPr/>
            <p:nvPr/>
          </p:nvSpPr>
          <p:spPr>
            <a:xfrm>
              <a:off x="3822858" y="2849689"/>
              <a:ext cx="502729" cy="53625"/>
            </a:xfrm>
            <a:custGeom>
              <a:avLst/>
              <a:gdLst>
                <a:gd name="connsiteX0" fmla="*/ 502730 w 502729"/>
                <a:gd name="connsiteY0" fmla="*/ 53626 h 53625"/>
                <a:gd name="connsiteX1" fmla="*/ 195644 w 502729"/>
                <a:gd name="connsiteY1" fmla="*/ 53626 h 53625"/>
                <a:gd name="connsiteX2" fmla="*/ 146209 w 502729"/>
                <a:gd name="connsiteY2" fmla="*/ 4096 h 53625"/>
                <a:gd name="connsiteX3" fmla="*/ 0 w 502729"/>
                <a:gd name="connsiteY3" fmla="*/ 4096 h 53625"/>
                <a:gd name="connsiteX4" fmla="*/ 0 w 502729"/>
                <a:gd name="connsiteY4" fmla="*/ 0 h 53625"/>
                <a:gd name="connsiteX5" fmla="*/ 147923 w 502729"/>
                <a:gd name="connsiteY5" fmla="*/ 0 h 53625"/>
                <a:gd name="connsiteX6" fmla="*/ 197358 w 502729"/>
                <a:gd name="connsiteY6" fmla="*/ 49435 h 53625"/>
                <a:gd name="connsiteX7" fmla="*/ 502730 w 502729"/>
                <a:gd name="connsiteY7" fmla="*/ 49435 h 53625"/>
                <a:gd name="connsiteX8" fmla="*/ 502730 w 502729"/>
                <a:gd name="connsiteY8" fmla="*/ 53626 h 5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729" h="53625">
                  <a:moveTo>
                    <a:pt x="502730" y="53626"/>
                  </a:moveTo>
                  <a:lnTo>
                    <a:pt x="195644" y="53626"/>
                  </a:lnTo>
                  <a:lnTo>
                    <a:pt x="146209" y="4096"/>
                  </a:lnTo>
                  <a:lnTo>
                    <a:pt x="0" y="4096"/>
                  </a:lnTo>
                  <a:lnTo>
                    <a:pt x="0" y="0"/>
                  </a:lnTo>
                  <a:lnTo>
                    <a:pt x="147923" y="0"/>
                  </a:lnTo>
                  <a:lnTo>
                    <a:pt x="197358" y="49435"/>
                  </a:lnTo>
                  <a:lnTo>
                    <a:pt x="502730" y="49435"/>
                  </a:lnTo>
                  <a:lnTo>
                    <a:pt x="502730" y="53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344E940-B768-699D-7A8D-8B926608095B}"/>
                </a:ext>
              </a:extLst>
            </p:cNvPr>
            <p:cNvSpPr/>
            <p:nvPr/>
          </p:nvSpPr>
          <p:spPr>
            <a:xfrm>
              <a:off x="3667410" y="2702146"/>
              <a:ext cx="264604" cy="35147"/>
            </a:xfrm>
            <a:custGeom>
              <a:avLst/>
              <a:gdLst>
                <a:gd name="connsiteX0" fmla="*/ 261652 w 264604"/>
                <a:gd name="connsiteY0" fmla="*/ 35147 h 35147"/>
                <a:gd name="connsiteX1" fmla="*/ 230696 w 264604"/>
                <a:gd name="connsiteY1" fmla="*/ 4191 h 35147"/>
                <a:gd name="connsiteX2" fmla="*/ 0 w 264604"/>
                <a:gd name="connsiteY2" fmla="*/ 4191 h 35147"/>
                <a:gd name="connsiteX3" fmla="*/ 0 w 264604"/>
                <a:gd name="connsiteY3" fmla="*/ 0 h 35147"/>
                <a:gd name="connsiteX4" fmla="*/ 232410 w 264604"/>
                <a:gd name="connsiteY4" fmla="*/ 0 h 35147"/>
                <a:gd name="connsiteX5" fmla="*/ 264605 w 264604"/>
                <a:gd name="connsiteY5" fmla="*/ 32194 h 35147"/>
                <a:gd name="connsiteX6" fmla="*/ 261652 w 264604"/>
                <a:gd name="connsiteY6" fmla="*/ 35147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604" h="35147">
                  <a:moveTo>
                    <a:pt x="261652" y="35147"/>
                  </a:moveTo>
                  <a:lnTo>
                    <a:pt x="230696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32410" y="0"/>
                  </a:lnTo>
                  <a:lnTo>
                    <a:pt x="264605" y="32194"/>
                  </a:lnTo>
                  <a:lnTo>
                    <a:pt x="261652" y="35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502393-BC1A-2D0B-732C-BC8B07615A8D}"/>
                </a:ext>
              </a:extLst>
            </p:cNvPr>
            <p:cNvSpPr/>
            <p:nvPr/>
          </p:nvSpPr>
          <p:spPr>
            <a:xfrm>
              <a:off x="2978943" y="2578416"/>
              <a:ext cx="214217" cy="39719"/>
            </a:xfrm>
            <a:custGeom>
              <a:avLst/>
              <a:gdLst>
                <a:gd name="connsiteX0" fmla="*/ 2953 w 214217"/>
                <a:gd name="connsiteY0" fmla="*/ 39719 h 39719"/>
                <a:gd name="connsiteX1" fmla="*/ 0 w 214217"/>
                <a:gd name="connsiteY1" fmla="*/ 36767 h 39719"/>
                <a:gd name="connsiteX2" fmla="*/ 36767 w 214217"/>
                <a:gd name="connsiteY2" fmla="*/ 0 h 39719"/>
                <a:gd name="connsiteX3" fmla="*/ 214217 w 214217"/>
                <a:gd name="connsiteY3" fmla="*/ 0 h 39719"/>
                <a:gd name="connsiteX4" fmla="*/ 214217 w 214217"/>
                <a:gd name="connsiteY4" fmla="*/ 4191 h 39719"/>
                <a:gd name="connsiteX5" fmla="*/ 38481 w 214217"/>
                <a:gd name="connsiteY5" fmla="*/ 4191 h 39719"/>
                <a:gd name="connsiteX6" fmla="*/ 2953 w 214217"/>
                <a:gd name="connsiteY6" fmla="*/ 39719 h 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217" h="39719">
                  <a:moveTo>
                    <a:pt x="2953" y="39719"/>
                  </a:moveTo>
                  <a:lnTo>
                    <a:pt x="0" y="36767"/>
                  </a:lnTo>
                  <a:lnTo>
                    <a:pt x="36767" y="0"/>
                  </a:lnTo>
                  <a:lnTo>
                    <a:pt x="214217" y="0"/>
                  </a:lnTo>
                  <a:lnTo>
                    <a:pt x="214217" y="4191"/>
                  </a:lnTo>
                  <a:lnTo>
                    <a:pt x="38481" y="4191"/>
                  </a:lnTo>
                  <a:lnTo>
                    <a:pt x="2953" y="397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6BE48B4-A4CE-D28D-B44A-B7EF11A068D6}"/>
                </a:ext>
              </a:extLst>
            </p:cNvPr>
            <p:cNvSpPr/>
            <p:nvPr/>
          </p:nvSpPr>
          <p:spPr>
            <a:xfrm>
              <a:off x="4277581" y="2727578"/>
              <a:ext cx="502824" cy="4191"/>
            </a:xfrm>
            <a:custGeom>
              <a:avLst/>
              <a:gdLst>
                <a:gd name="connsiteX0" fmla="*/ 0 w 502824"/>
                <a:gd name="connsiteY0" fmla="*/ 0 h 4191"/>
                <a:gd name="connsiteX1" fmla="*/ 502825 w 502824"/>
                <a:gd name="connsiteY1" fmla="*/ 0 h 4191"/>
                <a:gd name="connsiteX2" fmla="*/ 502825 w 502824"/>
                <a:gd name="connsiteY2" fmla="*/ 4191 h 4191"/>
                <a:gd name="connsiteX3" fmla="*/ 0 w 502824"/>
                <a:gd name="connsiteY3" fmla="*/ 4191 h 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824" h="4191">
                  <a:moveTo>
                    <a:pt x="0" y="0"/>
                  </a:moveTo>
                  <a:lnTo>
                    <a:pt x="502825" y="0"/>
                  </a:lnTo>
                  <a:lnTo>
                    <a:pt x="502825" y="4191"/>
                  </a:lnTo>
                  <a:lnTo>
                    <a:pt x="0" y="41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DE4D41-782F-D065-E26A-59929BD8108F}"/>
                </a:ext>
              </a:extLst>
            </p:cNvPr>
            <p:cNvSpPr/>
            <p:nvPr/>
          </p:nvSpPr>
          <p:spPr>
            <a:xfrm>
              <a:off x="3501961" y="2876930"/>
              <a:ext cx="133159" cy="31051"/>
            </a:xfrm>
            <a:custGeom>
              <a:avLst/>
              <a:gdLst>
                <a:gd name="connsiteX0" fmla="*/ 105156 w 133159"/>
                <a:gd name="connsiteY0" fmla="*/ 31051 h 31051"/>
                <a:gd name="connsiteX1" fmla="*/ 0 w 133159"/>
                <a:gd name="connsiteY1" fmla="*/ 31051 h 31051"/>
                <a:gd name="connsiteX2" fmla="*/ 0 w 133159"/>
                <a:gd name="connsiteY2" fmla="*/ 26860 h 31051"/>
                <a:gd name="connsiteX3" fmla="*/ 103441 w 133159"/>
                <a:gd name="connsiteY3" fmla="*/ 26860 h 31051"/>
                <a:gd name="connsiteX4" fmla="*/ 130207 w 133159"/>
                <a:gd name="connsiteY4" fmla="*/ 0 h 31051"/>
                <a:gd name="connsiteX5" fmla="*/ 133159 w 133159"/>
                <a:gd name="connsiteY5" fmla="*/ 2953 h 31051"/>
                <a:gd name="connsiteX6" fmla="*/ 105156 w 133159"/>
                <a:gd name="connsiteY6" fmla="*/ 31051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159" h="31051">
                  <a:moveTo>
                    <a:pt x="105156" y="31051"/>
                  </a:moveTo>
                  <a:lnTo>
                    <a:pt x="0" y="31051"/>
                  </a:lnTo>
                  <a:lnTo>
                    <a:pt x="0" y="26860"/>
                  </a:lnTo>
                  <a:lnTo>
                    <a:pt x="103441" y="26860"/>
                  </a:lnTo>
                  <a:lnTo>
                    <a:pt x="130207" y="0"/>
                  </a:lnTo>
                  <a:lnTo>
                    <a:pt x="133159" y="2953"/>
                  </a:lnTo>
                  <a:lnTo>
                    <a:pt x="105156" y="31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746003-F5CB-2487-D230-D021B6BA2EB8}"/>
              </a:ext>
            </a:extLst>
          </p:cNvPr>
          <p:cNvSpPr/>
          <p:nvPr userDrawn="1"/>
        </p:nvSpPr>
        <p:spPr>
          <a:xfrm>
            <a:off x="5297667" y="6383564"/>
            <a:ext cx="4362190" cy="233544"/>
          </a:xfrm>
          <a:custGeom>
            <a:avLst/>
            <a:gdLst>
              <a:gd name="connsiteX0" fmla="*/ 634369 w 634368"/>
              <a:gd name="connsiteY0" fmla="*/ 12809 h 33963"/>
              <a:gd name="connsiteX1" fmla="*/ 551440 w 634368"/>
              <a:gd name="connsiteY1" fmla="*/ 12418 h 33963"/>
              <a:gd name="connsiteX2" fmla="*/ 529855 w 634368"/>
              <a:gd name="connsiteY2" fmla="*/ 33963 h 33963"/>
              <a:gd name="connsiteX3" fmla="*/ 363840 w 634368"/>
              <a:gd name="connsiteY3" fmla="*/ 33963 h 33963"/>
              <a:gd name="connsiteX4" fmla="*/ 350795 w 634368"/>
              <a:gd name="connsiteY4" fmla="*/ 20918 h 33963"/>
              <a:gd name="connsiteX5" fmla="*/ 20958 w 634368"/>
              <a:gd name="connsiteY5" fmla="*/ 20918 h 33963"/>
              <a:gd name="connsiteX6" fmla="*/ 0 w 634368"/>
              <a:gd name="connsiteY6" fmla="*/ 0 h 33963"/>
              <a:gd name="connsiteX7" fmla="*/ 621520 w 634368"/>
              <a:gd name="connsiteY7" fmla="*/ 0 h 33963"/>
              <a:gd name="connsiteX8" fmla="*/ 634330 w 634368"/>
              <a:gd name="connsiteY8" fmla="*/ 12809 h 3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4368" h="33963">
                <a:moveTo>
                  <a:pt x="634369" y="12809"/>
                </a:moveTo>
                <a:cubicBezTo>
                  <a:pt x="613098" y="13123"/>
                  <a:pt x="551440" y="12418"/>
                  <a:pt x="551440" y="12418"/>
                </a:cubicBezTo>
                <a:lnTo>
                  <a:pt x="529855" y="33963"/>
                </a:lnTo>
                <a:lnTo>
                  <a:pt x="363840" y="33963"/>
                </a:lnTo>
                <a:lnTo>
                  <a:pt x="350795" y="20918"/>
                </a:lnTo>
                <a:lnTo>
                  <a:pt x="20958" y="20918"/>
                </a:lnTo>
                <a:lnTo>
                  <a:pt x="0" y="0"/>
                </a:lnTo>
                <a:lnTo>
                  <a:pt x="621520" y="0"/>
                </a:lnTo>
                <a:lnTo>
                  <a:pt x="634330" y="12809"/>
                </a:lnTo>
                <a:close/>
              </a:path>
            </a:pathLst>
          </a:custGeom>
          <a:solidFill>
            <a:srgbClr val="0B1822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042C2375-3508-8172-BB2A-CDA0BA0DFA96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000501" y="1543050"/>
            <a:ext cx="5791200" cy="70304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D9E8ED-92AD-90F3-FA88-16D2894F7621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grpSp>
        <p:nvGrpSpPr>
          <p:cNvPr id="71" name="Graphic 150">
            <a:extLst>
              <a:ext uri="{FF2B5EF4-FFF2-40B4-BE49-F238E27FC236}">
                <a16:creationId xmlns:a16="http://schemas.microsoft.com/office/drawing/2014/main" id="{47048F1E-C5AC-33E1-62A1-E38192D8A45F}"/>
              </a:ext>
            </a:extLst>
          </p:cNvPr>
          <p:cNvGrpSpPr/>
          <p:nvPr userDrawn="1"/>
        </p:nvGrpSpPr>
        <p:grpSpPr>
          <a:xfrm>
            <a:off x="3856360" y="3123587"/>
            <a:ext cx="893018" cy="893075"/>
            <a:chOff x="11899415" y="215069"/>
            <a:chExt cx="198081" cy="198099"/>
          </a:xfrm>
          <a:solidFill>
            <a:schemeClr val="tx1"/>
          </a:solidFill>
          <a:effectLst>
            <a:outerShdw blurRad="266700" sx="102000" sy="102000" algn="ctr" rotWithShape="0">
              <a:schemeClr val="tx1">
                <a:alpha val="51000"/>
              </a:schemeClr>
            </a:outerShdw>
          </a:effectLst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AB726B-C469-D667-F792-24CDB731042A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AE9476E-33ED-966D-B783-31004DA6E133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63CCB8C-DCFB-18FA-64EF-5BB3CB732F0A}"/>
              </a:ext>
            </a:extLst>
          </p:cNvPr>
          <p:cNvGrpSpPr/>
          <p:nvPr userDrawn="1"/>
        </p:nvGrpSpPr>
        <p:grpSpPr>
          <a:xfrm>
            <a:off x="3944640" y="4179552"/>
            <a:ext cx="591776" cy="2450688"/>
            <a:chOff x="3944640" y="4179552"/>
            <a:chExt cx="591776" cy="2450688"/>
          </a:xfrm>
        </p:grpSpPr>
        <p:grpSp>
          <p:nvGrpSpPr>
            <p:cNvPr id="78" name="Graphic 74">
              <a:extLst>
                <a:ext uri="{FF2B5EF4-FFF2-40B4-BE49-F238E27FC236}">
                  <a16:creationId xmlns:a16="http://schemas.microsoft.com/office/drawing/2014/main" id="{31A7E139-2F7B-5E8D-A7EE-0D47CC20EEF4}"/>
                </a:ext>
              </a:extLst>
            </p:cNvPr>
            <p:cNvGrpSpPr/>
            <p:nvPr/>
          </p:nvGrpSpPr>
          <p:grpSpPr>
            <a:xfrm rot="16200000">
              <a:off x="3947403" y="4180844"/>
              <a:ext cx="590306" cy="587721"/>
              <a:chOff x="8644871" y="8917431"/>
              <a:chExt cx="590306" cy="587721"/>
            </a:xfrm>
            <a:solidFill>
              <a:srgbClr val="FFFFFF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2A0794B-F9A4-C31D-8ED4-04D2D060FCA6}"/>
                  </a:ext>
                </a:extLst>
              </p:cNvPr>
              <p:cNvSpPr/>
              <p:nvPr/>
            </p:nvSpPr>
            <p:spPr>
              <a:xfrm>
                <a:off x="8728961" y="9003451"/>
                <a:ext cx="413521" cy="413521"/>
              </a:xfrm>
              <a:custGeom>
                <a:avLst/>
                <a:gdLst>
                  <a:gd name="connsiteX0" fmla="*/ 0 w 413521"/>
                  <a:gd name="connsiteY0" fmla="*/ 0 h 413521"/>
                  <a:gd name="connsiteX1" fmla="*/ 413522 w 413521"/>
                  <a:gd name="connsiteY1" fmla="*/ 0 h 413521"/>
                  <a:gd name="connsiteX2" fmla="*/ 413522 w 413521"/>
                  <a:gd name="connsiteY2" fmla="*/ 413521 h 413521"/>
                  <a:gd name="connsiteX3" fmla="*/ 0 w 413521"/>
                  <a:gd name="connsiteY3" fmla="*/ 413521 h 413521"/>
                  <a:gd name="connsiteX4" fmla="*/ 0 w 413521"/>
                  <a:gd name="connsiteY4" fmla="*/ 0 h 413521"/>
                  <a:gd name="connsiteX5" fmla="*/ 392385 w 413521"/>
                  <a:gd name="connsiteY5" fmla="*/ 21137 h 413521"/>
                  <a:gd name="connsiteX6" fmla="*/ 21137 w 413521"/>
                  <a:gd name="connsiteY6" fmla="*/ 21137 h 413521"/>
                  <a:gd name="connsiteX7" fmla="*/ 21137 w 413521"/>
                  <a:gd name="connsiteY7" fmla="*/ 392385 h 413521"/>
                  <a:gd name="connsiteX8" fmla="*/ 392385 w 413521"/>
                  <a:gd name="connsiteY8" fmla="*/ 392385 h 413521"/>
                  <a:gd name="connsiteX9" fmla="*/ 392385 w 413521"/>
                  <a:gd name="connsiteY9" fmla="*/ 21137 h 413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3521" h="413521">
                    <a:moveTo>
                      <a:pt x="0" y="0"/>
                    </a:moveTo>
                    <a:lnTo>
                      <a:pt x="413522" y="0"/>
                    </a:lnTo>
                    <a:lnTo>
                      <a:pt x="413522" y="413521"/>
                    </a:lnTo>
                    <a:lnTo>
                      <a:pt x="0" y="413521"/>
                    </a:lnTo>
                    <a:lnTo>
                      <a:pt x="0" y="0"/>
                    </a:lnTo>
                    <a:close/>
                    <a:moveTo>
                      <a:pt x="392385" y="21137"/>
                    </a:moveTo>
                    <a:lnTo>
                      <a:pt x="21137" y="21137"/>
                    </a:lnTo>
                    <a:lnTo>
                      <a:pt x="21137" y="392385"/>
                    </a:lnTo>
                    <a:lnTo>
                      <a:pt x="392385" y="392385"/>
                    </a:lnTo>
                    <a:lnTo>
                      <a:pt x="392385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0" name="Graphic 74">
                <a:extLst>
                  <a:ext uri="{FF2B5EF4-FFF2-40B4-BE49-F238E27FC236}">
                    <a16:creationId xmlns:a16="http://schemas.microsoft.com/office/drawing/2014/main" id="{37DF470D-26C9-EF09-0370-5CB2BC65927A}"/>
                  </a:ext>
                </a:extLst>
              </p:cNvPr>
              <p:cNvGrpSpPr/>
              <p:nvPr/>
            </p:nvGrpSpPr>
            <p:grpSpPr>
              <a:xfrm>
                <a:off x="8786518" y="9061008"/>
                <a:ext cx="297215" cy="297323"/>
                <a:chOff x="8786518" y="9061008"/>
                <a:chExt cx="297215" cy="297323"/>
              </a:xfrm>
              <a:solidFill>
                <a:srgbClr val="FFFFFF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9DBF088-0589-1340-8AAC-6627ED426EE6}"/>
                    </a:ext>
                  </a:extLst>
                </p:cNvPr>
                <p:cNvSpPr/>
                <p:nvPr/>
              </p:nvSpPr>
              <p:spPr>
                <a:xfrm>
                  <a:off x="8786518" y="9062959"/>
                  <a:ext cx="297215" cy="295264"/>
                </a:xfrm>
                <a:custGeom>
                  <a:avLst/>
                  <a:gdLst>
                    <a:gd name="connsiteX0" fmla="*/ 282257 w 297215"/>
                    <a:gd name="connsiteY0" fmla="*/ 295264 h 295264"/>
                    <a:gd name="connsiteX1" fmla="*/ 297216 w 297215"/>
                    <a:gd name="connsiteY1" fmla="*/ 280306 h 295264"/>
                    <a:gd name="connsiteX2" fmla="*/ 16909 w 297215"/>
                    <a:gd name="connsiteY2" fmla="*/ 0 h 295264"/>
                    <a:gd name="connsiteX3" fmla="*/ 0 w 297215"/>
                    <a:gd name="connsiteY3" fmla="*/ 12574 h 295264"/>
                    <a:gd name="connsiteX4" fmla="*/ 282365 w 297215"/>
                    <a:gd name="connsiteY4" fmla="*/ 295264 h 29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215" h="295264">
                      <a:moveTo>
                        <a:pt x="282257" y="295264"/>
                      </a:moveTo>
                      <a:lnTo>
                        <a:pt x="297216" y="280306"/>
                      </a:lnTo>
                      <a:cubicBezTo>
                        <a:pt x="221665" y="205081"/>
                        <a:pt x="23955" y="8130"/>
                        <a:pt x="16909" y="0"/>
                      </a:cubicBezTo>
                      <a:lnTo>
                        <a:pt x="0" y="12574"/>
                      </a:lnTo>
                      <a:cubicBezTo>
                        <a:pt x="759" y="13766"/>
                        <a:pt x="3252" y="17451"/>
                        <a:pt x="282365" y="2952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0D9896D-7C6F-994D-8D31-C60F59C37F27}"/>
                    </a:ext>
                  </a:extLst>
                </p:cNvPr>
                <p:cNvSpPr/>
                <p:nvPr/>
              </p:nvSpPr>
              <p:spPr>
                <a:xfrm>
                  <a:off x="8787711" y="9061008"/>
                  <a:ext cx="295263" cy="297323"/>
                </a:xfrm>
                <a:custGeom>
                  <a:avLst/>
                  <a:gdLst>
                    <a:gd name="connsiteX0" fmla="*/ 14958 w 295263"/>
                    <a:gd name="connsiteY0" fmla="*/ 297215 h 297323"/>
                    <a:gd name="connsiteX1" fmla="*/ 295264 w 295263"/>
                    <a:gd name="connsiteY1" fmla="*/ 16909 h 297323"/>
                    <a:gd name="connsiteX2" fmla="*/ 282690 w 295263"/>
                    <a:gd name="connsiteY2" fmla="*/ 0 h 297323"/>
                    <a:gd name="connsiteX3" fmla="*/ 0 w 295263"/>
                    <a:gd name="connsiteY3" fmla="*/ 282365 h 297323"/>
                    <a:gd name="connsiteX4" fmla="*/ 14958 w 295263"/>
                    <a:gd name="connsiteY4" fmla="*/ 297324 h 297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5263" h="297323">
                      <a:moveTo>
                        <a:pt x="14958" y="297215"/>
                      </a:moveTo>
                      <a:cubicBezTo>
                        <a:pt x="90183" y="221665"/>
                        <a:pt x="287134" y="23955"/>
                        <a:pt x="295264" y="16909"/>
                      </a:cubicBezTo>
                      <a:lnTo>
                        <a:pt x="282690" y="0"/>
                      </a:lnTo>
                      <a:cubicBezTo>
                        <a:pt x="281498" y="759"/>
                        <a:pt x="277812" y="3252"/>
                        <a:pt x="0" y="282365"/>
                      </a:cubicBezTo>
                      <a:lnTo>
                        <a:pt x="14958" y="297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174AF66-4ED9-F55F-671C-F053222E70B5}"/>
                  </a:ext>
                </a:extLst>
              </p:cNvPr>
              <p:cNvSpPr/>
              <p:nvPr/>
            </p:nvSpPr>
            <p:spPr>
              <a:xfrm rot="-2700000">
                <a:off x="8630025" y="8968218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1 w 152401"/>
                  <a:gd name="connsiteY1" fmla="*/ 0 h 21136"/>
                  <a:gd name="connsiteX2" fmla="*/ 152401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1" y="0"/>
                    </a:lnTo>
                    <a:lnTo>
                      <a:pt x="152401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63AF4-7974-EDE3-AFFF-EEE20996499A}"/>
                  </a:ext>
                </a:extLst>
              </p:cNvPr>
              <p:cNvSpPr/>
              <p:nvPr/>
            </p:nvSpPr>
            <p:spPr>
              <a:xfrm rot="-2700000">
                <a:off x="9097622" y="9433229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1 w 152401"/>
                  <a:gd name="connsiteY1" fmla="*/ 0 h 21136"/>
                  <a:gd name="connsiteX2" fmla="*/ 152401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1" y="0"/>
                    </a:lnTo>
                    <a:lnTo>
                      <a:pt x="152401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Graphic 74">
              <a:extLst>
                <a:ext uri="{FF2B5EF4-FFF2-40B4-BE49-F238E27FC236}">
                  <a16:creationId xmlns:a16="http://schemas.microsoft.com/office/drawing/2014/main" id="{29839468-746F-597A-CF13-2C1BED8FFCEA}"/>
                </a:ext>
              </a:extLst>
            </p:cNvPr>
            <p:cNvGrpSpPr/>
            <p:nvPr/>
          </p:nvGrpSpPr>
          <p:grpSpPr>
            <a:xfrm rot="16200000">
              <a:off x="3947483" y="4941412"/>
              <a:ext cx="589764" cy="587071"/>
              <a:chOff x="7884899" y="8917565"/>
              <a:chExt cx="589764" cy="587071"/>
            </a:xfrm>
            <a:solidFill>
              <a:srgbClr val="FFFFFF"/>
            </a:solidFill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C254EBB-480E-0331-6399-D9A3717D226C}"/>
                  </a:ext>
                </a:extLst>
              </p:cNvPr>
              <p:cNvSpPr/>
              <p:nvPr/>
            </p:nvSpPr>
            <p:spPr>
              <a:xfrm>
                <a:off x="7968905" y="9003451"/>
                <a:ext cx="413521" cy="413521"/>
              </a:xfrm>
              <a:custGeom>
                <a:avLst/>
                <a:gdLst>
                  <a:gd name="connsiteX0" fmla="*/ 0 w 413521"/>
                  <a:gd name="connsiteY0" fmla="*/ 0 h 413521"/>
                  <a:gd name="connsiteX1" fmla="*/ 413522 w 413521"/>
                  <a:gd name="connsiteY1" fmla="*/ 0 h 413521"/>
                  <a:gd name="connsiteX2" fmla="*/ 413522 w 413521"/>
                  <a:gd name="connsiteY2" fmla="*/ 413521 h 413521"/>
                  <a:gd name="connsiteX3" fmla="*/ 0 w 413521"/>
                  <a:gd name="connsiteY3" fmla="*/ 413521 h 413521"/>
                  <a:gd name="connsiteX4" fmla="*/ 0 w 413521"/>
                  <a:gd name="connsiteY4" fmla="*/ 0 h 413521"/>
                  <a:gd name="connsiteX5" fmla="*/ 392385 w 413521"/>
                  <a:gd name="connsiteY5" fmla="*/ 21137 h 413521"/>
                  <a:gd name="connsiteX6" fmla="*/ 21245 w 413521"/>
                  <a:gd name="connsiteY6" fmla="*/ 21137 h 413521"/>
                  <a:gd name="connsiteX7" fmla="*/ 21245 w 413521"/>
                  <a:gd name="connsiteY7" fmla="*/ 392385 h 413521"/>
                  <a:gd name="connsiteX8" fmla="*/ 392385 w 413521"/>
                  <a:gd name="connsiteY8" fmla="*/ 392385 h 413521"/>
                  <a:gd name="connsiteX9" fmla="*/ 392385 w 413521"/>
                  <a:gd name="connsiteY9" fmla="*/ 21137 h 413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3521" h="413521">
                    <a:moveTo>
                      <a:pt x="0" y="0"/>
                    </a:moveTo>
                    <a:lnTo>
                      <a:pt x="413522" y="0"/>
                    </a:lnTo>
                    <a:lnTo>
                      <a:pt x="413522" y="413521"/>
                    </a:lnTo>
                    <a:lnTo>
                      <a:pt x="0" y="413521"/>
                    </a:lnTo>
                    <a:lnTo>
                      <a:pt x="0" y="0"/>
                    </a:lnTo>
                    <a:close/>
                    <a:moveTo>
                      <a:pt x="392385" y="21137"/>
                    </a:moveTo>
                    <a:lnTo>
                      <a:pt x="21245" y="21137"/>
                    </a:lnTo>
                    <a:lnTo>
                      <a:pt x="21245" y="392385"/>
                    </a:lnTo>
                    <a:lnTo>
                      <a:pt x="392385" y="392385"/>
                    </a:lnTo>
                    <a:lnTo>
                      <a:pt x="392385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7" name="Graphic 74">
                <a:extLst>
                  <a:ext uri="{FF2B5EF4-FFF2-40B4-BE49-F238E27FC236}">
                    <a16:creationId xmlns:a16="http://schemas.microsoft.com/office/drawing/2014/main" id="{3B38F8C3-E2B2-EFD0-DE0F-453AC41AE39E}"/>
                  </a:ext>
                </a:extLst>
              </p:cNvPr>
              <p:cNvGrpSpPr/>
              <p:nvPr/>
            </p:nvGrpSpPr>
            <p:grpSpPr>
              <a:xfrm>
                <a:off x="8026462" y="9061008"/>
                <a:ext cx="297214" cy="297323"/>
                <a:chOff x="8026462" y="9061008"/>
                <a:chExt cx="297214" cy="297323"/>
              </a:xfrm>
              <a:solidFill>
                <a:srgbClr val="FFFFFF"/>
              </a:solidFill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1A1DDD7-2CB7-EA7C-04CF-A2D3379A8D4E}"/>
                    </a:ext>
                  </a:extLst>
                </p:cNvPr>
                <p:cNvSpPr/>
                <p:nvPr/>
              </p:nvSpPr>
              <p:spPr>
                <a:xfrm>
                  <a:off x="8026462" y="9062959"/>
                  <a:ext cx="297214" cy="295264"/>
                </a:xfrm>
                <a:custGeom>
                  <a:avLst/>
                  <a:gdLst>
                    <a:gd name="connsiteX0" fmla="*/ 282257 w 297214"/>
                    <a:gd name="connsiteY0" fmla="*/ 295264 h 295264"/>
                    <a:gd name="connsiteX1" fmla="*/ 297215 w 297214"/>
                    <a:gd name="connsiteY1" fmla="*/ 280306 h 295264"/>
                    <a:gd name="connsiteX2" fmla="*/ 16909 w 297214"/>
                    <a:gd name="connsiteY2" fmla="*/ 0 h 295264"/>
                    <a:gd name="connsiteX3" fmla="*/ 0 w 297214"/>
                    <a:gd name="connsiteY3" fmla="*/ 12574 h 295264"/>
                    <a:gd name="connsiteX4" fmla="*/ 282365 w 297214"/>
                    <a:gd name="connsiteY4" fmla="*/ 295264 h 29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214" h="295264">
                      <a:moveTo>
                        <a:pt x="282257" y="295264"/>
                      </a:moveTo>
                      <a:lnTo>
                        <a:pt x="297215" y="280306"/>
                      </a:lnTo>
                      <a:cubicBezTo>
                        <a:pt x="221665" y="205081"/>
                        <a:pt x="23955" y="8130"/>
                        <a:pt x="16909" y="0"/>
                      </a:cubicBezTo>
                      <a:lnTo>
                        <a:pt x="0" y="12574"/>
                      </a:lnTo>
                      <a:cubicBezTo>
                        <a:pt x="759" y="13766"/>
                        <a:pt x="3252" y="17451"/>
                        <a:pt x="282365" y="2952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EBDEB1D-1B63-747E-672D-F9F19A8757D8}"/>
                    </a:ext>
                  </a:extLst>
                </p:cNvPr>
                <p:cNvSpPr/>
                <p:nvPr/>
              </p:nvSpPr>
              <p:spPr>
                <a:xfrm>
                  <a:off x="8027763" y="9061008"/>
                  <a:ext cx="295263" cy="297323"/>
                </a:xfrm>
                <a:custGeom>
                  <a:avLst/>
                  <a:gdLst>
                    <a:gd name="connsiteX0" fmla="*/ 14958 w 295263"/>
                    <a:gd name="connsiteY0" fmla="*/ 297215 h 297323"/>
                    <a:gd name="connsiteX1" fmla="*/ 295264 w 295263"/>
                    <a:gd name="connsiteY1" fmla="*/ 16909 h 297323"/>
                    <a:gd name="connsiteX2" fmla="*/ 282691 w 295263"/>
                    <a:gd name="connsiteY2" fmla="*/ 0 h 297323"/>
                    <a:gd name="connsiteX3" fmla="*/ 0 w 295263"/>
                    <a:gd name="connsiteY3" fmla="*/ 282365 h 297323"/>
                    <a:gd name="connsiteX4" fmla="*/ 14958 w 295263"/>
                    <a:gd name="connsiteY4" fmla="*/ 297324 h 297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5263" h="297323">
                      <a:moveTo>
                        <a:pt x="14958" y="297215"/>
                      </a:moveTo>
                      <a:cubicBezTo>
                        <a:pt x="90184" y="221665"/>
                        <a:pt x="287134" y="23955"/>
                        <a:pt x="295264" y="16909"/>
                      </a:cubicBezTo>
                      <a:lnTo>
                        <a:pt x="282691" y="0"/>
                      </a:lnTo>
                      <a:cubicBezTo>
                        <a:pt x="281498" y="759"/>
                        <a:pt x="277813" y="3252"/>
                        <a:pt x="0" y="282365"/>
                      </a:cubicBezTo>
                      <a:lnTo>
                        <a:pt x="14958" y="297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2583637-7634-F58F-977B-84BBE3C735F7}"/>
                  </a:ext>
                </a:extLst>
              </p:cNvPr>
              <p:cNvSpPr/>
              <p:nvPr/>
            </p:nvSpPr>
            <p:spPr>
              <a:xfrm rot="-2700000">
                <a:off x="7870053" y="8968352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2 w 152401"/>
                  <a:gd name="connsiteY1" fmla="*/ 0 h 21136"/>
                  <a:gd name="connsiteX2" fmla="*/ 152402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2" y="0"/>
                    </a:lnTo>
                    <a:lnTo>
                      <a:pt x="152402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B1471C-9B38-9FD5-9CD8-83AE67C66921}"/>
                  </a:ext>
                </a:extLst>
              </p:cNvPr>
              <p:cNvSpPr/>
              <p:nvPr/>
            </p:nvSpPr>
            <p:spPr>
              <a:xfrm rot="-2700000">
                <a:off x="8337107" y="9432713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1 w 152401"/>
                  <a:gd name="connsiteY1" fmla="*/ 0 h 21136"/>
                  <a:gd name="connsiteX2" fmla="*/ 152401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1" y="0"/>
                    </a:lnTo>
                    <a:lnTo>
                      <a:pt x="152401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aphic 74">
              <a:extLst>
                <a:ext uri="{FF2B5EF4-FFF2-40B4-BE49-F238E27FC236}">
                  <a16:creationId xmlns:a16="http://schemas.microsoft.com/office/drawing/2014/main" id="{FFB600ED-F5EF-6776-0919-B718EDB497F6}"/>
                </a:ext>
              </a:extLst>
            </p:cNvPr>
            <p:cNvGrpSpPr/>
            <p:nvPr/>
          </p:nvGrpSpPr>
          <p:grpSpPr>
            <a:xfrm rot="16200000">
              <a:off x="3947486" y="5701005"/>
              <a:ext cx="590274" cy="587536"/>
              <a:chOff x="7124818" y="8917590"/>
              <a:chExt cx="590274" cy="587536"/>
            </a:xfrm>
            <a:solidFill>
              <a:srgbClr val="FFFFFF"/>
            </a:solidFill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270FE31-1E80-F515-11B0-F1A31025C305}"/>
                  </a:ext>
                </a:extLst>
              </p:cNvPr>
              <p:cNvSpPr/>
              <p:nvPr/>
            </p:nvSpPr>
            <p:spPr>
              <a:xfrm>
                <a:off x="7208958" y="9003451"/>
                <a:ext cx="413521" cy="413521"/>
              </a:xfrm>
              <a:custGeom>
                <a:avLst/>
                <a:gdLst>
                  <a:gd name="connsiteX0" fmla="*/ 0 w 413521"/>
                  <a:gd name="connsiteY0" fmla="*/ 0 h 413521"/>
                  <a:gd name="connsiteX1" fmla="*/ 413522 w 413521"/>
                  <a:gd name="connsiteY1" fmla="*/ 0 h 413521"/>
                  <a:gd name="connsiteX2" fmla="*/ 413522 w 413521"/>
                  <a:gd name="connsiteY2" fmla="*/ 413521 h 413521"/>
                  <a:gd name="connsiteX3" fmla="*/ 0 w 413521"/>
                  <a:gd name="connsiteY3" fmla="*/ 413521 h 413521"/>
                  <a:gd name="connsiteX4" fmla="*/ 0 w 413521"/>
                  <a:gd name="connsiteY4" fmla="*/ 0 h 413521"/>
                  <a:gd name="connsiteX5" fmla="*/ 392385 w 413521"/>
                  <a:gd name="connsiteY5" fmla="*/ 21137 h 413521"/>
                  <a:gd name="connsiteX6" fmla="*/ 21245 w 413521"/>
                  <a:gd name="connsiteY6" fmla="*/ 21137 h 413521"/>
                  <a:gd name="connsiteX7" fmla="*/ 21245 w 413521"/>
                  <a:gd name="connsiteY7" fmla="*/ 392385 h 413521"/>
                  <a:gd name="connsiteX8" fmla="*/ 392385 w 413521"/>
                  <a:gd name="connsiteY8" fmla="*/ 392385 h 413521"/>
                  <a:gd name="connsiteX9" fmla="*/ 392385 w 413521"/>
                  <a:gd name="connsiteY9" fmla="*/ 21137 h 413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3521" h="413521">
                    <a:moveTo>
                      <a:pt x="0" y="0"/>
                    </a:moveTo>
                    <a:lnTo>
                      <a:pt x="413522" y="0"/>
                    </a:lnTo>
                    <a:lnTo>
                      <a:pt x="413522" y="413521"/>
                    </a:lnTo>
                    <a:lnTo>
                      <a:pt x="0" y="413521"/>
                    </a:lnTo>
                    <a:lnTo>
                      <a:pt x="0" y="0"/>
                    </a:lnTo>
                    <a:close/>
                    <a:moveTo>
                      <a:pt x="392385" y="21137"/>
                    </a:moveTo>
                    <a:lnTo>
                      <a:pt x="21245" y="21137"/>
                    </a:lnTo>
                    <a:lnTo>
                      <a:pt x="21245" y="392385"/>
                    </a:lnTo>
                    <a:lnTo>
                      <a:pt x="392385" y="392385"/>
                    </a:lnTo>
                    <a:lnTo>
                      <a:pt x="392385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4" name="Graphic 74">
                <a:extLst>
                  <a:ext uri="{FF2B5EF4-FFF2-40B4-BE49-F238E27FC236}">
                    <a16:creationId xmlns:a16="http://schemas.microsoft.com/office/drawing/2014/main" id="{FDAD9A47-9B3C-AB8B-ADCE-2EB178943A58}"/>
                  </a:ext>
                </a:extLst>
              </p:cNvPr>
              <p:cNvGrpSpPr/>
              <p:nvPr/>
            </p:nvGrpSpPr>
            <p:grpSpPr>
              <a:xfrm>
                <a:off x="7266407" y="9061008"/>
                <a:ext cx="297214" cy="297323"/>
                <a:chOff x="7266407" y="9061008"/>
                <a:chExt cx="297214" cy="297323"/>
              </a:xfrm>
              <a:solidFill>
                <a:srgbClr val="FFFFFF"/>
              </a:solidFill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CDE04C2D-AC08-4C24-E5CE-D0016C156F5A}"/>
                    </a:ext>
                  </a:extLst>
                </p:cNvPr>
                <p:cNvSpPr/>
                <p:nvPr/>
              </p:nvSpPr>
              <p:spPr>
                <a:xfrm>
                  <a:off x="7266407" y="9062959"/>
                  <a:ext cx="297214" cy="295264"/>
                </a:xfrm>
                <a:custGeom>
                  <a:avLst/>
                  <a:gdLst>
                    <a:gd name="connsiteX0" fmla="*/ 282257 w 297214"/>
                    <a:gd name="connsiteY0" fmla="*/ 295264 h 295264"/>
                    <a:gd name="connsiteX1" fmla="*/ 297215 w 297214"/>
                    <a:gd name="connsiteY1" fmla="*/ 280306 h 295264"/>
                    <a:gd name="connsiteX2" fmla="*/ 16909 w 297214"/>
                    <a:gd name="connsiteY2" fmla="*/ 0 h 295264"/>
                    <a:gd name="connsiteX3" fmla="*/ 0 w 297214"/>
                    <a:gd name="connsiteY3" fmla="*/ 12574 h 295264"/>
                    <a:gd name="connsiteX4" fmla="*/ 282365 w 297214"/>
                    <a:gd name="connsiteY4" fmla="*/ 295264 h 29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214" h="295264">
                      <a:moveTo>
                        <a:pt x="282257" y="295264"/>
                      </a:moveTo>
                      <a:lnTo>
                        <a:pt x="297215" y="280306"/>
                      </a:lnTo>
                      <a:cubicBezTo>
                        <a:pt x="221665" y="205081"/>
                        <a:pt x="23955" y="8130"/>
                        <a:pt x="16909" y="0"/>
                      </a:cubicBezTo>
                      <a:lnTo>
                        <a:pt x="0" y="12574"/>
                      </a:lnTo>
                      <a:cubicBezTo>
                        <a:pt x="759" y="13766"/>
                        <a:pt x="3252" y="17451"/>
                        <a:pt x="282365" y="2952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AF32D102-5F28-6CC6-33DB-6E671C2E66BA}"/>
                    </a:ext>
                  </a:extLst>
                </p:cNvPr>
                <p:cNvSpPr/>
                <p:nvPr/>
              </p:nvSpPr>
              <p:spPr>
                <a:xfrm>
                  <a:off x="7267707" y="9061008"/>
                  <a:ext cx="295263" cy="297323"/>
                </a:xfrm>
                <a:custGeom>
                  <a:avLst/>
                  <a:gdLst>
                    <a:gd name="connsiteX0" fmla="*/ 14958 w 295263"/>
                    <a:gd name="connsiteY0" fmla="*/ 297215 h 297323"/>
                    <a:gd name="connsiteX1" fmla="*/ 295264 w 295263"/>
                    <a:gd name="connsiteY1" fmla="*/ 16909 h 297323"/>
                    <a:gd name="connsiteX2" fmla="*/ 282691 w 295263"/>
                    <a:gd name="connsiteY2" fmla="*/ 0 h 297323"/>
                    <a:gd name="connsiteX3" fmla="*/ 0 w 295263"/>
                    <a:gd name="connsiteY3" fmla="*/ 282365 h 297323"/>
                    <a:gd name="connsiteX4" fmla="*/ 14958 w 295263"/>
                    <a:gd name="connsiteY4" fmla="*/ 297324 h 297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5263" h="297323">
                      <a:moveTo>
                        <a:pt x="14958" y="297215"/>
                      </a:moveTo>
                      <a:cubicBezTo>
                        <a:pt x="90184" y="221665"/>
                        <a:pt x="287134" y="23955"/>
                        <a:pt x="295264" y="16909"/>
                      </a:cubicBezTo>
                      <a:lnTo>
                        <a:pt x="282691" y="0"/>
                      </a:lnTo>
                      <a:cubicBezTo>
                        <a:pt x="281498" y="759"/>
                        <a:pt x="277813" y="3252"/>
                        <a:pt x="0" y="282365"/>
                      </a:cubicBezTo>
                      <a:lnTo>
                        <a:pt x="14958" y="2973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F245664-A7BF-193F-C413-2219BE4B1814}"/>
                  </a:ext>
                </a:extLst>
              </p:cNvPr>
              <p:cNvSpPr/>
              <p:nvPr/>
            </p:nvSpPr>
            <p:spPr>
              <a:xfrm rot="-2700000">
                <a:off x="7109972" y="8968377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2 w 152401"/>
                  <a:gd name="connsiteY1" fmla="*/ 0 h 21136"/>
                  <a:gd name="connsiteX2" fmla="*/ 152402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2" y="0"/>
                    </a:lnTo>
                    <a:lnTo>
                      <a:pt x="152402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C380F1D-1ECA-F19B-93EF-ACD2F97314B5}"/>
                  </a:ext>
                </a:extLst>
              </p:cNvPr>
              <p:cNvSpPr/>
              <p:nvPr/>
            </p:nvSpPr>
            <p:spPr>
              <a:xfrm rot="-2700000">
                <a:off x="7577537" y="9433204"/>
                <a:ext cx="152401" cy="21136"/>
              </a:xfrm>
              <a:custGeom>
                <a:avLst/>
                <a:gdLst>
                  <a:gd name="connsiteX0" fmla="*/ 0 w 152401"/>
                  <a:gd name="connsiteY0" fmla="*/ 0 h 21136"/>
                  <a:gd name="connsiteX1" fmla="*/ 152401 w 152401"/>
                  <a:gd name="connsiteY1" fmla="*/ 0 h 21136"/>
                  <a:gd name="connsiteX2" fmla="*/ 152401 w 152401"/>
                  <a:gd name="connsiteY2" fmla="*/ 21137 h 21136"/>
                  <a:gd name="connsiteX3" fmla="*/ 0 w 152401"/>
                  <a:gd name="connsiteY3" fmla="*/ 21137 h 2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1" h="21136">
                    <a:moveTo>
                      <a:pt x="0" y="0"/>
                    </a:moveTo>
                    <a:lnTo>
                      <a:pt x="152401" y="0"/>
                    </a:lnTo>
                    <a:lnTo>
                      <a:pt x="152401" y="21137"/>
                    </a:lnTo>
                    <a:lnTo>
                      <a:pt x="0" y="21137"/>
                    </a:lnTo>
                    <a:close/>
                  </a:path>
                </a:pathLst>
              </a:custGeom>
              <a:solidFill>
                <a:srgbClr val="FFFFFF"/>
              </a:solidFill>
              <a:ln w="108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649FB39-159A-16FC-6A8C-910AE0428880}"/>
                </a:ext>
              </a:extLst>
            </p:cNvPr>
            <p:cNvSpPr/>
            <p:nvPr/>
          </p:nvSpPr>
          <p:spPr>
            <a:xfrm rot="16200000">
              <a:off x="4032602" y="6521142"/>
              <a:ext cx="21136" cy="197059"/>
            </a:xfrm>
            <a:custGeom>
              <a:avLst/>
              <a:gdLst>
                <a:gd name="connsiteX0" fmla="*/ 0 w 21136"/>
                <a:gd name="connsiteY0" fmla="*/ 0 h 197059"/>
                <a:gd name="connsiteX1" fmla="*/ 21137 w 21136"/>
                <a:gd name="connsiteY1" fmla="*/ 0 h 197059"/>
                <a:gd name="connsiteX2" fmla="*/ 21137 w 21136"/>
                <a:gd name="connsiteY2" fmla="*/ 197059 h 197059"/>
                <a:gd name="connsiteX3" fmla="*/ 0 w 21136"/>
                <a:gd name="connsiteY3" fmla="*/ 197059 h 19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6" h="197059">
                  <a:moveTo>
                    <a:pt x="0" y="0"/>
                  </a:moveTo>
                  <a:lnTo>
                    <a:pt x="21137" y="0"/>
                  </a:lnTo>
                  <a:lnTo>
                    <a:pt x="21137" y="197059"/>
                  </a:lnTo>
                  <a:lnTo>
                    <a:pt x="0" y="197059"/>
                  </a:lnTo>
                  <a:close/>
                </a:path>
              </a:pathLst>
            </a:custGeom>
            <a:solidFill>
              <a:srgbClr val="FFFFFF"/>
            </a:solidFill>
            <a:ln w="108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7251706-DAB4-82AC-88B5-C2A268D889E3}"/>
              </a:ext>
            </a:extLst>
          </p:cNvPr>
          <p:cNvGrpSpPr/>
          <p:nvPr userDrawn="1"/>
        </p:nvGrpSpPr>
        <p:grpSpPr>
          <a:xfrm rot="16200000">
            <a:off x="-1103428" y="1233692"/>
            <a:ext cx="2778584" cy="311202"/>
            <a:chOff x="-3839451" y="9431250"/>
            <a:chExt cx="4880705" cy="546639"/>
          </a:xfrm>
          <a:solidFill>
            <a:srgbClr val="2D2B54"/>
          </a:solidFill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140CEB-AEFA-7450-B802-21C94ACCF80A}"/>
                </a:ext>
              </a:extLst>
            </p:cNvPr>
            <p:cNvSpPr/>
            <p:nvPr/>
          </p:nvSpPr>
          <p:spPr>
            <a:xfrm>
              <a:off x="-3839451" y="9600413"/>
              <a:ext cx="4880705" cy="377380"/>
            </a:xfrm>
            <a:custGeom>
              <a:avLst/>
              <a:gdLst>
                <a:gd name="connsiteX0" fmla="*/ 0 w 4880705"/>
                <a:gd name="connsiteY0" fmla="*/ 377380 h 377380"/>
                <a:gd name="connsiteX1" fmla="*/ 1137190 w 4880705"/>
                <a:gd name="connsiteY1" fmla="*/ 377380 h 377380"/>
                <a:gd name="connsiteX2" fmla="*/ 1496092 w 4880705"/>
                <a:gd name="connsiteY2" fmla="*/ 18574 h 377380"/>
                <a:gd name="connsiteX3" fmla="*/ 3926872 w 4880705"/>
                <a:gd name="connsiteY3" fmla="*/ 18574 h 377380"/>
                <a:gd name="connsiteX4" fmla="*/ 3993642 w 4880705"/>
                <a:gd name="connsiteY4" fmla="*/ 85344 h 377380"/>
                <a:gd name="connsiteX5" fmla="*/ 4880705 w 4880705"/>
                <a:gd name="connsiteY5" fmla="*/ 85344 h 377380"/>
                <a:gd name="connsiteX6" fmla="*/ 4880705 w 4880705"/>
                <a:gd name="connsiteY6" fmla="*/ 66675 h 377380"/>
                <a:gd name="connsiteX7" fmla="*/ 4001357 w 4880705"/>
                <a:gd name="connsiteY7" fmla="*/ 66675 h 377380"/>
                <a:gd name="connsiteX8" fmla="*/ 3934587 w 4880705"/>
                <a:gd name="connsiteY8" fmla="*/ 0 h 377380"/>
                <a:gd name="connsiteX9" fmla="*/ 1488377 w 4880705"/>
                <a:gd name="connsiteY9" fmla="*/ 0 h 377380"/>
                <a:gd name="connsiteX10" fmla="*/ 1129475 w 4880705"/>
                <a:gd name="connsiteY10" fmla="*/ 358807 h 377380"/>
                <a:gd name="connsiteX11" fmla="*/ 0 w 4880705"/>
                <a:gd name="connsiteY11" fmla="*/ 358807 h 377380"/>
                <a:gd name="connsiteX12" fmla="*/ 0 w 4880705"/>
                <a:gd name="connsiteY12" fmla="*/ 377380 h 377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80705" h="377380">
                  <a:moveTo>
                    <a:pt x="0" y="377380"/>
                  </a:moveTo>
                  <a:lnTo>
                    <a:pt x="1137190" y="377380"/>
                  </a:lnTo>
                  <a:lnTo>
                    <a:pt x="1496092" y="18574"/>
                  </a:lnTo>
                  <a:lnTo>
                    <a:pt x="3926872" y="18574"/>
                  </a:lnTo>
                  <a:lnTo>
                    <a:pt x="3993642" y="85344"/>
                  </a:lnTo>
                  <a:lnTo>
                    <a:pt x="4880705" y="85344"/>
                  </a:lnTo>
                  <a:lnTo>
                    <a:pt x="4880705" y="66675"/>
                  </a:lnTo>
                  <a:lnTo>
                    <a:pt x="4001357" y="66675"/>
                  </a:lnTo>
                  <a:lnTo>
                    <a:pt x="3934587" y="0"/>
                  </a:lnTo>
                  <a:lnTo>
                    <a:pt x="1488377" y="0"/>
                  </a:lnTo>
                  <a:lnTo>
                    <a:pt x="1129475" y="358807"/>
                  </a:lnTo>
                  <a:lnTo>
                    <a:pt x="0" y="358807"/>
                  </a:lnTo>
                  <a:lnTo>
                    <a:pt x="0" y="3773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017959-9387-7009-DF27-AED2193F3740}"/>
                </a:ext>
              </a:extLst>
            </p:cNvPr>
            <p:cNvSpPr/>
            <p:nvPr/>
          </p:nvSpPr>
          <p:spPr>
            <a:xfrm>
              <a:off x="-2722645" y="9609653"/>
              <a:ext cx="500919" cy="368236"/>
            </a:xfrm>
            <a:custGeom>
              <a:avLst/>
              <a:gdLst>
                <a:gd name="connsiteX0" fmla="*/ 500920 w 500919"/>
                <a:gd name="connsiteY0" fmla="*/ 0 h 368236"/>
                <a:gd name="connsiteX1" fmla="*/ 132683 w 500919"/>
                <a:gd name="connsiteY1" fmla="*/ 368236 h 368236"/>
                <a:gd name="connsiteX2" fmla="*/ 0 w 500919"/>
                <a:gd name="connsiteY2" fmla="*/ 368236 h 368236"/>
                <a:gd name="connsiteX3" fmla="*/ 366046 w 500919"/>
                <a:gd name="connsiteY3" fmla="*/ 5048 h 368236"/>
                <a:gd name="connsiteX4" fmla="*/ 500920 w 500919"/>
                <a:gd name="connsiteY4" fmla="*/ 0 h 36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919" h="368236">
                  <a:moveTo>
                    <a:pt x="500920" y="0"/>
                  </a:moveTo>
                  <a:lnTo>
                    <a:pt x="132683" y="368236"/>
                  </a:lnTo>
                  <a:lnTo>
                    <a:pt x="0" y="368236"/>
                  </a:lnTo>
                  <a:lnTo>
                    <a:pt x="366046" y="5048"/>
                  </a:lnTo>
                  <a:lnTo>
                    <a:pt x="50092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49553C3-9AF8-7DBE-4773-B2F6C111D691}"/>
                </a:ext>
              </a:extLst>
            </p:cNvPr>
            <p:cNvSpPr/>
            <p:nvPr/>
          </p:nvSpPr>
          <p:spPr>
            <a:xfrm>
              <a:off x="289445" y="9431250"/>
              <a:ext cx="86010" cy="72771"/>
            </a:xfrm>
            <a:custGeom>
              <a:avLst/>
              <a:gdLst>
                <a:gd name="connsiteX0" fmla="*/ 0 w 86010"/>
                <a:gd name="connsiteY0" fmla="*/ 0 h 72771"/>
                <a:gd name="connsiteX1" fmla="*/ 86011 w 86010"/>
                <a:gd name="connsiteY1" fmla="*/ 0 h 72771"/>
                <a:gd name="connsiteX2" fmla="*/ 86011 w 86010"/>
                <a:gd name="connsiteY2" fmla="*/ 72771 h 72771"/>
                <a:gd name="connsiteX3" fmla="*/ 0 w 86010"/>
                <a:gd name="connsiteY3" fmla="*/ 72771 h 7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0" h="72771">
                  <a:moveTo>
                    <a:pt x="0" y="0"/>
                  </a:moveTo>
                  <a:lnTo>
                    <a:pt x="86011" y="0"/>
                  </a:lnTo>
                  <a:lnTo>
                    <a:pt x="86011" y="72771"/>
                  </a:lnTo>
                  <a:lnTo>
                    <a:pt x="0" y="72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6DCA163-F43B-B103-2EAD-4B30E89BD160}"/>
                </a:ext>
              </a:extLst>
            </p:cNvPr>
            <p:cNvSpPr/>
            <p:nvPr/>
          </p:nvSpPr>
          <p:spPr>
            <a:xfrm>
              <a:off x="428795" y="9431250"/>
              <a:ext cx="86010" cy="72771"/>
            </a:xfrm>
            <a:custGeom>
              <a:avLst/>
              <a:gdLst>
                <a:gd name="connsiteX0" fmla="*/ 0 w 86010"/>
                <a:gd name="connsiteY0" fmla="*/ 0 h 72771"/>
                <a:gd name="connsiteX1" fmla="*/ 86011 w 86010"/>
                <a:gd name="connsiteY1" fmla="*/ 0 h 72771"/>
                <a:gd name="connsiteX2" fmla="*/ 86011 w 86010"/>
                <a:gd name="connsiteY2" fmla="*/ 72771 h 72771"/>
                <a:gd name="connsiteX3" fmla="*/ 0 w 86010"/>
                <a:gd name="connsiteY3" fmla="*/ 72771 h 7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0" h="72771">
                  <a:moveTo>
                    <a:pt x="0" y="0"/>
                  </a:moveTo>
                  <a:lnTo>
                    <a:pt x="86011" y="0"/>
                  </a:lnTo>
                  <a:lnTo>
                    <a:pt x="86011" y="72771"/>
                  </a:lnTo>
                  <a:lnTo>
                    <a:pt x="0" y="72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420A3F1-DE5F-0E57-E92C-E84F6E7BA56B}"/>
                </a:ext>
              </a:extLst>
            </p:cNvPr>
            <p:cNvSpPr/>
            <p:nvPr/>
          </p:nvSpPr>
          <p:spPr>
            <a:xfrm>
              <a:off x="568146" y="9431250"/>
              <a:ext cx="86010" cy="72771"/>
            </a:xfrm>
            <a:custGeom>
              <a:avLst/>
              <a:gdLst>
                <a:gd name="connsiteX0" fmla="*/ 0 w 86010"/>
                <a:gd name="connsiteY0" fmla="*/ 0 h 72771"/>
                <a:gd name="connsiteX1" fmla="*/ 86011 w 86010"/>
                <a:gd name="connsiteY1" fmla="*/ 0 h 72771"/>
                <a:gd name="connsiteX2" fmla="*/ 86011 w 86010"/>
                <a:gd name="connsiteY2" fmla="*/ 72771 h 72771"/>
                <a:gd name="connsiteX3" fmla="*/ 0 w 86010"/>
                <a:gd name="connsiteY3" fmla="*/ 72771 h 7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0" h="72771">
                  <a:moveTo>
                    <a:pt x="0" y="0"/>
                  </a:moveTo>
                  <a:lnTo>
                    <a:pt x="86011" y="0"/>
                  </a:lnTo>
                  <a:lnTo>
                    <a:pt x="86011" y="72771"/>
                  </a:lnTo>
                  <a:lnTo>
                    <a:pt x="0" y="72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4A44343-C50E-D181-8D19-4DF2ADFE1CC1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28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1F0ACED9-79BB-2776-C51C-B6D2B78027AF}"/>
              </a:ext>
            </a:extLst>
          </p:cNvPr>
          <p:cNvSpPr/>
          <p:nvPr/>
        </p:nvSpPr>
        <p:spPr>
          <a:xfrm>
            <a:off x="5151848" y="875396"/>
            <a:ext cx="7040153" cy="5088157"/>
          </a:xfrm>
          <a:custGeom>
            <a:avLst/>
            <a:gdLst>
              <a:gd name="connsiteX0" fmla="*/ 5515567 w 7040153"/>
              <a:gd name="connsiteY0" fmla="*/ 4943060 h 5088157"/>
              <a:gd name="connsiteX1" fmla="*/ 5446247 w 7040153"/>
              <a:gd name="connsiteY1" fmla="*/ 5012382 h 5088157"/>
              <a:gd name="connsiteX2" fmla="*/ 4710562 w 7040153"/>
              <a:gd name="connsiteY2" fmla="*/ 5012382 h 5088157"/>
              <a:gd name="connsiteX3" fmla="*/ 4641685 w 7040153"/>
              <a:gd name="connsiteY3" fmla="*/ 4943395 h 5088157"/>
              <a:gd name="connsiteX4" fmla="*/ 4330961 w 7040153"/>
              <a:gd name="connsiteY4" fmla="*/ 4912634 h 5088157"/>
              <a:gd name="connsiteX5" fmla="*/ 5515567 w 7040153"/>
              <a:gd name="connsiteY5" fmla="*/ 4912634 h 5088157"/>
              <a:gd name="connsiteX6" fmla="*/ 5515567 w 7040153"/>
              <a:gd name="connsiteY6" fmla="*/ 4943060 h 5088157"/>
              <a:gd name="connsiteX7" fmla="*/ 4330961 w 7040153"/>
              <a:gd name="connsiteY7" fmla="*/ 4943060 h 5088157"/>
              <a:gd name="connsiteX8" fmla="*/ 3625481 w 7040153"/>
              <a:gd name="connsiteY8" fmla="*/ 4879086 h 5088157"/>
              <a:gd name="connsiteX9" fmla="*/ 4047877 w 7040153"/>
              <a:gd name="connsiteY9" fmla="*/ 4879086 h 5088157"/>
              <a:gd name="connsiteX10" fmla="*/ 4090898 w 7040153"/>
              <a:gd name="connsiteY10" fmla="*/ 4922105 h 5088157"/>
              <a:gd name="connsiteX11" fmla="*/ 4299867 w 7040153"/>
              <a:gd name="connsiteY11" fmla="*/ 4922105 h 5088157"/>
              <a:gd name="connsiteX12" fmla="*/ 4299867 w 7040153"/>
              <a:gd name="connsiteY12" fmla="*/ 4933474 h 5088157"/>
              <a:gd name="connsiteX13" fmla="*/ 4086105 w 7040153"/>
              <a:gd name="connsiteY13" fmla="*/ 4933474 h 5088157"/>
              <a:gd name="connsiteX14" fmla="*/ 4043197 w 7040153"/>
              <a:gd name="connsiteY14" fmla="*/ 4890565 h 5088157"/>
              <a:gd name="connsiteX15" fmla="*/ 3630161 w 7040153"/>
              <a:gd name="connsiteY15" fmla="*/ 4890565 h 5088157"/>
              <a:gd name="connsiteX16" fmla="*/ 3458751 w 7040153"/>
              <a:gd name="connsiteY16" fmla="*/ 5061975 h 5088157"/>
              <a:gd name="connsiteX17" fmla="*/ 3281321 w 7040153"/>
              <a:gd name="connsiteY17" fmla="*/ 5061975 h 5088157"/>
              <a:gd name="connsiteX18" fmla="*/ 3281321 w 7040153"/>
              <a:gd name="connsiteY18" fmla="*/ 5075351 h 5088157"/>
              <a:gd name="connsiteX19" fmla="*/ 2562689 w 7040153"/>
              <a:gd name="connsiteY19" fmla="*/ 5075351 h 5088157"/>
              <a:gd name="connsiteX20" fmla="*/ 2562689 w 7040153"/>
              <a:gd name="connsiteY20" fmla="*/ 5061975 h 5088157"/>
              <a:gd name="connsiteX21" fmla="*/ 2329413 w 7040153"/>
              <a:gd name="connsiteY21" fmla="*/ 5061975 h 5088157"/>
              <a:gd name="connsiteX22" fmla="*/ 2303231 w 7040153"/>
              <a:gd name="connsiteY22" fmla="*/ 5088157 h 5088157"/>
              <a:gd name="connsiteX23" fmla="*/ 2031960 w 7040153"/>
              <a:gd name="connsiteY23" fmla="*/ 5088157 h 5088157"/>
              <a:gd name="connsiteX24" fmla="*/ 1989832 w 7040153"/>
              <a:gd name="connsiteY24" fmla="*/ 5046029 h 5088157"/>
              <a:gd name="connsiteX25" fmla="*/ 2341793 w 7040153"/>
              <a:gd name="connsiteY25" fmla="*/ 5049596 h 5088157"/>
              <a:gd name="connsiteX26" fmla="*/ 2340892 w 7040153"/>
              <a:gd name="connsiteY26" fmla="*/ 5050497 h 5088157"/>
              <a:gd name="connsiteX27" fmla="*/ 2562689 w 7040153"/>
              <a:gd name="connsiteY27" fmla="*/ 5050497 h 5088157"/>
              <a:gd name="connsiteX28" fmla="*/ 2562689 w 7040153"/>
              <a:gd name="connsiteY28" fmla="*/ 5037234 h 5088157"/>
              <a:gd name="connsiteX29" fmla="*/ 3281321 w 7040153"/>
              <a:gd name="connsiteY29" fmla="*/ 5037234 h 5088157"/>
              <a:gd name="connsiteX30" fmla="*/ 3281321 w 7040153"/>
              <a:gd name="connsiteY30" fmla="*/ 5050497 h 5088157"/>
              <a:gd name="connsiteX31" fmla="*/ 3454069 w 7040153"/>
              <a:gd name="connsiteY31" fmla="*/ 5050497 h 5088157"/>
              <a:gd name="connsiteX32" fmla="*/ 880679 w 7040153"/>
              <a:gd name="connsiteY32" fmla="*/ 4870817 h 5088157"/>
              <a:gd name="connsiteX33" fmla="*/ 912610 w 7040153"/>
              <a:gd name="connsiteY33" fmla="*/ 4884024 h 5088157"/>
              <a:gd name="connsiteX34" fmla="*/ 923468 w 7040153"/>
              <a:gd name="connsiteY34" fmla="*/ 4910279 h 5088157"/>
              <a:gd name="connsiteX35" fmla="*/ 1328154 w 7040153"/>
              <a:gd name="connsiteY35" fmla="*/ 4910279 h 5088157"/>
              <a:gd name="connsiteX36" fmla="*/ 1435145 w 7040153"/>
              <a:gd name="connsiteY36" fmla="*/ 5017271 h 5088157"/>
              <a:gd name="connsiteX37" fmla="*/ 1796356 w 7040153"/>
              <a:gd name="connsiteY37" fmla="*/ 5017271 h 5088157"/>
              <a:gd name="connsiteX38" fmla="*/ 1796356 w 7040153"/>
              <a:gd name="connsiteY38" fmla="*/ 5028640 h 5088157"/>
              <a:gd name="connsiteX39" fmla="*/ 1430464 w 7040153"/>
              <a:gd name="connsiteY39" fmla="*/ 5028640 h 5088157"/>
              <a:gd name="connsiteX40" fmla="*/ 1323472 w 7040153"/>
              <a:gd name="connsiteY40" fmla="*/ 4921758 h 5088157"/>
              <a:gd name="connsiteX41" fmla="*/ 923412 w 7040153"/>
              <a:gd name="connsiteY41" fmla="*/ 4921758 h 5088157"/>
              <a:gd name="connsiteX42" fmla="*/ 912610 w 7040153"/>
              <a:gd name="connsiteY42" fmla="*/ 4947843 h 5088157"/>
              <a:gd name="connsiteX43" fmla="*/ 880679 w 7040153"/>
              <a:gd name="connsiteY43" fmla="*/ 4961092 h 5088157"/>
              <a:gd name="connsiteX44" fmla="*/ 835542 w 7040153"/>
              <a:gd name="connsiteY44" fmla="*/ 4915955 h 5088157"/>
              <a:gd name="connsiteX45" fmla="*/ 880679 w 7040153"/>
              <a:gd name="connsiteY45" fmla="*/ 4870817 h 5088157"/>
              <a:gd name="connsiteX46" fmla="*/ 2336078 w 7040153"/>
              <a:gd name="connsiteY46" fmla="*/ 4858875 h 5088157"/>
              <a:gd name="connsiteX47" fmla="*/ 2423159 w 7040153"/>
              <a:gd name="connsiteY47" fmla="*/ 4945957 h 5088157"/>
              <a:gd name="connsiteX48" fmla="*/ 2415121 w 7040153"/>
              <a:gd name="connsiteY48" fmla="*/ 4953996 h 5088157"/>
              <a:gd name="connsiteX49" fmla="*/ 2328039 w 7040153"/>
              <a:gd name="connsiteY49" fmla="*/ 4866914 h 5088157"/>
              <a:gd name="connsiteX50" fmla="*/ 2217533 w 7040153"/>
              <a:gd name="connsiteY50" fmla="*/ 4858837 h 5088157"/>
              <a:gd name="connsiteX51" fmla="*/ 2304614 w 7040153"/>
              <a:gd name="connsiteY51" fmla="*/ 4945920 h 5088157"/>
              <a:gd name="connsiteX52" fmla="*/ 2296576 w 7040153"/>
              <a:gd name="connsiteY52" fmla="*/ 4953958 h 5088157"/>
              <a:gd name="connsiteX53" fmla="*/ 2209495 w 7040153"/>
              <a:gd name="connsiteY53" fmla="*/ 4866875 h 5088157"/>
              <a:gd name="connsiteX54" fmla="*/ 1860572 w 7040153"/>
              <a:gd name="connsiteY54" fmla="*/ 4858822 h 5088157"/>
              <a:gd name="connsiteX55" fmla="*/ 1947655 w 7040153"/>
              <a:gd name="connsiteY55" fmla="*/ 4945904 h 5088157"/>
              <a:gd name="connsiteX56" fmla="*/ 1939615 w 7040153"/>
              <a:gd name="connsiteY56" fmla="*/ 4953943 h 5088157"/>
              <a:gd name="connsiteX57" fmla="*/ 1852534 w 7040153"/>
              <a:gd name="connsiteY57" fmla="*/ 4866861 h 5088157"/>
              <a:gd name="connsiteX58" fmla="*/ 1741554 w 7040153"/>
              <a:gd name="connsiteY58" fmla="*/ 4858588 h 5088157"/>
              <a:gd name="connsiteX59" fmla="*/ 1828636 w 7040153"/>
              <a:gd name="connsiteY59" fmla="*/ 4945670 h 5088157"/>
              <a:gd name="connsiteX60" fmla="*/ 1820598 w 7040153"/>
              <a:gd name="connsiteY60" fmla="*/ 4953708 h 5088157"/>
              <a:gd name="connsiteX61" fmla="*/ 1733515 w 7040153"/>
              <a:gd name="connsiteY61" fmla="*/ 4866626 h 5088157"/>
              <a:gd name="connsiteX62" fmla="*/ 2691677 w 7040153"/>
              <a:gd name="connsiteY62" fmla="*/ 4858579 h 5088157"/>
              <a:gd name="connsiteX63" fmla="*/ 2778759 w 7040153"/>
              <a:gd name="connsiteY63" fmla="*/ 4945661 h 5088157"/>
              <a:gd name="connsiteX64" fmla="*/ 2770722 w 7040153"/>
              <a:gd name="connsiteY64" fmla="*/ 4953699 h 5088157"/>
              <a:gd name="connsiteX65" fmla="*/ 2683640 w 7040153"/>
              <a:gd name="connsiteY65" fmla="*/ 4866617 h 5088157"/>
              <a:gd name="connsiteX66" fmla="*/ 2099211 w 7040153"/>
              <a:gd name="connsiteY66" fmla="*/ 4858576 h 5088157"/>
              <a:gd name="connsiteX67" fmla="*/ 2186294 w 7040153"/>
              <a:gd name="connsiteY67" fmla="*/ 4945658 h 5088157"/>
              <a:gd name="connsiteX68" fmla="*/ 2178254 w 7040153"/>
              <a:gd name="connsiteY68" fmla="*/ 4953697 h 5088157"/>
              <a:gd name="connsiteX69" fmla="*/ 2091173 w 7040153"/>
              <a:gd name="connsiteY69" fmla="*/ 4866615 h 5088157"/>
              <a:gd name="connsiteX70" fmla="*/ 2573244 w 7040153"/>
              <a:gd name="connsiteY70" fmla="*/ 4858539 h 5088157"/>
              <a:gd name="connsiteX71" fmla="*/ 2660326 w 7040153"/>
              <a:gd name="connsiteY71" fmla="*/ 4945621 h 5088157"/>
              <a:gd name="connsiteX72" fmla="*/ 2652288 w 7040153"/>
              <a:gd name="connsiteY72" fmla="*/ 4953660 h 5088157"/>
              <a:gd name="connsiteX73" fmla="*/ 2565206 w 7040153"/>
              <a:gd name="connsiteY73" fmla="*/ 4866578 h 5088157"/>
              <a:gd name="connsiteX74" fmla="*/ 1979891 w 7040153"/>
              <a:gd name="connsiteY74" fmla="*/ 4858532 h 5088157"/>
              <a:gd name="connsiteX75" fmla="*/ 2066973 w 7040153"/>
              <a:gd name="connsiteY75" fmla="*/ 4945614 h 5088157"/>
              <a:gd name="connsiteX76" fmla="*/ 2058935 w 7040153"/>
              <a:gd name="connsiteY76" fmla="*/ 4953652 h 5088157"/>
              <a:gd name="connsiteX77" fmla="*/ 1971853 w 7040153"/>
              <a:gd name="connsiteY77" fmla="*/ 4866570 h 5088157"/>
              <a:gd name="connsiteX78" fmla="*/ 2454700 w 7040153"/>
              <a:gd name="connsiteY78" fmla="*/ 4858501 h 5088157"/>
              <a:gd name="connsiteX79" fmla="*/ 2541782 w 7040153"/>
              <a:gd name="connsiteY79" fmla="*/ 4945583 h 5088157"/>
              <a:gd name="connsiteX80" fmla="*/ 2533744 w 7040153"/>
              <a:gd name="connsiteY80" fmla="*/ 4953622 h 5088157"/>
              <a:gd name="connsiteX81" fmla="*/ 2446662 w 7040153"/>
              <a:gd name="connsiteY81" fmla="*/ 4866540 h 5088157"/>
              <a:gd name="connsiteX82" fmla="*/ 1542361 w 7040153"/>
              <a:gd name="connsiteY82" fmla="*/ 4795935 h 5088157"/>
              <a:gd name="connsiteX83" fmla="*/ 2769207 w 7040153"/>
              <a:gd name="connsiteY83" fmla="*/ 4795935 h 5088157"/>
              <a:gd name="connsiteX84" fmla="*/ 2906737 w 7040153"/>
              <a:gd name="connsiteY84" fmla="*/ 4933465 h 5088157"/>
              <a:gd name="connsiteX85" fmla="*/ 3458416 w 7040153"/>
              <a:gd name="connsiteY85" fmla="*/ 4933465 h 5088157"/>
              <a:gd name="connsiteX86" fmla="*/ 3458416 w 7040153"/>
              <a:gd name="connsiteY86" fmla="*/ 4944945 h 5088157"/>
              <a:gd name="connsiteX87" fmla="*/ 2902056 w 7040153"/>
              <a:gd name="connsiteY87" fmla="*/ 4944945 h 5088157"/>
              <a:gd name="connsiteX88" fmla="*/ 2784919 w 7040153"/>
              <a:gd name="connsiteY88" fmla="*/ 4827807 h 5088157"/>
              <a:gd name="connsiteX89" fmla="*/ 1592080 w 7040153"/>
              <a:gd name="connsiteY89" fmla="*/ 4827807 h 5088157"/>
              <a:gd name="connsiteX90" fmla="*/ 1701848 w 7040153"/>
              <a:gd name="connsiteY90" fmla="*/ 4932908 h 5088157"/>
              <a:gd name="connsiteX91" fmla="*/ 1693934 w 7040153"/>
              <a:gd name="connsiteY91" fmla="*/ 4941157 h 5088157"/>
              <a:gd name="connsiteX92" fmla="*/ 392635 w 7040153"/>
              <a:gd name="connsiteY92" fmla="*/ 4710342 h 5088157"/>
              <a:gd name="connsiteX93" fmla="*/ 492941 w 7040153"/>
              <a:gd name="connsiteY93" fmla="*/ 4710342 h 5088157"/>
              <a:gd name="connsiteX94" fmla="*/ 556469 w 7040153"/>
              <a:gd name="connsiteY94" fmla="*/ 4773870 h 5088157"/>
              <a:gd name="connsiteX95" fmla="*/ 523480 w 7040153"/>
              <a:gd name="connsiteY95" fmla="*/ 4774203 h 5088157"/>
              <a:gd name="connsiteX96" fmla="*/ 411025 w 7040153"/>
              <a:gd name="connsiteY96" fmla="*/ 4774203 h 5088157"/>
              <a:gd name="connsiteX97" fmla="*/ 392635 w 7040153"/>
              <a:gd name="connsiteY97" fmla="*/ 4755703 h 5088157"/>
              <a:gd name="connsiteX98" fmla="*/ 7006109 w 7040153"/>
              <a:gd name="connsiteY98" fmla="*/ 4649823 h 5088157"/>
              <a:gd name="connsiteX99" fmla="*/ 7036091 w 7040153"/>
              <a:gd name="connsiteY99" fmla="*/ 4679803 h 5088157"/>
              <a:gd name="connsiteX100" fmla="*/ 7006109 w 7040153"/>
              <a:gd name="connsiteY100" fmla="*/ 4709784 h 5088157"/>
              <a:gd name="connsiteX101" fmla="*/ 6976129 w 7040153"/>
              <a:gd name="connsiteY101" fmla="*/ 4679803 h 5088157"/>
              <a:gd name="connsiteX102" fmla="*/ 7006109 w 7040153"/>
              <a:gd name="connsiteY102" fmla="*/ 4649823 h 5088157"/>
              <a:gd name="connsiteX103" fmla="*/ 6824779 w 7040153"/>
              <a:gd name="connsiteY103" fmla="*/ 4649823 h 5088157"/>
              <a:gd name="connsiteX104" fmla="*/ 6854761 w 7040153"/>
              <a:gd name="connsiteY104" fmla="*/ 4679803 h 5088157"/>
              <a:gd name="connsiteX105" fmla="*/ 6824779 w 7040153"/>
              <a:gd name="connsiteY105" fmla="*/ 4709784 h 5088157"/>
              <a:gd name="connsiteX106" fmla="*/ 6794799 w 7040153"/>
              <a:gd name="connsiteY106" fmla="*/ 4679803 h 5088157"/>
              <a:gd name="connsiteX107" fmla="*/ 6824779 w 7040153"/>
              <a:gd name="connsiteY107" fmla="*/ 4649823 h 5088157"/>
              <a:gd name="connsiteX108" fmla="*/ 6643560 w 7040153"/>
              <a:gd name="connsiteY108" fmla="*/ 4649823 h 5088157"/>
              <a:gd name="connsiteX109" fmla="*/ 6673541 w 7040153"/>
              <a:gd name="connsiteY109" fmla="*/ 4679803 h 5088157"/>
              <a:gd name="connsiteX110" fmla="*/ 6643560 w 7040153"/>
              <a:gd name="connsiteY110" fmla="*/ 4709784 h 5088157"/>
              <a:gd name="connsiteX111" fmla="*/ 6613580 w 7040153"/>
              <a:gd name="connsiteY111" fmla="*/ 4679803 h 5088157"/>
              <a:gd name="connsiteX112" fmla="*/ 6643560 w 7040153"/>
              <a:gd name="connsiteY112" fmla="*/ 4649823 h 5088157"/>
              <a:gd name="connsiteX113" fmla="*/ 5107460 w 7040153"/>
              <a:gd name="connsiteY113" fmla="*/ 4556646 h 5088157"/>
              <a:gd name="connsiteX114" fmla="*/ 5423175 w 7040153"/>
              <a:gd name="connsiteY114" fmla="*/ 4556646 h 5088157"/>
              <a:gd name="connsiteX115" fmla="*/ 5391358 w 7040153"/>
              <a:gd name="connsiteY115" fmla="*/ 4589255 h 5088157"/>
              <a:gd name="connsiteX116" fmla="*/ 5391129 w 7040153"/>
              <a:gd name="connsiteY116" fmla="*/ 4589248 h 5088157"/>
              <a:gd name="connsiteX117" fmla="*/ 5391469 w 7040153"/>
              <a:gd name="connsiteY117" fmla="*/ 4589597 h 5088157"/>
              <a:gd name="connsiteX118" fmla="*/ 4967029 w 7040153"/>
              <a:gd name="connsiteY118" fmla="*/ 4593639 h 5088157"/>
              <a:gd name="connsiteX119" fmla="*/ 4955723 w 7040153"/>
              <a:gd name="connsiteY119" fmla="*/ 4604306 h 5088157"/>
              <a:gd name="connsiteX120" fmla="*/ 4136402 w 7040153"/>
              <a:gd name="connsiteY120" fmla="*/ 4604306 h 5088157"/>
              <a:gd name="connsiteX121" fmla="*/ 4153979 w 7040153"/>
              <a:gd name="connsiteY121" fmla="*/ 4584468 h 5088157"/>
              <a:gd name="connsiteX122" fmla="*/ 4898317 w 7040153"/>
              <a:gd name="connsiteY122" fmla="*/ 4584468 h 5088157"/>
              <a:gd name="connsiteX123" fmla="*/ 4914671 w 7040153"/>
              <a:gd name="connsiteY123" fmla="*/ 4567706 h 5088157"/>
              <a:gd name="connsiteX124" fmla="*/ 5096616 w 7040153"/>
              <a:gd name="connsiteY124" fmla="*/ 4567706 h 5088157"/>
              <a:gd name="connsiteX125" fmla="*/ 4136067 w 7040153"/>
              <a:gd name="connsiteY125" fmla="*/ 4543992 h 5088157"/>
              <a:gd name="connsiteX126" fmla="*/ 4995326 w 7040153"/>
              <a:gd name="connsiteY126" fmla="*/ 4543992 h 5088157"/>
              <a:gd name="connsiteX127" fmla="*/ 4995326 w 7040153"/>
              <a:gd name="connsiteY127" fmla="*/ 4546044 h 5088157"/>
              <a:gd name="connsiteX128" fmla="*/ 4136957 w 7040153"/>
              <a:gd name="connsiteY128" fmla="*/ 4546044 h 5088157"/>
              <a:gd name="connsiteX129" fmla="*/ 4072435 w 7040153"/>
              <a:gd name="connsiteY129" fmla="*/ 4612174 h 5088157"/>
              <a:gd name="connsiteX130" fmla="*/ 4070989 w 7040153"/>
              <a:gd name="connsiteY130" fmla="*/ 4610806 h 5088157"/>
              <a:gd name="connsiteX131" fmla="*/ 182423 w 7040153"/>
              <a:gd name="connsiteY131" fmla="*/ 4539305 h 5088157"/>
              <a:gd name="connsiteX132" fmla="*/ 350362 w 7040153"/>
              <a:gd name="connsiteY132" fmla="*/ 4707244 h 5088157"/>
              <a:gd name="connsiteX133" fmla="*/ 344135 w 7040153"/>
              <a:gd name="connsiteY133" fmla="*/ 4713470 h 5088157"/>
              <a:gd name="connsiteX134" fmla="*/ 176196 w 7040153"/>
              <a:gd name="connsiteY134" fmla="*/ 4545531 h 5088157"/>
              <a:gd name="connsiteX135" fmla="*/ 5069849 w 7040153"/>
              <a:gd name="connsiteY135" fmla="*/ 4534745 h 5088157"/>
              <a:gd name="connsiteX136" fmla="*/ 5176867 w 7040153"/>
              <a:gd name="connsiteY136" fmla="*/ 4534745 h 5088157"/>
              <a:gd name="connsiteX137" fmla="*/ 5176867 w 7040153"/>
              <a:gd name="connsiteY137" fmla="*/ 4536797 h 5088157"/>
              <a:gd name="connsiteX138" fmla="*/ 5070739 w 7040153"/>
              <a:gd name="connsiteY138" fmla="*/ 4536797 h 5088157"/>
              <a:gd name="connsiteX139" fmla="*/ 5050603 w 7040153"/>
              <a:gd name="connsiteY139" fmla="*/ 4557435 h 5088157"/>
              <a:gd name="connsiteX140" fmla="*/ 5049157 w 7040153"/>
              <a:gd name="connsiteY140" fmla="*/ 4556067 h 5088157"/>
              <a:gd name="connsiteX141" fmla="*/ 5318761 w 7040153"/>
              <a:gd name="connsiteY141" fmla="*/ 4531535 h 5088157"/>
              <a:gd name="connsiteX142" fmla="*/ 5320212 w 7040153"/>
              <a:gd name="connsiteY142" fmla="*/ 4532985 h 5088157"/>
              <a:gd name="connsiteX143" fmla="*/ 5303221 w 7040153"/>
              <a:gd name="connsiteY143" fmla="*/ 4549977 h 5088157"/>
              <a:gd name="connsiteX144" fmla="*/ 5301771 w 7040153"/>
              <a:gd name="connsiteY144" fmla="*/ 4548526 h 5088157"/>
              <a:gd name="connsiteX145" fmla="*/ 5343713 w 7040153"/>
              <a:gd name="connsiteY145" fmla="*/ 4531172 h 5088157"/>
              <a:gd name="connsiteX146" fmla="*/ 5345163 w 7040153"/>
              <a:gd name="connsiteY146" fmla="*/ 4532622 h 5088157"/>
              <a:gd name="connsiteX147" fmla="*/ 5328173 w 7040153"/>
              <a:gd name="connsiteY147" fmla="*/ 4549614 h 5088157"/>
              <a:gd name="connsiteX148" fmla="*/ 5326722 w 7040153"/>
              <a:gd name="connsiteY148" fmla="*/ 4548163 h 5088157"/>
              <a:gd name="connsiteX149" fmla="*/ 5368468 w 7040153"/>
              <a:gd name="connsiteY149" fmla="*/ 4531106 h 5088157"/>
              <a:gd name="connsiteX150" fmla="*/ 5369919 w 7040153"/>
              <a:gd name="connsiteY150" fmla="*/ 4532556 h 5088157"/>
              <a:gd name="connsiteX151" fmla="*/ 5352927 w 7040153"/>
              <a:gd name="connsiteY151" fmla="*/ 4549548 h 5088157"/>
              <a:gd name="connsiteX152" fmla="*/ 5351477 w 7040153"/>
              <a:gd name="connsiteY152" fmla="*/ 4548097 h 5088157"/>
              <a:gd name="connsiteX153" fmla="*/ 5293993 w 7040153"/>
              <a:gd name="connsiteY153" fmla="*/ 4531032 h 5088157"/>
              <a:gd name="connsiteX154" fmla="*/ 5295443 w 7040153"/>
              <a:gd name="connsiteY154" fmla="*/ 4532482 h 5088157"/>
              <a:gd name="connsiteX155" fmla="*/ 5278452 w 7040153"/>
              <a:gd name="connsiteY155" fmla="*/ 4549474 h 5088157"/>
              <a:gd name="connsiteX156" fmla="*/ 5277001 w 7040153"/>
              <a:gd name="connsiteY156" fmla="*/ 4548023 h 5088157"/>
              <a:gd name="connsiteX157" fmla="*/ 5219493 w 7040153"/>
              <a:gd name="connsiteY157" fmla="*/ 4531004 h 5088157"/>
              <a:gd name="connsiteX158" fmla="*/ 5220944 w 7040153"/>
              <a:gd name="connsiteY158" fmla="*/ 4532454 h 5088157"/>
              <a:gd name="connsiteX159" fmla="*/ 5203953 w 7040153"/>
              <a:gd name="connsiteY159" fmla="*/ 4549446 h 5088157"/>
              <a:gd name="connsiteX160" fmla="*/ 5202503 w 7040153"/>
              <a:gd name="connsiteY160" fmla="*/ 4547995 h 5088157"/>
              <a:gd name="connsiteX161" fmla="*/ 5269219 w 7040153"/>
              <a:gd name="connsiteY161" fmla="*/ 4530996 h 5088157"/>
              <a:gd name="connsiteX162" fmla="*/ 5270669 w 7040153"/>
              <a:gd name="connsiteY162" fmla="*/ 4532446 h 5088157"/>
              <a:gd name="connsiteX163" fmla="*/ 5253678 w 7040153"/>
              <a:gd name="connsiteY163" fmla="*/ 4549437 h 5088157"/>
              <a:gd name="connsiteX164" fmla="*/ 5252227 w 7040153"/>
              <a:gd name="connsiteY164" fmla="*/ 4547987 h 5088157"/>
              <a:gd name="connsiteX165" fmla="*/ 5194603 w 7040153"/>
              <a:gd name="connsiteY165" fmla="*/ 4530968 h 5088157"/>
              <a:gd name="connsiteX166" fmla="*/ 5196053 w 7040153"/>
              <a:gd name="connsiteY166" fmla="*/ 4532418 h 5088157"/>
              <a:gd name="connsiteX167" fmla="*/ 5179062 w 7040153"/>
              <a:gd name="connsiteY167" fmla="*/ 4549409 h 5088157"/>
              <a:gd name="connsiteX168" fmla="*/ 5177611 w 7040153"/>
              <a:gd name="connsiteY168" fmla="*/ 4547959 h 5088157"/>
              <a:gd name="connsiteX169" fmla="*/ 5244329 w 7040153"/>
              <a:gd name="connsiteY169" fmla="*/ 4530959 h 5088157"/>
              <a:gd name="connsiteX170" fmla="*/ 5245780 w 7040153"/>
              <a:gd name="connsiteY170" fmla="*/ 4532410 h 5088157"/>
              <a:gd name="connsiteX171" fmla="*/ 5228789 w 7040153"/>
              <a:gd name="connsiteY171" fmla="*/ 4549401 h 5088157"/>
              <a:gd name="connsiteX172" fmla="*/ 5227339 w 7040153"/>
              <a:gd name="connsiteY172" fmla="*/ 4547951 h 5088157"/>
              <a:gd name="connsiteX173" fmla="*/ 5393305 w 7040153"/>
              <a:gd name="connsiteY173" fmla="*/ 4530266 h 5088157"/>
              <a:gd name="connsiteX174" fmla="*/ 5394755 w 7040153"/>
              <a:gd name="connsiteY174" fmla="*/ 4531716 h 5088157"/>
              <a:gd name="connsiteX175" fmla="*/ 5377764 w 7040153"/>
              <a:gd name="connsiteY175" fmla="*/ 4548708 h 5088157"/>
              <a:gd name="connsiteX176" fmla="*/ 5376313 w 7040153"/>
              <a:gd name="connsiteY176" fmla="*/ 4547257 h 5088157"/>
              <a:gd name="connsiteX177" fmla="*/ 5418047 w 7040153"/>
              <a:gd name="connsiteY177" fmla="*/ 4529477 h 5088157"/>
              <a:gd name="connsiteX178" fmla="*/ 5419498 w 7040153"/>
              <a:gd name="connsiteY178" fmla="*/ 4530928 h 5088157"/>
              <a:gd name="connsiteX179" fmla="*/ 5402507 w 7040153"/>
              <a:gd name="connsiteY179" fmla="*/ 4547919 h 5088157"/>
              <a:gd name="connsiteX180" fmla="*/ 5401057 w 7040153"/>
              <a:gd name="connsiteY180" fmla="*/ 4546468 h 5088157"/>
              <a:gd name="connsiteX181" fmla="*/ 5443025 w 7040153"/>
              <a:gd name="connsiteY181" fmla="*/ 4528605 h 5088157"/>
              <a:gd name="connsiteX182" fmla="*/ 5444476 w 7040153"/>
              <a:gd name="connsiteY182" fmla="*/ 4530055 h 5088157"/>
              <a:gd name="connsiteX183" fmla="*/ 5427485 w 7040153"/>
              <a:gd name="connsiteY183" fmla="*/ 4547046 h 5088157"/>
              <a:gd name="connsiteX184" fmla="*/ 5426034 w 7040153"/>
              <a:gd name="connsiteY184" fmla="*/ 4545596 h 5088157"/>
              <a:gd name="connsiteX185" fmla="*/ 7040153 w 7040153"/>
              <a:gd name="connsiteY185" fmla="*/ 4442101 h 5088157"/>
              <a:gd name="connsiteX186" fmla="*/ 7040153 w 7040153"/>
              <a:gd name="connsiteY186" fmla="*/ 4565790 h 5088157"/>
              <a:gd name="connsiteX187" fmla="*/ 6413972 w 7040153"/>
              <a:gd name="connsiteY187" fmla="*/ 4565790 h 5088157"/>
              <a:gd name="connsiteX188" fmla="*/ 6300626 w 7040153"/>
              <a:gd name="connsiteY188" fmla="*/ 4679134 h 5088157"/>
              <a:gd name="connsiteX189" fmla="*/ 6517957 w 7040153"/>
              <a:gd name="connsiteY189" fmla="*/ 4679134 h 5088157"/>
              <a:gd name="connsiteX190" fmla="*/ 6604331 w 7040153"/>
              <a:gd name="connsiteY190" fmla="*/ 4765509 h 5088157"/>
              <a:gd name="connsiteX191" fmla="*/ 6836483 w 7040153"/>
              <a:gd name="connsiteY191" fmla="*/ 4765509 h 5088157"/>
              <a:gd name="connsiteX192" fmla="*/ 6836483 w 7040153"/>
              <a:gd name="connsiteY192" fmla="*/ 4741658 h 5088157"/>
              <a:gd name="connsiteX193" fmla="*/ 7040153 w 7040153"/>
              <a:gd name="connsiteY193" fmla="*/ 4741658 h 5088157"/>
              <a:gd name="connsiteX194" fmla="*/ 7040153 w 7040153"/>
              <a:gd name="connsiteY194" fmla="*/ 4774201 h 5088157"/>
              <a:gd name="connsiteX195" fmla="*/ 6600765 w 7040153"/>
              <a:gd name="connsiteY195" fmla="*/ 4774201 h 5088157"/>
              <a:gd name="connsiteX196" fmla="*/ 6526425 w 7040153"/>
              <a:gd name="connsiteY196" fmla="*/ 4699863 h 5088157"/>
              <a:gd name="connsiteX197" fmla="*/ 6279897 w 7040153"/>
              <a:gd name="connsiteY197" fmla="*/ 4699863 h 5088157"/>
              <a:gd name="connsiteX198" fmla="*/ 6205559 w 7040153"/>
              <a:gd name="connsiteY198" fmla="*/ 4774201 h 5088157"/>
              <a:gd name="connsiteX199" fmla="*/ 5630251 w 7040153"/>
              <a:gd name="connsiteY199" fmla="*/ 4774201 h 5088157"/>
              <a:gd name="connsiteX200" fmla="*/ 5962263 w 7040153"/>
              <a:gd name="connsiteY200" fmla="*/ 4442190 h 5088157"/>
              <a:gd name="connsiteX201" fmla="*/ 4401487 w 7040153"/>
              <a:gd name="connsiteY201" fmla="*/ 4304125 h 5088157"/>
              <a:gd name="connsiteX202" fmla="*/ 4401709 w 7040153"/>
              <a:gd name="connsiteY202" fmla="*/ 4304125 h 5088157"/>
              <a:gd name="connsiteX203" fmla="*/ 4401561 w 7040153"/>
              <a:gd name="connsiteY203" fmla="*/ 4304200 h 5088157"/>
              <a:gd name="connsiteX204" fmla="*/ 1357239 w 7040153"/>
              <a:gd name="connsiteY204" fmla="*/ 4304125 h 5088157"/>
              <a:gd name="connsiteX205" fmla="*/ 2185197 w 7040153"/>
              <a:gd name="connsiteY205" fmla="*/ 4304125 h 5088157"/>
              <a:gd name="connsiteX206" fmla="*/ 2185197 w 7040153"/>
              <a:gd name="connsiteY206" fmla="*/ 4338212 h 5088157"/>
              <a:gd name="connsiteX207" fmla="*/ 1493698 w 7040153"/>
              <a:gd name="connsiteY207" fmla="*/ 4338212 h 5088157"/>
              <a:gd name="connsiteX208" fmla="*/ 1493765 w 7040153"/>
              <a:gd name="connsiteY208" fmla="*/ 4338234 h 5088157"/>
              <a:gd name="connsiteX209" fmla="*/ 1444728 w 7040153"/>
              <a:gd name="connsiteY209" fmla="*/ 4387358 h 5088157"/>
              <a:gd name="connsiteX210" fmla="*/ 1206782 w 7040153"/>
              <a:gd name="connsiteY210" fmla="*/ 4387358 h 5088157"/>
              <a:gd name="connsiteX211" fmla="*/ 1259831 w 7040153"/>
              <a:gd name="connsiteY211" fmla="*/ 4334224 h 5088157"/>
              <a:gd name="connsiteX212" fmla="*/ 1357239 w 7040153"/>
              <a:gd name="connsiteY212" fmla="*/ 4334224 h 5088157"/>
              <a:gd name="connsiteX213" fmla="*/ 333736 w 7040153"/>
              <a:gd name="connsiteY213" fmla="*/ 4300136 h 5088157"/>
              <a:gd name="connsiteX214" fmla="*/ 340277 w 7040153"/>
              <a:gd name="connsiteY214" fmla="*/ 4306676 h 5088157"/>
              <a:gd name="connsiteX215" fmla="*/ 293306 w 7040153"/>
              <a:gd name="connsiteY215" fmla="*/ 4353647 h 5088157"/>
              <a:gd name="connsiteX216" fmla="*/ 286765 w 7040153"/>
              <a:gd name="connsiteY216" fmla="*/ 4347107 h 5088157"/>
              <a:gd name="connsiteX217" fmla="*/ 2435403 w 7040153"/>
              <a:gd name="connsiteY217" fmla="*/ 4294989 h 5088157"/>
              <a:gd name="connsiteX218" fmla="*/ 2453932 w 7040153"/>
              <a:gd name="connsiteY218" fmla="*/ 4302647 h 5088157"/>
              <a:gd name="connsiteX219" fmla="*/ 2459842 w 7040153"/>
              <a:gd name="connsiteY219" fmla="*/ 4316934 h 5088157"/>
              <a:gd name="connsiteX220" fmla="*/ 3413898 w 7040153"/>
              <a:gd name="connsiteY220" fmla="*/ 4316934 h 5088157"/>
              <a:gd name="connsiteX221" fmla="*/ 3419809 w 7040153"/>
              <a:gd name="connsiteY221" fmla="*/ 4302647 h 5088157"/>
              <a:gd name="connsiteX222" fmla="*/ 3438338 w 7040153"/>
              <a:gd name="connsiteY222" fmla="*/ 4294989 h 5088157"/>
              <a:gd name="connsiteX223" fmla="*/ 3464528 w 7040153"/>
              <a:gd name="connsiteY223" fmla="*/ 4321166 h 5088157"/>
              <a:gd name="connsiteX224" fmla="*/ 3438338 w 7040153"/>
              <a:gd name="connsiteY224" fmla="*/ 4347344 h 5088157"/>
              <a:gd name="connsiteX225" fmla="*/ 3419809 w 7040153"/>
              <a:gd name="connsiteY225" fmla="*/ 4339686 h 5088157"/>
              <a:gd name="connsiteX226" fmla="*/ 3413944 w 7040153"/>
              <a:gd name="connsiteY226" fmla="*/ 4325511 h 5088157"/>
              <a:gd name="connsiteX227" fmla="*/ 2459796 w 7040153"/>
              <a:gd name="connsiteY227" fmla="*/ 4325511 h 5088157"/>
              <a:gd name="connsiteX228" fmla="*/ 2453932 w 7040153"/>
              <a:gd name="connsiteY228" fmla="*/ 4339686 h 5088157"/>
              <a:gd name="connsiteX229" fmla="*/ 2435403 w 7040153"/>
              <a:gd name="connsiteY229" fmla="*/ 4347344 h 5088157"/>
              <a:gd name="connsiteX230" fmla="*/ 2409212 w 7040153"/>
              <a:gd name="connsiteY230" fmla="*/ 4321166 h 5088157"/>
              <a:gd name="connsiteX231" fmla="*/ 2435403 w 7040153"/>
              <a:gd name="connsiteY231" fmla="*/ 4294989 h 5088157"/>
              <a:gd name="connsiteX232" fmla="*/ 148323 w 7040153"/>
              <a:gd name="connsiteY232" fmla="*/ 4284711 h 5088157"/>
              <a:gd name="connsiteX233" fmla="*/ 148378 w 7040153"/>
              <a:gd name="connsiteY233" fmla="*/ 4284768 h 5088157"/>
              <a:gd name="connsiteX234" fmla="*/ 148323 w 7040153"/>
              <a:gd name="connsiteY234" fmla="*/ 4284822 h 5088157"/>
              <a:gd name="connsiteX235" fmla="*/ 4853190 w 7040153"/>
              <a:gd name="connsiteY235" fmla="*/ 4267922 h 5088157"/>
              <a:gd name="connsiteX236" fmla="*/ 4888074 w 7040153"/>
              <a:gd name="connsiteY236" fmla="*/ 4267922 h 5088157"/>
              <a:gd name="connsiteX237" fmla="*/ 4888074 w 7040153"/>
              <a:gd name="connsiteY237" fmla="*/ 4371964 h 5088157"/>
              <a:gd name="connsiteX238" fmla="*/ 4853190 w 7040153"/>
              <a:gd name="connsiteY238" fmla="*/ 4371964 h 5088157"/>
              <a:gd name="connsiteX239" fmla="*/ 3609746 w 7040153"/>
              <a:gd name="connsiteY239" fmla="*/ 4267920 h 5088157"/>
              <a:gd name="connsiteX240" fmla="*/ 4027237 w 7040153"/>
              <a:gd name="connsiteY240" fmla="*/ 4267920 h 5088157"/>
              <a:gd name="connsiteX241" fmla="*/ 4063369 w 7040153"/>
              <a:gd name="connsiteY241" fmla="*/ 4304125 h 5088157"/>
              <a:gd name="connsiteX242" fmla="*/ 4401484 w 7040153"/>
              <a:gd name="connsiteY242" fmla="*/ 4304125 h 5088157"/>
              <a:gd name="connsiteX243" fmla="*/ 4401484 w 7040153"/>
              <a:gd name="connsiteY243" fmla="*/ 4304240 h 5088157"/>
              <a:gd name="connsiteX244" fmla="*/ 4401561 w 7040153"/>
              <a:gd name="connsiteY244" fmla="*/ 4304200 h 5088157"/>
              <a:gd name="connsiteX245" fmla="*/ 4403159 w 7040153"/>
              <a:gd name="connsiteY245" fmla="*/ 4305796 h 5088157"/>
              <a:gd name="connsiteX246" fmla="*/ 4444283 w 7040153"/>
              <a:gd name="connsiteY246" fmla="*/ 4346900 h 5088157"/>
              <a:gd name="connsiteX247" fmla="*/ 4654589 w 7040153"/>
              <a:gd name="connsiteY247" fmla="*/ 4346900 h 5088157"/>
              <a:gd name="connsiteX248" fmla="*/ 4679665 w 7040153"/>
              <a:gd name="connsiteY248" fmla="*/ 4371963 h 5088157"/>
              <a:gd name="connsiteX249" fmla="*/ 4385773 w 7040153"/>
              <a:gd name="connsiteY249" fmla="*/ 4371963 h 5088157"/>
              <a:gd name="connsiteX250" fmla="*/ 4352098 w 7040153"/>
              <a:gd name="connsiteY250" fmla="*/ 4338212 h 5088157"/>
              <a:gd name="connsiteX251" fmla="*/ 3573525 w 7040153"/>
              <a:gd name="connsiteY251" fmla="*/ 4338212 h 5088157"/>
              <a:gd name="connsiteX252" fmla="*/ 3573525 w 7040153"/>
              <a:gd name="connsiteY252" fmla="*/ 4304269 h 5088157"/>
              <a:gd name="connsiteX253" fmla="*/ 3573415 w 7040153"/>
              <a:gd name="connsiteY253" fmla="*/ 4304235 h 5088157"/>
              <a:gd name="connsiteX254" fmla="*/ 3573525 w 7040153"/>
              <a:gd name="connsiteY254" fmla="*/ 4304123 h 5088157"/>
              <a:gd name="connsiteX255" fmla="*/ 1010854 w 7040153"/>
              <a:gd name="connsiteY255" fmla="*/ 4267894 h 5088157"/>
              <a:gd name="connsiteX256" fmla="*/ 1045738 w 7040153"/>
              <a:gd name="connsiteY256" fmla="*/ 4267894 h 5088157"/>
              <a:gd name="connsiteX257" fmla="*/ 1045738 w 7040153"/>
              <a:gd name="connsiteY257" fmla="*/ 4371935 h 5088157"/>
              <a:gd name="connsiteX258" fmla="*/ 1010854 w 7040153"/>
              <a:gd name="connsiteY258" fmla="*/ 4371935 h 5088157"/>
              <a:gd name="connsiteX259" fmla="*/ 5265698 w 7040153"/>
              <a:gd name="connsiteY259" fmla="*/ 4267888 h 5088157"/>
              <a:gd name="connsiteX260" fmla="*/ 5300581 w 7040153"/>
              <a:gd name="connsiteY260" fmla="*/ 4267888 h 5088157"/>
              <a:gd name="connsiteX261" fmla="*/ 5300581 w 7040153"/>
              <a:gd name="connsiteY261" fmla="*/ 4371928 h 5088157"/>
              <a:gd name="connsiteX262" fmla="*/ 5265698 w 7040153"/>
              <a:gd name="connsiteY262" fmla="*/ 4371928 h 5088157"/>
              <a:gd name="connsiteX263" fmla="*/ 5059376 w 7040153"/>
              <a:gd name="connsiteY263" fmla="*/ 4267883 h 5088157"/>
              <a:gd name="connsiteX264" fmla="*/ 5094259 w 7040153"/>
              <a:gd name="connsiteY264" fmla="*/ 4267883 h 5088157"/>
              <a:gd name="connsiteX265" fmla="*/ 5094259 w 7040153"/>
              <a:gd name="connsiteY265" fmla="*/ 4371924 h 5088157"/>
              <a:gd name="connsiteX266" fmla="*/ 5059376 w 7040153"/>
              <a:gd name="connsiteY266" fmla="*/ 4371924 h 5088157"/>
              <a:gd name="connsiteX267" fmla="*/ 393084 w 7040153"/>
              <a:gd name="connsiteY267" fmla="*/ 4223748 h 5088157"/>
              <a:gd name="connsiteX268" fmla="*/ 797872 w 7040153"/>
              <a:gd name="connsiteY268" fmla="*/ 4638567 h 5088157"/>
              <a:gd name="connsiteX269" fmla="*/ 3994950 w 7040153"/>
              <a:gd name="connsiteY269" fmla="*/ 4638567 h 5088157"/>
              <a:gd name="connsiteX270" fmla="*/ 3997014 w 7040153"/>
              <a:gd name="connsiteY270" fmla="*/ 4636456 h 5088157"/>
              <a:gd name="connsiteX271" fmla="*/ 4028162 w 7040153"/>
              <a:gd name="connsiteY271" fmla="*/ 4636456 h 5088157"/>
              <a:gd name="connsiteX272" fmla="*/ 4026098 w 7040153"/>
              <a:gd name="connsiteY272" fmla="*/ 4638567 h 5088157"/>
              <a:gd name="connsiteX273" fmla="*/ 4050461 w 7040153"/>
              <a:gd name="connsiteY273" fmla="*/ 4638567 h 5088157"/>
              <a:gd name="connsiteX274" fmla="*/ 4052525 w 7040153"/>
              <a:gd name="connsiteY274" fmla="*/ 4636456 h 5088157"/>
              <a:gd name="connsiteX275" fmla="*/ 4083673 w 7040153"/>
              <a:gd name="connsiteY275" fmla="*/ 4636456 h 5088157"/>
              <a:gd name="connsiteX276" fmla="*/ 4081613 w 7040153"/>
              <a:gd name="connsiteY276" fmla="*/ 4638567 h 5088157"/>
              <a:gd name="connsiteX277" fmla="*/ 4105977 w 7040153"/>
              <a:gd name="connsiteY277" fmla="*/ 4638567 h 5088157"/>
              <a:gd name="connsiteX278" fmla="*/ 4108036 w 7040153"/>
              <a:gd name="connsiteY278" fmla="*/ 4636456 h 5088157"/>
              <a:gd name="connsiteX279" fmla="*/ 4139184 w 7040153"/>
              <a:gd name="connsiteY279" fmla="*/ 4636456 h 5088157"/>
              <a:gd name="connsiteX280" fmla="*/ 4137125 w 7040153"/>
              <a:gd name="connsiteY280" fmla="*/ 4638567 h 5088157"/>
              <a:gd name="connsiteX281" fmla="*/ 4161487 w 7040153"/>
              <a:gd name="connsiteY281" fmla="*/ 4638567 h 5088157"/>
              <a:gd name="connsiteX282" fmla="*/ 4163547 w 7040153"/>
              <a:gd name="connsiteY282" fmla="*/ 4636456 h 5088157"/>
              <a:gd name="connsiteX283" fmla="*/ 4194807 w 7040153"/>
              <a:gd name="connsiteY283" fmla="*/ 4636456 h 5088157"/>
              <a:gd name="connsiteX284" fmla="*/ 4192743 w 7040153"/>
              <a:gd name="connsiteY284" fmla="*/ 4638567 h 5088157"/>
              <a:gd name="connsiteX285" fmla="*/ 4217107 w 7040153"/>
              <a:gd name="connsiteY285" fmla="*/ 4638567 h 5088157"/>
              <a:gd name="connsiteX286" fmla="*/ 4219171 w 7040153"/>
              <a:gd name="connsiteY286" fmla="*/ 4636456 h 5088157"/>
              <a:gd name="connsiteX287" fmla="*/ 4250318 w 7040153"/>
              <a:gd name="connsiteY287" fmla="*/ 4636456 h 5088157"/>
              <a:gd name="connsiteX288" fmla="*/ 4248259 w 7040153"/>
              <a:gd name="connsiteY288" fmla="*/ 4638567 h 5088157"/>
              <a:gd name="connsiteX289" fmla="*/ 4264835 w 7040153"/>
              <a:gd name="connsiteY289" fmla="*/ 4638567 h 5088157"/>
              <a:gd name="connsiteX290" fmla="*/ 4275123 w 7040153"/>
              <a:gd name="connsiteY290" fmla="*/ 4628023 h 5088157"/>
              <a:gd name="connsiteX291" fmla="*/ 4360671 w 7040153"/>
              <a:gd name="connsiteY291" fmla="*/ 4628023 h 5088157"/>
              <a:gd name="connsiteX292" fmla="*/ 4350370 w 7040153"/>
              <a:gd name="connsiteY292" fmla="*/ 4638567 h 5088157"/>
              <a:gd name="connsiteX293" fmla="*/ 4379420 w 7040153"/>
              <a:gd name="connsiteY293" fmla="*/ 4638567 h 5088157"/>
              <a:gd name="connsiteX294" fmla="*/ 4392823 w 7040153"/>
              <a:gd name="connsiteY294" fmla="*/ 4624830 h 5088157"/>
              <a:gd name="connsiteX295" fmla="*/ 4837135 w 7040153"/>
              <a:gd name="connsiteY295" fmla="*/ 4624830 h 5088157"/>
              <a:gd name="connsiteX296" fmla="*/ 4823571 w 7040153"/>
              <a:gd name="connsiteY296" fmla="*/ 4638802 h 5088157"/>
              <a:gd name="connsiteX297" fmla="*/ 4870449 w 7040153"/>
              <a:gd name="connsiteY297" fmla="*/ 4638827 h 5088157"/>
              <a:gd name="connsiteX298" fmla="*/ 4882638 w 7040153"/>
              <a:gd name="connsiteY298" fmla="*/ 4626334 h 5088157"/>
              <a:gd name="connsiteX299" fmla="*/ 4963292 w 7040153"/>
              <a:gd name="connsiteY299" fmla="*/ 4626334 h 5088157"/>
              <a:gd name="connsiteX300" fmla="*/ 4972413 w 7040153"/>
              <a:gd name="connsiteY300" fmla="*/ 4615615 h 5088157"/>
              <a:gd name="connsiteX301" fmla="*/ 5370227 w 7040153"/>
              <a:gd name="connsiteY301" fmla="*/ 4615615 h 5088157"/>
              <a:gd name="connsiteX302" fmla="*/ 5370227 w 7040153"/>
              <a:gd name="connsiteY302" fmla="*/ 4617667 h 5088157"/>
              <a:gd name="connsiteX303" fmla="*/ 5255337 w 7040153"/>
              <a:gd name="connsiteY303" fmla="*/ 4617667 h 5088157"/>
              <a:gd name="connsiteX304" fmla="*/ 5245403 w 7040153"/>
              <a:gd name="connsiteY304" fmla="*/ 4627957 h 5088157"/>
              <a:gd name="connsiteX305" fmla="*/ 4987315 w 7040153"/>
              <a:gd name="connsiteY305" fmla="*/ 4627957 h 5088157"/>
              <a:gd name="connsiteX306" fmla="*/ 4976747 w 7040153"/>
              <a:gd name="connsiteY306" fmla="*/ 4638789 h 5088157"/>
              <a:gd name="connsiteX307" fmla="*/ 4873360 w 7040153"/>
              <a:gd name="connsiteY307" fmla="*/ 4638789 h 5088157"/>
              <a:gd name="connsiteX308" fmla="*/ 4873321 w 7040153"/>
              <a:gd name="connsiteY308" fmla="*/ 4638828 h 5088157"/>
              <a:gd name="connsiteX309" fmla="*/ 5630251 w 7040153"/>
              <a:gd name="connsiteY309" fmla="*/ 4639236 h 5088157"/>
              <a:gd name="connsiteX310" fmla="*/ 5495285 w 7040153"/>
              <a:gd name="connsiteY310" fmla="*/ 4774202 h 5088157"/>
              <a:gd name="connsiteX311" fmla="*/ 798317 w 7040153"/>
              <a:gd name="connsiteY311" fmla="*/ 4774202 h 5088157"/>
              <a:gd name="connsiteX312" fmla="*/ 393084 w 7040153"/>
              <a:gd name="connsiteY312" fmla="*/ 4368745 h 5088157"/>
              <a:gd name="connsiteX313" fmla="*/ 6677553 w 7040153"/>
              <a:gd name="connsiteY313" fmla="*/ 4164124 h 5088157"/>
              <a:gd name="connsiteX314" fmla="*/ 7040153 w 7040153"/>
              <a:gd name="connsiteY314" fmla="*/ 4164124 h 5088157"/>
              <a:gd name="connsiteX315" fmla="*/ 7040153 w 7040153"/>
              <a:gd name="connsiteY315" fmla="*/ 4170031 h 5088157"/>
              <a:gd name="connsiteX316" fmla="*/ 6677553 w 7040153"/>
              <a:gd name="connsiteY316" fmla="*/ 4170031 h 5088157"/>
              <a:gd name="connsiteX317" fmla="*/ 154789 w 7040153"/>
              <a:gd name="connsiteY317" fmla="*/ 4162339 h 5088157"/>
              <a:gd name="connsiteX318" fmla="*/ 187215 w 7040153"/>
              <a:gd name="connsiteY318" fmla="*/ 4194921 h 5088157"/>
              <a:gd name="connsiteX319" fmla="*/ 212808 w 7040153"/>
              <a:gd name="connsiteY319" fmla="*/ 4220573 h 5088157"/>
              <a:gd name="connsiteX320" fmla="*/ 220658 w 7040153"/>
              <a:gd name="connsiteY320" fmla="*/ 4212742 h 5088157"/>
              <a:gd name="connsiteX321" fmla="*/ 270590 w 7040153"/>
              <a:gd name="connsiteY321" fmla="*/ 4162561 h 5088157"/>
              <a:gd name="connsiteX322" fmla="*/ 277947 w 7040153"/>
              <a:gd name="connsiteY322" fmla="*/ 4168022 h 5088157"/>
              <a:gd name="connsiteX323" fmla="*/ 225377 w 7040153"/>
              <a:gd name="connsiteY323" fmla="*/ 4220918 h 5088157"/>
              <a:gd name="connsiteX324" fmla="*/ 219252 w 7040153"/>
              <a:gd name="connsiteY324" fmla="*/ 4227031 h 5088157"/>
              <a:gd name="connsiteX325" fmla="*/ 226872 w 7040153"/>
              <a:gd name="connsiteY325" fmla="*/ 4234670 h 5088157"/>
              <a:gd name="connsiteX326" fmla="*/ 277055 w 7040153"/>
              <a:gd name="connsiteY326" fmla="*/ 4284600 h 5088157"/>
              <a:gd name="connsiteX327" fmla="*/ 271594 w 7040153"/>
              <a:gd name="connsiteY327" fmla="*/ 4291956 h 5088157"/>
              <a:gd name="connsiteX328" fmla="*/ 218696 w 7040153"/>
              <a:gd name="connsiteY328" fmla="*/ 4239390 h 5088157"/>
              <a:gd name="connsiteX329" fmla="*/ 212793 w 7040153"/>
              <a:gd name="connsiteY329" fmla="*/ 4233475 h 5088157"/>
              <a:gd name="connsiteX330" fmla="*/ 195024 w 7040153"/>
              <a:gd name="connsiteY330" fmla="*/ 4251208 h 5088157"/>
              <a:gd name="connsiteX331" fmla="*/ 154787 w 7040153"/>
              <a:gd name="connsiteY331" fmla="*/ 4291286 h 5088157"/>
              <a:gd name="connsiteX332" fmla="*/ 148378 w 7040153"/>
              <a:gd name="connsiteY332" fmla="*/ 4284768 h 5088157"/>
              <a:gd name="connsiteX333" fmla="*/ 180907 w 7040153"/>
              <a:gd name="connsiteY333" fmla="*/ 4252398 h 5088157"/>
              <a:gd name="connsiteX334" fmla="*/ 206348 w 7040153"/>
              <a:gd name="connsiteY334" fmla="*/ 4227017 h 5088157"/>
              <a:gd name="connsiteX335" fmla="*/ 188404 w 7040153"/>
              <a:gd name="connsiteY335" fmla="*/ 4209037 h 5088157"/>
              <a:gd name="connsiteX336" fmla="*/ 148323 w 7040153"/>
              <a:gd name="connsiteY336" fmla="*/ 4168803 h 5088157"/>
              <a:gd name="connsiteX337" fmla="*/ 148212 w 7040153"/>
              <a:gd name="connsiteY337" fmla="*/ 4168803 h 5088157"/>
              <a:gd name="connsiteX338" fmla="*/ 131940 w 7040153"/>
              <a:gd name="connsiteY338" fmla="*/ 4145845 h 5088157"/>
              <a:gd name="connsiteX339" fmla="*/ 131940 w 7040153"/>
              <a:gd name="connsiteY339" fmla="*/ 4307671 h 5088157"/>
              <a:gd name="connsiteX340" fmla="*/ 293773 w 7040153"/>
              <a:gd name="connsiteY340" fmla="*/ 4307671 h 5088157"/>
              <a:gd name="connsiteX341" fmla="*/ 293773 w 7040153"/>
              <a:gd name="connsiteY341" fmla="*/ 4145845 h 5088157"/>
              <a:gd name="connsiteX342" fmla="*/ 122688 w 7040153"/>
              <a:gd name="connsiteY342" fmla="*/ 4136594 h 5088157"/>
              <a:gd name="connsiteX343" fmla="*/ 303022 w 7040153"/>
              <a:gd name="connsiteY343" fmla="*/ 4136594 h 5088157"/>
              <a:gd name="connsiteX344" fmla="*/ 303022 w 7040153"/>
              <a:gd name="connsiteY344" fmla="*/ 4316920 h 5088157"/>
              <a:gd name="connsiteX345" fmla="*/ 122688 w 7040153"/>
              <a:gd name="connsiteY345" fmla="*/ 4316920 h 5088157"/>
              <a:gd name="connsiteX346" fmla="*/ 7040153 w 7040153"/>
              <a:gd name="connsiteY346" fmla="*/ 4132616 h 5088157"/>
              <a:gd name="connsiteX347" fmla="*/ 7040153 w 7040153"/>
              <a:gd name="connsiteY347" fmla="*/ 4136131 h 5088157"/>
              <a:gd name="connsiteX348" fmla="*/ 7036646 w 7040153"/>
              <a:gd name="connsiteY348" fmla="*/ 4136152 h 5088157"/>
              <a:gd name="connsiteX349" fmla="*/ 6332277 w 7040153"/>
              <a:gd name="connsiteY349" fmla="*/ 4119659 h 5088157"/>
              <a:gd name="connsiteX350" fmla="*/ 6511268 w 7040153"/>
              <a:gd name="connsiteY350" fmla="*/ 4119659 h 5088157"/>
              <a:gd name="connsiteX351" fmla="*/ 6550721 w 7040153"/>
              <a:gd name="connsiteY351" fmla="*/ 4159111 h 5088157"/>
              <a:gd name="connsiteX352" fmla="*/ 6654370 w 7040153"/>
              <a:gd name="connsiteY352" fmla="*/ 4159111 h 5088157"/>
              <a:gd name="connsiteX353" fmla="*/ 6637319 w 7040153"/>
              <a:gd name="connsiteY353" fmla="*/ 4176272 h 5088157"/>
              <a:gd name="connsiteX354" fmla="*/ 6093997 w 7040153"/>
              <a:gd name="connsiteY354" fmla="*/ 4176272 h 5088157"/>
              <a:gd name="connsiteX355" fmla="*/ 6085415 w 7040153"/>
              <a:gd name="connsiteY355" fmla="*/ 4165127 h 5088157"/>
              <a:gd name="connsiteX356" fmla="*/ 6286806 w 7040153"/>
              <a:gd name="connsiteY356" fmla="*/ 4165127 h 5088157"/>
              <a:gd name="connsiteX357" fmla="*/ 0 w 7040153"/>
              <a:gd name="connsiteY357" fmla="*/ 4113189 h 5088157"/>
              <a:gd name="connsiteX358" fmla="*/ 8805 w 7040153"/>
              <a:gd name="connsiteY358" fmla="*/ 4113189 h 5088157"/>
              <a:gd name="connsiteX359" fmla="*/ 8805 w 7040153"/>
              <a:gd name="connsiteY359" fmla="*/ 4365402 h 5088157"/>
              <a:gd name="connsiteX360" fmla="*/ 50600 w 7040153"/>
              <a:gd name="connsiteY360" fmla="*/ 4407197 h 5088157"/>
              <a:gd name="connsiteX361" fmla="*/ 44359 w 7040153"/>
              <a:gd name="connsiteY361" fmla="*/ 4413438 h 5088157"/>
              <a:gd name="connsiteX362" fmla="*/ 0 w 7040153"/>
              <a:gd name="connsiteY362" fmla="*/ 4369080 h 5088157"/>
              <a:gd name="connsiteX363" fmla="*/ 131289 w 7040153"/>
              <a:gd name="connsiteY363" fmla="*/ 4096317 h 5088157"/>
              <a:gd name="connsiteX364" fmla="*/ 137830 w 7040153"/>
              <a:gd name="connsiteY364" fmla="*/ 4102858 h 5088157"/>
              <a:gd name="connsiteX365" fmla="*/ 90859 w 7040153"/>
              <a:gd name="connsiteY365" fmla="*/ 4149829 h 5088157"/>
              <a:gd name="connsiteX366" fmla="*/ 84318 w 7040153"/>
              <a:gd name="connsiteY366" fmla="*/ 4143289 h 5088157"/>
              <a:gd name="connsiteX367" fmla="*/ 83362 w 7040153"/>
              <a:gd name="connsiteY367" fmla="*/ 4034177 h 5088157"/>
              <a:gd name="connsiteX368" fmla="*/ 159488 w 7040153"/>
              <a:gd name="connsiteY368" fmla="*/ 4034177 h 5088157"/>
              <a:gd name="connsiteX369" fmla="*/ 159488 w 7040153"/>
              <a:gd name="connsiteY369" fmla="*/ 4043427 h 5088157"/>
              <a:gd name="connsiteX370" fmla="*/ 83362 w 7040153"/>
              <a:gd name="connsiteY370" fmla="*/ 4043427 h 5088157"/>
              <a:gd name="connsiteX371" fmla="*/ 6739739 w 7040153"/>
              <a:gd name="connsiteY371" fmla="*/ 3940552 h 5088157"/>
              <a:gd name="connsiteX372" fmla="*/ 7040153 w 7040153"/>
              <a:gd name="connsiteY372" fmla="*/ 3940552 h 5088157"/>
              <a:gd name="connsiteX373" fmla="*/ 7040153 w 7040153"/>
              <a:gd name="connsiteY373" fmla="*/ 3944898 h 5088157"/>
              <a:gd name="connsiteX374" fmla="*/ 6739739 w 7040153"/>
              <a:gd name="connsiteY374" fmla="*/ 3944898 h 5088157"/>
              <a:gd name="connsiteX375" fmla="*/ 5978867 w 7040153"/>
              <a:gd name="connsiteY375" fmla="*/ 3938213 h 5088157"/>
              <a:gd name="connsiteX376" fmla="*/ 6666182 w 7040153"/>
              <a:gd name="connsiteY376" fmla="*/ 3938213 h 5088157"/>
              <a:gd name="connsiteX377" fmla="*/ 6704965 w 7040153"/>
              <a:gd name="connsiteY377" fmla="*/ 3977106 h 5088157"/>
              <a:gd name="connsiteX378" fmla="*/ 7040153 w 7040153"/>
              <a:gd name="connsiteY378" fmla="*/ 3977106 h 5088157"/>
              <a:gd name="connsiteX379" fmla="*/ 7040153 w 7040153"/>
              <a:gd name="connsiteY379" fmla="*/ 4039913 h 5088157"/>
              <a:gd name="connsiteX380" fmla="*/ 5876555 w 7040153"/>
              <a:gd name="connsiteY380" fmla="*/ 4040517 h 5088157"/>
              <a:gd name="connsiteX381" fmla="*/ 606727 w 7040153"/>
              <a:gd name="connsiteY381" fmla="*/ 3828877 h 5088157"/>
              <a:gd name="connsiteX382" fmla="*/ 656540 w 7040153"/>
              <a:gd name="connsiteY382" fmla="*/ 3878696 h 5088157"/>
              <a:gd name="connsiteX383" fmla="*/ 656540 w 7040153"/>
              <a:gd name="connsiteY383" fmla="*/ 4018789 h 5088157"/>
              <a:gd name="connsiteX384" fmla="*/ 599596 w 7040153"/>
              <a:gd name="connsiteY384" fmla="*/ 4018789 h 5088157"/>
              <a:gd name="connsiteX385" fmla="*/ 551675 w 7040153"/>
              <a:gd name="connsiteY385" fmla="*/ 3970866 h 5088157"/>
              <a:gd name="connsiteX386" fmla="*/ 606727 w 7040153"/>
              <a:gd name="connsiteY386" fmla="*/ 3970866 h 5088157"/>
              <a:gd name="connsiteX387" fmla="*/ 1450 w 7040153"/>
              <a:gd name="connsiteY387" fmla="*/ 3514590 h 5088157"/>
              <a:gd name="connsiteX388" fmla="*/ 10256 w 7040153"/>
              <a:gd name="connsiteY388" fmla="*/ 3514590 h 5088157"/>
              <a:gd name="connsiteX389" fmla="*/ 10256 w 7040153"/>
              <a:gd name="connsiteY389" fmla="*/ 3828880 h 5088157"/>
              <a:gd name="connsiteX390" fmla="*/ 1450 w 7040153"/>
              <a:gd name="connsiteY390" fmla="*/ 3828880 h 5088157"/>
              <a:gd name="connsiteX391" fmla="*/ 662112 w 7040153"/>
              <a:gd name="connsiteY391" fmla="*/ 2979404 h 5088157"/>
              <a:gd name="connsiteX392" fmla="*/ 673478 w 7040153"/>
              <a:gd name="connsiteY392" fmla="*/ 2990773 h 5088157"/>
              <a:gd name="connsiteX393" fmla="*/ 670136 w 7040153"/>
              <a:gd name="connsiteY393" fmla="*/ 2998797 h 5088157"/>
              <a:gd name="connsiteX394" fmla="*/ 665589 w 7040153"/>
              <a:gd name="connsiteY394" fmla="*/ 3000691 h 5088157"/>
              <a:gd name="connsiteX395" fmla="*/ 665589 w 7040153"/>
              <a:gd name="connsiteY395" fmla="*/ 3111807 h 5088157"/>
              <a:gd name="connsiteX396" fmla="*/ 609981 w 7040153"/>
              <a:gd name="connsiteY396" fmla="*/ 3167421 h 5088157"/>
              <a:gd name="connsiteX397" fmla="*/ 605189 w 7040153"/>
              <a:gd name="connsiteY397" fmla="*/ 3162628 h 5088157"/>
              <a:gd name="connsiteX398" fmla="*/ 658792 w 7040153"/>
              <a:gd name="connsiteY398" fmla="*/ 3109019 h 5088157"/>
              <a:gd name="connsiteX399" fmla="*/ 658792 w 7040153"/>
              <a:gd name="connsiteY399" fmla="*/ 3000757 h 5088157"/>
              <a:gd name="connsiteX400" fmla="*/ 654088 w 7040153"/>
              <a:gd name="connsiteY400" fmla="*/ 2998797 h 5088157"/>
              <a:gd name="connsiteX401" fmla="*/ 650745 w 7040153"/>
              <a:gd name="connsiteY401" fmla="*/ 2990773 h 5088157"/>
              <a:gd name="connsiteX402" fmla="*/ 662112 w 7040153"/>
              <a:gd name="connsiteY402" fmla="*/ 2979404 h 5088157"/>
              <a:gd name="connsiteX403" fmla="*/ 550676 w 7040153"/>
              <a:gd name="connsiteY403" fmla="*/ 2781825 h 5088157"/>
              <a:gd name="connsiteX404" fmla="*/ 550676 w 7040153"/>
              <a:gd name="connsiteY404" fmla="*/ 3365476 h 5088157"/>
              <a:gd name="connsiteX405" fmla="*/ 556133 w 7040153"/>
              <a:gd name="connsiteY405" fmla="*/ 3365476 h 5088157"/>
              <a:gd name="connsiteX406" fmla="*/ 556133 w 7040153"/>
              <a:gd name="connsiteY406" fmla="*/ 2785834 h 5088157"/>
              <a:gd name="connsiteX407" fmla="*/ 551549 w 7040153"/>
              <a:gd name="connsiteY407" fmla="*/ 2783934 h 5088157"/>
              <a:gd name="connsiteX408" fmla="*/ 1450 w 7040153"/>
              <a:gd name="connsiteY408" fmla="*/ 2764527 h 5088157"/>
              <a:gd name="connsiteX409" fmla="*/ 10256 w 7040153"/>
              <a:gd name="connsiteY409" fmla="*/ 2764527 h 5088157"/>
              <a:gd name="connsiteX410" fmla="*/ 10256 w 7040153"/>
              <a:gd name="connsiteY410" fmla="*/ 2956779 h 5088157"/>
              <a:gd name="connsiteX411" fmla="*/ 1450 w 7040153"/>
              <a:gd name="connsiteY411" fmla="*/ 2956779 h 5088157"/>
              <a:gd name="connsiteX412" fmla="*/ 606739 w 7040153"/>
              <a:gd name="connsiteY412" fmla="*/ 2262778 h 5088157"/>
              <a:gd name="connsiteX413" fmla="*/ 644072 w 7040153"/>
              <a:gd name="connsiteY413" fmla="*/ 2300002 h 5088157"/>
              <a:gd name="connsiteX414" fmla="*/ 644072 w 7040153"/>
              <a:gd name="connsiteY414" fmla="*/ 2539621 h 5088157"/>
              <a:gd name="connsiteX415" fmla="*/ 676166 w 7040153"/>
              <a:gd name="connsiteY415" fmla="*/ 2571830 h 5088157"/>
              <a:gd name="connsiteX416" fmla="*/ 676166 w 7040153"/>
              <a:gd name="connsiteY416" fmla="*/ 2854803 h 5088157"/>
              <a:gd name="connsiteX417" fmla="*/ 641953 w 7040153"/>
              <a:gd name="connsiteY417" fmla="*/ 2889129 h 5088157"/>
              <a:gd name="connsiteX418" fmla="*/ 641953 w 7040153"/>
              <a:gd name="connsiteY418" fmla="*/ 2942626 h 5088157"/>
              <a:gd name="connsiteX419" fmla="*/ 605178 w 7040153"/>
              <a:gd name="connsiteY419" fmla="*/ 2979404 h 5088157"/>
              <a:gd name="connsiteX420" fmla="*/ 262120 w 7040153"/>
              <a:gd name="connsiteY420" fmla="*/ 2216526 h 5088157"/>
              <a:gd name="connsiteX421" fmla="*/ 271372 w 7040153"/>
              <a:gd name="connsiteY421" fmla="*/ 2216526 h 5088157"/>
              <a:gd name="connsiteX422" fmla="*/ 271372 w 7040153"/>
              <a:gd name="connsiteY422" fmla="*/ 2652855 h 5088157"/>
              <a:gd name="connsiteX423" fmla="*/ 304473 w 7040153"/>
              <a:gd name="connsiteY423" fmla="*/ 2685956 h 5088157"/>
              <a:gd name="connsiteX424" fmla="*/ 304473 w 7040153"/>
              <a:gd name="connsiteY424" fmla="*/ 3270402 h 5088157"/>
              <a:gd name="connsiteX425" fmla="*/ 126368 w 7040153"/>
              <a:gd name="connsiteY425" fmla="*/ 3448388 h 5088157"/>
              <a:gd name="connsiteX426" fmla="*/ 126368 w 7040153"/>
              <a:gd name="connsiteY426" fmla="*/ 4008985 h 5088157"/>
              <a:gd name="connsiteX427" fmla="*/ 117117 w 7040153"/>
              <a:gd name="connsiteY427" fmla="*/ 4008985 h 5088157"/>
              <a:gd name="connsiteX428" fmla="*/ 117117 w 7040153"/>
              <a:gd name="connsiteY428" fmla="*/ 3454743 h 5088157"/>
              <a:gd name="connsiteX429" fmla="*/ 117116 w 7040153"/>
              <a:gd name="connsiteY429" fmla="*/ 3454744 h 5088157"/>
              <a:gd name="connsiteX430" fmla="*/ 117116 w 7040153"/>
              <a:gd name="connsiteY430" fmla="*/ 3388875 h 5088157"/>
              <a:gd name="connsiteX431" fmla="*/ 295224 w 7040153"/>
              <a:gd name="connsiteY431" fmla="*/ 3210667 h 5088157"/>
              <a:gd name="connsiteX432" fmla="*/ 295224 w 7040153"/>
              <a:gd name="connsiteY432" fmla="*/ 2689857 h 5088157"/>
              <a:gd name="connsiteX433" fmla="*/ 262120 w 7040153"/>
              <a:gd name="connsiteY433" fmla="*/ 2656756 h 5088157"/>
              <a:gd name="connsiteX434" fmla="*/ 607398 w 7040153"/>
              <a:gd name="connsiteY434" fmla="*/ 2137953 h 5088157"/>
              <a:gd name="connsiteX435" fmla="*/ 645844 w 7040153"/>
              <a:gd name="connsiteY435" fmla="*/ 2176515 h 5088157"/>
              <a:gd name="connsiteX436" fmla="*/ 645844 w 7040153"/>
              <a:gd name="connsiteY436" fmla="*/ 2249069 h 5088157"/>
              <a:gd name="connsiteX437" fmla="*/ 645955 w 7040153"/>
              <a:gd name="connsiteY437" fmla="*/ 2258990 h 5088157"/>
              <a:gd name="connsiteX438" fmla="*/ 607398 w 7040153"/>
              <a:gd name="connsiteY438" fmla="*/ 2220316 h 5088157"/>
              <a:gd name="connsiteX439" fmla="*/ 607414 w 7040153"/>
              <a:gd name="connsiteY439" fmla="*/ 2059156 h 5088157"/>
              <a:gd name="connsiteX440" fmla="*/ 645861 w 7040153"/>
              <a:gd name="connsiteY440" fmla="*/ 2097606 h 5088157"/>
              <a:gd name="connsiteX441" fmla="*/ 645861 w 7040153"/>
              <a:gd name="connsiteY441" fmla="*/ 2124354 h 5088157"/>
              <a:gd name="connsiteX442" fmla="*/ 645971 w 7040153"/>
              <a:gd name="connsiteY442" fmla="*/ 2134275 h 5088157"/>
              <a:gd name="connsiteX443" fmla="*/ 607414 w 7040153"/>
              <a:gd name="connsiteY443" fmla="*/ 2095601 h 5088157"/>
              <a:gd name="connsiteX444" fmla="*/ 1445 w 7040153"/>
              <a:gd name="connsiteY444" fmla="*/ 1922297 h 5088157"/>
              <a:gd name="connsiteX445" fmla="*/ 10250 w 7040153"/>
              <a:gd name="connsiteY445" fmla="*/ 1922297 h 5088157"/>
              <a:gd name="connsiteX446" fmla="*/ 10250 w 7040153"/>
              <a:gd name="connsiteY446" fmla="*/ 2258989 h 5088157"/>
              <a:gd name="connsiteX447" fmla="*/ 1445 w 7040153"/>
              <a:gd name="connsiteY447" fmla="*/ 2258989 h 5088157"/>
              <a:gd name="connsiteX448" fmla="*/ 293772 w 7040153"/>
              <a:gd name="connsiteY448" fmla="*/ 1400930 h 5088157"/>
              <a:gd name="connsiteX449" fmla="*/ 303024 w 7040153"/>
              <a:gd name="connsiteY449" fmla="*/ 1400930 h 5088157"/>
              <a:gd name="connsiteX450" fmla="*/ 303024 w 7040153"/>
              <a:gd name="connsiteY450" fmla="*/ 1604327 h 5088157"/>
              <a:gd name="connsiteX451" fmla="*/ 169278 w 7040153"/>
              <a:gd name="connsiteY451" fmla="*/ 1737977 h 5088157"/>
              <a:gd name="connsiteX452" fmla="*/ 169278 w 7040153"/>
              <a:gd name="connsiteY452" fmla="*/ 2517889 h 5088157"/>
              <a:gd name="connsiteX453" fmla="*/ 127927 w 7040153"/>
              <a:gd name="connsiteY453" fmla="*/ 2476651 h 5088157"/>
              <a:gd name="connsiteX454" fmla="*/ 128261 w 7040153"/>
              <a:gd name="connsiteY454" fmla="*/ 2240413 h 5088157"/>
              <a:gd name="connsiteX455" fmla="*/ 128261 w 7040153"/>
              <a:gd name="connsiteY455" fmla="*/ 1766042 h 5088157"/>
              <a:gd name="connsiteX456" fmla="*/ 293772 w 7040153"/>
              <a:gd name="connsiteY456" fmla="*/ 1600427 h 5088157"/>
              <a:gd name="connsiteX457" fmla="*/ 256329 w 7040153"/>
              <a:gd name="connsiteY457" fmla="*/ 1361142 h 5088157"/>
              <a:gd name="connsiteX458" fmla="*/ 342263 w 7040153"/>
              <a:gd name="connsiteY458" fmla="*/ 1361142 h 5088157"/>
              <a:gd name="connsiteX459" fmla="*/ 342263 w 7040153"/>
              <a:gd name="connsiteY459" fmla="*/ 1370393 h 5088157"/>
              <a:gd name="connsiteX460" fmla="*/ 256329 w 7040153"/>
              <a:gd name="connsiteY460" fmla="*/ 1370393 h 5088157"/>
              <a:gd name="connsiteX461" fmla="*/ 333738 w 7040153"/>
              <a:gd name="connsiteY461" fmla="*/ 1168373 h 5088157"/>
              <a:gd name="connsiteX462" fmla="*/ 340281 w 7040153"/>
              <a:gd name="connsiteY462" fmla="*/ 1174913 h 5088157"/>
              <a:gd name="connsiteX463" fmla="*/ 293320 w 7040153"/>
              <a:gd name="connsiteY463" fmla="*/ 1221891 h 5088157"/>
              <a:gd name="connsiteX464" fmla="*/ 286777 w 7040153"/>
              <a:gd name="connsiteY464" fmla="*/ 1215350 h 5088157"/>
              <a:gd name="connsiteX465" fmla="*/ 148323 w 7040153"/>
              <a:gd name="connsiteY465" fmla="*/ 1153064 h 5088157"/>
              <a:gd name="connsiteX466" fmla="*/ 148378 w 7040153"/>
              <a:gd name="connsiteY466" fmla="*/ 1153120 h 5088157"/>
              <a:gd name="connsiteX467" fmla="*/ 148323 w 7040153"/>
              <a:gd name="connsiteY467" fmla="*/ 1153175 h 5088157"/>
              <a:gd name="connsiteX468" fmla="*/ 154789 w 7040153"/>
              <a:gd name="connsiteY468" fmla="*/ 1030692 h 5088157"/>
              <a:gd name="connsiteX469" fmla="*/ 187215 w 7040153"/>
              <a:gd name="connsiteY469" fmla="*/ 1063274 h 5088157"/>
              <a:gd name="connsiteX470" fmla="*/ 212808 w 7040153"/>
              <a:gd name="connsiteY470" fmla="*/ 1088926 h 5088157"/>
              <a:gd name="connsiteX471" fmla="*/ 220658 w 7040153"/>
              <a:gd name="connsiteY471" fmla="*/ 1081095 h 5088157"/>
              <a:gd name="connsiteX472" fmla="*/ 270590 w 7040153"/>
              <a:gd name="connsiteY472" fmla="*/ 1030914 h 5088157"/>
              <a:gd name="connsiteX473" fmla="*/ 277947 w 7040153"/>
              <a:gd name="connsiteY473" fmla="*/ 1036375 h 5088157"/>
              <a:gd name="connsiteX474" fmla="*/ 225377 w 7040153"/>
              <a:gd name="connsiteY474" fmla="*/ 1089272 h 5088157"/>
              <a:gd name="connsiteX475" fmla="*/ 219252 w 7040153"/>
              <a:gd name="connsiteY475" fmla="*/ 1095385 h 5088157"/>
              <a:gd name="connsiteX476" fmla="*/ 226872 w 7040153"/>
              <a:gd name="connsiteY476" fmla="*/ 1103024 h 5088157"/>
              <a:gd name="connsiteX477" fmla="*/ 277055 w 7040153"/>
              <a:gd name="connsiteY477" fmla="*/ 1152953 h 5088157"/>
              <a:gd name="connsiteX478" fmla="*/ 271594 w 7040153"/>
              <a:gd name="connsiteY478" fmla="*/ 1160310 h 5088157"/>
              <a:gd name="connsiteX479" fmla="*/ 218696 w 7040153"/>
              <a:gd name="connsiteY479" fmla="*/ 1107743 h 5088157"/>
              <a:gd name="connsiteX480" fmla="*/ 212793 w 7040153"/>
              <a:gd name="connsiteY480" fmla="*/ 1101829 h 5088157"/>
              <a:gd name="connsiteX481" fmla="*/ 195024 w 7040153"/>
              <a:gd name="connsiteY481" fmla="*/ 1119561 h 5088157"/>
              <a:gd name="connsiteX482" fmla="*/ 154787 w 7040153"/>
              <a:gd name="connsiteY482" fmla="*/ 1159641 h 5088157"/>
              <a:gd name="connsiteX483" fmla="*/ 148378 w 7040153"/>
              <a:gd name="connsiteY483" fmla="*/ 1153120 h 5088157"/>
              <a:gd name="connsiteX484" fmla="*/ 180907 w 7040153"/>
              <a:gd name="connsiteY484" fmla="*/ 1120751 h 5088157"/>
              <a:gd name="connsiteX485" fmla="*/ 206348 w 7040153"/>
              <a:gd name="connsiteY485" fmla="*/ 1095370 h 5088157"/>
              <a:gd name="connsiteX486" fmla="*/ 188404 w 7040153"/>
              <a:gd name="connsiteY486" fmla="*/ 1077391 h 5088157"/>
              <a:gd name="connsiteX487" fmla="*/ 148323 w 7040153"/>
              <a:gd name="connsiteY487" fmla="*/ 1037156 h 5088157"/>
              <a:gd name="connsiteX488" fmla="*/ 148212 w 7040153"/>
              <a:gd name="connsiteY488" fmla="*/ 1037156 h 5088157"/>
              <a:gd name="connsiteX489" fmla="*/ 131940 w 7040153"/>
              <a:gd name="connsiteY489" fmla="*/ 1014308 h 5088157"/>
              <a:gd name="connsiteX490" fmla="*/ 131940 w 7040153"/>
              <a:gd name="connsiteY490" fmla="*/ 1176135 h 5088157"/>
              <a:gd name="connsiteX491" fmla="*/ 293773 w 7040153"/>
              <a:gd name="connsiteY491" fmla="*/ 1176135 h 5088157"/>
              <a:gd name="connsiteX492" fmla="*/ 293773 w 7040153"/>
              <a:gd name="connsiteY492" fmla="*/ 1014308 h 5088157"/>
              <a:gd name="connsiteX493" fmla="*/ 122688 w 7040153"/>
              <a:gd name="connsiteY493" fmla="*/ 1005057 h 5088157"/>
              <a:gd name="connsiteX494" fmla="*/ 303022 w 7040153"/>
              <a:gd name="connsiteY494" fmla="*/ 1005057 h 5088157"/>
              <a:gd name="connsiteX495" fmla="*/ 303022 w 7040153"/>
              <a:gd name="connsiteY495" fmla="*/ 1185386 h 5088157"/>
              <a:gd name="connsiteX496" fmla="*/ 122688 w 7040153"/>
              <a:gd name="connsiteY496" fmla="*/ 1185386 h 5088157"/>
              <a:gd name="connsiteX497" fmla="*/ 131258 w 7040153"/>
              <a:gd name="connsiteY497" fmla="*/ 964749 h 5088157"/>
              <a:gd name="connsiteX498" fmla="*/ 137798 w 7040153"/>
              <a:gd name="connsiteY498" fmla="*/ 971291 h 5088157"/>
              <a:gd name="connsiteX499" fmla="*/ 90827 w 7040153"/>
              <a:gd name="connsiteY499" fmla="*/ 1018262 h 5088157"/>
              <a:gd name="connsiteX500" fmla="*/ 84286 w 7040153"/>
              <a:gd name="connsiteY500" fmla="*/ 1011721 h 5088157"/>
              <a:gd name="connsiteX501" fmla="*/ 1450 w 7040153"/>
              <a:gd name="connsiteY501" fmla="*/ 890486 h 5088157"/>
              <a:gd name="connsiteX502" fmla="*/ 10256 w 7040153"/>
              <a:gd name="connsiteY502" fmla="*/ 890486 h 5088157"/>
              <a:gd name="connsiteX503" fmla="*/ 10256 w 7040153"/>
              <a:gd name="connsiteY503" fmla="*/ 1114279 h 5088157"/>
              <a:gd name="connsiteX504" fmla="*/ 1450 w 7040153"/>
              <a:gd name="connsiteY504" fmla="*/ 1114279 h 5088157"/>
              <a:gd name="connsiteX505" fmla="*/ 333634 w 7040153"/>
              <a:gd name="connsiteY505" fmla="*/ 837042 h 5088157"/>
              <a:gd name="connsiteX506" fmla="*/ 340176 w 7040153"/>
              <a:gd name="connsiteY506" fmla="*/ 843584 h 5088157"/>
              <a:gd name="connsiteX507" fmla="*/ 293204 w 7040153"/>
              <a:gd name="connsiteY507" fmla="*/ 890555 h 5088157"/>
              <a:gd name="connsiteX508" fmla="*/ 286663 w 7040153"/>
              <a:gd name="connsiteY508" fmla="*/ 884014 h 5088157"/>
              <a:gd name="connsiteX509" fmla="*/ 148323 w 7040153"/>
              <a:gd name="connsiteY509" fmla="*/ 821722 h 5088157"/>
              <a:gd name="connsiteX510" fmla="*/ 148378 w 7040153"/>
              <a:gd name="connsiteY510" fmla="*/ 821779 h 5088157"/>
              <a:gd name="connsiteX511" fmla="*/ 148323 w 7040153"/>
              <a:gd name="connsiteY511" fmla="*/ 821833 h 5088157"/>
              <a:gd name="connsiteX512" fmla="*/ 154789 w 7040153"/>
              <a:gd name="connsiteY512" fmla="*/ 699238 h 5088157"/>
              <a:gd name="connsiteX513" fmla="*/ 187215 w 7040153"/>
              <a:gd name="connsiteY513" fmla="*/ 731820 h 5088157"/>
              <a:gd name="connsiteX514" fmla="*/ 212864 w 7040153"/>
              <a:gd name="connsiteY514" fmla="*/ 757529 h 5088157"/>
              <a:gd name="connsiteX515" fmla="*/ 220658 w 7040153"/>
              <a:gd name="connsiteY515" fmla="*/ 749753 h 5088157"/>
              <a:gd name="connsiteX516" fmla="*/ 270590 w 7040153"/>
              <a:gd name="connsiteY516" fmla="*/ 699572 h 5088157"/>
              <a:gd name="connsiteX517" fmla="*/ 277947 w 7040153"/>
              <a:gd name="connsiteY517" fmla="*/ 705033 h 5088157"/>
              <a:gd name="connsiteX518" fmla="*/ 225377 w 7040153"/>
              <a:gd name="connsiteY518" fmla="*/ 757930 h 5088157"/>
              <a:gd name="connsiteX519" fmla="*/ 219308 w 7040153"/>
              <a:gd name="connsiteY519" fmla="*/ 763987 h 5088157"/>
              <a:gd name="connsiteX520" fmla="*/ 226872 w 7040153"/>
              <a:gd name="connsiteY520" fmla="*/ 771570 h 5088157"/>
              <a:gd name="connsiteX521" fmla="*/ 277055 w 7040153"/>
              <a:gd name="connsiteY521" fmla="*/ 821499 h 5088157"/>
              <a:gd name="connsiteX522" fmla="*/ 271594 w 7040153"/>
              <a:gd name="connsiteY522" fmla="*/ 828856 h 5088157"/>
              <a:gd name="connsiteX523" fmla="*/ 218696 w 7040153"/>
              <a:gd name="connsiteY523" fmla="*/ 776289 h 5088157"/>
              <a:gd name="connsiteX524" fmla="*/ 212850 w 7040153"/>
              <a:gd name="connsiteY524" fmla="*/ 770432 h 5088157"/>
              <a:gd name="connsiteX525" fmla="*/ 195024 w 7040153"/>
              <a:gd name="connsiteY525" fmla="*/ 788220 h 5088157"/>
              <a:gd name="connsiteX526" fmla="*/ 154787 w 7040153"/>
              <a:gd name="connsiteY526" fmla="*/ 828299 h 5088157"/>
              <a:gd name="connsiteX527" fmla="*/ 148378 w 7040153"/>
              <a:gd name="connsiteY527" fmla="*/ 821779 h 5088157"/>
              <a:gd name="connsiteX528" fmla="*/ 180907 w 7040153"/>
              <a:gd name="connsiteY528" fmla="*/ 789409 h 5088157"/>
              <a:gd name="connsiteX529" fmla="*/ 206405 w 7040153"/>
              <a:gd name="connsiteY529" fmla="*/ 763973 h 5088157"/>
              <a:gd name="connsiteX530" fmla="*/ 188404 w 7040153"/>
              <a:gd name="connsiteY530" fmla="*/ 745937 h 5088157"/>
              <a:gd name="connsiteX531" fmla="*/ 148323 w 7040153"/>
              <a:gd name="connsiteY531" fmla="*/ 705702 h 5088157"/>
              <a:gd name="connsiteX532" fmla="*/ 148212 w 7040153"/>
              <a:gd name="connsiteY532" fmla="*/ 705702 h 5088157"/>
              <a:gd name="connsiteX533" fmla="*/ 131940 w 7040153"/>
              <a:gd name="connsiteY533" fmla="*/ 682855 h 5088157"/>
              <a:gd name="connsiteX534" fmla="*/ 131940 w 7040153"/>
              <a:gd name="connsiteY534" fmla="*/ 844682 h 5088157"/>
              <a:gd name="connsiteX535" fmla="*/ 293773 w 7040153"/>
              <a:gd name="connsiteY535" fmla="*/ 844682 h 5088157"/>
              <a:gd name="connsiteX536" fmla="*/ 293773 w 7040153"/>
              <a:gd name="connsiteY536" fmla="*/ 682855 h 5088157"/>
              <a:gd name="connsiteX537" fmla="*/ 122688 w 7040153"/>
              <a:gd name="connsiteY537" fmla="*/ 673604 h 5088157"/>
              <a:gd name="connsiteX538" fmla="*/ 303022 w 7040153"/>
              <a:gd name="connsiteY538" fmla="*/ 673604 h 5088157"/>
              <a:gd name="connsiteX539" fmla="*/ 303022 w 7040153"/>
              <a:gd name="connsiteY539" fmla="*/ 853932 h 5088157"/>
              <a:gd name="connsiteX540" fmla="*/ 122688 w 7040153"/>
              <a:gd name="connsiteY540" fmla="*/ 853932 h 5088157"/>
              <a:gd name="connsiteX541" fmla="*/ 131151 w 7040153"/>
              <a:gd name="connsiteY541" fmla="*/ 633415 h 5088157"/>
              <a:gd name="connsiteX542" fmla="*/ 137693 w 7040153"/>
              <a:gd name="connsiteY542" fmla="*/ 639956 h 5088157"/>
              <a:gd name="connsiteX543" fmla="*/ 90722 w 7040153"/>
              <a:gd name="connsiteY543" fmla="*/ 686927 h 5088157"/>
              <a:gd name="connsiteX544" fmla="*/ 84181 w 7040153"/>
              <a:gd name="connsiteY544" fmla="*/ 680386 h 5088157"/>
              <a:gd name="connsiteX545" fmla="*/ 333752 w 7040153"/>
              <a:gd name="connsiteY545" fmla="*/ 505528 h 5088157"/>
              <a:gd name="connsiteX546" fmla="*/ 340293 w 7040153"/>
              <a:gd name="connsiteY546" fmla="*/ 512068 h 5088157"/>
              <a:gd name="connsiteX547" fmla="*/ 293334 w 7040153"/>
              <a:gd name="connsiteY547" fmla="*/ 559046 h 5088157"/>
              <a:gd name="connsiteX548" fmla="*/ 286790 w 7040153"/>
              <a:gd name="connsiteY548" fmla="*/ 552506 h 5088157"/>
              <a:gd name="connsiteX549" fmla="*/ 148325 w 7040153"/>
              <a:gd name="connsiteY549" fmla="*/ 490268 h 5088157"/>
              <a:gd name="connsiteX550" fmla="*/ 148380 w 7040153"/>
              <a:gd name="connsiteY550" fmla="*/ 490325 h 5088157"/>
              <a:gd name="connsiteX551" fmla="*/ 148325 w 7040153"/>
              <a:gd name="connsiteY551" fmla="*/ 490379 h 5088157"/>
              <a:gd name="connsiteX552" fmla="*/ 154790 w 7040153"/>
              <a:gd name="connsiteY552" fmla="*/ 367896 h 5088157"/>
              <a:gd name="connsiteX553" fmla="*/ 187216 w 7040153"/>
              <a:gd name="connsiteY553" fmla="*/ 400478 h 5088157"/>
              <a:gd name="connsiteX554" fmla="*/ 212809 w 7040153"/>
              <a:gd name="connsiteY554" fmla="*/ 426131 h 5088157"/>
              <a:gd name="connsiteX555" fmla="*/ 220659 w 7040153"/>
              <a:gd name="connsiteY555" fmla="*/ 418300 h 5088157"/>
              <a:gd name="connsiteX556" fmla="*/ 270591 w 7040153"/>
              <a:gd name="connsiteY556" fmla="*/ 368119 h 5088157"/>
              <a:gd name="connsiteX557" fmla="*/ 277948 w 7040153"/>
              <a:gd name="connsiteY557" fmla="*/ 373580 h 5088157"/>
              <a:gd name="connsiteX558" fmla="*/ 225379 w 7040153"/>
              <a:gd name="connsiteY558" fmla="*/ 426476 h 5088157"/>
              <a:gd name="connsiteX559" fmla="*/ 219252 w 7040153"/>
              <a:gd name="connsiteY559" fmla="*/ 432589 h 5088157"/>
              <a:gd name="connsiteX560" fmla="*/ 226873 w 7040153"/>
              <a:gd name="connsiteY560" fmla="*/ 440227 h 5088157"/>
              <a:gd name="connsiteX561" fmla="*/ 277056 w 7040153"/>
              <a:gd name="connsiteY561" fmla="*/ 490156 h 5088157"/>
              <a:gd name="connsiteX562" fmla="*/ 271595 w 7040153"/>
              <a:gd name="connsiteY562" fmla="*/ 497513 h 5088157"/>
              <a:gd name="connsiteX563" fmla="*/ 218697 w 7040153"/>
              <a:gd name="connsiteY563" fmla="*/ 444947 h 5088157"/>
              <a:gd name="connsiteX564" fmla="*/ 212796 w 7040153"/>
              <a:gd name="connsiteY564" fmla="*/ 439033 h 5088157"/>
              <a:gd name="connsiteX565" fmla="*/ 195024 w 7040153"/>
              <a:gd name="connsiteY565" fmla="*/ 456766 h 5088157"/>
              <a:gd name="connsiteX566" fmla="*/ 154788 w 7040153"/>
              <a:gd name="connsiteY566" fmla="*/ 496845 h 5088157"/>
              <a:gd name="connsiteX567" fmla="*/ 148380 w 7040153"/>
              <a:gd name="connsiteY567" fmla="*/ 490325 h 5088157"/>
              <a:gd name="connsiteX568" fmla="*/ 180909 w 7040153"/>
              <a:gd name="connsiteY568" fmla="*/ 457955 h 5088157"/>
              <a:gd name="connsiteX569" fmla="*/ 206349 w 7040153"/>
              <a:gd name="connsiteY569" fmla="*/ 432575 h 5088157"/>
              <a:gd name="connsiteX570" fmla="*/ 188405 w 7040153"/>
              <a:gd name="connsiteY570" fmla="*/ 414595 h 5088157"/>
              <a:gd name="connsiteX571" fmla="*/ 148325 w 7040153"/>
              <a:gd name="connsiteY571" fmla="*/ 374361 h 5088157"/>
              <a:gd name="connsiteX572" fmla="*/ 148214 w 7040153"/>
              <a:gd name="connsiteY572" fmla="*/ 374361 h 5088157"/>
              <a:gd name="connsiteX573" fmla="*/ 131941 w 7040153"/>
              <a:gd name="connsiteY573" fmla="*/ 351402 h 5088157"/>
              <a:gd name="connsiteX574" fmla="*/ 131941 w 7040153"/>
              <a:gd name="connsiteY574" fmla="*/ 513227 h 5088157"/>
              <a:gd name="connsiteX575" fmla="*/ 293775 w 7040153"/>
              <a:gd name="connsiteY575" fmla="*/ 513227 h 5088157"/>
              <a:gd name="connsiteX576" fmla="*/ 293775 w 7040153"/>
              <a:gd name="connsiteY576" fmla="*/ 351402 h 5088157"/>
              <a:gd name="connsiteX577" fmla="*/ 122690 w 7040153"/>
              <a:gd name="connsiteY577" fmla="*/ 342150 h 5088157"/>
              <a:gd name="connsiteX578" fmla="*/ 303024 w 7040153"/>
              <a:gd name="connsiteY578" fmla="*/ 342150 h 5088157"/>
              <a:gd name="connsiteX579" fmla="*/ 303024 w 7040153"/>
              <a:gd name="connsiteY579" fmla="*/ 522479 h 5088157"/>
              <a:gd name="connsiteX580" fmla="*/ 122690 w 7040153"/>
              <a:gd name="connsiteY580" fmla="*/ 522479 h 5088157"/>
              <a:gd name="connsiteX581" fmla="*/ 131272 w 7040153"/>
              <a:gd name="connsiteY581" fmla="*/ 301857 h 5088157"/>
              <a:gd name="connsiteX582" fmla="*/ 137814 w 7040153"/>
              <a:gd name="connsiteY582" fmla="*/ 308398 h 5088157"/>
              <a:gd name="connsiteX583" fmla="*/ 90843 w 7040153"/>
              <a:gd name="connsiteY583" fmla="*/ 355370 h 5088157"/>
              <a:gd name="connsiteX584" fmla="*/ 84302 w 7040153"/>
              <a:gd name="connsiteY584" fmla="*/ 348828 h 5088157"/>
              <a:gd name="connsiteX585" fmla="*/ 739470 w 7040153"/>
              <a:gd name="connsiteY585" fmla="*/ 248216 h 5088157"/>
              <a:gd name="connsiteX586" fmla="*/ 1567427 w 7040153"/>
              <a:gd name="connsiteY586" fmla="*/ 248216 h 5088157"/>
              <a:gd name="connsiteX587" fmla="*/ 1567427 w 7040153"/>
              <a:gd name="connsiteY587" fmla="*/ 282319 h 5088157"/>
              <a:gd name="connsiteX588" fmla="*/ 875984 w 7040153"/>
              <a:gd name="connsiteY588" fmla="*/ 282319 h 5088157"/>
              <a:gd name="connsiteX589" fmla="*/ 826957 w 7040153"/>
              <a:gd name="connsiteY589" fmla="*/ 331342 h 5088157"/>
              <a:gd name="connsiteX590" fmla="*/ 589012 w 7040153"/>
              <a:gd name="connsiteY590" fmla="*/ 331342 h 5088157"/>
              <a:gd name="connsiteX591" fmla="*/ 642173 w 7040153"/>
              <a:gd name="connsiteY591" fmla="*/ 278296 h 5088157"/>
              <a:gd name="connsiteX592" fmla="*/ 739470 w 7040153"/>
              <a:gd name="connsiteY592" fmla="*/ 278296 h 5088157"/>
              <a:gd name="connsiteX593" fmla="*/ 1817743 w 7040153"/>
              <a:gd name="connsiteY593" fmla="*/ 239078 h 5088157"/>
              <a:gd name="connsiteX594" fmla="*/ 1836271 w 7040153"/>
              <a:gd name="connsiteY594" fmla="*/ 246739 h 5088157"/>
              <a:gd name="connsiteX595" fmla="*/ 1842135 w 7040153"/>
              <a:gd name="connsiteY595" fmla="*/ 260921 h 5088157"/>
              <a:gd name="connsiteX596" fmla="*/ 2796282 w 7040153"/>
              <a:gd name="connsiteY596" fmla="*/ 260921 h 5088157"/>
              <a:gd name="connsiteX597" fmla="*/ 2802147 w 7040153"/>
              <a:gd name="connsiteY597" fmla="*/ 246739 h 5088157"/>
              <a:gd name="connsiteX598" fmla="*/ 2820675 w 7040153"/>
              <a:gd name="connsiteY598" fmla="*/ 239078 h 5088157"/>
              <a:gd name="connsiteX599" fmla="*/ 2846866 w 7040153"/>
              <a:gd name="connsiteY599" fmla="*/ 265267 h 5088157"/>
              <a:gd name="connsiteX600" fmla="*/ 2820675 w 7040153"/>
              <a:gd name="connsiteY600" fmla="*/ 291457 h 5088157"/>
              <a:gd name="connsiteX601" fmla="*/ 2802147 w 7040153"/>
              <a:gd name="connsiteY601" fmla="*/ 283795 h 5088157"/>
              <a:gd name="connsiteX602" fmla="*/ 2796236 w 7040153"/>
              <a:gd name="connsiteY602" fmla="*/ 269501 h 5088157"/>
              <a:gd name="connsiteX603" fmla="*/ 1842182 w 7040153"/>
              <a:gd name="connsiteY603" fmla="*/ 269501 h 5088157"/>
              <a:gd name="connsiteX604" fmla="*/ 1836271 w 7040153"/>
              <a:gd name="connsiteY604" fmla="*/ 283795 h 5088157"/>
              <a:gd name="connsiteX605" fmla="*/ 1817743 w 7040153"/>
              <a:gd name="connsiteY605" fmla="*/ 291457 h 5088157"/>
              <a:gd name="connsiteX606" fmla="*/ 1791552 w 7040153"/>
              <a:gd name="connsiteY606" fmla="*/ 265267 h 5088157"/>
              <a:gd name="connsiteX607" fmla="*/ 1817743 w 7040153"/>
              <a:gd name="connsiteY607" fmla="*/ 239078 h 5088157"/>
              <a:gd name="connsiteX608" fmla="*/ 393084 w 7040153"/>
              <a:gd name="connsiteY608" fmla="*/ 211867 h 5088157"/>
              <a:gd name="connsiteX609" fmla="*/ 427968 w 7040153"/>
              <a:gd name="connsiteY609" fmla="*/ 211867 h 5088157"/>
              <a:gd name="connsiteX610" fmla="*/ 427968 w 7040153"/>
              <a:gd name="connsiteY610" fmla="*/ 315955 h 5088157"/>
              <a:gd name="connsiteX611" fmla="*/ 393084 w 7040153"/>
              <a:gd name="connsiteY611" fmla="*/ 315955 h 5088157"/>
              <a:gd name="connsiteX612" fmla="*/ 3121 w 7040153"/>
              <a:gd name="connsiteY612" fmla="*/ 207522 h 5088157"/>
              <a:gd name="connsiteX613" fmla="*/ 303034 w 7040153"/>
              <a:gd name="connsiteY613" fmla="*/ 207522 h 5088157"/>
              <a:gd name="connsiteX614" fmla="*/ 303034 w 7040153"/>
              <a:gd name="connsiteY614" fmla="*/ 216327 h 5088157"/>
              <a:gd name="connsiteX615" fmla="*/ 11925 w 7040153"/>
              <a:gd name="connsiteY615" fmla="*/ 216327 h 5088157"/>
              <a:gd name="connsiteX616" fmla="*/ 11925 w 7040153"/>
              <a:gd name="connsiteY616" fmla="*/ 278294 h 5088157"/>
              <a:gd name="connsiteX617" fmla="*/ 3121 w 7040153"/>
              <a:gd name="connsiteY617" fmla="*/ 278294 h 5088157"/>
              <a:gd name="connsiteX618" fmla="*/ 4360263 w 7040153"/>
              <a:gd name="connsiteY618" fmla="*/ 157255 h 5088157"/>
              <a:gd name="connsiteX619" fmla="*/ 5665987 w 7040153"/>
              <a:gd name="connsiteY619" fmla="*/ 157255 h 5088157"/>
              <a:gd name="connsiteX620" fmla="*/ 5665987 w 7040153"/>
              <a:gd name="connsiteY620" fmla="*/ 166842 h 5088157"/>
              <a:gd name="connsiteX621" fmla="*/ 4360263 w 7040153"/>
              <a:gd name="connsiteY621" fmla="*/ 166842 h 5088157"/>
              <a:gd name="connsiteX622" fmla="*/ 6618260 w 7040153"/>
              <a:gd name="connsiteY622" fmla="*/ 115463 h 5088157"/>
              <a:gd name="connsiteX623" fmla="*/ 7040153 w 7040153"/>
              <a:gd name="connsiteY623" fmla="*/ 115463 h 5088157"/>
              <a:gd name="connsiteX624" fmla="*/ 7040153 w 7040153"/>
              <a:gd name="connsiteY624" fmla="*/ 321423 h 5088157"/>
              <a:gd name="connsiteX625" fmla="*/ 5296903 w 7040153"/>
              <a:gd name="connsiteY625" fmla="*/ 321423 h 5088157"/>
              <a:gd name="connsiteX626" fmla="*/ 5206071 w 7040153"/>
              <a:gd name="connsiteY626" fmla="*/ 412367 h 5088157"/>
              <a:gd name="connsiteX627" fmla="*/ 5190691 w 7040153"/>
              <a:gd name="connsiteY627" fmla="*/ 427749 h 5088157"/>
              <a:gd name="connsiteX628" fmla="*/ 5190580 w 7040153"/>
              <a:gd name="connsiteY628" fmla="*/ 427749 h 5088157"/>
              <a:gd name="connsiteX629" fmla="*/ 5178769 w 7040153"/>
              <a:gd name="connsiteY629" fmla="*/ 439560 h 5088157"/>
              <a:gd name="connsiteX630" fmla="*/ 4891783 w 7040153"/>
              <a:gd name="connsiteY630" fmla="*/ 439560 h 5088157"/>
              <a:gd name="connsiteX631" fmla="*/ 4827140 w 7040153"/>
              <a:gd name="connsiteY631" fmla="*/ 504202 h 5088157"/>
              <a:gd name="connsiteX632" fmla="*/ 4459465 w 7040153"/>
              <a:gd name="connsiteY632" fmla="*/ 504202 h 5088157"/>
              <a:gd name="connsiteX633" fmla="*/ 4524107 w 7040153"/>
              <a:gd name="connsiteY633" fmla="*/ 439560 h 5088157"/>
              <a:gd name="connsiteX634" fmla="*/ 4320933 w 7040153"/>
              <a:gd name="connsiteY634" fmla="*/ 439560 h 5088157"/>
              <a:gd name="connsiteX635" fmla="*/ 4256291 w 7040153"/>
              <a:gd name="connsiteY635" fmla="*/ 504202 h 5088157"/>
              <a:gd name="connsiteX636" fmla="*/ 3888615 w 7040153"/>
              <a:gd name="connsiteY636" fmla="*/ 504202 h 5088157"/>
              <a:gd name="connsiteX637" fmla="*/ 3953258 w 7040153"/>
              <a:gd name="connsiteY637" fmla="*/ 439560 h 5088157"/>
              <a:gd name="connsiteX638" fmla="*/ 3750084 w 7040153"/>
              <a:gd name="connsiteY638" fmla="*/ 439560 h 5088157"/>
              <a:gd name="connsiteX639" fmla="*/ 3685442 w 7040153"/>
              <a:gd name="connsiteY639" fmla="*/ 504202 h 5088157"/>
              <a:gd name="connsiteX640" fmla="*/ 3317767 w 7040153"/>
              <a:gd name="connsiteY640" fmla="*/ 504202 h 5088157"/>
              <a:gd name="connsiteX641" fmla="*/ 3382409 w 7040153"/>
              <a:gd name="connsiteY641" fmla="*/ 439560 h 5088157"/>
              <a:gd name="connsiteX642" fmla="*/ 3179234 w 7040153"/>
              <a:gd name="connsiteY642" fmla="*/ 439560 h 5088157"/>
              <a:gd name="connsiteX643" fmla="*/ 3114591 w 7040153"/>
              <a:gd name="connsiteY643" fmla="*/ 504202 h 5088157"/>
              <a:gd name="connsiteX644" fmla="*/ 2746916 w 7040153"/>
              <a:gd name="connsiteY644" fmla="*/ 504202 h 5088157"/>
              <a:gd name="connsiteX645" fmla="*/ 2811559 w 7040153"/>
              <a:gd name="connsiteY645" fmla="*/ 439560 h 5088157"/>
              <a:gd name="connsiteX646" fmla="*/ 2591916 w 7040153"/>
              <a:gd name="connsiteY646" fmla="*/ 439560 h 5088157"/>
              <a:gd name="connsiteX647" fmla="*/ 2469628 w 7040153"/>
              <a:gd name="connsiteY647" fmla="*/ 534738 h 5088157"/>
              <a:gd name="connsiteX648" fmla="*/ 550676 w 7040153"/>
              <a:gd name="connsiteY648" fmla="*/ 534738 h 5088157"/>
              <a:gd name="connsiteX649" fmla="*/ 550676 w 7040153"/>
              <a:gd name="connsiteY649" fmla="*/ 1237006 h 5088157"/>
              <a:gd name="connsiteX650" fmla="*/ 606728 w 7040153"/>
              <a:gd name="connsiteY650" fmla="*/ 1180948 h 5088157"/>
              <a:gd name="connsiteX651" fmla="*/ 606728 w 7040153"/>
              <a:gd name="connsiteY651" fmla="*/ 612422 h 5088157"/>
              <a:gd name="connsiteX652" fmla="*/ 620881 w 7040153"/>
              <a:gd name="connsiteY652" fmla="*/ 612422 h 5088157"/>
              <a:gd name="connsiteX653" fmla="*/ 620881 w 7040153"/>
              <a:gd name="connsiteY653" fmla="*/ 612419 h 5088157"/>
              <a:gd name="connsiteX654" fmla="*/ 653087 w 7040153"/>
              <a:gd name="connsiteY654" fmla="*/ 644629 h 5088157"/>
              <a:gd name="connsiteX655" fmla="*/ 653087 w 7040153"/>
              <a:gd name="connsiteY655" fmla="*/ 931613 h 5088157"/>
              <a:gd name="connsiteX656" fmla="*/ 675376 w 7040153"/>
              <a:gd name="connsiteY656" fmla="*/ 953904 h 5088157"/>
              <a:gd name="connsiteX657" fmla="*/ 675376 w 7040153"/>
              <a:gd name="connsiteY657" fmla="*/ 1317121 h 5088157"/>
              <a:gd name="connsiteX658" fmla="*/ 606728 w 7040153"/>
              <a:gd name="connsiteY658" fmla="*/ 1385664 h 5088157"/>
              <a:gd name="connsiteX659" fmla="*/ 607861 w 7040153"/>
              <a:gd name="connsiteY659" fmla="*/ 1323811 h 5088157"/>
              <a:gd name="connsiteX660" fmla="*/ 606728 w 7040153"/>
              <a:gd name="connsiteY660" fmla="*/ 1323811 h 5088157"/>
              <a:gd name="connsiteX661" fmla="*/ 606728 w 7040153"/>
              <a:gd name="connsiteY661" fmla="*/ 1190499 h 5088157"/>
              <a:gd name="connsiteX662" fmla="*/ 551808 w 7040153"/>
              <a:gd name="connsiteY662" fmla="*/ 1245346 h 5088157"/>
              <a:gd name="connsiteX663" fmla="*/ 551808 w 7040153"/>
              <a:gd name="connsiteY663" fmla="*/ 1372698 h 5088157"/>
              <a:gd name="connsiteX664" fmla="*/ 555160 w 7040153"/>
              <a:gd name="connsiteY664" fmla="*/ 1373473 h 5088157"/>
              <a:gd name="connsiteX665" fmla="*/ 559813 w 7040153"/>
              <a:gd name="connsiteY665" fmla="*/ 1380871 h 5088157"/>
              <a:gd name="connsiteX666" fmla="*/ 557849 w 7040153"/>
              <a:gd name="connsiteY666" fmla="*/ 1389369 h 5088157"/>
              <a:gd name="connsiteX667" fmla="*/ 550676 w 7040153"/>
              <a:gd name="connsiteY667" fmla="*/ 1393883 h 5088157"/>
              <a:gd name="connsiteX668" fmla="*/ 550676 w 7040153"/>
              <a:gd name="connsiteY668" fmla="*/ 1435481 h 5088157"/>
              <a:gd name="connsiteX669" fmla="*/ 585332 w 7040153"/>
              <a:gd name="connsiteY669" fmla="*/ 1400821 h 5088157"/>
              <a:gd name="connsiteX670" fmla="*/ 585110 w 7040153"/>
              <a:gd name="connsiteY670" fmla="*/ 1413638 h 5088157"/>
              <a:gd name="connsiteX671" fmla="*/ 585110 w 7040153"/>
              <a:gd name="connsiteY671" fmla="*/ 1470812 h 5088157"/>
              <a:gd name="connsiteX672" fmla="*/ 550676 w 7040153"/>
              <a:gd name="connsiteY672" fmla="*/ 1505325 h 5088157"/>
              <a:gd name="connsiteX673" fmla="*/ 550676 w 7040153"/>
              <a:gd name="connsiteY673" fmla="*/ 1545818 h 5088157"/>
              <a:gd name="connsiteX674" fmla="*/ 585332 w 7040153"/>
              <a:gd name="connsiteY674" fmla="*/ 1511157 h 5088157"/>
              <a:gd name="connsiteX675" fmla="*/ 585110 w 7040153"/>
              <a:gd name="connsiteY675" fmla="*/ 1523974 h 5088157"/>
              <a:gd name="connsiteX676" fmla="*/ 585110 w 7040153"/>
              <a:gd name="connsiteY676" fmla="*/ 1581149 h 5088157"/>
              <a:gd name="connsiteX677" fmla="*/ 550676 w 7040153"/>
              <a:gd name="connsiteY677" fmla="*/ 1615661 h 5088157"/>
              <a:gd name="connsiteX678" fmla="*/ 550676 w 7040153"/>
              <a:gd name="connsiteY678" fmla="*/ 1656116 h 5088157"/>
              <a:gd name="connsiteX679" fmla="*/ 585332 w 7040153"/>
              <a:gd name="connsiteY679" fmla="*/ 1621381 h 5088157"/>
              <a:gd name="connsiteX680" fmla="*/ 585110 w 7040153"/>
              <a:gd name="connsiteY680" fmla="*/ 1634309 h 5088157"/>
              <a:gd name="connsiteX681" fmla="*/ 585110 w 7040153"/>
              <a:gd name="connsiteY681" fmla="*/ 1691483 h 5088157"/>
              <a:gd name="connsiteX682" fmla="*/ 550676 w 7040153"/>
              <a:gd name="connsiteY682" fmla="*/ 1725921 h 5088157"/>
              <a:gd name="connsiteX683" fmla="*/ 550676 w 7040153"/>
              <a:gd name="connsiteY683" fmla="*/ 1766377 h 5088157"/>
              <a:gd name="connsiteX684" fmla="*/ 585332 w 7040153"/>
              <a:gd name="connsiteY684" fmla="*/ 1731716 h 5088157"/>
              <a:gd name="connsiteX685" fmla="*/ 585110 w 7040153"/>
              <a:gd name="connsiteY685" fmla="*/ 1744645 h 5088157"/>
              <a:gd name="connsiteX686" fmla="*/ 585110 w 7040153"/>
              <a:gd name="connsiteY686" fmla="*/ 1801819 h 5088157"/>
              <a:gd name="connsiteX687" fmla="*/ 550676 w 7040153"/>
              <a:gd name="connsiteY687" fmla="*/ 1836257 h 5088157"/>
              <a:gd name="connsiteX688" fmla="*/ 550676 w 7040153"/>
              <a:gd name="connsiteY688" fmla="*/ 1876713 h 5088157"/>
              <a:gd name="connsiteX689" fmla="*/ 585332 w 7040153"/>
              <a:gd name="connsiteY689" fmla="*/ 1842053 h 5088157"/>
              <a:gd name="connsiteX690" fmla="*/ 585110 w 7040153"/>
              <a:gd name="connsiteY690" fmla="*/ 1854981 h 5088157"/>
              <a:gd name="connsiteX691" fmla="*/ 585110 w 7040153"/>
              <a:gd name="connsiteY691" fmla="*/ 1912044 h 5088157"/>
              <a:gd name="connsiteX692" fmla="*/ 550676 w 7040153"/>
              <a:gd name="connsiteY692" fmla="*/ 1946557 h 5088157"/>
              <a:gd name="connsiteX693" fmla="*/ 550676 w 7040153"/>
              <a:gd name="connsiteY693" fmla="*/ 1987050 h 5088157"/>
              <a:gd name="connsiteX694" fmla="*/ 585332 w 7040153"/>
              <a:gd name="connsiteY694" fmla="*/ 1952388 h 5088157"/>
              <a:gd name="connsiteX695" fmla="*/ 585110 w 7040153"/>
              <a:gd name="connsiteY695" fmla="*/ 1965205 h 5088157"/>
              <a:gd name="connsiteX696" fmla="*/ 585110 w 7040153"/>
              <a:gd name="connsiteY696" fmla="*/ 2022380 h 5088157"/>
              <a:gd name="connsiteX697" fmla="*/ 550676 w 7040153"/>
              <a:gd name="connsiteY697" fmla="*/ 2056892 h 5088157"/>
              <a:gd name="connsiteX698" fmla="*/ 550676 w 7040153"/>
              <a:gd name="connsiteY698" fmla="*/ 2097386 h 5088157"/>
              <a:gd name="connsiteX699" fmla="*/ 585332 w 7040153"/>
              <a:gd name="connsiteY699" fmla="*/ 2062725 h 5088157"/>
              <a:gd name="connsiteX700" fmla="*/ 585110 w 7040153"/>
              <a:gd name="connsiteY700" fmla="*/ 2075542 h 5088157"/>
              <a:gd name="connsiteX701" fmla="*/ 585110 w 7040153"/>
              <a:gd name="connsiteY701" fmla="*/ 2132717 h 5088157"/>
              <a:gd name="connsiteX702" fmla="*/ 550676 w 7040153"/>
              <a:gd name="connsiteY702" fmla="*/ 2167229 h 5088157"/>
              <a:gd name="connsiteX703" fmla="*/ 550676 w 7040153"/>
              <a:gd name="connsiteY703" fmla="*/ 2207722 h 5088157"/>
              <a:gd name="connsiteX704" fmla="*/ 585332 w 7040153"/>
              <a:gd name="connsiteY704" fmla="*/ 2173060 h 5088157"/>
              <a:gd name="connsiteX705" fmla="*/ 585110 w 7040153"/>
              <a:gd name="connsiteY705" fmla="*/ 2185877 h 5088157"/>
              <a:gd name="connsiteX706" fmla="*/ 585110 w 7040153"/>
              <a:gd name="connsiteY706" fmla="*/ 2243052 h 5088157"/>
              <a:gd name="connsiteX707" fmla="*/ 550676 w 7040153"/>
              <a:gd name="connsiteY707" fmla="*/ 2277564 h 5088157"/>
              <a:gd name="connsiteX708" fmla="*/ 550676 w 7040153"/>
              <a:gd name="connsiteY708" fmla="*/ 2318058 h 5088157"/>
              <a:gd name="connsiteX709" fmla="*/ 585332 w 7040153"/>
              <a:gd name="connsiteY709" fmla="*/ 2283397 h 5088157"/>
              <a:gd name="connsiteX710" fmla="*/ 585110 w 7040153"/>
              <a:gd name="connsiteY710" fmla="*/ 2296214 h 5088157"/>
              <a:gd name="connsiteX711" fmla="*/ 585110 w 7040153"/>
              <a:gd name="connsiteY711" fmla="*/ 2353389 h 5088157"/>
              <a:gd name="connsiteX712" fmla="*/ 550676 w 7040153"/>
              <a:gd name="connsiteY712" fmla="*/ 2387901 h 5088157"/>
              <a:gd name="connsiteX713" fmla="*/ 550676 w 7040153"/>
              <a:gd name="connsiteY713" fmla="*/ 2428356 h 5088157"/>
              <a:gd name="connsiteX714" fmla="*/ 585332 w 7040153"/>
              <a:gd name="connsiteY714" fmla="*/ 2393620 h 5088157"/>
              <a:gd name="connsiteX715" fmla="*/ 585110 w 7040153"/>
              <a:gd name="connsiteY715" fmla="*/ 2406549 h 5088157"/>
              <a:gd name="connsiteX716" fmla="*/ 585110 w 7040153"/>
              <a:gd name="connsiteY716" fmla="*/ 2463723 h 5088157"/>
              <a:gd name="connsiteX717" fmla="*/ 550676 w 7040153"/>
              <a:gd name="connsiteY717" fmla="*/ 2498161 h 5088157"/>
              <a:gd name="connsiteX718" fmla="*/ 550676 w 7040153"/>
              <a:gd name="connsiteY718" fmla="*/ 2538616 h 5088157"/>
              <a:gd name="connsiteX719" fmla="*/ 585332 w 7040153"/>
              <a:gd name="connsiteY719" fmla="*/ 2503956 h 5088157"/>
              <a:gd name="connsiteX720" fmla="*/ 585110 w 7040153"/>
              <a:gd name="connsiteY720" fmla="*/ 2516884 h 5088157"/>
              <a:gd name="connsiteX721" fmla="*/ 585110 w 7040153"/>
              <a:gd name="connsiteY721" fmla="*/ 2573948 h 5088157"/>
              <a:gd name="connsiteX722" fmla="*/ 550676 w 7040153"/>
              <a:gd name="connsiteY722" fmla="*/ 2608460 h 5088157"/>
              <a:gd name="connsiteX723" fmla="*/ 550676 w 7040153"/>
              <a:gd name="connsiteY723" fmla="*/ 2648950 h 5088157"/>
              <a:gd name="connsiteX724" fmla="*/ 585329 w 7040153"/>
              <a:gd name="connsiteY724" fmla="*/ 2614292 h 5088157"/>
              <a:gd name="connsiteX725" fmla="*/ 585107 w 7040153"/>
              <a:gd name="connsiteY725" fmla="*/ 2627221 h 5088157"/>
              <a:gd name="connsiteX726" fmla="*/ 585107 w 7040153"/>
              <a:gd name="connsiteY726" fmla="*/ 2684284 h 5088157"/>
              <a:gd name="connsiteX727" fmla="*/ 550676 w 7040153"/>
              <a:gd name="connsiteY727" fmla="*/ 2718794 h 5088157"/>
              <a:gd name="connsiteX728" fmla="*/ 550676 w 7040153"/>
              <a:gd name="connsiteY728" fmla="*/ 2769968 h 5088157"/>
              <a:gd name="connsiteX729" fmla="*/ 551549 w 7040153"/>
              <a:gd name="connsiteY729" fmla="*/ 2767858 h 5088157"/>
              <a:gd name="connsiteX730" fmla="*/ 559587 w 7040153"/>
              <a:gd name="connsiteY730" fmla="*/ 2764528 h 5088157"/>
              <a:gd name="connsiteX731" fmla="*/ 570953 w 7040153"/>
              <a:gd name="connsiteY731" fmla="*/ 2775897 h 5088157"/>
              <a:gd name="connsiteX732" fmla="*/ 567623 w 7040153"/>
              <a:gd name="connsiteY732" fmla="*/ 2783934 h 5088157"/>
              <a:gd name="connsiteX733" fmla="*/ 562930 w 7040153"/>
              <a:gd name="connsiteY733" fmla="*/ 2785879 h 5088157"/>
              <a:gd name="connsiteX734" fmla="*/ 562930 w 7040153"/>
              <a:gd name="connsiteY734" fmla="*/ 3365476 h 5088157"/>
              <a:gd name="connsiteX735" fmla="*/ 575594 w 7040153"/>
              <a:gd name="connsiteY735" fmla="*/ 3365476 h 5088157"/>
              <a:gd name="connsiteX736" fmla="*/ 575594 w 7040153"/>
              <a:gd name="connsiteY736" fmla="*/ 3574781 h 5088157"/>
              <a:gd name="connsiteX737" fmla="*/ 562930 w 7040153"/>
              <a:gd name="connsiteY737" fmla="*/ 3574781 h 5088157"/>
              <a:gd name="connsiteX738" fmla="*/ 562930 w 7040153"/>
              <a:gd name="connsiteY738" fmla="*/ 3915254 h 5088157"/>
              <a:gd name="connsiteX739" fmla="*/ 556133 w 7040153"/>
              <a:gd name="connsiteY739" fmla="*/ 3908455 h 5088157"/>
              <a:gd name="connsiteX740" fmla="*/ 556133 w 7040153"/>
              <a:gd name="connsiteY740" fmla="*/ 3574781 h 5088157"/>
              <a:gd name="connsiteX741" fmla="*/ 550676 w 7040153"/>
              <a:gd name="connsiteY741" fmla="*/ 3574781 h 5088157"/>
              <a:gd name="connsiteX742" fmla="*/ 550676 w 7040153"/>
              <a:gd name="connsiteY742" fmla="*/ 4089339 h 5088157"/>
              <a:gd name="connsiteX743" fmla="*/ 928381 w 7040153"/>
              <a:gd name="connsiteY743" fmla="*/ 4467268 h 5088157"/>
              <a:gd name="connsiteX744" fmla="*/ 5428529 w 7040153"/>
              <a:gd name="connsiteY744" fmla="*/ 4467268 h 5088157"/>
              <a:gd name="connsiteX745" fmla="*/ 5823175 w 7040153"/>
              <a:gd name="connsiteY745" fmla="*/ 4079309 h 5088157"/>
              <a:gd name="connsiteX746" fmla="*/ 5828748 w 7040153"/>
              <a:gd name="connsiteY746" fmla="*/ 4079309 h 5088157"/>
              <a:gd name="connsiteX747" fmla="*/ 5872981 w 7040153"/>
              <a:gd name="connsiteY747" fmla="*/ 4079337 h 5088157"/>
              <a:gd name="connsiteX748" fmla="*/ 5873215 w 7040153"/>
              <a:gd name="connsiteY748" fmla="*/ 4077888 h 5088157"/>
              <a:gd name="connsiteX749" fmla="*/ 5873215 w 7040153"/>
              <a:gd name="connsiteY749" fmla="*/ 4070514 h 5088157"/>
              <a:gd name="connsiteX750" fmla="*/ 7040153 w 7040153"/>
              <a:gd name="connsiteY750" fmla="*/ 4070514 h 5088157"/>
              <a:gd name="connsiteX751" fmla="*/ 7040153 w 7040153"/>
              <a:gd name="connsiteY751" fmla="*/ 4125051 h 5088157"/>
              <a:gd name="connsiteX752" fmla="*/ 7029067 w 7040153"/>
              <a:gd name="connsiteY752" fmla="*/ 4136042 h 5088157"/>
              <a:gd name="connsiteX753" fmla="*/ 6560975 w 7040153"/>
              <a:gd name="connsiteY753" fmla="*/ 4136042 h 5088157"/>
              <a:gd name="connsiteX754" fmla="*/ 6531873 w 7040153"/>
              <a:gd name="connsiteY754" fmla="*/ 4106942 h 5088157"/>
              <a:gd name="connsiteX755" fmla="*/ 6311032 w 7040153"/>
              <a:gd name="connsiteY755" fmla="*/ 4106803 h 5088157"/>
              <a:gd name="connsiteX756" fmla="*/ 6279339 w 7040153"/>
              <a:gd name="connsiteY756" fmla="*/ 4138493 h 5088157"/>
              <a:gd name="connsiteX757" fmla="*/ 6082183 w 7040153"/>
              <a:gd name="connsiteY757" fmla="*/ 4138493 h 5088157"/>
              <a:gd name="connsiteX758" fmla="*/ 6050327 w 7040153"/>
              <a:gd name="connsiteY758" fmla="*/ 4106639 h 5088157"/>
              <a:gd name="connsiteX759" fmla="*/ 5834209 w 7040153"/>
              <a:gd name="connsiteY759" fmla="*/ 4106503 h 5088157"/>
              <a:gd name="connsiteX760" fmla="*/ 5439673 w 7040153"/>
              <a:gd name="connsiteY760" fmla="*/ 4494574 h 5088157"/>
              <a:gd name="connsiteX761" fmla="*/ 917124 w 7040153"/>
              <a:gd name="connsiteY761" fmla="*/ 4494574 h 5088157"/>
              <a:gd name="connsiteX762" fmla="*/ 523481 w 7040153"/>
              <a:gd name="connsiteY762" fmla="*/ 4100595 h 5088157"/>
              <a:gd name="connsiteX763" fmla="*/ 524150 w 7040153"/>
              <a:gd name="connsiteY763" fmla="*/ 412366 h 5088157"/>
              <a:gd name="connsiteX764" fmla="*/ 3021272 w 7040153"/>
              <a:gd name="connsiteY764" fmla="*/ 412366 h 5088157"/>
              <a:gd name="connsiteX765" fmla="*/ 3063769 w 7040153"/>
              <a:gd name="connsiteY765" fmla="*/ 379376 h 5088157"/>
              <a:gd name="connsiteX766" fmla="*/ 3488268 w 7040153"/>
              <a:gd name="connsiteY766" fmla="*/ 379376 h 5088157"/>
              <a:gd name="connsiteX767" fmla="*/ 3581338 w 7040153"/>
              <a:gd name="connsiteY767" fmla="*/ 282319 h 5088157"/>
              <a:gd name="connsiteX768" fmla="*/ 2955864 w 7040153"/>
              <a:gd name="connsiteY768" fmla="*/ 282319 h 5088157"/>
              <a:gd name="connsiteX769" fmla="*/ 2955864 w 7040153"/>
              <a:gd name="connsiteY769" fmla="*/ 248251 h 5088157"/>
              <a:gd name="connsiteX770" fmla="*/ 2955751 w 7040153"/>
              <a:gd name="connsiteY770" fmla="*/ 248216 h 5088157"/>
              <a:gd name="connsiteX771" fmla="*/ 2955862 w 7040153"/>
              <a:gd name="connsiteY771" fmla="*/ 248216 h 5088157"/>
              <a:gd name="connsiteX772" fmla="*/ 2992084 w 7040153"/>
              <a:gd name="connsiteY772" fmla="*/ 211997 h 5088157"/>
              <a:gd name="connsiteX773" fmla="*/ 3409573 w 7040153"/>
              <a:gd name="connsiteY773" fmla="*/ 211997 h 5088157"/>
              <a:gd name="connsiteX774" fmla="*/ 3445795 w 7040153"/>
              <a:gd name="connsiteY774" fmla="*/ 248216 h 5088157"/>
              <a:gd name="connsiteX775" fmla="*/ 3614037 w 7040153"/>
              <a:gd name="connsiteY775" fmla="*/ 248216 h 5088157"/>
              <a:gd name="connsiteX776" fmla="*/ 3651671 w 7040153"/>
              <a:gd name="connsiteY776" fmla="*/ 208971 h 5088157"/>
              <a:gd name="connsiteX777" fmla="*/ 5504535 w 7040153"/>
              <a:gd name="connsiteY777" fmla="*/ 208971 h 5088157"/>
              <a:gd name="connsiteX778" fmla="*/ 5568397 w 7040153"/>
              <a:gd name="connsiteY778" fmla="*/ 272942 h 5088157"/>
              <a:gd name="connsiteX779" fmla="*/ 6460781 w 7040153"/>
              <a:gd name="connsiteY779" fmla="*/ 272942 h 5088157"/>
              <a:gd name="connsiteX780" fmla="*/ 5302999 w 7040153"/>
              <a:gd name="connsiteY780" fmla="*/ 75682 h 5088157"/>
              <a:gd name="connsiteX781" fmla="*/ 5357719 w 7040153"/>
              <a:gd name="connsiteY781" fmla="*/ 75682 h 5088157"/>
              <a:gd name="connsiteX782" fmla="*/ 5324620 w 7040153"/>
              <a:gd name="connsiteY782" fmla="*/ 108897 h 5088157"/>
              <a:gd name="connsiteX783" fmla="*/ 5269453 w 7040153"/>
              <a:gd name="connsiteY783" fmla="*/ 109232 h 5088157"/>
              <a:gd name="connsiteX784" fmla="*/ 5214621 w 7040153"/>
              <a:gd name="connsiteY784" fmla="*/ 75682 h 5088157"/>
              <a:gd name="connsiteX785" fmla="*/ 5269453 w 7040153"/>
              <a:gd name="connsiteY785" fmla="*/ 75682 h 5088157"/>
              <a:gd name="connsiteX786" fmla="*/ 5236243 w 7040153"/>
              <a:gd name="connsiteY786" fmla="*/ 108897 h 5088157"/>
              <a:gd name="connsiteX787" fmla="*/ 5181075 w 7040153"/>
              <a:gd name="connsiteY787" fmla="*/ 109232 h 5088157"/>
              <a:gd name="connsiteX788" fmla="*/ 5126243 w 7040153"/>
              <a:gd name="connsiteY788" fmla="*/ 75682 h 5088157"/>
              <a:gd name="connsiteX789" fmla="*/ 5181075 w 7040153"/>
              <a:gd name="connsiteY789" fmla="*/ 75682 h 5088157"/>
              <a:gd name="connsiteX790" fmla="*/ 5147865 w 7040153"/>
              <a:gd name="connsiteY790" fmla="*/ 108897 h 5088157"/>
              <a:gd name="connsiteX791" fmla="*/ 5092697 w 7040153"/>
              <a:gd name="connsiteY791" fmla="*/ 109232 h 5088157"/>
              <a:gd name="connsiteX792" fmla="*/ 5037977 w 7040153"/>
              <a:gd name="connsiteY792" fmla="*/ 75682 h 5088157"/>
              <a:gd name="connsiteX793" fmla="*/ 5092698 w 7040153"/>
              <a:gd name="connsiteY793" fmla="*/ 75682 h 5088157"/>
              <a:gd name="connsiteX794" fmla="*/ 5059487 w 7040153"/>
              <a:gd name="connsiteY794" fmla="*/ 108897 h 5088157"/>
              <a:gd name="connsiteX795" fmla="*/ 5004319 w 7040153"/>
              <a:gd name="connsiteY795" fmla="*/ 109232 h 5088157"/>
              <a:gd name="connsiteX796" fmla="*/ 4949597 w 7040153"/>
              <a:gd name="connsiteY796" fmla="*/ 75682 h 5088157"/>
              <a:gd name="connsiteX797" fmla="*/ 5004317 w 7040153"/>
              <a:gd name="connsiteY797" fmla="*/ 75682 h 5088157"/>
              <a:gd name="connsiteX798" fmla="*/ 4971219 w 7040153"/>
              <a:gd name="connsiteY798" fmla="*/ 108897 h 5088157"/>
              <a:gd name="connsiteX799" fmla="*/ 4916053 w 7040153"/>
              <a:gd name="connsiteY799" fmla="*/ 109232 h 5088157"/>
              <a:gd name="connsiteX800" fmla="*/ 4861219 w 7040153"/>
              <a:gd name="connsiteY800" fmla="*/ 75682 h 5088157"/>
              <a:gd name="connsiteX801" fmla="*/ 4916051 w 7040153"/>
              <a:gd name="connsiteY801" fmla="*/ 75682 h 5088157"/>
              <a:gd name="connsiteX802" fmla="*/ 4882841 w 7040153"/>
              <a:gd name="connsiteY802" fmla="*/ 108897 h 5088157"/>
              <a:gd name="connsiteX803" fmla="*/ 4827673 w 7040153"/>
              <a:gd name="connsiteY803" fmla="*/ 109232 h 5088157"/>
              <a:gd name="connsiteX804" fmla="*/ 5392269 w 7040153"/>
              <a:gd name="connsiteY804" fmla="*/ 65871 h 5088157"/>
              <a:gd name="connsiteX805" fmla="*/ 5691729 w 7040153"/>
              <a:gd name="connsiteY805" fmla="*/ 65871 h 5088157"/>
              <a:gd name="connsiteX806" fmla="*/ 5742713 w 7040153"/>
              <a:gd name="connsiteY806" fmla="*/ 116862 h 5088157"/>
              <a:gd name="connsiteX807" fmla="*/ 5752738 w 7040153"/>
              <a:gd name="connsiteY807" fmla="*/ 112700 h 5088157"/>
              <a:gd name="connsiteX808" fmla="*/ 5776253 w 7040153"/>
              <a:gd name="connsiteY808" fmla="*/ 136219 h 5088157"/>
              <a:gd name="connsiteX809" fmla="*/ 5752738 w 7040153"/>
              <a:gd name="connsiteY809" fmla="*/ 159737 h 5088157"/>
              <a:gd name="connsiteX810" fmla="*/ 5729221 w 7040153"/>
              <a:gd name="connsiteY810" fmla="*/ 136219 h 5088157"/>
              <a:gd name="connsiteX811" fmla="*/ 5734854 w 7040153"/>
              <a:gd name="connsiteY811" fmla="*/ 122600 h 5088157"/>
              <a:gd name="connsiteX812" fmla="*/ 5687717 w 7040153"/>
              <a:gd name="connsiteY812" fmla="*/ 75457 h 5088157"/>
              <a:gd name="connsiteX813" fmla="*/ 5392269 w 7040153"/>
              <a:gd name="connsiteY813" fmla="*/ 75457 h 5088157"/>
              <a:gd name="connsiteX814" fmla="*/ 5379899 w 7040153"/>
              <a:gd name="connsiteY814" fmla="*/ 0 h 5088157"/>
              <a:gd name="connsiteX815" fmla="*/ 5613159 w 7040153"/>
              <a:gd name="connsiteY815" fmla="*/ 0 h 5088157"/>
              <a:gd name="connsiteX816" fmla="*/ 5592653 w 7040153"/>
              <a:gd name="connsiteY816" fmla="*/ 20509 h 5088157"/>
              <a:gd name="connsiteX817" fmla="*/ 5405420 w 7040153"/>
              <a:gd name="connsiteY817" fmla="*/ 20509 h 5088157"/>
              <a:gd name="connsiteX818" fmla="*/ 5362735 w 7040153"/>
              <a:gd name="connsiteY818" fmla="*/ 63199 h 5088157"/>
              <a:gd name="connsiteX819" fmla="*/ 4839599 w 7040153"/>
              <a:gd name="connsiteY819" fmla="*/ 63199 h 5088157"/>
              <a:gd name="connsiteX820" fmla="*/ 4781321 w 7040153"/>
              <a:gd name="connsiteY820" fmla="*/ 121485 h 5088157"/>
              <a:gd name="connsiteX821" fmla="*/ 5665985 w 7040153"/>
              <a:gd name="connsiteY821" fmla="*/ 121485 h 5088157"/>
              <a:gd name="connsiteX822" fmla="*/ 5665985 w 7040153"/>
              <a:gd name="connsiteY822" fmla="*/ 136198 h 5088157"/>
              <a:gd name="connsiteX823" fmla="*/ 4120767 w 7040153"/>
              <a:gd name="connsiteY823" fmla="*/ 136198 h 5088157"/>
              <a:gd name="connsiteX824" fmla="*/ 4107163 w 7040153"/>
              <a:gd name="connsiteY824" fmla="*/ 149804 h 5088157"/>
              <a:gd name="connsiteX825" fmla="*/ 3681208 w 7040153"/>
              <a:gd name="connsiteY825" fmla="*/ 149804 h 5088157"/>
              <a:gd name="connsiteX826" fmla="*/ 3709850 w 7040153"/>
              <a:gd name="connsiteY826" fmla="*/ 121159 h 5088157"/>
              <a:gd name="connsiteX827" fmla="*/ 3857631 w 7040153"/>
              <a:gd name="connsiteY827" fmla="*/ 121159 h 5088157"/>
              <a:gd name="connsiteX828" fmla="*/ 3869099 w 7040153"/>
              <a:gd name="connsiteY828" fmla="*/ 121485 h 5088157"/>
              <a:gd name="connsiteX829" fmla="*/ 4441063 w 7040153"/>
              <a:gd name="connsiteY829" fmla="*/ 121485 h 5088157"/>
              <a:gd name="connsiteX830" fmla="*/ 4475385 w 7040153"/>
              <a:gd name="connsiteY830" fmla="*/ 87159 h 5088157"/>
              <a:gd name="connsiteX831" fmla="*/ 4769779 w 7040153"/>
              <a:gd name="connsiteY831" fmla="*/ 87159 h 5088157"/>
              <a:gd name="connsiteX832" fmla="*/ 4815192 w 7040153"/>
              <a:gd name="connsiteY832" fmla="*/ 41686 h 5088157"/>
              <a:gd name="connsiteX833" fmla="*/ 5338105 w 7040153"/>
              <a:gd name="connsiteY833" fmla="*/ 41686 h 508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</a:cxnLst>
            <a:rect l="l" t="t" r="r" b="b"/>
            <a:pathLst>
              <a:path w="7040153" h="5088157">
                <a:moveTo>
                  <a:pt x="5515567" y="4943060"/>
                </a:moveTo>
                <a:lnTo>
                  <a:pt x="5446247" y="5012382"/>
                </a:lnTo>
                <a:lnTo>
                  <a:pt x="4710562" y="5012382"/>
                </a:lnTo>
                <a:lnTo>
                  <a:pt x="4641685" y="4943395"/>
                </a:lnTo>
                <a:close/>
                <a:moveTo>
                  <a:pt x="4330961" y="4912634"/>
                </a:moveTo>
                <a:lnTo>
                  <a:pt x="5515567" y="4912634"/>
                </a:lnTo>
                <a:lnTo>
                  <a:pt x="5515567" y="4943060"/>
                </a:lnTo>
                <a:lnTo>
                  <a:pt x="4330961" y="4943060"/>
                </a:lnTo>
                <a:close/>
                <a:moveTo>
                  <a:pt x="3625481" y="4879086"/>
                </a:moveTo>
                <a:lnTo>
                  <a:pt x="4047877" y="4879086"/>
                </a:lnTo>
                <a:lnTo>
                  <a:pt x="4090898" y="4922105"/>
                </a:lnTo>
                <a:lnTo>
                  <a:pt x="4299867" y="4922105"/>
                </a:lnTo>
                <a:lnTo>
                  <a:pt x="4299867" y="4933474"/>
                </a:lnTo>
                <a:lnTo>
                  <a:pt x="4086105" y="4933474"/>
                </a:lnTo>
                <a:lnTo>
                  <a:pt x="4043197" y="4890565"/>
                </a:lnTo>
                <a:lnTo>
                  <a:pt x="3630161" y="4890565"/>
                </a:lnTo>
                <a:lnTo>
                  <a:pt x="3458751" y="5061975"/>
                </a:lnTo>
                <a:lnTo>
                  <a:pt x="3281321" y="5061975"/>
                </a:lnTo>
                <a:lnTo>
                  <a:pt x="3281321" y="5075351"/>
                </a:lnTo>
                <a:lnTo>
                  <a:pt x="2562689" y="5075351"/>
                </a:lnTo>
                <a:lnTo>
                  <a:pt x="2562689" y="5061975"/>
                </a:lnTo>
                <a:lnTo>
                  <a:pt x="2329413" y="5061975"/>
                </a:lnTo>
                <a:lnTo>
                  <a:pt x="2303231" y="5088157"/>
                </a:lnTo>
                <a:lnTo>
                  <a:pt x="2031960" y="5088157"/>
                </a:lnTo>
                <a:lnTo>
                  <a:pt x="1989832" y="5046029"/>
                </a:lnTo>
                <a:lnTo>
                  <a:pt x="2341793" y="5049596"/>
                </a:lnTo>
                <a:lnTo>
                  <a:pt x="2340892" y="5050497"/>
                </a:lnTo>
                <a:lnTo>
                  <a:pt x="2562689" y="5050497"/>
                </a:lnTo>
                <a:lnTo>
                  <a:pt x="2562689" y="5037234"/>
                </a:lnTo>
                <a:lnTo>
                  <a:pt x="3281321" y="5037234"/>
                </a:lnTo>
                <a:lnTo>
                  <a:pt x="3281321" y="5050497"/>
                </a:lnTo>
                <a:lnTo>
                  <a:pt x="3454069" y="5050497"/>
                </a:lnTo>
                <a:close/>
                <a:moveTo>
                  <a:pt x="880679" y="4870817"/>
                </a:moveTo>
                <a:cubicBezTo>
                  <a:pt x="893161" y="4870817"/>
                  <a:pt x="904445" y="4875860"/>
                  <a:pt x="912610" y="4884024"/>
                </a:cubicBezTo>
                <a:lnTo>
                  <a:pt x="923468" y="4910279"/>
                </a:lnTo>
                <a:lnTo>
                  <a:pt x="1328154" y="4910279"/>
                </a:lnTo>
                <a:lnTo>
                  <a:pt x="1435145" y="5017271"/>
                </a:lnTo>
                <a:lnTo>
                  <a:pt x="1796356" y="5017271"/>
                </a:lnTo>
                <a:lnTo>
                  <a:pt x="1796356" y="5028640"/>
                </a:lnTo>
                <a:lnTo>
                  <a:pt x="1430464" y="5028640"/>
                </a:lnTo>
                <a:lnTo>
                  <a:pt x="1323472" y="4921758"/>
                </a:lnTo>
                <a:lnTo>
                  <a:pt x="923412" y="4921758"/>
                </a:lnTo>
                <a:lnTo>
                  <a:pt x="912610" y="4947843"/>
                </a:lnTo>
                <a:cubicBezTo>
                  <a:pt x="904445" y="4956021"/>
                  <a:pt x="893161" y="4961092"/>
                  <a:pt x="880679" y="4961092"/>
                </a:cubicBezTo>
                <a:cubicBezTo>
                  <a:pt x="855714" y="4961092"/>
                  <a:pt x="835542" y="4940919"/>
                  <a:pt x="835542" y="4915955"/>
                </a:cubicBezTo>
                <a:cubicBezTo>
                  <a:pt x="835542" y="4890990"/>
                  <a:pt x="855714" y="4870817"/>
                  <a:pt x="880679" y="4870817"/>
                </a:cubicBezTo>
                <a:close/>
                <a:moveTo>
                  <a:pt x="2336078" y="4858875"/>
                </a:moveTo>
                <a:lnTo>
                  <a:pt x="2423159" y="4945957"/>
                </a:lnTo>
                <a:lnTo>
                  <a:pt x="2415121" y="4953996"/>
                </a:lnTo>
                <a:lnTo>
                  <a:pt x="2328039" y="4866914"/>
                </a:lnTo>
                <a:close/>
                <a:moveTo>
                  <a:pt x="2217533" y="4858837"/>
                </a:moveTo>
                <a:lnTo>
                  <a:pt x="2304614" y="4945920"/>
                </a:lnTo>
                <a:lnTo>
                  <a:pt x="2296576" y="4953958"/>
                </a:lnTo>
                <a:lnTo>
                  <a:pt x="2209495" y="4866875"/>
                </a:lnTo>
                <a:close/>
                <a:moveTo>
                  <a:pt x="1860572" y="4858822"/>
                </a:moveTo>
                <a:lnTo>
                  <a:pt x="1947655" y="4945904"/>
                </a:lnTo>
                <a:lnTo>
                  <a:pt x="1939615" y="4953943"/>
                </a:lnTo>
                <a:lnTo>
                  <a:pt x="1852534" y="4866861"/>
                </a:lnTo>
                <a:close/>
                <a:moveTo>
                  <a:pt x="1741554" y="4858588"/>
                </a:moveTo>
                <a:lnTo>
                  <a:pt x="1828636" y="4945670"/>
                </a:lnTo>
                <a:lnTo>
                  <a:pt x="1820598" y="4953708"/>
                </a:lnTo>
                <a:lnTo>
                  <a:pt x="1733515" y="4866626"/>
                </a:lnTo>
                <a:close/>
                <a:moveTo>
                  <a:pt x="2691677" y="4858579"/>
                </a:moveTo>
                <a:lnTo>
                  <a:pt x="2778759" y="4945661"/>
                </a:lnTo>
                <a:lnTo>
                  <a:pt x="2770722" y="4953699"/>
                </a:lnTo>
                <a:lnTo>
                  <a:pt x="2683640" y="4866617"/>
                </a:lnTo>
                <a:close/>
                <a:moveTo>
                  <a:pt x="2099211" y="4858576"/>
                </a:moveTo>
                <a:lnTo>
                  <a:pt x="2186294" y="4945658"/>
                </a:lnTo>
                <a:lnTo>
                  <a:pt x="2178254" y="4953697"/>
                </a:lnTo>
                <a:lnTo>
                  <a:pt x="2091173" y="4866615"/>
                </a:lnTo>
                <a:close/>
                <a:moveTo>
                  <a:pt x="2573244" y="4858539"/>
                </a:moveTo>
                <a:lnTo>
                  <a:pt x="2660326" y="4945621"/>
                </a:lnTo>
                <a:lnTo>
                  <a:pt x="2652288" y="4953660"/>
                </a:lnTo>
                <a:lnTo>
                  <a:pt x="2565206" y="4866578"/>
                </a:lnTo>
                <a:close/>
                <a:moveTo>
                  <a:pt x="1979891" y="4858532"/>
                </a:moveTo>
                <a:lnTo>
                  <a:pt x="2066973" y="4945614"/>
                </a:lnTo>
                <a:lnTo>
                  <a:pt x="2058935" y="4953652"/>
                </a:lnTo>
                <a:lnTo>
                  <a:pt x="1971853" y="4866570"/>
                </a:lnTo>
                <a:close/>
                <a:moveTo>
                  <a:pt x="2454700" y="4858501"/>
                </a:moveTo>
                <a:lnTo>
                  <a:pt x="2541782" y="4945583"/>
                </a:lnTo>
                <a:lnTo>
                  <a:pt x="2533744" y="4953622"/>
                </a:lnTo>
                <a:lnTo>
                  <a:pt x="2446662" y="4866540"/>
                </a:lnTo>
                <a:close/>
                <a:moveTo>
                  <a:pt x="1542361" y="4795935"/>
                </a:moveTo>
                <a:lnTo>
                  <a:pt x="2769207" y="4795935"/>
                </a:lnTo>
                <a:lnTo>
                  <a:pt x="2906737" y="4933465"/>
                </a:lnTo>
                <a:lnTo>
                  <a:pt x="3458416" y="4933465"/>
                </a:lnTo>
                <a:lnTo>
                  <a:pt x="3458416" y="4944945"/>
                </a:lnTo>
                <a:lnTo>
                  <a:pt x="2902056" y="4944945"/>
                </a:lnTo>
                <a:lnTo>
                  <a:pt x="2784919" y="4827807"/>
                </a:lnTo>
                <a:lnTo>
                  <a:pt x="1592080" y="4827807"/>
                </a:lnTo>
                <a:lnTo>
                  <a:pt x="1701848" y="4932908"/>
                </a:lnTo>
                <a:lnTo>
                  <a:pt x="1693934" y="4941157"/>
                </a:lnTo>
                <a:close/>
                <a:moveTo>
                  <a:pt x="392635" y="4710342"/>
                </a:moveTo>
                <a:lnTo>
                  <a:pt x="492941" y="4710342"/>
                </a:lnTo>
                <a:lnTo>
                  <a:pt x="556469" y="4773870"/>
                </a:lnTo>
                <a:lnTo>
                  <a:pt x="523480" y="4774203"/>
                </a:lnTo>
                <a:lnTo>
                  <a:pt x="411025" y="4774203"/>
                </a:lnTo>
                <a:lnTo>
                  <a:pt x="392635" y="4755703"/>
                </a:lnTo>
                <a:close/>
                <a:moveTo>
                  <a:pt x="7006109" y="4649823"/>
                </a:moveTo>
                <a:cubicBezTo>
                  <a:pt x="7022604" y="4649823"/>
                  <a:pt x="7036091" y="4663197"/>
                  <a:pt x="7036091" y="4679803"/>
                </a:cubicBezTo>
                <a:cubicBezTo>
                  <a:pt x="7036091" y="4696298"/>
                  <a:pt x="7022715" y="4709784"/>
                  <a:pt x="7006109" y="4709784"/>
                </a:cubicBezTo>
                <a:cubicBezTo>
                  <a:pt x="6989615" y="4709784"/>
                  <a:pt x="6976129" y="4696409"/>
                  <a:pt x="6976129" y="4679803"/>
                </a:cubicBezTo>
                <a:cubicBezTo>
                  <a:pt x="6976129" y="4663308"/>
                  <a:pt x="6989504" y="4649823"/>
                  <a:pt x="7006109" y="4649823"/>
                </a:cubicBezTo>
                <a:close/>
                <a:moveTo>
                  <a:pt x="6824779" y="4649823"/>
                </a:moveTo>
                <a:cubicBezTo>
                  <a:pt x="6841274" y="4649823"/>
                  <a:pt x="6854761" y="4663197"/>
                  <a:pt x="6854761" y="4679803"/>
                </a:cubicBezTo>
                <a:cubicBezTo>
                  <a:pt x="6854761" y="4696298"/>
                  <a:pt x="6841385" y="4709784"/>
                  <a:pt x="6824779" y="4709784"/>
                </a:cubicBezTo>
                <a:cubicBezTo>
                  <a:pt x="6808285" y="4709784"/>
                  <a:pt x="6794799" y="4696409"/>
                  <a:pt x="6794799" y="4679803"/>
                </a:cubicBezTo>
                <a:cubicBezTo>
                  <a:pt x="6794799" y="4663308"/>
                  <a:pt x="6808174" y="4649823"/>
                  <a:pt x="6824779" y="4649823"/>
                </a:cubicBezTo>
                <a:close/>
                <a:moveTo>
                  <a:pt x="6643560" y="4649823"/>
                </a:moveTo>
                <a:cubicBezTo>
                  <a:pt x="6660057" y="4649823"/>
                  <a:pt x="6673541" y="4663197"/>
                  <a:pt x="6673541" y="4679803"/>
                </a:cubicBezTo>
                <a:cubicBezTo>
                  <a:pt x="6673541" y="4696298"/>
                  <a:pt x="6660165" y="4709784"/>
                  <a:pt x="6643560" y="4709784"/>
                </a:cubicBezTo>
                <a:cubicBezTo>
                  <a:pt x="6627065" y="4709784"/>
                  <a:pt x="6613580" y="4696409"/>
                  <a:pt x="6613580" y="4679803"/>
                </a:cubicBezTo>
                <a:cubicBezTo>
                  <a:pt x="6613580" y="4663308"/>
                  <a:pt x="6626955" y="4649823"/>
                  <a:pt x="6643560" y="4649823"/>
                </a:cubicBezTo>
                <a:close/>
                <a:moveTo>
                  <a:pt x="5107460" y="4556646"/>
                </a:moveTo>
                <a:lnTo>
                  <a:pt x="5423175" y="4556646"/>
                </a:lnTo>
                <a:lnTo>
                  <a:pt x="5391358" y="4589255"/>
                </a:lnTo>
                <a:lnTo>
                  <a:pt x="5391129" y="4589248"/>
                </a:lnTo>
                <a:lnTo>
                  <a:pt x="5391469" y="4589597"/>
                </a:lnTo>
                <a:lnTo>
                  <a:pt x="4967029" y="4593639"/>
                </a:lnTo>
                <a:lnTo>
                  <a:pt x="4955723" y="4604306"/>
                </a:lnTo>
                <a:lnTo>
                  <a:pt x="4136402" y="4604306"/>
                </a:lnTo>
                <a:lnTo>
                  <a:pt x="4153979" y="4584468"/>
                </a:lnTo>
                <a:lnTo>
                  <a:pt x="4898317" y="4584468"/>
                </a:lnTo>
                <a:lnTo>
                  <a:pt x="4914671" y="4567706"/>
                </a:lnTo>
                <a:lnTo>
                  <a:pt x="5096616" y="4567706"/>
                </a:lnTo>
                <a:close/>
                <a:moveTo>
                  <a:pt x="4136067" y="4543992"/>
                </a:moveTo>
                <a:lnTo>
                  <a:pt x="4995326" y="4543992"/>
                </a:lnTo>
                <a:lnTo>
                  <a:pt x="4995326" y="4546044"/>
                </a:lnTo>
                <a:lnTo>
                  <a:pt x="4136957" y="4546044"/>
                </a:lnTo>
                <a:lnTo>
                  <a:pt x="4072435" y="4612174"/>
                </a:lnTo>
                <a:lnTo>
                  <a:pt x="4070989" y="4610806"/>
                </a:lnTo>
                <a:close/>
                <a:moveTo>
                  <a:pt x="182423" y="4539305"/>
                </a:moveTo>
                <a:lnTo>
                  <a:pt x="350362" y="4707244"/>
                </a:lnTo>
                <a:lnTo>
                  <a:pt x="344135" y="4713470"/>
                </a:lnTo>
                <a:lnTo>
                  <a:pt x="176196" y="4545531"/>
                </a:lnTo>
                <a:close/>
                <a:moveTo>
                  <a:pt x="5069849" y="4534745"/>
                </a:moveTo>
                <a:lnTo>
                  <a:pt x="5176867" y="4534745"/>
                </a:lnTo>
                <a:lnTo>
                  <a:pt x="5176867" y="4536797"/>
                </a:lnTo>
                <a:lnTo>
                  <a:pt x="5070739" y="4536797"/>
                </a:lnTo>
                <a:lnTo>
                  <a:pt x="5050603" y="4557435"/>
                </a:lnTo>
                <a:lnTo>
                  <a:pt x="5049157" y="4556067"/>
                </a:lnTo>
                <a:close/>
                <a:moveTo>
                  <a:pt x="5318761" y="4531535"/>
                </a:moveTo>
                <a:lnTo>
                  <a:pt x="5320212" y="4532985"/>
                </a:lnTo>
                <a:lnTo>
                  <a:pt x="5303221" y="4549977"/>
                </a:lnTo>
                <a:lnTo>
                  <a:pt x="5301771" y="4548526"/>
                </a:lnTo>
                <a:close/>
                <a:moveTo>
                  <a:pt x="5343713" y="4531172"/>
                </a:moveTo>
                <a:lnTo>
                  <a:pt x="5345163" y="4532622"/>
                </a:lnTo>
                <a:lnTo>
                  <a:pt x="5328173" y="4549614"/>
                </a:lnTo>
                <a:lnTo>
                  <a:pt x="5326722" y="4548163"/>
                </a:lnTo>
                <a:close/>
                <a:moveTo>
                  <a:pt x="5368468" y="4531106"/>
                </a:moveTo>
                <a:lnTo>
                  <a:pt x="5369919" y="4532556"/>
                </a:lnTo>
                <a:lnTo>
                  <a:pt x="5352927" y="4549548"/>
                </a:lnTo>
                <a:lnTo>
                  <a:pt x="5351477" y="4548097"/>
                </a:lnTo>
                <a:close/>
                <a:moveTo>
                  <a:pt x="5293993" y="4531032"/>
                </a:moveTo>
                <a:lnTo>
                  <a:pt x="5295443" y="4532482"/>
                </a:lnTo>
                <a:lnTo>
                  <a:pt x="5278452" y="4549474"/>
                </a:lnTo>
                <a:lnTo>
                  <a:pt x="5277001" y="4548023"/>
                </a:lnTo>
                <a:close/>
                <a:moveTo>
                  <a:pt x="5219493" y="4531004"/>
                </a:moveTo>
                <a:lnTo>
                  <a:pt x="5220944" y="4532454"/>
                </a:lnTo>
                <a:lnTo>
                  <a:pt x="5203953" y="4549446"/>
                </a:lnTo>
                <a:lnTo>
                  <a:pt x="5202503" y="4547995"/>
                </a:lnTo>
                <a:close/>
                <a:moveTo>
                  <a:pt x="5269219" y="4530996"/>
                </a:moveTo>
                <a:lnTo>
                  <a:pt x="5270669" y="4532446"/>
                </a:lnTo>
                <a:lnTo>
                  <a:pt x="5253678" y="4549437"/>
                </a:lnTo>
                <a:lnTo>
                  <a:pt x="5252227" y="4547987"/>
                </a:lnTo>
                <a:close/>
                <a:moveTo>
                  <a:pt x="5194603" y="4530968"/>
                </a:moveTo>
                <a:lnTo>
                  <a:pt x="5196053" y="4532418"/>
                </a:lnTo>
                <a:lnTo>
                  <a:pt x="5179062" y="4549409"/>
                </a:lnTo>
                <a:lnTo>
                  <a:pt x="5177611" y="4547959"/>
                </a:lnTo>
                <a:close/>
                <a:moveTo>
                  <a:pt x="5244329" y="4530959"/>
                </a:moveTo>
                <a:lnTo>
                  <a:pt x="5245780" y="4532410"/>
                </a:lnTo>
                <a:lnTo>
                  <a:pt x="5228789" y="4549401"/>
                </a:lnTo>
                <a:lnTo>
                  <a:pt x="5227339" y="4547951"/>
                </a:lnTo>
                <a:close/>
                <a:moveTo>
                  <a:pt x="5393305" y="4530266"/>
                </a:moveTo>
                <a:lnTo>
                  <a:pt x="5394755" y="4531716"/>
                </a:lnTo>
                <a:lnTo>
                  <a:pt x="5377764" y="4548708"/>
                </a:lnTo>
                <a:lnTo>
                  <a:pt x="5376313" y="4547257"/>
                </a:lnTo>
                <a:close/>
                <a:moveTo>
                  <a:pt x="5418047" y="4529477"/>
                </a:moveTo>
                <a:lnTo>
                  <a:pt x="5419498" y="4530928"/>
                </a:lnTo>
                <a:lnTo>
                  <a:pt x="5402507" y="4547919"/>
                </a:lnTo>
                <a:lnTo>
                  <a:pt x="5401057" y="4546468"/>
                </a:lnTo>
                <a:close/>
                <a:moveTo>
                  <a:pt x="5443025" y="4528605"/>
                </a:moveTo>
                <a:lnTo>
                  <a:pt x="5444476" y="4530055"/>
                </a:lnTo>
                <a:lnTo>
                  <a:pt x="5427485" y="4547046"/>
                </a:lnTo>
                <a:lnTo>
                  <a:pt x="5426034" y="4545596"/>
                </a:lnTo>
                <a:close/>
                <a:moveTo>
                  <a:pt x="7040153" y="4442101"/>
                </a:moveTo>
                <a:lnTo>
                  <a:pt x="7040153" y="4565790"/>
                </a:lnTo>
                <a:lnTo>
                  <a:pt x="6413972" y="4565790"/>
                </a:lnTo>
                <a:lnTo>
                  <a:pt x="6300626" y="4679134"/>
                </a:lnTo>
                <a:lnTo>
                  <a:pt x="6517957" y="4679134"/>
                </a:lnTo>
                <a:lnTo>
                  <a:pt x="6604331" y="4765509"/>
                </a:lnTo>
                <a:lnTo>
                  <a:pt x="6836483" y="4765509"/>
                </a:lnTo>
                <a:lnTo>
                  <a:pt x="6836483" y="4741658"/>
                </a:lnTo>
                <a:lnTo>
                  <a:pt x="7040153" y="4741658"/>
                </a:lnTo>
                <a:lnTo>
                  <a:pt x="7040153" y="4774201"/>
                </a:lnTo>
                <a:lnTo>
                  <a:pt x="6600765" y="4774201"/>
                </a:lnTo>
                <a:lnTo>
                  <a:pt x="6526425" y="4699863"/>
                </a:lnTo>
                <a:lnTo>
                  <a:pt x="6279897" y="4699863"/>
                </a:lnTo>
                <a:lnTo>
                  <a:pt x="6205559" y="4774201"/>
                </a:lnTo>
                <a:lnTo>
                  <a:pt x="5630251" y="4774201"/>
                </a:lnTo>
                <a:lnTo>
                  <a:pt x="5962263" y="4442190"/>
                </a:lnTo>
                <a:close/>
                <a:moveTo>
                  <a:pt x="4401487" y="4304125"/>
                </a:moveTo>
                <a:lnTo>
                  <a:pt x="4401709" y="4304125"/>
                </a:lnTo>
                <a:lnTo>
                  <a:pt x="4401561" y="4304200"/>
                </a:lnTo>
                <a:close/>
                <a:moveTo>
                  <a:pt x="1357239" y="4304125"/>
                </a:moveTo>
                <a:lnTo>
                  <a:pt x="2185197" y="4304125"/>
                </a:lnTo>
                <a:lnTo>
                  <a:pt x="2185197" y="4338212"/>
                </a:lnTo>
                <a:lnTo>
                  <a:pt x="1493698" y="4338212"/>
                </a:lnTo>
                <a:lnTo>
                  <a:pt x="1493765" y="4338234"/>
                </a:lnTo>
                <a:lnTo>
                  <a:pt x="1444728" y="4387358"/>
                </a:lnTo>
                <a:lnTo>
                  <a:pt x="1206782" y="4387358"/>
                </a:lnTo>
                <a:lnTo>
                  <a:pt x="1259831" y="4334224"/>
                </a:lnTo>
                <a:lnTo>
                  <a:pt x="1357239" y="4334224"/>
                </a:lnTo>
                <a:close/>
                <a:moveTo>
                  <a:pt x="333736" y="4300136"/>
                </a:moveTo>
                <a:lnTo>
                  <a:pt x="340277" y="4306676"/>
                </a:lnTo>
                <a:lnTo>
                  <a:pt x="293306" y="4353647"/>
                </a:lnTo>
                <a:lnTo>
                  <a:pt x="286765" y="4347107"/>
                </a:lnTo>
                <a:close/>
                <a:moveTo>
                  <a:pt x="2435403" y="4294989"/>
                </a:moveTo>
                <a:cubicBezTo>
                  <a:pt x="2442647" y="4294989"/>
                  <a:pt x="2449195" y="4297913"/>
                  <a:pt x="2453932" y="4302647"/>
                </a:cubicBezTo>
                <a:lnTo>
                  <a:pt x="2459842" y="4316934"/>
                </a:lnTo>
                <a:lnTo>
                  <a:pt x="3413898" y="4316934"/>
                </a:lnTo>
                <a:lnTo>
                  <a:pt x="3419809" y="4302647"/>
                </a:lnTo>
                <a:cubicBezTo>
                  <a:pt x="3424546" y="4297913"/>
                  <a:pt x="3431093" y="4294989"/>
                  <a:pt x="3438338" y="4294989"/>
                </a:cubicBezTo>
                <a:cubicBezTo>
                  <a:pt x="3452826" y="4294989"/>
                  <a:pt x="3464528" y="4306685"/>
                  <a:pt x="3464528" y="4321166"/>
                </a:cubicBezTo>
                <a:cubicBezTo>
                  <a:pt x="3464528" y="4335647"/>
                  <a:pt x="3452826" y="4347344"/>
                  <a:pt x="3438338" y="4347344"/>
                </a:cubicBezTo>
                <a:cubicBezTo>
                  <a:pt x="3431093" y="4347344"/>
                  <a:pt x="3424546" y="4344420"/>
                  <a:pt x="3419809" y="4339686"/>
                </a:cubicBezTo>
                <a:lnTo>
                  <a:pt x="3413944" y="4325511"/>
                </a:lnTo>
                <a:lnTo>
                  <a:pt x="2459796" y="4325511"/>
                </a:lnTo>
                <a:lnTo>
                  <a:pt x="2453932" y="4339686"/>
                </a:lnTo>
                <a:cubicBezTo>
                  <a:pt x="2449195" y="4344420"/>
                  <a:pt x="2442647" y="4347344"/>
                  <a:pt x="2435403" y="4347344"/>
                </a:cubicBezTo>
                <a:cubicBezTo>
                  <a:pt x="2420914" y="4347344"/>
                  <a:pt x="2409212" y="4335647"/>
                  <a:pt x="2409212" y="4321166"/>
                </a:cubicBezTo>
                <a:cubicBezTo>
                  <a:pt x="2409212" y="4306685"/>
                  <a:pt x="2420914" y="4294989"/>
                  <a:pt x="2435403" y="4294989"/>
                </a:cubicBezTo>
                <a:close/>
                <a:moveTo>
                  <a:pt x="148323" y="4284711"/>
                </a:moveTo>
                <a:lnTo>
                  <a:pt x="148378" y="4284768"/>
                </a:lnTo>
                <a:lnTo>
                  <a:pt x="148323" y="4284822"/>
                </a:lnTo>
                <a:close/>
                <a:moveTo>
                  <a:pt x="4853190" y="4267922"/>
                </a:moveTo>
                <a:lnTo>
                  <a:pt x="4888074" y="4267922"/>
                </a:lnTo>
                <a:lnTo>
                  <a:pt x="4888074" y="4371964"/>
                </a:lnTo>
                <a:lnTo>
                  <a:pt x="4853190" y="4371964"/>
                </a:lnTo>
                <a:close/>
                <a:moveTo>
                  <a:pt x="3609746" y="4267920"/>
                </a:moveTo>
                <a:lnTo>
                  <a:pt x="4027237" y="4267920"/>
                </a:lnTo>
                <a:lnTo>
                  <a:pt x="4063369" y="4304125"/>
                </a:lnTo>
                <a:lnTo>
                  <a:pt x="4401484" y="4304125"/>
                </a:lnTo>
                <a:lnTo>
                  <a:pt x="4401484" y="4304240"/>
                </a:lnTo>
                <a:lnTo>
                  <a:pt x="4401561" y="4304200"/>
                </a:lnTo>
                <a:lnTo>
                  <a:pt x="4403159" y="4305796"/>
                </a:lnTo>
                <a:lnTo>
                  <a:pt x="4444283" y="4346900"/>
                </a:lnTo>
                <a:lnTo>
                  <a:pt x="4654589" y="4346900"/>
                </a:lnTo>
                <a:cubicBezTo>
                  <a:pt x="4654589" y="4346900"/>
                  <a:pt x="4681671" y="4371963"/>
                  <a:pt x="4679665" y="4371963"/>
                </a:cubicBezTo>
                <a:lnTo>
                  <a:pt x="4385773" y="4371963"/>
                </a:lnTo>
                <a:lnTo>
                  <a:pt x="4352098" y="4338212"/>
                </a:lnTo>
                <a:lnTo>
                  <a:pt x="3573525" y="4338212"/>
                </a:lnTo>
                <a:lnTo>
                  <a:pt x="3573525" y="4304269"/>
                </a:lnTo>
                <a:lnTo>
                  <a:pt x="3573415" y="4304235"/>
                </a:lnTo>
                <a:lnTo>
                  <a:pt x="3573525" y="4304123"/>
                </a:lnTo>
                <a:close/>
                <a:moveTo>
                  <a:pt x="1010854" y="4267894"/>
                </a:moveTo>
                <a:lnTo>
                  <a:pt x="1045738" y="4267894"/>
                </a:lnTo>
                <a:lnTo>
                  <a:pt x="1045738" y="4371935"/>
                </a:lnTo>
                <a:lnTo>
                  <a:pt x="1010854" y="4371935"/>
                </a:lnTo>
                <a:close/>
                <a:moveTo>
                  <a:pt x="5265698" y="4267888"/>
                </a:moveTo>
                <a:lnTo>
                  <a:pt x="5300581" y="4267888"/>
                </a:lnTo>
                <a:lnTo>
                  <a:pt x="5300581" y="4371928"/>
                </a:lnTo>
                <a:lnTo>
                  <a:pt x="5265698" y="4371928"/>
                </a:lnTo>
                <a:close/>
                <a:moveTo>
                  <a:pt x="5059376" y="4267883"/>
                </a:moveTo>
                <a:lnTo>
                  <a:pt x="5094259" y="4267883"/>
                </a:lnTo>
                <a:lnTo>
                  <a:pt x="5094259" y="4371924"/>
                </a:lnTo>
                <a:lnTo>
                  <a:pt x="5059376" y="4371924"/>
                </a:lnTo>
                <a:close/>
                <a:moveTo>
                  <a:pt x="393084" y="4223748"/>
                </a:moveTo>
                <a:lnTo>
                  <a:pt x="797872" y="4638567"/>
                </a:lnTo>
                <a:lnTo>
                  <a:pt x="3994950" y="4638567"/>
                </a:lnTo>
                <a:lnTo>
                  <a:pt x="3997014" y="4636456"/>
                </a:lnTo>
                <a:lnTo>
                  <a:pt x="4028162" y="4636456"/>
                </a:lnTo>
                <a:lnTo>
                  <a:pt x="4026098" y="4638567"/>
                </a:lnTo>
                <a:lnTo>
                  <a:pt x="4050461" y="4638567"/>
                </a:lnTo>
                <a:lnTo>
                  <a:pt x="4052525" y="4636456"/>
                </a:lnTo>
                <a:lnTo>
                  <a:pt x="4083673" y="4636456"/>
                </a:lnTo>
                <a:lnTo>
                  <a:pt x="4081613" y="4638567"/>
                </a:lnTo>
                <a:lnTo>
                  <a:pt x="4105977" y="4638567"/>
                </a:lnTo>
                <a:lnTo>
                  <a:pt x="4108036" y="4636456"/>
                </a:lnTo>
                <a:lnTo>
                  <a:pt x="4139184" y="4636456"/>
                </a:lnTo>
                <a:lnTo>
                  <a:pt x="4137125" y="4638567"/>
                </a:lnTo>
                <a:lnTo>
                  <a:pt x="4161487" y="4638567"/>
                </a:lnTo>
                <a:lnTo>
                  <a:pt x="4163547" y="4636456"/>
                </a:lnTo>
                <a:lnTo>
                  <a:pt x="4194807" y="4636456"/>
                </a:lnTo>
                <a:lnTo>
                  <a:pt x="4192743" y="4638567"/>
                </a:lnTo>
                <a:lnTo>
                  <a:pt x="4217107" y="4638567"/>
                </a:lnTo>
                <a:lnTo>
                  <a:pt x="4219171" y="4636456"/>
                </a:lnTo>
                <a:lnTo>
                  <a:pt x="4250318" y="4636456"/>
                </a:lnTo>
                <a:lnTo>
                  <a:pt x="4248259" y="4638567"/>
                </a:lnTo>
                <a:lnTo>
                  <a:pt x="4264835" y="4638567"/>
                </a:lnTo>
                <a:lnTo>
                  <a:pt x="4275123" y="4628023"/>
                </a:lnTo>
                <a:lnTo>
                  <a:pt x="4360671" y="4628023"/>
                </a:lnTo>
                <a:lnTo>
                  <a:pt x="4350370" y="4638567"/>
                </a:lnTo>
                <a:lnTo>
                  <a:pt x="4379420" y="4638567"/>
                </a:lnTo>
                <a:lnTo>
                  <a:pt x="4392823" y="4624830"/>
                </a:lnTo>
                <a:lnTo>
                  <a:pt x="4837135" y="4624830"/>
                </a:lnTo>
                <a:lnTo>
                  <a:pt x="4823571" y="4638802"/>
                </a:lnTo>
                <a:lnTo>
                  <a:pt x="4870449" y="4638827"/>
                </a:lnTo>
                <a:lnTo>
                  <a:pt x="4882638" y="4626334"/>
                </a:lnTo>
                <a:lnTo>
                  <a:pt x="4963292" y="4626334"/>
                </a:lnTo>
                <a:lnTo>
                  <a:pt x="4972413" y="4615615"/>
                </a:lnTo>
                <a:lnTo>
                  <a:pt x="5370227" y="4615615"/>
                </a:lnTo>
                <a:lnTo>
                  <a:pt x="5370227" y="4617667"/>
                </a:lnTo>
                <a:lnTo>
                  <a:pt x="5255337" y="4617667"/>
                </a:lnTo>
                <a:lnTo>
                  <a:pt x="5245403" y="4627957"/>
                </a:lnTo>
                <a:lnTo>
                  <a:pt x="4987315" y="4627957"/>
                </a:lnTo>
                <a:lnTo>
                  <a:pt x="4976747" y="4638789"/>
                </a:lnTo>
                <a:lnTo>
                  <a:pt x="4873360" y="4638789"/>
                </a:lnTo>
                <a:lnTo>
                  <a:pt x="4873321" y="4638828"/>
                </a:lnTo>
                <a:lnTo>
                  <a:pt x="5630251" y="4639236"/>
                </a:lnTo>
                <a:lnTo>
                  <a:pt x="5495285" y="4774202"/>
                </a:lnTo>
                <a:lnTo>
                  <a:pt x="798317" y="4774202"/>
                </a:lnTo>
                <a:lnTo>
                  <a:pt x="393084" y="4368745"/>
                </a:lnTo>
                <a:close/>
                <a:moveTo>
                  <a:pt x="6677553" y="4164124"/>
                </a:moveTo>
                <a:lnTo>
                  <a:pt x="7040153" y="4164124"/>
                </a:lnTo>
                <a:lnTo>
                  <a:pt x="7040153" y="4170031"/>
                </a:lnTo>
                <a:lnTo>
                  <a:pt x="6677553" y="4170031"/>
                </a:lnTo>
                <a:close/>
                <a:moveTo>
                  <a:pt x="154789" y="4162339"/>
                </a:moveTo>
                <a:cubicBezTo>
                  <a:pt x="162981" y="4170587"/>
                  <a:pt x="174496" y="4182157"/>
                  <a:pt x="187215" y="4194921"/>
                </a:cubicBezTo>
                <a:lnTo>
                  <a:pt x="212808" y="4220573"/>
                </a:lnTo>
                <a:lnTo>
                  <a:pt x="220658" y="4212742"/>
                </a:lnTo>
                <a:cubicBezTo>
                  <a:pt x="246711" y="4186718"/>
                  <a:pt x="269029" y="4164344"/>
                  <a:pt x="270590" y="4162561"/>
                </a:cubicBezTo>
                <a:lnTo>
                  <a:pt x="277947" y="4168022"/>
                </a:lnTo>
                <a:cubicBezTo>
                  <a:pt x="277947" y="4168022"/>
                  <a:pt x="277133" y="4169214"/>
                  <a:pt x="225377" y="4220918"/>
                </a:cubicBezTo>
                <a:lnTo>
                  <a:pt x="219252" y="4227031"/>
                </a:lnTo>
                <a:lnTo>
                  <a:pt x="226872" y="4234670"/>
                </a:lnTo>
                <a:cubicBezTo>
                  <a:pt x="252897" y="4260722"/>
                  <a:pt x="275272" y="4283040"/>
                  <a:pt x="277055" y="4284600"/>
                </a:cubicBezTo>
                <a:lnTo>
                  <a:pt x="271594" y="4291956"/>
                </a:lnTo>
                <a:cubicBezTo>
                  <a:pt x="271594" y="4291956"/>
                  <a:pt x="270403" y="4291141"/>
                  <a:pt x="218696" y="4239390"/>
                </a:cubicBezTo>
                <a:lnTo>
                  <a:pt x="212793" y="4233475"/>
                </a:lnTo>
                <a:lnTo>
                  <a:pt x="195024" y="4251208"/>
                </a:lnTo>
                <a:cubicBezTo>
                  <a:pt x="183336" y="4262860"/>
                  <a:pt x="170001" y="4276143"/>
                  <a:pt x="154787" y="4291286"/>
                </a:cubicBezTo>
                <a:lnTo>
                  <a:pt x="148378" y="4284768"/>
                </a:lnTo>
                <a:lnTo>
                  <a:pt x="180907" y="4252398"/>
                </a:lnTo>
                <a:lnTo>
                  <a:pt x="206348" y="4227017"/>
                </a:lnTo>
                <a:lnTo>
                  <a:pt x="188404" y="4209037"/>
                </a:lnTo>
                <a:cubicBezTo>
                  <a:pt x="176751" y="4197350"/>
                  <a:pt x="163467" y="4184015"/>
                  <a:pt x="148323" y="4168803"/>
                </a:cubicBezTo>
                <a:lnTo>
                  <a:pt x="148212" y="4168803"/>
                </a:lnTo>
                <a:close/>
                <a:moveTo>
                  <a:pt x="131940" y="4145845"/>
                </a:moveTo>
                <a:lnTo>
                  <a:pt x="131940" y="4307671"/>
                </a:lnTo>
                <a:lnTo>
                  <a:pt x="293773" y="4307671"/>
                </a:lnTo>
                <a:lnTo>
                  <a:pt x="293773" y="4145845"/>
                </a:lnTo>
                <a:close/>
                <a:moveTo>
                  <a:pt x="122688" y="4136594"/>
                </a:moveTo>
                <a:lnTo>
                  <a:pt x="303022" y="4136594"/>
                </a:lnTo>
                <a:lnTo>
                  <a:pt x="303022" y="4316920"/>
                </a:lnTo>
                <a:lnTo>
                  <a:pt x="122688" y="4316920"/>
                </a:lnTo>
                <a:close/>
                <a:moveTo>
                  <a:pt x="7040153" y="4132616"/>
                </a:moveTo>
                <a:lnTo>
                  <a:pt x="7040153" y="4136131"/>
                </a:lnTo>
                <a:lnTo>
                  <a:pt x="7036646" y="4136152"/>
                </a:lnTo>
                <a:close/>
                <a:moveTo>
                  <a:pt x="6332277" y="4119659"/>
                </a:moveTo>
                <a:lnTo>
                  <a:pt x="6511268" y="4119659"/>
                </a:lnTo>
                <a:lnTo>
                  <a:pt x="6550721" y="4159111"/>
                </a:lnTo>
                <a:lnTo>
                  <a:pt x="6654370" y="4159111"/>
                </a:lnTo>
                <a:lnTo>
                  <a:pt x="6637319" y="4176272"/>
                </a:lnTo>
                <a:lnTo>
                  <a:pt x="6093997" y="4176272"/>
                </a:lnTo>
                <a:lnTo>
                  <a:pt x="6085415" y="4165127"/>
                </a:lnTo>
                <a:lnTo>
                  <a:pt x="6286806" y="4165127"/>
                </a:lnTo>
                <a:close/>
                <a:moveTo>
                  <a:pt x="0" y="4113189"/>
                </a:moveTo>
                <a:lnTo>
                  <a:pt x="8805" y="4113189"/>
                </a:lnTo>
                <a:lnTo>
                  <a:pt x="8805" y="4365402"/>
                </a:lnTo>
                <a:lnTo>
                  <a:pt x="50600" y="4407197"/>
                </a:lnTo>
                <a:lnTo>
                  <a:pt x="44359" y="4413438"/>
                </a:lnTo>
                <a:lnTo>
                  <a:pt x="0" y="4369080"/>
                </a:lnTo>
                <a:close/>
                <a:moveTo>
                  <a:pt x="131289" y="4096317"/>
                </a:moveTo>
                <a:lnTo>
                  <a:pt x="137830" y="4102858"/>
                </a:lnTo>
                <a:lnTo>
                  <a:pt x="90859" y="4149829"/>
                </a:lnTo>
                <a:lnTo>
                  <a:pt x="84318" y="4143289"/>
                </a:lnTo>
                <a:close/>
                <a:moveTo>
                  <a:pt x="83362" y="4034177"/>
                </a:moveTo>
                <a:lnTo>
                  <a:pt x="159488" y="4034177"/>
                </a:lnTo>
                <a:lnTo>
                  <a:pt x="159488" y="4043427"/>
                </a:lnTo>
                <a:lnTo>
                  <a:pt x="83362" y="4043427"/>
                </a:lnTo>
                <a:close/>
                <a:moveTo>
                  <a:pt x="6739739" y="3940552"/>
                </a:moveTo>
                <a:lnTo>
                  <a:pt x="7040153" y="3940552"/>
                </a:lnTo>
                <a:lnTo>
                  <a:pt x="7040153" y="3944898"/>
                </a:lnTo>
                <a:lnTo>
                  <a:pt x="6739739" y="3944898"/>
                </a:lnTo>
                <a:close/>
                <a:moveTo>
                  <a:pt x="5978867" y="3938213"/>
                </a:moveTo>
                <a:lnTo>
                  <a:pt x="6666182" y="3938213"/>
                </a:lnTo>
                <a:lnTo>
                  <a:pt x="6704965" y="3977106"/>
                </a:lnTo>
                <a:lnTo>
                  <a:pt x="7040153" y="3977106"/>
                </a:lnTo>
                <a:lnTo>
                  <a:pt x="7040153" y="4039913"/>
                </a:lnTo>
                <a:lnTo>
                  <a:pt x="5876555" y="4040517"/>
                </a:lnTo>
                <a:close/>
                <a:moveTo>
                  <a:pt x="606727" y="3828877"/>
                </a:moveTo>
                <a:lnTo>
                  <a:pt x="656540" y="3878696"/>
                </a:lnTo>
                <a:lnTo>
                  <a:pt x="656540" y="4018789"/>
                </a:lnTo>
                <a:lnTo>
                  <a:pt x="599596" y="4018789"/>
                </a:lnTo>
                <a:lnTo>
                  <a:pt x="551675" y="3970866"/>
                </a:lnTo>
                <a:lnTo>
                  <a:pt x="606727" y="3970866"/>
                </a:lnTo>
                <a:close/>
                <a:moveTo>
                  <a:pt x="1450" y="3514590"/>
                </a:moveTo>
                <a:lnTo>
                  <a:pt x="10256" y="3514590"/>
                </a:lnTo>
                <a:lnTo>
                  <a:pt x="10256" y="3828880"/>
                </a:lnTo>
                <a:lnTo>
                  <a:pt x="1450" y="3828880"/>
                </a:lnTo>
                <a:close/>
                <a:moveTo>
                  <a:pt x="662112" y="2979404"/>
                </a:moveTo>
                <a:cubicBezTo>
                  <a:pt x="668353" y="2979404"/>
                  <a:pt x="673478" y="2984532"/>
                  <a:pt x="673478" y="2990773"/>
                </a:cubicBezTo>
                <a:cubicBezTo>
                  <a:pt x="673478" y="2993894"/>
                  <a:pt x="672198" y="2996736"/>
                  <a:pt x="670136" y="2998797"/>
                </a:cubicBezTo>
                <a:lnTo>
                  <a:pt x="665589" y="3000691"/>
                </a:lnTo>
                <a:lnTo>
                  <a:pt x="665589" y="3111807"/>
                </a:lnTo>
                <a:lnTo>
                  <a:pt x="609981" y="3167421"/>
                </a:lnTo>
                <a:lnTo>
                  <a:pt x="605189" y="3162628"/>
                </a:lnTo>
                <a:lnTo>
                  <a:pt x="658792" y="3109019"/>
                </a:lnTo>
                <a:lnTo>
                  <a:pt x="658792" y="3000757"/>
                </a:lnTo>
                <a:lnTo>
                  <a:pt x="654088" y="2998797"/>
                </a:lnTo>
                <a:cubicBezTo>
                  <a:pt x="652027" y="2996736"/>
                  <a:pt x="650745" y="2993894"/>
                  <a:pt x="650745" y="2990773"/>
                </a:cubicBezTo>
                <a:cubicBezTo>
                  <a:pt x="650745" y="2984532"/>
                  <a:pt x="655871" y="2979404"/>
                  <a:pt x="662112" y="2979404"/>
                </a:cubicBezTo>
                <a:close/>
                <a:moveTo>
                  <a:pt x="550676" y="2781825"/>
                </a:moveTo>
                <a:lnTo>
                  <a:pt x="550676" y="3365476"/>
                </a:lnTo>
                <a:lnTo>
                  <a:pt x="556133" y="3365476"/>
                </a:lnTo>
                <a:lnTo>
                  <a:pt x="556133" y="2785834"/>
                </a:lnTo>
                <a:lnTo>
                  <a:pt x="551549" y="2783934"/>
                </a:lnTo>
                <a:close/>
                <a:moveTo>
                  <a:pt x="1450" y="2764527"/>
                </a:moveTo>
                <a:lnTo>
                  <a:pt x="10256" y="2764527"/>
                </a:lnTo>
                <a:lnTo>
                  <a:pt x="10256" y="2956779"/>
                </a:lnTo>
                <a:lnTo>
                  <a:pt x="1450" y="2956779"/>
                </a:lnTo>
                <a:close/>
                <a:moveTo>
                  <a:pt x="606739" y="2262778"/>
                </a:moveTo>
                <a:lnTo>
                  <a:pt x="644072" y="2300002"/>
                </a:lnTo>
                <a:lnTo>
                  <a:pt x="644072" y="2539621"/>
                </a:lnTo>
                <a:lnTo>
                  <a:pt x="676166" y="2571830"/>
                </a:lnTo>
                <a:lnTo>
                  <a:pt x="676166" y="2854803"/>
                </a:lnTo>
                <a:lnTo>
                  <a:pt x="641953" y="2889129"/>
                </a:lnTo>
                <a:lnTo>
                  <a:pt x="641953" y="2942626"/>
                </a:lnTo>
                <a:lnTo>
                  <a:pt x="605178" y="2979404"/>
                </a:lnTo>
                <a:close/>
                <a:moveTo>
                  <a:pt x="262120" y="2216526"/>
                </a:moveTo>
                <a:lnTo>
                  <a:pt x="271372" y="2216526"/>
                </a:lnTo>
                <a:lnTo>
                  <a:pt x="271372" y="2652855"/>
                </a:lnTo>
                <a:lnTo>
                  <a:pt x="304473" y="2685956"/>
                </a:lnTo>
                <a:lnTo>
                  <a:pt x="304473" y="3270402"/>
                </a:lnTo>
                <a:lnTo>
                  <a:pt x="126368" y="3448388"/>
                </a:lnTo>
                <a:lnTo>
                  <a:pt x="126368" y="4008985"/>
                </a:lnTo>
                <a:lnTo>
                  <a:pt x="117117" y="4008985"/>
                </a:lnTo>
                <a:lnTo>
                  <a:pt x="117117" y="3454743"/>
                </a:lnTo>
                <a:lnTo>
                  <a:pt x="117116" y="3454744"/>
                </a:lnTo>
                <a:lnTo>
                  <a:pt x="117116" y="3388875"/>
                </a:lnTo>
                <a:lnTo>
                  <a:pt x="295224" y="3210667"/>
                </a:lnTo>
                <a:lnTo>
                  <a:pt x="295224" y="2689857"/>
                </a:lnTo>
                <a:lnTo>
                  <a:pt x="262120" y="2656756"/>
                </a:lnTo>
                <a:close/>
                <a:moveTo>
                  <a:pt x="607398" y="2137953"/>
                </a:moveTo>
                <a:lnTo>
                  <a:pt x="645844" y="2176515"/>
                </a:lnTo>
                <a:lnTo>
                  <a:pt x="645844" y="2249069"/>
                </a:lnTo>
                <a:lnTo>
                  <a:pt x="645955" y="2258990"/>
                </a:lnTo>
                <a:lnTo>
                  <a:pt x="607398" y="2220316"/>
                </a:lnTo>
                <a:close/>
                <a:moveTo>
                  <a:pt x="607414" y="2059156"/>
                </a:moveTo>
                <a:lnTo>
                  <a:pt x="645861" y="2097606"/>
                </a:lnTo>
                <a:lnTo>
                  <a:pt x="645861" y="2124354"/>
                </a:lnTo>
                <a:lnTo>
                  <a:pt x="645971" y="2134275"/>
                </a:lnTo>
                <a:lnTo>
                  <a:pt x="607414" y="2095601"/>
                </a:lnTo>
                <a:close/>
                <a:moveTo>
                  <a:pt x="1445" y="1922297"/>
                </a:moveTo>
                <a:lnTo>
                  <a:pt x="10250" y="1922297"/>
                </a:lnTo>
                <a:lnTo>
                  <a:pt x="10250" y="2258989"/>
                </a:lnTo>
                <a:lnTo>
                  <a:pt x="1445" y="2258989"/>
                </a:lnTo>
                <a:close/>
                <a:moveTo>
                  <a:pt x="293772" y="1400930"/>
                </a:moveTo>
                <a:lnTo>
                  <a:pt x="303024" y="1400930"/>
                </a:lnTo>
                <a:lnTo>
                  <a:pt x="303024" y="1604327"/>
                </a:lnTo>
                <a:lnTo>
                  <a:pt x="169278" y="1737977"/>
                </a:lnTo>
                <a:lnTo>
                  <a:pt x="169278" y="2517889"/>
                </a:lnTo>
                <a:lnTo>
                  <a:pt x="127927" y="2476651"/>
                </a:lnTo>
                <a:lnTo>
                  <a:pt x="128261" y="2240413"/>
                </a:lnTo>
                <a:lnTo>
                  <a:pt x="128261" y="1766042"/>
                </a:lnTo>
                <a:lnTo>
                  <a:pt x="293772" y="1600427"/>
                </a:lnTo>
                <a:close/>
                <a:moveTo>
                  <a:pt x="256329" y="1361142"/>
                </a:moveTo>
                <a:lnTo>
                  <a:pt x="342263" y="1361142"/>
                </a:lnTo>
                <a:lnTo>
                  <a:pt x="342263" y="1370393"/>
                </a:lnTo>
                <a:lnTo>
                  <a:pt x="256329" y="1370393"/>
                </a:lnTo>
                <a:close/>
                <a:moveTo>
                  <a:pt x="333738" y="1168373"/>
                </a:moveTo>
                <a:lnTo>
                  <a:pt x="340281" y="1174913"/>
                </a:lnTo>
                <a:lnTo>
                  <a:pt x="293320" y="1221891"/>
                </a:lnTo>
                <a:lnTo>
                  <a:pt x="286777" y="1215350"/>
                </a:lnTo>
                <a:close/>
                <a:moveTo>
                  <a:pt x="148323" y="1153064"/>
                </a:moveTo>
                <a:lnTo>
                  <a:pt x="148378" y="1153120"/>
                </a:lnTo>
                <a:lnTo>
                  <a:pt x="148323" y="1153175"/>
                </a:lnTo>
                <a:close/>
                <a:moveTo>
                  <a:pt x="154789" y="1030692"/>
                </a:moveTo>
                <a:cubicBezTo>
                  <a:pt x="162981" y="1038939"/>
                  <a:pt x="174496" y="1050509"/>
                  <a:pt x="187215" y="1063274"/>
                </a:cubicBezTo>
                <a:lnTo>
                  <a:pt x="212808" y="1088926"/>
                </a:lnTo>
                <a:lnTo>
                  <a:pt x="220658" y="1081095"/>
                </a:lnTo>
                <a:cubicBezTo>
                  <a:pt x="246711" y="1055072"/>
                  <a:pt x="269029" y="1032698"/>
                  <a:pt x="270590" y="1030914"/>
                </a:cubicBezTo>
                <a:lnTo>
                  <a:pt x="277947" y="1036375"/>
                </a:lnTo>
                <a:cubicBezTo>
                  <a:pt x="277947" y="1036375"/>
                  <a:pt x="277133" y="1037566"/>
                  <a:pt x="225377" y="1089272"/>
                </a:cubicBezTo>
                <a:lnTo>
                  <a:pt x="219252" y="1095385"/>
                </a:lnTo>
                <a:lnTo>
                  <a:pt x="226872" y="1103024"/>
                </a:lnTo>
                <a:cubicBezTo>
                  <a:pt x="252897" y="1129075"/>
                  <a:pt x="275272" y="1151393"/>
                  <a:pt x="277055" y="1152953"/>
                </a:cubicBezTo>
                <a:lnTo>
                  <a:pt x="271594" y="1160310"/>
                </a:lnTo>
                <a:cubicBezTo>
                  <a:pt x="271594" y="1160310"/>
                  <a:pt x="270403" y="1159495"/>
                  <a:pt x="218696" y="1107743"/>
                </a:cubicBezTo>
                <a:lnTo>
                  <a:pt x="212793" y="1101829"/>
                </a:lnTo>
                <a:lnTo>
                  <a:pt x="195024" y="1119561"/>
                </a:lnTo>
                <a:cubicBezTo>
                  <a:pt x="183336" y="1131213"/>
                  <a:pt x="170001" y="1144497"/>
                  <a:pt x="154787" y="1159641"/>
                </a:cubicBezTo>
                <a:lnTo>
                  <a:pt x="148378" y="1153120"/>
                </a:lnTo>
                <a:lnTo>
                  <a:pt x="180907" y="1120751"/>
                </a:lnTo>
                <a:lnTo>
                  <a:pt x="206348" y="1095370"/>
                </a:lnTo>
                <a:lnTo>
                  <a:pt x="188404" y="1077391"/>
                </a:lnTo>
                <a:cubicBezTo>
                  <a:pt x="176751" y="1065704"/>
                  <a:pt x="163467" y="1052370"/>
                  <a:pt x="148323" y="1037156"/>
                </a:cubicBezTo>
                <a:lnTo>
                  <a:pt x="148212" y="1037156"/>
                </a:lnTo>
                <a:close/>
                <a:moveTo>
                  <a:pt x="131940" y="1014308"/>
                </a:moveTo>
                <a:lnTo>
                  <a:pt x="131940" y="1176135"/>
                </a:lnTo>
                <a:lnTo>
                  <a:pt x="293773" y="1176135"/>
                </a:lnTo>
                <a:lnTo>
                  <a:pt x="293773" y="1014308"/>
                </a:lnTo>
                <a:close/>
                <a:moveTo>
                  <a:pt x="122688" y="1005057"/>
                </a:moveTo>
                <a:lnTo>
                  <a:pt x="303022" y="1005057"/>
                </a:lnTo>
                <a:lnTo>
                  <a:pt x="303022" y="1185386"/>
                </a:lnTo>
                <a:lnTo>
                  <a:pt x="122688" y="1185386"/>
                </a:lnTo>
                <a:close/>
                <a:moveTo>
                  <a:pt x="131258" y="964749"/>
                </a:moveTo>
                <a:lnTo>
                  <a:pt x="137798" y="971291"/>
                </a:lnTo>
                <a:lnTo>
                  <a:pt x="90827" y="1018262"/>
                </a:lnTo>
                <a:lnTo>
                  <a:pt x="84286" y="1011721"/>
                </a:lnTo>
                <a:close/>
                <a:moveTo>
                  <a:pt x="1450" y="890486"/>
                </a:moveTo>
                <a:lnTo>
                  <a:pt x="10256" y="890486"/>
                </a:lnTo>
                <a:lnTo>
                  <a:pt x="10256" y="1114279"/>
                </a:lnTo>
                <a:lnTo>
                  <a:pt x="1450" y="1114279"/>
                </a:lnTo>
                <a:close/>
                <a:moveTo>
                  <a:pt x="333634" y="837042"/>
                </a:moveTo>
                <a:lnTo>
                  <a:pt x="340176" y="843584"/>
                </a:lnTo>
                <a:lnTo>
                  <a:pt x="293204" y="890555"/>
                </a:lnTo>
                <a:lnTo>
                  <a:pt x="286663" y="884014"/>
                </a:lnTo>
                <a:close/>
                <a:moveTo>
                  <a:pt x="148323" y="821722"/>
                </a:moveTo>
                <a:lnTo>
                  <a:pt x="148378" y="821779"/>
                </a:lnTo>
                <a:lnTo>
                  <a:pt x="148323" y="821833"/>
                </a:lnTo>
                <a:close/>
                <a:moveTo>
                  <a:pt x="154789" y="699238"/>
                </a:moveTo>
                <a:cubicBezTo>
                  <a:pt x="162981" y="707486"/>
                  <a:pt x="174496" y="719055"/>
                  <a:pt x="187215" y="731820"/>
                </a:cubicBezTo>
                <a:lnTo>
                  <a:pt x="212864" y="757529"/>
                </a:lnTo>
                <a:lnTo>
                  <a:pt x="220658" y="749753"/>
                </a:lnTo>
                <a:cubicBezTo>
                  <a:pt x="246711" y="723730"/>
                  <a:pt x="269029" y="701356"/>
                  <a:pt x="270590" y="699572"/>
                </a:cubicBezTo>
                <a:lnTo>
                  <a:pt x="277947" y="705033"/>
                </a:lnTo>
                <a:cubicBezTo>
                  <a:pt x="277947" y="705033"/>
                  <a:pt x="277133" y="706225"/>
                  <a:pt x="225377" y="757930"/>
                </a:cubicBezTo>
                <a:lnTo>
                  <a:pt x="219308" y="763987"/>
                </a:lnTo>
                <a:lnTo>
                  <a:pt x="226872" y="771570"/>
                </a:lnTo>
                <a:cubicBezTo>
                  <a:pt x="252897" y="797622"/>
                  <a:pt x="275272" y="819939"/>
                  <a:pt x="277055" y="821499"/>
                </a:cubicBezTo>
                <a:lnTo>
                  <a:pt x="271594" y="828856"/>
                </a:lnTo>
                <a:cubicBezTo>
                  <a:pt x="271594" y="828856"/>
                  <a:pt x="270403" y="828041"/>
                  <a:pt x="218696" y="776289"/>
                </a:cubicBezTo>
                <a:lnTo>
                  <a:pt x="212850" y="770432"/>
                </a:lnTo>
                <a:lnTo>
                  <a:pt x="195024" y="788220"/>
                </a:lnTo>
                <a:cubicBezTo>
                  <a:pt x="183336" y="799872"/>
                  <a:pt x="170001" y="813155"/>
                  <a:pt x="154787" y="828299"/>
                </a:cubicBezTo>
                <a:lnTo>
                  <a:pt x="148378" y="821779"/>
                </a:lnTo>
                <a:lnTo>
                  <a:pt x="180907" y="789409"/>
                </a:lnTo>
                <a:lnTo>
                  <a:pt x="206405" y="763973"/>
                </a:lnTo>
                <a:lnTo>
                  <a:pt x="188404" y="745937"/>
                </a:lnTo>
                <a:cubicBezTo>
                  <a:pt x="176751" y="734250"/>
                  <a:pt x="163467" y="720916"/>
                  <a:pt x="148323" y="705702"/>
                </a:cubicBezTo>
                <a:lnTo>
                  <a:pt x="148212" y="705702"/>
                </a:lnTo>
                <a:close/>
                <a:moveTo>
                  <a:pt x="131940" y="682855"/>
                </a:moveTo>
                <a:lnTo>
                  <a:pt x="131940" y="844682"/>
                </a:lnTo>
                <a:lnTo>
                  <a:pt x="293773" y="844682"/>
                </a:lnTo>
                <a:lnTo>
                  <a:pt x="293773" y="682855"/>
                </a:lnTo>
                <a:close/>
                <a:moveTo>
                  <a:pt x="122688" y="673604"/>
                </a:moveTo>
                <a:lnTo>
                  <a:pt x="303022" y="673604"/>
                </a:lnTo>
                <a:lnTo>
                  <a:pt x="303022" y="853932"/>
                </a:lnTo>
                <a:lnTo>
                  <a:pt x="122688" y="853932"/>
                </a:lnTo>
                <a:close/>
                <a:moveTo>
                  <a:pt x="131151" y="633415"/>
                </a:moveTo>
                <a:lnTo>
                  <a:pt x="137693" y="639956"/>
                </a:lnTo>
                <a:lnTo>
                  <a:pt x="90722" y="686927"/>
                </a:lnTo>
                <a:lnTo>
                  <a:pt x="84181" y="680386"/>
                </a:lnTo>
                <a:close/>
                <a:moveTo>
                  <a:pt x="333752" y="505528"/>
                </a:moveTo>
                <a:lnTo>
                  <a:pt x="340293" y="512068"/>
                </a:lnTo>
                <a:lnTo>
                  <a:pt x="293334" y="559046"/>
                </a:lnTo>
                <a:lnTo>
                  <a:pt x="286790" y="552506"/>
                </a:lnTo>
                <a:close/>
                <a:moveTo>
                  <a:pt x="148325" y="490268"/>
                </a:moveTo>
                <a:lnTo>
                  <a:pt x="148380" y="490325"/>
                </a:lnTo>
                <a:lnTo>
                  <a:pt x="148325" y="490379"/>
                </a:lnTo>
                <a:close/>
                <a:moveTo>
                  <a:pt x="154790" y="367896"/>
                </a:moveTo>
                <a:cubicBezTo>
                  <a:pt x="162981" y="376144"/>
                  <a:pt x="174496" y="387713"/>
                  <a:pt x="187216" y="400478"/>
                </a:cubicBezTo>
                <a:lnTo>
                  <a:pt x="212809" y="426131"/>
                </a:lnTo>
                <a:lnTo>
                  <a:pt x="220659" y="418300"/>
                </a:lnTo>
                <a:cubicBezTo>
                  <a:pt x="246712" y="392277"/>
                  <a:pt x="269031" y="369903"/>
                  <a:pt x="270591" y="368119"/>
                </a:cubicBezTo>
                <a:lnTo>
                  <a:pt x="277948" y="373580"/>
                </a:lnTo>
                <a:cubicBezTo>
                  <a:pt x="277948" y="373580"/>
                  <a:pt x="277133" y="374772"/>
                  <a:pt x="225379" y="426476"/>
                </a:cubicBezTo>
                <a:lnTo>
                  <a:pt x="219252" y="432589"/>
                </a:lnTo>
                <a:lnTo>
                  <a:pt x="226873" y="440227"/>
                </a:lnTo>
                <a:cubicBezTo>
                  <a:pt x="252898" y="466279"/>
                  <a:pt x="275272" y="488596"/>
                  <a:pt x="277056" y="490156"/>
                </a:cubicBezTo>
                <a:lnTo>
                  <a:pt x="271595" y="497513"/>
                </a:lnTo>
                <a:cubicBezTo>
                  <a:pt x="271595" y="497513"/>
                  <a:pt x="270404" y="496699"/>
                  <a:pt x="218697" y="444947"/>
                </a:cubicBezTo>
                <a:lnTo>
                  <a:pt x="212796" y="439033"/>
                </a:lnTo>
                <a:lnTo>
                  <a:pt x="195024" y="456766"/>
                </a:lnTo>
                <a:cubicBezTo>
                  <a:pt x="183337" y="468418"/>
                  <a:pt x="170003" y="481702"/>
                  <a:pt x="154788" y="496845"/>
                </a:cubicBezTo>
                <a:lnTo>
                  <a:pt x="148380" y="490325"/>
                </a:lnTo>
                <a:lnTo>
                  <a:pt x="180909" y="457955"/>
                </a:lnTo>
                <a:lnTo>
                  <a:pt x="206349" y="432575"/>
                </a:lnTo>
                <a:lnTo>
                  <a:pt x="188405" y="414595"/>
                </a:lnTo>
                <a:cubicBezTo>
                  <a:pt x="176753" y="402908"/>
                  <a:pt x="163469" y="389574"/>
                  <a:pt x="148325" y="374361"/>
                </a:cubicBezTo>
                <a:lnTo>
                  <a:pt x="148214" y="374361"/>
                </a:lnTo>
                <a:close/>
                <a:moveTo>
                  <a:pt x="131941" y="351402"/>
                </a:moveTo>
                <a:lnTo>
                  <a:pt x="131941" y="513227"/>
                </a:lnTo>
                <a:lnTo>
                  <a:pt x="293775" y="513227"/>
                </a:lnTo>
                <a:lnTo>
                  <a:pt x="293775" y="351402"/>
                </a:lnTo>
                <a:close/>
                <a:moveTo>
                  <a:pt x="122690" y="342150"/>
                </a:moveTo>
                <a:lnTo>
                  <a:pt x="303024" y="342150"/>
                </a:lnTo>
                <a:lnTo>
                  <a:pt x="303024" y="522479"/>
                </a:lnTo>
                <a:lnTo>
                  <a:pt x="122690" y="522479"/>
                </a:lnTo>
                <a:close/>
                <a:moveTo>
                  <a:pt x="131272" y="301857"/>
                </a:moveTo>
                <a:lnTo>
                  <a:pt x="137814" y="308398"/>
                </a:lnTo>
                <a:lnTo>
                  <a:pt x="90843" y="355370"/>
                </a:lnTo>
                <a:lnTo>
                  <a:pt x="84302" y="348828"/>
                </a:lnTo>
                <a:close/>
                <a:moveTo>
                  <a:pt x="739470" y="248216"/>
                </a:moveTo>
                <a:lnTo>
                  <a:pt x="1567427" y="248216"/>
                </a:lnTo>
                <a:lnTo>
                  <a:pt x="1567427" y="282319"/>
                </a:lnTo>
                <a:lnTo>
                  <a:pt x="875984" y="282319"/>
                </a:lnTo>
                <a:lnTo>
                  <a:pt x="826957" y="331342"/>
                </a:lnTo>
                <a:lnTo>
                  <a:pt x="589012" y="331342"/>
                </a:lnTo>
                <a:lnTo>
                  <a:pt x="642173" y="278296"/>
                </a:lnTo>
                <a:lnTo>
                  <a:pt x="739470" y="278296"/>
                </a:lnTo>
                <a:close/>
                <a:moveTo>
                  <a:pt x="1817743" y="239078"/>
                </a:moveTo>
                <a:cubicBezTo>
                  <a:pt x="1824987" y="239078"/>
                  <a:pt x="1831535" y="242004"/>
                  <a:pt x="1836271" y="246739"/>
                </a:cubicBezTo>
                <a:lnTo>
                  <a:pt x="1842135" y="260921"/>
                </a:lnTo>
                <a:lnTo>
                  <a:pt x="2796282" y="260921"/>
                </a:lnTo>
                <a:lnTo>
                  <a:pt x="2802147" y="246739"/>
                </a:lnTo>
                <a:cubicBezTo>
                  <a:pt x="2806883" y="242004"/>
                  <a:pt x="2813431" y="239078"/>
                  <a:pt x="2820675" y="239078"/>
                </a:cubicBezTo>
                <a:cubicBezTo>
                  <a:pt x="2835163" y="239078"/>
                  <a:pt x="2846866" y="250780"/>
                  <a:pt x="2846866" y="265267"/>
                </a:cubicBezTo>
                <a:cubicBezTo>
                  <a:pt x="2846866" y="279754"/>
                  <a:pt x="2835163" y="291457"/>
                  <a:pt x="2820675" y="291457"/>
                </a:cubicBezTo>
                <a:cubicBezTo>
                  <a:pt x="2813431" y="291457"/>
                  <a:pt x="2806883" y="288531"/>
                  <a:pt x="2802147" y="283795"/>
                </a:cubicBezTo>
                <a:lnTo>
                  <a:pt x="2796236" y="269501"/>
                </a:lnTo>
                <a:lnTo>
                  <a:pt x="1842182" y="269501"/>
                </a:lnTo>
                <a:lnTo>
                  <a:pt x="1836271" y="283795"/>
                </a:lnTo>
                <a:cubicBezTo>
                  <a:pt x="1831535" y="288531"/>
                  <a:pt x="1824987" y="291457"/>
                  <a:pt x="1817743" y="291457"/>
                </a:cubicBezTo>
                <a:cubicBezTo>
                  <a:pt x="1803255" y="291457"/>
                  <a:pt x="1791552" y="279754"/>
                  <a:pt x="1791552" y="265267"/>
                </a:cubicBezTo>
                <a:cubicBezTo>
                  <a:pt x="1791552" y="250780"/>
                  <a:pt x="1803255" y="239078"/>
                  <a:pt x="1817743" y="239078"/>
                </a:cubicBezTo>
                <a:close/>
                <a:moveTo>
                  <a:pt x="393084" y="211867"/>
                </a:moveTo>
                <a:lnTo>
                  <a:pt x="427968" y="211867"/>
                </a:lnTo>
                <a:lnTo>
                  <a:pt x="427968" y="315955"/>
                </a:lnTo>
                <a:lnTo>
                  <a:pt x="393084" y="315955"/>
                </a:lnTo>
                <a:close/>
                <a:moveTo>
                  <a:pt x="3121" y="207522"/>
                </a:moveTo>
                <a:lnTo>
                  <a:pt x="303034" y="207522"/>
                </a:lnTo>
                <a:lnTo>
                  <a:pt x="303034" y="216327"/>
                </a:lnTo>
                <a:lnTo>
                  <a:pt x="11925" y="216327"/>
                </a:lnTo>
                <a:lnTo>
                  <a:pt x="11925" y="278294"/>
                </a:lnTo>
                <a:lnTo>
                  <a:pt x="3121" y="278294"/>
                </a:lnTo>
                <a:close/>
                <a:moveTo>
                  <a:pt x="4360263" y="157255"/>
                </a:moveTo>
                <a:lnTo>
                  <a:pt x="5665987" y="157255"/>
                </a:lnTo>
                <a:lnTo>
                  <a:pt x="5665987" y="166842"/>
                </a:lnTo>
                <a:lnTo>
                  <a:pt x="4360263" y="166842"/>
                </a:lnTo>
                <a:close/>
                <a:moveTo>
                  <a:pt x="6618260" y="115463"/>
                </a:moveTo>
                <a:lnTo>
                  <a:pt x="7040153" y="115463"/>
                </a:lnTo>
                <a:lnTo>
                  <a:pt x="7040153" y="321423"/>
                </a:lnTo>
                <a:lnTo>
                  <a:pt x="5296903" y="321423"/>
                </a:lnTo>
                <a:lnTo>
                  <a:pt x="5206071" y="412367"/>
                </a:lnTo>
                <a:lnTo>
                  <a:pt x="5190691" y="427749"/>
                </a:lnTo>
                <a:lnTo>
                  <a:pt x="5190580" y="427749"/>
                </a:lnTo>
                <a:lnTo>
                  <a:pt x="5178769" y="439560"/>
                </a:lnTo>
                <a:lnTo>
                  <a:pt x="4891783" y="439560"/>
                </a:lnTo>
                <a:lnTo>
                  <a:pt x="4827140" y="504202"/>
                </a:lnTo>
                <a:lnTo>
                  <a:pt x="4459465" y="504202"/>
                </a:lnTo>
                <a:lnTo>
                  <a:pt x="4524107" y="439560"/>
                </a:lnTo>
                <a:lnTo>
                  <a:pt x="4320933" y="439560"/>
                </a:lnTo>
                <a:lnTo>
                  <a:pt x="4256291" y="504202"/>
                </a:lnTo>
                <a:lnTo>
                  <a:pt x="3888615" y="504202"/>
                </a:lnTo>
                <a:lnTo>
                  <a:pt x="3953258" y="439560"/>
                </a:lnTo>
                <a:lnTo>
                  <a:pt x="3750084" y="439560"/>
                </a:lnTo>
                <a:lnTo>
                  <a:pt x="3685442" y="504202"/>
                </a:lnTo>
                <a:lnTo>
                  <a:pt x="3317767" y="504202"/>
                </a:lnTo>
                <a:lnTo>
                  <a:pt x="3382409" y="439560"/>
                </a:lnTo>
                <a:lnTo>
                  <a:pt x="3179234" y="439560"/>
                </a:lnTo>
                <a:lnTo>
                  <a:pt x="3114591" y="504202"/>
                </a:lnTo>
                <a:lnTo>
                  <a:pt x="2746916" y="504202"/>
                </a:lnTo>
                <a:lnTo>
                  <a:pt x="2811559" y="439560"/>
                </a:lnTo>
                <a:lnTo>
                  <a:pt x="2591916" y="439560"/>
                </a:lnTo>
                <a:lnTo>
                  <a:pt x="2469628" y="534738"/>
                </a:lnTo>
                <a:lnTo>
                  <a:pt x="550676" y="534738"/>
                </a:lnTo>
                <a:lnTo>
                  <a:pt x="550676" y="1237006"/>
                </a:lnTo>
                <a:lnTo>
                  <a:pt x="606728" y="1180948"/>
                </a:lnTo>
                <a:lnTo>
                  <a:pt x="606728" y="612422"/>
                </a:lnTo>
                <a:lnTo>
                  <a:pt x="620881" y="612422"/>
                </a:lnTo>
                <a:lnTo>
                  <a:pt x="620881" y="612419"/>
                </a:lnTo>
                <a:lnTo>
                  <a:pt x="653087" y="644629"/>
                </a:lnTo>
                <a:lnTo>
                  <a:pt x="653087" y="931613"/>
                </a:lnTo>
                <a:lnTo>
                  <a:pt x="675376" y="953904"/>
                </a:lnTo>
                <a:lnTo>
                  <a:pt x="675376" y="1317121"/>
                </a:lnTo>
                <a:lnTo>
                  <a:pt x="606728" y="1385664"/>
                </a:lnTo>
                <a:lnTo>
                  <a:pt x="607861" y="1323811"/>
                </a:lnTo>
                <a:lnTo>
                  <a:pt x="606728" y="1323811"/>
                </a:lnTo>
                <a:lnTo>
                  <a:pt x="606728" y="1190499"/>
                </a:lnTo>
                <a:lnTo>
                  <a:pt x="551808" y="1245346"/>
                </a:lnTo>
                <a:lnTo>
                  <a:pt x="551808" y="1372698"/>
                </a:lnTo>
                <a:lnTo>
                  <a:pt x="555160" y="1373473"/>
                </a:lnTo>
                <a:cubicBezTo>
                  <a:pt x="557529" y="1375159"/>
                  <a:pt x="559256" y="1377750"/>
                  <a:pt x="559813" y="1380871"/>
                </a:cubicBezTo>
                <a:cubicBezTo>
                  <a:pt x="560315" y="1383992"/>
                  <a:pt x="559535" y="1387001"/>
                  <a:pt x="557849" y="1389369"/>
                </a:cubicBezTo>
                <a:lnTo>
                  <a:pt x="550676" y="1393883"/>
                </a:lnTo>
                <a:lnTo>
                  <a:pt x="550676" y="1435481"/>
                </a:lnTo>
                <a:lnTo>
                  <a:pt x="585332" y="1400821"/>
                </a:lnTo>
                <a:lnTo>
                  <a:pt x="585110" y="1413638"/>
                </a:lnTo>
                <a:lnTo>
                  <a:pt x="585110" y="1470812"/>
                </a:lnTo>
                <a:lnTo>
                  <a:pt x="550676" y="1505325"/>
                </a:lnTo>
                <a:lnTo>
                  <a:pt x="550676" y="1545818"/>
                </a:lnTo>
                <a:lnTo>
                  <a:pt x="585332" y="1511157"/>
                </a:lnTo>
                <a:lnTo>
                  <a:pt x="585110" y="1523974"/>
                </a:lnTo>
                <a:lnTo>
                  <a:pt x="585110" y="1581149"/>
                </a:lnTo>
                <a:lnTo>
                  <a:pt x="550676" y="1615661"/>
                </a:lnTo>
                <a:lnTo>
                  <a:pt x="550676" y="1656116"/>
                </a:lnTo>
                <a:lnTo>
                  <a:pt x="585332" y="1621381"/>
                </a:lnTo>
                <a:lnTo>
                  <a:pt x="585110" y="1634309"/>
                </a:lnTo>
                <a:lnTo>
                  <a:pt x="585110" y="1691483"/>
                </a:lnTo>
                <a:lnTo>
                  <a:pt x="550676" y="1725921"/>
                </a:lnTo>
                <a:lnTo>
                  <a:pt x="550676" y="1766377"/>
                </a:lnTo>
                <a:lnTo>
                  <a:pt x="585332" y="1731716"/>
                </a:lnTo>
                <a:lnTo>
                  <a:pt x="585110" y="1744645"/>
                </a:lnTo>
                <a:lnTo>
                  <a:pt x="585110" y="1801819"/>
                </a:lnTo>
                <a:lnTo>
                  <a:pt x="550676" y="1836257"/>
                </a:lnTo>
                <a:lnTo>
                  <a:pt x="550676" y="1876713"/>
                </a:lnTo>
                <a:lnTo>
                  <a:pt x="585332" y="1842053"/>
                </a:lnTo>
                <a:lnTo>
                  <a:pt x="585110" y="1854981"/>
                </a:lnTo>
                <a:lnTo>
                  <a:pt x="585110" y="1912044"/>
                </a:lnTo>
                <a:lnTo>
                  <a:pt x="550676" y="1946557"/>
                </a:lnTo>
                <a:lnTo>
                  <a:pt x="550676" y="1987050"/>
                </a:lnTo>
                <a:lnTo>
                  <a:pt x="585332" y="1952388"/>
                </a:lnTo>
                <a:lnTo>
                  <a:pt x="585110" y="1965205"/>
                </a:lnTo>
                <a:lnTo>
                  <a:pt x="585110" y="2022380"/>
                </a:lnTo>
                <a:lnTo>
                  <a:pt x="550676" y="2056892"/>
                </a:lnTo>
                <a:lnTo>
                  <a:pt x="550676" y="2097386"/>
                </a:lnTo>
                <a:lnTo>
                  <a:pt x="585332" y="2062725"/>
                </a:lnTo>
                <a:lnTo>
                  <a:pt x="585110" y="2075542"/>
                </a:lnTo>
                <a:lnTo>
                  <a:pt x="585110" y="2132717"/>
                </a:lnTo>
                <a:lnTo>
                  <a:pt x="550676" y="2167229"/>
                </a:lnTo>
                <a:lnTo>
                  <a:pt x="550676" y="2207722"/>
                </a:lnTo>
                <a:lnTo>
                  <a:pt x="585332" y="2173060"/>
                </a:lnTo>
                <a:lnTo>
                  <a:pt x="585110" y="2185877"/>
                </a:lnTo>
                <a:lnTo>
                  <a:pt x="585110" y="2243052"/>
                </a:lnTo>
                <a:lnTo>
                  <a:pt x="550676" y="2277564"/>
                </a:lnTo>
                <a:lnTo>
                  <a:pt x="550676" y="2318058"/>
                </a:lnTo>
                <a:lnTo>
                  <a:pt x="585332" y="2283397"/>
                </a:lnTo>
                <a:lnTo>
                  <a:pt x="585110" y="2296214"/>
                </a:lnTo>
                <a:lnTo>
                  <a:pt x="585110" y="2353389"/>
                </a:lnTo>
                <a:lnTo>
                  <a:pt x="550676" y="2387901"/>
                </a:lnTo>
                <a:lnTo>
                  <a:pt x="550676" y="2428356"/>
                </a:lnTo>
                <a:lnTo>
                  <a:pt x="585332" y="2393620"/>
                </a:lnTo>
                <a:lnTo>
                  <a:pt x="585110" y="2406549"/>
                </a:lnTo>
                <a:lnTo>
                  <a:pt x="585110" y="2463723"/>
                </a:lnTo>
                <a:lnTo>
                  <a:pt x="550676" y="2498161"/>
                </a:lnTo>
                <a:lnTo>
                  <a:pt x="550676" y="2538616"/>
                </a:lnTo>
                <a:lnTo>
                  <a:pt x="585332" y="2503956"/>
                </a:lnTo>
                <a:lnTo>
                  <a:pt x="585110" y="2516884"/>
                </a:lnTo>
                <a:lnTo>
                  <a:pt x="585110" y="2573948"/>
                </a:lnTo>
                <a:lnTo>
                  <a:pt x="550676" y="2608460"/>
                </a:lnTo>
                <a:lnTo>
                  <a:pt x="550676" y="2648950"/>
                </a:lnTo>
                <a:lnTo>
                  <a:pt x="585329" y="2614292"/>
                </a:lnTo>
                <a:lnTo>
                  <a:pt x="585107" y="2627221"/>
                </a:lnTo>
                <a:lnTo>
                  <a:pt x="585107" y="2684284"/>
                </a:lnTo>
                <a:lnTo>
                  <a:pt x="550676" y="2718794"/>
                </a:lnTo>
                <a:lnTo>
                  <a:pt x="550676" y="2769968"/>
                </a:lnTo>
                <a:lnTo>
                  <a:pt x="551549" y="2767858"/>
                </a:lnTo>
                <a:cubicBezTo>
                  <a:pt x="553607" y="2765800"/>
                  <a:pt x="556447" y="2764528"/>
                  <a:pt x="559587" y="2764528"/>
                </a:cubicBezTo>
                <a:cubicBezTo>
                  <a:pt x="565864" y="2764528"/>
                  <a:pt x="570953" y="2769617"/>
                  <a:pt x="570953" y="2775897"/>
                </a:cubicBezTo>
                <a:cubicBezTo>
                  <a:pt x="570953" y="2779035"/>
                  <a:pt x="569682" y="2781877"/>
                  <a:pt x="567623" y="2783934"/>
                </a:cubicBezTo>
                <a:lnTo>
                  <a:pt x="562930" y="2785879"/>
                </a:lnTo>
                <a:lnTo>
                  <a:pt x="562930" y="3365476"/>
                </a:lnTo>
                <a:lnTo>
                  <a:pt x="575594" y="3365476"/>
                </a:lnTo>
                <a:lnTo>
                  <a:pt x="575594" y="3574781"/>
                </a:lnTo>
                <a:lnTo>
                  <a:pt x="562930" y="3574781"/>
                </a:lnTo>
                <a:lnTo>
                  <a:pt x="562930" y="3915254"/>
                </a:lnTo>
                <a:lnTo>
                  <a:pt x="556133" y="3908455"/>
                </a:lnTo>
                <a:lnTo>
                  <a:pt x="556133" y="3574781"/>
                </a:lnTo>
                <a:lnTo>
                  <a:pt x="550676" y="3574781"/>
                </a:lnTo>
                <a:lnTo>
                  <a:pt x="550676" y="4089339"/>
                </a:lnTo>
                <a:lnTo>
                  <a:pt x="928381" y="4467268"/>
                </a:lnTo>
                <a:lnTo>
                  <a:pt x="5428529" y="4467268"/>
                </a:lnTo>
                <a:lnTo>
                  <a:pt x="5823175" y="4079309"/>
                </a:lnTo>
                <a:lnTo>
                  <a:pt x="5828748" y="4079309"/>
                </a:lnTo>
                <a:lnTo>
                  <a:pt x="5872981" y="4079337"/>
                </a:lnTo>
                <a:lnTo>
                  <a:pt x="5873215" y="4077888"/>
                </a:lnTo>
                <a:lnTo>
                  <a:pt x="5873215" y="4070514"/>
                </a:lnTo>
                <a:lnTo>
                  <a:pt x="7040153" y="4070514"/>
                </a:lnTo>
                <a:lnTo>
                  <a:pt x="7040153" y="4125051"/>
                </a:lnTo>
                <a:lnTo>
                  <a:pt x="7029067" y="4136042"/>
                </a:lnTo>
                <a:lnTo>
                  <a:pt x="6560975" y="4136042"/>
                </a:lnTo>
                <a:lnTo>
                  <a:pt x="6531873" y="4106942"/>
                </a:lnTo>
                <a:lnTo>
                  <a:pt x="6311032" y="4106803"/>
                </a:lnTo>
                <a:lnTo>
                  <a:pt x="6279339" y="4138493"/>
                </a:lnTo>
                <a:lnTo>
                  <a:pt x="6082183" y="4138493"/>
                </a:lnTo>
                <a:lnTo>
                  <a:pt x="6050327" y="4106639"/>
                </a:lnTo>
                <a:lnTo>
                  <a:pt x="5834209" y="4106503"/>
                </a:lnTo>
                <a:lnTo>
                  <a:pt x="5439673" y="4494574"/>
                </a:lnTo>
                <a:lnTo>
                  <a:pt x="917124" y="4494574"/>
                </a:lnTo>
                <a:lnTo>
                  <a:pt x="523481" y="4100595"/>
                </a:lnTo>
                <a:lnTo>
                  <a:pt x="524150" y="412366"/>
                </a:lnTo>
                <a:lnTo>
                  <a:pt x="3021272" y="412366"/>
                </a:lnTo>
                <a:lnTo>
                  <a:pt x="3063769" y="379376"/>
                </a:lnTo>
                <a:lnTo>
                  <a:pt x="3488268" y="379376"/>
                </a:lnTo>
                <a:lnTo>
                  <a:pt x="3581338" y="282319"/>
                </a:lnTo>
                <a:lnTo>
                  <a:pt x="2955864" y="282319"/>
                </a:lnTo>
                <a:lnTo>
                  <a:pt x="2955864" y="248251"/>
                </a:lnTo>
                <a:lnTo>
                  <a:pt x="2955751" y="248216"/>
                </a:lnTo>
                <a:lnTo>
                  <a:pt x="2955862" y="248216"/>
                </a:lnTo>
                <a:lnTo>
                  <a:pt x="2992084" y="211997"/>
                </a:lnTo>
                <a:lnTo>
                  <a:pt x="3409573" y="211997"/>
                </a:lnTo>
                <a:lnTo>
                  <a:pt x="3445795" y="248216"/>
                </a:lnTo>
                <a:lnTo>
                  <a:pt x="3614037" y="248216"/>
                </a:lnTo>
                <a:lnTo>
                  <a:pt x="3651671" y="208971"/>
                </a:lnTo>
                <a:lnTo>
                  <a:pt x="5504535" y="208971"/>
                </a:lnTo>
                <a:lnTo>
                  <a:pt x="5568397" y="272942"/>
                </a:lnTo>
                <a:lnTo>
                  <a:pt x="6460781" y="272942"/>
                </a:lnTo>
                <a:close/>
                <a:moveTo>
                  <a:pt x="5302999" y="75682"/>
                </a:moveTo>
                <a:lnTo>
                  <a:pt x="5357719" y="75682"/>
                </a:lnTo>
                <a:lnTo>
                  <a:pt x="5324620" y="108897"/>
                </a:lnTo>
                <a:lnTo>
                  <a:pt x="5269453" y="109232"/>
                </a:lnTo>
                <a:close/>
                <a:moveTo>
                  <a:pt x="5214621" y="75682"/>
                </a:moveTo>
                <a:lnTo>
                  <a:pt x="5269453" y="75682"/>
                </a:lnTo>
                <a:lnTo>
                  <a:pt x="5236243" y="108897"/>
                </a:lnTo>
                <a:lnTo>
                  <a:pt x="5181075" y="109232"/>
                </a:lnTo>
                <a:close/>
                <a:moveTo>
                  <a:pt x="5126243" y="75682"/>
                </a:moveTo>
                <a:lnTo>
                  <a:pt x="5181075" y="75682"/>
                </a:lnTo>
                <a:lnTo>
                  <a:pt x="5147865" y="108897"/>
                </a:lnTo>
                <a:lnTo>
                  <a:pt x="5092697" y="109232"/>
                </a:lnTo>
                <a:close/>
                <a:moveTo>
                  <a:pt x="5037977" y="75682"/>
                </a:moveTo>
                <a:lnTo>
                  <a:pt x="5092698" y="75682"/>
                </a:lnTo>
                <a:lnTo>
                  <a:pt x="5059487" y="108897"/>
                </a:lnTo>
                <a:lnTo>
                  <a:pt x="5004319" y="109232"/>
                </a:lnTo>
                <a:close/>
                <a:moveTo>
                  <a:pt x="4949597" y="75682"/>
                </a:moveTo>
                <a:lnTo>
                  <a:pt x="5004317" y="75682"/>
                </a:lnTo>
                <a:lnTo>
                  <a:pt x="4971219" y="108897"/>
                </a:lnTo>
                <a:lnTo>
                  <a:pt x="4916053" y="109232"/>
                </a:lnTo>
                <a:close/>
                <a:moveTo>
                  <a:pt x="4861219" y="75682"/>
                </a:moveTo>
                <a:lnTo>
                  <a:pt x="4916051" y="75682"/>
                </a:lnTo>
                <a:lnTo>
                  <a:pt x="4882841" y="108897"/>
                </a:lnTo>
                <a:lnTo>
                  <a:pt x="4827673" y="109232"/>
                </a:lnTo>
                <a:close/>
                <a:moveTo>
                  <a:pt x="5392269" y="65871"/>
                </a:moveTo>
                <a:lnTo>
                  <a:pt x="5691729" y="65871"/>
                </a:lnTo>
                <a:lnTo>
                  <a:pt x="5742713" y="116862"/>
                </a:lnTo>
                <a:lnTo>
                  <a:pt x="5752738" y="112700"/>
                </a:lnTo>
                <a:cubicBezTo>
                  <a:pt x="5765777" y="112700"/>
                  <a:pt x="5776253" y="123178"/>
                  <a:pt x="5776253" y="136219"/>
                </a:cubicBezTo>
                <a:cubicBezTo>
                  <a:pt x="5776253" y="149260"/>
                  <a:pt x="5765777" y="159737"/>
                  <a:pt x="5752738" y="159737"/>
                </a:cubicBezTo>
                <a:cubicBezTo>
                  <a:pt x="5739699" y="159737"/>
                  <a:pt x="5729221" y="149260"/>
                  <a:pt x="5729221" y="136219"/>
                </a:cubicBezTo>
                <a:lnTo>
                  <a:pt x="5734854" y="122600"/>
                </a:lnTo>
                <a:lnTo>
                  <a:pt x="5687717" y="75457"/>
                </a:lnTo>
                <a:lnTo>
                  <a:pt x="5392269" y="75457"/>
                </a:lnTo>
                <a:close/>
                <a:moveTo>
                  <a:pt x="5379899" y="0"/>
                </a:moveTo>
                <a:lnTo>
                  <a:pt x="5613159" y="0"/>
                </a:lnTo>
                <a:lnTo>
                  <a:pt x="5592653" y="20509"/>
                </a:lnTo>
                <a:lnTo>
                  <a:pt x="5405420" y="20509"/>
                </a:lnTo>
                <a:lnTo>
                  <a:pt x="5362735" y="63199"/>
                </a:lnTo>
                <a:lnTo>
                  <a:pt x="4839599" y="63199"/>
                </a:lnTo>
                <a:lnTo>
                  <a:pt x="4781321" y="121485"/>
                </a:lnTo>
                <a:lnTo>
                  <a:pt x="5665985" y="121485"/>
                </a:lnTo>
                <a:lnTo>
                  <a:pt x="5665985" y="136198"/>
                </a:lnTo>
                <a:lnTo>
                  <a:pt x="4120767" y="136198"/>
                </a:lnTo>
                <a:lnTo>
                  <a:pt x="4107163" y="149804"/>
                </a:lnTo>
                <a:lnTo>
                  <a:pt x="3681208" y="149804"/>
                </a:lnTo>
                <a:lnTo>
                  <a:pt x="3709850" y="121159"/>
                </a:lnTo>
                <a:lnTo>
                  <a:pt x="3857631" y="121159"/>
                </a:lnTo>
                <a:lnTo>
                  <a:pt x="3869099" y="121485"/>
                </a:lnTo>
                <a:lnTo>
                  <a:pt x="4441063" y="121485"/>
                </a:lnTo>
                <a:lnTo>
                  <a:pt x="4475385" y="87159"/>
                </a:lnTo>
                <a:lnTo>
                  <a:pt x="4769779" y="87159"/>
                </a:lnTo>
                <a:lnTo>
                  <a:pt x="4815192" y="41686"/>
                </a:lnTo>
                <a:lnTo>
                  <a:pt x="5338105" y="41686"/>
                </a:lnTo>
                <a:close/>
              </a:path>
            </a:pathLst>
          </a:custGeom>
          <a:solidFill>
            <a:srgbClr val="2D2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3" name="Graphic 4">
            <a:extLst>
              <a:ext uri="{FF2B5EF4-FFF2-40B4-BE49-F238E27FC236}">
                <a16:creationId xmlns:a16="http://schemas.microsoft.com/office/drawing/2014/main" id="{79BD6256-0636-DCB0-1081-408EAD8B9189}"/>
              </a:ext>
            </a:extLst>
          </p:cNvPr>
          <p:cNvGrpSpPr/>
          <p:nvPr/>
        </p:nvGrpSpPr>
        <p:grpSpPr>
          <a:xfrm>
            <a:off x="101760" y="979105"/>
            <a:ext cx="3586666" cy="2840420"/>
            <a:chOff x="6326119" y="2249125"/>
            <a:chExt cx="902782" cy="714948"/>
          </a:xfrm>
          <a:solidFill>
            <a:srgbClr val="2D2B54">
              <a:alpha val="32000"/>
            </a:srgbClr>
          </a:solidFill>
        </p:grpSpPr>
        <p:grpSp>
          <p:nvGrpSpPr>
            <p:cNvPr id="94" name="Graphic 4">
              <a:extLst>
                <a:ext uri="{FF2B5EF4-FFF2-40B4-BE49-F238E27FC236}">
                  <a16:creationId xmlns:a16="http://schemas.microsoft.com/office/drawing/2014/main" id="{B148B430-2751-5A9F-D6C4-C41EBBE187CD}"/>
                </a:ext>
              </a:extLst>
            </p:cNvPr>
            <p:cNvGrpSpPr/>
            <p:nvPr/>
          </p:nvGrpSpPr>
          <p:grpSpPr>
            <a:xfrm>
              <a:off x="6326119" y="2249125"/>
              <a:ext cx="902782" cy="714948"/>
              <a:chOff x="6326119" y="2249125"/>
              <a:chExt cx="902782" cy="714948"/>
            </a:xfrm>
            <a:grpFill/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B6A45CC-C19D-9307-B0B6-3D019A988CFC}"/>
                  </a:ext>
                </a:extLst>
              </p:cNvPr>
              <p:cNvSpPr/>
              <p:nvPr/>
            </p:nvSpPr>
            <p:spPr>
              <a:xfrm>
                <a:off x="6758041" y="2249125"/>
                <a:ext cx="407008" cy="40505"/>
              </a:xfrm>
              <a:custGeom>
                <a:avLst/>
                <a:gdLst>
                  <a:gd name="connsiteX0" fmla="*/ 40544 w 407008"/>
                  <a:gd name="connsiteY0" fmla="*/ 40505 h 40505"/>
                  <a:gd name="connsiteX1" fmla="*/ 0 w 407008"/>
                  <a:gd name="connsiteY1" fmla="*/ 0 h 40505"/>
                  <a:gd name="connsiteX2" fmla="*/ 366503 w 407008"/>
                  <a:gd name="connsiteY2" fmla="*/ 0 h 40505"/>
                  <a:gd name="connsiteX3" fmla="*/ 407008 w 407008"/>
                  <a:gd name="connsiteY3" fmla="*/ 40505 h 40505"/>
                  <a:gd name="connsiteX4" fmla="*/ 40544 w 407008"/>
                  <a:gd name="connsiteY4" fmla="*/ 40505 h 40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7008" h="40505">
                    <a:moveTo>
                      <a:pt x="40544" y="40505"/>
                    </a:moveTo>
                    <a:lnTo>
                      <a:pt x="0" y="0"/>
                    </a:lnTo>
                    <a:lnTo>
                      <a:pt x="366503" y="0"/>
                    </a:lnTo>
                    <a:lnTo>
                      <a:pt x="407008" y="40505"/>
                    </a:lnTo>
                    <a:lnTo>
                      <a:pt x="40544" y="40505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C18A559-585C-C341-EABE-872987897F3B}"/>
                  </a:ext>
                </a:extLst>
              </p:cNvPr>
              <p:cNvSpPr/>
              <p:nvPr/>
            </p:nvSpPr>
            <p:spPr>
              <a:xfrm>
                <a:off x="6326119" y="2250340"/>
                <a:ext cx="902782" cy="713733"/>
              </a:xfrm>
              <a:custGeom>
                <a:avLst/>
                <a:gdLst>
                  <a:gd name="connsiteX0" fmla="*/ 387226 w 902782"/>
                  <a:gd name="connsiteY0" fmla="*/ 536045 h 713733"/>
                  <a:gd name="connsiteX1" fmla="*/ 96601 w 902782"/>
                  <a:gd name="connsiteY1" fmla="*/ 536045 h 713733"/>
                  <a:gd name="connsiteX2" fmla="*/ 69180 w 902782"/>
                  <a:gd name="connsiteY2" fmla="*/ 508623 h 713733"/>
                  <a:gd name="connsiteX3" fmla="*/ 0 w 902782"/>
                  <a:gd name="connsiteY3" fmla="*/ 577803 h 713733"/>
                  <a:gd name="connsiteX4" fmla="*/ 0 w 902782"/>
                  <a:gd name="connsiteY4" fmla="*/ 685608 h 713733"/>
                  <a:gd name="connsiteX5" fmla="*/ 233472 w 902782"/>
                  <a:gd name="connsiteY5" fmla="*/ 685608 h 713733"/>
                  <a:gd name="connsiteX6" fmla="*/ 247025 w 902782"/>
                  <a:gd name="connsiteY6" fmla="*/ 699161 h 713733"/>
                  <a:gd name="connsiteX7" fmla="*/ 313502 w 902782"/>
                  <a:gd name="connsiteY7" fmla="*/ 699161 h 713733"/>
                  <a:gd name="connsiteX8" fmla="*/ 328114 w 902782"/>
                  <a:gd name="connsiteY8" fmla="*/ 713734 h 713733"/>
                  <a:gd name="connsiteX9" fmla="*/ 521707 w 902782"/>
                  <a:gd name="connsiteY9" fmla="*/ 713734 h 713733"/>
                  <a:gd name="connsiteX10" fmla="*/ 543331 w 902782"/>
                  <a:gd name="connsiteY10" fmla="*/ 692149 h 713733"/>
                  <a:gd name="connsiteX11" fmla="*/ 387187 w 902782"/>
                  <a:gd name="connsiteY11" fmla="*/ 536006 h 713733"/>
                  <a:gd name="connsiteX12" fmla="*/ 182703 w 902782"/>
                  <a:gd name="connsiteY12" fmla="*/ 628101 h 713733"/>
                  <a:gd name="connsiteX13" fmla="*/ 175417 w 902782"/>
                  <a:gd name="connsiteY13" fmla="*/ 635388 h 713733"/>
                  <a:gd name="connsiteX14" fmla="*/ 146703 w 902782"/>
                  <a:gd name="connsiteY14" fmla="*/ 606674 h 713733"/>
                  <a:gd name="connsiteX15" fmla="*/ 117989 w 902782"/>
                  <a:gd name="connsiteY15" fmla="*/ 635388 h 713733"/>
                  <a:gd name="connsiteX16" fmla="*/ 110703 w 902782"/>
                  <a:gd name="connsiteY16" fmla="*/ 628101 h 713733"/>
                  <a:gd name="connsiteX17" fmla="*/ 139417 w 902782"/>
                  <a:gd name="connsiteY17" fmla="*/ 599388 h 713733"/>
                  <a:gd name="connsiteX18" fmla="*/ 110703 w 902782"/>
                  <a:gd name="connsiteY18" fmla="*/ 570674 h 713733"/>
                  <a:gd name="connsiteX19" fmla="*/ 117989 w 902782"/>
                  <a:gd name="connsiteY19" fmla="*/ 563387 h 713733"/>
                  <a:gd name="connsiteX20" fmla="*/ 146703 w 902782"/>
                  <a:gd name="connsiteY20" fmla="*/ 592101 h 713733"/>
                  <a:gd name="connsiteX21" fmla="*/ 175417 w 902782"/>
                  <a:gd name="connsiteY21" fmla="*/ 563387 h 713733"/>
                  <a:gd name="connsiteX22" fmla="*/ 182703 w 902782"/>
                  <a:gd name="connsiteY22" fmla="*/ 570674 h 713733"/>
                  <a:gd name="connsiteX23" fmla="*/ 153989 w 902782"/>
                  <a:gd name="connsiteY23" fmla="*/ 599388 h 713733"/>
                  <a:gd name="connsiteX24" fmla="*/ 182703 w 902782"/>
                  <a:gd name="connsiteY24" fmla="*/ 628101 h 713733"/>
                  <a:gd name="connsiteX25" fmla="*/ 850056 w 902782"/>
                  <a:gd name="connsiteY25" fmla="*/ 282516 h 713733"/>
                  <a:gd name="connsiteX26" fmla="*/ 819775 w 902782"/>
                  <a:gd name="connsiteY26" fmla="*/ 312836 h 713733"/>
                  <a:gd name="connsiteX27" fmla="*/ 819775 w 902782"/>
                  <a:gd name="connsiteY27" fmla="*/ 548267 h 713733"/>
                  <a:gd name="connsiteX28" fmla="*/ 902783 w 902782"/>
                  <a:gd name="connsiteY28" fmla="*/ 631314 h 713733"/>
                  <a:gd name="connsiteX29" fmla="*/ 902783 w 902782"/>
                  <a:gd name="connsiteY29" fmla="*/ 335165 h 713733"/>
                  <a:gd name="connsiteX30" fmla="*/ 850056 w 902782"/>
                  <a:gd name="connsiteY30" fmla="*/ 282477 h 713733"/>
                  <a:gd name="connsiteX31" fmla="*/ 809473 w 902782"/>
                  <a:gd name="connsiteY31" fmla="*/ 552576 h 713733"/>
                  <a:gd name="connsiteX32" fmla="*/ 809473 w 902782"/>
                  <a:gd name="connsiteY32" fmla="*/ 308566 h 713733"/>
                  <a:gd name="connsiteX33" fmla="*/ 846178 w 902782"/>
                  <a:gd name="connsiteY33" fmla="*/ 271900 h 713733"/>
                  <a:gd name="connsiteX34" fmla="*/ 846178 w 902782"/>
                  <a:gd name="connsiteY34" fmla="*/ 49632 h 713733"/>
                  <a:gd name="connsiteX35" fmla="*/ 468197 w 902782"/>
                  <a:gd name="connsiteY35" fmla="*/ 49632 h 713733"/>
                  <a:gd name="connsiteX36" fmla="*/ 418564 w 902782"/>
                  <a:gd name="connsiteY36" fmla="*/ 0 h 713733"/>
                  <a:gd name="connsiteX37" fmla="*/ 304963 w 902782"/>
                  <a:gd name="connsiteY37" fmla="*/ 113524 h 713733"/>
                  <a:gd name="connsiteX38" fmla="*/ 238838 w 902782"/>
                  <a:gd name="connsiteY38" fmla="*/ 185445 h 713733"/>
                  <a:gd name="connsiteX39" fmla="*/ 312249 w 902782"/>
                  <a:gd name="connsiteY39" fmla="*/ 258856 h 713733"/>
                  <a:gd name="connsiteX40" fmla="*/ 312249 w 902782"/>
                  <a:gd name="connsiteY40" fmla="*/ 358904 h 713733"/>
                  <a:gd name="connsiteX41" fmla="*/ 298852 w 902782"/>
                  <a:gd name="connsiteY41" fmla="*/ 372301 h 713733"/>
                  <a:gd name="connsiteX42" fmla="*/ 291604 w 902782"/>
                  <a:gd name="connsiteY42" fmla="*/ 365015 h 713733"/>
                  <a:gd name="connsiteX43" fmla="*/ 301985 w 902782"/>
                  <a:gd name="connsiteY43" fmla="*/ 354634 h 713733"/>
                  <a:gd name="connsiteX44" fmla="*/ 301985 w 902782"/>
                  <a:gd name="connsiteY44" fmla="*/ 263165 h 713733"/>
                  <a:gd name="connsiteX45" fmla="*/ 231905 w 902782"/>
                  <a:gd name="connsiteY45" fmla="*/ 193084 h 713733"/>
                  <a:gd name="connsiteX46" fmla="*/ 230925 w 902782"/>
                  <a:gd name="connsiteY46" fmla="*/ 194103 h 713733"/>
                  <a:gd name="connsiteX47" fmla="*/ 230925 w 902782"/>
                  <a:gd name="connsiteY47" fmla="*/ 506665 h 713733"/>
                  <a:gd name="connsiteX48" fmla="*/ 81715 w 902782"/>
                  <a:gd name="connsiteY48" fmla="*/ 506665 h 713733"/>
                  <a:gd name="connsiteX49" fmla="*/ 100871 w 902782"/>
                  <a:gd name="connsiteY49" fmla="*/ 525820 h 713733"/>
                  <a:gd name="connsiteX50" fmla="*/ 391535 w 902782"/>
                  <a:gd name="connsiteY50" fmla="*/ 525820 h 713733"/>
                  <a:gd name="connsiteX51" fmla="*/ 557786 w 902782"/>
                  <a:gd name="connsiteY51" fmla="*/ 692071 h 713733"/>
                  <a:gd name="connsiteX52" fmla="*/ 722861 w 902782"/>
                  <a:gd name="connsiteY52" fmla="*/ 692071 h 713733"/>
                  <a:gd name="connsiteX53" fmla="*/ 729285 w 902782"/>
                  <a:gd name="connsiteY53" fmla="*/ 685647 h 713733"/>
                  <a:gd name="connsiteX54" fmla="*/ 854835 w 902782"/>
                  <a:gd name="connsiteY54" fmla="*/ 685647 h 713733"/>
                  <a:gd name="connsiteX55" fmla="*/ 898670 w 902782"/>
                  <a:gd name="connsiteY55" fmla="*/ 641773 h 713733"/>
                  <a:gd name="connsiteX56" fmla="*/ 809473 w 902782"/>
                  <a:gd name="connsiteY56" fmla="*/ 552615 h 713733"/>
                  <a:gd name="connsiteX57" fmla="*/ 287844 w 902782"/>
                  <a:gd name="connsiteY57" fmla="*/ 501612 h 713733"/>
                  <a:gd name="connsiteX58" fmla="*/ 246320 w 902782"/>
                  <a:gd name="connsiteY58" fmla="*/ 501612 h 713733"/>
                  <a:gd name="connsiteX59" fmla="*/ 246320 w 902782"/>
                  <a:gd name="connsiteY59" fmla="*/ 460049 h 713733"/>
                  <a:gd name="connsiteX60" fmla="*/ 287844 w 902782"/>
                  <a:gd name="connsiteY60" fmla="*/ 460049 h 713733"/>
                  <a:gd name="connsiteX61" fmla="*/ 287844 w 902782"/>
                  <a:gd name="connsiteY61" fmla="*/ 501612 h 713733"/>
                  <a:gd name="connsiteX62" fmla="*/ 287844 w 902782"/>
                  <a:gd name="connsiteY62" fmla="*/ 445476 h 713733"/>
                  <a:gd name="connsiteX63" fmla="*/ 246320 w 902782"/>
                  <a:gd name="connsiteY63" fmla="*/ 445476 h 713733"/>
                  <a:gd name="connsiteX64" fmla="*/ 246320 w 902782"/>
                  <a:gd name="connsiteY64" fmla="*/ 403953 h 713733"/>
                  <a:gd name="connsiteX65" fmla="*/ 287844 w 902782"/>
                  <a:gd name="connsiteY65" fmla="*/ 403953 h 713733"/>
                  <a:gd name="connsiteX66" fmla="*/ 287844 w 902782"/>
                  <a:gd name="connsiteY66" fmla="*/ 445476 h 713733"/>
                  <a:gd name="connsiteX67" fmla="*/ 287844 w 902782"/>
                  <a:gd name="connsiteY67" fmla="*/ 389381 h 713733"/>
                  <a:gd name="connsiteX68" fmla="*/ 246320 w 902782"/>
                  <a:gd name="connsiteY68" fmla="*/ 389381 h 713733"/>
                  <a:gd name="connsiteX69" fmla="*/ 246320 w 902782"/>
                  <a:gd name="connsiteY69" fmla="*/ 347857 h 713733"/>
                  <a:gd name="connsiteX70" fmla="*/ 287844 w 902782"/>
                  <a:gd name="connsiteY70" fmla="*/ 347857 h 713733"/>
                  <a:gd name="connsiteX71" fmla="*/ 287844 w 902782"/>
                  <a:gd name="connsiteY71" fmla="*/ 389381 h 713733"/>
                  <a:gd name="connsiteX72" fmla="*/ 312249 w 902782"/>
                  <a:gd name="connsiteY72" fmla="*/ 230925 h 713733"/>
                  <a:gd name="connsiteX73" fmla="*/ 301985 w 902782"/>
                  <a:gd name="connsiteY73" fmla="*/ 230925 h 713733"/>
                  <a:gd name="connsiteX74" fmla="*/ 301985 w 902782"/>
                  <a:gd name="connsiteY74" fmla="*/ 128527 h 713733"/>
                  <a:gd name="connsiteX75" fmla="*/ 312249 w 902782"/>
                  <a:gd name="connsiteY75" fmla="*/ 128527 h 713733"/>
                  <a:gd name="connsiteX76" fmla="*/ 312249 w 902782"/>
                  <a:gd name="connsiteY76" fmla="*/ 230925 h 71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02782" h="713733">
                    <a:moveTo>
                      <a:pt x="387226" y="536045"/>
                    </a:moveTo>
                    <a:lnTo>
                      <a:pt x="96601" y="536045"/>
                    </a:lnTo>
                    <a:lnTo>
                      <a:pt x="69180" y="508623"/>
                    </a:lnTo>
                    <a:lnTo>
                      <a:pt x="0" y="577803"/>
                    </a:lnTo>
                    <a:lnTo>
                      <a:pt x="0" y="685608"/>
                    </a:lnTo>
                    <a:lnTo>
                      <a:pt x="233472" y="685608"/>
                    </a:lnTo>
                    <a:lnTo>
                      <a:pt x="247025" y="699161"/>
                    </a:lnTo>
                    <a:lnTo>
                      <a:pt x="313502" y="699161"/>
                    </a:lnTo>
                    <a:lnTo>
                      <a:pt x="328114" y="713734"/>
                    </a:lnTo>
                    <a:lnTo>
                      <a:pt x="521707" y="713734"/>
                    </a:lnTo>
                    <a:lnTo>
                      <a:pt x="543331" y="692149"/>
                    </a:lnTo>
                    <a:lnTo>
                      <a:pt x="387187" y="536006"/>
                    </a:lnTo>
                    <a:close/>
                    <a:moveTo>
                      <a:pt x="182703" y="628101"/>
                    </a:moveTo>
                    <a:lnTo>
                      <a:pt x="175417" y="635388"/>
                    </a:lnTo>
                    <a:lnTo>
                      <a:pt x="146703" y="606674"/>
                    </a:lnTo>
                    <a:lnTo>
                      <a:pt x="117989" y="635388"/>
                    </a:lnTo>
                    <a:lnTo>
                      <a:pt x="110703" y="628101"/>
                    </a:lnTo>
                    <a:lnTo>
                      <a:pt x="139417" y="599388"/>
                    </a:lnTo>
                    <a:lnTo>
                      <a:pt x="110703" y="570674"/>
                    </a:lnTo>
                    <a:lnTo>
                      <a:pt x="117989" y="563387"/>
                    </a:lnTo>
                    <a:lnTo>
                      <a:pt x="146703" y="592101"/>
                    </a:lnTo>
                    <a:lnTo>
                      <a:pt x="175417" y="563387"/>
                    </a:lnTo>
                    <a:lnTo>
                      <a:pt x="182703" y="570674"/>
                    </a:lnTo>
                    <a:lnTo>
                      <a:pt x="153989" y="599388"/>
                    </a:lnTo>
                    <a:lnTo>
                      <a:pt x="182703" y="628101"/>
                    </a:lnTo>
                    <a:close/>
                    <a:moveTo>
                      <a:pt x="850056" y="282516"/>
                    </a:moveTo>
                    <a:lnTo>
                      <a:pt x="819775" y="312836"/>
                    </a:lnTo>
                    <a:lnTo>
                      <a:pt x="819775" y="548267"/>
                    </a:lnTo>
                    <a:lnTo>
                      <a:pt x="902783" y="631314"/>
                    </a:lnTo>
                    <a:lnTo>
                      <a:pt x="902783" y="335165"/>
                    </a:lnTo>
                    <a:lnTo>
                      <a:pt x="850056" y="282477"/>
                    </a:lnTo>
                    <a:close/>
                    <a:moveTo>
                      <a:pt x="809473" y="552576"/>
                    </a:moveTo>
                    <a:lnTo>
                      <a:pt x="809473" y="308566"/>
                    </a:lnTo>
                    <a:lnTo>
                      <a:pt x="846178" y="271900"/>
                    </a:lnTo>
                    <a:lnTo>
                      <a:pt x="846178" y="49632"/>
                    </a:lnTo>
                    <a:lnTo>
                      <a:pt x="468197" y="49632"/>
                    </a:lnTo>
                    <a:lnTo>
                      <a:pt x="418564" y="0"/>
                    </a:lnTo>
                    <a:lnTo>
                      <a:pt x="304963" y="113524"/>
                    </a:lnTo>
                    <a:lnTo>
                      <a:pt x="238838" y="185445"/>
                    </a:lnTo>
                    <a:lnTo>
                      <a:pt x="312249" y="258856"/>
                    </a:lnTo>
                    <a:lnTo>
                      <a:pt x="312249" y="358904"/>
                    </a:lnTo>
                    <a:lnTo>
                      <a:pt x="298852" y="372301"/>
                    </a:lnTo>
                    <a:lnTo>
                      <a:pt x="291604" y="365015"/>
                    </a:lnTo>
                    <a:lnTo>
                      <a:pt x="301985" y="354634"/>
                    </a:lnTo>
                    <a:lnTo>
                      <a:pt x="301985" y="263165"/>
                    </a:lnTo>
                    <a:lnTo>
                      <a:pt x="231905" y="193084"/>
                    </a:lnTo>
                    <a:lnTo>
                      <a:pt x="230925" y="194103"/>
                    </a:lnTo>
                    <a:lnTo>
                      <a:pt x="230925" y="506665"/>
                    </a:lnTo>
                    <a:lnTo>
                      <a:pt x="81715" y="506665"/>
                    </a:lnTo>
                    <a:lnTo>
                      <a:pt x="100871" y="525820"/>
                    </a:lnTo>
                    <a:lnTo>
                      <a:pt x="391535" y="525820"/>
                    </a:lnTo>
                    <a:lnTo>
                      <a:pt x="557786" y="692071"/>
                    </a:lnTo>
                    <a:lnTo>
                      <a:pt x="722861" y="692071"/>
                    </a:lnTo>
                    <a:lnTo>
                      <a:pt x="729285" y="685647"/>
                    </a:lnTo>
                    <a:lnTo>
                      <a:pt x="854835" y="685647"/>
                    </a:lnTo>
                    <a:lnTo>
                      <a:pt x="898670" y="641773"/>
                    </a:lnTo>
                    <a:lnTo>
                      <a:pt x="809473" y="552615"/>
                    </a:lnTo>
                    <a:close/>
                    <a:moveTo>
                      <a:pt x="287844" y="501612"/>
                    </a:moveTo>
                    <a:lnTo>
                      <a:pt x="246320" y="501612"/>
                    </a:lnTo>
                    <a:lnTo>
                      <a:pt x="246320" y="460049"/>
                    </a:lnTo>
                    <a:lnTo>
                      <a:pt x="287844" y="460049"/>
                    </a:lnTo>
                    <a:lnTo>
                      <a:pt x="287844" y="501612"/>
                    </a:lnTo>
                    <a:close/>
                    <a:moveTo>
                      <a:pt x="287844" y="445476"/>
                    </a:moveTo>
                    <a:lnTo>
                      <a:pt x="246320" y="445476"/>
                    </a:lnTo>
                    <a:lnTo>
                      <a:pt x="246320" y="403953"/>
                    </a:lnTo>
                    <a:lnTo>
                      <a:pt x="287844" y="403953"/>
                    </a:lnTo>
                    <a:lnTo>
                      <a:pt x="287844" y="445476"/>
                    </a:lnTo>
                    <a:close/>
                    <a:moveTo>
                      <a:pt x="287844" y="389381"/>
                    </a:moveTo>
                    <a:lnTo>
                      <a:pt x="246320" y="389381"/>
                    </a:lnTo>
                    <a:lnTo>
                      <a:pt x="246320" y="347857"/>
                    </a:lnTo>
                    <a:lnTo>
                      <a:pt x="287844" y="347857"/>
                    </a:lnTo>
                    <a:lnTo>
                      <a:pt x="287844" y="389381"/>
                    </a:lnTo>
                    <a:close/>
                    <a:moveTo>
                      <a:pt x="312249" y="230925"/>
                    </a:moveTo>
                    <a:lnTo>
                      <a:pt x="301985" y="230925"/>
                    </a:lnTo>
                    <a:lnTo>
                      <a:pt x="301985" y="128527"/>
                    </a:lnTo>
                    <a:lnTo>
                      <a:pt x="312249" y="128527"/>
                    </a:lnTo>
                    <a:lnTo>
                      <a:pt x="312249" y="230925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aphic 4">
              <a:extLst>
                <a:ext uri="{FF2B5EF4-FFF2-40B4-BE49-F238E27FC236}">
                  <a16:creationId xmlns:a16="http://schemas.microsoft.com/office/drawing/2014/main" id="{743093C7-456A-244B-1709-C27219891892}"/>
                </a:ext>
              </a:extLst>
            </p:cNvPr>
            <p:cNvGrpSpPr/>
            <p:nvPr/>
          </p:nvGrpSpPr>
          <p:grpSpPr>
            <a:xfrm>
              <a:off x="6799604" y="2325787"/>
              <a:ext cx="360000" cy="89980"/>
              <a:chOff x="6799604" y="2325787"/>
              <a:chExt cx="360000" cy="89980"/>
            </a:xfrm>
            <a:grpFill/>
          </p:grpSpPr>
          <p:grpSp>
            <p:nvGrpSpPr>
              <p:cNvPr id="96" name="Graphic 4">
                <a:extLst>
                  <a:ext uri="{FF2B5EF4-FFF2-40B4-BE49-F238E27FC236}">
                    <a16:creationId xmlns:a16="http://schemas.microsoft.com/office/drawing/2014/main" id="{8446E0AE-E587-2B02-243E-1DF8365C4E74}"/>
                  </a:ext>
                </a:extLst>
              </p:cNvPr>
              <p:cNvGrpSpPr/>
              <p:nvPr/>
            </p:nvGrpSpPr>
            <p:grpSpPr>
              <a:xfrm>
                <a:off x="6799604" y="2325787"/>
                <a:ext cx="360000" cy="51120"/>
                <a:chOff x="6799604" y="2325787"/>
                <a:chExt cx="360000" cy="51120"/>
              </a:xfrm>
              <a:grpFill/>
            </p:grpSpPr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78DFF7DD-3A5E-0A5E-7D46-0AA1EFD9B84A}"/>
                    </a:ext>
                  </a:extLst>
                </p:cNvPr>
                <p:cNvSpPr/>
                <p:nvPr/>
              </p:nvSpPr>
              <p:spPr>
                <a:xfrm>
                  <a:off x="6799604" y="2348899"/>
                  <a:ext cx="13632" cy="5014"/>
                </a:xfrm>
                <a:custGeom>
                  <a:avLst/>
                  <a:gdLst>
                    <a:gd name="connsiteX0" fmla="*/ 0 w 13632"/>
                    <a:gd name="connsiteY0" fmla="*/ 0 h 5014"/>
                    <a:gd name="connsiteX1" fmla="*/ 0 w 13632"/>
                    <a:gd name="connsiteY1" fmla="*/ 5014 h 5014"/>
                    <a:gd name="connsiteX2" fmla="*/ 13632 w 13632"/>
                    <a:gd name="connsiteY2" fmla="*/ 5014 h 5014"/>
                    <a:gd name="connsiteX3" fmla="*/ 13632 w 13632"/>
                    <a:gd name="connsiteY3" fmla="*/ 0 h 5014"/>
                    <a:gd name="connsiteX4" fmla="*/ 0 w 13632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32" y="5014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106D1034-F0A7-A755-F077-043BE3403B5A}"/>
                    </a:ext>
                  </a:extLst>
                </p:cNvPr>
                <p:cNvSpPr/>
                <p:nvPr/>
              </p:nvSpPr>
              <p:spPr>
                <a:xfrm>
                  <a:off x="6818721" y="2326335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172 h 50141"/>
                    <a:gd name="connsiteX10" fmla="*/ 5641 w 20644"/>
                    <a:gd name="connsiteY10" fmla="*/ 22172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172"/>
                      </a:lnTo>
                      <a:lnTo>
                        <a:pt x="5641" y="22172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66B67E9E-E30C-DAC9-0765-50440A4819CE}"/>
                    </a:ext>
                  </a:extLst>
                </p:cNvPr>
                <p:cNvSpPr/>
                <p:nvPr/>
              </p:nvSpPr>
              <p:spPr>
                <a:xfrm>
                  <a:off x="6844496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41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96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807AB308-E112-B5C7-1267-054D7F9A805E}"/>
                    </a:ext>
                  </a:extLst>
                </p:cNvPr>
                <p:cNvSpPr/>
                <p:nvPr/>
              </p:nvSpPr>
              <p:spPr>
                <a:xfrm>
                  <a:off x="6872701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902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179" y="3157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41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96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5D121AA2-622F-E928-AEDC-F178251F3B8A}"/>
                    </a:ext>
                  </a:extLst>
                </p:cNvPr>
                <p:cNvSpPr/>
                <p:nvPr/>
              </p:nvSpPr>
              <p:spPr>
                <a:xfrm>
                  <a:off x="6900475" y="2325787"/>
                  <a:ext cx="22955" cy="51120"/>
                </a:xfrm>
                <a:custGeom>
                  <a:avLst/>
                  <a:gdLst>
                    <a:gd name="connsiteX0" fmla="*/ 20057 w 22955"/>
                    <a:gd name="connsiteY0" fmla="*/ 3408 h 51120"/>
                    <a:gd name="connsiteX1" fmla="*/ 11438 w 22955"/>
                    <a:gd name="connsiteY1" fmla="*/ 0 h 51120"/>
                    <a:gd name="connsiteX2" fmla="*/ 2899 w 22955"/>
                    <a:gd name="connsiteY2" fmla="*/ 3408 h 51120"/>
                    <a:gd name="connsiteX3" fmla="*/ 0 w 22955"/>
                    <a:gd name="connsiteY3" fmla="*/ 12692 h 51120"/>
                    <a:gd name="connsiteX4" fmla="*/ 0 w 22955"/>
                    <a:gd name="connsiteY4" fmla="*/ 38585 h 51120"/>
                    <a:gd name="connsiteX5" fmla="*/ 2899 w 22955"/>
                    <a:gd name="connsiteY5" fmla="*/ 47752 h 51120"/>
                    <a:gd name="connsiteX6" fmla="*/ 11438 w 22955"/>
                    <a:gd name="connsiteY6" fmla="*/ 51121 h 51120"/>
                    <a:gd name="connsiteX7" fmla="*/ 20057 w 22955"/>
                    <a:gd name="connsiteY7" fmla="*/ 47752 h 51120"/>
                    <a:gd name="connsiteX8" fmla="*/ 22955 w 22955"/>
                    <a:gd name="connsiteY8" fmla="*/ 38585 h 51120"/>
                    <a:gd name="connsiteX9" fmla="*/ 22955 w 22955"/>
                    <a:gd name="connsiteY9" fmla="*/ 12692 h 51120"/>
                    <a:gd name="connsiteX10" fmla="*/ 20057 w 22955"/>
                    <a:gd name="connsiteY10" fmla="*/ 3408 h 51120"/>
                    <a:gd name="connsiteX11" fmla="*/ 17393 w 22955"/>
                    <a:gd name="connsiteY11" fmla="*/ 38821 h 51120"/>
                    <a:gd name="connsiteX12" fmla="*/ 11438 w 22955"/>
                    <a:gd name="connsiteY12" fmla="*/ 46068 h 51120"/>
                    <a:gd name="connsiteX13" fmla="*/ 6933 w 22955"/>
                    <a:gd name="connsiteY13" fmla="*/ 44187 h 51120"/>
                    <a:gd name="connsiteX14" fmla="*/ 5484 w 22955"/>
                    <a:gd name="connsiteY14" fmla="*/ 38821 h 51120"/>
                    <a:gd name="connsiteX15" fmla="*/ 5484 w 22955"/>
                    <a:gd name="connsiteY15" fmla="*/ 12300 h 51120"/>
                    <a:gd name="connsiteX16" fmla="*/ 6933 w 22955"/>
                    <a:gd name="connsiteY16" fmla="*/ 6973 h 51120"/>
                    <a:gd name="connsiteX17" fmla="*/ 11438 w 22955"/>
                    <a:gd name="connsiteY17" fmla="*/ 5093 h 51120"/>
                    <a:gd name="connsiteX18" fmla="*/ 15904 w 22955"/>
                    <a:gd name="connsiteY18" fmla="*/ 6973 h 51120"/>
                    <a:gd name="connsiteX19" fmla="*/ 17393 w 22955"/>
                    <a:gd name="connsiteY19" fmla="*/ 12300 h 51120"/>
                    <a:gd name="connsiteX20" fmla="*/ 17393 w 22955"/>
                    <a:gd name="connsiteY20" fmla="*/ 38821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55" h="51120">
                      <a:moveTo>
                        <a:pt x="20057" y="3408"/>
                      </a:moveTo>
                      <a:cubicBezTo>
                        <a:pt x="18098" y="1136"/>
                        <a:pt x="15199" y="0"/>
                        <a:pt x="11438" y="0"/>
                      </a:cubicBezTo>
                      <a:cubicBezTo>
                        <a:pt x="7678" y="0"/>
                        <a:pt x="4818" y="1097"/>
                        <a:pt x="2899" y="3408"/>
                      </a:cubicBezTo>
                      <a:cubicBezTo>
                        <a:pt x="979" y="5641"/>
                        <a:pt x="0" y="8736"/>
                        <a:pt x="0" y="12692"/>
                      </a:cubicBezTo>
                      <a:lnTo>
                        <a:pt x="0" y="38585"/>
                      </a:lnTo>
                      <a:cubicBezTo>
                        <a:pt x="0" y="42464"/>
                        <a:pt x="979" y="45519"/>
                        <a:pt x="2899" y="47752"/>
                      </a:cubicBezTo>
                      <a:cubicBezTo>
                        <a:pt x="4857" y="50024"/>
                        <a:pt x="7717" y="51121"/>
                        <a:pt x="11438" y="51121"/>
                      </a:cubicBezTo>
                      <a:cubicBezTo>
                        <a:pt x="15160" y="51121"/>
                        <a:pt x="18098" y="50024"/>
                        <a:pt x="20057" y="47752"/>
                      </a:cubicBezTo>
                      <a:cubicBezTo>
                        <a:pt x="21976" y="45519"/>
                        <a:pt x="22955" y="42424"/>
                        <a:pt x="22955" y="38585"/>
                      </a:cubicBezTo>
                      <a:lnTo>
                        <a:pt x="22955" y="12692"/>
                      </a:lnTo>
                      <a:cubicBezTo>
                        <a:pt x="22955" y="8736"/>
                        <a:pt x="21976" y="5641"/>
                        <a:pt x="20057" y="3408"/>
                      </a:cubicBezTo>
                      <a:close/>
                      <a:moveTo>
                        <a:pt x="17393" y="38821"/>
                      </a:moveTo>
                      <a:cubicBezTo>
                        <a:pt x="17393" y="43678"/>
                        <a:pt x="15395" y="46068"/>
                        <a:pt x="11438" y="46068"/>
                      </a:cubicBezTo>
                      <a:cubicBezTo>
                        <a:pt x="9441" y="46068"/>
                        <a:pt x="7952" y="45441"/>
                        <a:pt x="6933" y="44187"/>
                      </a:cubicBezTo>
                      <a:cubicBezTo>
                        <a:pt x="5954" y="42934"/>
                        <a:pt x="5484" y="41171"/>
                        <a:pt x="5484" y="38821"/>
                      </a:cubicBezTo>
                      <a:lnTo>
                        <a:pt x="5484" y="12300"/>
                      </a:lnTo>
                      <a:cubicBezTo>
                        <a:pt x="5484" y="10028"/>
                        <a:pt x="5954" y="8226"/>
                        <a:pt x="6933" y="6973"/>
                      </a:cubicBezTo>
                      <a:cubicBezTo>
                        <a:pt x="7952" y="5680"/>
                        <a:pt x="9401" y="5093"/>
                        <a:pt x="11438" y="5093"/>
                      </a:cubicBezTo>
                      <a:cubicBezTo>
                        <a:pt x="13476" y="5093"/>
                        <a:pt x="14925" y="5680"/>
                        <a:pt x="15904" y="6973"/>
                      </a:cubicBezTo>
                      <a:cubicBezTo>
                        <a:pt x="16884" y="8226"/>
                        <a:pt x="17393" y="10028"/>
                        <a:pt x="17393" y="12300"/>
                      </a:cubicBezTo>
                      <a:lnTo>
                        <a:pt x="17393" y="38821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5766DADF-7000-B0C9-EE45-DF8DD10058C2}"/>
                    </a:ext>
                  </a:extLst>
                </p:cNvPr>
                <p:cNvSpPr/>
                <p:nvPr/>
              </p:nvSpPr>
              <p:spPr>
                <a:xfrm>
                  <a:off x="6928718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37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57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5A66D188-2F33-2407-B02F-AC71E2011B32}"/>
                    </a:ext>
                  </a:extLst>
                </p:cNvPr>
                <p:cNvSpPr/>
                <p:nvPr/>
              </p:nvSpPr>
              <p:spPr>
                <a:xfrm>
                  <a:off x="6956688" y="2348899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1D75DCC5-842F-A1D9-E7E7-70953B037188}"/>
                    </a:ext>
                  </a:extLst>
                </p:cNvPr>
                <p:cNvSpPr/>
                <p:nvPr/>
              </p:nvSpPr>
              <p:spPr>
                <a:xfrm>
                  <a:off x="6975060" y="2325826"/>
                  <a:ext cx="22602" cy="51081"/>
                </a:xfrm>
                <a:custGeom>
                  <a:avLst/>
                  <a:gdLst>
                    <a:gd name="connsiteX0" fmla="*/ 21624 w 22602"/>
                    <a:gd name="connsiteY0" fmla="*/ 33297 h 51081"/>
                    <a:gd name="connsiteX1" fmla="*/ 19234 w 22602"/>
                    <a:gd name="connsiteY1" fmla="*/ 29145 h 51081"/>
                    <a:gd name="connsiteX2" fmla="*/ 15943 w 22602"/>
                    <a:gd name="connsiteY2" fmla="*/ 25854 h 51081"/>
                    <a:gd name="connsiteX3" fmla="*/ 12340 w 22602"/>
                    <a:gd name="connsiteY3" fmla="*/ 22838 h 51081"/>
                    <a:gd name="connsiteX4" fmla="*/ 9088 w 22602"/>
                    <a:gd name="connsiteY4" fmla="*/ 19861 h 51081"/>
                    <a:gd name="connsiteX5" fmla="*/ 6699 w 22602"/>
                    <a:gd name="connsiteY5" fmla="*/ 16374 h 51081"/>
                    <a:gd name="connsiteX6" fmla="*/ 5758 w 22602"/>
                    <a:gd name="connsiteY6" fmla="*/ 12144 h 51081"/>
                    <a:gd name="connsiteX7" fmla="*/ 11517 w 22602"/>
                    <a:gd name="connsiteY7" fmla="*/ 5053 h 51081"/>
                    <a:gd name="connsiteX8" fmla="*/ 17236 w 22602"/>
                    <a:gd name="connsiteY8" fmla="*/ 12222 h 51081"/>
                    <a:gd name="connsiteX9" fmla="*/ 17236 w 22602"/>
                    <a:gd name="connsiteY9" fmla="*/ 13867 h 51081"/>
                    <a:gd name="connsiteX10" fmla="*/ 22525 w 22602"/>
                    <a:gd name="connsiteY10" fmla="*/ 13867 h 51081"/>
                    <a:gd name="connsiteX11" fmla="*/ 22525 w 22602"/>
                    <a:gd name="connsiteY11" fmla="*/ 12496 h 51081"/>
                    <a:gd name="connsiteX12" fmla="*/ 19743 w 22602"/>
                    <a:gd name="connsiteY12" fmla="*/ 3330 h 51081"/>
                    <a:gd name="connsiteX13" fmla="*/ 11360 w 22602"/>
                    <a:gd name="connsiteY13" fmla="*/ 0 h 51081"/>
                    <a:gd name="connsiteX14" fmla="*/ 3095 w 22602"/>
                    <a:gd name="connsiteY14" fmla="*/ 3291 h 51081"/>
                    <a:gd name="connsiteX15" fmla="*/ 313 w 22602"/>
                    <a:gd name="connsiteY15" fmla="*/ 12496 h 51081"/>
                    <a:gd name="connsiteX16" fmla="*/ 1254 w 22602"/>
                    <a:gd name="connsiteY16" fmla="*/ 17824 h 51081"/>
                    <a:gd name="connsiteX17" fmla="*/ 3604 w 22602"/>
                    <a:gd name="connsiteY17" fmla="*/ 21976 h 51081"/>
                    <a:gd name="connsiteX18" fmla="*/ 6855 w 22602"/>
                    <a:gd name="connsiteY18" fmla="*/ 25227 h 51081"/>
                    <a:gd name="connsiteX19" fmla="*/ 10459 w 22602"/>
                    <a:gd name="connsiteY19" fmla="*/ 28244 h 51081"/>
                    <a:gd name="connsiteX20" fmla="*/ 13711 w 22602"/>
                    <a:gd name="connsiteY20" fmla="*/ 31221 h 51081"/>
                    <a:gd name="connsiteX21" fmla="*/ 16100 w 22602"/>
                    <a:gd name="connsiteY21" fmla="*/ 34707 h 51081"/>
                    <a:gd name="connsiteX22" fmla="*/ 17001 w 22602"/>
                    <a:gd name="connsiteY22" fmla="*/ 38899 h 51081"/>
                    <a:gd name="connsiteX23" fmla="*/ 11164 w 22602"/>
                    <a:gd name="connsiteY23" fmla="*/ 46068 h 51081"/>
                    <a:gd name="connsiteX24" fmla="*/ 5288 w 22602"/>
                    <a:gd name="connsiteY24" fmla="*/ 38899 h 51081"/>
                    <a:gd name="connsiteX25" fmla="*/ 5288 w 22602"/>
                    <a:gd name="connsiteY25" fmla="*/ 35726 h 51081"/>
                    <a:gd name="connsiteX26" fmla="*/ 0 w 22602"/>
                    <a:gd name="connsiteY26" fmla="*/ 35726 h 51081"/>
                    <a:gd name="connsiteX27" fmla="*/ 0 w 22602"/>
                    <a:gd name="connsiteY27" fmla="*/ 38586 h 51081"/>
                    <a:gd name="connsiteX28" fmla="*/ 2820 w 22602"/>
                    <a:gd name="connsiteY28" fmla="*/ 47791 h 51081"/>
                    <a:gd name="connsiteX29" fmla="*/ 11282 w 22602"/>
                    <a:gd name="connsiteY29" fmla="*/ 51082 h 51081"/>
                    <a:gd name="connsiteX30" fmla="*/ 19743 w 22602"/>
                    <a:gd name="connsiteY30" fmla="*/ 47752 h 51081"/>
                    <a:gd name="connsiteX31" fmla="*/ 22603 w 22602"/>
                    <a:gd name="connsiteY31" fmla="*/ 38586 h 51081"/>
                    <a:gd name="connsiteX32" fmla="*/ 21663 w 22602"/>
                    <a:gd name="connsiteY32" fmla="*/ 33297 h 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81">
                      <a:moveTo>
                        <a:pt x="21624" y="33297"/>
                      </a:moveTo>
                      <a:cubicBezTo>
                        <a:pt x="21036" y="31652"/>
                        <a:pt x="20213" y="30281"/>
                        <a:pt x="19234" y="29145"/>
                      </a:cubicBezTo>
                      <a:cubicBezTo>
                        <a:pt x="18255" y="27970"/>
                        <a:pt x="17119" y="26873"/>
                        <a:pt x="15943" y="25854"/>
                      </a:cubicBezTo>
                      <a:cubicBezTo>
                        <a:pt x="14729" y="24836"/>
                        <a:pt x="13554" y="23856"/>
                        <a:pt x="12340" y="22838"/>
                      </a:cubicBezTo>
                      <a:cubicBezTo>
                        <a:pt x="11125" y="21898"/>
                        <a:pt x="10068" y="20918"/>
                        <a:pt x="9088" y="19861"/>
                      </a:cubicBezTo>
                      <a:cubicBezTo>
                        <a:pt x="8109" y="18881"/>
                        <a:pt x="7286" y="17706"/>
                        <a:pt x="6699" y="16374"/>
                      </a:cubicBezTo>
                      <a:cubicBezTo>
                        <a:pt x="6072" y="15042"/>
                        <a:pt x="5758" y="13632"/>
                        <a:pt x="5758" y="12144"/>
                      </a:cubicBezTo>
                      <a:cubicBezTo>
                        <a:pt x="5758" y="7443"/>
                        <a:pt x="7678" y="5053"/>
                        <a:pt x="11517" y="5053"/>
                      </a:cubicBezTo>
                      <a:cubicBezTo>
                        <a:pt x="15356" y="5053"/>
                        <a:pt x="17236" y="7404"/>
                        <a:pt x="17236" y="12222"/>
                      </a:cubicBezTo>
                      <a:lnTo>
                        <a:pt x="17236" y="13867"/>
                      </a:lnTo>
                      <a:lnTo>
                        <a:pt x="22525" y="13867"/>
                      </a:lnTo>
                      <a:lnTo>
                        <a:pt x="22525" y="12496"/>
                      </a:lnTo>
                      <a:cubicBezTo>
                        <a:pt x="22525" y="8579"/>
                        <a:pt x="21624" y="5523"/>
                        <a:pt x="19743" y="3330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97"/>
                        <a:pt x="3095" y="3291"/>
                      </a:cubicBezTo>
                      <a:cubicBezTo>
                        <a:pt x="1254" y="5484"/>
                        <a:pt x="313" y="8579"/>
                        <a:pt x="313" y="12496"/>
                      </a:cubicBezTo>
                      <a:cubicBezTo>
                        <a:pt x="313" y="14416"/>
                        <a:pt x="627" y="16179"/>
                        <a:pt x="1254" y="17824"/>
                      </a:cubicBezTo>
                      <a:cubicBezTo>
                        <a:pt x="1841" y="19469"/>
                        <a:pt x="2664" y="20840"/>
                        <a:pt x="3604" y="21976"/>
                      </a:cubicBezTo>
                      <a:cubicBezTo>
                        <a:pt x="4583" y="23151"/>
                        <a:pt x="5719" y="24209"/>
                        <a:pt x="6855" y="25227"/>
                      </a:cubicBezTo>
                      <a:cubicBezTo>
                        <a:pt x="8070" y="26285"/>
                        <a:pt x="9245" y="27304"/>
                        <a:pt x="10459" y="28244"/>
                      </a:cubicBezTo>
                      <a:cubicBezTo>
                        <a:pt x="11674" y="29223"/>
                        <a:pt x="12731" y="30202"/>
                        <a:pt x="13711" y="31221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00"/>
                        <a:pt x="17001" y="37410"/>
                        <a:pt x="17001" y="38899"/>
                      </a:cubicBezTo>
                      <a:cubicBezTo>
                        <a:pt x="17001" y="43678"/>
                        <a:pt x="15082" y="46068"/>
                        <a:pt x="11164" y="46068"/>
                      </a:cubicBezTo>
                      <a:cubicBezTo>
                        <a:pt x="7247" y="46068"/>
                        <a:pt x="5288" y="43678"/>
                        <a:pt x="5288" y="38899"/>
                      </a:cubicBezTo>
                      <a:lnTo>
                        <a:pt x="5288" y="35726"/>
                      </a:lnTo>
                      <a:lnTo>
                        <a:pt x="0" y="35726"/>
                      </a:lnTo>
                      <a:lnTo>
                        <a:pt x="0" y="38586"/>
                      </a:lnTo>
                      <a:cubicBezTo>
                        <a:pt x="0" y="42542"/>
                        <a:pt x="940" y="45558"/>
                        <a:pt x="2820" y="47791"/>
                      </a:cubicBezTo>
                      <a:cubicBezTo>
                        <a:pt x="4701" y="49985"/>
                        <a:pt x="7521" y="51082"/>
                        <a:pt x="11282" y="51082"/>
                      </a:cubicBezTo>
                      <a:cubicBezTo>
                        <a:pt x="15043" y="51082"/>
                        <a:pt x="17784" y="49985"/>
                        <a:pt x="19743" y="47752"/>
                      </a:cubicBezTo>
                      <a:cubicBezTo>
                        <a:pt x="21663" y="45519"/>
                        <a:pt x="22603" y="42464"/>
                        <a:pt x="22603" y="38586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D1F7E43F-0A3D-4CA9-BC24-00E16557AACE}"/>
                    </a:ext>
                  </a:extLst>
                </p:cNvPr>
                <p:cNvSpPr/>
                <p:nvPr/>
              </p:nvSpPr>
              <p:spPr>
                <a:xfrm>
                  <a:off x="7000288" y="2326335"/>
                  <a:ext cx="26716" cy="50141"/>
                </a:xfrm>
                <a:custGeom>
                  <a:avLst/>
                  <a:gdLst>
                    <a:gd name="connsiteX0" fmla="*/ 21467 w 26716"/>
                    <a:gd name="connsiteY0" fmla="*/ 0 h 50141"/>
                    <a:gd name="connsiteX1" fmla="*/ 13632 w 26716"/>
                    <a:gd name="connsiteY1" fmla="*/ 24718 h 50141"/>
                    <a:gd name="connsiteX2" fmla="*/ 5798 w 26716"/>
                    <a:gd name="connsiteY2" fmla="*/ 0 h 50141"/>
                    <a:gd name="connsiteX3" fmla="*/ 0 w 26716"/>
                    <a:gd name="connsiteY3" fmla="*/ 0 h 50141"/>
                    <a:gd name="connsiteX4" fmla="*/ 10577 w 26716"/>
                    <a:gd name="connsiteY4" fmla="*/ 32083 h 50141"/>
                    <a:gd name="connsiteX5" fmla="*/ 10577 w 26716"/>
                    <a:gd name="connsiteY5" fmla="*/ 50142 h 50141"/>
                    <a:gd name="connsiteX6" fmla="*/ 16139 w 26716"/>
                    <a:gd name="connsiteY6" fmla="*/ 50142 h 50141"/>
                    <a:gd name="connsiteX7" fmla="*/ 16139 w 26716"/>
                    <a:gd name="connsiteY7" fmla="*/ 31809 h 50141"/>
                    <a:gd name="connsiteX8" fmla="*/ 26716 w 26716"/>
                    <a:gd name="connsiteY8" fmla="*/ 0 h 50141"/>
                    <a:gd name="connsiteX9" fmla="*/ 21428 w 2671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6" h="50141">
                      <a:moveTo>
                        <a:pt x="21467" y="0"/>
                      </a:moveTo>
                      <a:lnTo>
                        <a:pt x="13632" y="24718"/>
                      </a:lnTo>
                      <a:lnTo>
                        <a:pt x="5798" y="0"/>
                      </a:lnTo>
                      <a:lnTo>
                        <a:pt x="0" y="0"/>
                      </a:lnTo>
                      <a:lnTo>
                        <a:pt x="10577" y="32083"/>
                      </a:lnTo>
                      <a:lnTo>
                        <a:pt x="10577" y="50142"/>
                      </a:lnTo>
                      <a:lnTo>
                        <a:pt x="16139" y="50142"/>
                      </a:lnTo>
                      <a:lnTo>
                        <a:pt x="16139" y="31809"/>
                      </a:lnTo>
                      <a:lnTo>
                        <a:pt x="26716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0B3D930-C173-0AF1-B387-ED3E10FD28D1}"/>
                    </a:ext>
                  </a:extLst>
                </p:cNvPr>
                <p:cNvSpPr/>
                <p:nvPr/>
              </p:nvSpPr>
              <p:spPr>
                <a:xfrm>
                  <a:off x="7029785" y="2325826"/>
                  <a:ext cx="22602" cy="51081"/>
                </a:xfrm>
                <a:custGeom>
                  <a:avLst/>
                  <a:gdLst>
                    <a:gd name="connsiteX0" fmla="*/ 21624 w 22602"/>
                    <a:gd name="connsiteY0" fmla="*/ 33297 h 51081"/>
                    <a:gd name="connsiteX1" fmla="*/ 19234 w 22602"/>
                    <a:gd name="connsiteY1" fmla="*/ 29145 h 51081"/>
                    <a:gd name="connsiteX2" fmla="*/ 15943 w 22602"/>
                    <a:gd name="connsiteY2" fmla="*/ 25854 h 51081"/>
                    <a:gd name="connsiteX3" fmla="*/ 12340 w 22602"/>
                    <a:gd name="connsiteY3" fmla="*/ 22838 h 51081"/>
                    <a:gd name="connsiteX4" fmla="*/ 9088 w 22602"/>
                    <a:gd name="connsiteY4" fmla="*/ 19861 h 51081"/>
                    <a:gd name="connsiteX5" fmla="*/ 6659 w 22602"/>
                    <a:gd name="connsiteY5" fmla="*/ 16374 h 51081"/>
                    <a:gd name="connsiteX6" fmla="*/ 5759 w 22602"/>
                    <a:gd name="connsiteY6" fmla="*/ 12144 h 51081"/>
                    <a:gd name="connsiteX7" fmla="*/ 11517 w 22602"/>
                    <a:gd name="connsiteY7" fmla="*/ 5053 h 51081"/>
                    <a:gd name="connsiteX8" fmla="*/ 17236 w 22602"/>
                    <a:gd name="connsiteY8" fmla="*/ 12222 h 51081"/>
                    <a:gd name="connsiteX9" fmla="*/ 17236 w 22602"/>
                    <a:gd name="connsiteY9" fmla="*/ 13867 h 51081"/>
                    <a:gd name="connsiteX10" fmla="*/ 22525 w 22602"/>
                    <a:gd name="connsiteY10" fmla="*/ 13867 h 51081"/>
                    <a:gd name="connsiteX11" fmla="*/ 22525 w 22602"/>
                    <a:gd name="connsiteY11" fmla="*/ 12496 h 51081"/>
                    <a:gd name="connsiteX12" fmla="*/ 19743 w 22602"/>
                    <a:gd name="connsiteY12" fmla="*/ 3330 h 51081"/>
                    <a:gd name="connsiteX13" fmla="*/ 11360 w 22602"/>
                    <a:gd name="connsiteY13" fmla="*/ 0 h 51081"/>
                    <a:gd name="connsiteX14" fmla="*/ 3095 w 22602"/>
                    <a:gd name="connsiteY14" fmla="*/ 3291 h 51081"/>
                    <a:gd name="connsiteX15" fmla="*/ 313 w 22602"/>
                    <a:gd name="connsiteY15" fmla="*/ 12496 h 51081"/>
                    <a:gd name="connsiteX16" fmla="*/ 1254 w 22602"/>
                    <a:gd name="connsiteY16" fmla="*/ 17824 h 51081"/>
                    <a:gd name="connsiteX17" fmla="*/ 3604 w 22602"/>
                    <a:gd name="connsiteY17" fmla="*/ 21976 h 51081"/>
                    <a:gd name="connsiteX18" fmla="*/ 6855 w 22602"/>
                    <a:gd name="connsiteY18" fmla="*/ 25227 h 51081"/>
                    <a:gd name="connsiteX19" fmla="*/ 10459 w 22602"/>
                    <a:gd name="connsiteY19" fmla="*/ 28244 h 51081"/>
                    <a:gd name="connsiteX20" fmla="*/ 13711 w 22602"/>
                    <a:gd name="connsiteY20" fmla="*/ 31221 h 51081"/>
                    <a:gd name="connsiteX21" fmla="*/ 16100 w 22602"/>
                    <a:gd name="connsiteY21" fmla="*/ 34707 h 51081"/>
                    <a:gd name="connsiteX22" fmla="*/ 17001 w 22602"/>
                    <a:gd name="connsiteY22" fmla="*/ 38899 h 51081"/>
                    <a:gd name="connsiteX23" fmla="*/ 11125 w 22602"/>
                    <a:gd name="connsiteY23" fmla="*/ 46068 h 51081"/>
                    <a:gd name="connsiteX24" fmla="*/ 5249 w 22602"/>
                    <a:gd name="connsiteY24" fmla="*/ 38899 h 51081"/>
                    <a:gd name="connsiteX25" fmla="*/ 5249 w 22602"/>
                    <a:gd name="connsiteY25" fmla="*/ 35726 h 51081"/>
                    <a:gd name="connsiteX26" fmla="*/ 0 w 22602"/>
                    <a:gd name="connsiteY26" fmla="*/ 35726 h 51081"/>
                    <a:gd name="connsiteX27" fmla="*/ 0 w 22602"/>
                    <a:gd name="connsiteY27" fmla="*/ 38586 h 51081"/>
                    <a:gd name="connsiteX28" fmla="*/ 2821 w 22602"/>
                    <a:gd name="connsiteY28" fmla="*/ 47791 h 51081"/>
                    <a:gd name="connsiteX29" fmla="*/ 11282 w 22602"/>
                    <a:gd name="connsiteY29" fmla="*/ 51082 h 51081"/>
                    <a:gd name="connsiteX30" fmla="*/ 19743 w 22602"/>
                    <a:gd name="connsiteY30" fmla="*/ 47752 h 51081"/>
                    <a:gd name="connsiteX31" fmla="*/ 22603 w 22602"/>
                    <a:gd name="connsiteY31" fmla="*/ 38586 h 51081"/>
                    <a:gd name="connsiteX32" fmla="*/ 21663 w 22602"/>
                    <a:gd name="connsiteY32" fmla="*/ 33297 h 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81">
                      <a:moveTo>
                        <a:pt x="21624" y="33297"/>
                      </a:moveTo>
                      <a:cubicBezTo>
                        <a:pt x="21036" y="31652"/>
                        <a:pt x="20213" y="30281"/>
                        <a:pt x="19234" y="29145"/>
                      </a:cubicBezTo>
                      <a:cubicBezTo>
                        <a:pt x="18255" y="27970"/>
                        <a:pt x="17119" y="26873"/>
                        <a:pt x="15943" y="25854"/>
                      </a:cubicBezTo>
                      <a:cubicBezTo>
                        <a:pt x="14729" y="24836"/>
                        <a:pt x="13554" y="23856"/>
                        <a:pt x="12340" y="22838"/>
                      </a:cubicBezTo>
                      <a:cubicBezTo>
                        <a:pt x="11125" y="21898"/>
                        <a:pt x="10068" y="20918"/>
                        <a:pt x="9088" y="19861"/>
                      </a:cubicBezTo>
                      <a:cubicBezTo>
                        <a:pt x="8109" y="18881"/>
                        <a:pt x="7286" y="17706"/>
                        <a:pt x="6659" y="16374"/>
                      </a:cubicBezTo>
                      <a:cubicBezTo>
                        <a:pt x="6072" y="15042"/>
                        <a:pt x="5759" y="13632"/>
                        <a:pt x="5759" y="12144"/>
                      </a:cubicBezTo>
                      <a:cubicBezTo>
                        <a:pt x="5759" y="7443"/>
                        <a:pt x="7639" y="5053"/>
                        <a:pt x="11517" y="5053"/>
                      </a:cubicBezTo>
                      <a:cubicBezTo>
                        <a:pt x="15395" y="5053"/>
                        <a:pt x="17236" y="7404"/>
                        <a:pt x="17236" y="12222"/>
                      </a:cubicBezTo>
                      <a:lnTo>
                        <a:pt x="17236" y="13867"/>
                      </a:lnTo>
                      <a:lnTo>
                        <a:pt x="22525" y="13867"/>
                      </a:lnTo>
                      <a:lnTo>
                        <a:pt x="22525" y="12496"/>
                      </a:lnTo>
                      <a:cubicBezTo>
                        <a:pt x="22525" y="8579"/>
                        <a:pt x="21624" y="5523"/>
                        <a:pt x="19743" y="3330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97"/>
                        <a:pt x="3095" y="3291"/>
                      </a:cubicBezTo>
                      <a:cubicBezTo>
                        <a:pt x="1254" y="5484"/>
                        <a:pt x="313" y="8579"/>
                        <a:pt x="313" y="12496"/>
                      </a:cubicBezTo>
                      <a:cubicBezTo>
                        <a:pt x="313" y="14416"/>
                        <a:pt x="627" y="16179"/>
                        <a:pt x="125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12"/>
                        <a:pt x="5680" y="24209"/>
                        <a:pt x="6855" y="25227"/>
                      </a:cubicBezTo>
                      <a:cubicBezTo>
                        <a:pt x="8070" y="26285"/>
                        <a:pt x="9245" y="27304"/>
                        <a:pt x="10459" y="28244"/>
                      </a:cubicBezTo>
                      <a:cubicBezTo>
                        <a:pt x="11674" y="29223"/>
                        <a:pt x="12731" y="30202"/>
                        <a:pt x="13711" y="31221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00"/>
                        <a:pt x="17001" y="37410"/>
                        <a:pt x="17001" y="38899"/>
                      </a:cubicBezTo>
                      <a:cubicBezTo>
                        <a:pt x="17001" y="43678"/>
                        <a:pt x="15082" y="46068"/>
                        <a:pt x="11125" y="46068"/>
                      </a:cubicBezTo>
                      <a:cubicBezTo>
                        <a:pt x="7169" y="46068"/>
                        <a:pt x="5249" y="43678"/>
                        <a:pt x="5249" y="38899"/>
                      </a:cubicBezTo>
                      <a:lnTo>
                        <a:pt x="5249" y="35726"/>
                      </a:lnTo>
                      <a:lnTo>
                        <a:pt x="0" y="35726"/>
                      </a:lnTo>
                      <a:lnTo>
                        <a:pt x="0" y="38586"/>
                      </a:lnTo>
                      <a:cubicBezTo>
                        <a:pt x="0" y="42542"/>
                        <a:pt x="940" y="45558"/>
                        <a:pt x="2821" y="47791"/>
                      </a:cubicBezTo>
                      <a:cubicBezTo>
                        <a:pt x="4701" y="49985"/>
                        <a:pt x="7521" y="51082"/>
                        <a:pt x="11282" y="51082"/>
                      </a:cubicBezTo>
                      <a:cubicBezTo>
                        <a:pt x="15043" y="51082"/>
                        <a:pt x="17785" y="49985"/>
                        <a:pt x="19743" y="47752"/>
                      </a:cubicBezTo>
                      <a:cubicBezTo>
                        <a:pt x="21663" y="45519"/>
                        <a:pt x="22603" y="42464"/>
                        <a:pt x="22603" y="38586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F34A3A2F-3130-0E77-691F-608232BA35D3}"/>
                    </a:ext>
                  </a:extLst>
                </p:cNvPr>
                <p:cNvSpPr/>
                <p:nvPr/>
              </p:nvSpPr>
              <p:spPr>
                <a:xfrm>
                  <a:off x="7055130" y="2326335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3 h 50141"/>
                    <a:gd name="connsiteX2" fmla="*/ 9284 w 24052"/>
                    <a:gd name="connsiteY2" fmla="*/ 5093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3 h 50141"/>
                    <a:gd name="connsiteX6" fmla="*/ 24052 w 24052"/>
                    <a:gd name="connsiteY6" fmla="*/ 5093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84" y="5093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3"/>
                      </a:lnTo>
                      <a:lnTo>
                        <a:pt x="24052" y="5093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7BF4C97B-6E4C-9CBA-C72B-0B313ED7E82D}"/>
                    </a:ext>
                  </a:extLst>
                </p:cNvPr>
                <p:cNvSpPr/>
                <p:nvPr/>
              </p:nvSpPr>
              <p:spPr>
                <a:xfrm>
                  <a:off x="7082904" y="2326335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172 h 50141"/>
                    <a:gd name="connsiteX10" fmla="*/ 5641 w 20644"/>
                    <a:gd name="connsiteY10" fmla="*/ 22172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172"/>
                      </a:lnTo>
                      <a:lnTo>
                        <a:pt x="5641" y="22172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EDBE4E60-41C4-73C6-ABB8-45554A412B80}"/>
                    </a:ext>
                  </a:extLst>
                </p:cNvPr>
                <p:cNvSpPr/>
                <p:nvPr/>
              </p:nvSpPr>
              <p:spPr>
                <a:xfrm>
                  <a:off x="7108640" y="2326335"/>
                  <a:ext cx="31769" cy="50141"/>
                </a:xfrm>
                <a:custGeom>
                  <a:avLst/>
                  <a:gdLst>
                    <a:gd name="connsiteX0" fmla="*/ 24013 w 31769"/>
                    <a:gd name="connsiteY0" fmla="*/ 0 h 50141"/>
                    <a:gd name="connsiteX1" fmla="*/ 16022 w 31769"/>
                    <a:gd name="connsiteY1" fmla="*/ 40152 h 50141"/>
                    <a:gd name="connsiteX2" fmla="*/ 7756 w 31769"/>
                    <a:gd name="connsiteY2" fmla="*/ 0 h 50141"/>
                    <a:gd name="connsiteX3" fmla="*/ 0 w 31769"/>
                    <a:gd name="connsiteY3" fmla="*/ 0 h 50141"/>
                    <a:gd name="connsiteX4" fmla="*/ 0 w 31769"/>
                    <a:gd name="connsiteY4" fmla="*/ 50142 h 50141"/>
                    <a:gd name="connsiteX5" fmla="*/ 4858 w 31769"/>
                    <a:gd name="connsiteY5" fmla="*/ 50142 h 50141"/>
                    <a:gd name="connsiteX6" fmla="*/ 4858 w 31769"/>
                    <a:gd name="connsiteY6" fmla="*/ 10224 h 50141"/>
                    <a:gd name="connsiteX7" fmla="*/ 13162 w 31769"/>
                    <a:gd name="connsiteY7" fmla="*/ 50063 h 50141"/>
                    <a:gd name="connsiteX8" fmla="*/ 18529 w 31769"/>
                    <a:gd name="connsiteY8" fmla="*/ 50063 h 50141"/>
                    <a:gd name="connsiteX9" fmla="*/ 26520 w 31769"/>
                    <a:gd name="connsiteY9" fmla="*/ 9832 h 50141"/>
                    <a:gd name="connsiteX10" fmla="*/ 26520 w 31769"/>
                    <a:gd name="connsiteY10" fmla="*/ 50142 h 50141"/>
                    <a:gd name="connsiteX11" fmla="*/ 31770 w 31769"/>
                    <a:gd name="connsiteY11" fmla="*/ 50142 h 50141"/>
                    <a:gd name="connsiteX12" fmla="*/ 31770 w 31769"/>
                    <a:gd name="connsiteY12" fmla="*/ 0 h 50141"/>
                    <a:gd name="connsiteX13" fmla="*/ 24052 w 31769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769" h="50141">
                      <a:moveTo>
                        <a:pt x="24013" y="0"/>
                      </a:moveTo>
                      <a:lnTo>
                        <a:pt x="16022" y="4015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8" y="50142"/>
                      </a:lnTo>
                      <a:lnTo>
                        <a:pt x="4858" y="10224"/>
                      </a:lnTo>
                      <a:lnTo>
                        <a:pt x="13162" y="50063"/>
                      </a:lnTo>
                      <a:lnTo>
                        <a:pt x="18529" y="50063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70" y="50142"/>
                      </a:lnTo>
                      <a:lnTo>
                        <a:pt x="31770" y="0"/>
                      </a:lnTo>
                      <a:lnTo>
                        <a:pt x="24052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19FCBCCD-0FE8-B1CC-543A-0D87CD26CDBC}"/>
                    </a:ext>
                  </a:extLst>
                </p:cNvPr>
                <p:cNvSpPr/>
                <p:nvPr/>
              </p:nvSpPr>
              <p:spPr>
                <a:xfrm>
                  <a:off x="7145933" y="2348899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7" name="Graphic 4">
                <a:extLst>
                  <a:ext uri="{FF2B5EF4-FFF2-40B4-BE49-F238E27FC236}">
                    <a16:creationId xmlns:a16="http://schemas.microsoft.com/office/drawing/2014/main" id="{F700C6A2-EABD-19A7-A3D8-C57CCB74552C}"/>
                  </a:ext>
                </a:extLst>
              </p:cNvPr>
              <p:cNvGrpSpPr/>
              <p:nvPr/>
            </p:nvGrpSpPr>
            <p:grpSpPr>
              <a:xfrm>
                <a:off x="6815939" y="2391324"/>
                <a:ext cx="118851" cy="24444"/>
                <a:chOff x="6815939" y="2391324"/>
                <a:chExt cx="118851" cy="24444"/>
              </a:xfrm>
              <a:grpFill/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CE4C1A6-41C1-A646-7FFC-C3FCC0498B46}"/>
                    </a:ext>
                  </a:extLst>
                </p:cNvPr>
                <p:cNvSpPr/>
                <p:nvPr/>
              </p:nvSpPr>
              <p:spPr>
                <a:xfrm>
                  <a:off x="6815939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1419CB4-76FB-2FFC-B179-0CC51B1B1400}"/>
                    </a:ext>
                  </a:extLst>
                </p:cNvPr>
                <p:cNvSpPr/>
                <p:nvPr/>
              </p:nvSpPr>
              <p:spPr>
                <a:xfrm>
                  <a:off x="6831060" y="2399550"/>
                  <a:ext cx="8892" cy="15982"/>
                </a:xfrm>
                <a:custGeom>
                  <a:avLst/>
                  <a:gdLst>
                    <a:gd name="connsiteX0" fmla="*/ 5680 w 8892"/>
                    <a:gd name="connsiteY0" fmla="*/ 7756 h 15982"/>
                    <a:gd name="connsiteX1" fmla="*/ 8657 w 8892"/>
                    <a:gd name="connsiteY1" fmla="*/ 0 h 15982"/>
                    <a:gd name="connsiteX2" fmla="*/ 7012 w 8892"/>
                    <a:gd name="connsiteY2" fmla="*/ 0 h 15982"/>
                    <a:gd name="connsiteX3" fmla="*/ 4544 w 8892"/>
                    <a:gd name="connsiteY3" fmla="*/ 6385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724 w 8892"/>
                    <a:gd name="connsiteY8" fmla="*/ 15983 h 15982"/>
                    <a:gd name="connsiteX9" fmla="*/ 4387 w 8892"/>
                    <a:gd name="connsiteY9" fmla="*/ 9088 h 15982"/>
                    <a:gd name="connsiteX10" fmla="*/ 7051 w 8892"/>
                    <a:gd name="connsiteY10" fmla="*/ 15983 h 15982"/>
                    <a:gd name="connsiteX11" fmla="*/ 8892 w 8892"/>
                    <a:gd name="connsiteY11" fmla="*/ 15983 h 15982"/>
                    <a:gd name="connsiteX12" fmla="*/ 5719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680" y="7756"/>
                      </a:moveTo>
                      <a:lnTo>
                        <a:pt x="8657" y="0"/>
                      </a:lnTo>
                      <a:lnTo>
                        <a:pt x="7012" y="0"/>
                      </a:lnTo>
                      <a:lnTo>
                        <a:pt x="4544" y="6385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724" y="15983"/>
                      </a:lnTo>
                      <a:lnTo>
                        <a:pt x="4387" y="9088"/>
                      </a:lnTo>
                      <a:lnTo>
                        <a:pt x="7051" y="15983"/>
                      </a:lnTo>
                      <a:lnTo>
                        <a:pt x="8892" y="15983"/>
                      </a:lnTo>
                      <a:lnTo>
                        <a:pt x="5719" y="7756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8A15660-9EE3-F9AC-F7F6-AF93DE63F6AB}"/>
                    </a:ext>
                  </a:extLst>
                </p:cNvPr>
                <p:cNvSpPr/>
                <p:nvPr/>
              </p:nvSpPr>
              <p:spPr>
                <a:xfrm>
                  <a:off x="6844105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EBC2AF9-495B-AD34-AC66-3736ED02CDB9}"/>
                    </a:ext>
                  </a:extLst>
                </p:cNvPr>
                <p:cNvSpPr/>
                <p:nvPr/>
              </p:nvSpPr>
              <p:spPr>
                <a:xfrm>
                  <a:off x="6857384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4A3E89F8-57AC-D383-EA33-15F0DA4F17BC}"/>
                    </a:ext>
                  </a:extLst>
                </p:cNvPr>
                <p:cNvSpPr/>
                <p:nvPr/>
              </p:nvSpPr>
              <p:spPr>
                <a:xfrm>
                  <a:off x="6870703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07 w 10968"/>
                    <a:gd name="connsiteY15" fmla="*/ 18529 h 24444"/>
                    <a:gd name="connsiteX16" fmla="*/ 2507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B2C1727-F45C-BCB5-5BF8-276CCA09A1C1}"/>
                    </a:ext>
                  </a:extLst>
                </p:cNvPr>
                <p:cNvSpPr/>
                <p:nvPr/>
              </p:nvSpPr>
              <p:spPr>
                <a:xfrm>
                  <a:off x="6883983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CF403DA0-0886-39E4-397B-349F4B23F313}"/>
                    </a:ext>
                  </a:extLst>
                </p:cNvPr>
                <p:cNvSpPr/>
                <p:nvPr/>
              </p:nvSpPr>
              <p:spPr>
                <a:xfrm>
                  <a:off x="6897263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27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0F915F26-8C06-ECF9-578C-CB05DFB230AB}"/>
                    </a:ext>
                  </a:extLst>
                </p:cNvPr>
                <p:cNvSpPr/>
                <p:nvPr/>
              </p:nvSpPr>
              <p:spPr>
                <a:xfrm>
                  <a:off x="6910542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410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410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30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90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90 w 10968"/>
                    <a:gd name="connsiteY17" fmla="*/ 3291 h 24444"/>
                    <a:gd name="connsiteX18" fmla="*/ 5406 w 10968"/>
                    <a:gd name="connsiteY18" fmla="*/ 2390 h 24444"/>
                    <a:gd name="connsiteX19" fmla="*/ 8265 w 10968"/>
                    <a:gd name="connsiteY19" fmla="*/ 5876 h 24444"/>
                    <a:gd name="connsiteX20" fmla="*/ 8265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45" y="0"/>
                      </a:cubicBezTo>
                      <a:cubicBezTo>
                        <a:pt x="3604" y="0"/>
                        <a:pt x="2311" y="548"/>
                        <a:pt x="1410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129" y="21702"/>
                        <a:pt x="6385" y="22015"/>
                        <a:pt x="5406" y="22015"/>
                      </a:cubicBezTo>
                      <a:cubicBezTo>
                        <a:pt x="4426" y="22015"/>
                        <a:pt x="3760" y="21702"/>
                        <a:pt x="3290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0" y="3291"/>
                      </a:cubicBezTo>
                      <a:cubicBezTo>
                        <a:pt x="3760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6D54386B-1328-46E7-633D-99A2EE721469}"/>
                    </a:ext>
                  </a:extLst>
                </p:cNvPr>
                <p:cNvSpPr/>
                <p:nvPr/>
              </p:nvSpPr>
              <p:spPr>
                <a:xfrm>
                  <a:off x="6923822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410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410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30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9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91 w 10968"/>
                    <a:gd name="connsiteY17" fmla="*/ 3291 h 24444"/>
                    <a:gd name="connsiteX18" fmla="*/ 5406 w 10968"/>
                    <a:gd name="connsiteY18" fmla="*/ 2390 h 24444"/>
                    <a:gd name="connsiteX19" fmla="*/ 8266 w 10968"/>
                    <a:gd name="connsiteY19" fmla="*/ 5876 h 24444"/>
                    <a:gd name="connsiteX20" fmla="*/ 826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410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82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1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D889B8-05B8-B89A-BCD9-3DDEFBC6C8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0149" y="472646"/>
            <a:ext cx="6928614" cy="5939095"/>
          </a:xfrm>
          <a:custGeom>
            <a:avLst/>
            <a:gdLst>
              <a:gd name="connsiteX0" fmla="*/ 4190382 w 6928614"/>
              <a:gd name="connsiteY0" fmla="*/ 5487260 h 5939095"/>
              <a:gd name="connsiteX1" fmla="*/ 4895853 w 6928614"/>
              <a:gd name="connsiteY1" fmla="*/ 5487260 h 5939095"/>
              <a:gd name="connsiteX2" fmla="*/ 5160040 w 6928614"/>
              <a:gd name="connsiteY2" fmla="*/ 5751440 h 5939095"/>
              <a:gd name="connsiteX3" fmla="*/ 5837302 w 6928614"/>
              <a:gd name="connsiteY3" fmla="*/ 5751440 h 5939095"/>
              <a:gd name="connsiteX4" fmla="*/ 6058557 w 6928614"/>
              <a:gd name="connsiteY4" fmla="*/ 5529941 h 5939095"/>
              <a:gd name="connsiteX5" fmla="*/ 6136073 w 6928614"/>
              <a:gd name="connsiteY5" fmla="*/ 5607456 h 5939095"/>
              <a:gd name="connsiteX6" fmla="*/ 6136073 w 6928614"/>
              <a:gd name="connsiteY6" fmla="*/ 5767878 h 5939095"/>
              <a:gd name="connsiteX7" fmla="*/ 5964849 w 6928614"/>
              <a:gd name="connsiteY7" fmla="*/ 5939095 h 5939095"/>
              <a:gd name="connsiteX8" fmla="*/ 5068054 w 6928614"/>
              <a:gd name="connsiteY8" fmla="*/ 5939095 h 5939095"/>
              <a:gd name="connsiteX9" fmla="*/ 4817117 w 6928614"/>
              <a:gd name="connsiteY9" fmla="*/ 5688402 h 5939095"/>
              <a:gd name="connsiteX10" fmla="*/ 4000035 w 6928614"/>
              <a:gd name="connsiteY10" fmla="*/ 5688402 h 5939095"/>
              <a:gd name="connsiteX11" fmla="*/ 4000035 w 6928614"/>
              <a:gd name="connsiteY11" fmla="*/ 5677607 h 5939095"/>
              <a:gd name="connsiteX12" fmla="*/ 518067 w 6928614"/>
              <a:gd name="connsiteY12" fmla="*/ 5171318 h 5939095"/>
              <a:gd name="connsiteX13" fmla="*/ 317901 w 6928614"/>
              <a:gd name="connsiteY13" fmla="*/ 5230436 h 5939095"/>
              <a:gd name="connsiteX14" fmla="*/ 117497 w 6928614"/>
              <a:gd name="connsiteY14" fmla="*/ 5289554 h 5939095"/>
              <a:gd name="connsiteX15" fmla="*/ 269089 w 6928614"/>
              <a:gd name="connsiteY15" fmla="*/ 5433294 h 5939095"/>
              <a:gd name="connsiteX16" fmla="*/ 420194 w 6928614"/>
              <a:gd name="connsiteY16" fmla="*/ 5577285 h 5939095"/>
              <a:gd name="connsiteX17" fmla="*/ 469005 w 6928614"/>
              <a:gd name="connsiteY17" fmla="*/ 5374176 h 5939095"/>
              <a:gd name="connsiteX18" fmla="*/ 469249 w 6928614"/>
              <a:gd name="connsiteY18" fmla="*/ 5374176 h 5939095"/>
              <a:gd name="connsiteX19" fmla="*/ 39005 w 6928614"/>
              <a:gd name="connsiteY19" fmla="*/ 4636082 h 5939095"/>
              <a:gd name="connsiteX20" fmla="*/ 39005 w 6928614"/>
              <a:gd name="connsiteY20" fmla="*/ 5104844 h 5939095"/>
              <a:gd name="connsiteX21" fmla="*/ 40964 w 6928614"/>
              <a:gd name="connsiteY21" fmla="*/ 5127167 h 5939095"/>
              <a:gd name="connsiteX22" fmla="*/ 40964 w 6928614"/>
              <a:gd name="connsiteY22" fmla="*/ 5126922 h 5939095"/>
              <a:gd name="connsiteX23" fmla="*/ 285276 w 6928614"/>
              <a:gd name="connsiteY23" fmla="*/ 4882605 h 5939095"/>
              <a:gd name="connsiteX24" fmla="*/ 5943013 w 6928614"/>
              <a:gd name="connsiteY24" fmla="*/ 4461677 h 5939095"/>
              <a:gd name="connsiteX25" fmla="*/ 6904825 w 6928614"/>
              <a:gd name="connsiteY25" fmla="*/ 4461677 h 5939095"/>
              <a:gd name="connsiteX26" fmla="*/ 5716366 w 6928614"/>
              <a:gd name="connsiteY26" fmla="*/ 5649892 h 5939095"/>
              <a:gd name="connsiteX27" fmla="*/ 5269435 w 6928614"/>
              <a:gd name="connsiteY27" fmla="*/ 5649892 h 5939095"/>
              <a:gd name="connsiteX28" fmla="*/ 5012123 w 6928614"/>
              <a:gd name="connsiteY28" fmla="*/ 5392574 h 5939095"/>
              <a:gd name="connsiteX29" fmla="*/ 3140767 w 6928614"/>
              <a:gd name="connsiteY29" fmla="*/ 1732769 h 5939095"/>
              <a:gd name="connsiteX30" fmla="*/ 3139784 w 6928614"/>
              <a:gd name="connsiteY30" fmla="*/ 1799977 h 5939095"/>
              <a:gd name="connsiteX31" fmla="*/ 3139784 w 6928614"/>
              <a:gd name="connsiteY31" fmla="*/ 2284681 h 5939095"/>
              <a:gd name="connsiteX32" fmla="*/ 2243477 w 6928614"/>
              <a:gd name="connsiteY32" fmla="*/ 3180750 h 5939095"/>
              <a:gd name="connsiteX33" fmla="*/ 2341106 w 6928614"/>
              <a:gd name="connsiteY33" fmla="*/ 3180750 h 5939095"/>
              <a:gd name="connsiteX34" fmla="*/ 2729897 w 6928614"/>
              <a:gd name="connsiteY34" fmla="*/ 2792203 h 5939095"/>
              <a:gd name="connsiteX35" fmla="*/ 2797599 w 6928614"/>
              <a:gd name="connsiteY35" fmla="*/ 2792203 h 5939095"/>
              <a:gd name="connsiteX36" fmla="*/ 3279848 w 6928614"/>
              <a:gd name="connsiteY36" fmla="*/ 2309947 h 5939095"/>
              <a:gd name="connsiteX37" fmla="*/ 3279848 w 6928614"/>
              <a:gd name="connsiteY37" fmla="*/ 1860323 h 5939095"/>
              <a:gd name="connsiteX38" fmla="*/ 6469916 w 6928614"/>
              <a:gd name="connsiteY38" fmla="*/ 1485508 h 5939095"/>
              <a:gd name="connsiteX39" fmla="*/ 6469916 w 6928614"/>
              <a:gd name="connsiteY39" fmla="*/ 2339873 h 5939095"/>
              <a:gd name="connsiteX40" fmla="*/ 6498119 w 6928614"/>
              <a:gd name="connsiteY40" fmla="*/ 2339873 h 5939095"/>
              <a:gd name="connsiteX41" fmla="*/ 6498119 w 6928614"/>
              <a:gd name="connsiteY41" fmla="*/ 1485508 h 5939095"/>
              <a:gd name="connsiteX42" fmla="*/ 6469916 w 6928614"/>
              <a:gd name="connsiteY42" fmla="*/ 631394 h 5939095"/>
              <a:gd name="connsiteX43" fmla="*/ 6469916 w 6928614"/>
              <a:gd name="connsiteY43" fmla="*/ 1114870 h 5939095"/>
              <a:gd name="connsiteX44" fmla="*/ 6498119 w 6928614"/>
              <a:gd name="connsiteY44" fmla="*/ 1114870 h 5939095"/>
              <a:gd name="connsiteX45" fmla="*/ 6498119 w 6928614"/>
              <a:gd name="connsiteY45" fmla="*/ 631394 h 5939095"/>
              <a:gd name="connsiteX46" fmla="*/ 3023514 w 6928614"/>
              <a:gd name="connsiteY46" fmla="*/ 64022 h 5939095"/>
              <a:gd name="connsiteX47" fmla="*/ 3000946 w 6928614"/>
              <a:gd name="connsiteY47" fmla="*/ 2199808 h 5939095"/>
              <a:gd name="connsiteX48" fmla="*/ 0 w 6928614"/>
              <a:gd name="connsiteY48" fmla="*/ 5228226 h 5939095"/>
              <a:gd name="connsiteX49" fmla="*/ 0 w 6928614"/>
              <a:gd name="connsiteY49" fmla="*/ 4207310 h 5939095"/>
              <a:gd name="connsiteX50" fmla="*/ 2767912 w 6928614"/>
              <a:gd name="connsiteY50" fmla="*/ 1439885 h 5939095"/>
              <a:gd name="connsiteX51" fmla="*/ 2767912 w 6928614"/>
              <a:gd name="connsiteY51" fmla="*/ 320357 h 5939095"/>
              <a:gd name="connsiteX52" fmla="*/ 6628378 w 6928614"/>
              <a:gd name="connsiteY52" fmla="*/ 31886 h 5939095"/>
              <a:gd name="connsiteX53" fmla="*/ 6928377 w 6928614"/>
              <a:gd name="connsiteY53" fmla="*/ 331885 h 5939095"/>
              <a:gd name="connsiteX54" fmla="*/ 6928377 w 6928614"/>
              <a:gd name="connsiteY54" fmla="*/ 2665132 h 5939095"/>
              <a:gd name="connsiteX55" fmla="*/ 6628378 w 6928614"/>
              <a:gd name="connsiteY55" fmla="*/ 2365135 h 5939095"/>
              <a:gd name="connsiteX56" fmla="*/ 6564106 w 6928614"/>
              <a:gd name="connsiteY56" fmla="*/ 0 h 5939095"/>
              <a:gd name="connsiteX57" fmla="*/ 6564106 w 6928614"/>
              <a:gd name="connsiteY57" fmla="*/ 2391877 h 5939095"/>
              <a:gd name="connsiteX58" fmla="*/ 6564351 w 6928614"/>
              <a:gd name="connsiteY58" fmla="*/ 2391633 h 5939095"/>
              <a:gd name="connsiteX59" fmla="*/ 6928614 w 6928614"/>
              <a:gd name="connsiteY59" fmla="*/ 2755897 h 5939095"/>
              <a:gd name="connsiteX60" fmla="*/ 6928614 w 6928614"/>
              <a:gd name="connsiteY60" fmla="*/ 4396680 h 5939095"/>
              <a:gd name="connsiteX61" fmla="*/ 5916770 w 6928614"/>
              <a:gd name="connsiteY61" fmla="*/ 4396680 h 5939095"/>
              <a:gd name="connsiteX62" fmla="*/ 4944664 w 6928614"/>
              <a:gd name="connsiteY62" fmla="*/ 5368535 h 5939095"/>
              <a:gd name="connsiteX63" fmla="*/ 4106736 w 6928614"/>
              <a:gd name="connsiteY63" fmla="*/ 5368535 h 5939095"/>
              <a:gd name="connsiteX64" fmla="*/ 3966428 w 6928614"/>
              <a:gd name="connsiteY64" fmla="*/ 5508355 h 5939095"/>
              <a:gd name="connsiteX65" fmla="*/ 1497774 w 6928614"/>
              <a:gd name="connsiteY65" fmla="*/ 5508355 h 5939095"/>
              <a:gd name="connsiteX66" fmla="*/ 1356977 w 6928614"/>
              <a:gd name="connsiteY66" fmla="*/ 5649403 h 5939095"/>
              <a:gd name="connsiteX67" fmla="*/ 404245 w 6928614"/>
              <a:gd name="connsiteY67" fmla="*/ 5649403 h 5939095"/>
              <a:gd name="connsiteX68" fmla="*/ 36794 w 6928614"/>
              <a:gd name="connsiteY68" fmla="*/ 5282190 h 5939095"/>
              <a:gd name="connsiteX69" fmla="*/ 3056139 w 6928614"/>
              <a:gd name="connsiteY69" fmla="*/ 2235870 h 5939095"/>
              <a:gd name="connsiteX70" fmla="*/ 3065212 w 6928614"/>
              <a:gd name="connsiteY70" fmla="*/ 2226546 h 5939095"/>
              <a:gd name="connsiteX71" fmla="*/ 3088268 w 6928614"/>
              <a:gd name="connsiteY71" fmla="*/ 18153 h 593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928614" h="5939095">
                <a:moveTo>
                  <a:pt x="4190382" y="5487260"/>
                </a:moveTo>
                <a:lnTo>
                  <a:pt x="4895853" y="5487260"/>
                </a:lnTo>
                <a:lnTo>
                  <a:pt x="5160040" y="5751440"/>
                </a:lnTo>
                <a:lnTo>
                  <a:pt x="5837302" y="5751440"/>
                </a:lnTo>
                <a:lnTo>
                  <a:pt x="6058557" y="5529941"/>
                </a:lnTo>
                <a:lnTo>
                  <a:pt x="6136073" y="5607456"/>
                </a:lnTo>
                <a:lnTo>
                  <a:pt x="6136073" y="5767878"/>
                </a:lnTo>
                <a:lnTo>
                  <a:pt x="5964849" y="5939095"/>
                </a:lnTo>
                <a:lnTo>
                  <a:pt x="5068054" y="5939095"/>
                </a:lnTo>
                <a:lnTo>
                  <a:pt x="4817117" y="5688402"/>
                </a:lnTo>
                <a:lnTo>
                  <a:pt x="4000035" y="5688402"/>
                </a:lnTo>
                <a:lnTo>
                  <a:pt x="4000035" y="5677607"/>
                </a:lnTo>
                <a:close/>
                <a:moveTo>
                  <a:pt x="518067" y="5171318"/>
                </a:moveTo>
                <a:lnTo>
                  <a:pt x="317901" y="5230436"/>
                </a:lnTo>
                <a:lnTo>
                  <a:pt x="117497" y="5289554"/>
                </a:lnTo>
                <a:lnTo>
                  <a:pt x="269089" y="5433294"/>
                </a:lnTo>
                <a:lnTo>
                  <a:pt x="420194" y="5577285"/>
                </a:lnTo>
                <a:lnTo>
                  <a:pt x="469005" y="5374176"/>
                </a:lnTo>
                <a:lnTo>
                  <a:pt x="469249" y="5374176"/>
                </a:lnTo>
                <a:close/>
                <a:moveTo>
                  <a:pt x="39005" y="4636082"/>
                </a:moveTo>
                <a:lnTo>
                  <a:pt x="39005" y="5104844"/>
                </a:lnTo>
                <a:lnTo>
                  <a:pt x="40964" y="5127167"/>
                </a:lnTo>
                <a:lnTo>
                  <a:pt x="40964" y="5126922"/>
                </a:lnTo>
                <a:cubicBezTo>
                  <a:pt x="40964" y="5126922"/>
                  <a:pt x="281356" y="4878678"/>
                  <a:pt x="285276" y="4882605"/>
                </a:cubicBezTo>
                <a:close/>
                <a:moveTo>
                  <a:pt x="5943013" y="4461677"/>
                </a:moveTo>
                <a:lnTo>
                  <a:pt x="6904825" y="4461677"/>
                </a:lnTo>
                <a:lnTo>
                  <a:pt x="5716366" y="5649892"/>
                </a:lnTo>
                <a:lnTo>
                  <a:pt x="5269435" y="5649892"/>
                </a:lnTo>
                <a:lnTo>
                  <a:pt x="5012123" y="5392574"/>
                </a:lnTo>
                <a:close/>
                <a:moveTo>
                  <a:pt x="3140767" y="1732769"/>
                </a:moveTo>
                <a:lnTo>
                  <a:pt x="3139784" y="1799977"/>
                </a:lnTo>
                <a:lnTo>
                  <a:pt x="3139784" y="2284681"/>
                </a:lnTo>
                <a:lnTo>
                  <a:pt x="2243477" y="3180750"/>
                </a:lnTo>
                <a:lnTo>
                  <a:pt x="2341106" y="3180750"/>
                </a:lnTo>
                <a:lnTo>
                  <a:pt x="2729897" y="2792203"/>
                </a:lnTo>
                <a:lnTo>
                  <a:pt x="2797599" y="2792203"/>
                </a:lnTo>
                <a:lnTo>
                  <a:pt x="3279848" y="2309947"/>
                </a:lnTo>
                <a:lnTo>
                  <a:pt x="3279848" y="1860323"/>
                </a:lnTo>
                <a:close/>
                <a:moveTo>
                  <a:pt x="6469916" y="1485508"/>
                </a:moveTo>
                <a:lnTo>
                  <a:pt x="6469916" y="2339873"/>
                </a:lnTo>
                <a:lnTo>
                  <a:pt x="6498119" y="2339873"/>
                </a:lnTo>
                <a:lnTo>
                  <a:pt x="6498119" y="1485508"/>
                </a:lnTo>
                <a:close/>
                <a:moveTo>
                  <a:pt x="6469916" y="631394"/>
                </a:moveTo>
                <a:lnTo>
                  <a:pt x="6469916" y="1114870"/>
                </a:lnTo>
                <a:lnTo>
                  <a:pt x="6498119" y="1114870"/>
                </a:lnTo>
                <a:lnTo>
                  <a:pt x="6498119" y="631394"/>
                </a:lnTo>
                <a:close/>
                <a:moveTo>
                  <a:pt x="3023514" y="64022"/>
                </a:moveTo>
                <a:lnTo>
                  <a:pt x="3000946" y="2199808"/>
                </a:lnTo>
                <a:lnTo>
                  <a:pt x="0" y="5228226"/>
                </a:lnTo>
                <a:lnTo>
                  <a:pt x="0" y="4207310"/>
                </a:lnTo>
                <a:lnTo>
                  <a:pt x="2767912" y="1439885"/>
                </a:lnTo>
                <a:lnTo>
                  <a:pt x="2767912" y="320357"/>
                </a:lnTo>
                <a:close/>
                <a:moveTo>
                  <a:pt x="6628378" y="31886"/>
                </a:moveTo>
                <a:lnTo>
                  <a:pt x="6928377" y="331885"/>
                </a:lnTo>
                <a:lnTo>
                  <a:pt x="6928377" y="2665132"/>
                </a:lnTo>
                <a:lnTo>
                  <a:pt x="6628378" y="2365135"/>
                </a:lnTo>
                <a:close/>
                <a:moveTo>
                  <a:pt x="6564106" y="0"/>
                </a:moveTo>
                <a:lnTo>
                  <a:pt x="6564106" y="2391877"/>
                </a:lnTo>
                <a:lnTo>
                  <a:pt x="6564351" y="2391633"/>
                </a:lnTo>
                <a:lnTo>
                  <a:pt x="6928614" y="2755897"/>
                </a:lnTo>
                <a:lnTo>
                  <a:pt x="6928614" y="4396680"/>
                </a:lnTo>
                <a:lnTo>
                  <a:pt x="5916770" y="4396680"/>
                </a:lnTo>
                <a:lnTo>
                  <a:pt x="4944664" y="5368535"/>
                </a:lnTo>
                <a:lnTo>
                  <a:pt x="4106736" y="5368535"/>
                </a:lnTo>
                <a:lnTo>
                  <a:pt x="3966428" y="5508355"/>
                </a:lnTo>
                <a:lnTo>
                  <a:pt x="1497774" y="5508355"/>
                </a:lnTo>
                <a:lnTo>
                  <a:pt x="1356977" y="5649403"/>
                </a:lnTo>
                <a:lnTo>
                  <a:pt x="404245" y="5649403"/>
                </a:lnTo>
                <a:lnTo>
                  <a:pt x="36794" y="5282190"/>
                </a:lnTo>
                <a:lnTo>
                  <a:pt x="3056139" y="2235870"/>
                </a:lnTo>
                <a:lnTo>
                  <a:pt x="3065212" y="2226546"/>
                </a:lnTo>
                <a:lnTo>
                  <a:pt x="3088268" y="181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C93F7-433C-E54C-623C-017929BA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6432550" cy="14990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4A624-8405-E721-1B92-60227188D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3AA0D75-7FF2-EADB-C560-F7BD8BAE0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2257425"/>
            <a:ext cx="5522914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5F1F56D-F24E-2606-8C7E-06B2FEE912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837" y="2838450"/>
            <a:ext cx="5203826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D644BFC-AC0C-CA6D-9379-711C141620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836" y="3419475"/>
            <a:ext cx="4640263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A4E047C-BAC3-7098-DACD-6DA5E451A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1837" y="4000500"/>
            <a:ext cx="3830637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E8DF6E73-3007-56F5-FC19-226EB7ED62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1837" y="4581525"/>
            <a:ext cx="3830637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0B4ED91-AB3E-8D61-1840-D7003F7B55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837" y="5162550"/>
            <a:ext cx="3830637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A436FE7-CD94-3BC2-7E58-69AA03D845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1837" y="5743575"/>
            <a:ext cx="3830637" cy="400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8" name="Graphic 150">
            <a:extLst>
              <a:ext uri="{FF2B5EF4-FFF2-40B4-BE49-F238E27FC236}">
                <a16:creationId xmlns:a16="http://schemas.microsoft.com/office/drawing/2014/main" id="{00165723-93D3-8507-FD3A-693C94F78DE9}"/>
              </a:ext>
            </a:extLst>
          </p:cNvPr>
          <p:cNvGrpSpPr/>
          <p:nvPr/>
        </p:nvGrpSpPr>
        <p:grpSpPr>
          <a:xfrm>
            <a:off x="501650" y="2257425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60C01BA-6DE7-B141-3137-0BECB4DE39AB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BA641A2-6CE6-F8F1-0C2E-504A96885D22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2EC7DDE-0340-4814-17D3-7E77618598ED}"/>
              </a:ext>
            </a:extLst>
          </p:cNvPr>
          <p:cNvGrpSpPr/>
          <p:nvPr/>
        </p:nvGrpSpPr>
        <p:grpSpPr>
          <a:xfrm>
            <a:off x="9489567" y="219071"/>
            <a:ext cx="2199196" cy="144383"/>
            <a:chOff x="5874385" y="219071"/>
            <a:chExt cx="2199196" cy="144383"/>
          </a:xfrm>
        </p:grpSpPr>
        <p:grpSp>
          <p:nvGrpSpPr>
            <p:cNvPr id="27" name="Graphic 150">
              <a:extLst>
                <a:ext uri="{FF2B5EF4-FFF2-40B4-BE49-F238E27FC236}">
                  <a16:creationId xmlns:a16="http://schemas.microsoft.com/office/drawing/2014/main" id="{2ED07061-EC05-EBE3-C448-2DA203E57B20}"/>
                </a:ext>
              </a:extLst>
            </p:cNvPr>
            <p:cNvGrpSpPr/>
            <p:nvPr/>
          </p:nvGrpSpPr>
          <p:grpSpPr>
            <a:xfrm>
              <a:off x="7745686" y="229295"/>
              <a:ext cx="143145" cy="125781"/>
              <a:chOff x="11394073" y="229279"/>
              <a:chExt cx="198940" cy="17481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81C9FA6-31F6-4003-2E08-D9822191F141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7FE16D2-00FF-5D26-A007-6D7969238C2D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3FCDE07-D768-103E-D0AD-92F319640517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150">
              <a:extLst>
                <a:ext uri="{FF2B5EF4-FFF2-40B4-BE49-F238E27FC236}">
                  <a16:creationId xmlns:a16="http://schemas.microsoft.com/office/drawing/2014/main" id="{29826F25-B98C-424B-AB0D-99D70F3A6BA1}"/>
                </a:ext>
              </a:extLst>
            </p:cNvPr>
            <p:cNvGrpSpPr/>
            <p:nvPr/>
          </p:nvGrpSpPr>
          <p:grpSpPr>
            <a:xfrm>
              <a:off x="7929163" y="226912"/>
              <a:ext cx="144418" cy="126853"/>
              <a:chOff x="11649066" y="225967"/>
              <a:chExt cx="200710" cy="17630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16402F3-ADC8-80FF-EC56-179B113BA1D7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DB90818-B760-A35C-4036-4C6D0554F8D7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9064E8C-9E1B-A3D3-9178-4CB6ADF512E3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150">
              <a:extLst>
                <a:ext uri="{FF2B5EF4-FFF2-40B4-BE49-F238E27FC236}">
                  <a16:creationId xmlns:a16="http://schemas.microsoft.com/office/drawing/2014/main" id="{EAF30A3B-B395-6FFC-C6D8-1CF01CDE6B27}"/>
                </a:ext>
              </a:extLst>
            </p:cNvPr>
            <p:cNvGrpSpPr/>
            <p:nvPr/>
          </p:nvGrpSpPr>
          <p:grpSpPr>
            <a:xfrm>
              <a:off x="7575410" y="224958"/>
              <a:ext cx="130777" cy="130773"/>
              <a:chOff x="11157427" y="223251"/>
              <a:chExt cx="181751" cy="181751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19C6A03-E03E-16F0-99ED-6089D1BB7577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8067A8E-8DCD-2187-BFF4-A5ABA87C5AFD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320CCC8-FD47-5340-8A03-BB44CA2E88C9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B9DD3F3-0091-CB38-3C9B-9092AC276617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7FC7D9E-18AD-DBD9-6B3C-1A9D27815A29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aphic 151">
              <a:extLst>
                <a:ext uri="{FF2B5EF4-FFF2-40B4-BE49-F238E27FC236}">
                  <a16:creationId xmlns:a16="http://schemas.microsoft.com/office/drawing/2014/main" id="{1098207A-0B98-EC1D-BB5B-77E0D08FFD21}"/>
                </a:ext>
              </a:extLst>
            </p:cNvPr>
            <p:cNvGrpSpPr/>
            <p:nvPr userDrawn="1"/>
          </p:nvGrpSpPr>
          <p:grpSpPr>
            <a:xfrm>
              <a:off x="7009234" y="220918"/>
              <a:ext cx="142527" cy="142536"/>
              <a:chOff x="10875477" y="215069"/>
              <a:chExt cx="198081" cy="198099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C9F85C6-32C4-6F44-63FC-3BE3E5C5B03C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5637EB0-197F-48B4-70AA-C759E00FC33A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46CCE9C-0D4E-9798-38D2-256AFDECC2B4}"/>
                </a:ext>
              </a:extLst>
            </p:cNvPr>
            <p:cNvGrpSpPr/>
            <p:nvPr userDrawn="1"/>
          </p:nvGrpSpPr>
          <p:grpSpPr>
            <a:xfrm>
              <a:off x="7192401" y="226912"/>
              <a:ext cx="144418" cy="126853"/>
              <a:chOff x="8783895" y="225975"/>
              <a:chExt cx="200709" cy="17630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58FCDD2-A5CD-6F4A-9C02-9D97F852EF35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C3DFB5-A21F-5065-EF37-E1471020F6F5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64B0DC3-375C-052B-4C5B-2F5C07CFD2FB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aphic 151">
              <a:extLst>
                <a:ext uri="{FF2B5EF4-FFF2-40B4-BE49-F238E27FC236}">
                  <a16:creationId xmlns:a16="http://schemas.microsoft.com/office/drawing/2014/main" id="{F7EAF0D6-93FB-A62E-D688-F54C63849292}"/>
                </a:ext>
              </a:extLst>
            </p:cNvPr>
            <p:cNvGrpSpPr/>
            <p:nvPr userDrawn="1"/>
          </p:nvGrpSpPr>
          <p:grpSpPr>
            <a:xfrm>
              <a:off x="7372228" y="227448"/>
              <a:ext cx="143145" cy="125781"/>
              <a:chOff x="10370135" y="229279"/>
              <a:chExt cx="198940" cy="17481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8FE0B2F-B410-9211-6BC4-2FF61D5E2497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49F4CE0-7B22-D2F3-43DB-453DB60C8578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061AE62-0B93-60EA-A337-81E87532B5E8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151">
              <a:extLst>
                <a:ext uri="{FF2B5EF4-FFF2-40B4-BE49-F238E27FC236}">
                  <a16:creationId xmlns:a16="http://schemas.microsoft.com/office/drawing/2014/main" id="{A67B7643-942C-EDA5-08FD-AE6B90DD6E88}"/>
                </a:ext>
              </a:extLst>
            </p:cNvPr>
            <p:cNvGrpSpPr/>
            <p:nvPr userDrawn="1"/>
          </p:nvGrpSpPr>
          <p:grpSpPr>
            <a:xfrm>
              <a:off x="6831828" y="226918"/>
              <a:ext cx="144418" cy="126853"/>
              <a:chOff x="10625128" y="225967"/>
              <a:chExt cx="200709" cy="17630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F6F356E-0F72-F003-561B-BF49332D09BF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0022306-9CF2-DD32-A36A-89D20D8223C2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61B50D5-E9BA-3F55-0CAD-24CD9A81A5C9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151">
              <a:extLst>
                <a:ext uri="{FF2B5EF4-FFF2-40B4-BE49-F238E27FC236}">
                  <a16:creationId xmlns:a16="http://schemas.microsoft.com/office/drawing/2014/main" id="{729A804F-2E61-56A1-94B3-1E5A8509BF72}"/>
                </a:ext>
              </a:extLst>
            </p:cNvPr>
            <p:cNvGrpSpPr/>
            <p:nvPr userDrawn="1"/>
          </p:nvGrpSpPr>
          <p:grpSpPr>
            <a:xfrm>
              <a:off x="6044662" y="229295"/>
              <a:ext cx="143145" cy="125781"/>
              <a:chOff x="10370135" y="229279"/>
              <a:chExt cx="198940" cy="174812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91E728B-8A89-31E4-157E-807754D7D43E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ED8A32C-2557-F7D3-B040-DA5D216463CD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510C241-E5C2-D091-3FBD-990B23AE6E1F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aphic 151">
              <a:extLst>
                <a:ext uri="{FF2B5EF4-FFF2-40B4-BE49-F238E27FC236}">
                  <a16:creationId xmlns:a16="http://schemas.microsoft.com/office/drawing/2014/main" id="{D306C27A-9F91-B1F2-E863-58A713C68BB5}"/>
                </a:ext>
              </a:extLst>
            </p:cNvPr>
            <p:cNvGrpSpPr/>
            <p:nvPr userDrawn="1"/>
          </p:nvGrpSpPr>
          <p:grpSpPr>
            <a:xfrm>
              <a:off x="6408274" y="219071"/>
              <a:ext cx="142527" cy="142536"/>
              <a:chOff x="10875477" y="215069"/>
              <a:chExt cx="198081" cy="198099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A9A831A-7755-9497-7D1F-0672FF0B1838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767B16F-D200-04E0-D1F2-F18237741EB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151">
              <a:extLst>
                <a:ext uri="{FF2B5EF4-FFF2-40B4-BE49-F238E27FC236}">
                  <a16:creationId xmlns:a16="http://schemas.microsoft.com/office/drawing/2014/main" id="{BF44F60C-34AB-6528-19EF-E9E7485A8DCD}"/>
                </a:ext>
              </a:extLst>
            </p:cNvPr>
            <p:cNvGrpSpPr/>
            <p:nvPr userDrawn="1"/>
          </p:nvGrpSpPr>
          <p:grpSpPr>
            <a:xfrm>
              <a:off x="5874385" y="224957"/>
              <a:ext cx="130777" cy="130773"/>
              <a:chOff x="10133489" y="223251"/>
              <a:chExt cx="181751" cy="181751"/>
            </a:xfrm>
            <a:solidFill>
              <a:schemeClr val="accent1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805E9B1-4993-379E-4B8E-12BEFFEA5095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FA3EBAD-C6E8-A637-0741-D3CB59F8CB9D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F11AF9C-27D5-5C27-448C-ACCE4CFD0CE4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5D99BA5-F22B-1DE6-DB18-03976BBF66EE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84C7B1F-1FCC-0425-8B8B-98CDBFF46B91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2" name="Graphic 150">
            <a:extLst>
              <a:ext uri="{FF2B5EF4-FFF2-40B4-BE49-F238E27FC236}">
                <a16:creationId xmlns:a16="http://schemas.microsoft.com/office/drawing/2014/main" id="{D00213A0-5535-7C46-05FA-6EAAFF735A7E}"/>
              </a:ext>
            </a:extLst>
          </p:cNvPr>
          <p:cNvGrpSpPr/>
          <p:nvPr/>
        </p:nvGrpSpPr>
        <p:grpSpPr>
          <a:xfrm>
            <a:off x="501650" y="2838450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F57D7C-CD60-8645-F39C-35B87018BF9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A690783-CE49-F6FA-BEAB-EED165494649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Graphic 150">
            <a:extLst>
              <a:ext uri="{FF2B5EF4-FFF2-40B4-BE49-F238E27FC236}">
                <a16:creationId xmlns:a16="http://schemas.microsoft.com/office/drawing/2014/main" id="{EEFECD3C-7950-63FA-E5C1-469E500ACFC0}"/>
              </a:ext>
            </a:extLst>
          </p:cNvPr>
          <p:cNvGrpSpPr/>
          <p:nvPr/>
        </p:nvGrpSpPr>
        <p:grpSpPr>
          <a:xfrm>
            <a:off x="501650" y="3419475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43B17AA-5662-D49E-67BE-97C03E226ABF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2CFDD5-EE31-7A21-5A56-F33FCC153B72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Graphic 150">
            <a:extLst>
              <a:ext uri="{FF2B5EF4-FFF2-40B4-BE49-F238E27FC236}">
                <a16:creationId xmlns:a16="http://schemas.microsoft.com/office/drawing/2014/main" id="{B2601138-D3A8-7689-5B74-E6AFF58F7D75}"/>
              </a:ext>
            </a:extLst>
          </p:cNvPr>
          <p:cNvGrpSpPr/>
          <p:nvPr/>
        </p:nvGrpSpPr>
        <p:grpSpPr>
          <a:xfrm>
            <a:off x="501650" y="4000500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38439FC-7921-BB33-8E0A-44CAEFCD8B9B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243F4DB-3AAE-5763-B615-A9B44C1745CC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Graphic 150">
            <a:extLst>
              <a:ext uri="{FF2B5EF4-FFF2-40B4-BE49-F238E27FC236}">
                <a16:creationId xmlns:a16="http://schemas.microsoft.com/office/drawing/2014/main" id="{EEBC2136-2BB3-C7F4-6282-122098A4EFA1}"/>
              </a:ext>
            </a:extLst>
          </p:cNvPr>
          <p:cNvGrpSpPr/>
          <p:nvPr/>
        </p:nvGrpSpPr>
        <p:grpSpPr>
          <a:xfrm>
            <a:off x="501650" y="4581525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1CB6562-B4B4-003C-6EC1-8C2D4F3EB16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E3E4A7A-A024-19C5-2A24-9078E64257C8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aphic 150">
            <a:extLst>
              <a:ext uri="{FF2B5EF4-FFF2-40B4-BE49-F238E27FC236}">
                <a16:creationId xmlns:a16="http://schemas.microsoft.com/office/drawing/2014/main" id="{7869F84E-3835-0EB9-1A0D-E82477F74074}"/>
              </a:ext>
            </a:extLst>
          </p:cNvPr>
          <p:cNvGrpSpPr/>
          <p:nvPr/>
        </p:nvGrpSpPr>
        <p:grpSpPr>
          <a:xfrm>
            <a:off x="501650" y="5162550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7671CE0-9F0C-5047-375B-B8D80201A319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B358431-324D-A7A6-AF1C-A3210EFD073D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Graphic 150">
            <a:extLst>
              <a:ext uri="{FF2B5EF4-FFF2-40B4-BE49-F238E27FC236}">
                <a16:creationId xmlns:a16="http://schemas.microsoft.com/office/drawing/2014/main" id="{D27113FC-02CA-C4DE-F8CA-5D98341EAF29}"/>
              </a:ext>
            </a:extLst>
          </p:cNvPr>
          <p:cNvGrpSpPr/>
          <p:nvPr/>
        </p:nvGrpSpPr>
        <p:grpSpPr>
          <a:xfrm>
            <a:off x="501650" y="5743575"/>
            <a:ext cx="180975" cy="180986"/>
            <a:chOff x="11899415" y="215069"/>
            <a:chExt cx="198081" cy="198099"/>
          </a:xfrm>
          <a:solidFill>
            <a:schemeClr val="accent1"/>
          </a:solidFill>
          <a:effectLst>
            <a:outerShdw blurRad="266700" sx="102000" sy="102000" algn="ctr" rotWithShape="0">
              <a:schemeClr val="tx1">
                <a:alpha val="81000"/>
              </a:schemeClr>
            </a:outerShdw>
          </a:effectLst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308F4B1-7E1E-EF5F-B99C-A1C7B69FCB3A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24C9D8-521D-52FB-3000-DF1629198C8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536CA5D-A62B-AC5C-5EE9-628537466AAF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3038F438-2603-2305-54B7-94868AAB7B5B}"/>
              </a:ext>
            </a:extLst>
          </p:cNvPr>
          <p:cNvSpPr/>
          <p:nvPr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E77939-AD8C-87B4-AABB-01DC2EE2F434}"/>
              </a:ext>
            </a:extLst>
          </p:cNvPr>
          <p:cNvSpPr txBox="1"/>
          <p:nvPr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39108-C136-3A48-D798-545726CBCB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16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D02F06D-D2ED-B914-8EFE-D0335D5E4F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240" name="Graphic 150">
              <a:extLst>
                <a:ext uri="{FF2B5EF4-FFF2-40B4-BE49-F238E27FC236}">
                  <a16:creationId xmlns:a16="http://schemas.microsoft.com/office/drawing/2014/main" id="{179BE212-4A8C-47DB-CD8D-15F26EE22424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896A2756-949A-25AD-F81D-7A5F965E42AB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6E5E624-8FD1-3F06-F818-E1B3A4AB217A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761D35A-C467-C14B-CBD4-1ECFAAC873B7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1" name="Graphic 150">
              <a:extLst>
                <a:ext uri="{FF2B5EF4-FFF2-40B4-BE49-F238E27FC236}">
                  <a16:creationId xmlns:a16="http://schemas.microsoft.com/office/drawing/2014/main" id="{FE2FCB71-6902-AD98-90D9-D9E6CDD02762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ADF2D839-9DBD-051C-1281-4B3C8DFA26FC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0674F0C2-C036-41D6-D57D-088CEDCFC2A9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2" name="Graphic 150">
              <a:extLst>
                <a:ext uri="{FF2B5EF4-FFF2-40B4-BE49-F238E27FC236}">
                  <a16:creationId xmlns:a16="http://schemas.microsoft.com/office/drawing/2014/main" id="{0D83016B-284D-32C5-BA90-C910415D5ADA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2829F86-512E-9105-ABF6-2FD0E6508314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36020F8-F157-2AAA-870B-B32581D357A7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C090388-91D6-E3E3-5F33-6F75D9602404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3" name="Graphic 150">
              <a:extLst>
                <a:ext uri="{FF2B5EF4-FFF2-40B4-BE49-F238E27FC236}">
                  <a16:creationId xmlns:a16="http://schemas.microsoft.com/office/drawing/2014/main" id="{EB1248EC-A7BF-99A8-E9E5-DE201E3D3C6D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F7FC25C-D88A-63D7-A5A4-3C5DE5CFC1C4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BD86508-125D-01F6-0C52-CF39635594DF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E0577C7-4E06-6AC1-B599-C6A597D36F1E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9EA51830-E06C-DF1B-101D-34042182B918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3156A66-BA30-75F7-EC73-E4296D259365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4" name="Graphic 151">
              <a:extLst>
                <a:ext uri="{FF2B5EF4-FFF2-40B4-BE49-F238E27FC236}">
                  <a16:creationId xmlns:a16="http://schemas.microsoft.com/office/drawing/2014/main" id="{B19EB2D0-C43D-324A-A1FE-733E5DB08D38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9DDC13D-44BA-657E-3897-F78657EF07F3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6D7767-34D3-F86E-0E25-5EAFF30DDD7E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6D134363-F884-3AEE-9AD4-6931D7D728F5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B24AE7A7-9D68-4426-0769-09014E5A9559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793F592-6B45-AC71-E87A-21E45796AE56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9C15C0A-D703-6C8F-6A50-7789293D2943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6" name="Graphic 151">
              <a:extLst>
                <a:ext uri="{FF2B5EF4-FFF2-40B4-BE49-F238E27FC236}">
                  <a16:creationId xmlns:a16="http://schemas.microsoft.com/office/drawing/2014/main" id="{8D021F23-EA98-CAF6-4A58-5BFB2D2BA5F2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5B2FDB22-EC8A-DC74-E98A-B53189E3BED4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55FD1C0-41C1-7DA9-0A55-3E8C15F2B600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C1033F4-9DDA-BDA6-4996-E66444317625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7" name="Graphic 151">
              <a:extLst>
                <a:ext uri="{FF2B5EF4-FFF2-40B4-BE49-F238E27FC236}">
                  <a16:creationId xmlns:a16="http://schemas.microsoft.com/office/drawing/2014/main" id="{1856AB2F-DEE2-05C0-3810-FC54C90C6DE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7BC18D5-1E15-EFF4-F337-112A4D8305BC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29E93B3-10BD-0CCA-9214-E84EB7E0B787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467D132-3797-C704-77EC-048522A7F8CB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8" name="Graphic 151">
              <a:extLst>
                <a:ext uri="{FF2B5EF4-FFF2-40B4-BE49-F238E27FC236}">
                  <a16:creationId xmlns:a16="http://schemas.microsoft.com/office/drawing/2014/main" id="{9C6BE29C-9279-895E-11B0-800452A3275D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49306C5-5D2C-F95C-12FF-5954F2E6F3B6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5F43719-F26B-2CBF-0196-1F7943EE9CA4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E712E6F-CBEB-5233-0903-E4D9C48083FD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9" name="Graphic 151">
              <a:extLst>
                <a:ext uri="{FF2B5EF4-FFF2-40B4-BE49-F238E27FC236}">
                  <a16:creationId xmlns:a16="http://schemas.microsoft.com/office/drawing/2014/main" id="{97A7C964-5E52-023D-EB3D-577153222147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E7E0F6D-0E85-577B-0934-36CE0371583A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9377EF6-104F-1DDA-13E5-262E13F6E641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0" name="Graphic 151">
              <a:extLst>
                <a:ext uri="{FF2B5EF4-FFF2-40B4-BE49-F238E27FC236}">
                  <a16:creationId xmlns:a16="http://schemas.microsoft.com/office/drawing/2014/main" id="{A61DB984-D977-56B4-5192-7B014454B56C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240ECA7E-6296-6A4C-052E-4257F791B938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6CE946F-813B-CD99-D8AC-2430C80E4397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434BDCA-AB1F-CAC3-AB97-EE7FFFC6B46E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47FEFC0D-A42F-3901-7CD7-CF2928C81DE9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761298D-A5C9-7847-89B9-0FAB0BBCB52D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AC8E9A-9B71-C6FC-A572-E01780A2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B53CA-E21B-165D-3757-596D7B2DF6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1686-8614-3C4C-2F0C-F679DDF2B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B4ADAA59-EE49-A77B-BDE1-B855696AFC07}"/>
              </a:ext>
            </a:extLst>
          </p:cNvPr>
          <p:cNvSpPr/>
          <p:nvPr userDrawn="1"/>
        </p:nvSpPr>
        <p:spPr>
          <a:xfrm>
            <a:off x="500064" y="3429000"/>
            <a:ext cx="11188700" cy="2705100"/>
          </a:xfrm>
          <a:prstGeom prst="snip2DiagRect">
            <a:avLst>
              <a:gd name="adj1" fmla="val 1584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outerShdw blurRad="660400" sx="102000" sy="102000" algn="ctr" rotWithShape="0">
              <a:schemeClr val="tx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C7374AF-79E9-E328-E2D1-359C3CD84C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051" y="3667125"/>
            <a:ext cx="10626726" cy="222885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57" name="Graphic 7">
            <a:extLst>
              <a:ext uri="{FF2B5EF4-FFF2-40B4-BE49-F238E27FC236}">
                <a16:creationId xmlns:a16="http://schemas.microsoft.com/office/drawing/2014/main" id="{49F89B4E-7F0D-3B53-B296-33D5C143366B}"/>
              </a:ext>
            </a:extLst>
          </p:cNvPr>
          <p:cNvGrpSpPr/>
          <p:nvPr/>
        </p:nvGrpSpPr>
        <p:grpSpPr>
          <a:xfrm rot="5400000" flipH="1">
            <a:off x="-347387" y="3894157"/>
            <a:ext cx="1413916" cy="111823"/>
            <a:chOff x="6286785" y="4020406"/>
            <a:chExt cx="2931413" cy="231838"/>
          </a:xfrm>
          <a:solidFill>
            <a:srgbClr val="FFF110"/>
          </a:solidFill>
        </p:grpSpPr>
        <p:grpSp>
          <p:nvGrpSpPr>
            <p:cNvPr id="58" name="Graphic 7">
              <a:extLst>
                <a:ext uri="{FF2B5EF4-FFF2-40B4-BE49-F238E27FC236}">
                  <a16:creationId xmlns:a16="http://schemas.microsoft.com/office/drawing/2014/main" id="{E411E4F3-9EEE-A308-2A3F-CF8EF69D1D0B}"/>
                </a:ext>
              </a:extLst>
            </p:cNvPr>
            <p:cNvGrpSpPr/>
            <p:nvPr/>
          </p:nvGrpSpPr>
          <p:grpSpPr>
            <a:xfrm>
              <a:off x="6286785" y="4149089"/>
              <a:ext cx="2931413" cy="103155"/>
              <a:chOff x="6286785" y="4149089"/>
              <a:chExt cx="2931413" cy="103155"/>
            </a:xfrm>
            <a:solidFill>
              <a:srgbClr val="FFF110"/>
            </a:solidFill>
          </p:grpSpPr>
          <p:grpSp>
            <p:nvGrpSpPr>
              <p:cNvPr id="59" name="Graphic 7">
                <a:extLst>
                  <a:ext uri="{FF2B5EF4-FFF2-40B4-BE49-F238E27FC236}">
                    <a16:creationId xmlns:a16="http://schemas.microsoft.com/office/drawing/2014/main" id="{4EE110B8-6EE9-2668-4E96-C1930BA5A082}"/>
                  </a:ext>
                </a:extLst>
              </p:cNvPr>
              <p:cNvGrpSpPr/>
              <p:nvPr/>
            </p:nvGrpSpPr>
            <p:grpSpPr>
              <a:xfrm>
                <a:off x="6286785" y="4149279"/>
                <a:ext cx="1191196" cy="102965"/>
                <a:chOff x="6286785" y="4149279"/>
                <a:chExt cx="1191196" cy="102965"/>
              </a:xfrm>
              <a:solidFill>
                <a:srgbClr val="FFF110"/>
              </a:solidFill>
            </p:grpSpPr>
            <p:grpSp>
              <p:nvGrpSpPr>
                <p:cNvPr id="60" name="Graphic 7">
                  <a:extLst>
                    <a:ext uri="{FF2B5EF4-FFF2-40B4-BE49-F238E27FC236}">
                      <a16:creationId xmlns:a16="http://schemas.microsoft.com/office/drawing/2014/main" id="{E34C828E-0019-9074-B0F1-26E3B875F32A}"/>
                    </a:ext>
                  </a:extLst>
                </p:cNvPr>
                <p:cNvGrpSpPr/>
                <p:nvPr/>
              </p:nvGrpSpPr>
              <p:grpSpPr>
                <a:xfrm>
                  <a:off x="6286785" y="4149279"/>
                  <a:ext cx="1191196" cy="66103"/>
                  <a:chOff x="6286785" y="4149279"/>
                  <a:chExt cx="1191196" cy="66103"/>
                </a:xfrm>
                <a:solidFill>
                  <a:srgbClr val="FFF110"/>
                </a:solidFill>
              </p:grpSpPr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6DD38FE-EA87-3DA8-356B-A1281BE0E538}"/>
                      </a:ext>
                    </a:extLst>
                  </p:cNvPr>
                  <p:cNvSpPr/>
                  <p:nvPr/>
                </p:nvSpPr>
                <p:spPr>
                  <a:xfrm>
                    <a:off x="6286785" y="4155757"/>
                    <a:ext cx="1175289" cy="53149"/>
                  </a:xfrm>
                  <a:custGeom>
                    <a:avLst/>
                    <a:gdLst>
                      <a:gd name="connsiteX0" fmla="*/ 0 w 1175289"/>
                      <a:gd name="connsiteY0" fmla="*/ 10001 h 53149"/>
                      <a:gd name="connsiteX1" fmla="*/ 164497 w 1175289"/>
                      <a:gd name="connsiteY1" fmla="*/ 10001 h 53149"/>
                      <a:gd name="connsiteX2" fmla="*/ 207550 w 1175289"/>
                      <a:gd name="connsiteY2" fmla="*/ 53150 h 53149"/>
                      <a:gd name="connsiteX3" fmla="*/ 394145 w 1175289"/>
                      <a:gd name="connsiteY3" fmla="*/ 53150 h 53149"/>
                      <a:gd name="connsiteX4" fmla="*/ 433578 w 1175289"/>
                      <a:gd name="connsiteY4" fmla="*/ 13716 h 53149"/>
                      <a:gd name="connsiteX5" fmla="*/ 636746 w 1175289"/>
                      <a:gd name="connsiteY5" fmla="*/ 13716 h 53149"/>
                      <a:gd name="connsiteX6" fmla="*/ 673798 w 1175289"/>
                      <a:gd name="connsiteY6" fmla="*/ 50673 h 53149"/>
                      <a:gd name="connsiteX7" fmla="*/ 1124140 w 1175289"/>
                      <a:gd name="connsiteY7" fmla="*/ 50673 h 53149"/>
                      <a:gd name="connsiteX8" fmla="*/ 1175290 w 1175289"/>
                      <a:gd name="connsiteY8" fmla="*/ 0 h 53149"/>
                      <a:gd name="connsiteX9" fmla="*/ 1524 w 1175289"/>
                      <a:gd name="connsiteY9" fmla="*/ 0 h 53149"/>
                      <a:gd name="connsiteX10" fmla="*/ 0 w 1175289"/>
                      <a:gd name="connsiteY10" fmla="*/ 10001 h 53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75289" h="53149">
                        <a:moveTo>
                          <a:pt x="0" y="10001"/>
                        </a:moveTo>
                        <a:lnTo>
                          <a:pt x="164497" y="10001"/>
                        </a:lnTo>
                        <a:lnTo>
                          <a:pt x="207550" y="53150"/>
                        </a:lnTo>
                        <a:lnTo>
                          <a:pt x="394145" y="53150"/>
                        </a:lnTo>
                        <a:lnTo>
                          <a:pt x="433578" y="13716"/>
                        </a:lnTo>
                        <a:lnTo>
                          <a:pt x="636746" y="13716"/>
                        </a:lnTo>
                        <a:lnTo>
                          <a:pt x="673798" y="50673"/>
                        </a:lnTo>
                        <a:lnTo>
                          <a:pt x="1124140" y="50673"/>
                        </a:lnTo>
                        <a:lnTo>
                          <a:pt x="1175290" y="0"/>
                        </a:lnTo>
                        <a:lnTo>
                          <a:pt x="1524" y="0"/>
                        </a:lnTo>
                        <a:lnTo>
                          <a:pt x="0" y="10001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8C079DD6-4411-172D-D825-07E17ED4E30D}"/>
                      </a:ext>
                    </a:extLst>
                  </p:cNvPr>
                  <p:cNvSpPr/>
                  <p:nvPr/>
                </p:nvSpPr>
                <p:spPr>
                  <a:xfrm>
                    <a:off x="6286785" y="4149279"/>
                    <a:ext cx="1191196" cy="66103"/>
                  </a:xfrm>
                  <a:custGeom>
                    <a:avLst/>
                    <a:gdLst>
                      <a:gd name="connsiteX0" fmla="*/ 396812 w 1191196"/>
                      <a:gd name="connsiteY0" fmla="*/ 66104 h 66103"/>
                      <a:gd name="connsiteX1" fmla="*/ 204883 w 1191196"/>
                      <a:gd name="connsiteY1" fmla="*/ 66104 h 66103"/>
                      <a:gd name="connsiteX2" fmla="*/ 161830 w 1191196"/>
                      <a:gd name="connsiteY2" fmla="*/ 23050 h 66103"/>
                      <a:gd name="connsiteX3" fmla="*/ 0 w 1191196"/>
                      <a:gd name="connsiteY3" fmla="*/ 23050 h 66103"/>
                      <a:gd name="connsiteX4" fmla="*/ 0 w 1191196"/>
                      <a:gd name="connsiteY4" fmla="*/ 10001 h 66103"/>
                      <a:gd name="connsiteX5" fmla="*/ 1524 w 1191196"/>
                      <a:gd name="connsiteY5" fmla="*/ 10001 h 66103"/>
                      <a:gd name="connsiteX6" fmla="*/ 1524 w 1191196"/>
                      <a:gd name="connsiteY6" fmla="*/ 0 h 66103"/>
                      <a:gd name="connsiteX7" fmla="*/ 1191197 w 1191196"/>
                      <a:gd name="connsiteY7" fmla="*/ 0 h 66103"/>
                      <a:gd name="connsiteX8" fmla="*/ 1126807 w 1191196"/>
                      <a:gd name="connsiteY8" fmla="*/ 63722 h 66103"/>
                      <a:gd name="connsiteX9" fmla="*/ 671036 w 1191196"/>
                      <a:gd name="connsiteY9" fmla="*/ 63722 h 66103"/>
                      <a:gd name="connsiteX10" fmla="*/ 633984 w 1191196"/>
                      <a:gd name="connsiteY10" fmla="*/ 26670 h 66103"/>
                      <a:gd name="connsiteX11" fmla="*/ 436150 w 1191196"/>
                      <a:gd name="connsiteY11" fmla="*/ 26670 h 66103"/>
                      <a:gd name="connsiteX12" fmla="*/ 396716 w 1191196"/>
                      <a:gd name="connsiteY12" fmla="*/ 66104 h 66103"/>
                      <a:gd name="connsiteX13" fmla="*/ 210312 w 1191196"/>
                      <a:gd name="connsiteY13" fmla="*/ 53054 h 66103"/>
                      <a:gd name="connsiteX14" fmla="*/ 391382 w 1191196"/>
                      <a:gd name="connsiteY14" fmla="*/ 53054 h 66103"/>
                      <a:gd name="connsiteX15" fmla="*/ 430816 w 1191196"/>
                      <a:gd name="connsiteY15" fmla="*/ 13621 h 66103"/>
                      <a:gd name="connsiteX16" fmla="*/ 639413 w 1191196"/>
                      <a:gd name="connsiteY16" fmla="*/ 13621 h 66103"/>
                      <a:gd name="connsiteX17" fmla="*/ 676465 w 1191196"/>
                      <a:gd name="connsiteY17" fmla="*/ 50673 h 66103"/>
                      <a:gd name="connsiteX18" fmla="*/ 1121473 w 1191196"/>
                      <a:gd name="connsiteY18" fmla="*/ 50673 h 66103"/>
                      <a:gd name="connsiteX19" fmla="*/ 1159478 w 1191196"/>
                      <a:gd name="connsiteY19" fmla="*/ 13049 h 66103"/>
                      <a:gd name="connsiteX20" fmla="*/ 170212 w 1191196"/>
                      <a:gd name="connsiteY20" fmla="*/ 13049 h 66103"/>
                      <a:gd name="connsiteX21" fmla="*/ 210312 w 1191196"/>
                      <a:gd name="connsiteY21" fmla="*/ 53150 h 66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191196" h="66103">
                        <a:moveTo>
                          <a:pt x="396812" y="66104"/>
                        </a:moveTo>
                        <a:lnTo>
                          <a:pt x="204883" y="66104"/>
                        </a:lnTo>
                        <a:lnTo>
                          <a:pt x="161830" y="23050"/>
                        </a:lnTo>
                        <a:lnTo>
                          <a:pt x="0" y="23050"/>
                        </a:lnTo>
                        <a:lnTo>
                          <a:pt x="0" y="10001"/>
                        </a:lnTo>
                        <a:lnTo>
                          <a:pt x="1524" y="10001"/>
                        </a:lnTo>
                        <a:lnTo>
                          <a:pt x="1524" y="0"/>
                        </a:lnTo>
                        <a:lnTo>
                          <a:pt x="1191197" y="0"/>
                        </a:lnTo>
                        <a:lnTo>
                          <a:pt x="1126807" y="63722"/>
                        </a:lnTo>
                        <a:lnTo>
                          <a:pt x="671036" y="63722"/>
                        </a:lnTo>
                        <a:lnTo>
                          <a:pt x="633984" y="26670"/>
                        </a:lnTo>
                        <a:lnTo>
                          <a:pt x="436150" y="26670"/>
                        </a:lnTo>
                        <a:lnTo>
                          <a:pt x="396716" y="66104"/>
                        </a:lnTo>
                        <a:close/>
                        <a:moveTo>
                          <a:pt x="210312" y="53054"/>
                        </a:moveTo>
                        <a:lnTo>
                          <a:pt x="391382" y="53054"/>
                        </a:lnTo>
                        <a:lnTo>
                          <a:pt x="430816" y="13621"/>
                        </a:lnTo>
                        <a:lnTo>
                          <a:pt x="639413" y="13621"/>
                        </a:lnTo>
                        <a:lnTo>
                          <a:pt x="676465" y="50673"/>
                        </a:lnTo>
                        <a:lnTo>
                          <a:pt x="1121473" y="50673"/>
                        </a:lnTo>
                        <a:lnTo>
                          <a:pt x="1159478" y="13049"/>
                        </a:lnTo>
                        <a:lnTo>
                          <a:pt x="170212" y="13049"/>
                        </a:lnTo>
                        <a:lnTo>
                          <a:pt x="210312" y="5315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210D7DE-1661-A0ED-2877-588EFA9A42B6}"/>
                    </a:ext>
                  </a:extLst>
                </p:cNvPr>
                <p:cNvSpPr/>
                <p:nvPr/>
              </p:nvSpPr>
              <p:spPr>
                <a:xfrm>
                  <a:off x="6494811" y="4197000"/>
                  <a:ext cx="553974" cy="55244"/>
                </a:xfrm>
                <a:custGeom>
                  <a:avLst/>
                  <a:gdLst>
                    <a:gd name="connsiteX0" fmla="*/ 0 w 553974"/>
                    <a:gd name="connsiteY0" fmla="*/ 44291 h 55244"/>
                    <a:gd name="connsiteX1" fmla="*/ 196025 w 553974"/>
                    <a:gd name="connsiteY1" fmla="*/ 44291 h 55244"/>
                    <a:gd name="connsiteX2" fmla="*/ 240316 w 553974"/>
                    <a:gd name="connsiteY2" fmla="*/ 0 h 55244"/>
                    <a:gd name="connsiteX3" fmla="*/ 414528 w 553974"/>
                    <a:gd name="connsiteY3" fmla="*/ 0 h 55244"/>
                    <a:gd name="connsiteX4" fmla="*/ 453009 w 553974"/>
                    <a:gd name="connsiteY4" fmla="*/ 38481 h 55244"/>
                    <a:gd name="connsiteX5" fmla="*/ 553974 w 553974"/>
                    <a:gd name="connsiteY5" fmla="*/ 38481 h 55244"/>
                    <a:gd name="connsiteX6" fmla="*/ 537305 w 553974"/>
                    <a:gd name="connsiteY6" fmla="*/ 55245 h 55244"/>
                    <a:gd name="connsiteX7" fmla="*/ 8382 w 553974"/>
                    <a:gd name="connsiteY7" fmla="*/ 55245 h 55244"/>
                    <a:gd name="connsiteX8" fmla="*/ 0 w 553974"/>
                    <a:gd name="connsiteY8" fmla="*/ 44291 h 55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3974" h="55244">
                      <a:moveTo>
                        <a:pt x="0" y="44291"/>
                      </a:moveTo>
                      <a:lnTo>
                        <a:pt x="196025" y="44291"/>
                      </a:lnTo>
                      <a:lnTo>
                        <a:pt x="240316" y="0"/>
                      </a:lnTo>
                      <a:lnTo>
                        <a:pt x="414528" y="0"/>
                      </a:lnTo>
                      <a:lnTo>
                        <a:pt x="453009" y="38481"/>
                      </a:lnTo>
                      <a:lnTo>
                        <a:pt x="553974" y="38481"/>
                      </a:lnTo>
                      <a:lnTo>
                        <a:pt x="537305" y="55245"/>
                      </a:lnTo>
                      <a:lnTo>
                        <a:pt x="8382" y="55245"/>
                      </a:lnTo>
                      <a:lnTo>
                        <a:pt x="0" y="44291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4" name="Graphic 7">
                <a:extLst>
                  <a:ext uri="{FF2B5EF4-FFF2-40B4-BE49-F238E27FC236}">
                    <a16:creationId xmlns:a16="http://schemas.microsoft.com/office/drawing/2014/main" id="{31185CC4-1F98-C706-C40E-8338FE37A6BD}"/>
                  </a:ext>
                </a:extLst>
              </p:cNvPr>
              <p:cNvGrpSpPr/>
              <p:nvPr/>
            </p:nvGrpSpPr>
            <p:grpSpPr>
              <a:xfrm>
                <a:off x="7420927" y="4149089"/>
                <a:ext cx="239172" cy="64008"/>
                <a:chOff x="7420927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F2FF62E4-608C-10E6-6EB6-29FE266E507D}"/>
                    </a:ext>
                  </a:extLst>
                </p:cNvPr>
                <p:cNvSpPr/>
                <p:nvPr/>
              </p:nvSpPr>
              <p:spPr>
                <a:xfrm>
                  <a:off x="7436643" y="4155661"/>
                  <a:ext cx="207740" cy="50768"/>
                </a:xfrm>
                <a:custGeom>
                  <a:avLst/>
                  <a:gdLst>
                    <a:gd name="connsiteX0" fmla="*/ 0 w 207740"/>
                    <a:gd name="connsiteY0" fmla="*/ 50768 h 50768"/>
                    <a:gd name="connsiteX1" fmla="*/ 50387 w 207740"/>
                    <a:gd name="connsiteY1" fmla="*/ 0 h 50768"/>
                    <a:gd name="connsiteX2" fmla="*/ 207740 w 207740"/>
                    <a:gd name="connsiteY2" fmla="*/ 0 h 50768"/>
                    <a:gd name="connsiteX3" fmla="*/ 157829 w 207740"/>
                    <a:gd name="connsiteY3" fmla="*/ 49816 h 50768"/>
                    <a:gd name="connsiteX4" fmla="*/ 0 w 207740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0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740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95902C92-E3CF-54CD-CA56-C9E712127582}"/>
                    </a:ext>
                  </a:extLst>
                </p:cNvPr>
                <p:cNvSpPr/>
                <p:nvPr/>
              </p:nvSpPr>
              <p:spPr>
                <a:xfrm>
                  <a:off x="7420927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7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8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8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aphic 7">
                <a:extLst>
                  <a:ext uri="{FF2B5EF4-FFF2-40B4-BE49-F238E27FC236}">
                    <a16:creationId xmlns:a16="http://schemas.microsoft.com/office/drawing/2014/main" id="{4ED61DE1-D106-6BCA-52AC-38C1052A48EE}"/>
                  </a:ext>
                </a:extLst>
              </p:cNvPr>
              <p:cNvGrpSpPr/>
              <p:nvPr/>
            </p:nvGrpSpPr>
            <p:grpSpPr>
              <a:xfrm>
                <a:off x="7603806" y="4149089"/>
                <a:ext cx="239172" cy="64008"/>
                <a:chOff x="7603806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91DFEDB-EA3E-0298-42D2-8C42A86A95C1}"/>
                    </a:ext>
                  </a:extLst>
                </p:cNvPr>
                <p:cNvSpPr/>
                <p:nvPr/>
              </p:nvSpPr>
              <p:spPr>
                <a:xfrm>
                  <a:off x="7619523" y="4155661"/>
                  <a:ext cx="207644" cy="50768"/>
                </a:xfrm>
                <a:custGeom>
                  <a:avLst/>
                  <a:gdLst>
                    <a:gd name="connsiteX0" fmla="*/ 0 w 207644"/>
                    <a:gd name="connsiteY0" fmla="*/ 50768 h 50768"/>
                    <a:gd name="connsiteX1" fmla="*/ 50387 w 207644"/>
                    <a:gd name="connsiteY1" fmla="*/ 0 h 50768"/>
                    <a:gd name="connsiteX2" fmla="*/ 207645 w 207644"/>
                    <a:gd name="connsiteY2" fmla="*/ 0 h 50768"/>
                    <a:gd name="connsiteX3" fmla="*/ 157829 w 207644"/>
                    <a:gd name="connsiteY3" fmla="*/ 49816 h 50768"/>
                    <a:gd name="connsiteX4" fmla="*/ 0 w 207644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4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841618A8-3E68-F640-9761-3729B0B3B146}"/>
                    </a:ext>
                  </a:extLst>
                </p:cNvPr>
                <p:cNvSpPr/>
                <p:nvPr/>
              </p:nvSpPr>
              <p:spPr>
                <a:xfrm>
                  <a:off x="7603806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7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0" name="Graphic 7">
                <a:extLst>
                  <a:ext uri="{FF2B5EF4-FFF2-40B4-BE49-F238E27FC236}">
                    <a16:creationId xmlns:a16="http://schemas.microsoft.com/office/drawing/2014/main" id="{34CEC601-F8DC-CC2D-6896-827AEB11D9BD}"/>
                  </a:ext>
                </a:extLst>
              </p:cNvPr>
              <p:cNvGrpSpPr/>
              <p:nvPr/>
            </p:nvGrpSpPr>
            <p:grpSpPr>
              <a:xfrm>
                <a:off x="7786687" y="4149089"/>
                <a:ext cx="239172" cy="64008"/>
                <a:chOff x="7786687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975F6BB-EF0B-502A-2E66-36BABDF2BD24}"/>
                    </a:ext>
                  </a:extLst>
                </p:cNvPr>
                <p:cNvSpPr/>
                <p:nvPr/>
              </p:nvSpPr>
              <p:spPr>
                <a:xfrm>
                  <a:off x="7802403" y="4155661"/>
                  <a:ext cx="207644" cy="50768"/>
                </a:xfrm>
                <a:custGeom>
                  <a:avLst/>
                  <a:gdLst>
                    <a:gd name="connsiteX0" fmla="*/ 0 w 207644"/>
                    <a:gd name="connsiteY0" fmla="*/ 50768 h 50768"/>
                    <a:gd name="connsiteX1" fmla="*/ 50387 w 207644"/>
                    <a:gd name="connsiteY1" fmla="*/ 0 h 50768"/>
                    <a:gd name="connsiteX2" fmla="*/ 207645 w 207644"/>
                    <a:gd name="connsiteY2" fmla="*/ 0 h 50768"/>
                    <a:gd name="connsiteX3" fmla="*/ 157829 w 207644"/>
                    <a:gd name="connsiteY3" fmla="*/ 49816 h 50768"/>
                    <a:gd name="connsiteX4" fmla="*/ 0 w 207644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4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8717225F-384B-A861-F561-01E12D7A1E44}"/>
                    </a:ext>
                  </a:extLst>
                </p:cNvPr>
                <p:cNvSpPr/>
                <p:nvPr/>
              </p:nvSpPr>
              <p:spPr>
                <a:xfrm>
                  <a:off x="7786687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6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6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3" name="Graphic 7">
                <a:extLst>
                  <a:ext uri="{FF2B5EF4-FFF2-40B4-BE49-F238E27FC236}">
                    <a16:creationId xmlns:a16="http://schemas.microsoft.com/office/drawing/2014/main" id="{90A9F7D6-C925-A946-2B4E-96686DA9603E}"/>
                  </a:ext>
                </a:extLst>
              </p:cNvPr>
              <p:cNvGrpSpPr/>
              <p:nvPr/>
            </p:nvGrpSpPr>
            <p:grpSpPr>
              <a:xfrm>
                <a:off x="7969471" y="4149089"/>
                <a:ext cx="239172" cy="64008"/>
                <a:chOff x="7969471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867B58F2-1BCF-275D-F7AE-8CDE3F8DF367}"/>
                    </a:ext>
                  </a:extLst>
                </p:cNvPr>
                <p:cNvSpPr/>
                <p:nvPr/>
              </p:nvSpPr>
              <p:spPr>
                <a:xfrm>
                  <a:off x="7985283" y="4155661"/>
                  <a:ext cx="207645" cy="50768"/>
                </a:xfrm>
                <a:custGeom>
                  <a:avLst/>
                  <a:gdLst>
                    <a:gd name="connsiteX0" fmla="*/ 0 w 207645"/>
                    <a:gd name="connsiteY0" fmla="*/ 50768 h 50768"/>
                    <a:gd name="connsiteX1" fmla="*/ 50388 w 207645"/>
                    <a:gd name="connsiteY1" fmla="*/ 0 h 50768"/>
                    <a:gd name="connsiteX2" fmla="*/ 207645 w 207645"/>
                    <a:gd name="connsiteY2" fmla="*/ 0 h 50768"/>
                    <a:gd name="connsiteX3" fmla="*/ 157829 w 207645"/>
                    <a:gd name="connsiteY3" fmla="*/ 49816 h 50768"/>
                    <a:gd name="connsiteX4" fmla="*/ 0 w 207645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5" h="50768">
                      <a:moveTo>
                        <a:pt x="0" y="50768"/>
                      </a:moveTo>
                      <a:lnTo>
                        <a:pt x="50388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31A524C0-FE58-DAAE-B371-ED4EB857B3DD}"/>
                    </a:ext>
                  </a:extLst>
                </p:cNvPr>
                <p:cNvSpPr/>
                <p:nvPr/>
              </p:nvSpPr>
              <p:spPr>
                <a:xfrm>
                  <a:off x="7969471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6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6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" name="Graphic 7">
                <a:extLst>
                  <a:ext uri="{FF2B5EF4-FFF2-40B4-BE49-F238E27FC236}">
                    <a16:creationId xmlns:a16="http://schemas.microsoft.com/office/drawing/2014/main" id="{647A4365-B200-B180-59B2-FD451B62C677}"/>
                  </a:ext>
                </a:extLst>
              </p:cNvPr>
              <p:cNvGrpSpPr/>
              <p:nvPr/>
            </p:nvGrpSpPr>
            <p:grpSpPr>
              <a:xfrm>
                <a:off x="8152447" y="4149089"/>
                <a:ext cx="457676" cy="63912"/>
                <a:chOff x="8152447" y="4149089"/>
                <a:chExt cx="457676" cy="63912"/>
              </a:xfrm>
              <a:solidFill>
                <a:srgbClr val="FFF110"/>
              </a:solidFill>
            </p:grpSpPr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F24093FD-7ECE-D81A-04DE-B60E17BEF20D}"/>
                    </a:ext>
                  </a:extLst>
                </p:cNvPr>
                <p:cNvSpPr/>
                <p:nvPr/>
              </p:nvSpPr>
              <p:spPr>
                <a:xfrm>
                  <a:off x="8168163" y="4155661"/>
                  <a:ext cx="426243" cy="50768"/>
                </a:xfrm>
                <a:custGeom>
                  <a:avLst/>
                  <a:gdLst>
                    <a:gd name="connsiteX0" fmla="*/ 0 w 426243"/>
                    <a:gd name="connsiteY0" fmla="*/ 50768 h 50768"/>
                    <a:gd name="connsiteX1" fmla="*/ 50388 w 426243"/>
                    <a:gd name="connsiteY1" fmla="*/ 0 h 50768"/>
                    <a:gd name="connsiteX2" fmla="*/ 426244 w 426243"/>
                    <a:gd name="connsiteY2" fmla="*/ 0 h 50768"/>
                    <a:gd name="connsiteX3" fmla="*/ 376428 w 426243"/>
                    <a:gd name="connsiteY3" fmla="*/ 49816 h 50768"/>
                    <a:gd name="connsiteX4" fmla="*/ 0 w 426243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6243" h="50768">
                      <a:moveTo>
                        <a:pt x="0" y="50768"/>
                      </a:moveTo>
                      <a:lnTo>
                        <a:pt x="50388" y="0"/>
                      </a:lnTo>
                      <a:lnTo>
                        <a:pt x="426244" y="0"/>
                      </a:lnTo>
                      <a:lnTo>
                        <a:pt x="376428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736A554-5494-EA0A-0972-DAB56A7FBD15}"/>
                    </a:ext>
                  </a:extLst>
                </p:cNvPr>
                <p:cNvSpPr/>
                <p:nvPr/>
              </p:nvSpPr>
              <p:spPr>
                <a:xfrm>
                  <a:off x="8152447" y="4149089"/>
                  <a:ext cx="457676" cy="63912"/>
                </a:xfrm>
                <a:custGeom>
                  <a:avLst/>
                  <a:gdLst>
                    <a:gd name="connsiteX0" fmla="*/ 0 w 457676"/>
                    <a:gd name="connsiteY0" fmla="*/ 63913 h 63912"/>
                    <a:gd name="connsiteX1" fmla="*/ 63341 w 457676"/>
                    <a:gd name="connsiteY1" fmla="*/ 0 h 63912"/>
                    <a:gd name="connsiteX2" fmla="*/ 457676 w 457676"/>
                    <a:gd name="connsiteY2" fmla="*/ 0 h 63912"/>
                    <a:gd name="connsiteX3" fmla="*/ 394811 w 457676"/>
                    <a:gd name="connsiteY3" fmla="*/ 62865 h 63912"/>
                    <a:gd name="connsiteX4" fmla="*/ 0 w 457676"/>
                    <a:gd name="connsiteY4" fmla="*/ 63913 h 63912"/>
                    <a:gd name="connsiteX5" fmla="*/ 68770 w 457676"/>
                    <a:gd name="connsiteY5" fmla="*/ 13049 h 63912"/>
                    <a:gd name="connsiteX6" fmla="*/ 31337 w 457676"/>
                    <a:gd name="connsiteY6" fmla="*/ 50768 h 63912"/>
                    <a:gd name="connsiteX7" fmla="*/ 389382 w 457676"/>
                    <a:gd name="connsiteY7" fmla="*/ 49816 h 63912"/>
                    <a:gd name="connsiteX8" fmla="*/ 426244 w 457676"/>
                    <a:gd name="connsiteY8" fmla="*/ 12954 h 63912"/>
                    <a:gd name="connsiteX9" fmla="*/ 68866 w 457676"/>
                    <a:gd name="connsiteY9" fmla="*/ 12954 h 63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7676" h="63912">
                      <a:moveTo>
                        <a:pt x="0" y="63913"/>
                      </a:moveTo>
                      <a:lnTo>
                        <a:pt x="63341" y="0"/>
                      </a:lnTo>
                      <a:lnTo>
                        <a:pt x="457676" y="0"/>
                      </a:lnTo>
                      <a:lnTo>
                        <a:pt x="394811" y="62865"/>
                      </a:lnTo>
                      <a:lnTo>
                        <a:pt x="0" y="63913"/>
                      </a:lnTo>
                      <a:close/>
                      <a:moveTo>
                        <a:pt x="68770" y="13049"/>
                      </a:moveTo>
                      <a:lnTo>
                        <a:pt x="31337" y="50768"/>
                      </a:lnTo>
                      <a:lnTo>
                        <a:pt x="389382" y="49816"/>
                      </a:lnTo>
                      <a:lnTo>
                        <a:pt x="426244" y="12954"/>
                      </a:lnTo>
                      <a:lnTo>
                        <a:pt x="68866" y="1295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9" name="Graphic 7">
                <a:extLst>
                  <a:ext uri="{FF2B5EF4-FFF2-40B4-BE49-F238E27FC236}">
                    <a16:creationId xmlns:a16="http://schemas.microsoft.com/office/drawing/2014/main" id="{524D44F1-6470-4147-1B60-C29E3917E4C1}"/>
                  </a:ext>
                </a:extLst>
              </p:cNvPr>
              <p:cNvGrpSpPr/>
              <p:nvPr/>
            </p:nvGrpSpPr>
            <p:grpSpPr>
              <a:xfrm>
                <a:off x="8553830" y="4149089"/>
                <a:ext cx="239173" cy="64008"/>
                <a:chOff x="8553830" y="4149089"/>
                <a:chExt cx="239173" cy="64008"/>
              </a:xfrm>
              <a:solidFill>
                <a:srgbClr val="FFF110"/>
              </a:solidFill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BE23AACD-B8F7-46C8-39BA-7657366BECDA}"/>
                    </a:ext>
                  </a:extLst>
                </p:cNvPr>
                <p:cNvSpPr/>
                <p:nvPr/>
              </p:nvSpPr>
              <p:spPr>
                <a:xfrm>
                  <a:off x="8569546" y="4155661"/>
                  <a:ext cx="207740" cy="50768"/>
                </a:xfrm>
                <a:custGeom>
                  <a:avLst/>
                  <a:gdLst>
                    <a:gd name="connsiteX0" fmla="*/ 0 w 207740"/>
                    <a:gd name="connsiteY0" fmla="*/ 50768 h 50768"/>
                    <a:gd name="connsiteX1" fmla="*/ 50387 w 207740"/>
                    <a:gd name="connsiteY1" fmla="*/ 0 h 50768"/>
                    <a:gd name="connsiteX2" fmla="*/ 207740 w 207740"/>
                    <a:gd name="connsiteY2" fmla="*/ 0 h 50768"/>
                    <a:gd name="connsiteX3" fmla="*/ 157829 w 207740"/>
                    <a:gd name="connsiteY3" fmla="*/ 49816 h 50768"/>
                    <a:gd name="connsiteX4" fmla="*/ 0 w 207740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0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740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951755E4-B7A6-7020-35A1-34E0438A358C}"/>
                    </a:ext>
                  </a:extLst>
                </p:cNvPr>
                <p:cNvSpPr/>
                <p:nvPr/>
              </p:nvSpPr>
              <p:spPr>
                <a:xfrm>
                  <a:off x="8553830" y="4149089"/>
                  <a:ext cx="239173" cy="64008"/>
                </a:xfrm>
                <a:custGeom>
                  <a:avLst/>
                  <a:gdLst>
                    <a:gd name="connsiteX0" fmla="*/ 0 w 239173"/>
                    <a:gd name="connsiteY0" fmla="*/ 64008 h 64008"/>
                    <a:gd name="connsiteX1" fmla="*/ 63437 w 239173"/>
                    <a:gd name="connsiteY1" fmla="*/ 0 h 64008"/>
                    <a:gd name="connsiteX2" fmla="*/ 239173 w 239173"/>
                    <a:gd name="connsiteY2" fmla="*/ 0 h 64008"/>
                    <a:gd name="connsiteX3" fmla="*/ 176308 w 239173"/>
                    <a:gd name="connsiteY3" fmla="*/ 62865 h 64008"/>
                    <a:gd name="connsiteX4" fmla="*/ 0 w 239173"/>
                    <a:gd name="connsiteY4" fmla="*/ 63913 h 64008"/>
                    <a:gd name="connsiteX5" fmla="*/ 68866 w 239173"/>
                    <a:gd name="connsiteY5" fmla="*/ 13049 h 64008"/>
                    <a:gd name="connsiteX6" fmla="*/ 31528 w 239173"/>
                    <a:gd name="connsiteY6" fmla="*/ 50768 h 64008"/>
                    <a:gd name="connsiteX7" fmla="*/ 170879 w 239173"/>
                    <a:gd name="connsiteY7" fmla="*/ 49911 h 64008"/>
                    <a:gd name="connsiteX8" fmla="*/ 207740 w 239173"/>
                    <a:gd name="connsiteY8" fmla="*/ 13049 h 64008"/>
                    <a:gd name="connsiteX9" fmla="*/ 68866 w 239173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3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" name="Graphic 7">
                <a:extLst>
                  <a:ext uri="{FF2B5EF4-FFF2-40B4-BE49-F238E27FC236}">
                    <a16:creationId xmlns:a16="http://schemas.microsoft.com/office/drawing/2014/main" id="{9A1EA9DF-0B70-4E75-FD90-BB0B9867E326}"/>
                  </a:ext>
                </a:extLst>
              </p:cNvPr>
              <p:cNvGrpSpPr/>
              <p:nvPr/>
            </p:nvGrpSpPr>
            <p:grpSpPr>
              <a:xfrm>
                <a:off x="7071264" y="4163472"/>
                <a:ext cx="2146934" cy="82676"/>
                <a:chOff x="7071264" y="4163472"/>
                <a:chExt cx="2146934" cy="82676"/>
              </a:xfrm>
              <a:solidFill>
                <a:srgbClr val="FFF110"/>
              </a:solidFill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9404D3AB-8A0E-A23E-B2C2-01101C30DE07}"/>
                    </a:ext>
                  </a:extLst>
                </p:cNvPr>
                <p:cNvSpPr/>
                <p:nvPr/>
              </p:nvSpPr>
              <p:spPr>
                <a:xfrm>
                  <a:off x="7071264" y="4181665"/>
                  <a:ext cx="2124455" cy="64484"/>
                </a:xfrm>
                <a:custGeom>
                  <a:avLst/>
                  <a:gdLst>
                    <a:gd name="connsiteX0" fmla="*/ 1658493 w 2124455"/>
                    <a:gd name="connsiteY0" fmla="*/ 64484 h 64484"/>
                    <a:gd name="connsiteX1" fmla="*/ 0 w 2124455"/>
                    <a:gd name="connsiteY1" fmla="*/ 64484 h 64484"/>
                    <a:gd name="connsiteX2" fmla="*/ 0 w 2124455"/>
                    <a:gd name="connsiteY2" fmla="*/ 58674 h 64484"/>
                    <a:gd name="connsiteX3" fmla="*/ 1656016 w 2124455"/>
                    <a:gd name="connsiteY3" fmla="*/ 58674 h 64484"/>
                    <a:gd name="connsiteX4" fmla="*/ 1714786 w 2124455"/>
                    <a:gd name="connsiteY4" fmla="*/ 0 h 64484"/>
                    <a:gd name="connsiteX5" fmla="*/ 2124456 w 2124455"/>
                    <a:gd name="connsiteY5" fmla="*/ 0 h 64484"/>
                    <a:gd name="connsiteX6" fmla="*/ 2124456 w 2124455"/>
                    <a:gd name="connsiteY6" fmla="*/ 5810 h 64484"/>
                    <a:gd name="connsiteX7" fmla="*/ 1717167 w 2124455"/>
                    <a:gd name="connsiteY7" fmla="*/ 5810 h 64484"/>
                    <a:gd name="connsiteX8" fmla="*/ 1658493 w 2124455"/>
                    <a:gd name="connsiteY8" fmla="*/ 64484 h 6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4455" h="64484">
                      <a:moveTo>
                        <a:pt x="1658493" y="64484"/>
                      </a:moveTo>
                      <a:lnTo>
                        <a:pt x="0" y="64484"/>
                      </a:lnTo>
                      <a:lnTo>
                        <a:pt x="0" y="58674"/>
                      </a:lnTo>
                      <a:lnTo>
                        <a:pt x="1656016" y="58674"/>
                      </a:lnTo>
                      <a:lnTo>
                        <a:pt x="1714786" y="0"/>
                      </a:lnTo>
                      <a:lnTo>
                        <a:pt x="2124456" y="0"/>
                      </a:lnTo>
                      <a:lnTo>
                        <a:pt x="2124456" y="5810"/>
                      </a:lnTo>
                      <a:lnTo>
                        <a:pt x="1717167" y="5810"/>
                      </a:lnTo>
                      <a:lnTo>
                        <a:pt x="1658493" y="6448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4" name="Graphic 7">
                  <a:extLst>
                    <a:ext uri="{FF2B5EF4-FFF2-40B4-BE49-F238E27FC236}">
                      <a16:creationId xmlns:a16="http://schemas.microsoft.com/office/drawing/2014/main" id="{8308CB2F-F731-EF85-ABE5-7B214763CF25}"/>
                    </a:ext>
                  </a:extLst>
                </p:cNvPr>
                <p:cNvGrpSpPr/>
                <p:nvPr/>
              </p:nvGrpSpPr>
              <p:grpSpPr>
                <a:xfrm>
                  <a:off x="9176098" y="4163472"/>
                  <a:ext cx="42100" cy="42100"/>
                  <a:chOff x="9176098" y="4163472"/>
                  <a:chExt cx="42100" cy="42100"/>
                </a:xfrm>
                <a:solidFill>
                  <a:srgbClr val="FFF110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A422F720-2E55-3726-AF7A-D1160967A66A}"/>
                      </a:ext>
                    </a:extLst>
                  </p:cNvPr>
                  <p:cNvSpPr/>
                  <p:nvPr/>
                </p:nvSpPr>
                <p:spPr>
                  <a:xfrm>
                    <a:off x="9182670" y="4170044"/>
                    <a:ext cx="28955" cy="28955"/>
                  </a:xfrm>
                  <a:custGeom>
                    <a:avLst/>
                    <a:gdLst>
                      <a:gd name="connsiteX0" fmla="*/ 14478 w 28955"/>
                      <a:gd name="connsiteY0" fmla="*/ 0 h 28955"/>
                      <a:gd name="connsiteX1" fmla="*/ 0 w 28955"/>
                      <a:gd name="connsiteY1" fmla="*/ 14478 h 28955"/>
                      <a:gd name="connsiteX2" fmla="*/ 14478 w 28955"/>
                      <a:gd name="connsiteY2" fmla="*/ 28956 h 28955"/>
                      <a:gd name="connsiteX3" fmla="*/ 28956 w 28955"/>
                      <a:gd name="connsiteY3" fmla="*/ 14478 h 28955"/>
                      <a:gd name="connsiteX4" fmla="*/ 14478 w 28955"/>
                      <a:gd name="connsiteY4" fmla="*/ 0 h 28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55" h="28955">
                        <a:moveTo>
                          <a:pt x="14478" y="0"/>
                        </a:moveTo>
                        <a:cubicBezTo>
                          <a:pt x="6477" y="0"/>
                          <a:pt x="0" y="6477"/>
                          <a:pt x="0" y="14478"/>
                        </a:cubicBezTo>
                        <a:cubicBezTo>
                          <a:pt x="0" y="22479"/>
                          <a:pt x="6477" y="28956"/>
                          <a:pt x="14478" y="28956"/>
                        </a:cubicBezTo>
                        <a:cubicBezTo>
                          <a:pt x="22479" y="28956"/>
                          <a:pt x="28956" y="22479"/>
                          <a:pt x="28956" y="14478"/>
                        </a:cubicBezTo>
                        <a:cubicBezTo>
                          <a:pt x="28956" y="6477"/>
                          <a:pt x="22479" y="0"/>
                          <a:pt x="14478" y="0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5371D940-27D5-8C56-AED9-99B929C73888}"/>
                      </a:ext>
                    </a:extLst>
                  </p:cNvPr>
                  <p:cNvSpPr/>
                  <p:nvPr/>
                </p:nvSpPr>
                <p:spPr>
                  <a:xfrm>
                    <a:off x="9176098" y="4163472"/>
                    <a:ext cx="42100" cy="42100"/>
                  </a:xfrm>
                  <a:custGeom>
                    <a:avLst/>
                    <a:gdLst>
                      <a:gd name="connsiteX0" fmla="*/ 21050 w 42100"/>
                      <a:gd name="connsiteY0" fmla="*/ 42100 h 42100"/>
                      <a:gd name="connsiteX1" fmla="*/ 0 w 42100"/>
                      <a:gd name="connsiteY1" fmla="*/ 21050 h 42100"/>
                      <a:gd name="connsiteX2" fmla="*/ 21050 w 42100"/>
                      <a:gd name="connsiteY2" fmla="*/ 0 h 42100"/>
                      <a:gd name="connsiteX3" fmla="*/ 42100 w 42100"/>
                      <a:gd name="connsiteY3" fmla="*/ 21050 h 42100"/>
                      <a:gd name="connsiteX4" fmla="*/ 21050 w 42100"/>
                      <a:gd name="connsiteY4" fmla="*/ 42100 h 42100"/>
                      <a:gd name="connsiteX5" fmla="*/ 21050 w 42100"/>
                      <a:gd name="connsiteY5" fmla="*/ 13049 h 42100"/>
                      <a:gd name="connsiteX6" fmla="*/ 13049 w 42100"/>
                      <a:gd name="connsiteY6" fmla="*/ 21050 h 42100"/>
                      <a:gd name="connsiteX7" fmla="*/ 21050 w 42100"/>
                      <a:gd name="connsiteY7" fmla="*/ 29051 h 42100"/>
                      <a:gd name="connsiteX8" fmla="*/ 29051 w 42100"/>
                      <a:gd name="connsiteY8" fmla="*/ 21050 h 42100"/>
                      <a:gd name="connsiteX9" fmla="*/ 21050 w 42100"/>
                      <a:gd name="connsiteY9" fmla="*/ 13049 h 42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100" h="42100">
                        <a:moveTo>
                          <a:pt x="21050" y="42100"/>
                        </a:moveTo>
                        <a:cubicBezTo>
                          <a:pt x="9430" y="42100"/>
                          <a:pt x="0" y="32671"/>
                          <a:pt x="0" y="21050"/>
                        </a:cubicBezTo>
                        <a:cubicBezTo>
                          <a:pt x="0" y="9430"/>
                          <a:pt x="9430" y="0"/>
                          <a:pt x="21050" y="0"/>
                        </a:cubicBezTo>
                        <a:cubicBezTo>
                          <a:pt x="32671" y="0"/>
                          <a:pt x="42100" y="9430"/>
                          <a:pt x="42100" y="21050"/>
                        </a:cubicBezTo>
                        <a:cubicBezTo>
                          <a:pt x="42100" y="32671"/>
                          <a:pt x="32671" y="42100"/>
                          <a:pt x="21050" y="42100"/>
                        </a:cubicBezTo>
                        <a:close/>
                        <a:moveTo>
                          <a:pt x="21050" y="13049"/>
                        </a:moveTo>
                        <a:cubicBezTo>
                          <a:pt x="16669" y="13049"/>
                          <a:pt x="13049" y="16669"/>
                          <a:pt x="13049" y="21050"/>
                        </a:cubicBezTo>
                        <a:cubicBezTo>
                          <a:pt x="13049" y="25432"/>
                          <a:pt x="16669" y="29051"/>
                          <a:pt x="21050" y="29051"/>
                        </a:cubicBezTo>
                        <a:cubicBezTo>
                          <a:pt x="25432" y="29051"/>
                          <a:pt x="29051" y="25432"/>
                          <a:pt x="29051" y="21050"/>
                        </a:cubicBezTo>
                        <a:cubicBezTo>
                          <a:pt x="29051" y="16669"/>
                          <a:pt x="25432" y="13049"/>
                          <a:pt x="21050" y="13049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0BD1998-38DC-8D57-23EA-9F58924D89BA}"/>
                </a:ext>
              </a:extLst>
            </p:cNvPr>
            <p:cNvSpPr/>
            <p:nvPr/>
          </p:nvSpPr>
          <p:spPr>
            <a:xfrm>
              <a:off x="6291547" y="4020406"/>
              <a:ext cx="1253299" cy="99631"/>
            </a:xfrm>
            <a:custGeom>
              <a:avLst/>
              <a:gdLst>
                <a:gd name="connsiteX0" fmla="*/ 0 w 1253299"/>
                <a:gd name="connsiteY0" fmla="*/ 99632 h 99631"/>
                <a:gd name="connsiteX1" fmla="*/ 99536 w 1253299"/>
                <a:gd name="connsiteY1" fmla="*/ 0 h 99631"/>
                <a:gd name="connsiteX2" fmla="*/ 768668 w 1253299"/>
                <a:gd name="connsiteY2" fmla="*/ 0 h 99631"/>
                <a:gd name="connsiteX3" fmla="*/ 806482 w 1253299"/>
                <a:gd name="connsiteY3" fmla="*/ 37814 h 99631"/>
                <a:gd name="connsiteX4" fmla="*/ 1192149 w 1253299"/>
                <a:gd name="connsiteY4" fmla="*/ 37814 h 99631"/>
                <a:gd name="connsiteX5" fmla="*/ 1253299 w 1253299"/>
                <a:gd name="connsiteY5" fmla="*/ 98965 h 99631"/>
                <a:gd name="connsiteX6" fmla="*/ 0 w 1253299"/>
                <a:gd name="connsiteY6" fmla="*/ 99632 h 9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3299" h="99631">
                  <a:moveTo>
                    <a:pt x="0" y="99632"/>
                  </a:moveTo>
                  <a:lnTo>
                    <a:pt x="99536" y="0"/>
                  </a:lnTo>
                  <a:lnTo>
                    <a:pt x="768668" y="0"/>
                  </a:lnTo>
                  <a:lnTo>
                    <a:pt x="806482" y="37814"/>
                  </a:lnTo>
                  <a:lnTo>
                    <a:pt x="1192149" y="37814"/>
                  </a:lnTo>
                  <a:lnTo>
                    <a:pt x="1253299" y="98965"/>
                  </a:lnTo>
                  <a:lnTo>
                    <a:pt x="0" y="99632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C4E2BD-3EA9-3293-1F20-16C691161734}"/>
                </a:ext>
              </a:extLst>
            </p:cNvPr>
            <p:cNvSpPr/>
            <p:nvPr/>
          </p:nvSpPr>
          <p:spPr>
            <a:xfrm>
              <a:off x="7131843" y="4022692"/>
              <a:ext cx="464819" cy="94487"/>
            </a:xfrm>
            <a:custGeom>
              <a:avLst/>
              <a:gdLst>
                <a:gd name="connsiteX0" fmla="*/ 461867 w 464819"/>
                <a:gd name="connsiteY0" fmla="*/ 94488 h 94487"/>
                <a:gd name="connsiteX1" fmla="*/ 371570 w 464819"/>
                <a:gd name="connsiteY1" fmla="*/ 4191 h 94487"/>
                <a:gd name="connsiteX2" fmla="*/ 0 w 464819"/>
                <a:gd name="connsiteY2" fmla="*/ 4191 h 94487"/>
                <a:gd name="connsiteX3" fmla="*/ 0 w 464819"/>
                <a:gd name="connsiteY3" fmla="*/ 0 h 94487"/>
                <a:gd name="connsiteX4" fmla="*/ 373285 w 464819"/>
                <a:gd name="connsiteY4" fmla="*/ 0 h 94487"/>
                <a:gd name="connsiteX5" fmla="*/ 464820 w 464819"/>
                <a:gd name="connsiteY5" fmla="*/ 91535 h 94487"/>
                <a:gd name="connsiteX6" fmla="*/ 461867 w 464819"/>
                <a:gd name="connsiteY6" fmla="*/ 94488 h 9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4819" h="94487">
                  <a:moveTo>
                    <a:pt x="461867" y="94488"/>
                  </a:moveTo>
                  <a:lnTo>
                    <a:pt x="371570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373285" y="0"/>
                  </a:lnTo>
                  <a:lnTo>
                    <a:pt x="464820" y="91535"/>
                  </a:lnTo>
                  <a:lnTo>
                    <a:pt x="461867" y="9448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346757-A006-A471-58ED-BC09E1940382}"/>
                </a:ext>
              </a:extLst>
            </p:cNvPr>
            <p:cNvSpPr/>
            <p:nvPr/>
          </p:nvSpPr>
          <p:spPr>
            <a:xfrm>
              <a:off x="7598092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5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5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E4C71C9-5776-BB7F-1971-70B1AC1AED2C}"/>
                </a:ext>
              </a:extLst>
            </p:cNvPr>
            <p:cNvSpPr/>
            <p:nvPr/>
          </p:nvSpPr>
          <p:spPr>
            <a:xfrm>
              <a:off x="7802403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5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5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87782AA-E41E-8B54-DAA7-3228E7CFB01C}"/>
                </a:ext>
              </a:extLst>
            </p:cNvPr>
            <p:cNvSpPr/>
            <p:nvPr/>
          </p:nvSpPr>
          <p:spPr>
            <a:xfrm>
              <a:off x="8006714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6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6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63EA90F-F246-674D-3EDE-5CA45128AA09}"/>
                </a:ext>
              </a:extLst>
            </p:cNvPr>
            <p:cNvSpPr/>
            <p:nvPr/>
          </p:nvSpPr>
          <p:spPr>
            <a:xfrm>
              <a:off x="8238743" y="4122133"/>
              <a:ext cx="319277" cy="47910"/>
            </a:xfrm>
            <a:custGeom>
              <a:avLst/>
              <a:gdLst>
                <a:gd name="connsiteX0" fmla="*/ 0 w 319277"/>
                <a:gd name="connsiteY0" fmla="*/ 30575 h 47910"/>
                <a:gd name="connsiteX1" fmla="*/ 30670 w 319277"/>
                <a:gd name="connsiteY1" fmla="*/ 0 h 47910"/>
                <a:gd name="connsiteX2" fmla="*/ 286512 w 319277"/>
                <a:gd name="connsiteY2" fmla="*/ 0 h 47910"/>
                <a:gd name="connsiteX3" fmla="*/ 319278 w 319277"/>
                <a:gd name="connsiteY3" fmla="*/ 32766 h 47910"/>
                <a:gd name="connsiteX4" fmla="*/ 65437 w 319277"/>
                <a:gd name="connsiteY4" fmla="*/ 47911 h 47910"/>
                <a:gd name="connsiteX5" fmla="*/ 0 w 319277"/>
                <a:gd name="connsiteY5" fmla="*/ 37052 h 47910"/>
                <a:gd name="connsiteX6" fmla="*/ 0 w 319277"/>
                <a:gd name="connsiteY6" fmla="*/ 30575 h 4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277" h="47910">
                  <a:moveTo>
                    <a:pt x="0" y="30575"/>
                  </a:moveTo>
                  <a:lnTo>
                    <a:pt x="30670" y="0"/>
                  </a:lnTo>
                  <a:lnTo>
                    <a:pt x="286512" y="0"/>
                  </a:lnTo>
                  <a:lnTo>
                    <a:pt x="319278" y="32766"/>
                  </a:lnTo>
                  <a:lnTo>
                    <a:pt x="65437" y="47911"/>
                  </a:lnTo>
                  <a:lnTo>
                    <a:pt x="0" y="37052"/>
                  </a:lnTo>
                  <a:lnTo>
                    <a:pt x="0" y="3057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5458A40-F920-95CD-159C-87949CC7A21A}"/>
                </a:ext>
              </a:extLst>
            </p:cNvPr>
            <p:cNvSpPr/>
            <p:nvPr/>
          </p:nvSpPr>
          <p:spPr>
            <a:xfrm>
              <a:off x="8452389" y="4068888"/>
              <a:ext cx="211359" cy="61245"/>
            </a:xfrm>
            <a:custGeom>
              <a:avLst/>
              <a:gdLst>
                <a:gd name="connsiteX0" fmla="*/ 0 w 211359"/>
                <a:gd name="connsiteY0" fmla="*/ 21336 h 61245"/>
                <a:gd name="connsiteX1" fmla="*/ 79343 w 211359"/>
                <a:gd name="connsiteY1" fmla="*/ 21336 h 61245"/>
                <a:gd name="connsiteX2" fmla="*/ 119253 w 211359"/>
                <a:gd name="connsiteY2" fmla="*/ 61246 h 61245"/>
                <a:gd name="connsiteX3" fmla="*/ 211360 w 211359"/>
                <a:gd name="connsiteY3" fmla="*/ 61246 h 61245"/>
                <a:gd name="connsiteX4" fmla="*/ 193071 w 211359"/>
                <a:gd name="connsiteY4" fmla="*/ 42958 h 61245"/>
                <a:gd name="connsiteX5" fmla="*/ 166211 w 211359"/>
                <a:gd name="connsiteY5" fmla="*/ 42958 h 61245"/>
                <a:gd name="connsiteX6" fmla="*/ 123158 w 211359"/>
                <a:gd name="connsiteY6" fmla="*/ 0 h 61245"/>
                <a:gd name="connsiteX7" fmla="*/ 15240 w 211359"/>
                <a:gd name="connsiteY7" fmla="*/ 0 h 61245"/>
                <a:gd name="connsiteX8" fmla="*/ 0 w 211359"/>
                <a:gd name="connsiteY8" fmla="*/ 21336 h 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59" h="61245">
                  <a:moveTo>
                    <a:pt x="0" y="21336"/>
                  </a:moveTo>
                  <a:lnTo>
                    <a:pt x="79343" y="21336"/>
                  </a:lnTo>
                  <a:lnTo>
                    <a:pt x="119253" y="61246"/>
                  </a:lnTo>
                  <a:lnTo>
                    <a:pt x="211360" y="61246"/>
                  </a:lnTo>
                  <a:lnTo>
                    <a:pt x="193071" y="42958"/>
                  </a:lnTo>
                  <a:lnTo>
                    <a:pt x="166211" y="42958"/>
                  </a:lnTo>
                  <a:lnTo>
                    <a:pt x="123158" y="0"/>
                  </a:lnTo>
                  <a:lnTo>
                    <a:pt x="15240" y="0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9FE3F9D-D65A-3460-337E-35982F9653B0}"/>
                </a:ext>
              </a:extLst>
            </p:cNvPr>
            <p:cNvSpPr/>
            <p:nvPr/>
          </p:nvSpPr>
          <p:spPr>
            <a:xfrm>
              <a:off x="8610123" y="4081938"/>
              <a:ext cx="104584" cy="47720"/>
            </a:xfrm>
            <a:custGeom>
              <a:avLst/>
              <a:gdLst>
                <a:gd name="connsiteX0" fmla="*/ 101632 w 104584"/>
                <a:gd name="connsiteY0" fmla="*/ 47720 h 47720"/>
                <a:gd name="connsiteX1" fmla="*/ 58007 w 104584"/>
                <a:gd name="connsiteY1" fmla="*/ 4191 h 47720"/>
                <a:gd name="connsiteX2" fmla="*/ 0 w 104584"/>
                <a:gd name="connsiteY2" fmla="*/ 4191 h 47720"/>
                <a:gd name="connsiteX3" fmla="*/ 0 w 104584"/>
                <a:gd name="connsiteY3" fmla="*/ 0 h 47720"/>
                <a:gd name="connsiteX4" fmla="*/ 59721 w 104584"/>
                <a:gd name="connsiteY4" fmla="*/ 0 h 47720"/>
                <a:gd name="connsiteX5" fmla="*/ 104584 w 104584"/>
                <a:gd name="connsiteY5" fmla="*/ 44863 h 47720"/>
                <a:gd name="connsiteX6" fmla="*/ 101632 w 104584"/>
                <a:gd name="connsiteY6" fmla="*/ 47720 h 4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84" h="47720">
                  <a:moveTo>
                    <a:pt x="101632" y="47720"/>
                  </a:moveTo>
                  <a:lnTo>
                    <a:pt x="5800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59721" y="0"/>
                  </a:lnTo>
                  <a:lnTo>
                    <a:pt x="104584" y="44863"/>
                  </a:lnTo>
                  <a:lnTo>
                    <a:pt x="101632" y="4772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586954DC-CC30-2A81-950F-01258E301F50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C90E52C4-50CD-3872-973F-AACB49DDEBFB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4" name="Graphic 7">
            <a:extLst>
              <a:ext uri="{FF2B5EF4-FFF2-40B4-BE49-F238E27FC236}">
                <a16:creationId xmlns:a16="http://schemas.microsoft.com/office/drawing/2014/main" id="{5B3E339B-0B92-541B-C538-F91A437CAF85}"/>
              </a:ext>
            </a:extLst>
          </p:cNvPr>
          <p:cNvGrpSpPr/>
          <p:nvPr userDrawn="1"/>
        </p:nvGrpSpPr>
        <p:grpSpPr>
          <a:xfrm rot="18900000">
            <a:off x="11322732" y="5482818"/>
            <a:ext cx="1615123" cy="172527"/>
            <a:chOff x="2643187" y="2578416"/>
            <a:chExt cx="3085242" cy="329564"/>
          </a:xfrm>
          <a:solidFill>
            <a:srgbClr val="FFF110"/>
          </a:solidFill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8F13637-EFE3-D2CD-26CB-9265B0781BFB}"/>
                </a:ext>
              </a:extLst>
            </p:cNvPr>
            <p:cNvSpPr/>
            <p:nvPr/>
          </p:nvSpPr>
          <p:spPr>
            <a:xfrm>
              <a:off x="2651759" y="2638615"/>
              <a:ext cx="3076670" cy="136397"/>
            </a:xfrm>
            <a:custGeom>
              <a:avLst/>
              <a:gdLst>
                <a:gd name="connsiteX0" fmla="*/ 2180654 w 3076670"/>
                <a:gd name="connsiteY0" fmla="*/ 136398 h 136397"/>
                <a:gd name="connsiteX1" fmla="*/ 779336 w 3076670"/>
                <a:gd name="connsiteY1" fmla="*/ 136398 h 136397"/>
                <a:gd name="connsiteX2" fmla="*/ 659702 w 3076670"/>
                <a:gd name="connsiteY2" fmla="*/ 16669 h 136397"/>
                <a:gd name="connsiteX3" fmla="*/ 84011 w 3076670"/>
                <a:gd name="connsiteY3" fmla="*/ 16669 h 136397"/>
                <a:gd name="connsiteX4" fmla="*/ 11811 w 3076670"/>
                <a:gd name="connsiteY4" fmla="*/ 88868 h 136397"/>
                <a:gd name="connsiteX5" fmla="*/ 0 w 3076670"/>
                <a:gd name="connsiteY5" fmla="*/ 77057 h 136397"/>
                <a:gd name="connsiteX6" fmla="*/ 77057 w 3076670"/>
                <a:gd name="connsiteY6" fmla="*/ 0 h 136397"/>
                <a:gd name="connsiteX7" fmla="*/ 666560 w 3076670"/>
                <a:gd name="connsiteY7" fmla="*/ 0 h 136397"/>
                <a:gd name="connsiteX8" fmla="*/ 786194 w 3076670"/>
                <a:gd name="connsiteY8" fmla="*/ 119634 h 136397"/>
                <a:gd name="connsiteX9" fmla="*/ 2173700 w 3076670"/>
                <a:gd name="connsiteY9" fmla="*/ 119634 h 136397"/>
                <a:gd name="connsiteX10" fmla="*/ 2208848 w 3076670"/>
                <a:gd name="connsiteY10" fmla="*/ 84582 h 136397"/>
                <a:gd name="connsiteX11" fmla="*/ 3076670 w 3076670"/>
                <a:gd name="connsiteY11" fmla="*/ 84582 h 136397"/>
                <a:gd name="connsiteX12" fmla="*/ 3076670 w 3076670"/>
                <a:gd name="connsiteY12" fmla="*/ 101251 h 136397"/>
                <a:gd name="connsiteX13" fmla="*/ 2215706 w 3076670"/>
                <a:gd name="connsiteY13" fmla="*/ 101251 h 136397"/>
                <a:gd name="connsiteX14" fmla="*/ 2180654 w 3076670"/>
                <a:gd name="connsiteY14" fmla="*/ 136398 h 13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670" h="136397">
                  <a:moveTo>
                    <a:pt x="2180654" y="136398"/>
                  </a:moveTo>
                  <a:lnTo>
                    <a:pt x="779336" y="136398"/>
                  </a:lnTo>
                  <a:lnTo>
                    <a:pt x="659702" y="16669"/>
                  </a:lnTo>
                  <a:lnTo>
                    <a:pt x="84011" y="16669"/>
                  </a:lnTo>
                  <a:lnTo>
                    <a:pt x="11811" y="88868"/>
                  </a:lnTo>
                  <a:lnTo>
                    <a:pt x="0" y="77057"/>
                  </a:lnTo>
                  <a:lnTo>
                    <a:pt x="77057" y="0"/>
                  </a:lnTo>
                  <a:lnTo>
                    <a:pt x="666560" y="0"/>
                  </a:lnTo>
                  <a:lnTo>
                    <a:pt x="786194" y="119634"/>
                  </a:lnTo>
                  <a:lnTo>
                    <a:pt x="2173700" y="119634"/>
                  </a:lnTo>
                  <a:lnTo>
                    <a:pt x="2208848" y="84582"/>
                  </a:lnTo>
                  <a:lnTo>
                    <a:pt x="3076670" y="84582"/>
                  </a:lnTo>
                  <a:lnTo>
                    <a:pt x="3076670" y="101251"/>
                  </a:lnTo>
                  <a:lnTo>
                    <a:pt x="2215706" y="101251"/>
                  </a:lnTo>
                  <a:lnTo>
                    <a:pt x="2180654" y="13639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340C27E-89B7-594B-9803-EE70F0D52E2E}"/>
                </a:ext>
              </a:extLst>
            </p:cNvPr>
            <p:cNvSpPr/>
            <p:nvPr/>
          </p:nvSpPr>
          <p:spPr>
            <a:xfrm>
              <a:off x="2687097" y="2646996"/>
              <a:ext cx="676941" cy="45148"/>
            </a:xfrm>
            <a:custGeom>
              <a:avLst/>
              <a:gdLst>
                <a:gd name="connsiteX0" fmla="*/ 0 w 676941"/>
                <a:gd name="connsiteY0" fmla="*/ 45148 h 45148"/>
                <a:gd name="connsiteX1" fmla="*/ 676942 w 676941"/>
                <a:gd name="connsiteY1" fmla="*/ 45148 h 45148"/>
                <a:gd name="connsiteX2" fmla="*/ 627793 w 676941"/>
                <a:gd name="connsiteY2" fmla="*/ 0 h 45148"/>
                <a:gd name="connsiteX3" fmla="*/ 45149 w 676941"/>
                <a:gd name="connsiteY3" fmla="*/ 0 h 45148"/>
                <a:gd name="connsiteX4" fmla="*/ 0 w 676941"/>
                <a:gd name="connsiteY4" fmla="*/ 45148 h 4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941" h="45148">
                  <a:moveTo>
                    <a:pt x="0" y="45148"/>
                  </a:moveTo>
                  <a:lnTo>
                    <a:pt x="676942" y="45148"/>
                  </a:lnTo>
                  <a:lnTo>
                    <a:pt x="627793" y="0"/>
                  </a:lnTo>
                  <a:lnTo>
                    <a:pt x="45149" y="0"/>
                  </a:lnTo>
                  <a:lnTo>
                    <a:pt x="0" y="4514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F13764A-2B47-EDDD-E51E-AFCCDB5F14A6}"/>
                </a:ext>
              </a:extLst>
            </p:cNvPr>
            <p:cNvSpPr/>
            <p:nvPr/>
          </p:nvSpPr>
          <p:spPr>
            <a:xfrm>
              <a:off x="4387500" y="2686906"/>
              <a:ext cx="1340929" cy="16668"/>
            </a:xfrm>
            <a:custGeom>
              <a:avLst/>
              <a:gdLst>
                <a:gd name="connsiteX0" fmla="*/ 0 w 1340929"/>
                <a:gd name="connsiteY0" fmla="*/ 0 h 16668"/>
                <a:gd name="connsiteX1" fmla="*/ 1340930 w 1340929"/>
                <a:gd name="connsiteY1" fmla="*/ 0 h 16668"/>
                <a:gd name="connsiteX2" fmla="*/ 1340930 w 1340929"/>
                <a:gd name="connsiteY2" fmla="*/ 16669 h 16668"/>
                <a:gd name="connsiteX3" fmla="*/ 0 w 1340929"/>
                <a:gd name="connsiteY3" fmla="*/ 16669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0929" h="16668">
                  <a:moveTo>
                    <a:pt x="0" y="0"/>
                  </a:moveTo>
                  <a:lnTo>
                    <a:pt x="1340930" y="0"/>
                  </a:lnTo>
                  <a:lnTo>
                    <a:pt x="1340930" y="16669"/>
                  </a:lnTo>
                  <a:lnTo>
                    <a:pt x="0" y="1666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88468B2-43C5-2A35-F460-9A5B050213FD}"/>
                </a:ext>
              </a:extLst>
            </p:cNvPr>
            <p:cNvSpPr/>
            <p:nvPr/>
          </p:nvSpPr>
          <p:spPr>
            <a:xfrm>
              <a:off x="4672869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9836681-D4C2-B524-4B6B-4CE1998AB94B}"/>
                </a:ext>
              </a:extLst>
            </p:cNvPr>
            <p:cNvSpPr/>
            <p:nvPr/>
          </p:nvSpPr>
          <p:spPr>
            <a:xfrm>
              <a:off x="4938331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1C0E87B-D1C2-AD34-7F44-B453E3725DD6}"/>
                </a:ext>
              </a:extLst>
            </p:cNvPr>
            <p:cNvSpPr/>
            <p:nvPr/>
          </p:nvSpPr>
          <p:spPr>
            <a:xfrm>
              <a:off x="5203792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5B79A3B-9169-DD22-38DE-2FDEA9341BA3}"/>
                </a:ext>
              </a:extLst>
            </p:cNvPr>
            <p:cNvSpPr/>
            <p:nvPr/>
          </p:nvSpPr>
          <p:spPr>
            <a:xfrm>
              <a:off x="5469254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B326808-E9CD-B5A6-1696-0220996C7522}"/>
                </a:ext>
              </a:extLst>
            </p:cNvPr>
            <p:cNvSpPr/>
            <p:nvPr/>
          </p:nvSpPr>
          <p:spPr>
            <a:xfrm>
              <a:off x="3732942" y="2766440"/>
              <a:ext cx="891254" cy="100774"/>
            </a:xfrm>
            <a:custGeom>
              <a:avLst/>
              <a:gdLst>
                <a:gd name="connsiteX0" fmla="*/ 891254 w 891254"/>
                <a:gd name="connsiteY0" fmla="*/ 190 h 100774"/>
                <a:gd name="connsiteX1" fmla="*/ 790670 w 891254"/>
                <a:gd name="connsiteY1" fmla="*/ 100775 h 100774"/>
                <a:gd name="connsiteX2" fmla="*/ 328041 w 891254"/>
                <a:gd name="connsiteY2" fmla="*/ 100775 h 100774"/>
                <a:gd name="connsiteX3" fmla="*/ 277177 w 891254"/>
                <a:gd name="connsiteY3" fmla="*/ 49911 h 100774"/>
                <a:gd name="connsiteX4" fmla="*/ 49911 w 891254"/>
                <a:gd name="connsiteY4" fmla="*/ 49911 h 100774"/>
                <a:gd name="connsiteX5" fmla="*/ 0 w 891254"/>
                <a:gd name="connsiteY5" fmla="*/ 0 h 100774"/>
                <a:gd name="connsiteX6" fmla="*/ 891254 w 891254"/>
                <a:gd name="connsiteY6" fmla="*/ 190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254" h="100774">
                  <a:moveTo>
                    <a:pt x="891254" y="190"/>
                  </a:moveTo>
                  <a:lnTo>
                    <a:pt x="790670" y="100775"/>
                  </a:lnTo>
                  <a:lnTo>
                    <a:pt x="328041" y="100775"/>
                  </a:lnTo>
                  <a:lnTo>
                    <a:pt x="277177" y="49911"/>
                  </a:lnTo>
                  <a:lnTo>
                    <a:pt x="49911" y="49911"/>
                  </a:lnTo>
                  <a:lnTo>
                    <a:pt x="0" y="0"/>
                  </a:lnTo>
                  <a:lnTo>
                    <a:pt x="891254" y="19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35B9EF4-E741-F082-B0BE-1FA836269DF1}"/>
                </a:ext>
              </a:extLst>
            </p:cNvPr>
            <p:cNvSpPr/>
            <p:nvPr/>
          </p:nvSpPr>
          <p:spPr>
            <a:xfrm>
              <a:off x="4351591" y="2668237"/>
              <a:ext cx="521493" cy="36004"/>
            </a:xfrm>
            <a:custGeom>
              <a:avLst/>
              <a:gdLst>
                <a:gd name="connsiteX0" fmla="*/ 521494 w 521493"/>
                <a:gd name="connsiteY0" fmla="*/ 36004 h 36004"/>
                <a:gd name="connsiteX1" fmla="*/ 485584 w 521493"/>
                <a:gd name="connsiteY1" fmla="*/ 0 h 36004"/>
                <a:gd name="connsiteX2" fmla="*/ 35909 w 521493"/>
                <a:gd name="connsiteY2" fmla="*/ 0 h 36004"/>
                <a:gd name="connsiteX3" fmla="*/ 0 w 521493"/>
                <a:gd name="connsiteY3" fmla="*/ 35909 h 36004"/>
                <a:gd name="connsiteX4" fmla="*/ 521494 w 521493"/>
                <a:gd name="connsiteY4" fmla="*/ 36004 h 3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493" h="36004">
                  <a:moveTo>
                    <a:pt x="521494" y="36004"/>
                  </a:moveTo>
                  <a:lnTo>
                    <a:pt x="485584" y="0"/>
                  </a:lnTo>
                  <a:lnTo>
                    <a:pt x="35909" y="0"/>
                  </a:lnTo>
                  <a:lnTo>
                    <a:pt x="0" y="35909"/>
                  </a:lnTo>
                  <a:lnTo>
                    <a:pt x="521494" y="36004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95EBB68-9247-5AB1-9AC2-1355FDD35B1F}"/>
                </a:ext>
              </a:extLst>
            </p:cNvPr>
            <p:cNvSpPr/>
            <p:nvPr/>
          </p:nvSpPr>
          <p:spPr>
            <a:xfrm>
              <a:off x="2657664" y="2726435"/>
              <a:ext cx="1120806" cy="134111"/>
            </a:xfrm>
            <a:custGeom>
              <a:avLst/>
              <a:gdLst>
                <a:gd name="connsiteX0" fmla="*/ 0 w 1120806"/>
                <a:gd name="connsiteY0" fmla="*/ 53245 h 134111"/>
                <a:gd name="connsiteX1" fmla="*/ 53245 w 1120806"/>
                <a:gd name="connsiteY1" fmla="*/ 0 h 134111"/>
                <a:gd name="connsiteX2" fmla="*/ 677037 w 1120806"/>
                <a:gd name="connsiteY2" fmla="*/ 0 h 134111"/>
                <a:gd name="connsiteX3" fmla="*/ 755333 w 1120806"/>
                <a:gd name="connsiteY3" fmla="*/ 78295 h 134111"/>
                <a:gd name="connsiteX4" fmla="*/ 1064990 w 1120806"/>
                <a:gd name="connsiteY4" fmla="*/ 78295 h 134111"/>
                <a:gd name="connsiteX5" fmla="*/ 1120807 w 1120806"/>
                <a:gd name="connsiteY5" fmla="*/ 134112 h 134111"/>
                <a:gd name="connsiteX6" fmla="*/ 0 w 1120806"/>
                <a:gd name="connsiteY6" fmla="*/ 134112 h 134111"/>
                <a:gd name="connsiteX7" fmla="*/ 0 w 1120806"/>
                <a:gd name="connsiteY7" fmla="*/ 53245 h 13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0806" h="134111">
                  <a:moveTo>
                    <a:pt x="0" y="53245"/>
                  </a:moveTo>
                  <a:lnTo>
                    <a:pt x="53245" y="0"/>
                  </a:lnTo>
                  <a:lnTo>
                    <a:pt x="677037" y="0"/>
                  </a:lnTo>
                  <a:lnTo>
                    <a:pt x="755333" y="78295"/>
                  </a:lnTo>
                  <a:lnTo>
                    <a:pt x="1064990" y="78295"/>
                  </a:lnTo>
                  <a:lnTo>
                    <a:pt x="1120807" y="134112"/>
                  </a:lnTo>
                  <a:lnTo>
                    <a:pt x="0" y="134112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78D9620-E765-6CFB-7B2B-FF3F4B6D4737}"/>
                </a:ext>
              </a:extLst>
            </p:cNvPr>
            <p:cNvSpPr/>
            <p:nvPr/>
          </p:nvSpPr>
          <p:spPr>
            <a:xfrm>
              <a:off x="3237737" y="2821209"/>
              <a:ext cx="407289" cy="61055"/>
            </a:xfrm>
            <a:custGeom>
              <a:avLst/>
              <a:gdLst>
                <a:gd name="connsiteX0" fmla="*/ 0 w 407289"/>
                <a:gd name="connsiteY0" fmla="*/ 11335 h 61055"/>
                <a:gd name="connsiteX1" fmla="*/ 49721 w 407289"/>
                <a:gd name="connsiteY1" fmla="*/ 61055 h 61055"/>
                <a:gd name="connsiteX2" fmla="*/ 346234 w 407289"/>
                <a:gd name="connsiteY2" fmla="*/ 61055 h 61055"/>
                <a:gd name="connsiteX3" fmla="*/ 407289 w 407289"/>
                <a:gd name="connsiteY3" fmla="*/ 0 h 61055"/>
                <a:gd name="connsiteX4" fmla="*/ 0 w 407289"/>
                <a:gd name="connsiteY4" fmla="*/ 1133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289" h="61055">
                  <a:moveTo>
                    <a:pt x="0" y="11335"/>
                  </a:moveTo>
                  <a:lnTo>
                    <a:pt x="49721" y="61055"/>
                  </a:lnTo>
                  <a:lnTo>
                    <a:pt x="346234" y="61055"/>
                  </a:lnTo>
                  <a:lnTo>
                    <a:pt x="407289" y="0"/>
                  </a:lnTo>
                  <a:lnTo>
                    <a:pt x="0" y="1133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BA24AC6-4FD4-F0AF-B5EB-41D5CBCD8E79}"/>
                </a:ext>
              </a:extLst>
            </p:cNvPr>
            <p:cNvSpPr/>
            <p:nvPr/>
          </p:nvSpPr>
          <p:spPr>
            <a:xfrm>
              <a:off x="2643187" y="2782156"/>
              <a:ext cx="504825" cy="102203"/>
            </a:xfrm>
            <a:custGeom>
              <a:avLst/>
              <a:gdLst>
                <a:gd name="connsiteX0" fmla="*/ 504825 w 504825"/>
                <a:gd name="connsiteY0" fmla="*/ 102203 h 102203"/>
                <a:gd name="connsiteX1" fmla="*/ 0 w 504825"/>
                <a:gd name="connsiteY1" fmla="*/ 102203 h 102203"/>
                <a:gd name="connsiteX2" fmla="*/ 0 w 504825"/>
                <a:gd name="connsiteY2" fmla="*/ 0 h 102203"/>
                <a:gd name="connsiteX3" fmla="*/ 4191 w 504825"/>
                <a:gd name="connsiteY3" fmla="*/ 0 h 102203"/>
                <a:gd name="connsiteX4" fmla="*/ 4191 w 504825"/>
                <a:gd name="connsiteY4" fmla="*/ 98012 h 102203"/>
                <a:gd name="connsiteX5" fmla="*/ 504825 w 504825"/>
                <a:gd name="connsiteY5" fmla="*/ 98012 h 102203"/>
                <a:gd name="connsiteX6" fmla="*/ 504825 w 504825"/>
                <a:gd name="connsiteY6" fmla="*/ 102203 h 1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825" h="102203">
                  <a:moveTo>
                    <a:pt x="504825" y="102203"/>
                  </a:moveTo>
                  <a:lnTo>
                    <a:pt x="0" y="102203"/>
                  </a:lnTo>
                  <a:lnTo>
                    <a:pt x="0" y="0"/>
                  </a:lnTo>
                  <a:lnTo>
                    <a:pt x="4191" y="0"/>
                  </a:lnTo>
                  <a:lnTo>
                    <a:pt x="4191" y="98012"/>
                  </a:lnTo>
                  <a:lnTo>
                    <a:pt x="504825" y="98012"/>
                  </a:lnTo>
                  <a:lnTo>
                    <a:pt x="504825" y="10220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CC14DA9-5347-0C01-CE82-F4818B6D95A2}"/>
                </a:ext>
              </a:extLst>
            </p:cNvPr>
            <p:cNvSpPr/>
            <p:nvPr/>
          </p:nvSpPr>
          <p:spPr>
            <a:xfrm>
              <a:off x="3158394" y="2595752"/>
              <a:ext cx="657796" cy="94583"/>
            </a:xfrm>
            <a:custGeom>
              <a:avLst/>
              <a:gdLst>
                <a:gd name="connsiteX0" fmla="*/ 657797 w 657796"/>
                <a:gd name="connsiteY0" fmla="*/ 94583 h 94583"/>
                <a:gd name="connsiteX1" fmla="*/ 295180 w 657796"/>
                <a:gd name="connsiteY1" fmla="*/ 94583 h 94583"/>
                <a:gd name="connsiteX2" fmla="*/ 204787 w 657796"/>
                <a:gd name="connsiteY2" fmla="*/ 4191 h 94583"/>
                <a:gd name="connsiteX3" fmla="*/ 0 w 657796"/>
                <a:gd name="connsiteY3" fmla="*/ 4191 h 94583"/>
                <a:gd name="connsiteX4" fmla="*/ 0 w 657796"/>
                <a:gd name="connsiteY4" fmla="*/ 0 h 94583"/>
                <a:gd name="connsiteX5" fmla="*/ 206502 w 657796"/>
                <a:gd name="connsiteY5" fmla="*/ 0 h 94583"/>
                <a:gd name="connsiteX6" fmla="*/ 296894 w 657796"/>
                <a:gd name="connsiteY6" fmla="*/ 90392 h 94583"/>
                <a:gd name="connsiteX7" fmla="*/ 657797 w 657796"/>
                <a:gd name="connsiteY7" fmla="*/ 90392 h 94583"/>
                <a:gd name="connsiteX8" fmla="*/ 657797 w 657796"/>
                <a:gd name="connsiteY8" fmla="*/ 94583 h 9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7796" h="94583">
                  <a:moveTo>
                    <a:pt x="657797" y="94583"/>
                  </a:moveTo>
                  <a:lnTo>
                    <a:pt x="295180" y="94583"/>
                  </a:lnTo>
                  <a:lnTo>
                    <a:pt x="20478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06502" y="0"/>
                  </a:lnTo>
                  <a:lnTo>
                    <a:pt x="296894" y="90392"/>
                  </a:lnTo>
                  <a:lnTo>
                    <a:pt x="657797" y="90392"/>
                  </a:lnTo>
                  <a:lnTo>
                    <a:pt x="657797" y="9458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2232065-7EDC-B0C7-9A40-9F9935B41821}"/>
                </a:ext>
              </a:extLst>
            </p:cNvPr>
            <p:cNvSpPr/>
            <p:nvPr/>
          </p:nvSpPr>
          <p:spPr>
            <a:xfrm>
              <a:off x="3822858" y="2849689"/>
              <a:ext cx="502729" cy="53625"/>
            </a:xfrm>
            <a:custGeom>
              <a:avLst/>
              <a:gdLst>
                <a:gd name="connsiteX0" fmla="*/ 502730 w 502729"/>
                <a:gd name="connsiteY0" fmla="*/ 53626 h 53625"/>
                <a:gd name="connsiteX1" fmla="*/ 195644 w 502729"/>
                <a:gd name="connsiteY1" fmla="*/ 53626 h 53625"/>
                <a:gd name="connsiteX2" fmla="*/ 146209 w 502729"/>
                <a:gd name="connsiteY2" fmla="*/ 4096 h 53625"/>
                <a:gd name="connsiteX3" fmla="*/ 0 w 502729"/>
                <a:gd name="connsiteY3" fmla="*/ 4096 h 53625"/>
                <a:gd name="connsiteX4" fmla="*/ 0 w 502729"/>
                <a:gd name="connsiteY4" fmla="*/ 0 h 53625"/>
                <a:gd name="connsiteX5" fmla="*/ 147923 w 502729"/>
                <a:gd name="connsiteY5" fmla="*/ 0 h 53625"/>
                <a:gd name="connsiteX6" fmla="*/ 197358 w 502729"/>
                <a:gd name="connsiteY6" fmla="*/ 49435 h 53625"/>
                <a:gd name="connsiteX7" fmla="*/ 502730 w 502729"/>
                <a:gd name="connsiteY7" fmla="*/ 49435 h 53625"/>
                <a:gd name="connsiteX8" fmla="*/ 502730 w 502729"/>
                <a:gd name="connsiteY8" fmla="*/ 53626 h 5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729" h="53625">
                  <a:moveTo>
                    <a:pt x="502730" y="53626"/>
                  </a:moveTo>
                  <a:lnTo>
                    <a:pt x="195644" y="53626"/>
                  </a:lnTo>
                  <a:lnTo>
                    <a:pt x="146209" y="4096"/>
                  </a:lnTo>
                  <a:lnTo>
                    <a:pt x="0" y="4096"/>
                  </a:lnTo>
                  <a:lnTo>
                    <a:pt x="0" y="0"/>
                  </a:lnTo>
                  <a:lnTo>
                    <a:pt x="147923" y="0"/>
                  </a:lnTo>
                  <a:lnTo>
                    <a:pt x="197358" y="49435"/>
                  </a:lnTo>
                  <a:lnTo>
                    <a:pt x="502730" y="49435"/>
                  </a:lnTo>
                  <a:lnTo>
                    <a:pt x="502730" y="5362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9F70E4B-F297-A3D3-B798-BB52F5440450}"/>
                </a:ext>
              </a:extLst>
            </p:cNvPr>
            <p:cNvSpPr/>
            <p:nvPr/>
          </p:nvSpPr>
          <p:spPr>
            <a:xfrm>
              <a:off x="3667410" y="2702146"/>
              <a:ext cx="264604" cy="35147"/>
            </a:xfrm>
            <a:custGeom>
              <a:avLst/>
              <a:gdLst>
                <a:gd name="connsiteX0" fmla="*/ 261652 w 264604"/>
                <a:gd name="connsiteY0" fmla="*/ 35147 h 35147"/>
                <a:gd name="connsiteX1" fmla="*/ 230696 w 264604"/>
                <a:gd name="connsiteY1" fmla="*/ 4191 h 35147"/>
                <a:gd name="connsiteX2" fmla="*/ 0 w 264604"/>
                <a:gd name="connsiteY2" fmla="*/ 4191 h 35147"/>
                <a:gd name="connsiteX3" fmla="*/ 0 w 264604"/>
                <a:gd name="connsiteY3" fmla="*/ 0 h 35147"/>
                <a:gd name="connsiteX4" fmla="*/ 232410 w 264604"/>
                <a:gd name="connsiteY4" fmla="*/ 0 h 35147"/>
                <a:gd name="connsiteX5" fmla="*/ 264605 w 264604"/>
                <a:gd name="connsiteY5" fmla="*/ 32194 h 35147"/>
                <a:gd name="connsiteX6" fmla="*/ 261652 w 264604"/>
                <a:gd name="connsiteY6" fmla="*/ 35147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604" h="35147">
                  <a:moveTo>
                    <a:pt x="261652" y="35147"/>
                  </a:moveTo>
                  <a:lnTo>
                    <a:pt x="230696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32410" y="0"/>
                  </a:lnTo>
                  <a:lnTo>
                    <a:pt x="264605" y="32194"/>
                  </a:lnTo>
                  <a:lnTo>
                    <a:pt x="261652" y="3514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D8DF73-F4A3-D8F0-745F-B7C3754C3211}"/>
                </a:ext>
              </a:extLst>
            </p:cNvPr>
            <p:cNvSpPr/>
            <p:nvPr/>
          </p:nvSpPr>
          <p:spPr>
            <a:xfrm>
              <a:off x="2978943" y="2578416"/>
              <a:ext cx="214217" cy="39719"/>
            </a:xfrm>
            <a:custGeom>
              <a:avLst/>
              <a:gdLst>
                <a:gd name="connsiteX0" fmla="*/ 2953 w 214217"/>
                <a:gd name="connsiteY0" fmla="*/ 39719 h 39719"/>
                <a:gd name="connsiteX1" fmla="*/ 0 w 214217"/>
                <a:gd name="connsiteY1" fmla="*/ 36767 h 39719"/>
                <a:gd name="connsiteX2" fmla="*/ 36767 w 214217"/>
                <a:gd name="connsiteY2" fmla="*/ 0 h 39719"/>
                <a:gd name="connsiteX3" fmla="*/ 214217 w 214217"/>
                <a:gd name="connsiteY3" fmla="*/ 0 h 39719"/>
                <a:gd name="connsiteX4" fmla="*/ 214217 w 214217"/>
                <a:gd name="connsiteY4" fmla="*/ 4191 h 39719"/>
                <a:gd name="connsiteX5" fmla="*/ 38481 w 214217"/>
                <a:gd name="connsiteY5" fmla="*/ 4191 h 39719"/>
                <a:gd name="connsiteX6" fmla="*/ 2953 w 214217"/>
                <a:gd name="connsiteY6" fmla="*/ 39719 h 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217" h="39719">
                  <a:moveTo>
                    <a:pt x="2953" y="39719"/>
                  </a:moveTo>
                  <a:lnTo>
                    <a:pt x="0" y="36767"/>
                  </a:lnTo>
                  <a:lnTo>
                    <a:pt x="36767" y="0"/>
                  </a:lnTo>
                  <a:lnTo>
                    <a:pt x="214217" y="0"/>
                  </a:lnTo>
                  <a:lnTo>
                    <a:pt x="214217" y="4191"/>
                  </a:lnTo>
                  <a:lnTo>
                    <a:pt x="38481" y="4191"/>
                  </a:lnTo>
                  <a:lnTo>
                    <a:pt x="2953" y="3971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D3645FAF-973D-5523-FDD6-770D47923880}"/>
                </a:ext>
              </a:extLst>
            </p:cNvPr>
            <p:cNvSpPr/>
            <p:nvPr/>
          </p:nvSpPr>
          <p:spPr>
            <a:xfrm>
              <a:off x="4277581" y="2727578"/>
              <a:ext cx="502824" cy="4191"/>
            </a:xfrm>
            <a:custGeom>
              <a:avLst/>
              <a:gdLst>
                <a:gd name="connsiteX0" fmla="*/ 0 w 502824"/>
                <a:gd name="connsiteY0" fmla="*/ 0 h 4191"/>
                <a:gd name="connsiteX1" fmla="*/ 502825 w 502824"/>
                <a:gd name="connsiteY1" fmla="*/ 0 h 4191"/>
                <a:gd name="connsiteX2" fmla="*/ 502825 w 502824"/>
                <a:gd name="connsiteY2" fmla="*/ 4191 h 4191"/>
                <a:gd name="connsiteX3" fmla="*/ 0 w 502824"/>
                <a:gd name="connsiteY3" fmla="*/ 4191 h 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824" h="4191">
                  <a:moveTo>
                    <a:pt x="0" y="0"/>
                  </a:moveTo>
                  <a:lnTo>
                    <a:pt x="502825" y="0"/>
                  </a:lnTo>
                  <a:lnTo>
                    <a:pt x="502825" y="4191"/>
                  </a:lnTo>
                  <a:lnTo>
                    <a:pt x="0" y="419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A90F4D5-E383-FA54-CF86-7FEF5837A1BB}"/>
                </a:ext>
              </a:extLst>
            </p:cNvPr>
            <p:cNvSpPr/>
            <p:nvPr/>
          </p:nvSpPr>
          <p:spPr>
            <a:xfrm>
              <a:off x="3501961" y="2876930"/>
              <a:ext cx="133159" cy="31051"/>
            </a:xfrm>
            <a:custGeom>
              <a:avLst/>
              <a:gdLst>
                <a:gd name="connsiteX0" fmla="*/ 105156 w 133159"/>
                <a:gd name="connsiteY0" fmla="*/ 31051 h 31051"/>
                <a:gd name="connsiteX1" fmla="*/ 0 w 133159"/>
                <a:gd name="connsiteY1" fmla="*/ 31051 h 31051"/>
                <a:gd name="connsiteX2" fmla="*/ 0 w 133159"/>
                <a:gd name="connsiteY2" fmla="*/ 26860 h 31051"/>
                <a:gd name="connsiteX3" fmla="*/ 103441 w 133159"/>
                <a:gd name="connsiteY3" fmla="*/ 26860 h 31051"/>
                <a:gd name="connsiteX4" fmla="*/ 130207 w 133159"/>
                <a:gd name="connsiteY4" fmla="*/ 0 h 31051"/>
                <a:gd name="connsiteX5" fmla="*/ 133159 w 133159"/>
                <a:gd name="connsiteY5" fmla="*/ 2953 h 31051"/>
                <a:gd name="connsiteX6" fmla="*/ 105156 w 133159"/>
                <a:gd name="connsiteY6" fmla="*/ 31051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159" h="31051">
                  <a:moveTo>
                    <a:pt x="105156" y="31051"/>
                  </a:moveTo>
                  <a:lnTo>
                    <a:pt x="0" y="31051"/>
                  </a:lnTo>
                  <a:lnTo>
                    <a:pt x="0" y="26860"/>
                  </a:lnTo>
                  <a:lnTo>
                    <a:pt x="103441" y="26860"/>
                  </a:lnTo>
                  <a:lnTo>
                    <a:pt x="130207" y="0"/>
                  </a:lnTo>
                  <a:lnTo>
                    <a:pt x="133159" y="2953"/>
                  </a:lnTo>
                  <a:lnTo>
                    <a:pt x="105156" y="3105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96CFE5E-AFC5-CAED-8978-126C5E55EF45}"/>
              </a:ext>
            </a:extLst>
          </p:cNvPr>
          <p:cNvSpPr txBox="1"/>
          <p:nvPr userDrawn="1"/>
        </p:nvSpPr>
        <p:spPr>
          <a:xfrm>
            <a:off x="9666943" y="229972"/>
            <a:ext cx="206787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alpha val="24000"/>
                  </a:schemeClr>
                </a:solidFill>
              </a:rPr>
              <a:t>011000101001011010101101010101</a:t>
            </a:r>
          </a:p>
        </p:txBody>
      </p:sp>
      <p:sp>
        <p:nvSpPr>
          <p:cNvPr id="285" name="Text Placeholder 266">
            <a:extLst>
              <a:ext uri="{FF2B5EF4-FFF2-40B4-BE49-F238E27FC236}">
                <a16:creationId xmlns:a16="http://schemas.microsoft.com/office/drawing/2014/main" id="{E3BB339F-A19B-CC28-E3C7-F3A7259A5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1232019"/>
            <a:ext cx="5434013" cy="2092808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7" name="Text Placeholder 266">
            <a:extLst>
              <a:ext uri="{FF2B5EF4-FFF2-40B4-BE49-F238E27FC236}">
                <a16:creationId xmlns:a16="http://schemas.microsoft.com/office/drawing/2014/main" id="{CB5C5909-FB91-7116-E786-439B4E9B12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4750" y="1585367"/>
            <a:ext cx="2557463" cy="1739460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8" name="Text Placeholder 266">
            <a:extLst>
              <a:ext uri="{FF2B5EF4-FFF2-40B4-BE49-F238E27FC236}">
                <a16:creationId xmlns:a16="http://schemas.microsoft.com/office/drawing/2014/main" id="{2267536B-3DB0-2057-7DEA-1EC807C99F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31300" y="1579601"/>
            <a:ext cx="2557463" cy="1745226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97" name="Graphic 151">
            <a:extLst>
              <a:ext uri="{FF2B5EF4-FFF2-40B4-BE49-F238E27FC236}">
                <a16:creationId xmlns:a16="http://schemas.microsoft.com/office/drawing/2014/main" id="{AFEB6E7C-187A-44DA-F6F8-901C047EF2B1}"/>
              </a:ext>
            </a:extLst>
          </p:cNvPr>
          <p:cNvGrpSpPr/>
          <p:nvPr userDrawn="1"/>
        </p:nvGrpSpPr>
        <p:grpSpPr>
          <a:xfrm rot="16200000">
            <a:off x="6248993" y="1234762"/>
            <a:ext cx="313038" cy="274964"/>
            <a:chOff x="10625128" y="225967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2811BDFC-040A-A39A-37E0-E18F2E41C6FF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AE845A0-A178-FDC2-ED86-E852977A572C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F5E2F69-FF37-DBC0-E9C5-5F5B13AA39F6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5" name="Graphic 150">
            <a:extLst>
              <a:ext uri="{FF2B5EF4-FFF2-40B4-BE49-F238E27FC236}">
                <a16:creationId xmlns:a16="http://schemas.microsoft.com/office/drawing/2014/main" id="{4536B73C-2C63-B3A3-E275-B7F7CC1E03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31300" y="1215725"/>
            <a:ext cx="274303" cy="274320"/>
            <a:chOff x="11899415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2A911B9C-F069-54BD-7445-66698F67B371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FA1497-FB00-981F-7DAA-641AAF202AC5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479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 descr="A picture containing text, street, night, city&#10;&#10;Description automatically generated">
            <a:extLst>
              <a:ext uri="{FF2B5EF4-FFF2-40B4-BE49-F238E27FC236}">
                <a16:creationId xmlns:a16="http://schemas.microsoft.com/office/drawing/2014/main" id="{726DDC7B-F5F9-0C15-C618-27A9F5C69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3" r="154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2FECE-2A97-73E5-6AC2-079BC1B7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1" y="472645"/>
            <a:ext cx="4540836" cy="12762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8EE49-D2C3-869A-59EA-EAF2AB5136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BBD1A-0F88-47CB-E9E7-45C60284C1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66">
            <a:extLst>
              <a:ext uri="{FF2B5EF4-FFF2-40B4-BE49-F238E27FC236}">
                <a16:creationId xmlns:a16="http://schemas.microsoft.com/office/drawing/2014/main" id="{BD70505A-EE1E-4913-8689-3CAA7ABFF0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31188" y="2219447"/>
            <a:ext cx="2557463" cy="39067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0615433A-F61A-4582-B686-EB82AA8A95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31188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6">
            <a:extLst>
              <a:ext uri="{FF2B5EF4-FFF2-40B4-BE49-F238E27FC236}">
                <a16:creationId xmlns:a16="http://schemas.microsoft.com/office/drawing/2014/main" id="{C49CC6B3-A9F2-57CA-2F34-DB51D5B89B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02263" y="2219447"/>
            <a:ext cx="2557463" cy="39067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66">
            <a:extLst>
              <a:ext uri="{FF2B5EF4-FFF2-40B4-BE49-F238E27FC236}">
                <a16:creationId xmlns:a16="http://schemas.microsoft.com/office/drawing/2014/main" id="{9340146D-21DD-5C03-7D1A-E24E7FAFD1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02263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EC82C9B-AF6F-4350-8BE3-1CD8C4712B00}"/>
              </a:ext>
            </a:extLst>
          </p:cNvPr>
          <p:cNvSpPr/>
          <p:nvPr/>
        </p:nvSpPr>
        <p:spPr>
          <a:xfrm>
            <a:off x="1941068" y="2226997"/>
            <a:ext cx="802862" cy="60674"/>
          </a:xfrm>
          <a:custGeom>
            <a:avLst/>
            <a:gdLst>
              <a:gd name="connsiteX0" fmla="*/ 802862 w 802862"/>
              <a:gd name="connsiteY0" fmla="*/ 0 h 60674"/>
              <a:gd name="connsiteX1" fmla="*/ 60579 w 802862"/>
              <a:gd name="connsiteY1" fmla="*/ 0 h 60674"/>
              <a:gd name="connsiteX2" fmla="*/ 0 w 802862"/>
              <a:gd name="connsiteY2" fmla="*/ 60674 h 60674"/>
              <a:gd name="connsiteX3" fmla="*/ 746284 w 802862"/>
              <a:gd name="connsiteY3" fmla="*/ 60674 h 60674"/>
              <a:gd name="connsiteX4" fmla="*/ 802862 w 802862"/>
              <a:gd name="connsiteY4" fmla="*/ 0 h 6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862" h="60674">
                <a:moveTo>
                  <a:pt x="802862" y="0"/>
                </a:moveTo>
                <a:lnTo>
                  <a:pt x="60579" y="0"/>
                </a:lnTo>
                <a:lnTo>
                  <a:pt x="0" y="60674"/>
                </a:lnTo>
                <a:lnTo>
                  <a:pt x="746284" y="60674"/>
                </a:lnTo>
                <a:lnTo>
                  <a:pt x="802862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AF477D-B8A7-BFAB-F6C1-88AA6E23FBEE}"/>
              </a:ext>
            </a:extLst>
          </p:cNvPr>
          <p:cNvSpPr/>
          <p:nvPr/>
        </p:nvSpPr>
        <p:spPr>
          <a:xfrm>
            <a:off x="1941068" y="2848979"/>
            <a:ext cx="802862" cy="60579"/>
          </a:xfrm>
          <a:custGeom>
            <a:avLst/>
            <a:gdLst>
              <a:gd name="connsiteX0" fmla="*/ 802862 w 802862"/>
              <a:gd name="connsiteY0" fmla="*/ 60579 h 60579"/>
              <a:gd name="connsiteX1" fmla="*/ 60579 w 802862"/>
              <a:gd name="connsiteY1" fmla="*/ 60579 h 60579"/>
              <a:gd name="connsiteX2" fmla="*/ 0 w 802862"/>
              <a:gd name="connsiteY2" fmla="*/ 0 h 60579"/>
              <a:gd name="connsiteX3" fmla="*/ 746284 w 802862"/>
              <a:gd name="connsiteY3" fmla="*/ 0 h 60579"/>
              <a:gd name="connsiteX4" fmla="*/ 802862 w 802862"/>
              <a:gd name="connsiteY4" fmla="*/ 60579 h 6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862" h="60579">
                <a:moveTo>
                  <a:pt x="802862" y="60579"/>
                </a:moveTo>
                <a:lnTo>
                  <a:pt x="60579" y="60579"/>
                </a:lnTo>
                <a:lnTo>
                  <a:pt x="0" y="0"/>
                </a:lnTo>
                <a:lnTo>
                  <a:pt x="746284" y="0"/>
                </a:lnTo>
                <a:lnTo>
                  <a:pt x="802862" y="6057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F1C3213-8D25-A9E6-D10B-509295B58522}"/>
              </a:ext>
            </a:extLst>
          </p:cNvPr>
          <p:cNvSpPr/>
          <p:nvPr/>
        </p:nvSpPr>
        <p:spPr>
          <a:xfrm>
            <a:off x="2749265" y="2254619"/>
            <a:ext cx="1237868" cy="262032"/>
          </a:xfrm>
          <a:custGeom>
            <a:avLst/>
            <a:gdLst>
              <a:gd name="connsiteX0" fmla="*/ 1237869 w 1237868"/>
              <a:gd name="connsiteY0" fmla="*/ 262033 h 262032"/>
              <a:gd name="connsiteX1" fmla="*/ 1232440 w 1237868"/>
              <a:gd name="connsiteY1" fmla="*/ 262033 h 262032"/>
              <a:gd name="connsiteX2" fmla="*/ 1232440 w 1237868"/>
              <a:gd name="connsiteY2" fmla="*/ 73914 h 262032"/>
              <a:gd name="connsiteX3" fmla="*/ 1163955 w 1237868"/>
              <a:gd name="connsiteY3" fmla="*/ 5429 h 262032"/>
              <a:gd name="connsiteX4" fmla="*/ 0 w 1237868"/>
              <a:gd name="connsiteY4" fmla="*/ 5429 h 262032"/>
              <a:gd name="connsiteX5" fmla="*/ 0 w 1237868"/>
              <a:gd name="connsiteY5" fmla="*/ 0 h 262032"/>
              <a:gd name="connsiteX6" fmla="*/ 1166146 w 1237868"/>
              <a:gd name="connsiteY6" fmla="*/ 0 h 262032"/>
              <a:gd name="connsiteX7" fmla="*/ 1167003 w 1237868"/>
              <a:gd name="connsiteY7" fmla="*/ 762 h 262032"/>
              <a:gd name="connsiteX8" fmla="*/ 1237869 w 1237868"/>
              <a:gd name="connsiteY8" fmla="*/ 71723 h 262032"/>
              <a:gd name="connsiteX9" fmla="*/ 1237869 w 1237868"/>
              <a:gd name="connsiteY9" fmla="*/ 262033 h 26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7868" h="262032">
                <a:moveTo>
                  <a:pt x="1237869" y="262033"/>
                </a:moveTo>
                <a:lnTo>
                  <a:pt x="1232440" y="262033"/>
                </a:lnTo>
                <a:lnTo>
                  <a:pt x="1232440" y="73914"/>
                </a:lnTo>
                <a:lnTo>
                  <a:pt x="1163955" y="5429"/>
                </a:lnTo>
                <a:lnTo>
                  <a:pt x="0" y="5429"/>
                </a:lnTo>
                <a:lnTo>
                  <a:pt x="0" y="0"/>
                </a:lnTo>
                <a:lnTo>
                  <a:pt x="1166146" y="0"/>
                </a:lnTo>
                <a:lnTo>
                  <a:pt x="1167003" y="762"/>
                </a:lnTo>
                <a:lnTo>
                  <a:pt x="1237869" y="71723"/>
                </a:lnTo>
                <a:lnTo>
                  <a:pt x="1237869" y="26203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A6017DA-FA79-3095-0AAE-433D36CFDC5D}"/>
              </a:ext>
            </a:extLst>
          </p:cNvPr>
          <p:cNvSpPr/>
          <p:nvPr/>
        </p:nvSpPr>
        <p:spPr>
          <a:xfrm>
            <a:off x="2749265" y="2617903"/>
            <a:ext cx="1237868" cy="263175"/>
          </a:xfrm>
          <a:custGeom>
            <a:avLst/>
            <a:gdLst>
              <a:gd name="connsiteX0" fmla="*/ 1166146 w 1237868"/>
              <a:gd name="connsiteY0" fmla="*/ 263176 h 263175"/>
              <a:gd name="connsiteX1" fmla="*/ 0 w 1237868"/>
              <a:gd name="connsiteY1" fmla="*/ 263176 h 263175"/>
              <a:gd name="connsiteX2" fmla="*/ 0 w 1237868"/>
              <a:gd name="connsiteY2" fmla="*/ 257746 h 263175"/>
              <a:gd name="connsiteX3" fmla="*/ 1163955 w 1237868"/>
              <a:gd name="connsiteY3" fmla="*/ 257746 h 263175"/>
              <a:gd name="connsiteX4" fmla="*/ 1232440 w 1237868"/>
              <a:gd name="connsiteY4" fmla="*/ 189262 h 263175"/>
              <a:gd name="connsiteX5" fmla="*/ 1232440 w 1237868"/>
              <a:gd name="connsiteY5" fmla="*/ 0 h 263175"/>
              <a:gd name="connsiteX6" fmla="*/ 1237869 w 1237868"/>
              <a:gd name="connsiteY6" fmla="*/ 0 h 263175"/>
              <a:gd name="connsiteX7" fmla="*/ 1237869 w 1237868"/>
              <a:gd name="connsiteY7" fmla="*/ 191452 h 263175"/>
              <a:gd name="connsiteX8" fmla="*/ 1237107 w 1237868"/>
              <a:gd name="connsiteY8" fmla="*/ 192310 h 263175"/>
              <a:gd name="connsiteX9" fmla="*/ 1166146 w 1237868"/>
              <a:gd name="connsiteY9" fmla="*/ 263176 h 26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7868" h="263175">
                <a:moveTo>
                  <a:pt x="1166146" y="263176"/>
                </a:moveTo>
                <a:lnTo>
                  <a:pt x="0" y="263176"/>
                </a:lnTo>
                <a:lnTo>
                  <a:pt x="0" y="257746"/>
                </a:lnTo>
                <a:lnTo>
                  <a:pt x="1163955" y="257746"/>
                </a:lnTo>
                <a:lnTo>
                  <a:pt x="1232440" y="189262"/>
                </a:lnTo>
                <a:lnTo>
                  <a:pt x="1232440" y="0"/>
                </a:lnTo>
                <a:lnTo>
                  <a:pt x="1237869" y="0"/>
                </a:lnTo>
                <a:lnTo>
                  <a:pt x="1237869" y="191452"/>
                </a:lnTo>
                <a:lnTo>
                  <a:pt x="1237107" y="192310"/>
                </a:lnTo>
                <a:lnTo>
                  <a:pt x="1166146" y="2631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CD4BF35-8BAB-288C-C0B8-25EF66BA4F5D}"/>
              </a:ext>
            </a:extLst>
          </p:cNvPr>
          <p:cNvSpPr/>
          <p:nvPr/>
        </p:nvSpPr>
        <p:spPr>
          <a:xfrm>
            <a:off x="3984466" y="2001540"/>
            <a:ext cx="1150239" cy="569118"/>
          </a:xfrm>
          <a:custGeom>
            <a:avLst/>
            <a:gdLst>
              <a:gd name="connsiteX0" fmla="*/ 584930 w 1150239"/>
              <a:gd name="connsiteY0" fmla="*/ 569119 h 569118"/>
              <a:gd name="connsiteX1" fmla="*/ 0 w 1150239"/>
              <a:gd name="connsiteY1" fmla="*/ 569119 h 569118"/>
              <a:gd name="connsiteX2" fmla="*/ 0 w 1150239"/>
              <a:gd name="connsiteY2" fmla="*/ 563689 h 569118"/>
              <a:gd name="connsiteX3" fmla="*/ 582739 w 1150239"/>
              <a:gd name="connsiteY3" fmla="*/ 563689 h 569118"/>
              <a:gd name="connsiteX4" fmla="*/ 1146429 w 1150239"/>
              <a:gd name="connsiteY4" fmla="*/ 0 h 569118"/>
              <a:gd name="connsiteX5" fmla="*/ 1150239 w 1150239"/>
              <a:gd name="connsiteY5" fmla="*/ 3810 h 569118"/>
              <a:gd name="connsiteX6" fmla="*/ 584930 w 1150239"/>
              <a:gd name="connsiteY6" fmla="*/ 569119 h 5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239" h="569118">
                <a:moveTo>
                  <a:pt x="584930" y="569119"/>
                </a:moveTo>
                <a:lnTo>
                  <a:pt x="0" y="569119"/>
                </a:lnTo>
                <a:lnTo>
                  <a:pt x="0" y="563689"/>
                </a:lnTo>
                <a:lnTo>
                  <a:pt x="582739" y="563689"/>
                </a:lnTo>
                <a:lnTo>
                  <a:pt x="1146429" y="0"/>
                </a:lnTo>
                <a:lnTo>
                  <a:pt x="1150239" y="3810"/>
                </a:lnTo>
                <a:lnTo>
                  <a:pt x="584930" y="56911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aphic 11">
            <a:extLst>
              <a:ext uri="{FF2B5EF4-FFF2-40B4-BE49-F238E27FC236}">
                <a16:creationId xmlns:a16="http://schemas.microsoft.com/office/drawing/2014/main" id="{256CD069-BBFB-A831-EF9B-20C66C0D6293}"/>
              </a:ext>
            </a:extLst>
          </p:cNvPr>
          <p:cNvGrpSpPr/>
          <p:nvPr/>
        </p:nvGrpSpPr>
        <p:grpSpPr>
          <a:xfrm>
            <a:off x="5110798" y="1865809"/>
            <a:ext cx="159639" cy="159639"/>
            <a:chOff x="5110798" y="1865809"/>
            <a:chExt cx="159639" cy="159639"/>
          </a:xfrm>
          <a:solidFill>
            <a:schemeClr val="accent1"/>
          </a:solidFill>
        </p:grpSpPr>
        <p:grpSp>
          <p:nvGrpSpPr>
            <p:cNvPr id="21" name="Graphic 11">
              <a:extLst>
                <a:ext uri="{FF2B5EF4-FFF2-40B4-BE49-F238E27FC236}">
                  <a16:creationId xmlns:a16="http://schemas.microsoft.com/office/drawing/2014/main" id="{031DE570-B9B0-8FCD-8A2B-64C8BC84CDF7}"/>
                </a:ext>
              </a:extLst>
            </p:cNvPr>
            <p:cNvGrpSpPr/>
            <p:nvPr/>
          </p:nvGrpSpPr>
          <p:grpSpPr>
            <a:xfrm>
              <a:off x="5151279" y="1906290"/>
              <a:ext cx="78771" cy="78771"/>
              <a:chOff x="5151279" y="1906290"/>
              <a:chExt cx="78771" cy="78771"/>
            </a:xfrm>
            <a:solidFill>
              <a:schemeClr val="accent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844CCA-21BA-C72C-EAB5-CD3AC9F0F08E}"/>
                  </a:ext>
                </a:extLst>
              </p:cNvPr>
              <p:cNvSpPr/>
              <p:nvPr/>
            </p:nvSpPr>
            <p:spPr>
              <a:xfrm>
                <a:off x="5151279" y="1906290"/>
                <a:ext cx="78771" cy="78771"/>
              </a:xfrm>
              <a:custGeom>
                <a:avLst/>
                <a:gdLst>
                  <a:gd name="connsiteX0" fmla="*/ 78772 w 78771"/>
                  <a:gd name="connsiteY0" fmla="*/ 16764 h 78771"/>
                  <a:gd name="connsiteX1" fmla="*/ 78772 w 78771"/>
                  <a:gd name="connsiteY1" fmla="*/ 61341 h 78771"/>
                  <a:gd name="connsiteX2" fmla="*/ 61436 w 78771"/>
                  <a:gd name="connsiteY2" fmla="*/ 78772 h 78771"/>
                  <a:gd name="connsiteX3" fmla="*/ 19812 w 78771"/>
                  <a:gd name="connsiteY3" fmla="*/ 78772 h 78771"/>
                  <a:gd name="connsiteX4" fmla="*/ 0 w 78771"/>
                  <a:gd name="connsiteY4" fmla="*/ 58865 h 78771"/>
                  <a:gd name="connsiteX5" fmla="*/ 0 w 78771"/>
                  <a:gd name="connsiteY5" fmla="*/ 19241 h 78771"/>
                  <a:gd name="connsiteX6" fmla="*/ 19241 w 78771"/>
                  <a:gd name="connsiteY6" fmla="*/ 0 h 78771"/>
                  <a:gd name="connsiteX7" fmla="*/ 62008 w 78771"/>
                  <a:gd name="connsiteY7" fmla="*/ 0 h 78771"/>
                  <a:gd name="connsiteX8" fmla="*/ 78772 w 78771"/>
                  <a:gd name="connsiteY8" fmla="*/ 16764 h 7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771" h="78771">
                    <a:moveTo>
                      <a:pt x="78772" y="16764"/>
                    </a:moveTo>
                    <a:lnTo>
                      <a:pt x="78772" y="61341"/>
                    </a:lnTo>
                    <a:lnTo>
                      <a:pt x="61436" y="78772"/>
                    </a:lnTo>
                    <a:lnTo>
                      <a:pt x="19812" y="78772"/>
                    </a:lnTo>
                    <a:lnTo>
                      <a:pt x="0" y="58865"/>
                    </a:lnTo>
                    <a:lnTo>
                      <a:pt x="0" y="19241"/>
                    </a:lnTo>
                    <a:lnTo>
                      <a:pt x="19241" y="0"/>
                    </a:lnTo>
                    <a:lnTo>
                      <a:pt x="62008" y="0"/>
                    </a:lnTo>
                    <a:lnTo>
                      <a:pt x="78772" y="1676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1513DA-DFE6-4FF7-1790-3287692AA3CA}"/>
                  </a:ext>
                </a:extLst>
              </p:cNvPr>
              <p:cNvSpPr/>
              <p:nvPr/>
            </p:nvSpPr>
            <p:spPr>
              <a:xfrm>
                <a:off x="5151279" y="1906290"/>
                <a:ext cx="19240" cy="19240"/>
              </a:xfrm>
              <a:custGeom>
                <a:avLst/>
                <a:gdLst>
                  <a:gd name="connsiteX0" fmla="*/ 19241 w 19240"/>
                  <a:gd name="connsiteY0" fmla="*/ 0 h 19240"/>
                  <a:gd name="connsiteX1" fmla="*/ 0 w 19240"/>
                  <a:gd name="connsiteY1" fmla="*/ 19241 h 19240"/>
                  <a:gd name="connsiteX2" fmla="*/ 19241 w 19240"/>
                  <a:gd name="connsiteY2" fmla="*/ 0 h 1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240" h="19240">
                    <a:moveTo>
                      <a:pt x="19241" y="0"/>
                    </a:moveTo>
                    <a:lnTo>
                      <a:pt x="0" y="19241"/>
                    </a:lnTo>
                    <a:lnTo>
                      <a:pt x="19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5FB0D20-1E15-1250-E05D-95BA902B6C48}"/>
                  </a:ext>
                </a:extLst>
              </p:cNvPr>
              <p:cNvSpPr/>
              <p:nvPr/>
            </p:nvSpPr>
            <p:spPr>
              <a:xfrm>
                <a:off x="5213287" y="1906290"/>
                <a:ext cx="16764" cy="16764"/>
              </a:xfrm>
              <a:custGeom>
                <a:avLst/>
                <a:gdLst>
                  <a:gd name="connsiteX0" fmla="*/ 16764 w 16764"/>
                  <a:gd name="connsiteY0" fmla="*/ 16764 h 16764"/>
                  <a:gd name="connsiteX1" fmla="*/ 0 w 16764"/>
                  <a:gd name="connsiteY1" fmla="*/ 0 h 16764"/>
                  <a:gd name="connsiteX2" fmla="*/ 16764 w 16764"/>
                  <a:gd name="connsiteY2" fmla="*/ 16764 h 16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64" h="16764">
                    <a:moveTo>
                      <a:pt x="16764" y="16764"/>
                    </a:moveTo>
                    <a:lnTo>
                      <a:pt x="0" y="0"/>
                    </a:lnTo>
                    <a:lnTo>
                      <a:pt x="16764" y="1676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97D885B-9C73-9445-B284-82D6B08EC8A3}"/>
                  </a:ext>
                </a:extLst>
              </p:cNvPr>
              <p:cNvSpPr/>
              <p:nvPr/>
            </p:nvSpPr>
            <p:spPr>
              <a:xfrm>
                <a:off x="5212715" y="1967631"/>
                <a:ext cx="17335" cy="17335"/>
              </a:xfrm>
              <a:custGeom>
                <a:avLst/>
                <a:gdLst>
                  <a:gd name="connsiteX0" fmla="*/ 17336 w 17335"/>
                  <a:gd name="connsiteY0" fmla="*/ 0 h 17335"/>
                  <a:gd name="connsiteX1" fmla="*/ 0 w 17335"/>
                  <a:gd name="connsiteY1" fmla="*/ 17335 h 17335"/>
                  <a:gd name="connsiteX2" fmla="*/ 17336 w 17335"/>
                  <a:gd name="connsiteY2" fmla="*/ 0 h 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35" h="17335">
                    <a:moveTo>
                      <a:pt x="17336" y="0"/>
                    </a:moveTo>
                    <a:lnTo>
                      <a:pt x="0" y="17335"/>
                    </a:lnTo>
                    <a:lnTo>
                      <a:pt x="17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C197B11-9EFA-78CD-AEEC-13F024C8CA5B}"/>
                  </a:ext>
                </a:extLst>
              </p:cNvPr>
              <p:cNvSpPr/>
              <p:nvPr/>
            </p:nvSpPr>
            <p:spPr>
              <a:xfrm>
                <a:off x="5151279" y="1965154"/>
                <a:ext cx="19812" cy="19907"/>
              </a:xfrm>
              <a:custGeom>
                <a:avLst/>
                <a:gdLst>
                  <a:gd name="connsiteX0" fmla="*/ 19812 w 19812"/>
                  <a:gd name="connsiteY0" fmla="*/ 19907 h 19907"/>
                  <a:gd name="connsiteX1" fmla="*/ 0 w 19812"/>
                  <a:gd name="connsiteY1" fmla="*/ 0 h 19907"/>
                  <a:gd name="connsiteX2" fmla="*/ 19812 w 19812"/>
                  <a:gd name="connsiteY2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12" h="19907">
                    <a:moveTo>
                      <a:pt x="19812" y="19907"/>
                    </a:moveTo>
                    <a:lnTo>
                      <a:pt x="0" y="0"/>
                    </a:lnTo>
                    <a:lnTo>
                      <a:pt x="19812" y="1990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11">
              <a:extLst>
                <a:ext uri="{FF2B5EF4-FFF2-40B4-BE49-F238E27FC236}">
                  <a16:creationId xmlns:a16="http://schemas.microsoft.com/office/drawing/2014/main" id="{E54C2D09-2C47-59E4-2554-278AE29FB8CE}"/>
                </a:ext>
              </a:extLst>
            </p:cNvPr>
            <p:cNvGrpSpPr/>
            <p:nvPr/>
          </p:nvGrpSpPr>
          <p:grpSpPr>
            <a:xfrm>
              <a:off x="5110798" y="1865809"/>
              <a:ext cx="159639" cy="159639"/>
              <a:chOff x="5110798" y="1865809"/>
              <a:chExt cx="159639" cy="159639"/>
            </a:xfrm>
            <a:solidFill>
              <a:schemeClr val="accent1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C40D288-4EDD-2368-FE2D-889D718E35C7}"/>
                  </a:ext>
                </a:extLst>
              </p:cNvPr>
              <p:cNvSpPr/>
              <p:nvPr/>
            </p:nvSpPr>
            <p:spPr>
              <a:xfrm>
                <a:off x="5110798" y="1865809"/>
                <a:ext cx="159639" cy="159639"/>
              </a:xfrm>
              <a:custGeom>
                <a:avLst/>
                <a:gdLst>
                  <a:gd name="connsiteX0" fmla="*/ 124111 w 159639"/>
                  <a:gd name="connsiteY0" fmla="*/ 159639 h 159639"/>
                  <a:gd name="connsiteX1" fmla="*/ 40481 w 159639"/>
                  <a:gd name="connsiteY1" fmla="*/ 159639 h 159639"/>
                  <a:gd name="connsiteX2" fmla="*/ 0 w 159639"/>
                  <a:gd name="connsiteY2" fmla="*/ 119158 h 159639"/>
                  <a:gd name="connsiteX3" fmla="*/ 0 w 159639"/>
                  <a:gd name="connsiteY3" fmla="*/ 39338 h 159639"/>
                  <a:gd name="connsiteX4" fmla="*/ 39243 w 159639"/>
                  <a:gd name="connsiteY4" fmla="*/ 0 h 159639"/>
                  <a:gd name="connsiteX5" fmla="*/ 125254 w 159639"/>
                  <a:gd name="connsiteY5" fmla="*/ 0 h 159639"/>
                  <a:gd name="connsiteX6" fmla="*/ 159639 w 159639"/>
                  <a:gd name="connsiteY6" fmla="*/ 34385 h 159639"/>
                  <a:gd name="connsiteX7" fmla="*/ 159639 w 159639"/>
                  <a:gd name="connsiteY7" fmla="*/ 124016 h 159639"/>
                  <a:gd name="connsiteX8" fmla="*/ 124111 w 159639"/>
                  <a:gd name="connsiteY8" fmla="*/ 159639 h 159639"/>
                  <a:gd name="connsiteX9" fmla="*/ 42767 w 159639"/>
                  <a:gd name="connsiteY9" fmla="*/ 154210 h 159639"/>
                  <a:gd name="connsiteX10" fmla="*/ 121920 w 159639"/>
                  <a:gd name="connsiteY10" fmla="*/ 154210 h 159639"/>
                  <a:gd name="connsiteX11" fmla="*/ 154305 w 159639"/>
                  <a:gd name="connsiteY11" fmla="*/ 121825 h 159639"/>
                  <a:gd name="connsiteX12" fmla="*/ 154305 w 159639"/>
                  <a:gd name="connsiteY12" fmla="*/ 36671 h 159639"/>
                  <a:gd name="connsiteX13" fmla="*/ 123063 w 159639"/>
                  <a:gd name="connsiteY13" fmla="*/ 5429 h 159639"/>
                  <a:gd name="connsiteX14" fmla="*/ 41624 w 159639"/>
                  <a:gd name="connsiteY14" fmla="*/ 5429 h 159639"/>
                  <a:gd name="connsiteX15" fmla="*/ 5525 w 159639"/>
                  <a:gd name="connsiteY15" fmla="*/ 41529 h 159639"/>
                  <a:gd name="connsiteX16" fmla="*/ 5525 w 159639"/>
                  <a:gd name="connsiteY16" fmla="*/ 116872 h 159639"/>
                  <a:gd name="connsiteX17" fmla="*/ 42767 w 159639"/>
                  <a:gd name="connsiteY17" fmla="*/ 154210 h 15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9639" h="159639">
                    <a:moveTo>
                      <a:pt x="124111" y="159639"/>
                    </a:moveTo>
                    <a:lnTo>
                      <a:pt x="40481" y="159639"/>
                    </a:lnTo>
                    <a:lnTo>
                      <a:pt x="0" y="119158"/>
                    </a:lnTo>
                    <a:lnTo>
                      <a:pt x="0" y="39338"/>
                    </a:lnTo>
                    <a:lnTo>
                      <a:pt x="39243" y="0"/>
                    </a:lnTo>
                    <a:lnTo>
                      <a:pt x="125254" y="0"/>
                    </a:lnTo>
                    <a:lnTo>
                      <a:pt x="159639" y="34385"/>
                    </a:lnTo>
                    <a:lnTo>
                      <a:pt x="159639" y="124016"/>
                    </a:lnTo>
                    <a:lnTo>
                      <a:pt x="124111" y="159639"/>
                    </a:lnTo>
                    <a:close/>
                    <a:moveTo>
                      <a:pt x="42767" y="154210"/>
                    </a:moveTo>
                    <a:lnTo>
                      <a:pt x="121920" y="154210"/>
                    </a:lnTo>
                    <a:lnTo>
                      <a:pt x="154305" y="121825"/>
                    </a:lnTo>
                    <a:lnTo>
                      <a:pt x="154305" y="36671"/>
                    </a:lnTo>
                    <a:lnTo>
                      <a:pt x="123063" y="5429"/>
                    </a:lnTo>
                    <a:lnTo>
                      <a:pt x="41624" y="5429"/>
                    </a:lnTo>
                    <a:lnTo>
                      <a:pt x="5525" y="41529"/>
                    </a:lnTo>
                    <a:lnTo>
                      <a:pt x="5525" y="116872"/>
                    </a:lnTo>
                    <a:lnTo>
                      <a:pt x="42767" y="15421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7072450-D29D-F52D-5EF2-999B478BAC40}"/>
                  </a:ext>
                </a:extLst>
              </p:cNvPr>
              <p:cNvSpPr/>
              <p:nvPr/>
            </p:nvSpPr>
            <p:spPr>
              <a:xfrm rot="-2699399">
                <a:off x="5105839" y="1884746"/>
                <a:ext cx="53339" cy="5429"/>
              </a:xfrm>
              <a:custGeom>
                <a:avLst/>
                <a:gdLst>
                  <a:gd name="connsiteX0" fmla="*/ 0 w 53339"/>
                  <a:gd name="connsiteY0" fmla="*/ 0 h 5429"/>
                  <a:gd name="connsiteX1" fmla="*/ 53340 w 53339"/>
                  <a:gd name="connsiteY1" fmla="*/ 0 h 5429"/>
                  <a:gd name="connsiteX2" fmla="*/ 53340 w 53339"/>
                  <a:gd name="connsiteY2" fmla="*/ 5429 h 5429"/>
                  <a:gd name="connsiteX3" fmla="*/ 0 w 53339"/>
                  <a:gd name="connsiteY3" fmla="*/ 5429 h 5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39" h="5429">
                    <a:moveTo>
                      <a:pt x="0" y="0"/>
                    </a:moveTo>
                    <a:lnTo>
                      <a:pt x="53340" y="0"/>
                    </a:lnTo>
                    <a:lnTo>
                      <a:pt x="53340" y="5429"/>
                    </a:lnTo>
                    <a:lnTo>
                      <a:pt x="0" y="542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B5DED65-7896-0EE9-85A4-0ED6B7D006C3}"/>
                  </a:ext>
                </a:extLst>
              </p:cNvPr>
              <p:cNvSpPr/>
              <p:nvPr/>
            </p:nvSpPr>
            <p:spPr>
              <a:xfrm rot="-2698799">
                <a:off x="5248478" y="1861642"/>
                <a:ext cx="5429" cy="46386"/>
              </a:xfrm>
              <a:custGeom>
                <a:avLst/>
                <a:gdLst>
                  <a:gd name="connsiteX0" fmla="*/ 0 w 5429"/>
                  <a:gd name="connsiteY0" fmla="*/ 0 h 46386"/>
                  <a:gd name="connsiteX1" fmla="*/ 5429 w 5429"/>
                  <a:gd name="connsiteY1" fmla="*/ 0 h 46386"/>
                  <a:gd name="connsiteX2" fmla="*/ 5429 w 5429"/>
                  <a:gd name="connsiteY2" fmla="*/ 46387 h 46386"/>
                  <a:gd name="connsiteX3" fmla="*/ 0 w 5429"/>
                  <a:gd name="connsiteY3" fmla="*/ 46387 h 4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9" h="46386">
                    <a:moveTo>
                      <a:pt x="0" y="0"/>
                    </a:moveTo>
                    <a:lnTo>
                      <a:pt x="5429" y="0"/>
                    </a:lnTo>
                    <a:lnTo>
                      <a:pt x="5429" y="46387"/>
                    </a:lnTo>
                    <a:lnTo>
                      <a:pt x="0" y="463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C656D8B-6C13-04DE-494B-9E2A38936ECB}"/>
                  </a:ext>
                </a:extLst>
              </p:cNvPr>
              <p:cNvSpPr/>
              <p:nvPr/>
            </p:nvSpPr>
            <p:spPr>
              <a:xfrm rot="-2700000">
                <a:off x="5226785" y="2003044"/>
                <a:ext cx="48101" cy="5429"/>
              </a:xfrm>
              <a:custGeom>
                <a:avLst/>
                <a:gdLst>
                  <a:gd name="connsiteX0" fmla="*/ 0 w 48101"/>
                  <a:gd name="connsiteY0" fmla="*/ 0 h 5429"/>
                  <a:gd name="connsiteX1" fmla="*/ 48101 w 48101"/>
                  <a:gd name="connsiteY1" fmla="*/ 0 h 5429"/>
                  <a:gd name="connsiteX2" fmla="*/ 48101 w 48101"/>
                  <a:gd name="connsiteY2" fmla="*/ 5429 h 5429"/>
                  <a:gd name="connsiteX3" fmla="*/ 0 w 48101"/>
                  <a:gd name="connsiteY3" fmla="*/ 5429 h 5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01" h="5429">
                    <a:moveTo>
                      <a:pt x="0" y="0"/>
                    </a:moveTo>
                    <a:lnTo>
                      <a:pt x="48101" y="0"/>
                    </a:lnTo>
                    <a:lnTo>
                      <a:pt x="48101" y="5429"/>
                    </a:lnTo>
                    <a:lnTo>
                      <a:pt x="0" y="542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A09C028-CAC5-8784-0612-F4CC8273DA69}"/>
                  </a:ext>
                </a:extLst>
              </p:cNvPr>
              <p:cNvSpPr/>
              <p:nvPr/>
            </p:nvSpPr>
            <p:spPr>
              <a:xfrm rot="-2698799">
                <a:off x="5130282" y="1975671"/>
                <a:ext cx="5429" cy="54959"/>
              </a:xfrm>
              <a:custGeom>
                <a:avLst/>
                <a:gdLst>
                  <a:gd name="connsiteX0" fmla="*/ 0 w 5429"/>
                  <a:gd name="connsiteY0" fmla="*/ 0 h 54959"/>
                  <a:gd name="connsiteX1" fmla="*/ 5429 w 5429"/>
                  <a:gd name="connsiteY1" fmla="*/ 0 h 54959"/>
                  <a:gd name="connsiteX2" fmla="*/ 5429 w 5429"/>
                  <a:gd name="connsiteY2" fmla="*/ 54959 h 54959"/>
                  <a:gd name="connsiteX3" fmla="*/ 0 w 5429"/>
                  <a:gd name="connsiteY3" fmla="*/ 54959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9" h="54959">
                    <a:moveTo>
                      <a:pt x="0" y="0"/>
                    </a:moveTo>
                    <a:lnTo>
                      <a:pt x="5429" y="0"/>
                    </a:lnTo>
                    <a:lnTo>
                      <a:pt x="5429" y="54959"/>
                    </a:lnTo>
                    <a:lnTo>
                      <a:pt x="0" y="5495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044AF12-63C9-E774-B426-C31092A74B98}"/>
              </a:ext>
            </a:extLst>
          </p:cNvPr>
          <p:cNvSpPr/>
          <p:nvPr/>
        </p:nvSpPr>
        <p:spPr>
          <a:xfrm>
            <a:off x="4539583" y="2550466"/>
            <a:ext cx="75152" cy="39909"/>
          </a:xfrm>
          <a:custGeom>
            <a:avLst/>
            <a:gdLst>
              <a:gd name="connsiteX0" fmla="*/ 39148 w 75152"/>
              <a:gd name="connsiteY0" fmla="*/ 39910 h 39909"/>
              <a:gd name="connsiteX1" fmla="*/ 0 w 75152"/>
              <a:gd name="connsiteY1" fmla="*/ 39910 h 39909"/>
              <a:gd name="connsiteX2" fmla="*/ 0 w 75152"/>
              <a:gd name="connsiteY2" fmla="*/ 34480 h 39909"/>
              <a:gd name="connsiteX3" fmla="*/ 36862 w 75152"/>
              <a:gd name="connsiteY3" fmla="*/ 34480 h 39909"/>
              <a:gd name="connsiteX4" fmla="*/ 71342 w 75152"/>
              <a:gd name="connsiteY4" fmla="*/ 0 h 39909"/>
              <a:gd name="connsiteX5" fmla="*/ 75152 w 75152"/>
              <a:gd name="connsiteY5" fmla="*/ 3810 h 39909"/>
              <a:gd name="connsiteX6" fmla="*/ 39148 w 75152"/>
              <a:gd name="connsiteY6" fmla="*/ 39910 h 3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152" h="39909">
                <a:moveTo>
                  <a:pt x="39148" y="39910"/>
                </a:moveTo>
                <a:lnTo>
                  <a:pt x="0" y="39910"/>
                </a:lnTo>
                <a:lnTo>
                  <a:pt x="0" y="34480"/>
                </a:lnTo>
                <a:lnTo>
                  <a:pt x="36862" y="34480"/>
                </a:lnTo>
                <a:lnTo>
                  <a:pt x="71342" y="0"/>
                </a:lnTo>
                <a:lnTo>
                  <a:pt x="75152" y="3810"/>
                </a:lnTo>
                <a:lnTo>
                  <a:pt x="39148" y="39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E99302-8154-0BB2-4B7E-308B48261434}"/>
              </a:ext>
            </a:extLst>
          </p:cNvPr>
          <p:cNvSpPr/>
          <p:nvPr/>
        </p:nvSpPr>
        <p:spPr>
          <a:xfrm>
            <a:off x="4079145" y="2549609"/>
            <a:ext cx="168878" cy="5429"/>
          </a:xfrm>
          <a:custGeom>
            <a:avLst/>
            <a:gdLst>
              <a:gd name="connsiteX0" fmla="*/ 0 w 168878"/>
              <a:gd name="connsiteY0" fmla="*/ 0 h 5429"/>
              <a:gd name="connsiteX1" fmla="*/ 168878 w 168878"/>
              <a:gd name="connsiteY1" fmla="*/ 0 h 5429"/>
              <a:gd name="connsiteX2" fmla="*/ 168878 w 168878"/>
              <a:gd name="connsiteY2" fmla="*/ 5429 h 5429"/>
              <a:gd name="connsiteX3" fmla="*/ 0 w 168878"/>
              <a:gd name="connsiteY3" fmla="*/ 5429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878" h="5429">
                <a:moveTo>
                  <a:pt x="0" y="0"/>
                </a:moveTo>
                <a:lnTo>
                  <a:pt x="168878" y="0"/>
                </a:lnTo>
                <a:lnTo>
                  <a:pt x="168878" y="5429"/>
                </a:lnTo>
                <a:lnTo>
                  <a:pt x="0" y="54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445E3-C82C-16AF-38BB-96A5977F102F}"/>
              </a:ext>
            </a:extLst>
          </p:cNvPr>
          <p:cNvSpPr/>
          <p:nvPr/>
        </p:nvSpPr>
        <p:spPr>
          <a:xfrm>
            <a:off x="4262978" y="2549609"/>
            <a:ext cx="46767" cy="5429"/>
          </a:xfrm>
          <a:custGeom>
            <a:avLst/>
            <a:gdLst>
              <a:gd name="connsiteX0" fmla="*/ 0 w 46767"/>
              <a:gd name="connsiteY0" fmla="*/ 0 h 5429"/>
              <a:gd name="connsiteX1" fmla="*/ 46768 w 46767"/>
              <a:gd name="connsiteY1" fmla="*/ 0 h 5429"/>
              <a:gd name="connsiteX2" fmla="*/ 46768 w 46767"/>
              <a:gd name="connsiteY2" fmla="*/ 5429 h 5429"/>
              <a:gd name="connsiteX3" fmla="*/ 0 w 46767"/>
              <a:gd name="connsiteY3" fmla="*/ 5429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67" h="5429">
                <a:moveTo>
                  <a:pt x="0" y="0"/>
                </a:moveTo>
                <a:lnTo>
                  <a:pt x="46768" y="0"/>
                </a:lnTo>
                <a:lnTo>
                  <a:pt x="46768" y="5429"/>
                </a:lnTo>
                <a:lnTo>
                  <a:pt x="0" y="54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7C652C1-2E34-C51C-2033-27789336199A}"/>
              </a:ext>
            </a:extLst>
          </p:cNvPr>
          <p:cNvSpPr/>
          <p:nvPr/>
        </p:nvSpPr>
        <p:spPr>
          <a:xfrm>
            <a:off x="4332510" y="2549609"/>
            <a:ext cx="13525" cy="5429"/>
          </a:xfrm>
          <a:custGeom>
            <a:avLst/>
            <a:gdLst>
              <a:gd name="connsiteX0" fmla="*/ 0 w 13525"/>
              <a:gd name="connsiteY0" fmla="*/ 0 h 5429"/>
              <a:gd name="connsiteX1" fmla="*/ 13526 w 13525"/>
              <a:gd name="connsiteY1" fmla="*/ 0 h 5429"/>
              <a:gd name="connsiteX2" fmla="*/ 13526 w 13525"/>
              <a:gd name="connsiteY2" fmla="*/ 5429 h 5429"/>
              <a:gd name="connsiteX3" fmla="*/ 0 w 13525"/>
              <a:gd name="connsiteY3" fmla="*/ 5429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" h="5429">
                <a:moveTo>
                  <a:pt x="0" y="0"/>
                </a:moveTo>
                <a:lnTo>
                  <a:pt x="13526" y="0"/>
                </a:lnTo>
                <a:lnTo>
                  <a:pt x="13526" y="5429"/>
                </a:lnTo>
                <a:lnTo>
                  <a:pt x="0" y="54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25B38A3-CEAE-EB66-F082-FB94E1E55038}"/>
              </a:ext>
            </a:extLst>
          </p:cNvPr>
          <p:cNvSpPr/>
          <p:nvPr/>
        </p:nvSpPr>
        <p:spPr>
          <a:xfrm rot="18900601">
            <a:off x="4948054" y="2125361"/>
            <a:ext cx="159257" cy="5429"/>
          </a:xfrm>
          <a:custGeom>
            <a:avLst/>
            <a:gdLst>
              <a:gd name="connsiteX0" fmla="*/ 0 w 159257"/>
              <a:gd name="connsiteY0" fmla="*/ 0 h 5429"/>
              <a:gd name="connsiteX1" fmla="*/ 159258 w 159257"/>
              <a:gd name="connsiteY1" fmla="*/ 0 h 5429"/>
              <a:gd name="connsiteX2" fmla="*/ 159258 w 159257"/>
              <a:gd name="connsiteY2" fmla="*/ 5429 h 5429"/>
              <a:gd name="connsiteX3" fmla="*/ 0 w 159257"/>
              <a:gd name="connsiteY3" fmla="*/ 5429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57" h="5429">
                <a:moveTo>
                  <a:pt x="0" y="0"/>
                </a:moveTo>
                <a:lnTo>
                  <a:pt x="159258" y="0"/>
                </a:lnTo>
                <a:lnTo>
                  <a:pt x="159258" y="5429"/>
                </a:lnTo>
                <a:lnTo>
                  <a:pt x="0" y="54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89671FE-3BDA-2BEC-E807-ECC8BB03FCA8}"/>
              </a:ext>
            </a:extLst>
          </p:cNvPr>
          <p:cNvSpPr/>
          <p:nvPr/>
        </p:nvSpPr>
        <p:spPr>
          <a:xfrm rot="18900000">
            <a:off x="4899183" y="2219633"/>
            <a:ext cx="71913" cy="5429"/>
          </a:xfrm>
          <a:custGeom>
            <a:avLst/>
            <a:gdLst>
              <a:gd name="connsiteX0" fmla="*/ 0 w 71913"/>
              <a:gd name="connsiteY0" fmla="*/ 0 h 5429"/>
              <a:gd name="connsiteX1" fmla="*/ 71914 w 71913"/>
              <a:gd name="connsiteY1" fmla="*/ 0 h 5429"/>
              <a:gd name="connsiteX2" fmla="*/ 71914 w 71913"/>
              <a:gd name="connsiteY2" fmla="*/ 5429 h 5429"/>
              <a:gd name="connsiteX3" fmla="*/ 0 w 71913"/>
              <a:gd name="connsiteY3" fmla="*/ 5429 h 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13" h="5429">
                <a:moveTo>
                  <a:pt x="0" y="0"/>
                </a:moveTo>
                <a:lnTo>
                  <a:pt x="71914" y="0"/>
                </a:lnTo>
                <a:lnTo>
                  <a:pt x="71914" y="5429"/>
                </a:lnTo>
                <a:lnTo>
                  <a:pt x="0" y="54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5C11B0-601F-7F14-8A6B-4DA72A7CA8A0}"/>
              </a:ext>
            </a:extLst>
          </p:cNvPr>
          <p:cNvSpPr/>
          <p:nvPr/>
        </p:nvSpPr>
        <p:spPr>
          <a:xfrm>
            <a:off x="5119275" y="1848950"/>
            <a:ext cx="76580" cy="30575"/>
          </a:xfrm>
          <a:custGeom>
            <a:avLst/>
            <a:gdLst>
              <a:gd name="connsiteX0" fmla="*/ 3905 w 76580"/>
              <a:gd name="connsiteY0" fmla="*/ 30575 h 30575"/>
              <a:gd name="connsiteX1" fmla="*/ 0 w 76580"/>
              <a:gd name="connsiteY1" fmla="*/ 26670 h 30575"/>
              <a:gd name="connsiteX2" fmla="*/ 26765 w 76580"/>
              <a:gd name="connsiteY2" fmla="*/ 0 h 30575"/>
              <a:gd name="connsiteX3" fmla="*/ 76581 w 76580"/>
              <a:gd name="connsiteY3" fmla="*/ 0 h 30575"/>
              <a:gd name="connsiteX4" fmla="*/ 76581 w 76580"/>
              <a:gd name="connsiteY4" fmla="*/ 5429 h 30575"/>
              <a:gd name="connsiteX5" fmla="*/ 28956 w 76580"/>
              <a:gd name="connsiteY5" fmla="*/ 5429 h 30575"/>
              <a:gd name="connsiteX6" fmla="*/ 3905 w 76580"/>
              <a:gd name="connsiteY6" fmla="*/ 30575 h 3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580" h="30575">
                <a:moveTo>
                  <a:pt x="3905" y="30575"/>
                </a:moveTo>
                <a:lnTo>
                  <a:pt x="0" y="26670"/>
                </a:lnTo>
                <a:lnTo>
                  <a:pt x="26765" y="0"/>
                </a:lnTo>
                <a:lnTo>
                  <a:pt x="76581" y="0"/>
                </a:lnTo>
                <a:lnTo>
                  <a:pt x="76581" y="5429"/>
                </a:lnTo>
                <a:lnTo>
                  <a:pt x="28956" y="5429"/>
                </a:lnTo>
                <a:lnTo>
                  <a:pt x="3905" y="305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BF74AE3-395C-FC21-DC22-335E15E330E5}"/>
              </a:ext>
            </a:extLst>
          </p:cNvPr>
          <p:cNvSpPr/>
          <p:nvPr/>
        </p:nvSpPr>
        <p:spPr>
          <a:xfrm>
            <a:off x="5202714" y="2011351"/>
            <a:ext cx="62388" cy="30098"/>
          </a:xfrm>
          <a:custGeom>
            <a:avLst/>
            <a:gdLst>
              <a:gd name="connsiteX0" fmla="*/ 95 w 62388"/>
              <a:gd name="connsiteY0" fmla="*/ 30099 h 30098"/>
              <a:gd name="connsiteX1" fmla="*/ 0 w 62388"/>
              <a:gd name="connsiteY1" fmla="*/ 24670 h 30098"/>
              <a:gd name="connsiteX2" fmla="*/ 34862 w 62388"/>
              <a:gd name="connsiteY2" fmla="*/ 24194 h 30098"/>
              <a:gd name="connsiteX3" fmla="*/ 58579 w 62388"/>
              <a:gd name="connsiteY3" fmla="*/ 0 h 30098"/>
              <a:gd name="connsiteX4" fmla="*/ 62389 w 62388"/>
              <a:gd name="connsiteY4" fmla="*/ 3810 h 30098"/>
              <a:gd name="connsiteX5" fmla="*/ 37148 w 62388"/>
              <a:gd name="connsiteY5" fmla="*/ 29623 h 30098"/>
              <a:gd name="connsiteX6" fmla="*/ 95 w 62388"/>
              <a:gd name="connsiteY6" fmla="*/ 30099 h 3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88" h="30098">
                <a:moveTo>
                  <a:pt x="95" y="30099"/>
                </a:moveTo>
                <a:lnTo>
                  <a:pt x="0" y="24670"/>
                </a:lnTo>
                <a:lnTo>
                  <a:pt x="34862" y="24194"/>
                </a:lnTo>
                <a:lnTo>
                  <a:pt x="58579" y="0"/>
                </a:lnTo>
                <a:lnTo>
                  <a:pt x="62389" y="3810"/>
                </a:lnTo>
                <a:lnTo>
                  <a:pt x="37148" y="29623"/>
                </a:lnTo>
                <a:lnTo>
                  <a:pt x="95" y="3009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A272CAA-16F5-8154-6D07-D62545135AD1}"/>
              </a:ext>
            </a:extLst>
          </p:cNvPr>
          <p:cNvSpPr/>
          <p:nvPr/>
        </p:nvSpPr>
        <p:spPr>
          <a:xfrm>
            <a:off x="2741359" y="2246428"/>
            <a:ext cx="21717" cy="21717"/>
          </a:xfrm>
          <a:custGeom>
            <a:avLst/>
            <a:gdLst>
              <a:gd name="connsiteX0" fmla="*/ 21717 w 21717"/>
              <a:gd name="connsiteY0" fmla="*/ 10858 h 21717"/>
              <a:gd name="connsiteX1" fmla="*/ 10858 w 21717"/>
              <a:gd name="connsiteY1" fmla="*/ 21717 h 21717"/>
              <a:gd name="connsiteX2" fmla="*/ 0 w 21717"/>
              <a:gd name="connsiteY2" fmla="*/ 10858 h 21717"/>
              <a:gd name="connsiteX3" fmla="*/ 10858 w 21717"/>
              <a:gd name="connsiteY3" fmla="*/ 0 h 21717"/>
              <a:gd name="connsiteX4" fmla="*/ 21717 w 21717"/>
              <a:gd name="connsiteY4" fmla="*/ 10858 h 2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" h="21717">
                <a:moveTo>
                  <a:pt x="21717" y="10858"/>
                </a:moveTo>
                <a:cubicBezTo>
                  <a:pt x="21717" y="16855"/>
                  <a:pt x="16855" y="21717"/>
                  <a:pt x="10858" y="21717"/>
                </a:cubicBezTo>
                <a:cubicBezTo>
                  <a:pt x="4861" y="21717"/>
                  <a:pt x="0" y="16855"/>
                  <a:pt x="0" y="10858"/>
                </a:cubicBezTo>
                <a:cubicBezTo>
                  <a:pt x="0" y="4862"/>
                  <a:pt x="4862" y="0"/>
                  <a:pt x="10858" y="0"/>
                </a:cubicBezTo>
                <a:cubicBezTo>
                  <a:pt x="16856" y="0"/>
                  <a:pt x="21717" y="4862"/>
                  <a:pt x="21717" y="10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A0AD629-B4DA-4040-CF82-678F53F55D2E}"/>
              </a:ext>
            </a:extLst>
          </p:cNvPr>
          <p:cNvSpPr/>
          <p:nvPr/>
        </p:nvSpPr>
        <p:spPr>
          <a:xfrm>
            <a:off x="2741359" y="2868410"/>
            <a:ext cx="21716" cy="21716"/>
          </a:xfrm>
          <a:custGeom>
            <a:avLst/>
            <a:gdLst>
              <a:gd name="connsiteX0" fmla="*/ 0 w 21716"/>
              <a:gd name="connsiteY0" fmla="*/ 10858 h 21716"/>
              <a:gd name="connsiteX1" fmla="*/ 10858 w 21716"/>
              <a:gd name="connsiteY1" fmla="*/ 0 h 21716"/>
              <a:gd name="connsiteX2" fmla="*/ 21717 w 21716"/>
              <a:gd name="connsiteY2" fmla="*/ 10858 h 21716"/>
              <a:gd name="connsiteX3" fmla="*/ 10858 w 21716"/>
              <a:gd name="connsiteY3" fmla="*/ 21717 h 21716"/>
              <a:gd name="connsiteX4" fmla="*/ 0 w 21716"/>
              <a:gd name="connsiteY4" fmla="*/ 10858 h 2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6" h="21716">
                <a:moveTo>
                  <a:pt x="0" y="10858"/>
                </a:moveTo>
                <a:cubicBezTo>
                  <a:pt x="0" y="4858"/>
                  <a:pt x="4858" y="0"/>
                  <a:pt x="10858" y="0"/>
                </a:cubicBezTo>
                <a:cubicBezTo>
                  <a:pt x="16859" y="0"/>
                  <a:pt x="21717" y="4858"/>
                  <a:pt x="21717" y="10858"/>
                </a:cubicBezTo>
                <a:cubicBezTo>
                  <a:pt x="21717" y="16859"/>
                  <a:pt x="16859" y="21717"/>
                  <a:pt x="10858" y="21717"/>
                </a:cubicBezTo>
                <a:cubicBezTo>
                  <a:pt x="4858" y="21717"/>
                  <a:pt x="0" y="16859"/>
                  <a:pt x="0" y="10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FEA8C46-C5CC-5775-7EE3-5CCF41A56262}"/>
              </a:ext>
            </a:extLst>
          </p:cNvPr>
          <p:cNvSpPr/>
          <p:nvPr/>
        </p:nvSpPr>
        <p:spPr>
          <a:xfrm>
            <a:off x="3974656" y="2557133"/>
            <a:ext cx="21716" cy="21716"/>
          </a:xfrm>
          <a:custGeom>
            <a:avLst/>
            <a:gdLst>
              <a:gd name="connsiteX0" fmla="*/ 0 w 21716"/>
              <a:gd name="connsiteY0" fmla="*/ 10858 h 21716"/>
              <a:gd name="connsiteX1" fmla="*/ 10858 w 21716"/>
              <a:gd name="connsiteY1" fmla="*/ 0 h 21716"/>
              <a:gd name="connsiteX2" fmla="*/ 21717 w 21716"/>
              <a:gd name="connsiteY2" fmla="*/ 10858 h 21716"/>
              <a:gd name="connsiteX3" fmla="*/ 10858 w 21716"/>
              <a:gd name="connsiteY3" fmla="*/ 21717 h 21716"/>
              <a:gd name="connsiteX4" fmla="*/ 0 w 21716"/>
              <a:gd name="connsiteY4" fmla="*/ 10858 h 2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6" h="21716">
                <a:moveTo>
                  <a:pt x="0" y="10858"/>
                </a:moveTo>
                <a:cubicBezTo>
                  <a:pt x="0" y="4858"/>
                  <a:pt x="4858" y="0"/>
                  <a:pt x="10858" y="0"/>
                </a:cubicBezTo>
                <a:cubicBezTo>
                  <a:pt x="16859" y="0"/>
                  <a:pt x="21717" y="4858"/>
                  <a:pt x="21717" y="10858"/>
                </a:cubicBezTo>
                <a:cubicBezTo>
                  <a:pt x="21717" y="16859"/>
                  <a:pt x="16859" y="21717"/>
                  <a:pt x="10858" y="21717"/>
                </a:cubicBezTo>
                <a:cubicBezTo>
                  <a:pt x="4858" y="21717"/>
                  <a:pt x="0" y="16859"/>
                  <a:pt x="0" y="10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62CD0CB-7883-4479-F72C-85120EECD803}"/>
              </a:ext>
            </a:extLst>
          </p:cNvPr>
          <p:cNvSpPr/>
          <p:nvPr userDrawn="1"/>
        </p:nvSpPr>
        <p:spPr>
          <a:xfrm>
            <a:off x="501650" y="2322533"/>
            <a:ext cx="3430524" cy="490823"/>
          </a:xfrm>
          <a:custGeom>
            <a:avLst/>
            <a:gdLst>
              <a:gd name="connsiteX0" fmla="*/ 124397 w 3430524"/>
              <a:gd name="connsiteY0" fmla="*/ 0 h 490823"/>
              <a:gd name="connsiteX1" fmla="*/ 1431703 w 3430524"/>
              <a:gd name="connsiteY1" fmla="*/ 0 h 490823"/>
              <a:gd name="connsiteX2" fmla="*/ 2071402 w 3430524"/>
              <a:gd name="connsiteY2" fmla="*/ 0 h 490823"/>
              <a:gd name="connsiteX3" fmla="*/ 3378708 w 3430524"/>
              <a:gd name="connsiteY3" fmla="*/ 0 h 490823"/>
              <a:gd name="connsiteX4" fmla="*/ 3430524 w 3430524"/>
              <a:gd name="connsiteY4" fmla="*/ 51816 h 490823"/>
              <a:gd name="connsiteX5" fmla="*/ 3430524 w 3430524"/>
              <a:gd name="connsiteY5" fmla="*/ 443198 h 490823"/>
              <a:gd name="connsiteX6" fmla="*/ 3382899 w 3430524"/>
              <a:gd name="connsiteY6" fmla="*/ 490823 h 490823"/>
              <a:gd name="connsiteX7" fmla="*/ 2075593 w 3430524"/>
              <a:gd name="connsiteY7" fmla="*/ 490823 h 490823"/>
              <a:gd name="connsiteX8" fmla="*/ 1431703 w 3430524"/>
              <a:gd name="connsiteY8" fmla="*/ 490823 h 490823"/>
              <a:gd name="connsiteX9" fmla="*/ 124397 w 3430524"/>
              <a:gd name="connsiteY9" fmla="*/ 490823 h 490823"/>
              <a:gd name="connsiteX10" fmla="*/ 0 w 3430524"/>
              <a:gd name="connsiteY10" fmla="*/ 398050 h 490823"/>
              <a:gd name="connsiteX11" fmla="*/ 87249 w 3430524"/>
              <a:gd name="connsiteY11" fmla="*/ 371856 h 490823"/>
              <a:gd name="connsiteX12" fmla="*/ 87249 w 3430524"/>
              <a:gd name="connsiteY12" fmla="*/ 120015 h 490823"/>
              <a:gd name="connsiteX13" fmla="*/ 124397 w 3430524"/>
              <a:gd name="connsiteY13" fmla="*/ 82867 h 49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30524" h="490823">
                <a:moveTo>
                  <a:pt x="124397" y="0"/>
                </a:moveTo>
                <a:lnTo>
                  <a:pt x="1431703" y="0"/>
                </a:lnTo>
                <a:lnTo>
                  <a:pt x="2071402" y="0"/>
                </a:lnTo>
                <a:lnTo>
                  <a:pt x="3378708" y="0"/>
                </a:lnTo>
                <a:lnTo>
                  <a:pt x="3430524" y="51816"/>
                </a:lnTo>
                <a:lnTo>
                  <a:pt x="3430524" y="443198"/>
                </a:lnTo>
                <a:lnTo>
                  <a:pt x="3382899" y="490823"/>
                </a:lnTo>
                <a:lnTo>
                  <a:pt x="2075593" y="490823"/>
                </a:lnTo>
                <a:lnTo>
                  <a:pt x="1431703" y="490823"/>
                </a:lnTo>
                <a:lnTo>
                  <a:pt x="124397" y="490823"/>
                </a:lnTo>
                <a:lnTo>
                  <a:pt x="0" y="398050"/>
                </a:lnTo>
                <a:lnTo>
                  <a:pt x="87249" y="371856"/>
                </a:lnTo>
                <a:lnTo>
                  <a:pt x="87249" y="120015"/>
                </a:lnTo>
                <a:lnTo>
                  <a:pt x="124397" y="8286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368300" sx="102000" sy="102000" algn="ctr" rotWithShape="0">
              <a:schemeClr val="accent1">
                <a:alpha val="46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71ADEB4-B689-9825-01F1-30277A9D0C14}"/>
              </a:ext>
            </a:extLst>
          </p:cNvPr>
          <p:cNvSpPr/>
          <p:nvPr/>
        </p:nvSpPr>
        <p:spPr>
          <a:xfrm rot="10800000">
            <a:off x="9006237" y="677510"/>
            <a:ext cx="2123217" cy="490823"/>
          </a:xfrm>
          <a:custGeom>
            <a:avLst/>
            <a:gdLst>
              <a:gd name="connsiteX0" fmla="*/ 2123218 w 2123217"/>
              <a:gd name="connsiteY0" fmla="*/ 51816 h 490823"/>
              <a:gd name="connsiteX1" fmla="*/ 2123218 w 2123217"/>
              <a:gd name="connsiteY1" fmla="*/ 443198 h 490823"/>
              <a:gd name="connsiteX2" fmla="*/ 2075593 w 2123217"/>
              <a:gd name="connsiteY2" fmla="*/ 490823 h 490823"/>
              <a:gd name="connsiteX3" fmla="*/ 124397 w 2123217"/>
              <a:gd name="connsiteY3" fmla="*/ 490823 h 490823"/>
              <a:gd name="connsiteX4" fmla="*/ 0 w 2123217"/>
              <a:gd name="connsiteY4" fmla="*/ 398050 h 490823"/>
              <a:gd name="connsiteX5" fmla="*/ 87249 w 2123217"/>
              <a:gd name="connsiteY5" fmla="*/ 371856 h 490823"/>
              <a:gd name="connsiteX6" fmla="*/ 87249 w 2123217"/>
              <a:gd name="connsiteY6" fmla="*/ 120015 h 490823"/>
              <a:gd name="connsiteX7" fmla="*/ 124397 w 2123217"/>
              <a:gd name="connsiteY7" fmla="*/ 82867 h 490823"/>
              <a:gd name="connsiteX8" fmla="*/ 124397 w 2123217"/>
              <a:gd name="connsiteY8" fmla="*/ 0 h 490823"/>
              <a:gd name="connsiteX9" fmla="*/ 2071402 w 2123217"/>
              <a:gd name="connsiteY9" fmla="*/ 0 h 490823"/>
              <a:gd name="connsiteX10" fmla="*/ 2123218 w 2123217"/>
              <a:gd name="connsiteY10" fmla="*/ 51816 h 49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3217" h="490823">
                <a:moveTo>
                  <a:pt x="2123218" y="51816"/>
                </a:moveTo>
                <a:lnTo>
                  <a:pt x="2123218" y="443198"/>
                </a:lnTo>
                <a:lnTo>
                  <a:pt x="2075593" y="490823"/>
                </a:lnTo>
                <a:lnTo>
                  <a:pt x="124397" y="490823"/>
                </a:lnTo>
                <a:lnTo>
                  <a:pt x="0" y="398050"/>
                </a:lnTo>
                <a:lnTo>
                  <a:pt x="87249" y="371856"/>
                </a:lnTo>
                <a:lnTo>
                  <a:pt x="87249" y="120015"/>
                </a:lnTo>
                <a:lnTo>
                  <a:pt x="124397" y="82867"/>
                </a:lnTo>
                <a:lnTo>
                  <a:pt x="124397" y="0"/>
                </a:lnTo>
                <a:lnTo>
                  <a:pt x="2071402" y="0"/>
                </a:lnTo>
                <a:lnTo>
                  <a:pt x="2123218" y="5181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76A4507-B8C8-7BCB-240D-BDC2FEC8880A}"/>
              </a:ext>
            </a:extLst>
          </p:cNvPr>
          <p:cNvSpPr/>
          <p:nvPr/>
        </p:nvSpPr>
        <p:spPr>
          <a:xfrm rot="10800000">
            <a:off x="10194481" y="1203195"/>
            <a:ext cx="802862" cy="60674"/>
          </a:xfrm>
          <a:custGeom>
            <a:avLst/>
            <a:gdLst>
              <a:gd name="connsiteX0" fmla="*/ 802862 w 802862"/>
              <a:gd name="connsiteY0" fmla="*/ 0 h 60674"/>
              <a:gd name="connsiteX1" fmla="*/ 60579 w 802862"/>
              <a:gd name="connsiteY1" fmla="*/ 0 h 60674"/>
              <a:gd name="connsiteX2" fmla="*/ 0 w 802862"/>
              <a:gd name="connsiteY2" fmla="*/ 60674 h 60674"/>
              <a:gd name="connsiteX3" fmla="*/ 746284 w 802862"/>
              <a:gd name="connsiteY3" fmla="*/ 60674 h 60674"/>
              <a:gd name="connsiteX4" fmla="*/ 802862 w 802862"/>
              <a:gd name="connsiteY4" fmla="*/ 0 h 6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862" h="60674">
                <a:moveTo>
                  <a:pt x="802862" y="0"/>
                </a:moveTo>
                <a:lnTo>
                  <a:pt x="60579" y="0"/>
                </a:lnTo>
                <a:lnTo>
                  <a:pt x="0" y="60674"/>
                </a:lnTo>
                <a:lnTo>
                  <a:pt x="746284" y="60674"/>
                </a:lnTo>
                <a:lnTo>
                  <a:pt x="802862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F557D4-0776-3B15-1989-B38A3CE4F69B}"/>
              </a:ext>
            </a:extLst>
          </p:cNvPr>
          <p:cNvSpPr/>
          <p:nvPr/>
        </p:nvSpPr>
        <p:spPr>
          <a:xfrm rot="10800000">
            <a:off x="10194481" y="581308"/>
            <a:ext cx="802862" cy="60579"/>
          </a:xfrm>
          <a:custGeom>
            <a:avLst/>
            <a:gdLst>
              <a:gd name="connsiteX0" fmla="*/ 802862 w 802862"/>
              <a:gd name="connsiteY0" fmla="*/ 60579 h 60579"/>
              <a:gd name="connsiteX1" fmla="*/ 60579 w 802862"/>
              <a:gd name="connsiteY1" fmla="*/ 60579 h 60579"/>
              <a:gd name="connsiteX2" fmla="*/ 0 w 802862"/>
              <a:gd name="connsiteY2" fmla="*/ 0 h 60579"/>
              <a:gd name="connsiteX3" fmla="*/ 746284 w 802862"/>
              <a:gd name="connsiteY3" fmla="*/ 0 h 60579"/>
              <a:gd name="connsiteX4" fmla="*/ 802862 w 802862"/>
              <a:gd name="connsiteY4" fmla="*/ 60579 h 6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862" h="60579">
                <a:moveTo>
                  <a:pt x="802862" y="60579"/>
                </a:moveTo>
                <a:lnTo>
                  <a:pt x="60579" y="60579"/>
                </a:lnTo>
                <a:lnTo>
                  <a:pt x="0" y="0"/>
                </a:lnTo>
                <a:lnTo>
                  <a:pt x="746284" y="0"/>
                </a:lnTo>
                <a:lnTo>
                  <a:pt x="802862" y="6057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B66BA16-0FED-3A62-017D-AC6536EDE290}"/>
              </a:ext>
            </a:extLst>
          </p:cNvPr>
          <p:cNvSpPr/>
          <p:nvPr/>
        </p:nvSpPr>
        <p:spPr>
          <a:xfrm rot="10800000">
            <a:off x="8951278" y="974215"/>
            <a:ext cx="1237868" cy="262032"/>
          </a:xfrm>
          <a:custGeom>
            <a:avLst/>
            <a:gdLst>
              <a:gd name="connsiteX0" fmla="*/ 1237869 w 1237868"/>
              <a:gd name="connsiteY0" fmla="*/ 262033 h 262032"/>
              <a:gd name="connsiteX1" fmla="*/ 1232440 w 1237868"/>
              <a:gd name="connsiteY1" fmla="*/ 262033 h 262032"/>
              <a:gd name="connsiteX2" fmla="*/ 1232440 w 1237868"/>
              <a:gd name="connsiteY2" fmla="*/ 73914 h 262032"/>
              <a:gd name="connsiteX3" fmla="*/ 1163955 w 1237868"/>
              <a:gd name="connsiteY3" fmla="*/ 5429 h 262032"/>
              <a:gd name="connsiteX4" fmla="*/ 0 w 1237868"/>
              <a:gd name="connsiteY4" fmla="*/ 5429 h 262032"/>
              <a:gd name="connsiteX5" fmla="*/ 0 w 1237868"/>
              <a:gd name="connsiteY5" fmla="*/ 0 h 262032"/>
              <a:gd name="connsiteX6" fmla="*/ 1166146 w 1237868"/>
              <a:gd name="connsiteY6" fmla="*/ 0 h 262032"/>
              <a:gd name="connsiteX7" fmla="*/ 1167003 w 1237868"/>
              <a:gd name="connsiteY7" fmla="*/ 762 h 262032"/>
              <a:gd name="connsiteX8" fmla="*/ 1237869 w 1237868"/>
              <a:gd name="connsiteY8" fmla="*/ 71723 h 262032"/>
              <a:gd name="connsiteX9" fmla="*/ 1237869 w 1237868"/>
              <a:gd name="connsiteY9" fmla="*/ 262033 h 26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7868" h="262032">
                <a:moveTo>
                  <a:pt x="1237869" y="262033"/>
                </a:moveTo>
                <a:lnTo>
                  <a:pt x="1232440" y="262033"/>
                </a:lnTo>
                <a:lnTo>
                  <a:pt x="1232440" y="73914"/>
                </a:lnTo>
                <a:lnTo>
                  <a:pt x="1163955" y="5429"/>
                </a:lnTo>
                <a:lnTo>
                  <a:pt x="0" y="5429"/>
                </a:lnTo>
                <a:lnTo>
                  <a:pt x="0" y="0"/>
                </a:lnTo>
                <a:lnTo>
                  <a:pt x="1166146" y="0"/>
                </a:lnTo>
                <a:lnTo>
                  <a:pt x="1167003" y="762"/>
                </a:lnTo>
                <a:lnTo>
                  <a:pt x="1237869" y="71723"/>
                </a:lnTo>
                <a:lnTo>
                  <a:pt x="1237869" y="26203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04F76E9-A6C4-4643-F211-5CF52B61B456}"/>
              </a:ext>
            </a:extLst>
          </p:cNvPr>
          <p:cNvSpPr/>
          <p:nvPr/>
        </p:nvSpPr>
        <p:spPr>
          <a:xfrm rot="10800000">
            <a:off x="8951278" y="609788"/>
            <a:ext cx="1237868" cy="263175"/>
          </a:xfrm>
          <a:custGeom>
            <a:avLst/>
            <a:gdLst>
              <a:gd name="connsiteX0" fmla="*/ 1166146 w 1237868"/>
              <a:gd name="connsiteY0" fmla="*/ 263176 h 263175"/>
              <a:gd name="connsiteX1" fmla="*/ 0 w 1237868"/>
              <a:gd name="connsiteY1" fmla="*/ 263176 h 263175"/>
              <a:gd name="connsiteX2" fmla="*/ 0 w 1237868"/>
              <a:gd name="connsiteY2" fmla="*/ 257746 h 263175"/>
              <a:gd name="connsiteX3" fmla="*/ 1163955 w 1237868"/>
              <a:gd name="connsiteY3" fmla="*/ 257746 h 263175"/>
              <a:gd name="connsiteX4" fmla="*/ 1232440 w 1237868"/>
              <a:gd name="connsiteY4" fmla="*/ 189262 h 263175"/>
              <a:gd name="connsiteX5" fmla="*/ 1232440 w 1237868"/>
              <a:gd name="connsiteY5" fmla="*/ 0 h 263175"/>
              <a:gd name="connsiteX6" fmla="*/ 1237869 w 1237868"/>
              <a:gd name="connsiteY6" fmla="*/ 0 h 263175"/>
              <a:gd name="connsiteX7" fmla="*/ 1237869 w 1237868"/>
              <a:gd name="connsiteY7" fmla="*/ 191452 h 263175"/>
              <a:gd name="connsiteX8" fmla="*/ 1237107 w 1237868"/>
              <a:gd name="connsiteY8" fmla="*/ 192310 h 263175"/>
              <a:gd name="connsiteX9" fmla="*/ 1166146 w 1237868"/>
              <a:gd name="connsiteY9" fmla="*/ 263176 h 26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7868" h="263175">
                <a:moveTo>
                  <a:pt x="1166146" y="263176"/>
                </a:moveTo>
                <a:lnTo>
                  <a:pt x="0" y="263176"/>
                </a:lnTo>
                <a:lnTo>
                  <a:pt x="0" y="257746"/>
                </a:lnTo>
                <a:lnTo>
                  <a:pt x="1163955" y="257746"/>
                </a:lnTo>
                <a:lnTo>
                  <a:pt x="1232440" y="189262"/>
                </a:lnTo>
                <a:lnTo>
                  <a:pt x="1232440" y="0"/>
                </a:lnTo>
                <a:lnTo>
                  <a:pt x="1237869" y="0"/>
                </a:lnTo>
                <a:lnTo>
                  <a:pt x="1237869" y="191452"/>
                </a:lnTo>
                <a:lnTo>
                  <a:pt x="1237107" y="192310"/>
                </a:lnTo>
                <a:lnTo>
                  <a:pt x="1166146" y="2631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CB63BD8-56B6-CD87-6033-3650038FCF4F}"/>
              </a:ext>
            </a:extLst>
          </p:cNvPr>
          <p:cNvSpPr/>
          <p:nvPr/>
        </p:nvSpPr>
        <p:spPr>
          <a:xfrm rot="10800000">
            <a:off x="10175335" y="1222721"/>
            <a:ext cx="21717" cy="21717"/>
          </a:xfrm>
          <a:custGeom>
            <a:avLst/>
            <a:gdLst>
              <a:gd name="connsiteX0" fmla="*/ 21717 w 21717"/>
              <a:gd name="connsiteY0" fmla="*/ 10858 h 21717"/>
              <a:gd name="connsiteX1" fmla="*/ 10858 w 21717"/>
              <a:gd name="connsiteY1" fmla="*/ 21717 h 21717"/>
              <a:gd name="connsiteX2" fmla="*/ 0 w 21717"/>
              <a:gd name="connsiteY2" fmla="*/ 10858 h 21717"/>
              <a:gd name="connsiteX3" fmla="*/ 10858 w 21717"/>
              <a:gd name="connsiteY3" fmla="*/ 0 h 21717"/>
              <a:gd name="connsiteX4" fmla="*/ 21717 w 21717"/>
              <a:gd name="connsiteY4" fmla="*/ 10858 h 2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" h="21717">
                <a:moveTo>
                  <a:pt x="21717" y="10858"/>
                </a:moveTo>
                <a:cubicBezTo>
                  <a:pt x="21717" y="16855"/>
                  <a:pt x="16855" y="21717"/>
                  <a:pt x="10858" y="21717"/>
                </a:cubicBezTo>
                <a:cubicBezTo>
                  <a:pt x="4861" y="21717"/>
                  <a:pt x="0" y="16855"/>
                  <a:pt x="0" y="10858"/>
                </a:cubicBezTo>
                <a:cubicBezTo>
                  <a:pt x="0" y="4862"/>
                  <a:pt x="4862" y="0"/>
                  <a:pt x="10858" y="0"/>
                </a:cubicBezTo>
                <a:cubicBezTo>
                  <a:pt x="16856" y="0"/>
                  <a:pt x="21717" y="4862"/>
                  <a:pt x="21717" y="10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620A2E7-E68E-3304-8E62-90A6D08EDF54}"/>
              </a:ext>
            </a:extLst>
          </p:cNvPr>
          <p:cNvSpPr/>
          <p:nvPr/>
        </p:nvSpPr>
        <p:spPr>
          <a:xfrm rot="10800000">
            <a:off x="10175336" y="600740"/>
            <a:ext cx="21716" cy="21716"/>
          </a:xfrm>
          <a:custGeom>
            <a:avLst/>
            <a:gdLst>
              <a:gd name="connsiteX0" fmla="*/ 0 w 21716"/>
              <a:gd name="connsiteY0" fmla="*/ 10858 h 21716"/>
              <a:gd name="connsiteX1" fmla="*/ 10858 w 21716"/>
              <a:gd name="connsiteY1" fmla="*/ 0 h 21716"/>
              <a:gd name="connsiteX2" fmla="*/ 21717 w 21716"/>
              <a:gd name="connsiteY2" fmla="*/ 10858 h 21716"/>
              <a:gd name="connsiteX3" fmla="*/ 10858 w 21716"/>
              <a:gd name="connsiteY3" fmla="*/ 21717 h 21716"/>
              <a:gd name="connsiteX4" fmla="*/ 0 w 21716"/>
              <a:gd name="connsiteY4" fmla="*/ 10858 h 2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6" h="21716">
                <a:moveTo>
                  <a:pt x="0" y="10858"/>
                </a:moveTo>
                <a:cubicBezTo>
                  <a:pt x="0" y="4858"/>
                  <a:pt x="4858" y="0"/>
                  <a:pt x="10858" y="0"/>
                </a:cubicBezTo>
                <a:cubicBezTo>
                  <a:pt x="16859" y="0"/>
                  <a:pt x="21717" y="4858"/>
                  <a:pt x="21717" y="10858"/>
                </a:cubicBezTo>
                <a:cubicBezTo>
                  <a:pt x="21717" y="16859"/>
                  <a:pt x="16859" y="21717"/>
                  <a:pt x="10858" y="21717"/>
                </a:cubicBezTo>
                <a:cubicBezTo>
                  <a:pt x="4858" y="21717"/>
                  <a:pt x="0" y="16859"/>
                  <a:pt x="0" y="10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1BD802E-31CA-4321-6207-5D437230FDE8}"/>
              </a:ext>
            </a:extLst>
          </p:cNvPr>
          <p:cNvGrpSpPr/>
          <p:nvPr userDrawn="1"/>
        </p:nvGrpSpPr>
        <p:grpSpPr>
          <a:xfrm>
            <a:off x="8231188" y="912017"/>
            <a:ext cx="1285971" cy="729899"/>
            <a:chOff x="8231188" y="912017"/>
            <a:chExt cx="1285971" cy="729899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4F07EB5-6A42-7AF3-F693-5820128860AC}"/>
                </a:ext>
              </a:extLst>
            </p:cNvPr>
            <p:cNvSpPr/>
            <p:nvPr/>
          </p:nvSpPr>
          <p:spPr>
            <a:xfrm rot="10800000">
              <a:off x="8366920" y="920208"/>
              <a:ext cx="1150239" cy="569118"/>
            </a:xfrm>
            <a:custGeom>
              <a:avLst/>
              <a:gdLst>
                <a:gd name="connsiteX0" fmla="*/ 584930 w 1150239"/>
                <a:gd name="connsiteY0" fmla="*/ 569119 h 569118"/>
                <a:gd name="connsiteX1" fmla="*/ 0 w 1150239"/>
                <a:gd name="connsiteY1" fmla="*/ 569119 h 569118"/>
                <a:gd name="connsiteX2" fmla="*/ 0 w 1150239"/>
                <a:gd name="connsiteY2" fmla="*/ 563689 h 569118"/>
                <a:gd name="connsiteX3" fmla="*/ 582739 w 1150239"/>
                <a:gd name="connsiteY3" fmla="*/ 563689 h 569118"/>
                <a:gd name="connsiteX4" fmla="*/ 1146429 w 1150239"/>
                <a:gd name="connsiteY4" fmla="*/ 0 h 569118"/>
                <a:gd name="connsiteX5" fmla="*/ 1150239 w 1150239"/>
                <a:gd name="connsiteY5" fmla="*/ 3810 h 569118"/>
                <a:gd name="connsiteX6" fmla="*/ 584930 w 1150239"/>
                <a:gd name="connsiteY6" fmla="*/ 569119 h 56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0239" h="569118">
                  <a:moveTo>
                    <a:pt x="584930" y="569119"/>
                  </a:moveTo>
                  <a:lnTo>
                    <a:pt x="0" y="569119"/>
                  </a:lnTo>
                  <a:lnTo>
                    <a:pt x="0" y="563689"/>
                  </a:lnTo>
                  <a:lnTo>
                    <a:pt x="582739" y="563689"/>
                  </a:lnTo>
                  <a:lnTo>
                    <a:pt x="1146429" y="0"/>
                  </a:lnTo>
                  <a:lnTo>
                    <a:pt x="1150239" y="3810"/>
                  </a:lnTo>
                  <a:lnTo>
                    <a:pt x="584930" y="56911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aphic 6">
              <a:extLst>
                <a:ext uri="{FF2B5EF4-FFF2-40B4-BE49-F238E27FC236}">
                  <a16:creationId xmlns:a16="http://schemas.microsoft.com/office/drawing/2014/main" id="{439BBF08-BEA0-EC3C-729B-04447EB53BCD}"/>
                </a:ext>
              </a:extLst>
            </p:cNvPr>
            <p:cNvGrpSpPr/>
            <p:nvPr/>
          </p:nvGrpSpPr>
          <p:grpSpPr>
            <a:xfrm rot="10800000">
              <a:off x="8231188" y="1465418"/>
              <a:ext cx="159639" cy="159639"/>
              <a:chOff x="11533029" y="598167"/>
              <a:chExt cx="159639" cy="159639"/>
            </a:xfrm>
            <a:solidFill>
              <a:schemeClr val="accent1"/>
            </a:solidFill>
          </p:grpSpPr>
          <p:grpSp>
            <p:nvGrpSpPr>
              <p:cNvPr id="52" name="Graphic 6">
                <a:extLst>
                  <a:ext uri="{FF2B5EF4-FFF2-40B4-BE49-F238E27FC236}">
                    <a16:creationId xmlns:a16="http://schemas.microsoft.com/office/drawing/2014/main" id="{B7D80EFA-F373-03F2-C620-89F23FAE8EE4}"/>
                  </a:ext>
                </a:extLst>
              </p:cNvPr>
              <p:cNvGrpSpPr/>
              <p:nvPr/>
            </p:nvGrpSpPr>
            <p:grpSpPr>
              <a:xfrm>
                <a:off x="11573510" y="638648"/>
                <a:ext cx="78771" cy="78771"/>
                <a:chOff x="11573510" y="638648"/>
                <a:chExt cx="78771" cy="78771"/>
              </a:xfrm>
              <a:solidFill>
                <a:schemeClr val="accent1"/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10CB14E9-3E87-5286-65F6-CA33061613FA}"/>
                    </a:ext>
                  </a:extLst>
                </p:cNvPr>
                <p:cNvSpPr/>
                <p:nvPr/>
              </p:nvSpPr>
              <p:spPr>
                <a:xfrm>
                  <a:off x="11573510" y="638648"/>
                  <a:ext cx="78771" cy="78771"/>
                </a:xfrm>
                <a:custGeom>
                  <a:avLst/>
                  <a:gdLst>
                    <a:gd name="connsiteX0" fmla="*/ 78772 w 78771"/>
                    <a:gd name="connsiteY0" fmla="*/ 16764 h 78771"/>
                    <a:gd name="connsiteX1" fmla="*/ 78772 w 78771"/>
                    <a:gd name="connsiteY1" fmla="*/ 61341 h 78771"/>
                    <a:gd name="connsiteX2" fmla="*/ 61436 w 78771"/>
                    <a:gd name="connsiteY2" fmla="*/ 78772 h 78771"/>
                    <a:gd name="connsiteX3" fmla="*/ 19812 w 78771"/>
                    <a:gd name="connsiteY3" fmla="*/ 78772 h 78771"/>
                    <a:gd name="connsiteX4" fmla="*/ 0 w 78771"/>
                    <a:gd name="connsiteY4" fmla="*/ 58865 h 78771"/>
                    <a:gd name="connsiteX5" fmla="*/ 0 w 78771"/>
                    <a:gd name="connsiteY5" fmla="*/ 19241 h 78771"/>
                    <a:gd name="connsiteX6" fmla="*/ 19241 w 78771"/>
                    <a:gd name="connsiteY6" fmla="*/ 0 h 78771"/>
                    <a:gd name="connsiteX7" fmla="*/ 62008 w 78771"/>
                    <a:gd name="connsiteY7" fmla="*/ 0 h 78771"/>
                    <a:gd name="connsiteX8" fmla="*/ 78772 w 78771"/>
                    <a:gd name="connsiteY8" fmla="*/ 16764 h 78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771" h="78771">
                      <a:moveTo>
                        <a:pt x="78772" y="16764"/>
                      </a:moveTo>
                      <a:lnTo>
                        <a:pt x="78772" y="61341"/>
                      </a:lnTo>
                      <a:lnTo>
                        <a:pt x="61436" y="78772"/>
                      </a:lnTo>
                      <a:lnTo>
                        <a:pt x="19812" y="78772"/>
                      </a:lnTo>
                      <a:lnTo>
                        <a:pt x="0" y="58865"/>
                      </a:lnTo>
                      <a:lnTo>
                        <a:pt x="0" y="19241"/>
                      </a:lnTo>
                      <a:lnTo>
                        <a:pt x="19241" y="0"/>
                      </a:lnTo>
                      <a:lnTo>
                        <a:pt x="62008" y="0"/>
                      </a:lnTo>
                      <a:lnTo>
                        <a:pt x="78772" y="1676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6529C151-DF56-E9AC-F58E-AB57DF7E2F7E}"/>
                    </a:ext>
                  </a:extLst>
                </p:cNvPr>
                <p:cNvSpPr/>
                <p:nvPr/>
              </p:nvSpPr>
              <p:spPr>
                <a:xfrm>
                  <a:off x="11573510" y="638648"/>
                  <a:ext cx="19240" cy="19240"/>
                </a:xfrm>
                <a:custGeom>
                  <a:avLst/>
                  <a:gdLst>
                    <a:gd name="connsiteX0" fmla="*/ 19241 w 19240"/>
                    <a:gd name="connsiteY0" fmla="*/ 0 h 19240"/>
                    <a:gd name="connsiteX1" fmla="*/ 0 w 19240"/>
                    <a:gd name="connsiteY1" fmla="*/ 19241 h 19240"/>
                    <a:gd name="connsiteX2" fmla="*/ 19241 w 19240"/>
                    <a:gd name="connsiteY2" fmla="*/ 0 h 19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240" h="19240">
                      <a:moveTo>
                        <a:pt x="19241" y="0"/>
                      </a:moveTo>
                      <a:lnTo>
                        <a:pt x="0" y="19241"/>
                      </a:lnTo>
                      <a:lnTo>
                        <a:pt x="192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DF56A4D-C9B1-64FD-775B-2FF6BBDC31D6}"/>
                    </a:ext>
                  </a:extLst>
                </p:cNvPr>
                <p:cNvSpPr/>
                <p:nvPr/>
              </p:nvSpPr>
              <p:spPr>
                <a:xfrm>
                  <a:off x="11635518" y="638648"/>
                  <a:ext cx="16764" cy="16764"/>
                </a:xfrm>
                <a:custGeom>
                  <a:avLst/>
                  <a:gdLst>
                    <a:gd name="connsiteX0" fmla="*/ 16764 w 16764"/>
                    <a:gd name="connsiteY0" fmla="*/ 16764 h 16764"/>
                    <a:gd name="connsiteX1" fmla="*/ 0 w 16764"/>
                    <a:gd name="connsiteY1" fmla="*/ 0 h 16764"/>
                    <a:gd name="connsiteX2" fmla="*/ 16764 w 16764"/>
                    <a:gd name="connsiteY2" fmla="*/ 16764 h 16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764" h="16764">
                      <a:moveTo>
                        <a:pt x="16764" y="16764"/>
                      </a:moveTo>
                      <a:lnTo>
                        <a:pt x="0" y="0"/>
                      </a:lnTo>
                      <a:lnTo>
                        <a:pt x="16764" y="1676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01EE705-5E19-9020-CA60-C808C8A5E99E}"/>
                    </a:ext>
                  </a:extLst>
                </p:cNvPr>
                <p:cNvSpPr/>
                <p:nvPr/>
              </p:nvSpPr>
              <p:spPr>
                <a:xfrm>
                  <a:off x="11634946" y="699989"/>
                  <a:ext cx="17335" cy="17335"/>
                </a:xfrm>
                <a:custGeom>
                  <a:avLst/>
                  <a:gdLst>
                    <a:gd name="connsiteX0" fmla="*/ 17336 w 17335"/>
                    <a:gd name="connsiteY0" fmla="*/ 0 h 17335"/>
                    <a:gd name="connsiteX1" fmla="*/ 0 w 17335"/>
                    <a:gd name="connsiteY1" fmla="*/ 17335 h 17335"/>
                    <a:gd name="connsiteX2" fmla="*/ 17336 w 17335"/>
                    <a:gd name="connsiteY2" fmla="*/ 0 h 1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335" h="17335">
                      <a:moveTo>
                        <a:pt x="17336" y="0"/>
                      </a:moveTo>
                      <a:lnTo>
                        <a:pt x="0" y="17335"/>
                      </a:lnTo>
                      <a:lnTo>
                        <a:pt x="173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890FAE2-C571-35BA-F2E4-273A068380CE}"/>
                    </a:ext>
                  </a:extLst>
                </p:cNvPr>
                <p:cNvSpPr/>
                <p:nvPr/>
              </p:nvSpPr>
              <p:spPr>
                <a:xfrm>
                  <a:off x="11573510" y="697512"/>
                  <a:ext cx="19812" cy="19907"/>
                </a:xfrm>
                <a:custGeom>
                  <a:avLst/>
                  <a:gdLst>
                    <a:gd name="connsiteX0" fmla="*/ 19812 w 19812"/>
                    <a:gd name="connsiteY0" fmla="*/ 19907 h 19907"/>
                    <a:gd name="connsiteX1" fmla="*/ 0 w 19812"/>
                    <a:gd name="connsiteY1" fmla="*/ 0 h 19907"/>
                    <a:gd name="connsiteX2" fmla="*/ 19812 w 19812"/>
                    <a:gd name="connsiteY2" fmla="*/ 19907 h 19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812" h="19907">
                      <a:moveTo>
                        <a:pt x="19812" y="19907"/>
                      </a:moveTo>
                      <a:lnTo>
                        <a:pt x="0" y="0"/>
                      </a:lnTo>
                      <a:lnTo>
                        <a:pt x="19812" y="199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aphic 6">
                <a:extLst>
                  <a:ext uri="{FF2B5EF4-FFF2-40B4-BE49-F238E27FC236}">
                    <a16:creationId xmlns:a16="http://schemas.microsoft.com/office/drawing/2014/main" id="{322379AC-3A9B-0CA8-59EA-A0121F5D413A}"/>
                  </a:ext>
                </a:extLst>
              </p:cNvPr>
              <p:cNvGrpSpPr/>
              <p:nvPr/>
            </p:nvGrpSpPr>
            <p:grpSpPr>
              <a:xfrm>
                <a:off x="11533029" y="598167"/>
                <a:ext cx="159639" cy="159639"/>
                <a:chOff x="11533029" y="598167"/>
                <a:chExt cx="159639" cy="159639"/>
              </a:xfrm>
              <a:solidFill>
                <a:schemeClr val="accent1"/>
              </a:solidFill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7A31538-5188-6DB1-C1E4-71496D683B0E}"/>
                    </a:ext>
                  </a:extLst>
                </p:cNvPr>
                <p:cNvSpPr/>
                <p:nvPr/>
              </p:nvSpPr>
              <p:spPr>
                <a:xfrm>
                  <a:off x="11533029" y="598167"/>
                  <a:ext cx="159639" cy="159639"/>
                </a:xfrm>
                <a:custGeom>
                  <a:avLst/>
                  <a:gdLst>
                    <a:gd name="connsiteX0" fmla="*/ 124111 w 159639"/>
                    <a:gd name="connsiteY0" fmla="*/ 159639 h 159639"/>
                    <a:gd name="connsiteX1" fmla="*/ 40481 w 159639"/>
                    <a:gd name="connsiteY1" fmla="*/ 159639 h 159639"/>
                    <a:gd name="connsiteX2" fmla="*/ 0 w 159639"/>
                    <a:gd name="connsiteY2" fmla="*/ 119158 h 159639"/>
                    <a:gd name="connsiteX3" fmla="*/ 0 w 159639"/>
                    <a:gd name="connsiteY3" fmla="*/ 39338 h 159639"/>
                    <a:gd name="connsiteX4" fmla="*/ 39243 w 159639"/>
                    <a:gd name="connsiteY4" fmla="*/ 0 h 159639"/>
                    <a:gd name="connsiteX5" fmla="*/ 125254 w 159639"/>
                    <a:gd name="connsiteY5" fmla="*/ 0 h 159639"/>
                    <a:gd name="connsiteX6" fmla="*/ 159639 w 159639"/>
                    <a:gd name="connsiteY6" fmla="*/ 34385 h 159639"/>
                    <a:gd name="connsiteX7" fmla="*/ 159639 w 159639"/>
                    <a:gd name="connsiteY7" fmla="*/ 124016 h 159639"/>
                    <a:gd name="connsiteX8" fmla="*/ 124111 w 159639"/>
                    <a:gd name="connsiteY8" fmla="*/ 159639 h 159639"/>
                    <a:gd name="connsiteX9" fmla="*/ 42767 w 159639"/>
                    <a:gd name="connsiteY9" fmla="*/ 154210 h 159639"/>
                    <a:gd name="connsiteX10" fmla="*/ 121920 w 159639"/>
                    <a:gd name="connsiteY10" fmla="*/ 154210 h 159639"/>
                    <a:gd name="connsiteX11" fmla="*/ 154305 w 159639"/>
                    <a:gd name="connsiteY11" fmla="*/ 121825 h 159639"/>
                    <a:gd name="connsiteX12" fmla="*/ 154305 w 159639"/>
                    <a:gd name="connsiteY12" fmla="*/ 36671 h 159639"/>
                    <a:gd name="connsiteX13" fmla="*/ 123063 w 159639"/>
                    <a:gd name="connsiteY13" fmla="*/ 5429 h 159639"/>
                    <a:gd name="connsiteX14" fmla="*/ 41624 w 159639"/>
                    <a:gd name="connsiteY14" fmla="*/ 5429 h 159639"/>
                    <a:gd name="connsiteX15" fmla="*/ 5525 w 159639"/>
                    <a:gd name="connsiteY15" fmla="*/ 41529 h 159639"/>
                    <a:gd name="connsiteX16" fmla="*/ 5525 w 159639"/>
                    <a:gd name="connsiteY16" fmla="*/ 116872 h 159639"/>
                    <a:gd name="connsiteX17" fmla="*/ 42767 w 159639"/>
                    <a:gd name="connsiteY17" fmla="*/ 154210 h 159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9639" h="159639">
                      <a:moveTo>
                        <a:pt x="124111" y="159639"/>
                      </a:moveTo>
                      <a:lnTo>
                        <a:pt x="40481" y="159639"/>
                      </a:lnTo>
                      <a:lnTo>
                        <a:pt x="0" y="119158"/>
                      </a:lnTo>
                      <a:lnTo>
                        <a:pt x="0" y="39338"/>
                      </a:lnTo>
                      <a:lnTo>
                        <a:pt x="39243" y="0"/>
                      </a:lnTo>
                      <a:lnTo>
                        <a:pt x="125254" y="0"/>
                      </a:lnTo>
                      <a:lnTo>
                        <a:pt x="159639" y="34385"/>
                      </a:lnTo>
                      <a:lnTo>
                        <a:pt x="159639" y="124016"/>
                      </a:lnTo>
                      <a:lnTo>
                        <a:pt x="124111" y="159639"/>
                      </a:lnTo>
                      <a:close/>
                      <a:moveTo>
                        <a:pt x="42767" y="154210"/>
                      </a:moveTo>
                      <a:lnTo>
                        <a:pt x="121920" y="154210"/>
                      </a:lnTo>
                      <a:lnTo>
                        <a:pt x="154305" y="121825"/>
                      </a:lnTo>
                      <a:lnTo>
                        <a:pt x="154305" y="36671"/>
                      </a:lnTo>
                      <a:lnTo>
                        <a:pt x="123063" y="5429"/>
                      </a:lnTo>
                      <a:lnTo>
                        <a:pt x="41624" y="5429"/>
                      </a:lnTo>
                      <a:lnTo>
                        <a:pt x="5525" y="41529"/>
                      </a:lnTo>
                      <a:lnTo>
                        <a:pt x="5525" y="116872"/>
                      </a:lnTo>
                      <a:lnTo>
                        <a:pt x="42767" y="1542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E5128464-A7F6-598A-F287-4B3991498829}"/>
                    </a:ext>
                  </a:extLst>
                </p:cNvPr>
                <p:cNvSpPr/>
                <p:nvPr/>
              </p:nvSpPr>
              <p:spPr>
                <a:xfrm rot="-2699399">
                  <a:off x="11528070" y="617104"/>
                  <a:ext cx="53339" cy="5429"/>
                </a:xfrm>
                <a:custGeom>
                  <a:avLst/>
                  <a:gdLst>
                    <a:gd name="connsiteX0" fmla="*/ 0 w 53339"/>
                    <a:gd name="connsiteY0" fmla="*/ 0 h 5429"/>
                    <a:gd name="connsiteX1" fmla="*/ 53340 w 53339"/>
                    <a:gd name="connsiteY1" fmla="*/ 0 h 5429"/>
                    <a:gd name="connsiteX2" fmla="*/ 53340 w 53339"/>
                    <a:gd name="connsiteY2" fmla="*/ 5429 h 5429"/>
                    <a:gd name="connsiteX3" fmla="*/ 0 w 53339"/>
                    <a:gd name="connsiteY3" fmla="*/ 5429 h 5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39" h="5429">
                      <a:moveTo>
                        <a:pt x="0" y="0"/>
                      </a:moveTo>
                      <a:lnTo>
                        <a:pt x="53340" y="0"/>
                      </a:lnTo>
                      <a:lnTo>
                        <a:pt x="53340" y="5429"/>
                      </a:lnTo>
                      <a:lnTo>
                        <a:pt x="0" y="542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DE45FB2-EC2F-DEA6-B934-1D5DB009FD5D}"/>
                    </a:ext>
                  </a:extLst>
                </p:cNvPr>
                <p:cNvSpPr/>
                <p:nvPr/>
              </p:nvSpPr>
              <p:spPr>
                <a:xfrm rot="-2698799">
                  <a:off x="11670709" y="594000"/>
                  <a:ext cx="5429" cy="46386"/>
                </a:xfrm>
                <a:custGeom>
                  <a:avLst/>
                  <a:gdLst>
                    <a:gd name="connsiteX0" fmla="*/ 0 w 5429"/>
                    <a:gd name="connsiteY0" fmla="*/ 0 h 46386"/>
                    <a:gd name="connsiteX1" fmla="*/ 5429 w 5429"/>
                    <a:gd name="connsiteY1" fmla="*/ 0 h 46386"/>
                    <a:gd name="connsiteX2" fmla="*/ 5429 w 5429"/>
                    <a:gd name="connsiteY2" fmla="*/ 46387 h 46386"/>
                    <a:gd name="connsiteX3" fmla="*/ 0 w 5429"/>
                    <a:gd name="connsiteY3" fmla="*/ 46387 h 46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29" h="46386">
                      <a:moveTo>
                        <a:pt x="0" y="0"/>
                      </a:moveTo>
                      <a:lnTo>
                        <a:pt x="5429" y="0"/>
                      </a:lnTo>
                      <a:lnTo>
                        <a:pt x="5429" y="46387"/>
                      </a:lnTo>
                      <a:lnTo>
                        <a:pt x="0" y="4638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CAF28E8-6EFB-883F-11ED-19E824ACA1FA}"/>
                    </a:ext>
                  </a:extLst>
                </p:cNvPr>
                <p:cNvSpPr/>
                <p:nvPr/>
              </p:nvSpPr>
              <p:spPr>
                <a:xfrm rot="-2700000">
                  <a:off x="11649016" y="735402"/>
                  <a:ext cx="48101" cy="5429"/>
                </a:xfrm>
                <a:custGeom>
                  <a:avLst/>
                  <a:gdLst>
                    <a:gd name="connsiteX0" fmla="*/ 0 w 48101"/>
                    <a:gd name="connsiteY0" fmla="*/ 0 h 5429"/>
                    <a:gd name="connsiteX1" fmla="*/ 48101 w 48101"/>
                    <a:gd name="connsiteY1" fmla="*/ 0 h 5429"/>
                    <a:gd name="connsiteX2" fmla="*/ 48101 w 48101"/>
                    <a:gd name="connsiteY2" fmla="*/ 5429 h 5429"/>
                    <a:gd name="connsiteX3" fmla="*/ 0 w 48101"/>
                    <a:gd name="connsiteY3" fmla="*/ 5429 h 5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01" h="5429">
                      <a:moveTo>
                        <a:pt x="0" y="0"/>
                      </a:moveTo>
                      <a:lnTo>
                        <a:pt x="48101" y="0"/>
                      </a:lnTo>
                      <a:lnTo>
                        <a:pt x="48101" y="5429"/>
                      </a:lnTo>
                      <a:lnTo>
                        <a:pt x="0" y="542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60A5C10B-A916-6307-74B4-DAEE2E87E463}"/>
                    </a:ext>
                  </a:extLst>
                </p:cNvPr>
                <p:cNvSpPr/>
                <p:nvPr/>
              </p:nvSpPr>
              <p:spPr>
                <a:xfrm rot="-2698799">
                  <a:off x="11552513" y="708029"/>
                  <a:ext cx="5429" cy="54959"/>
                </a:xfrm>
                <a:custGeom>
                  <a:avLst/>
                  <a:gdLst>
                    <a:gd name="connsiteX0" fmla="*/ 0 w 5429"/>
                    <a:gd name="connsiteY0" fmla="*/ 0 h 54959"/>
                    <a:gd name="connsiteX1" fmla="*/ 5429 w 5429"/>
                    <a:gd name="connsiteY1" fmla="*/ 0 h 54959"/>
                    <a:gd name="connsiteX2" fmla="*/ 5429 w 5429"/>
                    <a:gd name="connsiteY2" fmla="*/ 54959 h 54959"/>
                    <a:gd name="connsiteX3" fmla="*/ 0 w 5429"/>
                    <a:gd name="connsiteY3" fmla="*/ 54959 h 54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29" h="54959">
                      <a:moveTo>
                        <a:pt x="0" y="0"/>
                      </a:moveTo>
                      <a:lnTo>
                        <a:pt x="5429" y="0"/>
                      </a:lnTo>
                      <a:lnTo>
                        <a:pt x="5429" y="54959"/>
                      </a:lnTo>
                      <a:lnTo>
                        <a:pt x="0" y="549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87462A-9B22-736C-9C78-239212C04C99}"/>
                </a:ext>
              </a:extLst>
            </p:cNvPr>
            <p:cNvSpPr/>
            <p:nvPr/>
          </p:nvSpPr>
          <p:spPr>
            <a:xfrm rot="8100601">
              <a:off x="8394314" y="1360076"/>
              <a:ext cx="159257" cy="5429"/>
            </a:xfrm>
            <a:custGeom>
              <a:avLst/>
              <a:gdLst>
                <a:gd name="connsiteX0" fmla="*/ 0 w 159257"/>
                <a:gd name="connsiteY0" fmla="*/ 0 h 5429"/>
                <a:gd name="connsiteX1" fmla="*/ 159258 w 159257"/>
                <a:gd name="connsiteY1" fmla="*/ 0 h 5429"/>
                <a:gd name="connsiteX2" fmla="*/ 159258 w 159257"/>
                <a:gd name="connsiteY2" fmla="*/ 5429 h 5429"/>
                <a:gd name="connsiteX3" fmla="*/ 0 w 159257"/>
                <a:gd name="connsiteY3" fmla="*/ 5429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257" h="5429">
                  <a:moveTo>
                    <a:pt x="0" y="0"/>
                  </a:moveTo>
                  <a:lnTo>
                    <a:pt x="159258" y="0"/>
                  </a:lnTo>
                  <a:lnTo>
                    <a:pt x="159258" y="5429"/>
                  </a:lnTo>
                  <a:lnTo>
                    <a:pt x="0" y="54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03A1240-DF66-1150-E9B4-DF36AAEDCF49}"/>
                </a:ext>
              </a:extLst>
            </p:cNvPr>
            <p:cNvSpPr/>
            <p:nvPr/>
          </p:nvSpPr>
          <p:spPr>
            <a:xfrm rot="8100000">
              <a:off x="8530529" y="1265804"/>
              <a:ext cx="71913" cy="5429"/>
            </a:xfrm>
            <a:custGeom>
              <a:avLst/>
              <a:gdLst>
                <a:gd name="connsiteX0" fmla="*/ 0 w 71913"/>
                <a:gd name="connsiteY0" fmla="*/ 0 h 5429"/>
                <a:gd name="connsiteX1" fmla="*/ 71914 w 71913"/>
                <a:gd name="connsiteY1" fmla="*/ 0 h 5429"/>
                <a:gd name="connsiteX2" fmla="*/ 71914 w 71913"/>
                <a:gd name="connsiteY2" fmla="*/ 5429 h 5429"/>
                <a:gd name="connsiteX3" fmla="*/ 0 w 71913"/>
                <a:gd name="connsiteY3" fmla="*/ 5429 h 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913" h="5429">
                  <a:moveTo>
                    <a:pt x="0" y="0"/>
                  </a:moveTo>
                  <a:lnTo>
                    <a:pt x="71914" y="0"/>
                  </a:lnTo>
                  <a:lnTo>
                    <a:pt x="71914" y="5429"/>
                  </a:lnTo>
                  <a:lnTo>
                    <a:pt x="0" y="54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36640A0-6FB7-7288-FE06-F7E9A85C6B69}"/>
                </a:ext>
              </a:extLst>
            </p:cNvPr>
            <p:cNvSpPr/>
            <p:nvPr/>
          </p:nvSpPr>
          <p:spPr>
            <a:xfrm rot="10800000">
              <a:off x="8305770" y="1611341"/>
              <a:ext cx="76580" cy="30575"/>
            </a:xfrm>
            <a:custGeom>
              <a:avLst/>
              <a:gdLst>
                <a:gd name="connsiteX0" fmla="*/ 3905 w 76580"/>
                <a:gd name="connsiteY0" fmla="*/ 30575 h 30575"/>
                <a:gd name="connsiteX1" fmla="*/ 0 w 76580"/>
                <a:gd name="connsiteY1" fmla="*/ 26670 h 30575"/>
                <a:gd name="connsiteX2" fmla="*/ 26765 w 76580"/>
                <a:gd name="connsiteY2" fmla="*/ 0 h 30575"/>
                <a:gd name="connsiteX3" fmla="*/ 76581 w 76580"/>
                <a:gd name="connsiteY3" fmla="*/ 0 h 30575"/>
                <a:gd name="connsiteX4" fmla="*/ 76581 w 76580"/>
                <a:gd name="connsiteY4" fmla="*/ 5429 h 30575"/>
                <a:gd name="connsiteX5" fmla="*/ 28956 w 76580"/>
                <a:gd name="connsiteY5" fmla="*/ 5429 h 30575"/>
                <a:gd name="connsiteX6" fmla="*/ 3905 w 76580"/>
                <a:gd name="connsiteY6" fmla="*/ 30575 h 3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80" h="30575">
                  <a:moveTo>
                    <a:pt x="3905" y="30575"/>
                  </a:moveTo>
                  <a:lnTo>
                    <a:pt x="0" y="26670"/>
                  </a:lnTo>
                  <a:lnTo>
                    <a:pt x="26765" y="0"/>
                  </a:lnTo>
                  <a:lnTo>
                    <a:pt x="76581" y="0"/>
                  </a:lnTo>
                  <a:lnTo>
                    <a:pt x="76581" y="5429"/>
                  </a:lnTo>
                  <a:lnTo>
                    <a:pt x="28956" y="5429"/>
                  </a:lnTo>
                  <a:lnTo>
                    <a:pt x="3905" y="3057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B38205-3FBB-68DF-C9D9-403DAF90059B}"/>
                </a:ext>
              </a:extLst>
            </p:cNvPr>
            <p:cNvSpPr/>
            <p:nvPr/>
          </p:nvSpPr>
          <p:spPr>
            <a:xfrm rot="10800000">
              <a:off x="8236523" y="1449417"/>
              <a:ext cx="62388" cy="30098"/>
            </a:xfrm>
            <a:custGeom>
              <a:avLst/>
              <a:gdLst>
                <a:gd name="connsiteX0" fmla="*/ 95 w 62388"/>
                <a:gd name="connsiteY0" fmla="*/ 30099 h 30098"/>
                <a:gd name="connsiteX1" fmla="*/ 0 w 62388"/>
                <a:gd name="connsiteY1" fmla="*/ 24670 h 30098"/>
                <a:gd name="connsiteX2" fmla="*/ 34862 w 62388"/>
                <a:gd name="connsiteY2" fmla="*/ 24194 h 30098"/>
                <a:gd name="connsiteX3" fmla="*/ 58579 w 62388"/>
                <a:gd name="connsiteY3" fmla="*/ 0 h 30098"/>
                <a:gd name="connsiteX4" fmla="*/ 62389 w 62388"/>
                <a:gd name="connsiteY4" fmla="*/ 3810 h 30098"/>
                <a:gd name="connsiteX5" fmla="*/ 37148 w 62388"/>
                <a:gd name="connsiteY5" fmla="*/ 29623 h 30098"/>
                <a:gd name="connsiteX6" fmla="*/ 95 w 62388"/>
                <a:gd name="connsiteY6" fmla="*/ 30099 h 3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88" h="30098">
                  <a:moveTo>
                    <a:pt x="95" y="30099"/>
                  </a:moveTo>
                  <a:lnTo>
                    <a:pt x="0" y="24670"/>
                  </a:lnTo>
                  <a:lnTo>
                    <a:pt x="34862" y="24194"/>
                  </a:lnTo>
                  <a:lnTo>
                    <a:pt x="58579" y="0"/>
                  </a:lnTo>
                  <a:lnTo>
                    <a:pt x="62389" y="3810"/>
                  </a:lnTo>
                  <a:lnTo>
                    <a:pt x="37148" y="29623"/>
                  </a:lnTo>
                  <a:lnTo>
                    <a:pt x="95" y="3009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7A5FB95-1C3B-88D6-F51E-4BCE390EB8C3}"/>
                </a:ext>
              </a:extLst>
            </p:cNvPr>
            <p:cNvSpPr/>
            <p:nvPr/>
          </p:nvSpPr>
          <p:spPr>
            <a:xfrm rot="10800000">
              <a:off x="8942039" y="912017"/>
              <a:ext cx="21716" cy="21716"/>
            </a:xfrm>
            <a:custGeom>
              <a:avLst/>
              <a:gdLst>
                <a:gd name="connsiteX0" fmla="*/ 0 w 21716"/>
                <a:gd name="connsiteY0" fmla="*/ 10858 h 21716"/>
                <a:gd name="connsiteX1" fmla="*/ 10858 w 21716"/>
                <a:gd name="connsiteY1" fmla="*/ 0 h 21716"/>
                <a:gd name="connsiteX2" fmla="*/ 21717 w 21716"/>
                <a:gd name="connsiteY2" fmla="*/ 10858 h 21716"/>
                <a:gd name="connsiteX3" fmla="*/ 10858 w 21716"/>
                <a:gd name="connsiteY3" fmla="*/ 21717 h 21716"/>
                <a:gd name="connsiteX4" fmla="*/ 0 w 21716"/>
                <a:gd name="connsiteY4" fmla="*/ 10858 h 2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" h="21716">
                  <a:moveTo>
                    <a:pt x="0" y="10858"/>
                  </a:moveTo>
                  <a:cubicBezTo>
                    <a:pt x="0" y="4858"/>
                    <a:pt x="4858" y="0"/>
                    <a:pt x="10858" y="0"/>
                  </a:cubicBezTo>
                  <a:cubicBezTo>
                    <a:pt x="16859" y="0"/>
                    <a:pt x="21717" y="4858"/>
                    <a:pt x="21717" y="10858"/>
                  </a:cubicBezTo>
                  <a:cubicBezTo>
                    <a:pt x="21717" y="16859"/>
                    <a:pt x="16859" y="21717"/>
                    <a:pt x="10858" y="21717"/>
                  </a:cubicBezTo>
                  <a:cubicBezTo>
                    <a:pt x="4858" y="21717"/>
                    <a:pt x="0" y="16859"/>
                    <a:pt x="0" y="108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6F8EA8D-DC7B-09D9-F758-57D875A84A83}"/>
              </a:ext>
            </a:extLst>
          </p:cNvPr>
          <p:cNvSpPr/>
          <p:nvPr userDrawn="1"/>
        </p:nvSpPr>
        <p:spPr>
          <a:xfrm rot="10800000">
            <a:off x="9006237" y="667523"/>
            <a:ext cx="2682526" cy="490823"/>
          </a:xfrm>
          <a:custGeom>
            <a:avLst/>
            <a:gdLst>
              <a:gd name="connsiteX0" fmla="*/ 2634901 w 2682526"/>
              <a:gd name="connsiteY0" fmla="*/ 490823 h 490823"/>
              <a:gd name="connsiteX1" fmla="*/ 1327595 w 2682526"/>
              <a:gd name="connsiteY1" fmla="*/ 490823 h 490823"/>
              <a:gd name="connsiteX2" fmla="*/ 683705 w 2682526"/>
              <a:gd name="connsiteY2" fmla="*/ 490823 h 490823"/>
              <a:gd name="connsiteX3" fmla="*/ 0 w 2682526"/>
              <a:gd name="connsiteY3" fmla="*/ 490823 h 490823"/>
              <a:gd name="connsiteX4" fmla="*/ 0 w 2682526"/>
              <a:gd name="connsiteY4" fmla="*/ 0 h 490823"/>
              <a:gd name="connsiteX5" fmla="*/ 683705 w 2682526"/>
              <a:gd name="connsiteY5" fmla="*/ 0 h 490823"/>
              <a:gd name="connsiteX6" fmla="*/ 1323404 w 2682526"/>
              <a:gd name="connsiteY6" fmla="*/ 0 h 490823"/>
              <a:gd name="connsiteX7" fmla="*/ 2630710 w 2682526"/>
              <a:gd name="connsiteY7" fmla="*/ 0 h 490823"/>
              <a:gd name="connsiteX8" fmla="*/ 2682526 w 2682526"/>
              <a:gd name="connsiteY8" fmla="*/ 51816 h 490823"/>
              <a:gd name="connsiteX9" fmla="*/ 2682526 w 2682526"/>
              <a:gd name="connsiteY9" fmla="*/ 443198 h 49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2526" h="490823">
                <a:moveTo>
                  <a:pt x="2634901" y="490823"/>
                </a:moveTo>
                <a:lnTo>
                  <a:pt x="1327595" y="490823"/>
                </a:lnTo>
                <a:lnTo>
                  <a:pt x="683705" y="490823"/>
                </a:lnTo>
                <a:lnTo>
                  <a:pt x="0" y="490823"/>
                </a:lnTo>
                <a:lnTo>
                  <a:pt x="0" y="0"/>
                </a:lnTo>
                <a:lnTo>
                  <a:pt x="683705" y="0"/>
                </a:lnTo>
                <a:lnTo>
                  <a:pt x="1323404" y="0"/>
                </a:lnTo>
                <a:lnTo>
                  <a:pt x="2630710" y="0"/>
                </a:lnTo>
                <a:lnTo>
                  <a:pt x="2682526" y="51816"/>
                </a:lnTo>
                <a:lnTo>
                  <a:pt x="2682526" y="4431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368300" sx="102000" sy="102000" algn="ctr" rotWithShape="0">
              <a:schemeClr val="accent1">
                <a:alpha val="46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Text Placeholder 266">
            <a:extLst>
              <a:ext uri="{FF2B5EF4-FFF2-40B4-BE49-F238E27FC236}">
                <a16:creationId xmlns:a16="http://schemas.microsoft.com/office/drawing/2014/main" id="{56498D07-E92B-347C-5A78-5701265D71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769" y="714942"/>
            <a:ext cx="2557463" cy="395985"/>
          </a:xfrm>
        </p:spPr>
        <p:txBody>
          <a:bodyPr anchor="ctr">
            <a:noAutofit/>
          </a:bodyPr>
          <a:lstStyle>
            <a:lvl1pPr>
              <a:defRPr sz="1200" b="1">
                <a:solidFill>
                  <a:schemeClr val="bg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3" name="Text Placeholder 266">
            <a:extLst>
              <a:ext uri="{FF2B5EF4-FFF2-40B4-BE49-F238E27FC236}">
                <a16:creationId xmlns:a16="http://schemas.microsoft.com/office/drawing/2014/main" id="{136471CC-3162-1B27-0304-E804F51F2C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850" y="2369952"/>
            <a:ext cx="3146426" cy="395985"/>
          </a:xfrm>
        </p:spPr>
        <p:txBody>
          <a:bodyPr anchor="ctr">
            <a:noAutofit/>
          </a:bodyPr>
          <a:lstStyle>
            <a:lvl1pPr algn="r">
              <a:defRPr sz="1200" b="1">
                <a:solidFill>
                  <a:schemeClr val="bg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4" name="Picture Placeholder 6">
            <a:extLst>
              <a:ext uri="{FF2B5EF4-FFF2-40B4-BE49-F238E27FC236}">
                <a16:creationId xmlns:a16="http://schemas.microsoft.com/office/drawing/2014/main" id="{CDF6186E-D3B4-A212-0DAB-69C3B29E63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650" y="3159119"/>
            <a:ext cx="4540837" cy="2749546"/>
          </a:xfrm>
          <a:prstGeom prst="snip2Diag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30152AC-1DCB-20EC-C097-F674EA3C084D}"/>
              </a:ext>
            </a:extLst>
          </p:cNvPr>
          <p:cNvGrpSpPr/>
          <p:nvPr userDrawn="1"/>
        </p:nvGrpSpPr>
        <p:grpSpPr>
          <a:xfrm flipH="1">
            <a:off x="11277600" y="3870111"/>
            <a:ext cx="914400" cy="2171700"/>
            <a:chOff x="12801600" y="1511300"/>
            <a:chExt cx="914400" cy="21717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BCCD20F-D881-666A-F5E2-08F5190B2021}"/>
                </a:ext>
              </a:extLst>
            </p:cNvPr>
            <p:cNvCxnSpPr/>
            <p:nvPr userDrawn="1"/>
          </p:nvCxnSpPr>
          <p:spPr>
            <a:xfrm>
              <a:off x="12801600" y="2768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677428D-1501-D46A-DD46-FBD6CA577484}"/>
                </a:ext>
              </a:extLst>
            </p:cNvPr>
            <p:cNvCxnSpPr/>
            <p:nvPr userDrawn="1"/>
          </p:nvCxnSpPr>
          <p:spPr>
            <a:xfrm>
              <a:off x="12801600" y="2654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6201DA2-B6E9-51D8-5C3C-8BB75E532968}"/>
                </a:ext>
              </a:extLst>
            </p:cNvPr>
            <p:cNvCxnSpPr/>
            <p:nvPr userDrawn="1"/>
          </p:nvCxnSpPr>
          <p:spPr>
            <a:xfrm>
              <a:off x="12801600" y="25400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41FCAA9-3AE5-6999-A7AD-52DA8693C41E}"/>
                </a:ext>
              </a:extLst>
            </p:cNvPr>
            <p:cNvCxnSpPr/>
            <p:nvPr userDrawn="1"/>
          </p:nvCxnSpPr>
          <p:spPr>
            <a:xfrm>
              <a:off x="12801600" y="24257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0A4F159-4FA6-AC0B-5843-CE3153634095}"/>
                </a:ext>
              </a:extLst>
            </p:cNvPr>
            <p:cNvCxnSpPr/>
            <p:nvPr userDrawn="1"/>
          </p:nvCxnSpPr>
          <p:spPr>
            <a:xfrm>
              <a:off x="12801600" y="23114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9A83C7C-DB09-5BAD-6372-24424BA30295}"/>
                </a:ext>
              </a:extLst>
            </p:cNvPr>
            <p:cNvCxnSpPr/>
            <p:nvPr userDrawn="1"/>
          </p:nvCxnSpPr>
          <p:spPr>
            <a:xfrm>
              <a:off x="12801600" y="21971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6D0998F-DE86-52BE-5589-EEBDEB7E5D37}"/>
                </a:ext>
              </a:extLst>
            </p:cNvPr>
            <p:cNvCxnSpPr/>
            <p:nvPr userDrawn="1"/>
          </p:nvCxnSpPr>
          <p:spPr>
            <a:xfrm>
              <a:off x="12801600" y="20828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34E7775-8641-3A38-B825-A12BB6776367}"/>
                </a:ext>
              </a:extLst>
            </p:cNvPr>
            <p:cNvCxnSpPr/>
            <p:nvPr userDrawn="1"/>
          </p:nvCxnSpPr>
          <p:spPr>
            <a:xfrm>
              <a:off x="12801600" y="19685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E393E71-8B48-9567-7D17-EBBE4AB5A58B}"/>
                </a:ext>
              </a:extLst>
            </p:cNvPr>
            <p:cNvCxnSpPr/>
            <p:nvPr userDrawn="1"/>
          </p:nvCxnSpPr>
          <p:spPr>
            <a:xfrm>
              <a:off x="12801600" y="18542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8852692-56B2-A22F-9B14-910A2CA3A285}"/>
                </a:ext>
              </a:extLst>
            </p:cNvPr>
            <p:cNvCxnSpPr/>
            <p:nvPr userDrawn="1"/>
          </p:nvCxnSpPr>
          <p:spPr>
            <a:xfrm>
              <a:off x="12801600" y="17399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B866299-FF5F-F878-7B9B-22C028A8FE14}"/>
                </a:ext>
              </a:extLst>
            </p:cNvPr>
            <p:cNvCxnSpPr/>
            <p:nvPr userDrawn="1"/>
          </p:nvCxnSpPr>
          <p:spPr>
            <a:xfrm>
              <a:off x="12801600" y="1625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09F5312-B756-94BB-60AF-6F0D14D94012}"/>
                </a:ext>
              </a:extLst>
            </p:cNvPr>
            <p:cNvCxnSpPr/>
            <p:nvPr userDrawn="1"/>
          </p:nvCxnSpPr>
          <p:spPr>
            <a:xfrm>
              <a:off x="12801600" y="1511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E69D0B1-1A98-76E7-861E-67FE1643D99A}"/>
              </a:ext>
            </a:extLst>
          </p:cNvPr>
          <p:cNvGrpSpPr/>
          <p:nvPr userDrawn="1"/>
        </p:nvGrpSpPr>
        <p:grpSpPr>
          <a:xfrm>
            <a:off x="5599957" y="-1116954"/>
            <a:ext cx="1789571" cy="2684357"/>
            <a:chOff x="5933266" y="-2277700"/>
            <a:chExt cx="2557463" cy="383619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36C6BBF-6DEF-F2F4-2366-861FA29303DD}"/>
                </a:ext>
              </a:extLst>
            </p:cNvPr>
            <p:cNvCxnSpPr/>
            <p:nvPr userDrawn="1"/>
          </p:nvCxnSpPr>
          <p:spPr>
            <a:xfrm flipH="1">
              <a:off x="5933266" y="-998968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4380F3B-4F2C-9892-93FC-085318198D36}"/>
                </a:ext>
              </a:extLst>
            </p:cNvPr>
            <p:cNvCxnSpPr/>
            <p:nvPr userDrawn="1"/>
          </p:nvCxnSpPr>
          <p:spPr>
            <a:xfrm flipH="1">
              <a:off x="5933266" y="-1318649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1D280E6-A5AB-02D0-AF9D-C355BE6C3857}"/>
                </a:ext>
              </a:extLst>
            </p:cNvPr>
            <p:cNvCxnSpPr/>
            <p:nvPr userDrawn="1"/>
          </p:nvCxnSpPr>
          <p:spPr>
            <a:xfrm flipH="1">
              <a:off x="5933266" y="-1638332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AE5B255-FEC0-A34E-D375-1ED44BBDA8CF}"/>
                </a:ext>
              </a:extLst>
            </p:cNvPr>
            <p:cNvCxnSpPr/>
            <p:nvPr userDrawn="1"/>
          </p:nvCxnSpPr>
          <p:spPr>
            <a:xfrm flipH="1">
              <a:off x="5933266" y="-1958016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2653F3F-B498-42DB-87BF-024FA95612E2}"/>
                </a:ext>
              </a:extLst>
            </p:cNvPr>
            <p:cNvCxnSpPr/>
            <p:nvPr userDrawn="1"/>
          </p:nvCxnSpPr>
          <p:spPr>
            <a:xfrm flipH="1">
              <a:off x="5933266" y="-2277700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C70DBF1-F721-B4B8-D5EA-C8A1994A5273}"/>
                </a:ext>
              </a:extLst>
            </p:cNvPr>
            <p:cNvCxnSpPr/>
            <p:nvPr userDrawn="1"/>
          </p:nvCxnSpPr>
          <p:spPr>
            <a:xfrm flipH="1">
              <a:off x="5933266" y="-1478491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C09F1A6-ABA8-939E-B926-9EA6C59FB202}"/>
                </a:ext>
              </a:extLst>
            </p:cNvPr>
            <p:cNvCxnSpPr/>
            <p:nvPr userDrawn="1"/>
          </p:nvCxnSpPr>
          <p:spPr>
            <a:xfrm flipH="1">
              <a:off x="5933266" y="-1798174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B2E45CF-4C0C-DDD6-B2F4-C16917B976B2}"/>
                </a:ext>
              </a:extLst>
            </p:cNvPr>
            <p:cNvCxnSpPr/>
            <p:nvPr userDrawn="1"/>
          </p:nvCxnSpPr>
          <p:spPr>
            <a:xfrm flipH="1">
              <a:off x="5933266" y="-2117858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7FF1EB1-A96E-B3EE-5532-C765E68F1190}"/>
                </a:ext>
              </a:extLst>
            </p:cNvPr>
            <p:cNvCxnSpPr/>
            <p:nvPr userDrawn="1"/>
          </p:nvCxnSpPr>
          <p:spPr>
            <a:xfrm flipH="1">
              <a:off x="5933266" y="-1158807"/>
              <a:ext cx="2557463" cy="2557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aphic 151">
            <a:extLst>
              <a:ext uri="{FF2B5EF4-FFF2-40B4-BE49-F238E27FC236}">
                <a16:creationId xmlns:a16="http://schemas.microsoft.com/office/drawing/2014/main" id="{DBA53037-B2F0-1EEE-B361-7F8A32A37C25}"/>
              </a:ext>
            </a:extLst>
          </p:cNvPr>
          <p:cNvGrpSpPr/>
          <p:nvPr userDrawn="1"/>
        </p:nvGrpSpPr>
        <p:grpSpPr>
          <a:xfrm rot="16200000">
            <a:off x="4038509" y="2674263"/>
            <a:ext cx="313038" cy="274964"/>
            <a:chOff x="10625128" y="225967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A991B9C-C0A4-7CC0-6169-09FE3AA1279E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9CCF9E9-2469-9EDB-9EB3-180279930006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552FB-64CC-1A79-37A2-FBFC2F06E2CF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Graphic 150">
            <a:extLst>
              <a:ext uri="{FF2B5EF4-FFF2-40B4-BE49-F238E27FC236}">
                <a16:creationId xmlns:a16="http://schemas.microsoft.com/office/drawing/2014/main" id="{0ADB9123-7F5E-4989-8B40-9819DBBD70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31300" y="1215725"/>
            <a:ext cx="274303" cy="274320"/>
            <a:chOff x="11899415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5E0FDAF-7715-F9B1-05B2-2AA49453439C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130B6BE-F9EE-AE72-D20F-B67966D77372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aphic 151">
            <a:extLst>
              <a:ext uri="{FF2B5EF4-FFF2-40B4-BE49-F238E27FC236}">
                <a16:creationId xmlns:a16="http://schemas.microsoft.com/office/drawing/2014/main" id="{9B3917A5-92CF-4AD4-2356-0441F4B36F63}"/>
              </a:ext>
            </a:extLst>
          </p:cNvPr>
          <p:cNvGrpSpPr/>
          <p:nvPr userDrawn="1"/>
        </p:nvGrpSpPr>
        <p:grpSpPr>
          <a:xfrm rot="17100000">
            <a:off x="181185" y="5646023"/>
            <a:ext cx="640931" cy="562976"/>
            <a:chOff x="10625128" y="225967"/>
            <a:chExt cx="200709" cy="176302"/>
          </a:xfrm>
          <a:solidFill>
            <a:schemeClr val="tx1"/>
          </a:solidFill>
          <a:effectLst/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85933C-5127-7842-BFAB-FE03F9FC73EA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B3CA321-A81E-4E96-2577-73C165736859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F749B19-65C4-686F-B3C1-8D86B9407340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C9D17074-28E6-50E3-4CDC-98F93294C100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CC010F48-CDB3-5154-E604-D9266CE1DA52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41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48457863-EEFC-C383-8AD6-FC88A40DF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3" t="9821" r="39203" b="9821"/>
          <a:stretch/>
        </p:blipFill>
        <p:spPr>
          <a:xfrm>
            <a:off x="9131300" y="0"/>
            <a:ext cx="30607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172DA-2783-1CFB-417F-CCE22DF2F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39E94AC-633C-1CD9-D9F7-1B3C038B3900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0E33DE-D1BB-3937-0E21-B4784D9E14BD}"/>
              </a:ext>
            </a:extLst>
          </p:cNvPr>
          <p:cNvSpPr>
            <a:spLocks/>
          </p:cNvSpPr>
          <p:nvPr userDrawn="1"/>
        </p:nvSpPr>
        <p:spPr>
          <a:xfrm>
            <a:off x="8705096" y="0"/>
            <a:ext cx="3486904" cy="6858000"/>
          </a:xfrm>
          <a:prstGeom prst="rect">
            <a:avLst/>
          </a:prstGeom>
          <a:gradFill flip="none" rotWithShape="1">
            <a:gsLst>
              <a:gs pos="53000">
                <a:srgbClr val="030031">
                  <a:alpha val="64000"/>
                </a:srgbClr>
              </a:gs>
              <a:gs pos="13000">
                <a:srgbClr val="030031"/>
              </a:gs>
              <a:gs pos="100000">
                <a:srgbClr val="03003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8D91-F379-530C-567E-00294951C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A07A8D2-FE1C-BCBD-6D21-BE92EF6CA8ED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DE23B7-3883-AB76-1108-768248C4BB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68" name="Graphic 150">
              <a:extLst>
                <a:ext uri="{FF2B5EF4-FFF2-40B4-BE49-F238E27FC236}">
                  <a16:creationId xmlns:a16="http://schemas.microsoft.com/office/drawing/2014/main" id="{3B0D7A55-CAA5-9E8C-C4A5-A7359FAA895D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237F639-6292-DC0A-F838-B37A32AE30E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F411259-EF40-C1B0-976F-48BE8BF74EAC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D17A1E3-6833-AFD6-52EF-C3A9A9E75C91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50">
              <a:extLst>
                <a:ext uri="{FF2B5EF4-FFF2-40B4-BE49-F238E27FC236}">
                  <a16:creationId xmlns:a16="http://schemas.microsoft.com/office/drawing/2014/main" id="{5D68BF5A-439D-B604-D58C-C8C951640869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5FA4864-46B7-A4F1-1118-A201436AA4D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5332D5F-C280-1C5E-6944-69DA63E9ABF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0">
              <a:extLst>
                <a:ext uri="{FF2B5EF4-FFF2-40B4-BE49-F238E27FC236}">
                  <a16:creationId xmlns:a16="http://schemas.microsoft.com/office/drawing/2014/main" id="{30E984E5-7DD3-4801-6059-DC204DA0CECB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2988FC0-005B-490F-052E-CF3D1A024232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00EA90-9477-646A-CFA3-F80559424645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156E120-1E34-FE3F-FBB0-099A163EF495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0">
              <a:extLst>
                <a:ext uri="{FF2B5EF4-FFF2-40B4-BE49-F238E27FC236}">
                  <a16:creationId xmlns:a16="http://schemas.microsoft.com/office/drawing/2014/main" id="{09A0DE0F-582C-F168-D116-BA9B3A985B0B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6BC7813-230E-3BC7-1C03-531E8CC3C900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906954E-A6FB-4A86-5240-0AAF95F30438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56F8F3F-8869-09FC-B6D5-78C20A540447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F569924-423E-2AE6-F7B0-0C87D617EF84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4E77228-8A21-77B6-BDC2-20D1EA4A60D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2" name="Graphic 151">
              <a:extLst>
                <a:ext uri="{FF2B5EF4-FFF2-40B4-BE49-F238E27FC236}">
                  <a16:creationId xmlns:a16="http://schemas.microsoft.com/office/drawing/2014/main" id="{EA996655-367F-4944-607C-BC74604E4E1F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12404A-DC8D-85E5-3F5A-BE75A4F7535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B04A2FD-B1F4-AA44-073A-578A64F13765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749F6CB-2286-984D-79F3-7954C6B6C1F3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DF1C120-B4B5-A200-C0A7-AA3F6572A22F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93CE1DC-7F7C-D975-DF09-FBEE67D3AD12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4DCE360-45AD-47D2-F468-43C7F2BDC9FF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aphic 151">
              <a:extLst>
                <a:ext uri="{FF2B5EF4-FFF2-40B4-BE49-F238E27FC236}">
                  <a16:creationId xmlns:a16="http://schemas.microsoft.com/office/drawing/2014/main" id="{8D503900-417E-4982-61DA-25F3D65E0B5E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ECB744E-F416-954A-3156-314CA130B3D2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DF23ABB-8681-539D-B4A9-79B2297401F4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76572BF-B54D-4450-CF0E-DEB97EA960A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151">
              <a:extLst>
                <a:ext uri="{FF2B5EF4-FFF2-40B4-BE49-F238E27FC236}">
                  <a16:creationId xmlns:a16="http://schemas.microsoft.com/office/drawing/2014/main" id="{9AFE8664-8990-FAEB-295C-DAE1744F4A2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8ECB82C-992A-6002-DD70-BF5FC46D7F1B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0835B3-6328-44A9-8B49-FEE3F904CEE9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5DB06E-E20F-F70A-836B-34346464FBB0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51">
              <a:extLst>
                <a:ext uri="{FF2B5EF4-FFF2-40B4-BE49-F238E27FC236}">
                  <a16:creationId xmlns:a16="http://schemas.microsoft.com/office/drawing/2014/main" id="{19E75AF1-8270-707C-456B-819662DAB1A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43935E8-597B-516C-1BA5-65732BAD0B5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C33B6A5-887C-39F3-E40C-D39C886384A7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DA1FEFE-74BA-DF2E-6ED3-A245BBE98F7D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aphic 151">
              <a:extLst>
                <a:ext uri="{FF2B5EF4-FFF2-40B4-BE49-F238E27FC236}">
                  <a16:creationId xmlns:a16="http://schemas.microsoft.com/office/drawing/2014/main" id="{08D13DAD-CC74-55B6-4248-646D9797E0D2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BB62EA5-482A-E64E-6B34-33D825A9F658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ED7F7C-4201-18F5-8305-9B46CD7F05B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Graphic 151">
              <a:extLst>
                <a:ext uri="{FF2B5EF4-FFF2-40B4-BE49-F238E27FC236}">
                  <a16:creationId xmlns:a16="http://schemas.microsoft.com/office/drawing/2014/main" id="{398C90B4-019B-F73C-0D3F-74DA67AEB161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F2CF714-2F2A-002C-C782-C7A56CD1664F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088D766-C965-0D98-EECB-CCDA42193782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1CA9A53-1A76-476E-8191-4A4A073AAE10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6652CF7-3FEC-A6CB-A783-BC5227061AA5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598998-974B-2B4F-3E60-637075402C3E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63C5E-2764-6C8B-269F-D8491BFF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8310563" cy="5183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66">
            <a:extLst>
              <a:ext uri="{FF2B5EF4-FFF2-40B4-BE49-F238E27FC236}">
                <a16:creationId xmlns:a16="http://schemas.microsoft.com/office/drawing/2014/main" id="{3763301E-C330-A018-482C-AD63D6EFB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65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66">
            <a:extLst>
              <a:ext uri="{FF2B5EF4-FFF2-40B4-BE49-F238E27FC236}">
                <a16:creationId xmlns:a16="http://schemas.microsoft.com/office/drawing/2014/main" id="{44ABBAED-E58F-3E92-32E0-193297EA0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820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66">
            <a:extLst>
              <a:ext uri="{FF2B5EF4-FFF2-40B4-BE49-F238E27FC236}">
                <a16:creationId xmlns:a16="http://schemas.microsoft.com/office/drawing/2014/main" id="{273BF4F4-0C06-A92C-CD38-6646215F8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475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942BCD5B-3B6B-9F64-167B-AF2BB86713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6">
            <a:extLst>
              <a:ext uri="{FF2B5EF4-FFF2-40B4-BE49-F238E27FC236}">
                <a16:creationId xmlns:a16="http://schemas.microsoft.com/office/drawing/2014/main" id="{D7E128B0-90D4-26EF-2A8C-D30050A352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82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66">
            <a:extLst>
              <a:ext uri="{FF2B5EF4-FFF2-40B4-BE49-F238E27FC236}">
                <a16:creationId xmlns:a16="http://schemas.microsoft.com/office/drawing/2014/main" id="{C4AFAB25-5340-23FD-A471-DE5B2EC188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47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2A892D8-3CDD-5185-B9B0-A38542EF42E3}"/>
              </a:ext>
            </a:extLst>
          </p:cNvPr>
          <p:cNvSpPr/>
          <p:nvPr/>
        </p:nvSpPr>
        <p:spPr>
          <a:xfrm>
            <a:off x="501627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E0D231D-D7C6-8245-5164-AC87944E41E8}"/>
              </a:ext>
            </a:extLst>
          </p:cNvPr>
          <p:cNvSpPr/>
          <p:nvPr userDrawn="1"/>
        </p:nvSpPr>
        <p:spPr>
          <a:xfrm rot="2700000">
            <a:off x="3378200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3C7C98E-2977-AA6F-4FEC-86CE3DC81BC5}"/>
              </a:ext>
            </a:extLst>
          </p:cNvPr>
          <p:cNvSpPr/>
          <p:nvPr userDrawn="1"/>
        </p:nvSpPr>
        <p:spPr>
          <a:xfrm rot="5400000">
            <a:off x="6327597" y="1214641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5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48457863-EEFC-C383-8AD6-FC88A40DF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3" t="9821" r="39203" b="9821"/>
          <a:stretch/>
        </p:blipFill>
        <p:spPr>
          <a:xfrm>
            <a:off x="9131300" y="0"/>
            <a:ext cx="30607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172DA-2783-1CFB-417F-CCE22DF2F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39E94AC-633C-1CD9-D9F7-1B3C038B3900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0E33DE-D1BB-3937-0E21-B4784D9E14BD}"/>
              </a:ext>
            </a:extLst>
          </p:cNvPr>
          <p:cNvSpPr>
            <a:spLocks/>
          </p:cNvSpPr>
          <p:nvPr userDrawn="1"/>
        </p:nvSpPr>
        <p:spPr>
          <a:xfrm>
            <a:off x="8705096" y="0"/>
            <a:ext cx="3486904" cy="6858000"/>
          </a:xfrm>
          <a:prstGeom prst="rect">
            <a:avLst/>
          </a:prstGeom>
          <a:gradFill flip="none" rotWithShape="1">
            <a:gsLst>
              <a:gs pos="53000">
                <a:srgbClr val="030031">
                  <a:alpha val="64000"/>
                </a:srgbClr>
              </a:gs>
              <a:gs pos="13000">
                <a:srgbClr val="030031"/>
              </a:gs>
              <a:gs pos="100000">
                <a:srgbClr val="03003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8D91-F379-530C-567E-00294951C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A07A8D2-FE1C-BCBD-6D21-BE92EF6CA8ED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DE23B7-3883-AB76-1108-768248C4BB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68" name="Graphic 150">
              <a:extLst>
                <a:ext uri="{FF2B5EF4-FFF2-40B4-BE49-F238E27FC236}">
                  <a16:creationId xmlns:a16="http://schemas.microsoft.com/office/drawing/2014/main" id="{3B0D7A55-CAA5-9E8C-C4A5-A7359FAA895D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237F639-6292-DC0A-F838-B37A32AE30E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F411259-EF40-C1B0-976F-48BE8BF74EAC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D17A1E3-6833-AFD6-52EF-C3A9A9E75C91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50">
              <a:extLst>
                <a:ext uri="{FF2B5EF4-FFF2-40B4-BE49-F238E27FC236}">
                  <a16:creationId xmlns:a16="http://schemas.microsoft.com/office/drawing/2014/main" id="{5D68BF5A-439D-B604-D58C-C8C951640869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5FA4864-46B7-A4F1-1118-A201436AA4D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5332D5F-C280-1C5E-6944-69DA63E9ABF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0">
              <a:extLst>
                <a:ext uri="{FF2B5EF4-FFF2-40B4-BE49-F238E27FC236}">
                  <a16:creationId xmlns:a16="http://schemas.microsoft.com/office/drawing/2014/main" id="{30E984E5-7DD3-4801-6059-DC204DA0CECB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2988FC0-005B-490F-052E-CF3D1A024232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00EA90-9477-646A-CFA3-F80559424645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156E120-1E34-FE3F-FBB0-099A163EF495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0">
              <a:extLst>
                <a:ext uri="{FF2B5EF4-FFF2-40B4-BE49-F238E27FC236}">
                  <a16:creationId xmlns:a16="http://schemas.microsoft.com/office/drawing/2014/main" id="{09A0DE0F-582C-F168-D116-BA9B3A985B0B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6BC7813-230E-3BC7-1C03-531E8CC3C900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906954E-A6FB-4A86-5240-0AAF95F30438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56F8F3F-8869-09FC-B6D5-78C20A540447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F569924-423E-2AE6-F7B0-0C87D617EF84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4E77228-8A21-77B6-BDC2-20D1EA4A60D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2" name="Graphic 151">
              <a:extLst>
                <a:ext uri="{FF2B5EF4-FFF2-40B4-BE49-F238E27FC236}">
                  <a16:creationId xmlns:a16="http://schemas.microsoft.com/office/drawing/2014/main" id="{EA996655-367F-4944-607C-BC74604E4E1F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12404A-DC8D-85E5-3F5A-BE75A4F7535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B04A2FD-B1F4-AA44-073A-578A64F13765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749F6CB-2286-984D-79F3-7954C6B6C1F3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DF1C120-B4B5-A200-C0A7-AA3F6572A22F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93CE1DC-7F7C-D975-DF09-FBEE67D3AD12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4DCE360-45AD-47D2-F468-43C7F2BDC9FF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aphic 151">
              <a:extLst>
                <a:ext uri="{FF2B5EF4-FFF2-40B4-BE49-F238E27FC236}">
                  <a16:creationId xmlns:a16="http://schemas.microsoft.com/office/drawing/2014/main" id="{8D503900-417E-4982-61DA-25F3D65E0B5E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ECB744E-F416-954A-3156-314CA130B3D2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DF23ABB-8681-539D-B4A9-79B2297401F4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76572BF-B54D-4450-CF0E-DEB97EA960A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151">
              <a:extLst>
                <a:ext uri="{FF2B5EF4-FFF2-40B4-BE49-F238E27FC236}">
                  <a16:creationId xmlns:a16="http://schemas.microsoft.com/office/drawing/2014/main" id="{9AFE8664-8990-FAEB-295C-DAE1744F4A2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8ECB82C-992A-6002-DD70-BF5FC46D7F1B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0835B3-6328-44A9-8B49-FEE3F904CEE9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5DB06E-E20F-F70A-836B-34346464FBB0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51">
              <a:extLst>
                <a:ext uri="{FF2B5EF4-FFF2-40B4-BE49-F238E27FC236}">
                  <a16:creationId xmlns:a16="http://schemas.microsoft.com/office/drawing/2014/main" id="{19E75AF1-8270-707C-456B-819662DAB1A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43935E8-597B-516C-1BA5-65732BAD0B5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C33B6A5-887C-39F3-E40C-D39C886384A7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DA1FEFE-74BA-DF2E-6ED3-A245BBE98F7D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aphic 151">
              <a:extLst>
                <a:ext uri="{FF2B5EF4-FFF2-40B4-BE49-F238E27FC236}">
                  <a16:creationId xmlns:a16="http://schemas.microsoft.com/office/drawing/2014/main" id="{08D13DAD-CC74-55B6-4248-646D9797E0D2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BB62EA5-482A-E64E-6B34-33D825A9F658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ED7F7C-4201-18F5-8305-9B46CD7F05B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Graphic 151">
              <a:extLst>
                <a:ext uri="{FF2B5EF4-FFF2-40B4-BE49-F238E27FC236}">
                  <a16:creationId xmlns:a16="http://schemas.microsoft.com/office/drawing/2014/main" id="{398C90B4-019B-F73C-0D3F-74DA67AEB161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F2CF714-2F2A-002C-C782-C7A56CD1664F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088D766-C965-0D98-EECB-CCDA42193782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1CA9A53-1A76-476E-8191-4A4A073AAE10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6652CF7-3FEC-A6CB-A783-BC5227061AA5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598998-974B-2B4F-3E60-637075402C3E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C63C5E-2764-6C8B-269F-D8491BFF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8310563" cy="5183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66">
            <a:extLst>
              <a:ext uri="{FF2B5EF4-FFF2-40B4-BE49-F238E27FC236}">
                <a16:creationId xmlns:a16="http://schemas.microsoft.com/office/drawing/2014/main" id="{3763301E-C330-A018-482C-AD63D6EFB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65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66">
            <a:extLst>
              <a:ext uri="{FF2B5EF4-FFF2-40B4-BE49-F238E27FC236}">
                <a16:creationId xmlns:a16="http://schemas.microsoft.com/office/drawing/2014/main" id="{44ABBAED-E58F-3E92-32E0-193297EA0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820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66">
            <a:extLst>
              <a:ext uri="{FF2B5EF4-FFF2-40B4-BE49-F238E27FC236}">
                <a16:creationId xmlns:a16="http://schemas.microsoft.com/office/drawing/2014/main" id="{273BF4F4-0C06-A92C-CD38-6646215F8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4750" y="2219447"/>
            <a:ext cx="2557463" cy="390671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942BCD5B-3B6B-9F64-167B-AF2BB86713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6">
            <a:extLst>
              <a:ext uri="{FF2B5EF4-FFF2-40B4-BE49-F238E27FC236}">
                <a16:creationId xmlns:a16="http://schemas.microsoft.com/office/drawing/2014/main" id="{D7E128B0-90D4-26EF-2A8C-D30050A352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82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66">
            <a:extLst>
              <a:ext uri="{FF2B5EF4-FFF2-40B4-BE49-F238E27FC236}">
                <a16:creationId xmlns:a16="http://schemas.microsoft.com/office/drawing/2014/main" id="{C4AFAB25-5340-23FD-A471-DE5B2EC188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47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2A892D8-3CDD-5185-B9B0-A38542EF42E3}"/>
              </a:ext>
            </a:extLst>
          </p:cNvPr>
          <p:cNvSpPr/>
          <p:nvPr/>
        </p:nvSpPr>
        <p:spPr>
          <a:xfrm>
            <a:off x="501627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E0D231D-D7C6-8245-5164-AC87944E41E8}"/>
              </a:ext>
            </a:extLst>
          </p:cNvPr>
          <p:cNvSpPr/>
          <p:nvPr userDrawn="1"/>
        </p:nvSpPr>
        <p:spPr>
          <a:xfrm rot="2700000">
            <a:off x="3378200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3C7C98E-2977-AA6F-4FEC-86CE3DC81BC5}"/>
              </a:ext>
            </a:extLst>
          </p:cNvPr>
          <p:cNvSpPr/>
          <p:nvPr userDrawn="1"/>
        </p:nvSpPr>
        <p:spPr>
          <a:xfrm rot="5400000">
            <a:off x="6327597" y="1214641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18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48457863-EEFC-C383-8AD6-FC88A40DF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1" b="98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C63C5E-2764-6C8B-269F-D8491BFF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172DA-2783-1CFB-417F-CCE22DF2F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8D91-F379-530C-567E-00294951C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66">
            <a:extLst>
              <a:ext uri="{FF2B5EF4-FFF2-40B4-BE49-F238E27FC236}">
                <a16:creationId xmlns:a16="http://schemas.microsoft.com/office/drawing/2014/main" id="{3763301E-C330-A018-482C-AD63D6EFB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65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66">
            <a:extLst>
              <a:ext uri="{FF2B5EF4-FFF2-40B4-BE49-F238E27FC236}">
                <a16:creationId xmlns:a16="http://schemas.microsoft.com/office/drawing/2014/main" id="{44ABBAED-E58F-3E92-32E0-193297EA0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820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66">
            <a:extLst>
              <a:ext uri="{FF2B5EF4-FFF2-40B4-BE49-F238E27FC236}">
                <a16:creationId xmlns:a16="http://schemas.microsoft.com/office/drawing/2014/main" id="{273BF4F4-0C06-A92C-CD38-6646215F8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475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66">
            <a:extLst>
              <a:ext uri="{FF2B5EF4-FFF2-40B4-BE49-F238E27FC236}">
                <a16:creationId xmlns:a16="http://schemas.microsoft.com/office/drawing/2014/main" id="{FE740D58-A985-3C29-67EE-B26842E95D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3130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942BCD5B-3B6B-9F64-167B-AF2BB86713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6">
            <a:extLst>
              <a:ext uri="{FF2B5EF4-FFF2-40B4-BE49-F238E27FC236}">
                <a16:creationId xmlns:a16="http://schemas.microsoft.com/office/drawing/2014/main" id="{D7E128B0-90D4-26EF-2A8C-D30050A352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82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66">
            <a:extLst>
              <a:ext uri="{FF2B5EF4-FFF2-40B4-BE49-F238E27FC236}">
                <a16:creationId xmlns:a16="http://schemas.microsoft.com/office/drawing/2014/main" id="{C4AFAB25-5340-23FD-A471-DE5B2EC188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47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66">
            <a:extLst>
              <a:ext uri="{FF2B5EF4-FFF2-40B4-BE49-F238E27FC236}">
                <a16:creationId xmlns:a16="http://schemas.microsoft.com/office/drawing/2014/main" id="{9292E931-AE84-C2D1-C328-D7097BF81F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313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2A892D8-3CDD-5185-B9B0-A38542EF42E3}"/>
              </a:ext>
            </a:extLst>
          </p:cNvPr>
          <p:cNvSpPr/>
          <p:nvPr/>
        </p:nvSpPr>
        <p:spPr>
          <a:xfrm>
            <a:off x="501627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E0D231D-D7C6-8245-5164-AC87944E41E8}"/>
              </a:ext>
            </a:extLst>
          </p:cNvPr>
          <p:cNvSpPr/>
          <p:nvPr userDrawn="1"/>
        </p:nvSpPr>
        <p:spPr>
          <a:xfrm rot="2700000">
            <a:off x="3378200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3C7C98E-2977-AA6F-4FEC-86CE3DC81BC5}"/>
              </a:ext>
            </a:extLst>
          </p:cNvPr>
          <p:cNvSpPr/>
          <p:nvPr userDrawn="1"/>
        </p:nvSpPr>
        <p:spPr>
          <a:xfrm rot="5400000">
            <a:off x="6327597" y="1214641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6E14A57-C956-591F-46DA-DA977827684A}"/>
              </a:ext>
            </a:extLst>
          </p:cNvPr>
          <p:cNvSpPr/>
          <p:nvPr userDrawn="1"/>
        </p:nvSpPr>
        <p:spPr>
          <a:xfrm rot="8100000">
            <a:off x="9130819" y="1214642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A07A8D2-FE1C-BCBD-6D21-BE92EF6CA8ED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39E94AC-633C-1CD9-D9F7-1B3C038B3900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DE23B7-3883-AB76-1108-768248C4BB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68" name="Graphic 150">
              <a:extLst>
                <a:ext uri="{FF2B5EF4-FFF2-40B4-BE49-F238E27FC236}">
                  <a16:creationId xmlns:a16="http://schemas.microsoft.com/office/drawing/2014/main" id="{3B0D7A55-CAA5-9E8C-C4A5-A7359FAA895D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237F639-6292-DC0A-F838-B37A32AE30E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F411259-EF40-C1B0-976F-48BE8BF74EAC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D17A1E3-6833-AFD6-52EF-C3A9A9E75C91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50">
              <a:extLst>
                <a:ext uri="{FF2B5EF4-FFF2-40B4-BE49-F238E27FC236}">
                  <a16:creationId xmlns:a16="http://schemas.microsoft.com/office/drawing/2014/main" id="{5D68BF5A-439D-B604-D58C-C8C951640869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5FA4864-46B7-A4F1-1118-A201436AA4D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5332D5F-C280-1C5E-6944-69DA63E9ABF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0">
              <a:extLst>
                <a:ext uri="{FF2B5EF4-FFF2-40B4-BE49-F238E27FC236}">
                  <a16:creationId xmlns:a16="http://schemas.microsoft.com/office/drawing/2014/main" id="{30E984E5-7DD3-4801-6059-DC204DA0CECB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2988FC0-005B-490F-052E-CF3D1A024232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00EA90-9477-646A-CFA3-F80559424645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156E120-1E34-FE3F-FBB0-099A163EF495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0">
              <a:extLst>
                <a:ext uri="{FF2B5EF4-FFF2-40B4-BE49-F238E27FC236}">
                  <a16:creationId xmlns:a16="http://schemas.microsoft.com/office/drawing/2014/main" id="{09A0DE0F-582C-F168-D116-BA9B3A985B0B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6BC7813-230E-3BC7-1C03-531E8CC3C900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906954E-A6FB-4A86-5240-0AAF95F30438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56F8F3F-8869-09FC-B6D5-78C20A540447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F569924-423E-2AE6-F7B0-0C87D617EF84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4E77228-8A21-77B6-BDC2-20D1EA4A60D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2" name="Graphic 151">
              <a:extLst>
                <a:ext uri="{FF2B5EF4-FFF2-40B4-BE49-F238E27FC236}">
                  <a16:creationId xmlns:a16="http://schemas.microsoft.com/office/drawing/2014/main" id="{EA996655-367F-4944-607C-BC74604E4E1F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12404A-DC8D-85E5-3F5A-BE75A4F7535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B04A2FD-B1F4-AA44-073A-578A64F13765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749F6CB-2286-984D-79F3-7954C6B6C1F3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DF1C120-B4B5-A200-C0A7-AA3F6572A22F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93CE1DC-7F7C-D975-DF09-FBEE67D3AD12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4DCE360-45AD-47D2-F468-43C7F2BDC9FF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aphic 151">
              <a:extLst>
                <a:ext uri="{FF2B5EF4-FFF2-40B4-BE49-F238E27FC236}">
                  <a16:creationId xmlns:a16="http://schemas.microsoft.com/office/drawing/2014/main" id="{8D503900-417E-4982-61DA-25F3D65E0B5E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ECB744E-F416-954A-3156-314CA130B3D2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DF23ABB-8681-539D-B4A9-79B2297401F4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76572BF-B54D-4450-CF0E-DEB97EA960A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151">
              <a:extLst>
                <a:ext uri="{FF2B5EF4-FFF2-40B4-BE49-F238E27FC236}">
                  <a16:creationId xmlns:a16="http://schemas.microsoft.com/office/drawing/2014/main" id="{9AFE8664-8990-FAEB-295C-DAE1744F4A2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8ECB82C-992A-6002-DD70-BF5FC46D7F1B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0835B3-6328-44A9-8B49-FEE3F904CEE9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5DB06E-E20F-F70A-836B-34346464FBB0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51">
              <a:extLst>
                <a:ext uri="{FF2B5EF4-FFF2-40B4-BE49-F238E27FC236}">
                  <a16:creationId xmlns:a16="http://schemas.microsoft.com/office/drawing/2014/main" id="{19E75AF1-8270-707C-456B-819662DAB1A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43935E8-597B-516C-1BA5-65732BAD0B5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C33B6A5-887C-39F3-E40C-D39C886384A7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DA1FEFE-74BA-DF2E-6ED3-A245BBE98F7D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aphic 151">
              <a:extLst>
                <a:ext uri="{FF2B5EF4-FFF2-40B4-BE49-F238E27FC236}">
                  <a16:creationId xmlns:a16="http://schemas.microsoft.com/office/drawing/2014/main" id="{08D13DAD-CC74-55B6-4248-646D9797E0D2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BB62EA5-482A-E64E-6B34-33D825A9F658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ED7F7C-4201-18F5-8305-9B46CD7F05B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Graphic 151">
              <a:extLst>
                <a:ext uri="{FF2B5EF4-FFF2-40B4-BE49-F238E27FC236}">
                  <a16:creationId xmlns:a16="http://schemas.microsoft.com/office/drawing/2014/main" id="{398C90B4-019B-F73C-0D3F-74DA67AEB161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F2CF714-2F2A-002C-C782-C7A56CD1664F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088D766-C965-0D98-EECB-CCDA42193782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1CA9A53-1A76-476E-8191-4A4A073AAE10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6652CF7-3FEC-A6CB-A783-BC5227061AA5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598998-974B-2B4F-3E60-637075402C3E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3539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48457863-EEFC-C383-8AD6-FC88A40DF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1" b="98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C63C5E-2764-6C8B-269F-D8491BFF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172DA-2783-1CFB-417F-CCE22DF2FD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88D91-F379-530C-567E-00294951C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66">
            <a:extLst>
              <a:ext uri="{FF2B5EF4-FFF2-40B4-BE49-F238E27FC236}">
                <a16:creationId xmlns:a16="http://schemas.microsoft.com/office/drawing/2014/main" id="{3763301E-C330-A018-482C-AD63D6EFB3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65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66">
            <a:extLst>
              <a:ext uri="{FF2B5EF4-FFF2-40B4-BE49-F238E27FC236}">
                <a16:creationId xmlns:a16="http://schemas.microsoft.com/office/drawing/2014/main" id="{44ABBAED-E58F-3E92-32E0-193297EA0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820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66">
            <a:extLst>
              <a:ext uri="{FF2B5EF4-FFF2-40B4-BE49-F238E27FC236}">
                <a16:creationId xmlns:a16="http://schemas.microsoft.com/office/drawing/2014/main" id="{273BF4F4-0C06-A92C-CD38-6646215F8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475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66">
            <a:extLst>
              <a:ext uri="{FF2B5EF4-FFF2-40B4-BE49-F238E27FC236}">
                <a16:creationId xmlns:a16="http://schemas.microsoft.com/office/drawing/2014/main" id="{FE740D58-A985-3C29-67EE-B26842E95D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31300" y="2219447"/>
            <a:ext cx="2557463" cy="39067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942BCD5B-3B6B-9F64-167B-AF2BB86713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6">
            <a:extLst>
              <a:ext uri="{FF2B5EF4-FFF2-40B4-BE49-F238E27FC236}">
                <a16:creationId xmlns:a16="http://schemas.microsoft.com/office/drawing/2014/main" id="{D7E128B0-90D4-26EF-2A8C-D30050A352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82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66">
            <a:extLst>
              <a:ext uri="{FF2B5EF4-FFF2-40B4-BE49-F238E27FC236}">
                <a16:creationId xmlns:a16="http://schemas.microsoft.com/office/drawing/2014/main" id="{C4AFAB25-5340-23FD-A471-DE5B2EC188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475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66">
            <a:extLst>
              <a:ext uri="{FF2B5EF4-FFF2-40B4-BE49-F238E27FC236}">
                <a16:creationId xmlns:a16="http://schemas.microsoft.com/office/drawing/2014/main" id="{9292E931-AE84-C2D1-C328-D7097BF81F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31300" y="1731924"/>
            <a:ext cx="2557463" cy="395985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2A892D8-3CDD-5185-B9B0-A38542EF42E3}"/>
              </a:ext>
            </a:extLst>
          </p:cNvPr>
          <p:cNvSpPr/>
          <p:nvPr/>
        </p:nvSpPr>
        <p:spPr>
          <a:xfrm>
            <a:off x="501627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E0D231D-D7C6-8245-5164-AC87944E41E8}"/>
              </a:ext>
            </a:extLst>
          </p:cNvPr>
          <p:cNvSpPr/>
          <p:nvPr userDrawn="1"/>
        </p:nvSpPr>
        <p:spPr>
          <a:xfrm rot="2700000">
            <a:off x="3378200" y="1214640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3C7C98E-2977-AA6F-4FEC-86CE3DC81BC5}"/>
              </a:ext>
            </a:extLst>
          </p:cNvPr>
          <p:cNvSpPr/>
          <p:nvPr userDrawn="1"/>
        </p:nvSpPr>
        <p:spPr>
          <a:xfrm rot="5400000">
            <a:off x="6327597" y="1214641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6E14A57-C956-591F-46DA-DA977827684A}"/>
              </a:ext>
            </a:extLst>
          </p:cNvPr>
          <p:cNvSpPr/>
          <p:nvPr userDrawn="1"/>
        </p:nvSpPr>
        <p:spPr>
          <a:xfrm rot="8100000">
            <a:off x="9130819" y="1214642"/>
            <a:ext cx="353380" cy="352417"/>
          </a:xfrm>
          <a:custGeom>
            <a:avLst/>
            <a:gdLst>
              <a:gd name="connsiteX0" fmla="*/ 158558 w 353380"/>
              <a:gd name="connsiteY0" fmla="*/ 339482 h 352417"/>
              <a:gd name="connsiteX1" fmla="*/ 153501 w 353380"/>
              <a:gd name="connsiteY1" fmla="*/ 340937 h 352417"/>
              <a:gd name="connsiteX2" fmla="*/ 148334 w 353380"/>
              <a:gd name="connsiteY2" fmla="*/ 342269 h 352417"/>
              <a:gd name="connsiteX3" fmla="*/ 148323 w 353380"/>
              <a:gd name="connsiteY3" fmla="*/ 342262 h 352417"/>
              <a:gd name="connsiteX4" fmla="*/ 148323 w 353380"/>
              <a:gd name="connsiteY4" fmla="*/ 342272 h 352417"/>
              <a:gd name="connsiteX5" fmla="*/ 148334 w 353380"/>
              <a:gd name="connsiteY5" fmla="*/ 342269 h 352417"/>
              <a:gd name="connsiteX6" fmla="*/ 152919 w 353380"/>
              <a:gd name="connsiteY6" fmla="*/ 345162 h 352417"/>
              <a:gd name="connsiteX7" fmla="*/ 157655 w 353380"/>
              <a:gd name="connsiteY7" fmla="*/ 347972 h 352417"/>
              <a:gd name="connsiteX8" fmla="*/ 154604 w 353380"/>
              <a:gd name="connsiteY8" fmla="*/ 343195 h 352417"/>
              <a:gd name="connsiteX9" fmla="*/ 158558 w 353380"/>
              <a:gd name="connsiteY9" fmla="*/ 339482 h 352417"/>
              <a:gd name="connsiteX10" fmla="*/ 289369 w 353380"/>
              <a:gd name="connsiteY10" fmla="*/ 326046 h 352417"/>
              <a:gd name="connsiteX11" fmla="*/ 288446 w 353380"/>
              <a:gd name="connsiteY11" fmla="*/ 328645 h 352417"/>
              <a:gd name="connsiteX12" fmla="*/ 286318 w 353380"/>
              <a:gd name="connsiteY12" fmla="*/ 329147 h 352417"/>
              <a:gd name="connsiteX13" fmla="*/ 282917 w 353380"/>
              <a:gd name="connsiteY13" fmla="*/ 331555 h 352417"/>
              <a:gd name="connsiteX14" fmla="*/ 279425 w 353380"/>
              <a:gd name="connsiteY14" fmla="*/ 333843 h 352417"/>
              <a:gd name="connsiteX15" fmla="*/ 272310 w 353380"/>
              <a:gd name="connsiteY15" fmla="*/ 338219 h 352417"/>
              <a:gd name="connsiteX16" fmla="*/ 261563 w 353380"/>
              <a:gd name="connsiteY16" fmla="*/ 337155 h 352417"/>
              <a:gd name="connsiteX17" fmla="*/ 262386 w 353380"/>
              <a:gd name="connsiteY17" fmla="*/ 335579 h 352417"/>
              <a:gd name="connsiteX18" fmla="*/ 267323 w 353380"/>
              <a:gd name="connsiteY18" fmla="*/ 336121 h 352417"/>
              <a:gd name="connsiteX19" fmla="*/ 272340 w 353380"/>
              <a:gd name="connsiteY19" fmla="*/ 336523 h 352417"/>
              <a:gd name="connsiteX20" fmla="*/ 279003 w 353380"/>
              <a:gd name="connsiteY20" fmla="*/ 332378 h 352417"/>
              <a:gd name="connsiteX21" fmla="*/ 285476 w 353380"/>
              <a:gd name="connsiteY21" fmla="*/ 327953 h 352417"/>
              <a:gd name="connsiteX22" fmla="*/ 286609 w 353380"/>
              <a:gd name="connsiteY22" fmla="*/ 326127 h 352417"/>
              <a:gd name="connsiteX23" fmla="*/ 286609 w 353380"/>
              <a:gd name="connsiteY23" fmla="*/ 326137 h 352417"/>
              <a:gd name="connsiteX24" fmla="*/ 289369 w 353380"/>
              <a:gd name="connsiteY24" fmla="*/ 326046 h 352417"/>
              <a:gd name="connsiteX25" fmla="*/ 114566 w 353380"/>
              <a:gd name="connsiteY25" fmla="*/ 321530 h 352417"/>
              <a:gd name="connsiteX26" fmla="*/ 181859 w 353380"/>
              <a:gd name="connsiteY26" fmla="*/ 336512 h 352417"/>
              <a:gd name="connsiteX27" fmla="*/ 190117 w 353380"/>
              <a:gd name="connsiteY27" fmla="*/ 342543 h 352417"/>
              <a:gd name="connsiteX28" fmla="*/ 183845 w 353380"/>
              <a:gd name="connsiteY28" fmla="*/ 347590 h 352417"/>
              <a:gd name="connsiteX29" fmla="*/ 180564 w 353380"/>
              <a:gd name="connsiteY29" fmla="*/ 350069 h 352417"/>
              <a:gd name="connsiteX30" fmla="*/ 177192 w 353380"/>
              <a:gd name="connsiteY30" fmla="*/ 352417 h 352417"/>
              <a:gd name="connsiteX31" fmla="*/ 152527 w 353380"/>
              <a:gd name="connsiteY31" fmla="*/ 350089 h 352417"/>
              <a:gd name="connsiteX32" fmla="*/ 128414 w 353380"/>
              <a:gd name="connsiteY32" fmla="*/ 344189 h 352417"/>
              <a:gd name="connsiteX33" fmla="*/ 128203 w 353380"/>
              <a:gd name="connsiteY33" fmla="*/ 343948 h 352417"/>
              <a:gd name="connsiteX34" fmla="*/ 124330 w 353380"/>
              <a:gd name="connsiteY34" fmla="*/ 338469 h 352417"/>
              <a:gd name="connsiteX35" fmla="*/ 120778 w 353380"/>
              <a:gd name="connsiteY35" fmla="*/ 332860 h 352417"/>
              <a:gd name="connsiteX36" fmla="*/ 114546 w 353380"/>
              <a:gd name="connsiteY36" fmla="*/ 321550 h 352417"/>
              <a:gd name="connsiteX37" fmla="*/ 47946 w 353380"/>
              <a:gd name="connsiteY37" fmla="*/ 301542 h 352417"/>
              <a:gd name="connsiteX38" fmla="*/ 56104 w 353380"/>
              <a:gd name="connsiteY38" fmla="*/ 303288 h 352417"/>
              <a:gd name="connsiteX39" fmla="*/ 61001 w 353380"/>
              <a:gd name="connsiteY39" fmla="*/ 308115 h 352417"/>
              <a:gd name="connsiteX40" fmla="*/ 52833 w 353380"/>
              <a:gd name="connsiteY40" fmla="*/ 306700 h 352417"/>
              <a:gd name="connsiteX41" fmla="*/ 47956 w 353380"/>
              <a:gd name="connsiteY41" fmla="*/ 301552 h 352417"/>
              <a:gd name="connsiteX42" fmla="*/ 143817 w 353380"/>
              <a:gd name="connsiteY42" fmla="*/ 287082 h 352417"/>
              <a:gd name="connsiteX43" fmla="*/ 163374 w 353380"/>
              <a:gd name="connsiteY43" fmla="*/ 292069 h 352417"/>
              <a:gd name="connsiteX44" fmla="*/ 165672 w 353380"/>
              <a:gd name="connsiteY44" fmla="*/ 290544 h 352417"/>
              <a:gd name="connsiteX45" fmla="*/ 167458 w 353380"/>
              <a:gd name="connsiteY45" fmla="*/ 293113 h 352417"/>
              <a:gd name="connsiteX46" fmla="*/ 165030 w 353380"/>
              <a:gd name="connsiteY46" fmla="*/ 295150 h 352417"/>
              <a:gd name="connsiteX47" fmla="*/ 163223 w 353380"/>
              <a:gd name="connsiteY47" fmla="*/ 293043 h 352417"/>
              <a:gd name="connsiteX48" fmla="*/ 143837 w 353380"/>
              <a:gd name="connsiteY48" fmla="*/ 288136 h 352417"/>
              <a:gd name="connsiteX49" fmla="*/ 117395 w 353380"/>
              <a:gd name="connsiteY49" fmla="*/ 298241 h 352417"/>
              <a:gd name="connsiteX50" fmla="*/ 110130 w 353380"/>
              <a:gd name="connsiteY50" fmla="*/ 311486 h 352417"/>
              <a:gd name="connsiteX51" fmla="*/ 111023 w 353380"/>
              <a:gd name="connsiteY51" fmla="*/ 314527 h 352417"/>
              <a:gd name="connsiteX52" fmla="*/ 107391 w 353380"/>
              <a:gd name="connsiteY52" fmla="*/ 315209 h 352417"/>
              <a:gd name="connsiteX53" fmla="*/ 106046 w 353380"/>
              <a:gd name="connsiteY53" fmla="*/ 311757 h 352417"/>
              <a:gd name="connsiteX54" fmla="*/ 106066 w 353380"/>
              <a:gd name="connsiteY54" fmla="*/ 311737 h 352417"/>
              <a:gd name="connsiteX55" fmla="*/ 109117 w 353380"/>
              <a:gd name="connsiteY55" fmla="*/ 310874 h 352417"/>
              <a:gd name="connsiteX56" fmla="*/ 116683 w 353380"/>
              <a:gd name="connsiteY56" fmla="*/ 297337 h 352417"/>
              <a:gd name="connsiteX57" fmla="*/ 143817 w 353380"/>
              <a:gd name="connsiteY57" fmla="*/ 287082 h 352417"/>
              <a:gd name="connsiteX58" fmla="*/ 36135 w 353380"/>
              <a:gd name="connsiteY58" fmla="*/ 286911 h 352417"/>
              <a:gd name="connsiteX59" fmla="*/ 44052 w 353380"/>
              <a:gd name="connsiteY59" fmla="*/ 289500 h 352417"/>
              <a:gd name="connsiteX60" fmla="*/ 44062 w 353380"/>
              <a:gd name="connsiteY60" fmla="*/ 289510 h 352417"/>
              <a:gd name="connsiteX61" fmla="*/ 48367 w 353380"/>
              <a:gd name="connsiteY61" fmla="*/ 294778 h 352417"/>
              <a:gd name="connsiteX62" fmla="*/ 52863 w 353380"/>
              <a:gd name="connsiteY62" fmla="*/ 299886 h 352417"/>
              <a:gd name="connsiteX63" fmla="*/ 44825 w 353380"/>
              <a:gd name="connsiteY63" fmla="*/ 297909 h 352417"/>
              <a:gd name="connsiteX64" fmla="*/ 40380 w 353380"/>
              <a:gd name="connsiteY64" fmla="*/ 292490 h 352417"/>
              <a:gd name="connsiteX65" fmla="*/ 36135 w 353380"/>
              <a:gd name="connsiteY65" fmla="*/ 286911 h 352417"/>
              <a:gd name="connsiteX66" fmla="*/ 95711 w 353380"/>
              <a:gd name="connsiteY66" fmla="*/ 280378 h 352417"/>
              <a:gd name="connsiteX67" fmla="*/ 94286 w 353380"/>
              <a:gd name="connsiteY67" fmla="*/ 282024 h 352417"/>
              <a:gd name="connsiteX68" fmla="*/ 96424 w 353380"/>
              <a:gd name="connsiteY68" fmla="*/ 283880 h 352417"/>
              <a:gd name="connsiteX69" fmla="*/ 98631 w 353380"/>
              <a:gd name="connsiteY69" fmla="*/ 285636 h 352417"/>
              <a:gd name="connsiteX70" fmla="*/ 103127 w 353380"/>
              <a:gd name="connsiteY70" fmla="*/ 289068 h 352417"/>
              <a:gd name="connsiteX71" fmla="*/ 104411 w 353380"/>
              <a:gd name="connsiteY71" fmla="*/ 287312 h 352417"/>
              <a:gd name="connsiteX72" fmla="*/ 104401 w 353380"/>
              <a:gd name="connsiteY72" fmla="*/ 287312 h 352417"/>
              <a:gd name="connsiteX73" fmla="*/ 99986 w 353380"/>
              <a:gd name="connsiteY73" fmla="*/ 283941 h 352417"/>
              <a:gd name="connsiteX74" fmla="*/ 97808 w 353380"/>
              <a:gd name="connsiteY74" fmla="*/ 282205 h 352417"/>
              <a:gd name="connsiteX75" fmla="*/ 100839 w 353380"/>
              <a:gd name="connsiteY75" fmla="*/ 280268 h 352417"/>
              <a:gd name="connsiteX76" fmla="*/ 99464 w 353380"/>
              <a:gd name="connsiteY76" fmla="*/ 281954 h 352417"/>
              <a:gd name="connsiteX77" fmla="*/ 104431 w 353380"/>
              <a:gd name="connsiteY77" fmla="*/ 285807 h 352417"/>
              <a:gd name="connsiteX78" fmla="*/ 109579 w 353380"/>
              <a:gd name="connsiteY78" fmla="*/ 289420 h 352417"/>
              <a:gd name="connsiteX79" fmla="*/ 110783 w 353380"/>
              <a:gd name="connsiteY79" fmla="*/ 287613 h 352417"/>
              <a:gd name="connsiteX80" fmla="*/ 105726 w 353380"/>
              <a:gd name="connsiteY80" fmla="*/ 284061 h 352417"/>
              <a:gd name="connsiteX81" fmla="*/ 100839 w 353380"/>
              <a:gd name="connsiteY81" fmla="*/ 280268 h 352417"/>
              <a:gd name="connsiteX82" fmla="*/ 100026 w 353380"/>
              <a:gd name="connsiteY82" fmla="*/ 275100 h 352417"/>
              <a:gd name="connsiteX83" fmla="*/ 98601 w 353380"/>
              <a:gd name="connsiteY83" fmla="*/ 276746 h 352417"/>
              <a:gd name="connsiteX84" fmla="*/ 101822 w 353380"/>
              <a:gd name="connsiteY84" fmla="*/ 279475 h 352417"/>
              <a:gd name="connsiteX85" fmla="*/ 105144 w 353380"/>
              <a:gd name="connsiteY85" fmla="*/ 282084 h 352417"/>
              <a:gd name="connsiteX86" fmla="*/ 105134 w 353380"/>
              <a:gd name="connsiteY86" fmla="*/ 282074 h 352417"/>
              <a:gd name="connsiteX87" fmla="*/ 106448 w 353380"/>
              <a:gd name="connsiteY87" fmla="*/ 280338 h 352417"/>
              <a:gd name="connsiteX88" fmla="*/ 103187 w 353380"/>
              <a:gd name="connsiteY88" fmla="*/ 277779 h 352417"/>
              <a:gd name="connsiteX89" fmla="*/ 100026 w 353380"/>
              <a:gd name="connsiteY89" fmla="*/ 275100 h 352417"/>
              <a:gd name="connsiteX90" fmla="*/ 88938 w 353380"/>
              <a:gd name="connsiteY90" fmla="*/ 274127 h 352417"/>
              <a:gd name="connsiteX91" fmla="*/ 87403 w 353380"/>
              <a:gd name="connsiteY91" fmla="*/ 275662 h 352417"/>
              <a:gd name="connsiteX92" fmla="*/ 92179 w 353380"/>
              <a:gd name="connsiteY92" fmla="*/ 280198 h 352417"/>
              <a:gd name="connsiteX93" fmla="*/ 93634 w 353380"/>
              <a:gd name="connsiteY93" fmla="*/ 278582 h 352417"/>
              <a:gd name="connsiteX94" fmla="*/ 93644 w 353380"/>
              <a:gd name="connsiteY94" fmla="*/ 278592 h 352417"/>
              <a:gd name="connsiteX95" fmla="*/ 93634 w 353380"/>
              <a:gd name="connsiteY95" fmla="*/ 278582 h 352417"/>
              <a:gd name="connsiteX96" fmla="*/ 93634 w 353380"/>
              <a:gd name="connsiteY96" fmla="*/ 278582 h 352417"/>
              <a:gd name="connsiteX97" fmla="*/ 88516 w 353380"/>
              <a:gd name="connsiteY97" fmla="*/ 268748 h 352417"/>
              <a:gd name="connsiteX98" fmla="*/ 86931 w 353380"/>
              <a:gd name="connsiteY98" fmla="*/ 270233 h 352417"/>
              <a:gd name="connsiteX99" fmla="*/ 94477 w 353380"/>
              <a:gd name="connsiteY99" fmla="*/ 277669 h 352417"/>
              <a:gd name="connsiteX100" fmla="*/ 95927 w 353380"/>
              <a:gd name="connsiteY100" fmla="*/ 276058 h 352417"/>
              <a:gd name="connsiteX101" fmla="*/ 95932 w 353380"/>
              <a:gd name="connsiteY101" fmla="*/ 276063 h 352417"/>
              <a:gd name="connsiteX102" fmla="*/ 95932 w 353380"/>
              <a:gd name="connsiteY102" fmla="*/ 276053 h 352417"/>
              <a:gd name="connsiteX103" fmla="*/ 95927 w 353380"/>
              <a:gd name="connsiteY103" fmla="*/ 276058 h 352417"/>
              <a:gd name="connsiteX104" fmla="*/ 267022 w 353380"/>
              <a:gd name="connsiteY104" fmla="*/ 266551 h 352417"/>
              <a:gd name="connsiteX105" fmla="*/ 210618 w 353380"/>
              <a:gd name="connsiteY105" fmla="*/ 298882 h 352417"/>
              <a:gd name="connsiteX106" fmla="*/ 202580 w 353380"/>
              <a:gd name="connsiteY106" fmla="*/ 300588 h 352417"/>
              <a:gd name="connsiteX107" fmla="*/ 198526 w 353380"/>
              <a:gd name="connsiteY107" fmla="*/ 301270 h 352417"/>
              <a:gd name="connsiteX108" fmla="*/ 194442 w 353380"/>
              <a:gd name="connsiteY108" fmla="*/ 301792 h 352417"/>
              <a:gd name="connsiteX109" fmla="*/ 177975 w 353380"/>
              <a:gd name="connsiteY109" fmla="*/ 302465 h 352417"/>
              <a:gd name="connsiteX110" fmla="*/ 145573 w 353380"/>
              <a:gd name="connsiteY110" fmla="*/ 297247 h 352417"/>
              <a:gd name="connsiteX111" fmla="*/ 145112 w 353380"/>
              <a:gd name="connsiteY111" fmla="*/ 298742 h 352417"/>
              <a:gd name="connsiteX112" fmla="*/ 145122 w 353380"/>
              <a:gd name="connsiteY112" fmla="*/ 298722 h 352417"/>
              <a:gd name="connsiteX113" fmla="*/ 177935 w 353380"/>
              <a:gd name="connsiteY113" fmla="*/ 304010 h 352417"/>
              <a:gd name="connsiteX114" fmla="*/ 194613 w 353380"/>
              <a:gd name="connsiteY114" fmla="*/ 303328 h 352417"/>
              <a:gd name="connsiteX115" fmla="*/ 198747 w 353380"/>
              <a:gd name="connsiteY115" fmla="*/ 302806 h 352417"/>
              <a:gd name="connsiteX116" fmla="*/ 202851 w 353380"/>
              <a:gd name="connsiteY116" fmla="*/ 302123 h 352417"/>
              <a:gd name="connsiteX117" fmla="*/ 210999 w 353380"/>
              <a:gd name="connsiteY117" fmla="*/ 300397 h 352417"/>
              <a:gd name="connsiteX118" fmla="*/ 268136 w 353380"/>
              <a:gd name="connsiteY118" fmla="*/ 267644 h 352417"/>
              <a:gd name="connsiteX119" fmla="*/ 87132 w 353380"/>
              <a:gd name="connsiteY119" fmla="*/ 262095 h 352417"/>
              <a:gd name="connsiteX120" fmla="*/ 85476 w 353380"/>
              <a:gd name="connsiteY120" fmla="*/ 263510 h 352417"/>
              <a:gd name="connsiteX121" fmla="*/ 88135 w 353380"/>
              <a:gd name="connsiteY121" fmla="*/ 266571 h 352417"/>
              <a:gd name="connsiteX122" fmla="*/ 90935 w 353380"/>
              <a:gd name="connsiteY122" fmla="*/ 269501 h 352417"/>
              <a:gd name="connsiteX123" fmla="*/ 93815 w 353380"/>
              <a:gd name="connsiteY123" fmla="*/ 272361 h 352417"/>
              <a:gd name="connsiteX124" fmla="*/ 96755 w 353380"/>
              <a:gd name="connsiteY124" fmla="*/ 275150 h 352417"/>
              <a:gd name="connsiteX125" fmla="*/ 98210 w 353380"/>
              <a:gd name="connsiteY125" fmla="*/ 273535 h 352417"/>
              <a:gd name="connsiteX126" fmla="*/ 98220 w 353380"/>
              <a:gd name="connsiteY126" fmla="*/ 273535 h 352417"/>
              <a:gd name="connsiteX127" fmla="*/ 95330 w 353380"/>
              <a:gd name="connsiteY127" fmla="*/ 270795 h 352417"/>
              <a:gd name="connsiteX128" fmla="*/ 92500 w 353380"/>
              <a:gd name="connsiteY128" fmla="*/ 267986 h 352417"/>
              <a:gd name="connsiteX129" fmla="*/ 89751 w 353380"/>
              <a:gd name="connsiteY129" fmla="*/ 265106 h 352417"/>
              <a:gd name="connsiteX130" fmla="*/ 76314 w 353380"/>
              <a:gd name="connsiteY130" fmla="*/ 259506 h 352417"/>
              <a:gd name="connsiteX131" fmla="*/ 74568 w 353380"/>
              <a:gd name="connsiteY131" fmla="*/ 260801 h 352417"/>
              <a:gd name="connsiteX132" fmla="*/ 78622 w 353380"/>
              <a:gd name="connsiteY132" fmla="*/ 265999 h 352417"/>
              <a:gd name="connsiteX133" fmla="*/ 80298 w 353380"/>
              <a:gd name="connsiteY133" fmla="*/ 264614 h 352417"/>
              <a:gd name="connsiteX134" fmla="*/ 76314 w 353380"/>
              <a:gd name="connsiteY134" fmla="*/ 259506 h 352417"/>
              <a:gd name="connsiteX135" fmla="*/ 256255 w 353380"/>
              <a:gd name="connsiteY135" fmla="*/ 258744 h 352417"/>
              <a:gd name="connsiteX136" fmla="*/ 256405 w 353380"/>
              <a:gd name="connsiteY136" fmla="*/ 263691 h 352417"/>
              <a:gd name="connsiteX137" fmla="*/ 256305 w 353380"/>
              <a:gd name="connsiteY137" fmla="*/ 268688 h 352417"/>
              <a:gd name="connsiteX138" fmla="*/ 256295 w 353380"/>
              <a:gd name="connsiteY138" fmla="*/ 268678 h 352417"/>
              <a:gd name="connsiteX139" fmla="*/ 254439 w 353380"/>
              <a:gd name="connsiteY139" fmla="*/ 270294 h 352417"/>
              <a:gd name="connsiteX140" fmla="*/ 252512 w 353380"/>
              <a:gd name="connsiteY140" fmla="*/ 271829 h 352417"/>
              <a:gd name="connsiteX141" fmla="*/ 252893 w 353380"/>
              <a:gd name="connsiteY141" fmla="*/ 261905 h 352417"/>
              <a:gd name="connsiteX142" fmla="*/ 256255 w 353380"/>
              <a:gd name="connsiteY142" fmla="*/ 258744 h 352417"/>
              <a:gd name="connsiteX143" fmla="*/ 332900 w 353380"/>
              <a:gd name="connsiteY143" fmla="*/ 255959 h 352417"/>
              <a:gd name="connsiteX144" fmla="*/ 330160 w 353380"/>
              <a:gd name="connsiteY144" fmla="*/ 264895 h 352417"/>
              <a:gd name="connsiteX145" fmla="*/ 283258 w 353380"/>
              <a:gd name="connsiteY145" fmla="*/ 318530 h 352417"/>
              <a:gd name="connsiteX146" fmla="*/ 282676 w 353380"/>
              <a:gd name="connsiteY146" fmla="*/ 317747 h 352417"/>
              <a:gd name="connsiteX147" fmla="*/ 282666 w 353380"/>
              <a:gd name="connsiteY147" fmla="*/ 317747 h 352417"/>
              <a:gd name="connsiteX148" fmla="*/ 329156 w 353380"/>
              <a:gd name="connsiteY148" fmla="*/ 264664 h 352417"/>
              <a:gd name="connsiteX149" fmla="*/ 261714 w 353380"/>
              <a:gd name="connsiteY149" fmla="*/ 252994 h 352417"/>
              <a:gd name="connsiteX150" fmla="*/ 261995 w 353380"/>
              <a:gd name="connsiteY150" fmla="*/ 255483 h 352417"/>
              <a:gd name="connsiteX151" fmla="*/ 262175 w 353380"/>
              <a:gd name="connsiteY151" fmla="*/ 257951 h 352417"/>
              <a:gd name="connsiteX152" fmla="*/ 262426 w 353380"/>
              <a:gd name="connsiteY152" fmla="*/ 263029 h 352417"/>
              <a:gd name="connsiteX153" fmla="*/ 262416 w 353380"/>
              <a:gd name="connsiteY153" fmla="*/ 263039 h 352417"/>
              <a:gd name="connsiteX154" fmla="*/ 258954 w 353380"/>
              <a:gd name="connsiteY154" fmla="*/ 266340 h 352417"/>
              <a:gd name="connsiteX155" fmla="*/ 258583 w 353380"/>
              <a:gd name="connsiteY155" fmla="*/ 256386 h 352417"/>
              <a:gd name="connsiteX156" fmla="*/ 261714 w 353380"/>
              <a:gd name="connsiteY156" fmla="*/ 252994 h 352417"/>
              <a:gd name="connsiteX157" fmla="*/ 340997 w 353380"/>
              <a:gd name="connsiteY157" fmla="*/ 251027 h 352417"/>
              <a:gd name="connsiteX158" fmla="*/ 342442 w 353380"/>
              <a:gd name="connsiteY158" fmla="*/ 258984 h 352417"/>
              <a:gd name="connsiteX159" fmla="*/ 337866 w 353380"/>
              <a:gd name="connsiteY159" fmla="*/ 267865 h 352417"/>
              <a:gd name="connsiteX160" fmla="*/ 335378 w 353380"/>
              <a:gd name="connsiteY160" fmla="*/ 272200 h 352417"/>
              <a:gd name="connsiteX161" fmla="*/ 332799 w 353380"/>
              <a:gd name="connsiteY161" fmla="*/ 276475 h 352417"/>
              <a:gd name="connsiteX162" fmla="*/ 332949 w 353380"/>
              <a:gd name="connsiteY162" fmla="*/ 282395 h 352417"/>
              <a:gd name="connsiteX163" fmla="*/ 304531 w 353380"/>
              <a:gd name="connsiteY163" fmla="*/ 315750 h 352417"/>
              <a:gd name="connsiteX164" fmla="*/ 298280 w 353380"/>
              <a:gd name="connsiteY164" fmla="*/ 316573 h 352417"/>
              <a:gd name="connsiteX165" fmla="*/ 295229 w 353380"/>
              <a:gd name="connsiteY165" fmla="*/ 319212 h 352417"/>
              <a:gd name="connsiteX166" fmla="*/ 292078 w 353380"/>
              <a:gd name="connsiteY166" fmla="*/ 321731 h 352417"/>
              <a:gd name="connsiteX167" fmla="*/ 284131 w 353380"/>
              <a:gd name="connsiteY167" fmla="*/ 322102 h 352417"/>
              <a:gd name="connsiteX168" fmla="*/ 285185 w 353380"/>
              <a:gd name="connsiteY168" fmla="*/ 321350 h 352417"/>
              <a:gd name="connsiteX169" fmla="*/ 340997 w 353380"/>
              <a:gd name="connsiteY169" fmla="*/ 251027 h 352417"/>
              <a:gd name="connsiteX170" fmla="*/ 73394 w 353380"/>
              <a:gd name="connsiteY170" fmla="*/ 249161 h 352417"/>
              <a:gd name="connsiteX171" fmla="*/ 71548 w 353380"/>
              <a:gd name="connsiteY171" fmla="*/ 250315 h 352417"/>
              <a:gd name="connsiteX172" fmla="*/ 73796 w 353380"/>
              <a:gd name="connsiteY172" fmla="*/ 253817 h 352417"/>
              <a:gd name="connsiteX173" fmla="*/ 76194 w 353380"/>
              <a:gd name="connsiteY173" fmla="*/ 257218 h 352417"/>
              <a:gd name="connsiteX174" fmla="*/ 77398 w 353380"/>
              <a:gd name="connsiteY174" fmla="*/ 258914 h 352417"/>
              <a:gd name="connsiteX175" fmla="*/ 78672 w 353380"/>
              <a:gd name="connsiteY175" fmla="*/ 260560 h 352417"/>
              <a:gd name="connsiteX176" fmla="*/ 81241 w 353380"/>
              <a:gd name="connsiteY176" fmla="*/ 263831 h 352417"/>
              <a:gd name="connsiteX177" fmla="*/ 82917 w 353380"/>
              <a:gd name="connsiteY177" fmla="*/ 262446 h 352417"/>
              <a:gd name="connsiteX178" fmla="*/ 82937 w 353380"/>
              <a:gd name="connsiteY178" fmla="*/ 262446 h 352417"/>
              <a:gd name="connsiteX179" fmla="*/ 80408 w 353380"/>
              <a:gd name="connsiteY179" fmla="*/ 259225 h 352417"/>
              <a:gd name="connsiteX180" fmla="*/ 79154 w 353380"/>
              <a:gd name="connsiteY180" fmla="*/ 257610 h 352417"/>
              <a:gd name="connsiteX181" fmla="*/ 77970 w 353380"/>
              <a:gd name="connsiteY181" fmla="*/ 255944 h 352417"/>
              <a:gd name="connsiteX182" fmla="*/ 75602 w 353380"/>
              <a:gd name="connsiteY182" fmla="*/ 252602 h 352417"/>
              <a:gd name="connsiteX183" fmla="*/ 76294 w 353380"/>
              <a:gd name="connsiteY183" fmla="*/ 247354 h 352417"/>
              <a:gd name="connsiteX184" fmla="*/ 74448 w 353380"/>
              <a:gd name="connsiteY184" fmla="*/ 248508 h 352417"/>
              <a:gd name="connsiteX185" fmla="*/ 77318 w 353380"/>
              <a:gd name="connsiteY185" fmla="*/ 252913 h 352417"/>
              <a:gd name="connsiteX186" fmla="*/ 80368 w 353380"/>
              <a:gd name="connsiteY186" fmla="*/ 257198 h 352417"/>
              <a:gd name="connsiteX187" fmla="*/ 80378 w 353380"/>
              <a:gd name="connsiteY187" fmla="*/ 257188 h 352417"/>
              <a:gd name="connsiteX188" fmla="*/ 82114 w 353380"/>
              <a:gd name="connsiteY188" fmla="*/ 255884 h 352417"/>
              <a:gd name="connsiteX189" fmla="*/ 79114 w 353380"/>
              <a:gd name="connsiteY189" fmla="*/ 251679 h 352417"/>
              <a:gd name="connsiteX190" fmla="*/ 76294 w 353380"/>
              <a:gd name="connsiteY190" fmla="*/ 247354 h 352417"/>
              <a:gd name="connsiteX191" fmla="*/ 351349 w 353380"/>
              <a:gd name="connsiteY191" fmla="*/ 237228 h 352417"/>
              <a:gd name="connsiteX192" fmla="*/ 351353 w 353380"/>
              <a:gd name="connsiteY192" fmla="*/ 237239 h 352417"/>
              <a:gd name="connsiteX193" fmla="*/ 351343 w 353380"/>
              <a:gd name="connsiteY193" fmla="*/ 237249 h 352417"/>
              <a:gd name="connsiteX194" fmla="*/ 347480 w 353380"/>
              <a:gd name="connsiteY194" fmla="*/ 233828 h 352417"/>
              <a:gd name="connsiteX195" fmla="*/ 349778 w 353380"/>
              <a:gd name="connsiteY195" fmla="*/ 241796 h 352417"/>
              <a:gd name="connsiteX196" fmla="*/ 347289 w 353380"/>
              <a:gd name="connsiteY196" fmla="*/ 248368 h 352417"/>
              <a:gd name="connsiteX197" fmla="*/ 345995 w 353380"/>
              <a:gd name="connsiteY197" fmla="*/ 251629 h 352417"/>
              <a:gd name="connsiteX198" fmla="*/ 344560 w 353380"/>
              <a:gd name="connsiteY198" fmla="*/ 254841 h 352417"/>
              <a:gd name="connsiteX199" fmla="*/ 343797 w 353380"/>
              <a:gd name="connsiteY199" fmla="*/ 250746 h 352417"/>
              <a:gd name="connsiteX200" fmla="*/ 342864 w 353380"/>
              <a:gd name="connsiteY200" fmla="*/ 246682 h 352417"/>
              <a:gd name="connsiteX201" fmla="*/ 342874 w 353380"/>
              <a:gd name="connsiteY201" fmla="*/ 246662 h 352417"/>
              <a:gd name="connsiteX202" fmla="*/ 345302 w 353380"/>
              <a:gd name="connsiteY202" fmla="*/ 240290 h 352417"/>
              <a:gd name="connsiteX203" fmla="*/ 294718 w 353380"/>
              <a:gd name="connsiteY203" fmla="*/ 230466 h 352417"/>
              <a:gd name="connsiteX204" fmla="*/ 292591 w 353380"/>
              <a:gd name="connsiteY204" fmla="*/ 235172 h 352417"/>
              <a:gd name="connsiteX205" fmla="*/ 290243 w 353380"/>
              <a:gd name="connsiteY205" fmla="*/ 239768 h 352417"/>
              <a:gd name="connsiteX206" fmla="*/ 292159 w 353380"/>
              <a:gd name="connsiteY206" fmla="*/ 240792 h 352417"/>
              <a:gd name="connsiteX207" fmla="*/ 294547 w 353380"/>
              <a:gd name="connsiteY207" fmla="*/ 236105 h 352417"/>
              <a:gd name="connsiteX208" fmla="*/ 296715 w 353380"/>
              <a:gd name="connsiteY208" fmla="*/ 231319 h 352417"/>
              <a:gd name="connsiteX209" fmla="*/ 303177 w 353380"/>
              <a:gd name="connsiteY209" fmla="*/ 227676 h 352417"/>
              <a:gd name="connsiteX210" fmla="*/ 300749 w 353380"/>
              <a:gd name="connsiteY210" fmla="*/ 233677 h 352417"/>
              <a:gd name="connsiteX211" fmla="*/ 302746 w 353380"/>
              <a:gd name="connsiteY211" fmla="*/ 234540 h 352417"/>
              <a:gd name="connsiteX212" fmla="*/ 305214 w 353380"/>
              <a:gd name="connsiteY212" fmla="*/ 228439 h 352417"/>
              <a:gd name="connsiteX213" fmla="*/ 299976 w 353380"/>
              <a:gd name="connsiteY213" fmla="*/ 226472 h 352417"/>
              <a:gd name="connsiteX214" fmla="*/ 299985 w 353380"/>
              <a:gd name="connsiteY214" fmla="*/ 226475 h 352417"/>
              <a:gd name="connsiteX215" fmla="*/ 296845 w 353380"/>
              <a:gd name="connsiteY215" fmla="*/ 234018 h 352417"/>
              <a:gd name="connsiteX216" fmla="*/ 293253 w 353380"/>
              <a:gd name="connsiteY216" fmla="*/ 241364 h 352417"/>
              <a:gd name="connsiteX217" fmla="*/ 295170 w 353380"/>
              <a:gd name="connsiteY217" fmla="*/ 242387 h 352417"/>
              <a:gd name="connsiteX218" fmla="*/ 298822 w 353380"/>
              <a:gd name="connsiteY218" fmla="*/ 234911 h 352417"/>
              <a:gd name="connsiteX219" fmla="*/ 302013 w 353380"/>
              <a:gd name="connsiteY219" fmla="*/ 227235 h 352417"/>
              <a:gd name="connsiteX220" fmla="*/ 299985 w 353380"/>
              <a:gd name="connsiteY220" fmla="*/ 226475 h 352417"/>
              <a:gd name="connsiteX221" fmla="*/ 299986 w 353380"/>
              <a:gd name="connsiteY221" fmla="*/ 226472 h 352417"/>
              <a:gd name="connsiteX222" fmla="*/ 350540 w 353380"/>
              <a:gd name="connsiteY222" fmla="*/ 222629 h 352417"/>
              <a:gd name="connsiteX223" fmla="*/ 353380 w 353380"/>
              <a:gd name="connsiteY223" fmla="*/ 230426 h 352417"/>
              <a:gd name="connsiteX224" fmla="*/ 351349 w 353380"/>
              <a:gd name="connsiteY224" fmla="*/ 237228 h 352417"/>
              <a:gd name="connsiteX225" fmla="*/ 348794 w 353380"/>
              <a:gd name="connsiteY225" fmla="*/ 229292 h 352417"/>
              <a:gd name="connsiteX226" fmla="*/ 350540 w 353380"/>
              <a:gd name="connsiteY226" fmla="*/ 222629 h 352417"/>
              <a:gd name="connsiteX227" fmla="*/ 308596 w 353380"/>
              <a:gd name="connsiteY227" fmla="*/ 209162 h 352417"/>
              <a:gd name="connsiteX228" fmla="*/ 307091 w 353380"/>
              <a:gd name="connsiteY228" fmla="*/ 215454 h 352417"/>
              <a:gd name="connsiteX229" fmla="*/ 309198 w 353380"/>
              <a:gd name="connsiteY229" fmla="*/ 216016 h 352417"/>
              <a:gd name="connsiteX230" fmla="*/ 310733 w 353380"/>
              <a:gd name="connsiteY230" fmla="*/ 209614 h 352417"/>
              <a:gd name="connsiteX231" fmla="*/ 308606 w 353380"/>
              <a:gd name="connsiteY231" fmla="*/ 209162 h 352417"/>
              <a:gd name="connsiteX232" fmla="*/ 305254 w 353380"/>
              <a:gd name="connsiteY232" fmla="*/ 208450 h 352417"/>
              <a:gd name="connsiteX233" fmla="*/ 304090 w 353380"/>
              <a:gd name="connsiteY233" fmla="*/ 213518 h 352417"/>
              <a:gd name="connsiteX234" fmla="*/ 302665 w 353380"/>
              <a:gd name="connsiteY234" fmla="*/ 218525 h 352417"/>
              <a:gd name="connsiteX235" fmla="*/ 304753 w 353380"/>
              <a:gd name="connsiteY235" fmla="*/ 219157 h 352417"/>
              <a:gd name="connsiteX236" fmla="*/ 306198 w 353380"/>
              <a:gd name="connsiteY236" fmla="*/ 214069 h 352417"/>
              <a:gd name="connsiteX237" fmla="*/ 307382 w 353380"/>
              <a:gd name="connsiteY237" fmla="*/ 208912 h 352417"/>
              <a:gd name="connsiteX238" fmla="*/ 305254 w 353380"/>
              <a:gd name="connsiteY238" fmla="*/ 208460 h 352417"/>
              <a:gd name="connsiteX239" fmla="*/ 301913 w 353380"/>
              <a:gd name="connsiteY239" fmla="*/ 207738 h 352417"/>
              <a:gd name="connsiteX240" fmla="*/ 299986 w 353380"/>
              <a:gd name="connsiteY240" fmla="*/ 215454 h 352417"/>
              <a:gd name="connsiteX241" fmla="*/ 298872 w 353380"/>
              <a:gd name="connsiteY241" fmla="*/ 219267 h 352417"/>
              <a:gd name="connsiteX242" fmla="*/ 297598 w 353380"/>
              <a:gd name="connsiteY242" fmla="*/ 223030 h 352417"/>
              <a:gd name="connsiteX243" fmla="*/ 299645 w 353380"/>
              <a:gd name="connsiteY243" fmla="*/ 223753 h 352417"/>
              <a:gd name="connsiteX244" fmla="*/ 300939 w 353380"/>
              <a:gd name="connsiteY244" fmla="*/ 219920 h 352417"/>
              <a:gd name="connsiteX245" fmla="*/ 302073 w 353380"/>
              <a:gd name="connsiteY245" fmla="*/ 216036 h 352417"/>
              <a:gd name="connsiteX246" fmla="*/ 304040 w 353380"/>
              <a:gd name="connsiteY246" fmla="*/ 208189 h 352417"/>
              <a:gd name="connsiteX247" fmla="*/ 68928 w 353380"/>
              <a:gd name="connsiteY247" fmla="*/ 207055 h 352417"/>
              <a:gd name="connsiteX248" fmla="*/ 73263 w 353380"/>
              <a:gd name="connsiteY248" fmla="*/ 209503 h 352417"/>
              <a:gd name="connsiteX249" fmla="*/ 77708 w 353380"/>
              <a:gd name="connsiteY249" fmla="*/ 211691 h 352417"/>
              <a:gd name="connsiteX250" fmla="*/ 78330 w 353380"/>
              <a:gd name="connsiteY250" fmla="*/ 213899 h 352417"/>
              <a:gd name="connsiteX251" fmla="*/ 79083 w 353380"/>
              <a:gd name="connsiteY251" fmla="*/ 216076 h 352417"/>
              <a:gd name="connsiteX252" fmla="*/ 70062 w 353380"/>
              <a:gd name="connsiteY252" fmla="*/ 211691 h 352417"/>
              <a:gd name="connsiteX253" fmla="*/ 70052 w 353380"/>
              <a:gd name="connsiteY253" fmla="*/ 211691 h 352417"/>
              <a:gd name="connsiteX254" fmla="*/ 69721 w 353380"/>
              <a:gd name="connsiteY254" fmla="*/ 210547 h 352417"/>
              <a:gd name="connsiteX255" fmla="*/ 69460 w 353380"/>
              <a:gd name="connsiteY255" fmla="*/ 209383 h 352417"/>
              <a:gd name="connsiteX256" fmla="*/ 348455 w 353380"/>
              <a:gd name="connsiteY256" fmla="*/ 205223 h 352417"/>
              <a:gd name="connsiteX257" fmla="*/ 343195 w 353380"/>
              <a:gd name="connsiteY257" fmla="*/ 232021 h 352417"/>
              <a:gd name="connsiteX258" fmla="*/ 332900 w 353380"/>
              <a:gd name="connsiteY258" fmla="*/ 255959 h 352417"/>
              <a:gd name="connsiteX259" fmla="*/ 12573 w 353380"/>
              <a:gd name="connsiteY259" fmla="*/ 201787 h 352417"/>
              <a:gd name="connsiteX260" fmla="*/ 35292 w 353380"/>
              <a:gd name="connsiteY260" fmla="*/ 268698 h 352417"/>
              <a:gd name="connsiteX261" fmla="*/ 83247 w 353380"/>
              <a:gd name="connsiteY261" fmla="*/ 320457 h 352417"/>
              <a:gd name="connsiteX262" fmla="*/ 87652 w 353380"/>
              <a:gd name="connsiteY262" fmla="*/ 320386 h 352417"/>
              <a:gd name="connsiteX263" fmla="*/ 92048 w 353380"/>
              <a:gd name="connsiteY263" fmla="*/ 320126 h 352417"/>
              <a:gd name="connsiteX264" fmla="*/ 100637 w 353380"/>
              <a:gd name="connsiteY264" fmla="*/ 319303 h 352417"/>
              <a:gd name="connsiteX265" fmla="*/ 101069 w 353380"/>
              <a:gd name="connsiteY265" fmla="*/ 320346 h 352417"/>
              <a:gd name="connsiteX266" fmla="*/ 96654 w 353380"/>
              <a:gd name="connsiteY266" fmla="*/ 320878 h 352417"/>
              <a:gd name="connsiteX267" fmla="*/ 92218 w 353380"/>
              <a:gd name="connsiteY267" fmla="*/ 321219 h 352417"/>
              <a:gd name="connsiteX268" fmla="*/ 83137 w 353380"/>
              <a:gd name="connsiteY268" fmla="*/ 321581 h 352417"/>
              <a:gd name="connsiteX269" fmla="*/ 34589 w 353380"/>
              <a:gd name="connsiteY269" fmla="*/ 269441 h 352417"/>
              <a:gd name="connsiteX270" fmla="*/ 11600 w 353380"/>
              <a:gd name="connsiteY270" fmla="*/ 201897 h 352417"/>
              <a:gd name="connsiteX271" fmla="*/ 8038 w 353380"/>
              <a:gd name="connsiteY271" fmla="*/ 200864 h 352417"/>
              <a:gd name="connsiteX272" fmla="*/ 8199 w 353380"/>
              <a:gd name="connsiteY272" fmla="*/ 202148 h 352417"/>
              <a:gd name="connsiteX273" fmla="*/ 8199 w 353380"/>
              <a:gd name="connsiteY273" fmla="*/ 202169 h 352417"/>
              <a:gd name="connsiteX274" fmla="*/ 41203 w 353380"/>
              <a:gd name="connsiteY274" fmla="*/ 285757 h 352417"/>
              <a:gd name="connsiteX275" fmla="*/ 33617 w 353380"/>
              <a:gd name="connsiteY275" fmla="*/ 283028 h 352417"/>
              <a:gd name="connsiteX276" fmla="*/ 28178 w 353380"/>
              <a:gd name="connsiteY276" fmla="*/ 274659 h 352417"/>
              <a:gd name="connsiteX277" fmla="*/ 23241 w 353380"/>
              <a:gd name="connsiteY277" fmla="*/ 265969 h 352417"/>
              <a:gd name="connsiteX278" fmla="*/ 18053 w 353380"/>
              <a:gd name="connsiteY278" fmla="*/ 263129 h 352417"/>
              <a:gd name="connsiteX279" fmla="*/ 3332 w 353380"/>
              <a:gd name="connsiteY279" fmla="*/ 221736 h 352417"/>
              <a:gd name="connsiteX280" fmla="*/ 5720 w 353380"/>
              <a:gd name="connsiteY280" fmla="*/ 215906 h 352417"/>
              <a:gd name="connsiteX281" fmla="*/ 4356 w 353380"/>
              <a:gd name="connsiteY281" fmla="*/ 207938 h 352417"/>
              <a:gd name="connsiteX282" fmla="*/ 8038 w 353380"/>
              <a:gd name="connsiteY282" fmla="*/ 200864 h 352417"/>
              <a:gd name="connsiteX283" fmla="*/ 67373 w 353380"/>
              <a:gd name="connsiteY283" fmla="*/ 198747 h 352417"/>
              <a:gd name="connsiteX284" fmla="*/ 71578 w 353380"/>
              <a:gd name="connsiteY284" fmla="*/ 201507 h 352417"/>
              <a:gd name="connsiteX285" fmla="*/ 75782 w 353380"/>
              <a:gd name="connsiteY285" fmla="*/ 204035 h 352417"/>
              <a:gd name="connsiteX286" fmla="*/ 76816 w 353380"/>
              <a:gd name="connsiteY286" fmla="*/ 208511 h 352417"/>
              <a:gd name="connsiteX287" fmla="*/ 72501 w 353380"/>
              <a:gd name="connsiteY287" fmla="*/ 206163 h 352417"/>
              <a:gd name="connsiteX288" fmla="*/ 68206 w 353380"/>
              <a:gd name="connsiteY288" fmla="*/ 203584 h 352417"/>
              <a:gd name="connsiteX289" fmla="*/ 68206 w 353380"/>
              <a:gd name="connsiteY289" fmla="*/ 203594 h 352417"/>
              <a:gd name="connsiteX290" fmla="*/ 67373 w 353380"/>
              <a:gd name="connsiteY290" fmla="*/ 198747 h 352417"/>
              <a:gd name="connsiteX291" fmla="*/ 303669 w 353380"/>
              <a:gd name="connsiteY291" fmla="*/ 197211 h 352417"/>
              <a:gd name="connsiteX292" fmla="*/ 303117 w 353380"/>
              <a:gd name="connsiteY292" fmla="*/ 201315 h 352417"/>
              <a:gd name="connsiteX293" fmla="*/ 302384 w 353380"/>
              <a:gd name="connsiteY293" fmla="*/ 205389 h 352417"/>
              <a:gd name="connsiteX294" fmla="*/ 304522 w 353380"/>
              <a:gd name="connsiteY294" fmla="*/ 205801 h 352417"/>
              <a:gd name="connsiteX295" fmla="*/ 305264 w 353380"/>
              <a:gd name="connsiteY295" fmla="*/ 201657 h 352417"/>
              <a:gd name="connsiteX296" fmla="*/ 305826 w 353380"/>
              <a:gd name="connsiteY296" fmla="*/ 197482 h 352417"/>
              <a:gd name="connsiteX297" fmla="*/ 310763 w 353380"/>
              <a:gd name="connsiteY297" fmla="*/ 195495 h 352417"/>
              <a:gd name="connsiteX298" fmla="*/ 310061 w 353380"/>
              <a:gd name="connsiteY298" fmla="*/ 201004 h 352417"/>
              <a:gd name="connsiteX299" fmla="*/ 309118 w 353380"/>
              <a:gd name="connsiteY299" fmla="*/ 206483 h 352417"/>
              <a:gd name="connsiteX300" fmla="*/ 311255 w 353380"/>
              <a:gd name="connsiteY300" fmla="*/ 206895 h 352417"/>
              <a:gd name="connsiteX301" fmla="*/ 312218 w 353380"/>
              <a:gd name="connsiteY301" fmla="*/ 201325 h 352417"/>
              <a:gd name="connsiteX302" fmla="*/ 312931 w 353380"/>
              <a:gd name="connsiteY302" fmla="*/ 195716 h 352417"/>
              <a:gd name="connsiteX303" fmla="*/ 66520 w 353380"/>
              <a:gd name="connsiteY303" fmla="*/ 190759 h 352417"/>
              <a:gd name="connsiteX304" fmla="*/ 70464 w 353380"/>
              <a:gd name="connsiteY304" fmla="*/ 193810 h 352417"/>
              <a:gd name="connsiteX305" fmla="*/ 74528 w 353380"/>
              <a:gd name="connsiteY305" fmla="*/ 196629 h 352417"/>
              <a:gd name="connsiteX306" fmla="*/ 75260 w 353380"/>
              <a:gd name="connsiteY306" fmla="*/ 201175 h 352417"/>
              <a:gd name="connsiteX307" fmla="*/ 71046 w 353380"/>
              <a:gd name="connsiteY307" fmla="*/ 198476 h 352417"/>
              <a:gd name="connsiteX308" fmla="*/ 66972 w 353380"/>
              <a:gd name="connsiteY308" fmla="*/ 195525 h 352417"/>
              <a:gd name="connsiteX309" fmla="*/ 66982 w 353380"/>
              <a:gd name="connsiteY309" fmla="*/ 195525 h 352417"/>
              <a:gd name="connsiteX310" fmla="*/ 66520 w 353380"/>
              <a:gd name="connsiteY310" fmla="*/ 190759 h 352417"/>
              <a:gd name="connsiteX311" fmla="*/ 307793 w 353380"/>
              <a:gd name="connsiteY311" fmla="*/ 189816 h 352417"/>
              <a:gd name="connsiteX312" fmla="*/ 307261 w 353380"/>
              <a:gd name="connsiteY312" fmla="*/ 195977 h 352417"/>
              <a:gd name="connsiteX313" fmla="*/ 306438 w 353380"/>
              <a:gd name="connsiteY313" fmla="*/ 202098 h 352417"/>
              <a:gd name="connsiteX314" fmla="*/ 308586 w 353380"/>
              <a:gd name="connsiteY314" fmla="*/ 202439 h 352417"/>
              <a:gd name="connsiteX315" fmla="*/ 309429 w 353380"/>
              <a:gd name="connsiteY315" fmla="*/ 196208 h 352417"/>
              <a:gd name="connsiteX316" fmla="*/ 309971 w 353380"/>
              <a:gd name="connsiteY316" fmla="*/ 189946 h 352417"/>
              <a:gd name="connsiteX317" fmla="*/ 307803 w 353380"/>
              <a:gd name="connsiteY317" fmla="*/ 189816 h 352417"/>
              <a:gd name="connsiteX318" fmla="*/ 299916 w 353380"/>
              <a:gd name="connsiteY318" fmla="*/ 185561 h 352417"/>
              <a:gd name="connsiteX319" fmla="*/ 329709 w 353380"/>
              <a:gd name="connsiteY319" fmla="*/ 186484 h 352417"/>
              <a:gd name="connsiteX320" fmla="*/ 332468 w 353380"/>
              <a:gd name="connsiteY320" fmla="*/ 190137 h 352417"/>
              <a:gd name="connsiteX321" fmla="*/ 335077 w 353380"/>
              <a:gd name="connsiteY321" fmla="*/ 193920 h 352417"/>
              <a:gd name="connsiteX322" fmla="*/ 337666 w 353380"/>
              <a:gd name="connsiteY322" fmla="*/ 197833 h 352417"/>
              <a:gd name="connsiteX323" fmla="*/ 340065 w 353380"/>
              <a:gd name="connsiteY323" fmla="*/ 201867 h 352417"/>
              <a:gd name="connsiteX324" fmla="*/ 334315 w 353380"/>
              <a:gd name="connsiteY324" fmla="*/ 228871 h 352417"/>
              <a:gd name="connsiteX325" fmla="*/ 323929 w 353380"/>
              <a:gd name="connsiteY325" fmla="*/ 254459 h 352417"/>
              <a:gd name="connsiteX326" fmla="*/ 309359 w 353380"/>
              <a:gd name="connsiteY326" fmla="*/ 277890 h 352417"/>
              <a:gd name="connsiteX327" fmla="*/ 290955 w 353380"/>
              <a:gd name="connsiteY327" fmla="*/ 298431 h 352417"/>
              <a:gd name="connsiteX328" fmla="*/ 245077 w 353380"/>
              <a:gd name="connsiteY328" fmla="*/ 328735 h 352417"/>
              <a:gd name="connsiteX329" fmla="*/ 218896 w 353380"/>
              <a:gd name="connsiteY329" fmla="*/ 337526 h 352417"/>
              <a:gd name="connsiteX330" fmla="*/ 212143 w 353380"/>
              <a:gd name="connsiteY330" fmla="*/ 339021 h 352417"/>
              <a:gd name="connsiteX331" fmla="*/ 205340 w 353380"/>
              <a:gd name="connsiteY331" fmla="*/ 340225 h 352417"/>
              <a:gd name="connsiteX332" fmla="*/ 198486 w 353380"/>
              <a:gd name="connsiteY332" fmla="*/ 341098 h 352417"/>
              <a:gd name="connsiteX333" fmla="*/ 191612 w 353380"/>
              <a:gd name="connsiteY333" fmla="*/ 341680 h 352417"/>
              <a:gd name="connsiteX334" fmla="*/ 189284 w 353380"/>
              <a:gd name="connsiteY334" fmla="*/ 340125 h 352417"/>
              <a:gd name="connsiteX335" fmla="*/ 186996 w 353380"/>
              <a:gd name="connsiteY335" fmla="*/ 338469 h 352417"/>
              <a:gd name="connsiteX336" fmla="*/ 182571 w 353380"/>
              <a:gd name="connsiteY336" fmla="*/ 335147 h 352417"/>
              <a:gd name="connsiteX337" fmla="*/ 113924 w 353380"/>
              <a:gd name="connsiteY337" fmla="*/ 319714 h 352417"/>
              <a:gd name="connsiteX338" fmla="*/ 113904 w 353380"/>
              <a:gd name="connsiteY338" fmla="*/ 319734 h 352417"/>
              <a:gd name="connsiteX339" fmla="*/ 121661 w 353380"/>
              <a:gd name="connsiteY339" fmla="*/ 303839 h 352417"/>
              <a:gd name="connsiteX340" fmla="*/ 127692 w 353380"/>
              <a:gd name="connsiteY340" fmla="*/ 301923 h 352417"/>
              <a:gd name="connsiteX341" fmla="*/ 130612 w 353380"/>
              <a:gd name="connsiteY341" fmla="*/ 300909 h 352417"/>
              <a:gd name="connsiteX342" fmla="*/ 133502 w 353380"/>
              <a:gd name="connsiteY342" fmla="*/ 299765 h 352417"/>
              <a:gd name="connsiteX343" fmla="*/ 139081 w 353380"/>
              <a:gd name="connsiteY343" fmla="*/ 297367 h 352417"/>
              <a:gd name="connsiteX344" fmla="*/ 144449 w 353380"/>
              <a:gd name="connsiteY344" fmla="*/ 294678 h 352417"/>
              <a:gd name="connsiteX345" fmla="*/ 160364 w 353380"/>
              <a:gd name="connsiteY345" fmla="*/ 298621 h 352417"/>
              <a:gd name="connsiteX346" fmla="*/ 168492 w 353380"/>
              <a:gd name="connsiteY346" fmla="*/ 299795 h 352417"/>
              <a:gd name="connsiteX347" fmla="*/ 172597 w 353380"/>
              <a:gd name="connsiteY347" fmla="*/ 300127 h 352417"/>
              <a:gd name="connsiteX348" fmla="*/ 174644 w 353380"/>
              <a:gd name="connsiteY348" fmla="*/ 300287 h 352417"/>
              <a:gd name="connsiteX349" fmla="*/ 176701 w 353380"/>
              <a:gd name="connsiteY349" fmla="*/ 300347 h 352417"/>
              <a:gd name="connsiteX350" fmla="*/ 180825 w 353380"/>
              <a:gd name="connsiteY350" fmla="*/ 300458 h 352417"/>
              <a:gd name="connsiteX351" fmla="*/ 184949 w 353380"/>
              <a:gd name="connsiteY351" fmla="*/ 300357 h 352417"/>
              <a:gd name="connsiteX352" fmla="*/ 187006 w 353380"/>
              <a:gd name="connsiteY352" fmla="*/ 300307 h 352417"/>
              <a:gd name="connsiteX353" fmla="*/ 189063 w 353380"/>
              <a:gd name="connsiteY353" fmla="*/ 300157 h 352417"/>
              <a:gd name="connsiteX354" fmla="*/ 193168 w 353380"/>
              <a:gd name="connsiteY354" fmla="*/ 299846 h 352417"/>
              <a:gd name="connsiteX355" fmla="*/ 197242 w 353380"/>
              <a:gd name="connsiteY355" fmla="*/ 299324 h 352417"/>
              <a:gd name="connsiteX356" fmla="*/ 199279 w 353380"/>
              <a:gd name="connsiteY356" fmla="*/ 299063 h 352417"/>
              <a:gd name="connsiteX357" fmla="*/ 201296 w 353380"/>
              <a:gd name="connsiteY357" fmla="*/ 298692 h 352417"/>
              <a:gd name="connsiteX358" fmla="*/ 205340 w 353380"/>
              <a:gd name="connsiteY358" fmla="*/ 297959 h 352417"/>
              <a:gd name="connsiteX359" fmla="*/ 209343 w 353380"/>
              <a:gd name="connsiteY359" fmla="*/ 297036 h 352417"/>
              <a:gd name="connsiteX360" fmla="*/ 232119 w 353380"/>
              <a:gd name="connsiteY360" fmla="*/ 284061 h 352417"/>
              <a:gd name="connsiteX361" fmla="*/ 234339 w 353380"/>
              <a:gd name="connsiteY361" fmla="*/ 275281 h 352417"/>
              <a:gd name="connsiteX362" fmla="*/ 238283 w 353380"/>
              <a:gd name="connsiteY362" fmla="*/ 272913 h 352417"/>
              <a:gd name="connsiteX363" fmla="*/ 237882 w 353380"/>
              <a:gd name="connsiteY363" fmla="*/ 275361 h 352417"/>
              <a:gd name="connsiteX364" fmla="*/ 237390 w 353380"/>
              <a:gd name="connsiteY364" fmla="*/ 277770 h 352417"/>
              <a:gd name="connsiteX365" fmla="*/ 236522 w 353380"/>
              <a:gd name="connsiteY365" fmla="*/ 281553 h 352417"/>
              <a:gd name="connsiteX366" fmla="*/ 239251 w 353380"/>
              <a:gd name="connsiteY366" fmla="*/ 279998 h 352417"/>
              <a:gd name="connsiteX367" fmla="*/ 239557 w 353380"/>
              <a:gd name="connsiteY367" fmla="*/ 278652 h 352417"/>
              <a:gd name="connsiteX368" fmla="*/ 240008 w 353380"/>
              <a:gd name="connsiteY368" fmla="*/ 276184 h 352417"/>
              <a:gd name="connsiteX369" fmla="*/ 240781 w 353380"/>
              <a:gd name="connsiteY369" fmla="*/ 271327 h 352417"/>
              <a:gd name="connsiteX370" fmla="*/ 244544 w 353380"/>
              <a:gd name="connsiteY370" fmla="*/ 268668 h 352417"/>
              <a:gd name="connsiteX371" fmla="*/ 243302 w 353380"/>
              <a:gd name="connsiteY371" fmla="*/ 277691 h 352417"/>
              <a:gd name="connsiteX372" fmla="*/ 246136 w 353380"/>
              <a:gd name="connsiteY372" fmla="*/ 276076 h 352417"/>
              <a:gd name="connsiteX373" fmla="*/ 247124 w 353380"/>
              <a:gd name="connsiteY373" fmla="*/ 266711 h 352417"/>
              <a:gd name="connsiteX374" fmla="*/ 250696 w 353380"/>
              <a:gd name="connsiteY374" fmla="*/ 263801 h 352417"/>
              <a:gd name="connsiteX375" fmla="*/ 250626 w 353380"/>
              <a:gd name="connsiteY375" fmla="*/ 266310 h 352417"/>
              <a:gd name="connsiteX376" fmla="*/ 250445 w 353380"/>
              <a:gd name="connsiteY376" fmla="*/ 268778 h 352417"/>
              <a:gd name="connsiteX377" fmla="*/ 249973 w 353380"/>
              <a:gd name="connsiteY377" fmla="*/ 273836 h 352417"/>
              <a:gd name="connsiteX378" fmla="*/ 249973 w 353380"/>
              <a:gd name="connsiteY378" fmla="*/ 273826 h 352417"/>
              <a:gd name="connsiteX379" fmla="*/ 249528 w 353380"/>
              <a:gd name="connsiteY379" fmla="*/ 274144 h 352417"/>
              <a:gd name="connsiteX380" fmla="*/ 265728 w 353380"/>
              <a:gd name="connsiteY380" fmla="*/ 264915 h 352417"/>
              <a:gd name="connsiteX381" fmla="*/ 265015 w 353380"/>
              <a:gd name="connsiteY381" fmla="*/ 254790 h 352417"/>
              <a:gd name="connsiteX382" fmla="*/ 264353 w 353380"/>
              <a:gd name="connsiteY382" fmla="*/ 249903 h 352417"/>
              <a:gd name="connsiteX383" fmla="*/ 263430 w 353380"/>
              <a:gd name="connsiteY383" fmla="*/ 245087 h 352417"/>
              <a:gd name="connsiteX384" fmla="*/ 264363 w 353380"/>
              <a:gd name="connsiteY384" fmla="*/ 243902 h 352417"/>
              <a:gd name="connsiteX385" fmla="*/ 265226 w 353380"/>
              <a:gd name="connsiteY385" fmla="*/ 242668 h 352417"/>
              <a:gd name="connsiteX386" fmla="*/ 266972 w 353380"/>
              <a:gd name="connsiteY386" fmla="*/ 240220 h 352417"/>
              <a:gd name="connsiteX387" fmla="*/ 270201 w 353380"/>
              <a:gd name="connsiteY387" fmla="*/ 235170 h 352417"/>
              <a:gd name="connsiteX388" fmla="*/ 270012 w 353380"/>
              <a:gd name="connsiteY388" fmla="*/ 234620 h 352417"/>
              <a:gd name="connsiteX389" fmla="*/ 270029 w 353380"/>
              <a:gd name="connsiteY389" fmla="*/ 234616 h 352417"/>
              <a:gd name="connsiteX390" fmla="*/ 270023 w 353380"/>
              <a:gd name="connsiteY390" fmla="*/ 234600 h 352417"/>
              <a:gd name="connsiteX391" fmla="*/ 267996 w 353380"/>
              <a:gd name="connsiteY391" fmla="*/ 229202 h 352417"/>
              <a:gd name="connsiteX392" fmla="*/ 274659 w 353380"/>
              <a:gd name="connsiteY392" fmla="*/ 214049 h 352417"/>
              <a:gd name="connsiteX393" fmla="*/ 277629 w 353380"/>
              <a:gd name="connsiteY393" fmla="*/ 212936 h 352417"/>
              <a:gd name="connsiteX394" fmla="*/ 279124 w 353380"/>
              <a:gd name="connsiteY394" fmla="*/ 212343 h 352417"/>
              <a:gd name="connsiteX395" fmla="*/ 280569 w 353380"/>
              <a:gd name="connsiteY395" fmla="*/ 211711 h 352417"/>
              <a:gd name="connsiteX396" fmla="*/ 281543 w 353380"/>
              <a:gd name="connsiteY396" fmla="*/ 208289 h 352417"/>
              <a:gd name="connsiteX397" fmla="*/ 282365 w 353380"/>
              <a:gd name="connsiteY397" fmla="*/ 204828 h 352417"/>
              <a:gd name="connsiteX398" fmla="*/ 283730 w 353380"/>
              <a:gd name="connsiteY398" fmla="*/ 197843 h 352417"/>
              <a:gd name="connsiteX399" fmla="*/ 287864 w 353380"/>
              <a:gd name="connsiteY399" fmla="*/ 195134 h 352417"/>
              <a:gd name="connsiteX400" fmla="*/ 291989 w 353380"/>
              <a:gd name="connsiteY400" fmla="*/ 192184 h 352417"/>
              <a:gd name="connsiteX401" fmla="*/ 299916 w 353380"/>
              <a:gd name="connsiteY401" fmla="*/ 185561 h 352417"/>
              <a:gd name="connsiteX402" fmla="*/ 66139 w 353380"/>
              <a:gd name="connsiteY402" fmla="*/ 182380 h 352417"/>
              <a:gd name="connsiteX403" fmla="*/ 69902 w 353380"/>
              <a:gd name="connsiteY403" fmla="*/ 185722 h 352417"/>
              <a:gd name="connsiteX404" fmla="*/ 71778 w 353380"/>
              <a:gd name="connsiteY404" fmla="*/ 187307 h 352417"/>
              <a:gd name="connsiteX405" fmla="*/ 73735 w 353380"/>
              <a:gd name="connsiteY405" fmla="*/ 188832 h 352417"/>
              <a:gd name="connsiteX406" fmla="*/ 74117 w 353380"/>
              <a:gd name="connsiteY406" fmla="*/ 193428 h 352417"/>
              <a:gd name="connsiteX407" fmla="*/ 66259 w 353380"/>
              <a:gd name="connsiteY407" fmla="*/ 187317 h 352417"/>
              <a:gd name="connsiteX408" fmla="*/ 341037 w 353380"/>
              <a:gd name="connsiteY408" fmla="*/ 181818 h 352417"/>
              <a:gd name="connsiteX409" fmla="*/ 346215 w 353380"/>
              <a:gd name="connsiteY409" fmla="*/ 189023 h 352417"/>
              <a:gd name="connsiteX410" fmla="*/ 351072 w 353380"/>
              <a:gd name="connsiteY410" fmla="*/ 196689 h 352417"/>
              <a:gd name="connsiteX411" fmla="*/ 348455 w 353380"/>
              <a:gd name="connsiteY411" fmla="*/ 205223 h 352417"/>
              <a:gd name="connsiteX412" fmla="*/ 350038 w 353380"/>
              <a:gd name="connsiteY412" fmla="*/ 197161 h 352417"/>
              <a:gd name="connsiteX413" fmla="*/ 345352 w 353380"/>
              <a:gd name="connsiteY413" fmla="*/ 189725 h 352417"/>
              <a:gd name="connsiteX414" fmla="*/ 340325 w 353380"/>
              <a:gd name="connsiteY414" fmla="*/ 182711 h 352417"/>
              <a:gd name="connsiteX415" fmla="*/ 66390 w 353380"/>
              <a:gd name="connsiteY415" fmla="*/ 174292 h 352417"/>
              <a:gd name="connsiteX416" fmla="*/ 68096 w 353380"/>
              <a:gd name="connsiteY416" fmla="*/ 176108 h 352417"/>
              <a:gd name="connsiteX417" fmla="*/ 69902 w 353380"/>
              <a:gd name="connsiteY417" fmla="*/ 177874 h 352417"/>
              <a:gd name="connsiteX418" fmla="*/ 73494 w 353380"/>
              <a:gd name="connsiteY418" fmla="*/ 181246 h 352417"/>
              <a:gd name="connsiteX419" fmla="*/ 73595 w 353380"/>
              <a:gd name="connsiteY419" fmla="*/ 185872 h 352417"/>
              <a:gd name="connsiteX420" fmla="*/ 73585 w 353380"/>
              <a:gd name="connsiteY420" fmla="*/ 185872 h 352417"/>
              <a:gd name="connsiteX421" fmla="*/ 66189 w 353380"/>
              <a:gd name="connsiteY421" fmla="*/ 179219 h 352417"/>
              <a:gd name="connsiteX422" fmla="*/ 66390 w 353380"/>
              <a:gd name="connsiteY422" fmla="*/ 174292 h 352417"/>
              <a:gd name="connsiteX423" fmla="*/ 6302 w 353380"/>
              <a:gd name="connsiteY423" fmla="*/ 173851 h 352417"/>
              <a:gd name="connsiteX424" fmla="*/ 7285 w 353380"/>
              <a:gd name="connsiteY424" fmla="*/ 175346 h 352417"/>
              <a:gd name="connsiteX425" fmla="*/ 1475 w 353380"/>
              <a:gd name="connsiteY425" fmla="*/ 183464 h 352417"/>
              <a:gd name="connsiteX426" fmla="*/ 1696 w 353380"/>
              <a:gd name="connsiteY426" fmla="*/ 191281 h 352417"/>
              <a:gd name="connsiteX427" fmla="*/ 2288 w 353380"/>
              <a:gd name="connsiteY427" fmla="*/ 199098 h 352417"/>
              <a:gd name="connsiteX428" fmla="*/ 3311 w 353380"/>
              <a:gd name="connsiteY428" fmla="*/ 200995 h 352417"/>
              <a:gd name="connsiteX429" fmla="*/ 3301 w 353380"/>
              <a:gd name="connsiteY429" fmla="*/ 200985 h 352417"/>
              <a:gd name="connsiteX430" fmla="*/ 2037 w 353380"/>
              <a:gd name="connsiteY430" fmla="*/ 203413 h 352417"/>
              <a:gd name="connsiteX431" fmla="*/ 211 w 353380"/>
              <a:gd name="connsiteY431" fmla="*/ 201316 h 352417"/>
              <a:gd name="connsiteX432" fmla="*/ 833 w 353380"/>
              <a:gd name="connsiteY432" fmla="*/ 199229 h 352417"/>
              <a:gd name="connsiteX433" fmla="*/ 211 w 353380"/>
              <a:gd name="connsiteY433" fmla="*/ 190910 h 352417"/>
              <a:gd name="connsiteX434" fmla="*/ 0 w 353380"/>
              <a:gd name="connsiteY434" fmla="*/ 182591 h 352417"/>
              <a:gd name="connsiteX435" fmla="*/ 6302 w 353380"/>
              <a:gd name="connsiteY435" fmla="*/ 173851 h 352417"/>
              <a:gd name="connsiteX436" fmla="*/ 334063 w 353380"/>
              <a:gd name="connsiteY436" fmla="*/ 171031 h 352417"/>
              <a:gd name="connsiteX437" fmla="*/ 334063 w 353380"/>
              <a:gd name="connsiteY437" fmla="*/ 171041 h 352417"/>
              <a:gd name="connsiteX438" fmla="*/ 334061 w 353380"/>
              <a:gd name="connsiteY438" fmla="*/ 171031 h 352417"/>
              <a:gd name="connsiteX439" fmla="*/ 284322 w 353380"/>
              <a:gd name="connsiteY439" fmla="*/ 137927 h 352417"/>
              <a:gd name="connsiteX440" fmla="*/ 287262 w 353380"/>
              <a:gd name="connsiteY440" fmla="*/ 139031 h 352417"/>
              <a:gd name="connsiteX441" fmla="*/ 286329 w 353380"/>
              <a:gd name="connsiteY441" fmla="*/ 141650 h 352417"/>
              <a:gd name="connsiteX442" fmla="*/ 291757 w 353380"/>
              <a:gd name="connsiteY442" fmla="*/ 160886 h 352417"/>
              <a:gd name="connsiteX443" fmla="*/ 297487 w 353380"/>
              <a:gd name="connsiteY443" fmla="*/ 164709 h 352417"/>
              <a:gd name="connsiteX444" fmla="*/ 303076 w 353380"/>
              <a:gd name="connsiteY444" fmla="*/ 168964 h 352417"/>
              <a:gd name="connsiteX445" fmla="*/ 313693 w 353380"/>
              <a:gd name="connsiteY445" fmla="*/ 178768 h 352417"/>
              <a:gd name="connsiteX446" fmla="*/ 328795 w 353380"/>
              <a:gd name="connsiteY446" fmla="*/ 178427 h 352417"/>
              <a:gd name="connsiteX447" fmla="*/ 331003 w 353380"/>
              <a:gd name="connsiteY447" fmla="*/ 176129 h 352417"/>
              <a:gd name="connsiteX448" fmla="*/ 333391 w 353380"/>
              <a:gd name="connsiteY448" fmla="*/ 178928 h 352417"/>
              <a:gd name="connsiteX449" fmla="*/ 331143 w 353380"/>
              <a:gd name="connsiteY449" fmla="*/ 181818 h 352417"/>
              <a:gd name="connsiteX450" fmla="*/ 331133 w 353380"/>
              <a:gd name="connsiteY450" fmla="*/ 181818 h 352417"/>
              <a:gd name="connsiteX451" fmla="*/ 328815 w 353380"/>
              <a:gd name="connsiteY451" fmla="*/ 179611 h 352417"/>
              <a:gd name="connsiteX452" fmla="*/ 313312 w 353380"/>
              <a:gd name="connsiteY452" fmla="*/ 179842 h 352417"/>
              <a:gd name="connsiteX453" fmla="*/ 290854 w 353380"/>
              <a:gd name="connsiteY453" fmla="*/ 161438 h 352417"/>
              <a:gd name="connsiteX454" fmla="*/ 285416 w 353380"/>
              <a:gd name="connsiteY454" fmla="*/ 142001 h 352417"/>
              <a:gd name="connsiteX455" fmla="*/ 282957 w 353380"/>
              <a:gd name="connsiteY455" fmla="*/ 140767 h 352417"/>
              <a:gd name="connsiteX456" fmla="*/ 284322 w 353380"/>
              <a:gd name="connsiteY456" fmla="*/ 137927 h 352417"/>
              <a:gd name="connsiteX457" fmla="*/ 336703 w 353380"/>
              <a:gd name="connsiteY457" fmla="*/ 119041 h 352417"/>
              <a:gd name="connsiteX458" fmla="*/ 334094 w 353380"/>
              <a:gd name="connsiteY458" fmla="*/ 124069 h 352417"/>
              <a:gd name="connsiteX459" fmla="*/ 328886 w 353380"/>
              <a:gd name="connsiteY459" fmla="*/ 122493 h 352417"/>
              <a:gd name="connsiteX460" fmla="*/ 332719 w 353380"/>
              <a:gd name="connsiteY460" fmla="*/ 126136 h 352417"/>
              <a:gd name="connsiteX461" fmla="*/ 336381 w 353380"/>
              <a:gd name="connsiteY461" fmla="*/ 129979 h 352417"/>
              <a:gd name="connsiteX462" fmla="*/ 336391 w 353380"/>
              <a:gd name="connsiteY462" fmla="*/ 129989 h 352417"/>
              <a:gd name="connsiteX463" fmla="*/ 336672 w 353380"/>
              <a:gd name="connsiteY463" fmla="*/ 124540 h 352417"/>
              <a:gd name="connsiteX464" fmla="*/ 315720 w 353380"/>
              <a:gd name="connsiteY464" fmla="*/ 93583 h 352417"/>
              <a:gd name="connsiteX465" fmla="*/ 323276 w 353380"/>
              <a:gd name="connsiteY465" fmla="*/ 96473 h 352417"/>
              <a:gd name="connsiteX466" fmla="*/ 330792 w 353380"/>
              <a:gd name="connsiteY466" fmla="*/ 99835 h 352417"/>
              <a:gd name="connsiteX467" fmla="*/ 341108 w 353380"/>
              <a:gd name="connsiteY467" fmla="*/ 122413 h 352417"/>
              <a:gd name="connsiteX468" fmla="*/ 348022 w 353380"/>
              <a:gd name="connsiteY468" fmla="*/ 146265 h 352417"/>
              <a:gd name="connsiteX469" fmla="*/ 347921 w 353380"/>
              <a:gd name="connsiteY469" fmla="*/ 146566 h 352417"/>
              <a:gd name="connsiteX470" fmla="*/ 335278 w 353380"/>
              <a:gd name="connsiteY470" fmla="*/ 169566 h 352417"/>
              <a:gd name="connsiteX471" fmla="*/ 335268 w 353380"/>
              <a:gd name="connsiteY471" fmla="*/ 169566 h 352417"/>
              <a:gd name="connsiteX472" fmla="*/ 328725 w 353380"/>
              <a:gd name="connsiteY472" fmla="*/ 135488 h 352417"/>
              <a:gd name="connsiteX473" fmla="*/ 314646 w 353380"/>
              <a:gd name="connsiteY473" fmla="*/ 103769 h 352417"/>
              <a:gd name="connsiteX474" fmla="*/ 315720 w 353380"/>
              <a:gd name="connsiteY474" fmla="*/ 93583 h 352417"/>
              <a:gd name="connsiteX475" fmla="*/ 97829 w 353380"/>
              <a:gd name="connsiteY475" fmla="*/ 92289 h 352417"/>
              <a:gd name="connsiteX476" fmla="*/ 94808 w 353380"/>
              <a:gd name="connsiteY476" fmla="*/ 95169 h 352417"/>
              <a:gd name="connsiteX477" fmla="*/ 91918 w 353380"/>
              <a:gd name="connsiteY477" fmla="*/ 98179 h 352417"/>
              <a:gd name="connsiteX478" fmla="*/ 90483 w 353380"/>
              <a:gd name="connsiteY478" fmla="*/ 99694 h 352417"/>
              <a:gd name="connsiteX479" fmla="*/ 89118 w 353380"/>
              <a:gd name="connsiteY479" fmla="*/ 101270 h 352417"/>
              <a:gd name="connsiteX480" fmla="*/ 86399 w 353380"/>
              <a:gd name="connsiteY480" fmla="*/ 104441 h 352417"/>
              <a:gd name="connsiteX481" fmla="*/ 76736 w 353380"/>
              <a:gd name="connsiteY481" fmla="*/ 118028 h 352417"/>
              <a:gd name="connsiteX482" fmla="*/ 63430 w 353380"/>
              <a:gd name="connsiteY482" fmla="*/ 148463 h 352417"/>
              <a:gd name="connsiteX483" fmla="*/ 58794 w 353380"/>
              <a:gd name="connsiteY483" fmla="*/ 181387 h 352417"/>
              <a:gd name="connsiteX484" fmla="*/ 59888 w 353380"/>
              <a:gd name="connsiteY484" fmla="*/ 198034 h 352417"/>
              <a:gd name="connsiteX485" fmla="*/ 61222 w 353380"/>
              <a:gd name="connsiteY485" fmla="*/ 206262 h 352417"/>
              <a:gd name="connsiteX486" fmla="*/ 62155 w 353380"/>
              <a:gd name="connsiteY486" fmla="*/ 210326 h 352417"/>
              <a:gd name="connsiteX487" fmla="*/ 62617 w 353380"/>
              <a:gd name="connsiteY487" fmla="*/ 212353 h 352417"/>
              <a:gd name="connsiteX488" fmla="*/ 63189 w 353380"/>
              <a:gd name="connsiteY488" fmla="*/ 214360 h 352417"/>
              <a:gd name="connsiteX489" fmla="*/ 64694 w 353380"/>
              <a:gd name="connsiteY489" fmla="*/ 213949 h 352417"/>
              <a:gd name="connsiteX490" fmla="*/ 64132 w 353380"/>
              <a:gd name="connsiteY490" fmla="*/ 211972 h 352417"/>
              <a:gd name="connsiteX491" fmla="*/ 63671 w 353380"/>
              <a:gd name="connsiteY491" fmla="*/ 209965 h 352417"/>
              <a:gd name="connsiteX492" fmla="*/ 62757 w 353380"/>
              <a:gd name="connsiteY492" fmla="*/ 205961 h 352417"/>
              <a:gd name="connsiteX493" fmla="*/ 61433 w 353380"/>
              <a:gd name="connsiteY493" fmla="*/ 197843 h 352417"/>
              <a:gd name="connsiteX494" fmla="*/ 60359 w 353380"/>
              <a:gd name="connsiteY494" fmla="*/ 181407 h 352417"/>
              <a:gd name="connsiteX495" fmla="*/ 64935 w 353380"/>
              <a:gd name="connsiteY495" fmla="*/ 148904 h 352417"/>
              <a:gd name="connsiteX496" fmla="*/ 78070 w 353380"/>
              <a:gd name="connsiteY496" fmla="*/ 118861 h 352417"/>
              <a:gd name="connsiteX497" fmla="*/ 87603 w 353380"/>
              <a:gd name="connsiteY497" fmla="*/ 105444 h 352417"/>
              <a:gd name="connsiteX498" fmla="*/ 90282 w 353380"/>
              <a:gd name="connsiteY498" fmla="*/ 102324 h 352417"/>
              <a:gd name="connsiteX499" fmla="*/ 91627 w 353380"/>
              <a:gd name="connsiteY499" fmla="*/ 100768 h 352417"/>
              <a:gd name="connsiteX500" fmla="*/ 93052 w 353380"/>
              <a:gd name="connsiteY500" fmla="*/ 99273 h 352417"/>
              <a:gd name="connsiteX501" fmla="*/ 95902 w 353380"/>
              <a:gd name="connsiteY501" fmla="*/ 96303 h 352417"/>
              <a:gd name="connsiteX502" fmla="*/ 98882 w 353380"/>
              <a:gd name="connsiteY502" fmla="*/ 93463 h 352417"/>
              <a:gd name="connsiteX503" fmla="*/ 97818 w 353380"/>
              <a:gd name="connsiteY503" fmla="*/ 92319 h 352417"/>
              <a:gd name="connsiteX504" fmla="*/ 240762 w 353380"/>
              <a:gd name="connsiteY504" fmla="*/ 83569 h 352417"/>
              <a:gd name="connsiteX505" fmla="*/ 244906 w 353380"/>
              <a:gd name="connsiteY505" fmla="*/ 86228 h 352417"/>
              <a:gd name="connsiteX506" fmla="*/ 240039 w 353380"/>
              <a:gd name="connsiteY506" fmla="*/ 87483 h 352417"/>
              <a:gd name="connsiteX507" fmla="*/ 237681 w 353380"/>
              <a:gd name="connsiteY507" fmla="*/ 88155 h 352417"/>
              <a:gd name="connsiteX508" fmla="*/ 235323 w 353380"/>
              <a:gd name="connsiteY508" fmla="*/ 88928 h 352417"/>
              <a:gd name="connsiteX509" fmla="*/ 233326 w 353380"/>
              <a:gd name="connsiteY509" fmla="*/ 87784 h 352417"/>
              <a:gd name="connsiteX510" fmla="*/ 232333 w 353380"/>
              <a:gd name="connsiteY510" fmla="*/ 87202 h 352417"/>
              <a:gd name="connsiteX511" fmla="*/ 231309 w 353380"/>
              <a:gd name="connsiteY511" fmla="*/ 86680 h 352417"/>
              <a:gd name="connsiteX512" fmla="*/ 231299 w 353380"/>
              <a:gd name="connsiteY512" fmla="*/ 86680 h 352417"/>
              <a:gd name="connsiteX513" fmla="*/ 235945 w 353380"/>
              <a:gd name="connsiteY513" fmla="*/ 85044 h 352417"/>
              <a:gd name="connsiteX514" fmla="*/ 240762 w 353380"/>
              <a:gd name="connsiteY514" fmla="*/ 83569 h 352417"/>
              <a:gd name="connsiteX515" fmla="*/ 233717 w 353380"/>
              <a:gd name="connsiteY515" fmla="*/ 79635 h 352417"/>
              <a:gd name="connsiteX516" fmla="*/ 235904 w 353380"/>
              <a:gd name="connsiteY516" fmla="*/ 80749 h 352417"/>
              <a:gd name="connsiteX517" fmla="*/ 238032 w 353380"/>
              <a:gd name="connsiteY517" fmla="*/ 81983 h 352417"/>
              <a:gd name="connsiteX518" fmla="*/ 228689 w 353380"/>
              <a:gd name="connsiteY518" fmla="*/ 85325 h 352417"/>
              <a:gd name="connsiteX519" fmla="*/ 226612 w 353380"/>
              <a:gd name="connsiteY519" fmla="*/ 84331 h 352417"/>
              <a:gd name="connsiteX520" fmla="*/ 224515 w 353380"/>
              <a:gd name="connsiteY520" fmla="*/ 83388 h 352417"/>
              <a:gd name="connsiteX521" fmla="*/ 229051 w 353380"/>
              <a:gd name="connsiteY521" fmla="*/ 81391 h 352417"/>
              <a:gd name="connsiteX522" fmla="*/ 233717 w 353380"/>
              <a:gd name="connsiteY522" fmla="*/ 79635 h 352417"/>
              <a:gd name="connsiteX523" fmla="*/ 183584 w 353380"/>
              <a:gd name="connsiteY523" fmla="*/ 78010 h 352417"/>
              <a:gd name="connsiteX524" fmla="*/ 183594 w 353380"/>
              <a:gd name="connsiteY524" fmla="*/ 78010 h 352417"/>
              <a:gd name="connsiteX525" fmla="*/ 183584 w 353380"/>
              <a:gd name="connsiteY525" fmla="*/ 78010 h 352417"/>
              <a:gd name="connsiteX526" fmla="*/ 226291 w 353380"/>
              <a:gd name="connsiteY526" fmla="*/ 76113 h 352417"/>
              <a:gd name="connsiteX527" fmla="*/ 226301 w 353380"/>
              <a:gd name="connsiteY527" fmla="*/ 76113 h 352417"/>
              <a:gd name="connsiteX528" fmla="*/ 230656 w 353380"/>
              <a:gd name="connsiteY528" fmla="*/ 78080 h 352417"/>
              <a:gd name="connsiteX529" fmla="*/ 226020 w 353380"/>
              <a:gd name="connsiteY529" fmla="*/ 80027 h 352417"/>
              <a:gd name="connsiteX530" fmla="*/ 223782 w 353380"/>
              <a:gd name="connsiteY530" fmla="*/ 81030 h 352417"/>
              <a:gd name="connsiteX531" fmla="*/ 221565 w 353380"/>
              <a:gd name="connsiteY531" fmla="*/ 82134 h 352417"/>
              <a:gd name="connsiteX532" fmla="*/ 217270 w 353380"/>
              <a:gd name="connsiteY532" fmla="*/ 80488 h 352417"/>
              <a:gd name="connsiteX533" fmla="*/ 221685 w 353380"/>
              <a:gd name="connsiteY533" fmla="*/ 78230 h 352417"/>
              <a:gd name="connsiteX534" fmla="*/ 226291 w 353380"/>
              <a:gd name="connsiteY534" fmla="*/ 76113 h 352417"/>
              <a:gd name="connsiteX535" fmla="*/ 58553 w 353380"/>
              <a:gd name="connsiteY535" fmla="*/ 73233 h 352417"/>
              <a:gd name="connsiteX536" fmla="*/ 58550 w 353380"/>
              <a:gd name="connsiteY536" fmla="*/ 73245 h 352417"/>
              <a:gd name="connsiteX537" fmla="*/ 53706 w 353380"/>
              <a:gd name="connsiteY537" fmla="*/ 75722 h 352417"/>
              <a:gd name="connsiteX538" fmla="*/ 48930 w 353380"/>
              <a:gd name="connsiteY538" fmla="*/ 78421 h 352417"/>
              <a:gd name="connsiteX539" fmla="*/ 54569 w 353380"/>
              <a:gd name="connsiteY539" fmla="*/ 78160 h 352417"/>
              <a:gd name="connsiteX540" fmla="*/ 55824 w 353380"/>
              <a:gd name="connsiteY540" fmla="*/ 83468 h 352417"/>
              <a:gd name="connsiteX541" fmla="*/ 57078 w 353380"/>
              <a:gd name="connsiteY541" fmla="*/ 78341 h 352417"/>
              <a:gd name="connsiteX542" fmla="*/ 58550 w 353380"/>
              <a:gd name="connsiteY542" fmla="*/ 73245 h 352417"/>
              <a:gd name="connsiteX543" fmla="*/ 58553 w 353380"/>
              <a:gd name="connsiteY543" fmla="*/ 73243 h 352417"/>
              <a:gd name="connsiteX544" fmla="*/ 218682 w 353380"/>
              <a:gd name="connsiteY544" fmla="*/ 73195 h 352417"/>
              <a:gd name="connsiteX545" fmla="*/ 220994 w 353380"/>
              <a:gd name="connsiteY545" fmla="*/ 73996 h 352417"/>
              <a:gd name="connsiteX546" fmla="*/ 223281 w 353380"/>
              <a:gd name="connsiteY546" fmla="*/ 74899 h 352417"/>
              <a:gd name="connsiteX547" fmla="*/ 218816 w 353380"/>
              <a:gd name="connsiteY547" fmla="*/ 77117 h 352417"/>
              <a:gd name="connsiteX548" fmla="*/ 214511 w 353380"/>
              <a:gd name="connsiteY548" fmla="*/ 79545 h 352417"/>
              <a:gd name="connsiteX549" fmla="*/ 210116 w 353380"/>
              <a:gd name="connsiteY549" fmla="*/ 78220 h 352417"/>
              <a:gd name="connsiteX550" fmla="*/ 214321 w 353380"/>
              <a:gd name="connsiteY550" fmla="*/ 75591 h 352417"/>
              <a:gd name="connsiteX551" fmla="*/ 218676 w 353380"/>
              <a:gd name="connsiteY551" fmla="*/ 73193 h 352417"/>
              <a:gd name="connsiteX552" fmla="*/ 218686 w 353380"/>
              <a:gd name="connsiteY552" fmla="*/ 73193 h 352417"/>
              <a:gd name="connsiteX553" fmla="*/ 218682 w 353380"/>
              <a:gd name="connsiteY553" fmla="*/ 73195 h 352417"/>
              <a:gd name="connsiteX554" fmla="*/ 210748 w 353380"/>
              <a:gd name="connsiteY554" fmla="*/ 70745 h 352417"/>
              <a:gd name="connsiteX555" fmla="*/ 215344 w 353380"/>
              <a:gd name="connsiteY555" fmla="*/ 72050 h 352417"/>
              <a:gd name="connsiteX556" fmla="*/ 211039 w 353380"/>
              <a:gd name="connsiteY556" fmla="*/ 74659 h 352417"/>
              <a:gd name="connsiteX557" fmla="*/ 206934 w 353380"/>
              <a:gd name="connsiteY557" fmla="*/ 77368 h 352417"/>
              <a:gd name="connsiteX558" fmla="*/ 202449 w 353380"/>
              <a:gd name="connsiteY558" fmla="*/ 76354 h 352417"/>
              <a:gd name="connsiteX559" fmla="*/ 206493 w 353380"/>
              <a:gd name="connsiteY559" fmla="*/ 73505 h 352417"/>
              <a:gd name="connsiteX560" fmla="*/ 210748 w 353380"/>
              <a:gd name="connsiteY560" fmla="*/ 70755 h 352417"/>
              <a:gd name="connsiteX561" fmla="*/ 211852 w 353380"/>
              <a:gd name="connsiteY561" fmla="*/ 63439 h 352417"/>
              <a:gd name="connsiteX562" fmla="*/ 211460 w 353380"/>
              <a:gd name="connsiteY562" fmla="*/ 64955 h 352417"/>
              <a:gd name="connsiteX563" fmla="*/ 267614 w 353380"/>
              <a:gd name="connsiteY563" fmla="*/ 97728 h 352417"/>
              <a:gd name="connsiteX564" fmla="*/ 270454 w 353380"/>
              <a:gd name="connsiteY564" fmla="*/ 100708 h 352417"/>
              <a:gd name="connsiteX565" fmla="*/ 273143 w 353380"/>
              <a:gd name="connsiteY565" fmla="*/ 103829 h 352417"/>
              <a:gd name="connsiteX566" fmla="*/ 275742 w 353380"/>
              <a:gd name="connsiteY566" fmla="*/ 107020 h 352417"/>
              <a:gd name="connsiteX567" fmla="*/ 278261 w 353380"/>
              <a:gd name="connsiteY567" fmla="*/ 110281 h 352417"/>
              <a:gd name="connsiteX568" fmla="*/ 287111 w 353380"/>
              <a:gd name="connsiteY568" fmla="*/ 124149 h 352417"/>
              <a:gd name="connsiteX569" fmla="*/ 298681 w 353380"/>
              <a:gd name="connsiteY569" fmla="*/ 154825 h 352417"/>
              <a:gd name="connsiteX570" fmla="*/ 300207 w 353380"/>
              <a:gd name="connsiteY570" fmla="*/ 154474 h 352417"/>
              <a:gd name="connsiteX571" fmla="*/ 300227 w 353380"/>
              <a:gd name="connsiteY571" fmla="*/ 154474 h 352417"/>
              <a:gd name="connsiteX572" fmla="*/ 288506 w 353380"/>
              <a:gd name="connsiteY572" fmla="*/ 123396 h 352417"/>
              <a:gd name="connsiteX573" fmla="*/ 279535 w 353380"/>
              <a:gd name="connsiteY573" fmla="*/ 109348 h 352417"/>
              <a:gd name="connsiteX574" fmla="*/ 276986 w 353380"/>
              <a:gd name="connsiteY574" fmla="*/ 106046 h 352417"/>
              <a:gd name="connsiteX575" fmla="*/ 274347 w 353380"/>
              <a:gd name="connsiteY575" fmla="*/ 102815 h 352417"/>
              <a:gd name="connsiteX576" fmla="*/ 271618 w 353380"/>
              <a:gd name="connsiteY576" fmla="*/ 99654 h 352417"/>
              <a:gd name="connsiteX577" fmla="*/ 268738 w 353380"/>
              <a:gd name="connsiteY577" fmla="*/ 96634 h 352417"/>
              <a:gd name="connsiteX578" fmla="*/ 211852 w 353380"/>
              <a:gd name="connsiteY578" fmla="*/ 63439 h 352417"/>
              <a:gd name="connsiteX579" fmla="*/ 140084 w 353380"/>
              <a:gd name="connsiteY579" fmla="*/ 62918 h 352417"/>
              <a:gd name="connsiteX580" fmla="*/ 132211 w 353380"/>
              <a:gd name="connsiteY580" fmla="*/ 65897 h 352417"/>
              <a:gd name="connsiteX581" fmla="*/ 132207 w 353380"/>
              <a:gd name="connsiteY581" fmla="*/ 65888 h 352417"/>
              <a:gd name="connsiteX582" fmla="*/ 132207 w 353380"/>
              <a:gd name="connsiteY582" fmla="*/ 65898 h 352417"/>
              <a:gd name="connsiteX583" fmla="*/ 132211 w 353380"/>
              <a:gd name="connsiteY583" fmla="*/ 65897 h 352417"/>
              <a:gd name="connsiteX584" fmla="*/ 133050 w 353380"/>
              <a:gd name="connsiteY584" fmla="*/ 67895 h 352417"/>
              <a:gd name="connsiteX585" fmla="*/ 140796 w 353380"/>
              <a:gd name="connsiteY585" fmla="*/ 64975 h 352417"/>
              <a:gd name="connsiteX586" fmla="*/ 135147 w 353380"/>
              <a:gd name="connsiteY586" fmla="*/ 61061 h 352417"/>
              <a:gd name="connsiteX587" fmla="*/ 123637 w 353380"/>
              <a:gd name="connsiteY587" fmla="*/ 66099 h 352417"/>
              <a:gd name="connsiteX588" fmla="*/ 124611 w 353380"/>
              <a:gd name="connsiteY588" fmla="*/ 68045 h 352417"/>
              <a:gd name="connsiteX589" fmla="*/ 135920 w 353380"/>
              <a:gd name="connsiteY589" fmla="*/ 63098 h 352417"/>
              <a:gd name="connsiteX590" fmla="*/ 158086 w 353380"/>
              <a:gd name="connsiteY590" fmla="*/ 58191 h 352417"/>
              <a:gd name="connsiteX591" fmla="*/ 150169 w 353380"/>
              <a:gd name="connsiteY591" fmla="*/ 59887 h 352417"/>
              <a:gd name="connsiteX592" fmla="*/ 146265 w 353380"/>
              <a:gd name="connsiteY592" fmla="*/ 60971 h 352417"/>
              <a:gd name="connsiteX593" fmla="*/ 142392 w 353380"/>
              <a:gd name="connsiteY593" fmla="*/ 62135 h 352417"/>
              <a:gd name="connsiteX594" fmla="*/ 143064 w 353380"/>
              <a:gd name="connsiteY594" fmla="*/ 64202 h 352417"/>
              <a:gd name="connsiteX595" fmla="*/ 146867 w 353380"/>
              <a:gd name="connsiteY595" fmla="*/ 63058 h 352417"/>
              <a:gd name="connsiteX596" fmla="*/ 150701 w 353380"/>
              <a:gd name="connsiteY596" fmla="*/ 61994 h 352417"/>
              <a:gd name="connsiteX597" fmla="*/ 158477 w 353380"/>
              <a:gd name="connsiteY597" fmla="*/ 60329 h 352417"/>
              <a:gd name="connsiteX598" fmla="*/ 137666 w 353380"/>
              <a:gd name="connsiteY598" fmla="*/ 56526 h 352417"/>
              <a:gd name="connsiteX599" fmla="*/ 134996 w 353380"/>
              <a:gd name="connsiteY599" fmla="*/ 57449 h 352417"/>
              <a:gd name="connsiteX600" fmla="*/ 132367 w 353380"/>
              <a:gd name="connsiteY600" fmla="*/ 58482 h 352417"/>
              <a:gd name="connsiteX601" fmla="*/ 129738 w 353380"/>
              <a:gd name="connsiteY601" fmla="*/ 59516 h 352417"/>
              <a:gd name="connsiteX602" fmla="*/ 127159 w 353380"/>
              <a:gd name="connsiteY602" fmla="*/ 60670 h 352417"/>
              <a:gd name="connsiteX603" fmla="*/ 128042 w 353380"/>
              <a:gd name="connsiteY603" fmla="*/ 62657 h 352417"/>
              <a:gd name="connsiteX604" fmla="*/ 128052 w 353380"/>
              <a:gd name="connsiteY604" fmla="*/ 62667 h 352417"/>
              <a:gd name="connsiteX605" fmla="*/ 130591 w 353380"/>
              <a:gd name="connsiteY605" fmla="*/ 61533 h 352417"/>
              <a:gd name="connsiteX606" fmla="*/ 133180 w 353380"/>
              <a:gd name="connsiteY606" fmla="*/ 60519 h 352417"/>
              <a:gd name="connsiteX607" fmla="*/ 135759 w 353380"/>
              <a:gd name="connsiteY607" fmla="*/ 59496 h 352417"/>
              <a:gd name="connsiteX608" fmla="*/ 138378 w 353380"/>
              <a:gd name="connsiteY608" fmla="*/ 58583 h 352417"/>
              <a:gd name="connsiteX609" fmla="*/ 176610 w 353380"/>
              <a:gd name="connsiteY609" fmla="*/ 56154 h 352417"/>
              <a:gd name="connsiteX610" fmla="*/ 171352 w 353380"/>
              <a:gd name="connsiteY610" fmla="*/ 56455 h 352417"/>
              <a:gd name="connsiteX611" fmla="*/ 166114 w 353380"/>
              <a:gd name="connsiteY611" fmla="*/ 56957 h 352417"/>
              <a:gd name="connsiteX612" fmla="*/ 166124 w 353380"/>
              <a:gd name="connsiteY612" fmla="*/ 56957 h 352417"/>
              <a:gd name="connsiteX613" fmla="*/ 166375 w 353380"/>
              <a:gd name="connsiteY613" fmla="*/ 59114 h 352417"/>
              <a:gd name="connsiteX614" fmla="*/ 171523 w 353380"/>
              <a:gd name="connsiteY614" fmla="*/ 58623 h 352417"/>
              <a:gd name="connsiteX615" fmla="*/ 176690 w 353380"/>
              <a:gd name="connsiteY615" fmla="*/ 58332 h 352417"/>
              <a:gd name="connsiteX616" fmla="*/ 151564 w 353380"/>
              <a:gd name="connsiteY616" fmla="*/ 56064 h 352417"/>
              <a:gd name="connsiteX617" fmla="*/ 148985 w 353380"/>
              <a:gd name="connsiteY617" fmla="*/ 56656 h 352417"/>
              <a:gd name="connsiteX618" fmla="*/ 146436 w 353380"/>
              <a:gd name="connsiteY618" fmla="*/ 57368 h 352417"/>
              <a:gd name="connsiteX619" fmla="*/ 141368 w 353380"/>
              <a:gd name="connsiteY619" fmla="*/ 58874 h 352417"/>
              <a:gd name="connsiteX620" fmla="*/ 142041 w 353380"/>
              <a:gd name="connsiteY620" fmla="*/ 60941 h 352417"/>
              <a:gd name="connsiteX621" fmla="*/ 142021 w 353380"/>
              <a:gd name="connsiteY621" fmla="*/ 60951 h 352417"/>
              <a:gd name="connsiteX622" fmla="*/ 147008 w 353380"/>
              <a:gd name="connsiteY622" fmla="*/ 59466 h 352417"/>
              <a:gd name="connsiteX623" fmla="*/ 149517 w 353380"/>
              <a:gd name="connsiteY623" fmla="*/ 58763 h 352417"/>
              <a:gd name="connsiteX624" fmla="*/ 152055 w 353380"/>
              <a:gd name="connsiteY624" fmla="*/ 58181 h 352417"/>
              <a:gd name="connsiteX625" fmla="*/ 95199 w 353380"/>
              <a:gd name="connsiteY625" fmla="*/ 54699 h 352417"/>
              <a:gd name="connsiteX626" fmla="*/ 105114 w 353380"/>
              <a:gd name="connsiteY626" fmla="*/ 69350 h 352417"/>
              <a:gd name="connsiteX627" fmla="*/ 101662 w 353380"/>
              <a:gd name="connsiteY627" fmla="*/ 93674 h 352417"/>
              <a:gd name="connsiteX628" fmla="*/ 67153 w 353380"/>
              <a:gd name="connsiteY628" fmla="*/ 148654 h 352417"/>
              <a:gd name="connsiteX629" fmla="*/ 63671 w 353380"/>
              <a:gd name="connsiteY629" fmla="*/ 164689 h 352417"/>
              <a:gd name="connsiteX630" fmla="*/ 63149 w 353380"/>
              <a:gd name="connsiteY630" fmla="*/ 168763 h 352417"/>
              <a:gd name="connsiteX631" fmla="*/ 62798 w 353380"/>
              <a:gd name="connsiteY631" fmla="*/ 172857 h 352417"/>
              <a:gd name="connsiteX632" fmla="*/ 62436 w 353380"/>
              <a:gd name="connsiteY632" fmla="*/ 181085 h 352417"/>
              <a:gd name="connsiteX633" fmla="*/ 63480 w 353380"/>
              <a:gd name="connsiteY633" fmla="*/ 197502 h 352417"/>
              <a:gd name="connsiteX634" fmla="*/ 64794 w 353380"/>
              <a:gd name="connsiteY634" fmla="*/ 205610 h 352417"/>
              <a:gd name="connsiteX635" fmla="*/ 65718 w 353380"/>
              <a:gd name="connsiteY635" fmla="*/ 209614 h 352417"/>
              <a:gd name="connsiteX636" fmla="*/ 66179 w 353380"/>
              <a:gd name="connsiteY636" fmla="*/ 211611 h 352417"/>
              <a:gd name="connsiteX637" fmla="*/ 66741 w 353380"/>
              <a:gd name="connsiteY637" fmla="*/ 213588 h 352417"/>
              <a:gd name="connsiteX638" fmla="*/ 71237 w 353380"/>
              <a:gd name="connsiteY638" fmla="*/ 215936 h 352417"/>
              <a:gd name="connsiteX639" fmla="*/ 75843 w 353380"/>
              <a:gd name="connsiteY639" fmla="*/ 218013 h 352417"/>
              <a:gd name="connsiteX640" fmla="*/ 85024 w 353380"/>
              <a:gd name="connsiteY640" fmla="*/ 221465 h 352417"/>
              <a:gd name="connsiteX641" fmla="*/ 87463 w 353380"/>
              <a:gd name="connsiteY641" fmla="*/ 226954 h 352417"/>
              <a:gd name="connsiteX642" fmla="*/ 88837 w 353380"/>
              <a:gd name="connsiteY642" fmla="*/ 229623 h 352417"/>
              <a:gd name="connsiteX643" fmla="*/ 90010 w 353380"/>
              <a:gd name="connsiteY643" fmla="*/ 231818 h 352417"/>
              <a:gd name="connsiteX644" fmla="*/ 90272 w 353380"/>
              <a:gd name="connsiteY644" fmla="*/ 232262 h 352417"/>
              <a:gd name="connsiteX645" fmla="*/ 90844 w 353380"/>
              <a:gd name="connsiteY645" fmla="*/ 232373 h 352417"/>
              <a:gd name="connsiteX646" fmla="*/ 90840 w 353380"/>
              <a:gd name="connsiteY646" fmla="*/ 232386 h 352417"/>
              <a:gd name="connsiteX647" fmla="*/ 96504 w 353380"/>
              <a:gd name="connsiteY647" fmla="*/ 233326 h 352417"/>
              <a:gd name="connsiteX648" fmla="*/ 106348 w 353380"/>
              <a:gd name="connsiteY648" fmla="*/ 246712 h 352417"/>
              <a:gd name="connsiteX649" fmla="*/ 105826 w 353380"/>
              <a:gd name="connsiteY649" fmla="*/ 249863 h 352417"/>
              <a:gd name="connsiteX650" fmla="*/ 105445 w 353380"/>
              <a:gd name="connsiteY650" fmla="*/ 253014 h 352417"/>
              <a:gd name="connsiteX651" fmla="*/ 115911 w 353380"/>
              <a:gd name="connsiteY651" fmla="*/ 262727 h 352417"/>
              <a:gd name="connsiteX652" fmla="*/ 116152 w 353380"/>
              <a:gd name="connsiteY652" fmla="*/ 267705 h 352417"/>
              <a:gd name="connsiteX653" fmla="*/ 116653 w 353380"/>
              <a:gd name="connsiteY653" fmla="*/ 272712 h 352417"/>
              <a:gd name="connsiteX654" fmla="*/ 118269 w 353380"/>
              <a:gd name="connsiteY654" fmla="*/ 282267 h 352417"/>
              <a:gd name="connsiteX655" fmla="*/ 118399 w 353380"/>
              <a:gd name="connsiteY655" fmla="*/ 282907 h 352417"/>
              <a:gd name="connsiteX656" fmla="*/ 118239 w 353380"/>
              <a:gd name="connsiteY656" fmla="*/ 283168 h 352417"/>
              <a:gd name="connsiteX657" fmla="*/ 118229 w 353380"/>
              <a:gd name="connsiteY657" fmla="*/ 283159 h 352417"/>
              <a:gd name="connsiteX658" fmla="*/ 102645 w 353380"/>
              <a:gd name="connsiteY658" fmla="*/ 308234 h 352417"/>
              <a:gd name="connsiteX659" fmla="*/ 93514 w 353380"/>
              <a:gd name="connsiteY659" fmla="*/ 309148 h 352417"/>
              <a:gd name="connsiteX660" fmla="*/ 84131 w 353380"/>
              <a:gd name="connsiteY660" fmla="*/ 309479 h 352417"/>
              <a:gd name="connsiteX661" fmla="*/ 25067 w 353380"/>
              <a:gd name="connsiteY661" fmla="*/ 218645 h 352417"/>
              <a:gd name="connsiteX662" fmla="*/ 21074 w 353380"/>
              <a:gd name="connsiteY662" fmla="*/ 191341 h 352417"/>
              <a:gd name="connsiteX663" fmla="*/ 21806 w 353380"/>
              <a:gd name="connsiteY663" fmla="*/ 163796 h 352417"/>
              <a:gd name="connsiteX664" fmla="*/ 37280 w 353380"/>
              <a:gd name="connsiteY664" fmla="*/ 110994 h 352417"/>
              <a:gd name="connsiteX665" fmla="*/ 47485 w 353380"/>
              <a:gd name="connsiteY665" fmla="*/ 106428 h 352417"/>
              <a:gd name="connsiteX666" fmla="*/ 68337 w 353380"/>
              <a:gd name="connsiteY666" fmla="*/ 77819 h 352417"/>
              <a:gd name="connsiteX667" fmla="*/ 95169 w 353380"/>
              <a:gd name="connsiteY667" fmla="*/ 54719 h 352417"/>
              <a:gd name="connsiteX668" fmla="*/ 86931 w 353380"/>
              <a:gd name="connsiteY668" fmla="*/ 54127 h 352417"/>
              <a:gd name="connsiteX669" fmla="*/ 93343 w 353380"/>
              <a:gd name="connsiteY669" fmla="*/ 54408 h 352417"/>
              <a:gd name="connsiteX670" fmla="*/ 93333 w 353380"/>
              <a:gd name="connsiteY670" fmla="*/ 54408 h 352417"/>
              <a:gd name="connsiteX671" fmla="*/ 67163 w 353380"/>
              <a:gd name="connsiteY671" fmla="*/ 77147 h 352417"/>
              <a:gd name="connsiteX672" fmla="*/ 46712 w 353380"/>
              <a:gd name="connsiteY672" fmla="*/ 105153 h 352417"/>
              <a:gd name="connsiteX673" fmla="*/ 42006 w 353380"/>
              <a:gd name="connsiteY673" fmla="*/ 107120 h 352417"/>
              <a:gd name="connsiteX674" fmla="*/ 37360 w 353380"/>
              <a:gd name="connsiteY674" fmla="*/ 109308 h 352417"/>
              <a:gd name="connsiteX675" fmla="*/ 35253 w 353380"/>
              <a:gd name="connsiteY675" fmla="*/ 93122 h 352417"/>
              <a:gd name="connsiteX676" fmla="*/ 49652 w 353380"/>
              <a:gd name="connsiteY676" fmla="*/ 72942 h 352417"/>
              <a:gd name="connsiteX677" fmla="*/ 66801 w 353380"/>
              <a:gd name="connsiteY677" fmla="*/ 55070 h 352417"/>
              <a:gd name="connsiteX678" fmla="*/ 67123 w 353380"/>
              <a:gd name="connsiteY678" fmla="*/ 55010 h 352417"/>
              <a:gd name="connsiteX679" fmla="*/ 80428 w 353380"/>
              <a:gd name="connsiteY679" fmla="*/ 54147 h 352417"/>
              <a:gd name="connsiteX680" fmla="*/ 86931 w 353380"/>
              <a:gd name="connsiteY680" fmla="*/ 54127 h 352417"/>
              <a:gd name="connsiteX681" fmla="*/ 146617 w 353380"/>
              <a:gd name="connsiteY681" fmla="*/ 53766 h 352417"/>
              <a:gd name="connsiteX682" fmla="*/ 143446 w 353380"/>
              <a:gd name="connsiteY682" fmla="*/ 54669 h 352417"/>
              <a:gd name="connsiteX683" fmla="*/ 140295 w 353380"/>
              <a:gd name="connsiteY683" fmla="*/ 55632 h 352417"/>
              <a:gd name="connsiteX684" fmla="*/ 140967 w 353380"/>
              <a:gd name="connsiteY684" fmla="*/ 57700 h 352417"/>
              <a:gd name="connsiteX685" fmla="*/ 140977 w 353380"/>
              <a:gd name="connsiteY685" fmla="*/ 57700 h 352417"/>
              <a:gd name="connsiteX686" fmla="*/ 144068 w 353380"/>
              <a:gd name="connsiteY686" fmla="*/ 56746 h 352417"/>
              <a:gd name="connsiteX687" fmla="*/ 147178 w 353380"/>
              <a:gd name="connsiteY687" fmla="*/ 55863 h 352417"/>
              <a:gd name="connsiteX688" fmla="*/ 176490 w 353380"/>
              <a:gd name="connsiteY688" fmla="*/ 52742 h 352417"/>
              <a:gd name="connsiteX689" fmla="*/ 174402 w 353380"/>
              <a:gd name="connsiteY689" fmla="*/ 52793 h 352417"/>
              <a:gd name="connsiteX690" fmla="*/ 172325 w 353380"/>
              <a:gd name="connsiteY690" fmla="*/ 52953 h 352417"/>
              <a:gd name="connsiteX691" fmla="*/ 168171 w 353380"/>
              <a:gd name="connsiteY691" fmla="*/ 53264 h 352417"/>
              <a:gd name="connsiteX692" fmla="*/ 164037 w 353380"/>
              <a:gd name="connsiteY692" fmla="*/ 53776 h 352417"/>
              <a:gd name="connsiteX693" fmla="*/ 159922 w 353380"/>
              <a:gd name="connsiteY693" fmla="*/ 54368 h 352417"/>
              <a:gd name="connsiteX694" fmla="*/ 160274 w 353380"/>
              <a:gd name="connsiteY694" fmla="*/ 56515 h 352417"/>
              <a:gd name="connsiteX695" fmla="*/ 160294 w 353380"/>
              <a:gd name="connsiteY695" fmla="*/ 56526 h 352417"/>
              <a:gd name="connsiteX696" fmla="*/ 164338 w 353380"/>
              <a:gd name="connsiteY696" fmla="*/ 55944 h 352417"/>
              <a:gd name="connsiteX697" fmla="*/ 168402 w 353380"/>
              <a:gd name="connsiteY697" fmla="*/ 55442 h 352417"/>
              <a:gd name="connsiteX698" fmla="*/ 172486 w 353380"/>
              <a:gd name="connsiteY698" fmla="*/ 55131 h 352417"/>
              <a:gd name="connsiteX699" fmla="*/ 174523 w 353380"/>
              <a:gd name="connsiteY699" fmla="*/ 54970 h 352417"/>
              <a:gd name="connsiteX700" fmla="*/ 176570 w 353380"/>
              <a:gd name="connsiteY700" fmla="*/ 54920 h 352417"/>
              <a:gd name="connsiteX701" fmla="*/ 102384 w 353380"/>
              <a:gd name="connsiteY701" fmla="*/ 51308 h 352417"/>
              <a:gd name="connsiteX702" fmla="*/ 106046 w 353380"/>
              <a:gd name="connsiteY702" fmla="*/ 51870 h 352417"/>
              <a:gd name="connsiteX703" fmla="*/ 106057 w 353380"/>
              <a:gd name="connsiteY703" fmla="*/ 51860 h 352417"/>
              <a:gd name="connsiteX704" fmla="*/ 105274 w 353380"/>
              <a:gd name="connsiteY704" fmla="*/ 54930 h 352417"/>
              <a:gd name="connsiteX705" fmla="*/ 113241 w 353380"/>
              <a:gd name="connsiteY705" fmla="*/ 68236 h 352417"/>
              <a:gd name="connsiteX706" fmla="*/ 108585 w 353380"/>
              <a:gd name="connsiteY706" fmla="*/ 96905 h 352417"/>
              <a:gd name="connsiteX707" fmla="*/ 94426 w 353380"/>
              <a:gd name="connsiteY707" fmla="*/ 111385 h 352417"/>
              <a:gd name="connsiteX708" fmla="*/ 94597 w 353380"/>
              <a:gd name="connsiteY708" fmla="*/ 114145 h 352417"/>
              <a:gd name="connsiteX709" fmla="*/ 91446 w 353380"/>
              <a:gd name="connsiteY709" fmla="*/ 114386 h 352417"/>
              <a:gd name="connsiteX710" fmla="*/ 90934 w 353380"/>
              <a:gd name="connsiteY710" fmla="*/ 111285 h 352417"/>
              <a:gd name="connsiteX711" fmla="*/ 93664 w 353380"/>
              <a:gd name="connsiteY711" fmla="*/ 110773 h 352417"/>
              <a:gd name="connsiteX712" fmla="*/ 107662 w 353380"/>
              <a:gd name="connsiteY712" fmla="*/ 96414 h 352417"/>
              <a:gd name="connsiteX713" fmla="*/ 112117 w 353380"/>
              <a:gd name="connsiteY713" fmla="*/ 68427 h 352417"/>
              <a:gd name="connsiteX714" fmla="*/ 104250 w 353380"/>
              <a:gd name="connsiteY714" fmla="*/ 55532 h 352417"/>
              <a:gd name="connsiteX715" fmla="*/ 101180 w 353380"/>
              <a:gd name="connsiteY715" fmla="*/ 54810 h 352417"/>
              <a:gd name="connsiteX716" fmla="*/ 102384 w 353380"/>
              <a:gd name="connsiteY716" fmla="*/ 51308 h 352417"/>
              <a:gd name="connsiteX717" fmla="*/ 165903 w 353380"/>
              <a:gd name="connsiteY717" fmla="*/ 50113 h 352417"/>
              <a:gd name="connsiteX718" fmla="*/ 162632 w 353380"/>
              <a:gd name="connsiteY718" fmla="*/ 50525 h 352417"/>
              <a:gd name="connsiteX719" fmla="*/ 159381 w 353380"/>
              <a:gd name="connsiteY719" fmla="*/ 51016 h 352417"/>
              <a:gd name="connsiteX720" fmla="*/ 159732 w 353380"/>
              <a:gd name="connsiteY720" fmla="*/ 53164 h 352417"/>
              <a:gd name="connsiteX721" fmla="*/ 159742 w 353380"/>
              <a:gd name="connsiteY721" fmla="*/ 53164 h 352417"/>
              <a:gd name="connsiteX722" fmla="*/ 162943 w 353380"/>
              <a:gd name="connsiteY722" fmla="*/ 52682 h 352417"/>
              <a:gd name="connsiteX723" fmla="*/ 166154 w 353380"/>
              <a:gd name="connsiteY723" fmla="*/ 52271 h 352417"/>
              <a:gd name="connsiteX724" fmla="*/ 172616 w 353380"/>
              <a:gd name="connsiteY724" fmla="*/ 21786 h 352417"/>
              <a:gd name="connsiteX725" fmla="*/ 227195 w 353380"/>
              <a:gd name="connsiteY725" fmla="*/ 28318 h 352417"/>
              <a:gd name="connsiteX726" fmla="*/ 276374 w 353380"/>
              <a:gd name="connsiteY726" fmla="*/ 52963 h 352417"/>
              <a:gd name="connsiteX727" fmla="*/ 314315 w 353380"/>
              <a:gd name="connsiteY727" fmla="*/ 92731 h 352417"/>
              <a:gd name="connsiteX728" fmla="*/ 313834 w 353380"/>
              <a:gd name="connsiteY728" fmla="*/ 98350 h 352417"/>
              <a:gd name="connsiteX729" fmla="*/ 313171 w 353380"/>
              <a:gd name="connsiteY729" fmla="*/ 103849 h 352417"/>
              <a:gd name="connsiteX730" fmla="*/ 327581 w 353380"/>
              <a:gd name="connsiteY730" fmla="*/ 136221 h 352417"/>
              <a:gd name="connsiteX731" fmla="*/ 334061 w 353380"/>
              <a:gd name="connsiteY731" fmla="*/ 171031 h 352417"/>
              <a:gd name="connsiteX732" fmla="*/ 316413 w 353380"/>
              <a:gd name="connsiteY732" fmla="*/ 172255 h 352417"/>
              <a:gd name="connsiteX733" fmla="*/ 297136 w 353380"/>
              <a:gd name="connsiteY733" fmla="*/ 157083 h 352417"/>
              <a:gd name="connsiteX734" fmla="*/ 266741 w 353380"/>
              <a:gd name="connsiteY734" fmla="*/ 99765 h 352417"/>
              <a:gd name="connsiteX735" fmla="*/ 210778 w 353380"/>
              <a:gd name="connsiteY735" fmla="*/ 66901 h 352417"/>
              <a:gd name="connsiteX736" fmla="*/ 194803 w 353380"/>
              <a:gd name="connsiteY736" fmla="*/ 78873 h 352417"/>
              <a:gd name="connsiteX737" fmla="*/ 191823 w 353380"/>
              <a:gd name="connsiteY737" fmla="*/ 78481 h 352417"/>
              <a:gd name="connsiteX738" fmla="*/ 188812 w 353380"/>
              <a:gd name="connsiteY738" fmla="*/ 78261 h 352417"/>
              <a:gd name="connsiteX739" fmla="*/ 185802 w 353380"/>
              <a:gd name="connsiteY739" fmla="*/ 78060 h 352417"/>
              <a:gd name="connsiteX740" fmla="*/ 183583 w 353380"/>
              <a:gd name="connsiteY740" fmla="*/ 78009 h 352417"/>
              <a:gd name="connsiteX741" fmla="*/ 183584 w 353380"/>
              <a:gd name="connsiteY741" fmla="*/ 78010 h 352417"/>
              <a:gd name="connsiteX742" fmla="*/ 182781 w 353380"/>
              <a:gd name="connsiteY742" fmla="*/ 77991 h 352417"/>
              <a:gd name="connsiteX743" fmla="*/ 182400 w 353380"/>
              <a:gd name="connsiteY743" fmla="*/ 78421 h 352417"/>
              <a:gd name="connsiteX744" fmla="*/ 178717 w 353380"/>
              <a:gd name="connsiteY744" fmla="*/ 82907 h 352417"/>
              <a:gd name="connsiteX745" fmla="*/ 162190 w 353380"/>
              <a:gd name="connsiteY745" fmla="*/ 84663 h 352417"/>
              <a:gd name="connsiteX746" fmla="*/ 157213 w 353380"/>
              <a:gd name="connsiteY746" fmla="*/ 80739 h 352417"/>
              <a:gd name="connsiteX747" fmla="*/ 150339 w 353380"/>
              <a:gd name="connsiteY747" fmla="*/ 82565 h 352417"/>
              <a:gd name="connsiteX748" fmla="*/ 146968 w 353380"/>
              <a:gd name="connsiteY748" fmla="*/ 83709 h 352417"/>
              <a:gd name="connsiteX749" fmla="*/ 145282 w 353380"/>
              <a:gd name="connsiteY749" fmla="*/ 84271 h 352417"/>
              <a:gd name="connsiteX750" fmla="*/ 143626 w 353380"/>
              <a:gd name="connsiteY750" fmla="*/ 84934 h 352417"/>
              <a:gd name="connsiteX751" fmla="*/ 139191 w 353380"/>
              <a:gd name="connsiteY751" fmla="*/ 82626 h 352417"/>
              <a:gd name="connsiteX752" fmla="*/ 134615 w 353380"/>
              <a:gd name="connsiteY752" fmla="*/ 80579 h 352417"/>
              <a:gd name="connsiteX753" fmla="*/ 124912 w 353380"/>
              <a:gd name="connsiteY753" fmla="*/ 76976 h 352417"/>
              <a:gd name="connsiteX754" fmla="*/ 124911 w 353380"/>
              <a:gd name="connsiteY754" fmla="*/ 76973 h 352417"/>
              <a:gd name="connsiteX755" fmla="*/ 124892 w 353380"/>
              <a:gd name="connsiteY755" fmla="*/ 76967 h 352417"/>
              <a:gd name="connsiteX756" fmla="*/ 124741 w 353380"/>
              <a:gd name="connsiteY756" fmla="*/ 76696 h 352417"/>
              <a:gd name="connsiteX757" fmla="*/ 124759 w 353380"/>
              <a:gd name="connsiteY757" fmla="*/ 76691 h 352417"/>
              <a:gd name="connsiteX758" fmla="*/ 110813 w 353380"/>
              <a:gd name="connsiteY758" fmla="*/ 50715 h 352417"/>
              <a:gd name="connsiteX759" fmla="*/ 114576 w 353380"/>
              <a:gd name="connsiteY759" fmla="*/ 42347 h 352417"/>
              <a:gd name="connsiteX760" fmla="*/ 118981 w 353380"/>
              <a:gd name="connsiteY760" fmla="*/ 34048 h 352417"/>
              <a:gd name="connsiteX761" fmla="*/ 172616 w 353380"/>
              <a:gd name="connsiteY761" fmla="*/ 21786 h 352417"/>
              <a:gd name="connsiteX762" fmla="*/ 254569 w 353380"/>
              <a:gd name="connsiteY762" fmla="*/ 15443 h 352417"/>
              <a:gd name="connsiteX763" fmla="*/ 256074 w 353380"/>
              <a:gd name="connsiteY763" fmla="*/ 17029 h 352417"/>
              <a:gd name="connsiteX764" fmla="*/ 259877 w 353380"/>
              <a:gd name="connsiteY764" fmla="*/ 18775 h 352417"/>
              <a:gd name="connsiteX765" fmla="*/ 263600 w 353380"/>
              <a:gd name="connsiteY765" fmla="*/ 20671 h 352417"/>
              <a:gd name="connsiteX766" fmla="*/ 267313 w 353380"/>
              <a:gd name="connsiteY766" fmla="*/ 22588 h 352417"/>
              <a:gd name="connsiteX767" fmla="*/ 270945 w 353380"/>
              <a:gd name="connsiteY767" fmla="*/ 24655 h 352417"/>
              <a:gd name="connsiteX768" fmla="*/ 273273 w 353380"/>
              <a:gd name="connsiteY768" fmla="*/ 29532 h 352417"/>
              <a:gd name="connsiteX769" fmla="*/ 275380 w 353380"/>
              <a:gd name="connsiteY769" fmla="*/ 34489 h 352417"/>
              <a:gd name="connsiteX770" fmla="*/ 273604 w 353380"/>
              <a:gd name="connsiteY770" fmla="*/ 34569 h 352417"/>
              <a:gd name="connsiteX771" fmla="*/ 269470 w 353380"/>
              <a:gd name="connsiteY771" fmla="*/ 25468 h 352417"/>
              <a:gd name="connsiteX772" fmla="*/ 262556 w 353380"/>
              <a:gd name="connsiteY772" fmla="*/ 21755 h 352417"/>
              <a:gd name="connsiteX773" fmla="*/ 259054 w 353380"/>
              <a:gd name="connsiteY773" fmla="*/ 19979 h 352417"/>
              <a:gd name="connsiteX774" fmla="*/ 255482 w 353380"/>
              <a:gd name="connsiteY774" fmla="*/ 18343 h 352417"/>
              <a:gd name="connsiteX775" fmla="*/ 253324 w 353380"/>
              <a:gd name="connsiteY775" fmla="*/ 18273 h 352417"/>
              <a:gd name="connsiteX776" fmla="*/ 253314 w 353380"/>
              <a:gd name="connsiteY776" fmla="*/ 18283 h 352417"/>
              <a:gd name="connsiteX777" fmla="*/ 251859 w 353380"/>
              <a:gd name="connsiteY777" fmla="*/ 15925 h 352417"/>
              <a:gd name="connsiteX778" fmla="*/ 254569 w 353380"/>
              <a:gd name="connsiteY778" fmla="*/ 15443 h 352417"/>
              <a:gd name="connsiteX779" fmla="*/ 178456 w 353380"/>
              <a:gd name="connsiteY779" fmla="*/ 11209 h 352417"/>
              <a:gd name="connsiteX780" fmla="*/ 248407 w 353380"/>
              <a:gd name="connsiteY780" fmla="*/ 24976 h 352417"/>
              <a:gd name="connsiteX781" fmla="*/ 248026 w 353380"/>
              <a:gd name="connsiteY781" fmla="*/ 25869 h 352417"/>
              <a:gd name="connsiteX782" fmla="*/ 248016 w 353380"/>
              <a:gd name="connsiteY782" fmla="*/ 25869 h 352417"/>
              <a:gd name="connsiteX783" fmla="*/ 178747 w 353380"/>
              <a:gd name="connsiteY783" fmla="*/ 12172 h 352417"/>
              <a:gd name="connsiteX784" fmla="*/ 109869 w 353380"/>
              <a:gd name="connsiteY784" fmla="*/ 27786 h 352417"/>
              <a:gd name="connsiteX785" fmla="*/ 105765 w 353380"/>
              <a:gd name="connsiteY785" fmla="*/ 35593 h 352417"/>
              <a:gd name="connsiteX786" fmla="*/ 103899 w 353380"/>
              <a:gd name="connsiteY786" fmla="*/ 39486 h 352417"/>
              <a:gd name="connsiteX787" fmla="*/ 102203 w 353380"/>
              <a:gd name="connsiteY787" fmla="*/ 43460 h 352417"/>
              <a:gd name="connsiteX788" fmla="*/ 101079 w 353380"/>
              <a:gd name="connsiteY788" fmla="*/ 43310 h 352417"/>
              <a:gd name="connsiteX789" fmla="*/ 104732 w 353380"/>
              <a:gd name="connsiteY789" fmla="*/ 35192 h 352417"/>
              <a:gd name="connsiteX790" fmla="*/ 108946 w 353380"/>
              <a:gd name="connsiteY790" fmla="*/ 27134 h 352417"/>
              <a:gd name="connsiteX791" fmla="*/ 178456 w 353380"/>
              <a:gd name="connsiteY791" fmla="*/ 11209 h 352417"/>
              <a:gd name="connsiteX792" fmla="*/ 143987 w 353380"/>
              <a:gd name="connsiteY792" fmla="*/ 6633 h 352417"/>
              <a:gd name="connsiteX793" fmla="*/ 143997 w 353380"/>
              <a:gd name="connsiteY793" fmla="*/ 6633 h 352417"/>
              <a:gd name="connsiteX794" fmla="*/ 138378 w 353380"/>
              <a:gd name="connsiteY794" fmla="*/ 12804 h 352417"/>
              <a:gd name="connsiteX795" fmla="*/ 131735 w 353380"/>
              <a:gd name="connsiteY795" fmla="*/ 14641 h 352417"/>
              <a:gd name="connsiteX796" fmla="*/ 137063 w 353380"/>
              <a:gd name="connsiteY796" fmla="*/ 8259 h 352417"/>
              <a:gd name="connsiteX797" fmla="*/ 162602 w 353380"/>
              <a:gd name="connsiteY797" fmla="*/ 3703 h 352417"/>
              <a:gd name="connsiteX798" fmla="*/ 156380 w 353380"/>
              <a:gd name="connsiteY798" fmla="*/ 9272 h 352417"/>
              <a:gd name="connsiteX799" fmla="*/ 149657 w 353380"/>
              <a:gd name="connsiteY799" fmla="*/ 10376 h 352417"/>
              <a:gd name="connsiteX800" fmla="*/ 146305 w 353380"/>
              <a:gd name="connsiteY800" fmla="*/ 10988 h 352417"/>
              <a:gd name="connsiteX801" fmla="*/ 142974 w 353380"/>
              <a:gd name="connsiteY801" fmla="*/ 11731 h 352417"/>
              <a:gd name="connsiteX802" fmla="*/ 145794 w 353380"/>
              <a:gd name="connsiteY802" fmla="*/ 8680 h 352417"/>
              <a:gd name="connsiteX803" fmla="*/ 148724 w 353380"/>
              <a:gd name="connsiteY803" fmla="*/ 5750 h 352417"/>
              <a:gd name="connsiteX804" fmla="*/ 162602 w 353380"/>
              <a:gd name="connsiteY804" fmla="*/ 3703 h 352417"/>
              <a:gd name="connsiteX805" fmla="*/ 192163 w 353380"/>
              <a:gd name="connsiteY805" fmla="*/ 0 h 352417"/>
              <a:gd name="connsiteX806" fmla="*/ 235342 w 353380"/>
              <a:gd name="connsiteY806" fmla="*/ 7877 h 352417"/>
              <a:gd name="connsiteX807" fmla="*/ 239186 w 353380"/>
              <a:gd name="connsiteY807" fmla="*/ 12905 h 352417"/>
              <a:gd name="connsiteX808" fmla="*/ 243009 w 353380"/>
              <a:gd name="connsiteY808" fmla="*/ 14239 h 352417"/>
              <a:gd name="connsiteX809" fmla="*/ 246772 w 353380"/>
              <a:gd name="connsiteY809" fmla="*/ 15714 h 352417"/>
              <a:gd name="connsiteX810" fmla="*/ 251077 w 353380"/>
              <a:gd name="connsiteY810" fmla="*/ 22427 h 352417"/>
              <a:gd name="connsiteX811" fmla="*/ 249893 w 353380"/>
              <a:gd name="connsiteY811" fmla="*/ 21896 h 352417"/>
              <a:gd name="connsiteX812" fmla="*/ 249913 w 353380"/>
              <a:gd name="connsiteY812" fmla="*/ 21896 h 352417"/>
              <a:gd name="connsiteX813" fmla="*/ 228509 w 353380"/>
              <a:gd name="connsiteY813" fmla="*/ 14279 h 352417"/>
              <a:gd name="connsiteX814" fmla="*/ 217481 w 353380"/>
              <a:gd name="connsiteY814" fmla="*/ 11510 h 352417"/>
              <a:gd name="connsiteX815" fmla="*/ 211901 w 353380"/>
              <a:gd name="connsiteY815" fmla="*/ 10426 h 352417"/>
              <a:gd name="connsiteX816" fmla="*/ 206302 w 353380"/>
              <a:gd name="connsiteY816" fmla="*/ 9483 h 352417"/>
              <a:gd name="connsiteX817" fmla="*/ 195023 w 353380"/>
              <a:gd name="connsiteY817" fmla="*/ 8218 h 352417"/>
              <a:gd name="connsiteX818" fmla="*/ 189364 w 353380"/>
              <a:gd name="connsiteY818" fmla="*/ 7817 h 352417"/>
              <a:gd name="connsiteX819" fmla="*/ 183704 w 353380"/>
              <a:gd name="connsiteY819" fmla="*/ 7656 h 352417"/>
              <a:gd name="connsiteX820" fmla="*/ 180874 w 353380"/>
              <a:gd name="connsiteY820" fmla="*/ 7596 h 352417"/>
              <a:gd name="connsiteX821" fmla="*/ 178045 w 353380"/>
              <a:gd name="connsiteY821" fmla="*/ 7656 h 352417"/>
              <a:gd name="connsiteX822" fmla="*/ 172385 w 353380"/>
              <a:gd name="connsiteY822" fmla="*/ 7797 h 352417"/>
              <a:gd name="connsiteX823" fmla="*/ 166726 w 353380"/>
              <a:gd name="connsiteY823" fmla="*/ 8198 h 352417"/>
              <a:gd name="connsiteX824" fmla="*/ 161076 w 353380"/>
              <a:gd name="connsiteY824" fmla="*/ 8730 h 352417"/>
              <a:gd name="connsiteX825" fmla="*/ 167227 w 353380"/>
              <a:gd name="connsiteY825" fmla="*/ 3532 h 352417"/>
              <a:gd name="connsiteX826" fmla="*/ 172204 w 353380"/>
              <a:gd name="connsiteY826" fmla="*/ 3181 h 352417"/>
              <a:gd name="connsiteX827" fmla="*/ 177182 w 353380"/>
              <a:gd name="connsiteY827" fmla="*/ 3040 h 352417"/>
              <a:gd name="connsiteX828" fmla="*/ 182159 w 353380"/>
              <a:gd name="connsiteY828" fmla="*/ 2980 h 352417"/>
              <a:gd name="connsiteX829" fmla="*/ 187136 w 353380"/>
              <a:gd name="connsiteY829" fmla="*/ 3101 h 352417"/>
              <a:gd name="connsiteX830" fmla="*/ 192163 w 353380"/>
              <a:gd name="connsiteY830" fmla="*/ 0 h 3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</a:cxnLst>
            <a:rect l="l" t="t" r="r" b="b"/>
            <a:pathLst>
              <a:path w="353380" h="352417">
                <a:moveTo>
                  <a:pt x="158558" y="339482"/>
                </a:moveTo>
                <a:cubicBezTo>
                  <a:pt x="156882" y="340044"/>
                  <a:pt x="155207" y="340486"/>
                  <a:pt x="153501" y="340937"/>
                </a:cubicBezTo>
                <a:lnTo>
                  <a:pt x="148334" y="342269"/>
                </a:lnTo>
                <a:lnTo>
                  <a:pt x="148323" y="342262"/>
                </a:lnTo>
                <a:lnTo>
                  <a:pt x="148323" y="342272"/>
                </a:lnTo>
                <a:lnTo>
                  <a:pt x="148334" y="342269"/>
                </a:lnTo>
                <a:lnTo>
                  <a:pt x="152919" y="345162"/>
                </a:lnTo>
                <a:cubicBezTo>
                  <a:pt x="154474" y="346135"/>
                  <a:pt x="156049" y="347109"/>
                  <a:pt x="157655" y="347972"/>
                </a:cubicBezTo>
                <a:cubicBezTo>
                  <a:pt x="156601" y="346406"/>
                  <a:pt x="155578" y="344831"/>
                  <a:pt x="154604" y="343195"/>
                </a:cubicBezTo>
                <a:cubicBezTo>
                  <a:pt x="155949" y="342001"/>
                  <a:pt x="157264" y="340757"/>
                  <a:pt x="158558" y="339482"/>
                </a:cubicBezTo>
                <a:close/>
                <a:moveTo>
                  <a:pt x="289369" y="326046"/>
                </a:moveTo>
                <a:cubicBezTo>
                  <a:pt x="289891" y="326739"/>
                  <a:pt x="289479" y="327913"/>
                  <a:pt x="288446" y="328645"/>
                </a:cubicBezTo>
                <a:cubicBezTo>
                  <a:pt x="287733" y="329147"/>
                  <a:pt x="286921" y="329318"/>
                  <a:pt x="286318" y="329147"/>
                </a:cubicBezTo>
                <a:lnTo>
                  <a:pt x="282917" y="331555"/>
                </a:lnTo>
                <a:cubicBezTo>
                  <a:pt x="281783" y="332358"/>
                  <a:pt x="280589" y="333081"/>
                  <a:pt x="279425" y="333843"/>
                </a:cubicBezTo>
                <a:cubicBezTo>
                  <a:pt x="277077" y="335339"/>
                  <a:pt x="274748" y="336864"/>
                  <a:pt x="272310" y="338219"/>
                </a:cubicBezTo>
                <a:cubicBezTo>
                  <a:pt x="268668" y="337968"/>
                  <a:pt x="265115" y="337677"/>
                  <a:pt x="261563" y="337155"/>
                </a:cubicBezTo>
                <a:lnTo>
                  <a:pt x="262386" y="335579"/>
                </a:lnTo>
                <a:cubicBezTo>
                  <a:pt x="264032" y="335810"/>
                  <a:pt x="265677" y="335981"/>
                  <a:pt x="267323" y="336121"/>
                </a:cubicBezTo>
                <a:lnTo>
                  <a:pt x="272340" y="336523"/>
                </a:lnTo>
                <a:cubicBezTo>
                  <a:pt x="274628" y="335248"/>
                  <a:pt x="276796" y="333773"/>
                  <a:pt x="279003" y="332378"/>
                </a:cubicBezTo>
                <a:cubicBezTo>
                  <a:pt x="281221" y="330994"/>
                  <a:pt x="283348" y="329468"/>
                  <a:pt x="285476" y="327953"/>
                </a:cubicBezTo>
                <a:cubicBezTo>
                  <a:pt x="285496" y="327331"/>
                  <a:pt x="285907" y="326628"/>
                  <a:pt x="286609" y="326127"/>
                </a:cubicBezTo>
                <a:lnTo>
                  <a:pt x="286609" y="326137"/>
                </a:lnTo>
                <a:cubicBezTo>
                  <a:pt x="287623" y="325424"/>
                  <a:pt x="288857" y="325374"/>
                  <a:pt x="289369" y="326046"/>
                </a:cubicBezTo>
                <a:close/>
                <a:moveTo>
                  <a:pt x="114566" y="321530"/>
                </a:moveTo>
                <a:cubicBezTo>
                  <a:pt x="135509" y="331465"/>
                  <a:pt x="158719" y="336683"/>
                  <a:pt x="181859" y="336512"/>
                </a:cubicBezTo>
                <a:cubicBezTo>
                  <a:pt x="184508" y="338529"/>
                  <a:pt x="187267" y="340596"/>
                  <a:pt x="190117" y="342543"/>
                </a:cubicBezTo>
                <a:cubicBezTo>
                  <a:pt x="188090" y="344289"/>
                  <a:pt x="186003" y="345905"/>
                  <a:pt x="183845" y="347590"/>
                </a:cubicBezTo>
                <a:cubicBezTo>
                  <a:pt x="182772" y="348413"/>
                  <a:pt x="181678" y="349276"/>
                  <a:pt x="180564" y="350069"/>
                </a:cubicBezTo>
                <a:lnTo>
                  <a:pt x="177192" y="352417"/>
                </a:lnTo>
                <a:cubicBezTo>
                  <a:pt x="168944" y="352297"/>
                  <a:pt x="160695" y="351444"/>
                  <a:pt x="152527" y="350089"/>
                </a:cubicBezTo>
                <a:cubicBezTo>
                  <a:pt x="144349" y="348795"/>
                  <a:pt x="136311" y="346687"/>
                  <a:pt x="128414" y="344189"/>
                </a:cubicBezTo>
                <a:lnTo>
                  <a:pt x="128203" y="343948"/>
                </a:lnTo>
                <a:cubicBezTo>
                  <a:pt x="126869" y="342111"/>
                  <a:pt x="125584" y="340285"/>
                  <a:pt x="124330" y="338469"/>
                </a:cubicBezTo>
                <a:cubicBezTo>
                  <a:pt x="123096" y="336623"/>
                  <a:pt x="121922" y="334716"/>
                  <a:pt x="120778" y="332860"/>
                </a:cubicBezTo>
                <a:cubicBezTo>
                  <a:pt x="118470" y="329187"/>
                  <a:pt x="116453" y="325273"/>
                  <a:pt x="114546" y="321550"/>
                </a:cubicBezTo>
                <a:close/>
                <a:moveTo>
                  <a:pt x="47946" y="301542"/>
                </a:moveTo>
                <a:cubicBezTo>
                  <a:pt x="50665" y="302214"/>
                  <a:pt x="53425" y="302756"/>
                  <a:pt x="56104" y="303288"/>
                </a:cubicBezTo>
                <a:cubicBezTo>
                  <a:pt x="57670" y="304964"/>
                  <a:pt x="59345" y="306529"/>
                  <a:pt x="61001" y="308115"/>
                </a:cubicBezTo>
                <a:cubicBezTo>
                  <a:pt x="58302" y="307713"/>
                  <a:pt x="55522" y="307292"/>
                  <a:pt x="52833" y="306700"/>
                </a:cubicBezTo>
                <a:cubicBezTo>
                  <a:pt x="51207" y="304994"/>
                  <a:pt x="49531" y="303318"/>
                  <a:pt x="47956" y="301552"/>
                </a:cubicBezTo>
                <a:close/>
                <a:moveTo>
                  <a:pt x="143817" y="287082"/>
                </a:moveTo>
                <a:cubicBezTo>
                  <a:pt x="150158" y="289340"/>
                  <a:pt x="156701" y="291046"/>
                  <a:pt x="163374" y="292069"/>
                </a:cubicBezTo>
                <a:cubicBezTo>
                  <a:pt x="163735" y="291086"/>
                  <a:pt x="164679" y="290434"/>
                  <a:pt x="165672" y="290544"/>
                </a:cubicBezTo>
                <a:cubicBezTo>
                  <a:pt x="166806" y="290684"/>
                  <a:pt x="167609" y="291838"/>
                  <a:pt x="167458" y="293113"/>
                </a:cubicBezTo>
                <a:cubicBezTo>
                  <a:pt x="167318" y="294387"/>
                  <a:pt x="166224" y="295300"/>
                  <a:pt x="165030" y="295150"/>
                </a:cubicBezTo>
                <a:cubicBezTo>
                  <a:pt x="163996" y="295039"/>
                  <a:pt x="163254" y="294126"/>
                  <a:pt x="163223" y="293043"/>
                </a:cubicBezTo>
                <a:cubicBezTo>
                  <a:pt x="156611" y="292039"/>
                  <a:pt x="150128" y="290333"/>
                  <a:pt x="143837" y="288136"/>
                </a:cubicBezTo>
                <a:cubicBezTo>
                  <a:pt x="135849" y="292400"/>
                  <a:pt x="126968" y="295842"/>
                  <a:pt x="117395" y="298241"/>
                </a:cubicBezTo>
                <a:lnTo>
                  <a:pt x="110130" y="311486"/>
                </a:lnTo>
                <a:cubicBezTo>
                  <a:pt x="111114" y="312309"/>
                  <a:pt x="111545" y="313533"/>
                  <a:pt x="111023" y="314527"/>
                </a:cubicBezTo>
                <a:cubicBezTo>
                  <a:pt x="110431" y="315641"/>
                  <a:pt x="108766" y="316032"/>
                  <a:pt x="107391" y="315209"/>
                </a:cubicBezTo>
                <a:cubicBezTo>
                  <a:pt x="106006" y="314406"/>
                  <a:pt x="105404" y="312861"/>
                  <a:pt x="106046" y="311757"/>
                </a:cubicBezTo>
                <a:lnTo>
                  <a:pt x="106066" y="311737"/>
                </a:lnTo>
                <a:cubicBezTo>
                  <a:pt x="106618" y="310774"/>
                  <a:pt x="107913" y="310443"/>
                  <a:pt x="109117" y="310874"/>
                </a:cubicBezTo>
                <a:lnTo>
                  <a:pt x="116683" y="297337"/>
                </a:lnTo>
                <a:cubicBezTo>
                  <a:pt x="126517" y="294949"/>
                  <a:pt x="135638" y="291457"/>
                  <a:pt x="143817" y="287082"/>
                </a:cubicBezTo>
                <a:close/>
                <a:moveTo>
                  <a:pt x="36135" y="286911"/>
                </a:moveTo>
                <a:cubicBezTo>
                  <a:pt x="38724" y="287884"/>
                  <a:pt x="41423" y="288707"/>
                  <a:pt x="44052" y="289500"/>
                </a:cubicBezTo>
                <a:lnTo>
                  <a:pt x="44062" y="289510"/>
                </a:lnTo>
                <a:cubicBezTo>
                  <a:pt x="45457" y="291296"/>
                  <a:pt x="46862" y="293082"/>
                  <a:pt x="48367" y="294778"/>
                </a:cubicBezTo>
                <a:cubicBezTo>
                  <a:pt x="49862" y="296484"/>
                  <a:pt x="51297" y="298240"/>
                  <a:pt x="52863" y="299886"/>
                </a:cubicBezTo>
                <a:cubicBezTo>
                  <a:pt x="50163" y="299324"/>
                  <a:pt x="47544" y="298611"/>
                  <a:pt x="44825" y="297909"/>
                </a:cubicBezTo>
                <a:cubicBezTo>
                  <a:pt x="43270" y="296163"/>
                  <a:pt x="41825" y="294327"/>
                  <a:pt x="40380" y="292490"/>
                </a:cubicBezTo>
                <a:cubicBezTo>
                  <a:pt x="38935" y="290654"/>
                  <a:pt x="37470" y="288838"/>
                  <a:pt x="36135" y="286911"/>
                </a:cubicBezTo>
                <a:close/>
                <a:moveTo>
                  <a:pt x="95711" y="280378"/>
                </a:moveTo>
                <a:lnTo>
                  <a:pt x="94286" y="282024"/>
                </a:lnTo>
                <a:lnTo>
                  <a:pt x="96424" y="283880"/>
                </a:lnTo>
                <a:cubicBezTo>
                  <a:pt x="97136" y="284493"/>
                  <a:pt x="97899" y="285054"/>
                  <a:pt x="98631" y="285636"/>
                </a:cubicBezTo>
                <a:cubicBezTo>
                  <a:pt x="100126" y="286780"/>
                  <a:pt x="101561" y="288005"/>
                  <a:pt x="103127" y="289068"/>
                </a:cubicBezTo>
                <a:lnTo>
                  <a:pt x="104411" y="287312"/>
                </a:lnTo>
                <a:lnTo>
                  <a:pt x="104401" y="287312"/>
                </a:lnTo>
                <a:cubicBezTo>
                  <a:pt x="102866" y="286279"/>
                  <a:pt x="101451" y="285064"/>
                  <a:pt x="99986" y="283941"/>
                </a:cubicBezTo>
                <a:cubicBezTo>
                  <a:pt x="99263" y="283359"/>
                  <a:pt x="98511" y="282817"/>
                  <a:pt x="97808" y="282205"/>
                </a:cubicBezTo>
                <a:close/>
                <a:moveTo>
                  <a:pt x="100839" y="280268"/>
                </a:moveTo>
                <a:lnTo>
                  <a:pt x="99464" y="281954"/>
                </a:lnTo>
                <a:cubicBezTo>
                  <a:pt x="101130" y="283228"/>
                  <a:pt x="102735" y="284573"/>
                  <a:pt x="104431" y="285807"/>
                </a:cubicBezTo>
                <a:cubicBezTo>
                  <a:pt x="106157" y="287001"/>
                  <a:pt x="107823" y="288276"/>
                  <a:pt x="109579" y="289420"/>
                </a:cubicBezTo>
                <a:lnTo>
                  <a:pt x="110783" y="287613"/>
                </a:lnTo>
                <a:cubicBezTo>
                  <a:pt x="109057" y="286489"/>
                  <a:pt x="107412" y="285235"/>
                  <a:pt x="105726" y="284061"/>
                </a:cubicBezTo>
                <a:cubicBezTo>
                  <a:pt x="104060" y="282847"/>
                  <a:pt x="102475" y="281522"/>
                  <a:pt x="100839" y="280268"/>
                </a:cubicBezTo>
                <a:close/>
                <a:moveTo>
                  <a:pt x="100026" y="275100"/>
                </a:moveTo>
                <a:lnTo>
                  <a:pt x="98601" y="276746"/>
                </a:lnTo>
                <a:cubicBezTo>
                  <a:pt x="99675" y="277649"/>
                  <a:pt x="100698" y="278632"/>
                  <a:pt x="101822" y="279475"/>
                </a:cubicBezTo>
                <a:lnTo>
                  <a:pt x="105144" y="282084"/>
                </a:lnTo>
                <a:lnTo>
                  <a:pt x="105134" y="282074"/>
                </a:lnTo>
                <a:lnTo>
                  <a:pt x="106448" y="280338"/>
                </a:lnTo>
                <a:lnTo>
                  <a:pt x="103187" y="277779"/>
                </a:lnTo>
                <a:cubicBezTo>
                  <a:pt x="102083" y="276946"/>
                  <a:pt x="101090" y="275983"/>
                  <a:pt x="100026" y="275100"/>
                </a:cubicBezTo>
                <a:close/>
                <a:moveTo>
                  <a:pt x="88938" y="274127"/>
                </a:moveTo>
                <a:lnTo>
                  <a:pt x="87403" y="275662"/>
                </a:lnTo>
                <a:lnTo>
                  <a:pt x="92179" y="280198"/>
                </a:lnTo>
                <a:lnTo>
                  <a:pt x="93634" y="278582"/>
                </a:lnTo>
                <a:lnTo>
                  <a:pt x="93644" y="278592"/>
                </a:lnTo>
                <a:lnTo>
                  <a:pt x="93634" y="278582"/>
                </a:lnTo>
                <a:lnTo>
                  <a:pt x="93634" y="278582"/>
                </a:lnTo>
                <a:close/>
                <a:moveTo>
                  <a:pt x="88516" y="268748"/>
                </a:moveTo>
                <a:lnTo>
                  <a:pt x="86931" y="270233"/>
                </a:lnTo>
                <a:cubicBezTo>
                  <a:pt x="89319" y="272832"/>
                  <a:pt x="91898" y="275261"/>
                  <a:pt x="94477" y="277669"/>
                </a:cubicBezTo>
                <a:lnTo>
                  <a:pt x="95927" y="276058"/>
                </a:lnTo>
                <a:lnTo>
                  <a:pt x="95932" y="276063"/>
                </a:lnTo>
                <a:lnTo>
                  <a:pt x="95932" y="276053"/>
                </a:lnTo>
                <a:lnTo>
                  <a:pt x="95927" y="276058"/>
                </a:lnTo>
                <a:close/>
                <a:moveTo>
                  <a:pt x="267022" y="266551"/>
                </a:moveTo>
                <a:cubicBezTo>
                  <a:pt x="251599" y="282215"/>
                  <a:pt x="231871" y="293534"/>
                  <a:pt x="210618" y="298882"/>
                </a:cubicBezTo>
                <a:cubicBezTo>
                  <a:pt x="207939" y="299484"/>
                  <a:pt x="205289" y="300177"/>
                  <a:pt x="202580" y="300588"/>
                </a:cubicBezTo>
                <a:cubicBezTo>
                  <a:pt x="201225" y="300809"/>
                  <a:pt x="199891" y="301130"/>
                  <a:pt x="198526" y="301270"/>
                </a:cubicBezTo>
                <a:lnTo>
                  <a:pt x="194442" y="301792"/>
                </a:lnTo>
                <a:cubicBezTo>
                  <a:pt x="188983" y="302334"/>
                  <a:pt x="183474" y="302665"/>
                  <a:pt x="177975" y="302465"/>
                </a:cubicBezTo>
                <a:cubicBezTo>
                  <a:pt x="166967" y="302264"/>
                  <a:pt x="156070" y="300387"/>
                  <a:pt x="145573" y="297247"/>
                </a:cubicBezTo>
                <a:lnTo>
                  <a:pt x="145112" y="298742"/>
                </a:lnTo>
                <a:lnTo>
                  <a:pt x="145122" y="298722"/>
                </a:lnTo>
                <a:cubicBezTo>
                  <a:pt x="155758" y="301913"/>
                  <a:pt x="166787" y="303799"/>
                  <a:pt x="177935" y="304010"/>
                </a:cubicBezTo>
                <a:cubicBezTo>
                  <a:pt x="183504" y="304221"/>
                  <a:pt x="189083" y="303879"/>
                  <a:pt x="194613" y="303328"/>
                </a:cubicBezTo>
                <a:lnTo>
                  <a:pt x="198747" y="302806"/>
                </a:lnTo>
                <a:cubicBezTo>
                  <a:pt x="200132" y="302665"/>
                  <a:pt x="201486" y="302334"/>
                  <a:pt x="202851" y="302123"/>
                </a:cubicBezTo>
                <a:cubicBezTo>
                  <a:pt x="205600" y="301702"/>
                  <a:pt x="208290" y="301000"/>
                  <a:pt x="210999" y="300397"/>
                </a:cubicBezTo>
                <a:cubicBezTo>
                  <a:pt x="232533" y="294969"/>
                  <a:pt x="252512" y="283509"/>
                  <a:pt x="268136" y="267644"/>
                </a:cubicBezTo>
                <a:close/>
                <a:moveTo>
                  <a:pt x="87132" y="262095"/>
                </a:moveTo>
                <a:lnTo>
                  <a:pt x="85476" y="263510"/>
                </a:lnTo>
                <a:lnTo>
                  <a:pt x="88135" y="266571"/>
                </a:lnTo>
                <a:lnTo>
                  <a:pt x="90935" y="269501"/>
                </a:lnTo>
                <a:cubicBezTo>
                  <a:pt x="91848" y="270504"/>
                  <a:pt x="92821" y="271437"/>
                  <a:pt x="93815" y="272361"/>
                </a:cubicBezTo>
                <a:cubicBezTo>
                  <a:pt x="94798" y="273284"/>
                  <a:pt x="95761" y="274237"/>
                  <a:pt x="96755" y="275150"/>
                </a:cubicBezTo>
                <a:lnTo>
                  <a:pt x="98210" y="273535"/>
                </a:lnTo>
                <a:lnTo>
                  <a:pt x="98220" y="273535"/>
                </a:lnTo>
                <a:cubicBezTo>
                  <a:pt x="97236" y="272642"/>
                  <a:pt x="96293" y="271708"/>
                  <a:pt x="95330" y="270795"/>
                </a:cubicBezTo>
                <a:cubicBezTo>
                  <a:pt x="94357" y="269882"/>
                  <a:pt x="93403" y="268969"/>
                  <a:pt x="92500" y="267986"/>
                </a:cubicBezTo>
                <a:lnTo>
                  <a:pt x="89751" y="265106"/>
                </a:lnTo>
                <a:close/>
                <a:moveTo>
                  <a:pt x="76314" y="259506"/>
                </a:moveTo>
                <a:lnTo>
                  <a:pt x="74568" y="260801"/>
                </a:lnTo>
                <a:cubicBezTo>
                  <a:pt x="75893" y="262547"/>
                  <a:pt x="77278" y="264263"/>
                  <a:pt x="78622" y="265999"/>
                </a:cubicBezTo>
                <a:lnTo>
                  <a:pt x="80298" y="264614"/>
                </a:lnTo>
                <a:cubicBezTo>
                  <a:pt x="78973" y="262908"/>
                  <a:pt x="77609" y="261232"/>
                  <a:pt x="76314" y="259506"/>
                </a:cubicBezTo>
                <a:close/>
                <a:moveTo>
                  <a:pt x="256255" y="258744"/>
                </a:moveTo>
                <a:cubicBezTo>
                  <a:pt x="256325" y="260370"/>
                  <a:pt x="256375" y="262015"/>
                  <a:pt x="256405" y="263691"/>
                </a:cubicBezTo>
                <a:cubicBezTo>
                  <a:pt x="256446" y="265387"/>
                  <a:pt x="256355" y="266992"/>
                  <a:pt x="256305" y="268688"/>
                </a:cubicBezTo>
                <a:lnTo>
                  <a:pt x="256295" y="268678"/>
                </a:lnTo>
                <a:lnTo>
                  <a:pt x="254439" y="270294"/>
                </a:lnTo>
                <a:cubicBezTo>
                  <a:pt x="253817" y="270836"/>
                  <a:pt x="253154" y="271317"/>
                  <a:pt x="252512" y="271829"/>
                </a:cubicBezTo>
                <a:cubicBezTo>
                  <a:pt x="252843" y="268528"/>
                  <a:pt x="252873" y="265116"/>
                  <a:pt x="252893" y="261905"/>
                </a:cubicBezTo>
                <a:cubicBezTo>
                  <a:pt x="254057" y="260901"/>
                  <a:pt x="255131" y="259788"/>
                  <a:pt x="256255" y="258744"/>
                </a:cubicBezTo>
                <a:close/>
                <a:moveTo>
                  <a:pt x="332900" y="255959"/>
                </a:moveTo>
                <a:lnTo>
                  <a:pt x="330160" y="264895"/>
                </a:lnTo>
                <a:cubicBezTo>
                  <a:pt x="318480" y="285807"/>
                  <a:pt x="302394" y="304170"/>
                  <a:pt x="283258" y="318530"/>
                </a:cubicBezTo>
                <a:lnTo>
                  <a:pt x="282676" y="317747"/>
                </a:lnTo>
                <a:lnTo>
                  <a:pt x="282666" y="317747"/>
                </a:lnTo>
                <a:cubicBezTo>
                  <a:pt x="301621" y="303528"/>
                  <a:pt x="317556" y="285355"/>
                  <a:pt x="329156" y="264664"/>
                </a:cubicBezTo>
                <a:close/>
                <a:moveTo>
                  <a:pt x="261714" y="252994"/>
                </a:moveTo>
                <a:lnTo>
                  <a:pt x="261995" y="255483"/>
                </a:lnTo>
                <a:lnTo>
                  <a:pt x="262175" y="257951"/>
                </a:lnTo>
                <a:cubicBezTo>
                  <a:pt x="262276" y="259617"/>
                  <a:pt x="262366" y="261303"/>
                  <a:pt x="262426" y="263029"/>
                </a:cubicBezTo>
                <a:lnTo>
                  <a:pt x="262416" y="263039"/>
                </a:lnTo>
                <a:lnTo>
                  <a:pt x="258954" y="266340"/>
                </a:lnTo>
                <a:cubicBezTo>
                  <a:pt x="258944" y="262918"/>
                  <a:pt x="258904" y="259697"/>
                  <a:pt x="258583" y="256386"/>
                </a:cubicBezTo>
                <a:cubicBezTo>
                  <a:pt x="259637" y="255262"/>
                  <a:pt x="260740" y="254188"/>
                  <a:pt x="261714" y="252994"/>
                </a:cubicBezTo>
                <a:close/>
                <a:moveTo>
                  <a:pt x="340997" y="251027"/>
                </a:moveTo>
                <a:cubicBezTo>
                  <a:pt x="341509" y="253636"/>
                  <a:pt x="341991" y="256285"/>
                  <a:pt x="342442" y="258984"/>
                </a:cubicBezTo>
                <a:cubicBezTo>
                  <a:pt x="340957" y="261965"/>
                  <a:pt x="339452" y="264935"/>
                  <a:pt x="337866" y="267865"/>
                </a:cubicBezTo>
                <a:lnTo>
                  <a:pt x="335378" y="272200"/>
                </a:lnTo>
                <a:cubicBezTo>
                  <a:pt x="334555" y="273655"/>
                  <a:pt x="333712" y="275080"/>
                  <a:pt x="332799" y="276475"/>
                </a:cubicBezTo>
                <a:cubicBezTo>
                  <a:pt x="332869" y="278432"/>
                  <a:pt x="332919" y="280398"/>
                  <a:pt x="332949" y="282395"/>
                </a:cubicBezTo>
                <a:cubicBezTo>
                  <a:pt x="324892" y="294638"/>
                  <a:pt x="315248" y="305786"/>
                  <a:pt x="304531" y="315750"/>
                </a:cubicBezTo>
                <a:cubicBezTo>
                  <a:pt x="302474" y="316112"/>
                  <a:pt x="300337" y="316322"/>
                  <a:pt x="298280" y="316573"/>
                </a:cubicBezTo>
                <a:lnTo>
                  <a:pt x="295229" y="319212"/>
                </a:lnTo>
                <a:cubicBezTo>
                  <a:pt x="294206" y="320085"/>
                  <a:pt x="293132" y="320888"/>
                  <a:pt x="292078" y="321731"/>
                </a:cubicBezTo>
                <a:cubicBezTo>
                  <a:pt x="289389" y="321892"/>
                  <a:pt x="286790" y="322092"/>
                  <a:pt x="284131" y="322102"/>
                </a:cubicBezTo>
                <a:lnTo>
                  <a:pt x="285185" y="321350"/>
                </a:lnTo>
                <a:cubicBezTo>
                  <a:pt x="309398" y="303257"/>
                  <a:pt x="328926" y="278883"/>
                  <a:pt x="340997" y="251027"/>
                </a:cubicBezTo>
                <a:close/>
                <a:moveTo>
                  <a:pt x="73394" y="249161"/>
                </a:moveTo>
                <a:lnTo>
                  <a:pt x="71548" y="250315"/>
                </a:lnTo>
                <a:lnTo>
                  <a:pt x="73796" y="253817"/>
                </a:lnTo>
                <a:cubicBezTo>
                  <a:pt x="74578" y="254961"/>
                  <a:pt x="75401" y="256084"/>
                  <a:pt x="76194" y="257218"/>
                </a:cubicBezTo>
                <a:lnTo>
                  <a:pt x="77398" y="258914"/>
                </a:lnTo>
                <a:cubicBezTo>
                  <a:pt x="77809" y="259476"/>
                  <a:pt x="78251" y="260008"/>
                  <a:pt x="78672" y="260560"/>
                </a:cubicBezTo>
                <a:lnTo>
                  <a:pt x="81241" y="263831"/>
                </a:lnTo>
                <a:lnTo>
                  <a:pt x="82917" y="262446"/>
                </a:lnTo>
                <a:lnTo>
                  <a:pt x="82937" y="262446"/>
                </a:lnTo>
                <a:lnTo>
                  <a:pt x="80408" y="259225"/>
                </a:lnTo>
                <a:cubicBezTo>
                  <a:pt x="79987" y="258683"/>
                  <a:pt x="79555" y="258162"/>
                  <a:pt x="79154" y="257610"/>
                </a:cubicBezTo>
                <a:lnTo>
                  <a:pt x="77970" y="255944"/>
                </a:lnTo>
                <a:cubicBezTo>
                  <a:pt x="77187" y="254830"/>
                  <a:pt x="76374" y="253726"/>
                  <a:pt x="75602" y="252602"/>
                </a:cubicBezTo>
                <a:close/>
                <a:moveTo>
                  <a:pt x="76294" y="247354"/>
                </a:moveTo>
                <a:lnTo>
                  <a:pt x="74448" y="248508"/>
                </a:lnTo>
                <a:cubicBezTo>
                  <a:pt x="75411" y="249973"/>
                  <a:pt x="76294" y="251489"/>
                  <a:pt x="77318" y="252913"/>
                </a:cubicBezTo>
                <a:lnTo>
                  <a:pt x="80368" y="257198"/>
                </a:lnTo>
                <a:lnTo>
                  <a:pt x="80378" y="257188"/>
                </a:lnTo>
                <a:lnTo>
                  <a:pt x="82114" y="255884"/>
                </a:lnTo>
                <a:lnTo>
                  <a:pt x="79114" y="251679"/>
                </a:lnTo>
                <a:cubicBezTo>
                  <a:pt x="78110" y="250284"/>
                  <a:pt x="77237" y="248789"/>
                  <a:pt x="76294" y="247354"/>
                </a:cubicBezTo>
                <a:close/>
                <a:moveTo>
                  <a:pt x="351349" y="237228"/>
                </a:moveTo>
                <a:lnTo>
                  <a:pt x="351353" y="237239"/>
                </a:lnTo>
                <a:lnTo>
                  <a:pt x="351343" y="237249"/>
                </a:lnTo>
                <a:close/>
                <a:moveTo>
                  <a:pt x="347480" y="233828"/>
                </a:moveTo>
                <a:cubicBezTo>
                  <a:pt x="348273" y="236427"/>
                  <a:pt x="349045" y="239086"/>
                  <a:pt x="349778" y="241796"/>
                </a:cubicBezTo>
                <a:cubicBezTo>
                  <a:pt x="349055" y="244023"/>
                  <a:pt x="348122" y="246181"/>
                  <a:pt x="347289" y="248368"/>
                </a:cubicBezTo>
                <a:lnTo>
                  <a:pt x="345995" y="251629"/>
                </a:lnTo>
                <a:lnTo>
                  <a:pt x="344560" y="254841"/>
                </a:lnTo>
                <a:lnTo>
                  <a:pt x="343797" y="250746"/>
                </a:lnTo>
                <a:cubicBezTo>
                  <a:pt x="343496" y="249382"/>
                  <a:pt x="343185" y="248027"/>
                  <a:pt x="342864" y="246682"/>
                </a:cubicBezTo>
                <a:lnTo>
                  <a:pt x="342874" y="246662"/>
                </a:lnTo>
                <a:cubicBezTo>
                  <a:pt x="343687" y="244545"/>
                  <a:pt x="344600" y="242458"/>
                  <a:pt x="345302" y="240290"/>
                </a:cubicBezTo>
                <a:close/>
                <a:moveTo>
                  <a:pt x="294718" y="230466"/>
                </a:moveTo>
                <a:lnTo>
                  <a:pt x="292591" y="235172"/>
                </a:lnTo>
                <a:lnTo>
                  <a:pt x="290243" y="239768"/>
                </a:lnTo>
                <a:lnTo>
                  <a:pt x="292159" y="240792"/>
                </a:lnTo>
                <a:lnTo>
                  <a:pt x="294547" y="236105"/>
                </a:lnTo>
                <a:lnTo>
                  <a:pt x="296715" y="231319"/>
                </a:lnTo>
                <a:close/>
                <a:moveTo>
                  <a:pt x="303177" y="227676"/>
                </a:moveTo>
                <a:cubicBezTo>
                  <a:pt x="302354" y="229673"/>
                  <a:pt x="301652" y="231720"/>
                  <a:pt x="300749" y="233677"/>
                </a:cubicBezTo>
                <a:lnTo>
                  <a:pt x="302746" y="234540"/>
                </a:lnTo>
                <a:cubicBezTo>
                  <a:pt x="303669" y="232543"/>
                  <a:pt x="304381" y="230466"/>
                  <a:pt x="305214" y="228439"/>
                </a:cubicBezTo>
                <a:close/>
                <a:moveTo>
                  <a:pt x="299976" y="226472"/>
                </a:moveTo>
                <a:lnTo>
                  <a:pt x="299985" y="226475"/>
                </a:lnTo>
                <a:lnTo>
                  <a:pt x="296845" y="234018"/>
                </a:lnTo>
                <a:cubicBezTo>
                  <a:pt x="295782" y="236527"/>
                  <a:pt x="294497" y="238935"/>
                  <a:pt x="293253" y="241364"/>
                </a:cubicBezTo>
                <a:lnTo>
                  <a:pt x="295170" y="242387"/>
                </a:lnTo>
                <a:cubicBezTo>
                  <a:pt x="296434" y="239919"/>
                  <a:pt x="297738" y="237470"/>
                  <a:pt x="298822" y="234911"/>
                </a:cubicBezTo>
                <a:cubicBezTo>
                  <a:pt x="300016" y="232413"/>
                  <a:pt x="300990" y="229814"/>
                  <a:pt x="302013" y="227235"/>
                </a:cubicBezTo>
                <a:lnTo>
                  <a:pt x="299985" y="226475"/>
                </a:lnTo>
                <a:lnTo>
                  <a:pt x="299986" y="226472"/>
                </a:lnTo>
                <a:close/>
                <a:moveTo>
                  <a:pt x="350540" y="222629"/>
                </a:moveTo>
                <a:cubicBezTo>
                  <a:pt x="351594" y="225198"/>
                  <a:pt x="352507" y="227787"/>
                  <a:pt x="353380" y="230426"/>
                </a:cubicBezTo>
                <a:lnTo>
                  <a:pt x="351349" y="237228"/>
                </a:lnTo>
                <a:lnTo>
                  <a:pt x="348794" y="229292"/>
                </a:lnTo>
                <a:cubicBezTo>
                  <a:pt x="349426" y="227084"/>
                  <a:pt x="350058" y="224877"/>
                  <a:pt x="350540" y="222629"/>
                </a:cubicBezTo>
                <a:close/>
                <a:moveTo>
                  <a:pt x="308596" y="209162"/>
                </a:moveTo>
                <a:cubicBezTo>
                  <a:pt x="308084" y="211260"/>
                  <a:pt x="307683" y="213387"/>
                  <a:pt x="307091" y="215454"/>
                </a:cubicBezTo>
                <a:lnTo>
                  <a:pt x="309198" y="216016"/>
                </a:lnTo>
                <a:cubicBezTo>
                  <a:pt x="309800" y="213909"/>
                  <a:pt x="310211" y="211741"/>
                  <a:pt x="310733" y="209614"/>
                </a:cubicBezTo>
                <a:lnTo>
                  <a:pt x="308606" y="209162"/>
                </a:lnTo>
                <a:close/>
                <a:moveTo>
                  <a:pt x="305254" y="208450"/>
                </a:moveTo>
                <a:lnTo>
                  <a:pt x="304090" y="213518"/>
                </a:lnTo>
                <a:lnTo>
                  <a:pt x="302665" y="218525"/>
                </a:lnTo>
                <a:lnTo>
                  <a:pt x="304753" y="219157"/>
                </a:lnTo>
                <a:lnTo>
                  <a:pt x="306198" y="214069"/>
                </a:lnTo>
                <a:lnTo>
                  <a:pt x="307382" y="208912"/>
                </a:lnTo>
                <a:lnTo>
                  <a:pt x="305254" y="208460"/>
                </a:lnTo>
                <a:close/>
                <a:moveTo>
                  <a:pt x="301913" y="207738"/>
                </a:moveTo>
                <a:cubicBezTo>
                  <a:pt x="301301" y="210316"/>
                  <a:pt x="300769" y="212915"/>
                  <a:pt x="299986" y="215454"/>
                </a:cubicBezTo>
                <a:cubicBezTo>
                  <a:pt x="299605" y="216719"/>
                  <a:pt x="299304" y="218013"/>
                  <a:pt x="298872" y="219267"/>
                </a:cubicBezTo>
                <a:lnTo>
                  <a:pt x="297598" y="223030"/>
                </a:lnTo>
                <a:lnTo>
                  <a:pt x="299645" y="223753"/>
                </a:lnTo>
                <a:lnTo>
                  <a:pt x="300939" y="219920"/>
                </a:lnTo>
                <a:cubicBezTo>
                  <a:pt x="301381" y="218645"/>
                  <a:pt x="301692" y="217331"/>
                  <a:pt x="302073" y="216036"/>
                </a:cubicBezTo>
                <a:cubicBezTo>
                  <a:pt x="302876" y="213457"/>
                  <a:pt x="303418" y="210808"/>
                  <a:pt x="304040" y="208189"/>
                </a:cubicBezTo>
                <a:close/>
                <a:moveTo>
                  <a:pt x="68928" y="207055"/>
                </a:moveTo>
                <a:cubicBezTo>
                  <a:pt x="70383" y="207908"/>
                  <a:pt x="71828" y="208721"/>
                  <a:pt x="73263" y="209503"/>
                </a:cubicBezTo>
                <a:cubicBezTo>
                  <a:pt x="74748" y="210266"/>
                  <a:pt x="76243" y="210999"/>
                  <a:pt x="77708" y="211691"/>
                </a:cubicBezTo>
                <a:lnTo>
                  <a:pt x="78330" y="213899"/>
                </a:lnTo>
                <a:lnTo>
                  <a:pt x="79083" y="216076"/>
                </a:lnTo>
                <a:cubicBezTo>
                  <a:pt x="75992" y="214802"/>
                  <a:pt x="73082" y="213307"/>
                  <a:pt x="70062" y="211691"/>
                </a:cubicBezTo>
                <a:lnTo>
                  <a:pt x="70052" y="211691"/>
                </a:lnTo>
                <a:lnTo>
                  <a:pt x="69721" y="210547"/>
                </a:lnTo>
                <a:lnTo>
                  <a:pt x="69460" y="209383"/>
                </a:lnTo>
                <a:close/>
                <a:moveTo>
                  <a:pt x="348455" y="205223"/>
                </a:moveTo>
                <a:lnTo>
                  <a:pt x="343195" y="232021"/>
                </a:lnTo>
                <a:lnTo>
                  <a:pt x="332900" y="255959"/>
                </a:lnTo>
                <a:close/>
                <a:moveTo>
                  <a:pt x="12573" y="201787"/>
                </a:moveTo>
                <a:cubicBezTo>
                  <a:pt x="15313" y="225338"/>
                  <a:pt x="23140" y="248338"/>
                  <a:pt x="35292" y="268698"/>
                </a:cubicBezTo>
                <a:cubicBezTo>
                  <a:pt x="47394" y="289098"/>
                  <a:pt x="63911" y="306769"/>
                  <a:pt x="83247" y="320457"/>
                </a:cubicBezTo>
                <a:lnTo>
                  <a:pt x="87652" y="320386"/>
                </a:lnTo>
                <a:lnTo>
                  <a:pt x="92048" y="320126"/>
                </a:lnTo>
                <a:cubicBezTo>
                  <a:pt x="94948" y="319925"/>
                  <a:pt x="97777" y="319704"/>
                  <a:pt x="100637" y="319303"/>
                </a:cubicBezTo>
                <a:lnTo>
                  <a:pt x="101069" y="320346"/>
                </a:lnTo>
                <a:lnTo>
                  <a:pt x="96654" y="320878"/>
                </a:lnTo>
                <a:lnTo>
                  <a:pt x="92218" y="321219"/>
                </a:lnTo>
                <a:cubicBezTo>
                  <a:pt x="89218" y="321430"/>
                  <a:pt x="86167" y="321591"/>
                  <a:pt x="83137" y="321581"/>
                </a:cubicBezTo>
                <a:cubicBezTo>
                  <a:pt x="63569" y="307823"/>
                  <a:pt x="46862" y="290012"/>
                  <a:pt x="34589" y="269441"/>
                </a:cubicBezTo>
                <a:cubicBezTo>
                  <a:pt x="22297" y="248900"/>
                  <a:pt x="14370" y="225679"/>
                  <a:pt x="11600" y="201897"/>
                </a:cubicBezTo>
                <a:close/>
                <a:moveTo>
                  <a:pt x="8038" y="200864"/>
                </a:moveTo>
                <a:lnTo>
                  <a:pt x="8199" y="202148"/>
                </a:lnTo>
                <a:lnTo>
                  <a:pt x="8199" y="202169"/>
                </a:lnTo>
                <a:cubicBezTo>
                  <a:pt x="11550" y="232272"/>
                  <a:pt x="23201" y="261443"/>
                  <a:pt x="41203" y="285757"/>
                </a:cubicBezTo>
                <a:cubicBezTo>
                  <a:pt x="38694" y="284894"/>
                  <a:pt x="36165" y="283991"/>
                  <a:pt x="33617" y="283028"/>
                </a:cubicBezTo>
                <a:cubicBezTo>
                  <a:pt x="31710" y="280298"/>
                  <a:pt x="29984" y="277458"/>
                  <a:pt x="28178" y="274659"/>
                </a:cubicBezTo>
                <a:cubicBezTo>
                  <a:pt x="26512" y="271769"/>
                  <a:pt x="24796" y="268909"/>
                  <a:pt x="23241" y="265969"/>
                </a:cubicBezTo>
                <a:cubicBezTo>
                  <a:pt x="21515" y="265046"/>
                  <a:pt x="19789" y="264102"/>
                  <a:pt x="18053" y="263129"/>
                </a:cubicBezTo>
                <a:cubicBezTo>
                  <a:pt x="11430" y="250034"/>
                  <a:pt x="6563" y="236045"/>
                  <a:pt x="3332" y="221736"/>
                </a:cubicBezTo>
                <a:cubicBezTo>
                  <a:pt x="4095" y="219759"/>
                  <a:pt x="4847" y="217833"/>
                  <a:pt x="5720" y="215906"/>
                </a:cubicBezTo>
                <a:cubicBezTo>
                  <a:pt x="5259" y="213247"/>
                  <a:pt x="4727" y="210608"/>
                  <a:pt x="4356" y="207938"/>
                </a:cubicBezTo>
                <a:cubicBezTo>
                  <a:pt x="5570" y="205520"/>
                  <a:pt x="6794" y="203162"/>
                  <a:pt x="8038" y="200864"/>
                </a:cubicBezTo>
                <a:close/>
                <a:moveTo>
                  <a:pt x="67373" y="198747"/>
                </a:moveTo>
                <a:cubicBezTo>
                  <a:pt x="68728" y="199720"/>
                  <a:pt x="70193" y="200623"/>
                  <a:pt x="71578" y="201507"/>
                </a:cubicBezTo>
                <a:cubicBezTo>
                  <a:pt x="72992" y="202380"/>
                  <a:pt x="74337" y="203243"/>
                  <a:pt x="75782" y="204035"/>
                </a:cubicBezTo>
                <a:lnTo>
                  <a:pt x="76816" y="208511"/>
                </a:lnTo>
                <a:cubicBezTo>
                  <a:pt x="75391" y="207758"/>
                  <a:pt x="73946" y="206975"/>
                  <a:pt x="72501" y="206163"/>
                </a:cubicBezTo>
                <a:cubicBezTo>
                  <a:pt x="71046" y="205340"/>
                  <a:pt x="69581" y="204487"/>
                  <a:pt x="68206" y="203584"/>
                </a:cubicBezTo>
                <a:lnTo>
                  <a:pt x="68206" y="203594"/>
                </a:lnTo>
                <a:cubicBezTo>
                  <a:pt x="67945" y="201978"/>
                  <a:pt x="67594" y="200373"/>
                  <a:pt x="67373" y="198747"/>
                </a:cubicBezTo>
                <a:close/>
                <a:moveTo>
                  <a:pt x="303669" y="197211"/>
                </a:moveTo>
                <a:cubicBezTo>
                  <a:pt x="303478" y="198576"/>
                  <a:pt x="303358" y="199961"/>
                  <a:pt x="303117" y="201315"/>
                </a:cubicBezTo>
                <a:lnTo>
                  <a:pt x="302384" y="205389"/>
                </a:lnTo>
                <a:lnTo>
                  <a:pt x="304522" y="205801"/>
                </a:lnTo>
                <a:lnTo>
                  <a:pt x="305264" y="201657"/>
                </a:lnTo>
                <a:cubicBezTo>
                  <a:pt x="305515" y="200272"/>
                  <a:pt x="305636" y="198867"/>
                  <a:pt x="305826" y="197482"/>
                </a:cubicBezTo>
                <a:close/>
                <a:moveTo>
                  <a:pt x="310763" y="195495"/>
                </a:moveTo>
                <a:lnTo>
                  <a:pt x="310061" y="201004"/>
                </a:lnTo>
                <a:cubicBezTo>
                  <a:pt x="309800" y="202841"/>
                  <a:pt x="309429" y="204657"/>
                  <a:pt x="309118" y="206483"/>
                </a:cubicBezTo>
                <a:lnTo>
                  <a:pt x="311255" y="206895"/>
                </a:lnTo>
                <a:cubicBezTo>
                  <a:pt x="311566" y="205038"/>
                  <a:pt x="311958" y="203192"/>
                  <a:pt x="312218" y="201325"/>
                </a:cubicBezTo>
                <a:lnTo>
                  <a:pt x="312931" y="195716"/>
                </a:lnTo>
                <a:close/>
                <a:moveTo>
                  <a:pt x="66520" y="190759"/>
                </a:moveTo>
                <a:cubicBezTo>
                  <a:pt x="67845" y="191813"/>
                  <a:pt x="69099" y="192836"/>
                  <a:pt x="70464" y="193810"/>
                </a:cubicBezTo>
                <a:cubicBezTo>
                  <a:pt x="71828" y="194793"/>
                  <a:pt x="73183" y="195726"/>
                  <a:pt x="74528" y="196629"/>
                </a:cubicBezTo>
                <a:cubicBezTo>
                  <a:pt x="74668" y="198165"/>
                  <a:pt x="74999" y="199660"/>
                  <a:pt x="75260" y="201175"/>
                </a:cubicBezTo>
                <a:cubicBezTo>
                  <a:pt x="73865" y="200312"/>
                  <a:pt x="72430" y="199419"/>
                  <a:pt x="71046" y="198476"/>
                </a:cubicBezTo>
                <a:cubicBezTo>
                  <a:pt x="69701" y="197532"/>
                  <a:pt x="68336" y="196549"/>
                  <a:pt x="66972" y="195525"/>
                </a:cubicBezTo>
                <a:lnTo>
                  <a:pt x="66982" y="195525"/>
                </a:lnTo>
                <a:cubicBezTo>
                  <a:pt x="66741" y="193950"/>
                  <a:pt x="66630" y="192355"/>
                  <a:pt x="66520" y="190759"/>
                </a:cubicBezTo>
                <a:close/>
                <a:moveTo>
                  <a:pt x="307793" y="189816"/>
                </a:moveTo>
                <a:cubicBezTo>
                  <a:pt x="307602" y="191873"/>
                  <a:pt x="307542" y="193940"/>
                  <a:pt x="307261" y="195977"/>
                </a:cubicBezTo>
                <a:cubicBezTo>
                  <a:pt x="306970" y="198014"/>
                  <a:pt x="306790" y="200071"/>
                  <a:pt x="306438" y="202098"/>
                </a:cubicBezTo>
                <a:lnTo>
                  <a:pt x="308586" y="202439"/>
                </a:lnTo>
                <a:cubicBezTo>
                  <a:pt x="308947" y="200372"/>
                  <a:pt x="309138" y="198285"/>
                  <a:pt x="309429" y="196208"/>
                </a:cubicBezTo>
                <a:cubicBezTo>
                  <a:pt x="309710" y="194131"/>
                  <a:pt x="309780" y="192033"/>
                  <a:pt x="309971" y="189946"/>
                </a:cubicBezTo>
                <a:lnTo>
                  <a:pt x="307803" y="189816"/>
                </a:lnTo>
                <a:close/>
                <a:moveTo>
                  <a:pt x="299916" y="185561"/>
                </a:moveTo>
                <a:lnTo>
                  <a:pt x="329709" y="186484"/>
                </a:lnTo>
                <a:cubicBezTo>
                  <a:pt x="330632" y="187678"/>
                  <a:pt x="331595" y="188903"/>
                  <a:pt x="332468" y="190137"/>
                </a:cubicBezTo>
                <a:lnTo>
                  <a:pt x="335077" y="193920"/>
                </a:lnTo>
                <a:lnTo>
                  <a:pt x="337666" y="197833"/>
                </a:lnTo>
                <a:cubicBezTo>
                  <a:pt x="338469" y="199158"/>
                  <a:pt x="339272" y="200503"/>
                  <a:pt x="340065" y="201867"/>
                </a:cubicBezTo>
                <a:cubicBezTo>
                  <a:pt x="338911" y="210999"/>
                  <a:pt x="337034" y="220060"/>
                  <a:pt x="334315" y="228871"/>
                </a:cubicBezTo>
                <a:cubicBezTo>
                  <a:pt x="331585" y="237681"/>
                  <a:pt x="328103" y="246251"/>
                  <a:pt x="323929" y="254459"/>
                </a:cubicBezTo>
                <a:cubicBezTo>
                  <a:pt x="319744" y="262667"/>
                  <a:pt x="314868" y="270514"/>
                  <a:pt x="309359" y="277890"/>
                </a:cubicBezTo>
                <a:cubicBezTo>
                  <a:pt x="303829" y="285255"/>
                  <a:pt x="297648" y="292119"/>
                  <a:pt x="290955" y="298431"/>
                </a:cubicBezTo>
                <a:cubicBezTo>
                  <a:pt x="277539" y="311014"/>
                  <a:pt x="262025" y="321440"/>
                  <a:pt x="245077" y="328735"/>
                </a:cubicBezTo>
                <a:cubicBezTo>
                  <a:pt x="236618" y="332408"/>
                  <a:pt x="227847" y="335348"/>
                  <a:pt x="218896" y="337526"/>
                </a:cubicBezTo>
                <a:cubicBezTo>
                  <a:pt x="216649" y="338027"/>
                  <a:pt x="214411" y="338619"/>
                  <a:pt x="212143" y="339021"/>
                </a:cubicBezTo>
                <a:lnTo>
                  <a:pt x="205340" y="340225"/>
                </a:lnTo>
                <a:lnTo>
                  <a:pt x="198486" y="341098"/>
                </a:lnTo>
                <a:cubicBezTo>
                  <a:pt x="196198" y="341369"/>
                  <a:pt x="193900" y="341479"/>
                  <a:pt x="191612" y="341680"/>
                </a:cubicBezTo>
                <a:lnTo>
                  <a:pt x="189284" y="340125"/>
                </a:lnTo>
                <a:lnTo>
                  <a:pt x="186996" y="338469"/>
                </a:lnTo>
                <a:cubicBezTo>
                  <a:pt x="185491" y="337365"/>
                  <a:pt x="184016" y="336251"/>
                  <a:pt x="182571" y="335147"/>
                </a:cubicBezTo>
                <a:cubicBezTo>
                  <a:pt x="158949" y="335448"/>
                  <a:pt x="135208" y="330060"/>
                  <a:pt x="113924" y="319714"/>
                </a:cubicBezTo>
                <a:lnTo>
                  <a:pt x="113904" y="319734"/>
                </a:lnTo>
                <a:lnTo>
                  <a:pt x="121661" y="303839"/>
                </a:lnTo>
                <a:cubicBezTo>
                  <a:pt x="123688" y="303267"/>
                  <a:pt x="125725" y="302575"/>
                  <a:pt x="127692" y="301923"/>
                </a:cubicBezTo>
                <a:lnTo>
                  <a:pt x="130612" y="300909"/>
                </a:lnTo>
                <a:cubicBezTo>
                  <a:pt x="131585" y="300548"/>
                  <a:pt x="132548" y="300147"/>
                  <a:pt x="133502" y="299765"/>
                </a:cubicBezTo>
                <a:cubicBezTo>
                  <a:pt x="135408" y="298983"/>
                  <a:pt x="137255" y="298210"/>
                  <a:pt x="139081" y="297367"/>
                </a:cubicBezTo>
                <a:cubicBezTo>
                  <a:pt x="140917" y="296484"/>
                  <a:pt x="142703" y="295591"/>
                  <a:pt x="144449" y="294678"/>
                </a:cubicBezTo>
                <a:cubicBezTo>
                  <a:pt x="149657" y="296323"/>
                  <a:pt x="154966" y="297748"/>
                  <a:pt x="160364" y="298621"/>
                </a:cubicBezTo>
                <a:cubicBezTo>
                  <a:pt x="163044" y="299173"/>
                  <a:pt x="165783" y="299414"/>
                  <a:pt x="168492" y="299795"/>
                </a:cubicBezTo>
                <a:cubicBezTo>
                  <a:pt x="169857" y="299946"/>
                  <a:pt x="171232" y="300006"/>
                  <a:pt x="172597" y="300127"/>
                </a:cubicBezTo>
                <a:lnTo>
                  <a:pt x="174644" y="300287"/>
                </a:lnTo>
                <a:cubicBezTo>
                  <a:pt x="175326" y="300337"/>
                  <a:pt x="176018" y="300327"/>
                  <a:pt x="176701" y="300347"/>
                </a:cubicBezTo>
                <a:lnTo>
                  <a:pt x="180825" y="300458"/>
                </a:lnTo>
                <a:lnTo>
                  <a:pt x="184949" y="300357"/>
                </a:lnTo>
                <a:lnTo>
                  <a:pt x="187006" y="300307"/>
                </a:lnTo>
                <a:cubicBezTo>
                  <a:pt x="187689" y="300277"/>
                  <a:pt x="188371" y="300207"/>
                  <a:pt x="189063" y="300157"/>
                </a:cubicBezTo>
                <a:lnTo>
                  <a:pt x="193168" y="299846"/>
                </a:lnTo>
                <a:lnTo>
                  <a:pt x="197242" y="299324"/>
                </a:lnTo>
                <a:lnTo>
                  <a:pt x="199279" y="299063"/>
                </a:lnTo>
                <a:lnTo>
                  <a:pt x="201296" y="298692"/>
                </a:lnTo>
                <a:cubicBezTo>
                  <a:pt x="202640" y="298441"/>
                  <a:pt x="203995" y="298230"/>
                  <a:pt x="205340" y="297959"/>
                </a:cubicBezTo>
                <a:lnTo>
                  <a:pt x="209343" y="297036"/>
                </a:lnTo>
                <a:lnTo>
                  <a:pt x="232119" y="284061"/>
                </a:lnTo>
                <a:lnTo>
                  <a:pt x="234339" y="275281"/>
                </a:lnTo>
                <a:cubicBezTo>
                  <a:pt x="235664" y="274519"/>
                  <a:pt x="237009" y="273786"/>
                  <a:pt x="238283" y="272913"/>
                </a:cubicBezTo>
                <a:lnTo>
                  <a:pt x="237882" y="275361"/>
                </a:lnTo>
                <a:lnTo>
                  <a:pt x="237390" y="277770"/>
                </a:lnTo>
                <a:lnTo>
                  <a:pt x="236522" y="281553"/>
                </a:lnTo>
                <a:lnTo>
                  <a:pt x="239251" y="279998"/>
                </a:lnTo>
                <a:lnTo>
                  <a:pt x="239557" y="278652"/>
                </a:lnTo>
                <a:cubicBezTo>
                  <a:pt x="239717" y="277840"/>
                  <a:pt x="239868" y="276997"/>
                  <a:pt x="240008" y="276184"/>
                </a:cubicBezTo>
                <a:cubicBezTo>
                  <a:pt x="240299" y="274538"/>
                  <a:pt x="240550" y="272923"/>
                  <a:pt x="240781" y="271327"/>
                </a:cubicBezTo>
                <a:cubicBezTo>
                  <a:pt x="242056" y="270474"/>
                  <a:pt x="243280" y="269541"/>
                  <a:pt x="244544" y="268668"/>
                </a:cubicBezTo>
                <a:lnTo>
                  <a:pt x="243302" y="277691"/>
                </a:lnTo>
                <a:lnTo>
                  <a:pt x="246136" y="276076"/>
                </a:lnTo>
                <a:lnTo>
                  <a:pt x="247124" y="266711"/>
                </a:lnTo>
                <a:cubicBezTo>
                  <a:pt x="248318" y="265758"/>
                  <a:pt x="249562" y="264845"/>
                  <a:pt x="250696" y="263801"/>
                </a:cubicBezTo>
                <a:lnTo>
                  <a:pt x="250626" y="266310"/>
                </a:lnTo>
                <a:lnTo>
                  <a:pt x="250445" y="268778"/>
                </a:lnTo>
                <a:cubicBezTo>
                  <a:pt x="250315" y="270434"/>
                  <a:pt x="250154" y="272120"/>
                  <a:pt x="249973" y="273836"/>
                </a:cubicBezTo>
                <a:lnTo>
                  <a:pt x="249973" y="273826"/>
                </a:lnTo>
                <a:lnTo>
                  <a:pt x="249528" y="274144"/>
                </a:lnTo>
                <a:lnTo>
                  <a:pt x="265728" y="264915"/>
                </a:lnTo>
                <a:cubicBezTo>
                  <a:pt x="265608" y="261453"/>
                  <a:pt x="265447" y="258142"/>
                  <a:pt x="265015" y="254790"/>
                </a:cubicBezTo>
                <a:cubicBezTo>
                  <a:pt x="264815" y="253124"/>
                  <a:pt x="264624" y="251529"/>
                  <a:pt x="264353" y="249903"/>
                </a:cubicBezTo>
                <a:cubicBezTo>
                  <a:pt x="264062" y="248267"/>
                  <a:pt x="263761" y="246662"/>
                  <a:pt x="263430" y="245087"/>
                </a:cubicBezTo>
                <a:lnTo>
                  <a:pt x="264363" y="243902"/>
                </a:lnTo>
                <a:lnTo>
                  <a:pt x="265226" y="242668"/>
                </a:lnTo>
                <a:lnTo>
                  <a:pt x="266972" y="240220"/>
                </a:lnTo>
                <a:lnTo>
                  <a:pt x="270201" y="235170"/>
                </a:lnTo>
                <a:lnTo>
                  <a:pt x="270012" y="234620"/>
                </a:lnTo>
                <a:lnTo>
                  <a:pt x="270029" y="234616"/>
                </a:lnTo>
                <a:lnTo>
                  <a:pt x="270023" y="234600"/>
                </a:lnTo>
                <a:cubicBezTo>
                  <a:pt x="269371" y="232744"/>
                  <a:pt x="268688" y="230948"/>
                  <a:pt x="267996" y="229202"/>
                </a:cubicBezTo>
                <a:cubicBezTo>
                  <a:pt x="270625" y="224335"/>
                  <a:pt x="272853" y="219267"/>
                  <a:pt x="274659" y="214049"/>
                </a:cubicBezTo>
                <a:lnTo>
                  <a:pt x="277629" y="212936"/>
                </a:lnTo>
                <a:lnTo>
                  <a:pt x="279124" y="212343"/>
                </a:lnTo>
                <a:lnTo>
                  <a:pt x="280569" y="211711"/>
                </a:lnTo>
                <a:lnTo>
                  <a:pt x="281543" y="208289"/>
                </a:lnTo>
                <a:cubicBezTo>
                  <a:pt x="281864" y="207146"/>
                  <a:pt x="282074" y="205981"/>
                  <a:pt x="282365" y="204828"/>
                </a:cubicBezTo>
                <a:cubicBezTo>
                  <a:pt x="282978" y="202530"/>
                  <a:pt x="283258" y="200171"/>
                  <a:pt x="283730" y="197843"/>
                </a:cubicBezTo>
                <a:cubicBezTo>
                  <a:pt x="285115" y="196980"/>
                  <a:pt x="286480" y="196077"/>
                  <a:pt x="287864" y="195134"/>
                </a:cubicBezTo>
                <a:cubicBezTo>
                  <a:pt x="289239" y="194191"/>
                  <a:pt x="290684" y="193217"/>
                  <a:pt x="291989" y="192184"/>
                </a:cubicBezTo>
                <a:cubicBezTo>
                  <a:pt x="294628" y="190127"/>
                  <a:pt x="297417" y="187929"/>
                  <a:pt x="299916" y="185561"/>
                </a:cubicBezTo>
                <a:close/>
                <a:moveTo>
                  <a:pt x="66139" y="182380"/>
                </a:moveTo>
                <a:cubicBezTo>
                  <a:pt x="67393" y="183534"/>
                  <a:pt x="68648" y="184648"/>
                  <a:pt x="69902" y="185722"/>
                </a:cubicBezTo>
                <a:lnTo>
                  <a:pt x="71778" y="187307"/>
                </a:lnTo>
                <a:cubicBezTo>
                  <a:pt x="72411" y="187829"/>
                  <a:pt x="73083" y="188331"/>
                  <a:pt x="73735" y="188832"/>
                </a:cubicBezTo>
                <a:cubicBezTo>
                  <a:pt x="73876" y="190358"/>
                  <a:pt x="73936" y="191903"/>
                  <a:pt x="74117" y="193428"/>
                </a:cubicBezTo>
                <a:cubicBezTo>
                  <a:pt x="71467" y="191542"/>
                  <a:pt x="68858" y="189505"/>
                  <a:pt x="66259" y="187317"/>
                </a:cubicBezTo>
                <a:close/>
                <a:moveTo>
                  <a:pt x="341037" y="181818"/>
                </a:moveTo>
                <a:cubicBezTo>
                  <a:pt x="342773" y="184136"/>
                  <a:pt x="344499" y="186544"/>
                  <a:pt x="346215" y="189023"/>
                </a:cubicBezTo>
                <a:cubicBezTo>
                  <a:pt x="347941" y="191501"/>
                  <a:pt x="349467" y="194060"/>
                  <a:pt x="351072" y="196689"/>
                </a:cubicBezTo>
                <a:lnTo>
                  <a:pt x="348455" y="205223"/>
                </a:lnTo>
                <a:lnTo>
                  <a:pt x="350038" y="197161"/>
                </a:lnTo>
                <a:cubicBezTo>
                  <a:pt x="348493" y="194612"/>
                  <a:pt x="346968" y="192134"/>
                  <a:pt x="345352" y="189725"/>
                </a:cubicBezTo>
                <a:cubicBezTo>
                  <a:pt x="343687" y="187317"/>
                  <a:pt x="342011" y="184979"/>
                  <a:pt x="340325" y="182711"/>
                </a:cubicBezTo>
                <a:close/>
                <a:moveTo>
                  <a:pt x="66390" y="174292"/>
                </a:moveTo>
                <a:cubicBezTo>
                  <a:pt x="66962" y="174904"/>
                  <a:pt x="67514" y="175506"/>
                  <a:pt x="68096" y="176108"/>
                </a:cubicBezTo>
                <a:lnTo>
                  <a:pt x="69902" y="177874"/>
                </a:lnTo>
                <a:cubicBezTo>
                  <a:pt x="71106" y="179028"/>
                  <a:pt x="72300" y="180152"/>
                  <a:pt x="73494" y="181246"/>
                </a:cubicBezTo>
                <a:cubicBezTo>
                  <a:pt x="73474" y="182791"/>
                  <a:pt x="73574" y="184327"/>
                  <a:pt x="73595" y="185872"/>
                </a:cubicBezTo>
                <a:lnTo>
                  <a:pt x="73585" y="185872"/>
                </a:lnTo>
                <a:cubicBezTo>
                  <a:pt x="71086" y="183805"/>
                  <a:pt x="68527" y="181587"/>
                  <a:pt x="66189" y="179219"/>
                </a:cubicBezTo>
                <a:cubicBezTo>
                  <a:pt x="66239" y="177573"/>
                  <a:pt x="66219" y="175928"/>
                  <a:pt x="66390" y="174292"/>
                </a:cubicBezTo>
                <a:close/>
                <a:moveTo>
                  <a:pt x="6302" y="173851"/>
                </a:moveTo>
                <a:lnTo>
                  <a:pt x="7285" y="175346"/>
                </a:lnTo>
                <a:cubicBezTo>
                  <a:pt x="5348" y="177965"/>
                  <a:pt x="3291" y="180675"/>
                  <a:pt x="1475" y="183464"/>
                </a:cubicBezTo>
                <a:cubicBezTo>
                  <a:pt x="1545" y="186073"/>
                  <a:pt x="1596" y="188672"/>
                  <a:pt x="1696" y="191281"/>
                </a:cubicBezTo>
                <a:lnTo>
                  <a:pt x="2288" y="199098"/>
                </a:lnTo>
                <a:cubicBezTo>
                  <a:pt x="2810" y="199429"/>
                  <a:pt x="3191" y="200142"/>
                  <a:pt x="3311" y="200995"/>
                </a:cubicBezTo>
                <a:lnTo>
                  <a:pt x="3301" y="200985"/>
                </a:lnTo>
                <a:cubicBezTo>
                  <a:pt x="3452" y="202219"/>
                  <a:pt x="2890" y="203303"/>
                  <a:pt x="2037" y="203413"/>
                </a:cubicBezTo>
                <a:cubicBezTo>
                  <a:pt x="1184" y="203523"/>
                  <a:pt x="361" y="202580"/>
                  <a:pt x="211" y="201316"/>
                </a:cubicBezTo>
                <a:cubicBezTo>
                  <a:pt x="90" y="200443"/>
                  <a:pt x="381" y="199660"/>
                  <a:pt x="833" y="199229"/>
                </a:cubicBezTo>
                <a:cubicBezTo>
                  <a:pt x="612" y="196459"/>
                  <a:pt x="391" y="193679"/>
                  <a:pt x="211" y="190910"/>
                </a:cubicBezTo>
                <a:lnTo>
                  <a:pt x="0" y="182591"/>
                </a:lnTo>
                <a:cubicBezTo>
                  <a:pt x="2037" y="179581"/>
                  <a:pt x="4194" y="176661"/>
                  <a:pt x="6302" y="173851"/>
                </a:cubicBezTo>
                <a:close/>
                <a:moveTo>
                  <a:pt x="334063" y="171031"/>
                </a:moveTo>
                <a:lnTo>
                  <a:pt x="334063" y="171041"/>
                </a:lnTo>
                <a:lnTo>
                  <a:pt x="334061" y="171031"/>
                </a:lnTo>
                <a:close/>
                <a:moveTo>
                  <a:pt x="284322" y="137927"/>
                </a:moveTo>
                <a:cubicBezTo>
                  <a:pt x="285516" y="137415"/>
                  <a:pt x="286820" y="137917"/>
                  <a:pt x="287262" y="139031"/>
                </a:cubicBezTo>
                <a:cubicBezTo>
                  <a:pt x="287643" y="139994"/>
                  <a:pt x="287232" y="141088"/>
                  <a:pt x="286329" y="141650"/>
                </a:cubicBezTo>
                <a:cubicBezTo>
                  <a:pt x="288707" y="147881"/>
                  <a:pt x="290523" y="154323"/>
                  <a:pt x="291757" y="160886"/>
                </a:cubicBezTo>
                <a:cubicBezTo>
                  <a:pt x="293644" y="162100"/>
                  <a:pt x="295641" y="163355"/>
                  <a:pt x="297487" y="164709"/>
                </a:cubicBezTo>
                <a:cubicBezTo>
                  <a:pt x="299334" y="166054"/>
                  <a:pt x="301200" y="167479"/>
                  <a:pt x="303076" y="168964"/>
                </a:cubicBezTo>
                <a:cubicBezTo>
                  <a:pt x="306659" y="171954"/>
                  <a:pt x="310342" y="175216"/>
                  <a:pt x="313693" y="178768"/>
                </a:cubicBezTo>
                <a:lnTo>
                  <a:pt x="328795" y="178427"/>
                </a:lnTo>
                <a:cubicBezTo>
                  <a:pt x="328986" y="177162"/>
                  <a:pt x="329889" y="176169"/>
                  <a:pt x="331003" y="176129"/>
                </a:cubicBezTo>
                <a:cubicBezTo>
                  <a:pt x="332277" y="176079"/>
                  <a:pt x="333351" y="177333"/>
                  <a:pt x="333391" y="178928"/>
                </a:cubicBezTo>
                <a:cubicBezTo>
                  <a:pt x="333431" y="180524"/>
                  <a:pt x="332428" y="181818"/>
                  <a:pt x="331143" y="181818"/>
                </a:cubicBezTo>
                <a:lnTo>
                  <a:pt x="331133" y="181818"/>
                </a:lnTo>
                <a:cubicBezTo>
                  <a:pt x="330019" y="181818"/>
                  <a:pt x="329076" y="180865"/>
                  <a:pt x="328815" y="179611"/>
                </a:cubicBezTo>
                <a:lnTo>
                  <a:pt x="313312" y="179842"/>
                </a:lnTo>
                <a:cubicBezTo>
                  <a:pt x="306378" y="172506"/>
                  <a:pt x="298762" y="166345"/>
                  <a:pt x="290854" y="161438"/>
                </a:cubicBezTo>
                <a:cubicBezTo>
                  <a:pt x="289630" y="154805"/>
                  <a:pt x="287814" y="148293"/>
                  <a:pt x="285416" y="142001"/>
                </a:cubicBezTo>
                <a:cubicBezTo>
                  <a:pt x="284362" y="142181"/>
                  <a:pt x="283318" y="141690"/>
                  <a:pt x="282957" y="140767"/>
                </a:cubicBezTo>
                <a:cubicBezTo>
                  <a:pt x="282536" y="139703"/>
                  <a:pt x="283168" y="138429"/>
                  <a:pt x="284322" y="137927"/>
                </a:cubicBezTo>
                <a:close/>
                <a:moveTo>
                  <a:pt x="336703" y="119041"/>
                </a:moveTo>
                <a:cubicBezTo>
                  <a:pt x="335850" y="120747"/>
                  <a:pt x="334977" y="122423"/>
                  <a:pt x="334094" y="124069"/>
                </a:cubicBezTo>
                <a:cubicBezTo>
                  <a:pt x="332348" y="123517"/>
                  <a:pt x="330612" y="122995"/>
                  <a:pt x="328886" y="122493"/>
                </a:cubicBezTo>
                <a:lnTo>
                  <a:pt x="332719" y="126136"/>
                </a:lnTo>
                <a:cubicBezTo>
                  <a:pt x="333943" y="127390"/>
                  <a:pt x="335157" y="128675"/>
                  <a:pt x="336381" y="129979"/>
                </a:cubicBezTo>
                <a:lnTo>
                  <a:pt x="336391" y="129989"/>
                </a:lnTo>
                <a:cubicBezTo>
                  <a:pt x="336492" y="128193"/>
                  <a:pt x="336612" y="126367"/>
                  <a:pt x="336672" y="124540"/>
                </a:cubicBezTo>
                <a:close/>
                <a:moveTo>
                  <a:pt x="315720" y="93583"/>
                </a:moveTo>
                <a:cubicBezTo>
                  <a:pt x="318209" y="94487"/>
                  <a:pt x="320768" y="95420"/>
                  <a:pt x="323276" y="96473"/>
                </a:cubicBezTo>
                <a:cubicBezTo>
                  <a:pt x="325755" y="97537"/>
                  <a:pt x="328263" y="98651"/>
                  <a:pt x="330792" y="99835"/>
                </a:cubicBezTo>
                <a:cubicBezTo>
                  <a:pt x="334716" y="107120"/>
                  <a:pt x="338218" y="114646"/>
                  <a:pt x="341108" y="122413"/>
                </a:cubicBezTo>
                <a:cubicBezTo>
                  <a:pt x="343928" y="130200"/>
                  <a:pt x="346316" y="138157"/>
                  <a:pt x="348022" y="146265"/>
                </a:cubicBezTo>
                <a:lnTo>
                  <a:pt x="347921" y="146566"/>
                </a:lnTo>
                <a:cubicBezTo>
                  <a:pt x="344219" y="154845"/>
                  <a:pt x="340064" y="162521"/>
                  <a:pt x="335278" y="169566"/>
                </a:cubicBezTo>
                <a:lnTo>
                  <a:pt x="335268" y="169566"/>
                </a:lnTo>
                <a:cubicBezTo>
                  <a:pt x="334365" y="158026"/>
                  <a:pt x="332187" y="146556"/>
                  <a:pt x="328725" y="135488"/>
                </a:cubicBezTo>
                <a:cubicBezTo>
                  <a:pt x="325233" y="124430"/>
                  <a:pt x="320497" y="113773"/>
                  <a:pt x="314646" y="103769"/>
                </a:cubicBezTo>
                <a:cubicBezTo>
                  <a:pt x="315178" y="100397"/>
                  <a:pt x="315439" y="97055"/>
                  <a:pt x="315720" y="93583"/>
                </a:cubicBezTo>
                <a:close/>
                <a:moveTo>
                  <a:pt x="97829" y="92289"/>
                </a:moveTo>
                <a:lnTo>
                  <a:pt x="94808" y="95169"/>
                </a:lnTo>
                <a:cubicBezTo>
                  <a:pt x="93835" y="96162"/>
                  <a:pt x="92891" y="97186"/>
                  <a:pt x="91918" y="98179"/>
                </a:cubicBezTo>
                <a:lnTo>
                  <a:pt x="90483" y="99694"/>
                </a:lnTo>
                <a:lnTo>
                  <a:pt x="89118" y="101270"/>
                </a:lnTo>
                <a:cubicBezTo>
                  <a:pt x="88215" y="102334"/>
                  <a:pt x="87272" y="103357"/>
                  <a:pt x="86399" y="104441"/>
                </a:cubicBezTo>
                <a:cubicBezTo>
                  <a:pt x="82897" y="108766"/>
                  <a:pt x="79676" y="113301"/>
                  <a:pt x="76736" y="118028"/>
                </a:cubicBezTo>
                <a:cubicBezTo>
                  <a:pt x="70986" y="127531"/>
                  <a:pt x="66390" y="137756"/>
                  <a:pt x="63430" y="148463"/>
                </a:cubicBezTo>
                <a:cubicBezTo>
                  <a:pt x="60329" y="159130"/>
                  <a:pt x="58924" y="170248"/>
                  <a:pt x="58794" y="181387"/>
                </a:cubicBezTo>
                <a:cubicBezTo>
                  <a:pt x="58874" y="186956"/>
                  <a:pt x="59065" y="192535"/>
                  <a:pt x="59888" y="198034"/>
                </a:cubicBezTo>
                <a:cubicBezTo>
                  <a:pt x="60158" y="200804"/>
                  <a:pt x="60781" y="203513"/>
                  <a:pt x="61222" y="206262"/>
                </a:cubicBezTo>
                <a:lnTo>
                  <a:pt x="62155" y="210326"/>
                </a:lnTo>
                <a:lnTo>
                  <a:pt x="62617" y="212353"/>
                </a:lnTo>
                <a:lnTo>
                  <a:pt x="63189" y="214360"/>
                </a:lnTo>
                <a:lnTo>
                  <a:pt x="64694" y="213949"/>
                </a:lnTo>
                <a:lnTo>
                  <a:pt x="64132" y="211972"/>
                </a:lnTo>
                <a:lnTo>
                  <a:pt x="63671" y="209965"/>
                </a:lnTo>
                <a:lnTo>
                  <a:pt x="62757" y="205961"/>
                </a:lnTo>
                <a:cubicBezTo>
                  <a:pt x="62316" y="203252"/>
                  <a:pt x="61704" y="200573"/>
                  <a:pt x="61433" y="197843"/>
                </a:cubicBezTo>
                <a:cubicBezTo>
                  <a:pt x="60630" y="192415"/>
                  <a:pt x="60429" y="186906"/>
                  <a:pt x="60359" y="181407"/>
                </a:cubicBezTo>
                <a:cubicBezTo>
                  <a:pt x="60490" y="170409"/>
                  <a:pt x="61874" y="159431"/>
                  <a:pt x="64935" y="148904"/>
                </a:cubicBezTo>
                <a:cubicBezTo>
                  <a:pt x="67855" y="138338"/>
                  <a:pt x="72401" y="128253"/>
                  <a:pt x="78070" y="118861"/>
                </a:cubicBezTo>
                <a:cubicBezTo>
                  <a:pt x="80970" y="114195"/>
                  <a:pt x="84151" y="109719"/>
                  <a:pt x="87603" y="105444"/>
                </a:cubicBezTo>
                <a:cubicBezTo>
                  <a:pt x="88466" y="104381"/>
                  <a:pt x="89399" y="103367"/>
                  <a:pt x="90282" y="102324"/>
                </a:cubicBezTo>
                <a:lnTo>
                  <a:pt x="91627" y="100768"/>
                </a:lnTo>
                <a:lnTo>
                  <a:pt x="93052" y="99273"/>
                </a:lnTo>
                <a:cubicBezTo>
                  <a:pt x="94005" y="98290"/>
                  <a:pt x="94939" y="97276"/>
                  <a:pt x="95902" y="96303"/>
                </a:cubicBezTo>
                <a:lnTo>
                  <a:pt x="98882" y="93463"/>
                </a:lnTo>
                <a:lnTo>
                  <a:pt x="97818" y="92319"/>
                </a:lnTo>
                <a:close/>
                <a:moveTo>
                  <a:pt x="240762" y="83569"/>
                </a:moveTo>
                <a:lnTo>
                  <a:pt x="244906" y="86228"/>
                </a:lnTo>
                <a:cubicBezTo>
                  <a:pt x="243250" y="86630"/>
                  <a:pt x="241625" y="87051"/>
                  <a:pt x="240039" y="87483"/>
                </a:cubicBezTo>
                <a:cubicBezTo>
                  <a:pt x="239246" y="87703"/>
                  <a:pt x="238464" y="87914"/>
                  <a:pt x="237681" y="88155"/>
                </a:cubicBezTo>
                <a:lnTo>
                  <a:pt x="235323" y="88928"/>
                </a:lnTo>
                <a:lnTo>
                  <a:pt x="233326" y="87784"/>
                </a:lnTo>
                <a:lnTo>
                  <a:pt x="232333" y="87202"/>
                </a:lnTo>
                <a:lnTo>
                  <a:pt x="231309" y="86680"/>
                </a:lnTo>
                <a:lnTo>
                  <a:pt x="231299" y="86680"/>
                </a:lnTo>
                <a:cubicBezTo>
                  <a:pt x="232844" y="86058"/>
                  <a:pt x="234370" y="85556"/>
                  <a:pt x="235945" y="85044"/>
                </a:cubicBezTo>
                <a:cubicBezTo>
                  <a:pt x="237520" y="84542"/>
                  <a:pt x="239126" y="84031"/>
                  <a:pt x="240762" y="83569"/>
                </a:cubicBezTo>
                <a:close/>
                <a:moveTo>
                  <a:pt x="233717" y="79635"/>
                </a:moveTo>
                <a:lnTo>
                  <a:pt x="235904" y="80749"/>
                </a:lnTo>
                <a:lnTo>
                  <a:pt x="238032" y="81983"/>
                </a:lnTo>
                <a:cubicBezTo>
                  <a:pt x="234851" y="82916"/>
                  <a:pt x="231690" y="84120"/>
                  <a:pt x="228689" y="85325"/>
                </a:cubicBezTo>
                <a:cubicBezTo>
                  <a:pt x="228007" y="84953"/>
                  <a:pt x="227315" y="84632"/>
                  <a:pt x="226612" y="84331"/>
                </a:cubicBezTo>
                <a:lnTo>
                  <a:pt x="224515" y="83388"/>
                </a:lnTo>
                <a:cubicBezTo>
                  <a:pt x="225990" y="82716"/>
                  <a:pt x="227505" y="82043"/>
                  <a:pt x="229051" y="81391"/>
                </a:cubicBezTo>
                <a:cubicBezTo>
                  <a:pt x="230586" y="80769"/>
                  <a:pt x="232131" y="80207"/>
                  <a:pt x="233717" y="79635"/>
                </a:cubicBezTo>
                <a:close/>
                <a:moveTo>
                  <a:pt x="183584" y="78010"/>
                </a:moveTo>
                <a:lnTo>
                  <a:pt x="183594" y="78010"/>
                </a:lnTo>
                <a:lnTo>
                  <a:pt x="183584" y="78010"/>
                </a:lnTo>
                <a:close/>
                <a:moveTo>
                  <a:pt x="226291" y="76113"/>
                </a:moveTo>
                <a:lnTo>
                  <a:pt x="226301" y="76113"/>
                </a:lnTo>
                <a:lnTo>
                  <a:pt x="230656" y="78080"/>
                </a:lnTo>
                <a:cubicBezTo>
                  <a:pt x="229071" y="78712"/>
                  <a:pt x="227525" y="79364"/>
                  <a:pt x="226020" y="80027"/>
                </a:cubicBezTo>
                <a:lnTo>
                  <a:pt x="223782" y="81030"/>
                </a:lnTo>
                <a:cubicBezTo>
                  <a:pt x="223040" y="81381"/>
                  <a:pt x="222297" y="81763"/>
                  <a:pt x="221565" y="82134"/>
                </a:cubicBezTo>
                <a:cubicBezTo>
                  <a:pt x="220130" y="81602"/>
                  <a:pt x="218725" y="80960"/>
                  <a:pt x="217270" y="80488"/>
                </a:cubicBezTo>
                <a:cubicBezTo>
                  <a:pt x="218735" y="79645"/>
                  <a:pt x="220170" y="78973"/>
                  <a:pt x="221685" y="78230"/>
                </a:cubicBezTo>
                <a:cubicBezTo>
                  <a:pt x="223180" y="77518"/>
                  <a:pt x="224736" y="76755"/>
                  <a:pt x="226291" y="76113"/>
                </a:cubicBezTo>
                <a:close/>
                <a:moveTo>
                  <a:pt x="58553" y="73233"/>
                </a:moveTo>
                <a:lnTo>
                  <a:pt x="58550" y="73245"/>
                </a:lnTo>
                <a:lnTo>
                  <a:pt x="53706" y="75722"/>
                </a:lnTo>
                <a:cubicBezTo>
                  <a:pt x="52081" y="76565"/>
                  <a:pt x="50535" y="77508"/>
                  <a:pt x="48930" y="78421"/>
                </a:cubicBezTo>
                <a:cubicBezTo>
                  <a:pt x="50826" y="78311"/>
                  <a:pt x="52713" y="78220"/>
                  <a:pt x="54569" y="78160"/>
                </a:cubicBezTo>
                <a:cubicBezTo>
                  <a:pt x="54971" y="79946"/>
                  <a:pt x="55382" y="81722"/>
                  <a:pt x="55824" y="83468"/>
                </a:cubicBezTo>
                <a:cubicBezTo>
                  <a:pt x="56225" y="81783"/>
                  <a:pt x="56586" y="80027"/>
                  <a:pt x="57078" y="78341"/>
                </a:cubicBezTo>
                <a:lnTo>
                  <a:pt x="58550" y="73245"/>
                </a:lnTo>
                <a:lnTo>
                  <a:pt x="58553" y="73243"/>
                </a:lnTo>
                <a:close/>
                <a:moveTo>
                  <a:pt x="218682" y="73195"/>
                </a:moveTo>
                <a:lnTo>
                  <a:pt x="220994" y="73996"/>
                </a:lnTo>
                <a:lnTo>
                  <a:pt x="223281" y="74899"/>
                </a:lnTo>
                <a:cubicBezTo>
                  <a:pt x="221756" y="75631"/>
                  <a:pt x="220291" y="76314"/>
                  <a:pt x="218816" y="77117"/>
                </a:cubicBezTo>
                <a:cubicBezTo>
                  <a:pt x="217341" y="77919"/>
                  <a:pt x="215906" y="78732"/>
                  <a:pt x="214511" y="79545"/>
                </a:cubicBezTo>
                <a:cubicBezTo>
                  <a:pt x="213076" y="79003"/>
                  <a:pt x="211581" y="78652"/>
                  <a:pt x="210116" y="78220"/>
                </a:cubicBezTo>
                <a:cubicBezTo>
                  <a:pt x="211481" y="77337"/>
                  <a:pt x="212886" y="76444"/>
                  <a:pt x="214321" y="75591"/>
                </a:cubicBezTo>
                <a:close/>
                <a:moveTo>
                  <a:pt x="218676" y="73193"/>
                </a:moveTo>
                <a:lnTo>
                  <a:pt x="218686" y="73193"/>
                </a:lnTo>
                <a:lnTo>
                  <a:pt x="218682" y="73195"/>
                </a:lnTo>
                <a:close/>
                <a:moveTo>
                  <a:pt x="210748" y="70745"/>
                </a:moveTo>
                <a:lnTo>
                  <a:pt x="215344" y="72050"/>
                </a:lnTo>
                <a:cubicBezTo>
                  <a:pt x="213878" y="72912"/>
                  <a:pt x="212433" y="73785"/>
                  <a:pt x="211039" y="74659"/>
                </a:cubicBezTo>
                <a:cubicBezTo>
                  <a:pt x="209634" y="75542"/>
                  <a:pt x="208289" y="76384"/>
                  <a:pt x="206934" y="77368"/>
                </a:cubicBezTo>
                <a:cubicBezTo>
                  <a:pt x="205439" y="77047"/>
                  <a:pt x="203954" y="76665"/>
                  <a:pt x="202449" y="76354"/>
                </a:cubicBezTo>
                <a:cubicBezTo>
                  <a:pt x="203764" y="75371"/>
                  <a:pt x="205108" y="74458"/>
                  <a:pt x="206493" y="73505"/>
                </a:cubicBezTo>
                <a:cubicBezTo>
                  <a:pt x="207878" y="72581"/>
                  <a:pt x="209313" y="71578"/>
                  <a:pt x="210748" y="70755"/>
                </a:cubicBezTo>
                <a:close/>
                <a:moveTo>
                  <a:pt x="211852" y="63439"/>
                </a:moveTo>
                <a:lnTo>
                  <a:pt x="211460" y="64955"/>
                </a:lnTo>
                <a:cubicBezTo>
                  <a:pt x="232684" y="70454"/>
                  <a:pt x="252311" y="81953"/>
                  <a:pt x="267614" y="97728"/>
                </a:cubicBezTo>
                <a:lnTo>
                  <a:pt x="270454" y="100708"/>
                </a:lnTo>
                <a:lnTo>
                  <a:pt x="273143" y="103829"/>
                </a:lnTo>
                <a:cubicBezTo>
                  <a:pt x="274066" y="104842"/>
                  <a:pt x="274899" y="105936"/>
                  <a:pt x="275742" y="107020"/>
                </a:cubicBezTo>
                <a:cubicBezTo>
                  <a:pt x="276575" y="108114"/>
                  <a:pt x="277478" y="109147"/>
                  <a:pt x="278261" y="110281"/>
                </a:cubicBezTo>
                <a:cubicBezTo>
                  <a:pt x="281532" y="114696"/>
                  <a:pt x="284422" y="119362"/>
                  <a:pt x="287111" y="124149"/>
                </a:cubicBezTo>
                <a:cubicBezTo>
                  <a:pt x="292289" y="133812"/>
                  <a:pt x="296303" y="144118"/>
                  <a:pt x="298681" y="154825"/>
                </a:cubicBezTo>
                <a:lnTo>
                  <a:pt x="300207" y="154474"/>
                </a:lnTo>
                <a:lnTo>
                  <a:pt x="300227" y="154474"/>
                </a:lnTo>
                <a:cubicBezTo>
                  <a:pt x="297818" y="143626"/>
                  <a:pt x="293744" y="133190"/>
                  <a:pt x="288506" y="123396"/>
                </a:cubicBezTo>
                <a:cubicBezTo>
                  <a:pt x="285787" y="118550"/>
                  <a:pt x="282847" y="113823"/>
                  <a:pt x="279535" y="109348"/>
                </a:cubicBezTo>
                <a:cubicBezTo>
                  <a:pt x="278743" y="108204"/>
                  <a:pt x="277829" y="107150"/>
                  <a:pt x="276986" y="106046"/>
                </a:cubicBezTo>
                <a:cubicBezTo>
                  <a:pt x="276134" y="104953"/>
                  <a:pt x="275291" y="103849"/>
                  <a:pt x="274347" y="102815"/>
                </a:cubicBezTo>
                <a:lnTo>
                  <a:pt x="271618" y="99654"/>
                </a:lnTo>
                <a:lnTo>
                  <a:pt x="268738" y="96634"/>
                </a:lnTo>
                <a:cubicBezTo>
                  <a:pt x="253235" y="80659"/>
                  <a:pt x="233356" y="69019"/>
                  <a:pt x="211852" y="63439"/>
                </a:cubicBezTo>
                <a:close/>
                <a:moveTo>
                  <a:pt x="140084" y="62918"/>
                </a:moveTo>
                <a:lnTo>
                  <a:pt x="132211" y="65897"/>
                </a:lnTo>
                <a:lnTo>
                  <a:pt x="132207" y="65888"/>
                </a:lnTo>
                <a:lnTo>
                  <a:pt x="132207" y="65898"/>
                </a:lnTo>
                <a:lnTo>
                  <a:pt x="132211" y="65897"/>
                </a:lnTo>
                <a:lnTo>
                  <a:pt x="133050" y="67895"/>
                </a:lnTo>
                <a:cubicBezTo>
                  <a:pt x="135629" y="66921"/>
                  <a:pt x="138157" y="65787"/>
                  <a:pt x="140796" y="64975"/>
                </a:cubicBezTo>
                <a:close/>
                <a:moveTo>
                  <a:pt x="135147" y="61061"/>
                </a:moveTo>
                <a:cubicBezTo>
                  <a:pt x="131233" y="62546"/>
                  <a:pt x="127390" y="64232"/>
                  <a:pt x="123637" y="66099"/>
                </a:cubicBezTo>
                <a:lnTo>
                  <a:pt x="124611" y="68045"/>
                </a:lnTo>
                <a:cubicBezTo>
                  <a:pt x="128293" y="66209"/>
                  <a:pt x="132076" y="64563"/>
                  <a:pt x="135920" y="63098"/>
                </a:cubicBezTo>
                <a:close/>
                <a:moveTo>
                  <a:pt x="158086" y="58191"/>
                </a:moveTo>
                <a:cubicBezTo>
                  <a:pt x="155417" y="58593"/>
                  <a:pt x="152808" y="59315"/>
                  <a:pt x="150169" y="59887"/>
                </a:cubicBezTo>
                <a:cubicBezTo>
                  <a:pt x="148854" y="60198"/>
                  <a:pt x="147570" y="60610"/>
                  <a:pt x="146265" y="60971"/>
                </a:cubicBezTo>
                <a:cubicBezTo>
                  <a:pt x="144971" y="61352"/>
                  <a:pt x="143656" y="61673"/>
                  <a:pt x="142392" y="62135"/>
                </a:cubicBezTo>
                <a:lnTo>
                  <a:pt x="143064" y="64202"/>
                </a:lnTo>
                <a:cubicBezTo>
                  <a:pt x="144309" y="63740"/>
                  <a:pt x="145603" y="63429"/>
                  <a:pt x="146867" y="63058"/>
                </a:cubicBezTo>
                <a:cubicBezTo>
                  <a:pt x="148142" y="62707"/>
                  <a:pt x="149406" y="62305"/>
                  <a:pt x="150701" y="61994"/>
                </a:cubicBezTo>
                <a:cubicBezTo>
                  <a:pt x="153290" y="61432"/>
                  <a:pt x="155848" y="60720"/>
                  <a:pt x="158477" y="60329"/>
                </a:cubicBezTo>
                <a:close/>
                <a:moveTo>
                  <a:pt x="137666" y="56526"/>
                </a:moveTo>
                <a:cubicBezTo>
                  <a:pt x="136783" y="56837"/>
                  <a:pt x="135869" y="57108"/>
                  <a:pt x="134996" y="57449"/>
                </a:cubicBezTo>
                <a:lnTo>
                  <a:pt x="132367" y="58482"/>
                </a:lnTo>
                <a:lnTo>
                  <a:pt x="129738" y="59516"/>
                </a:lnTo>
                <a:cubicBezTo>
                  <a:pt x="128865" y="59877"/>
                  <a:pt x="128022" y="60289"/>
                  <a:pt x="127159" y="60670"/>
                </a:cubicBezTo>
                <a:lnTo>
                  <a:pt x="128042" y="62657"/>
                </a:lnTo>
                <a:lnTo>
                  <a:pt x="128052" y="62667"/>
                </a:lnTo>
                <a:cubicBezTo>
                  <a:pt x="128895" y="62295"/>
                  <a:pt x="129728" y="61884"/>
                  <a:pt x="130591" y="61533"/>
                </a:cubicBezTo>
                <a:lnTo>
                  <a:pt x="133180" y="60519"/>
                </a:lnTo>
                <a:lnTo>
                  <a:pt x="135759" y="59496"/>
                </a:lnTo>
                <a:cubicBezTo>
                  <a:pt x="136622" y="59155"/>
                  <a:pt x="137505" y="58894"/>
                  <a:pt x="138378" y="58583"/>
                </a:cubicBezTo>
                <a:close/>
                <a:moveTo>
                  <a:pt x="176610" y="56154"/>
                </a:moveTo>
                <a:cubicBezTo>
                  <a:pt x="174854" y="56154"/>
                  <a:pt x="173108" y="56315"/>
                  <a:pt x="171352" y="56455"/>
                </a:cubicBezTo>
                <a:cubicBezTo>
                  <a:pt x="169606" y="56586"/>
                  <a:pt x="167850" y="56696"/>
                  <a:pt x="166114" y="56957"/>
                </a:cubicBezTo>
                <a:lnTo>
                  <a:pt x="166124" y="56957"/>
                </a:lnTo>
                <a:lnTo>
                  <a:pt x="166375" y="59114"/>
                </a:lnTo>
                <a:cubicBezTo>
                  <a:pt x="168081" y="58854"/>
                  <a:pt x="169797" y="58743"/>
                  <a:pt x="171523" y="58623"/>
                </a:cubicBezTo>
                <a:cubicBezTo>
                  <a:pt x="173238" y="58492"/>
                  <a:pt x="174954" y="58332"/>
                  <a:pt x="176690" y="58332"/>
                </a:cubicBezTo>
                <a:close/>
                <a:moveTo>
                  <a:pt x="151564" y="56064"/>
                </a:moveTo>
                <a:lnTo>
                  <a:pt x="148985" y="56656"/>
                </a:lnTo>
                <a:cubicBezTo>
                  <a:pt x="148132" y="56877"/>
                  <a:pt x="147289" y="57138"/>
                  <a:pt x="146436" y="57368"/>
                </a:cubicBezTo>
                <a:cubicBezTo>
                  <a:pt x="144750" y="57880"/>
                  <a:pt x="143024" y="58262"/>
                  <a:pt x="141368" y="58874"/>
                </a:cubicBezTo>
                <a:lnTo>
                  <a:pt x="142041" y="60941"/>
                </a:lnTo>
                <a:lnTo>
                  <a:pt x="142021" y="60951"/>
                </a:lnTo>
                <a:cubicBezTo>
                  <a:pt x="143646" y="60349"/>
                  <a:pt x="145342" y="59967"/>
                  <a:pt x="147008" y="59466"/>
                </a:cubicBezTo>
                <a:cubicBezTo>
                  <a:pt x="147841" y="59235"/>
                  <a:pt x="148674" y="58974"/>
                  <a:pt x="149517" y="58763"/>
                </a:cubicBezTo>
                <a:lnTo>
                  <a:pt x="152055" y="58181"/>
                </a:lnTo>
                <a:close/>
                <a:moveTo>
                  <a:pt x="95199" y="54699"/>
                </a:moveTo>
                <a:lnTo>
                  <a:pt x="105114" y="69350"/>
                </a:lnTo>
                <a:cubicBezTo>
                  <a:pt x="103117" y="77638"/>
                  <a:pt x="101963" y="85766"/>
                  <a:pt x="101662" y="93674"/>
                </a:cubicBezTo>
                <a:cubicBezTo>
                  <a:pt x="85345" y="108364"/>
                  <a:pt x="73234" y="127631"/>
                  <a:pt x="67153" y="148654"/>
                </a:cubicBezTo>
                <a:cubicBezTo>
                  <a:pt x="65547" y="153892"/>
                  <a:pt x="64524" y="159280"/>
                  <a:pt x="63671" y="164689"/>
                </a:cubicBezTo>
                <a:lnTo>
                  <a:pt x="63149" y="168763"/>
                </a:lnTo>
                <a:cubicBezTo>
                  <a:pt x="62948" y="170118"/>
                  <a:pt x="62918" y="171492"/>
                  <a:pt x="62798" y="172857"/>
                </a:cubicBezTo>
                <a:cubicBezTo>
                  <a:pt x="62517" y="175587"/>
                  <a:pt x="62537" y="178336"/>
                  <a:pt x="62436" y="181085"/>
                </a:cubicBezTo>
                <a:cubicBezTo>
                  <a:pt x="62487" y="186574"/>
                  <a:pt x="62687" y="192083"/>
                  <a:pt x="63480" y="197502"/>
                </a:cubicBezTo>
                <a:cubicBezTo>
                  <a:pt x="63751" y="200232"/>
                  <a:pt x="64363" y="202911"/>
                  <a:pt x="64794" y="205610"/>
                </a:cubicBezTo>
                <a:lnTo>
                  <a:pt x="65718" y="209614"/>
                </a:lnTo>
                <a:lnTo>
                  <a:pt x="66179" y="211611"/>
                </a:lnTo>
                <a:lnTo>
                  <a:pt x="66741" y="213588"/>
                </a:lnTo>
                <a:cubicBezTo>
                  <a:pt x="68256" y="214401"/>
                  <a:pt x="69752" y="215183"/>
                  <a:pt x="71237" y="215936"/>
                </a:cubicBezTo>
                <a:cubicBezTo>
                  <a:pt x="72782" y="216668"/>
                  <a:pt x="74327" y="217351"/>
                  <a:pt x="75843" y="218013"/>
                </a:cubicBezTo>
                <a:cubicBezTo>
                  <a:pt x="78823" y="219348"/>
                  <a:pt x="82014" y="220451"/>
                  <a:pt x="85024" y="221465"/>
                </a:cubicBezTo>
                <a:cubicBezTo>
                  <a:pt x="85767" y="223321"/>
                  <a:pt x="86660" y="225118"/>
                  <a:pt x="87463" y="226954"/>
                </a:cubicBezTo>
                <a:lnTo>
                  <a:pt x="88837" y="229623"/>
                </a:lnTo>
                <a:lnTo>
                  <a:pt x="90010" y="231818"/>
                </a:lnTo>
                <a:lnTo>
                  <a:pt x="90272" y="232262"/>
                </a:lnTo>
                <a:lnTo>
                  <a:pt x="90844" y="232373"/>
                </a:lnTo>
                <a:lnTo>
                  <a:pt x="90840" y="232386"/>
                </a:lnTo>
                <a:lnTo>
                  <a:pt x="96504" y="233326"/>
                </a:lnTo>
                <a:cubicBezTo>
                  <a:pt x="99394" y="238052"/>
                  <a:pt x="102705" y="242518"/>
                  <a:pt x="106348" y="246712"/>
                </a:cubicBezTo>
                <a:lnTo>
                  <a:pt x="105826" y="249863"/>
                </a:lnTo>
                <a:cubicBezTo>
                  <a:pt x="105676" y="250917"/>
                  <a:pt x="105565" y="251950"/>
                  <a:pt x="105445" y="253014"/>
                </a:cubicBezTo>
                <a:cubicBezTo>
                  <a:pt x="108666" y="256536"/>
                  <a:pt x="112238" y="259697"/>
                  <a:pt x="115911" y="262727"/>
                </a:cubicBezTo>
                <a:cubicBezTo>
                  <a:pt x="115961" y="264363"/>
                  <a:pt x="116041" y="266019"/>
                  <a:pt x="116152" y="267705"/>
                </a:cubicBezTo>
                <a:cubicBezTo>
                  <a:pt x="116252" y="269400"/>
                  <a:pt x="116463" y="271016"/>
                  <a:pt x="116653" y="272712"/>
                </a:cubicBezTo>
                <a:lnTo>
                  <a:pt x="118269" y="282267"/>
                </a:lnTo>
                <a:lnTo>
                  <a:pt x="118399" y="282907"/>
                </a:lnTo>
                <a:lnTo>
                  <a:pt x="118239" y="283168"/>
                </a:lnTo>
                <a:lnTo>
                  <a:pt x="118229" y="283159"/>
                </a:lnTo>
                <a:lnTo>
                  <a:pt x="102645" y="308234"/>
                </a:lnTo>
                <a:cubicBezTo>
                  <a:pt x="99685" y="308586"/>
                  <a:pt x="96574" y="308977"/>
                  <a:pt x="93514" y="309148"/>
                </a:cubicBezTo>
                <a:cubicBezTo>
                  <a:pt x="90463" y="309308"/>
                  <a:pt x="87272" y="309499"/>
                  <a:pt x="84131" y="309479"/>
                </a:cubicBezTo>
                <a:cubicBezTo>
                  <a:pt x="54790" y="287242"/>
                  <a:pt x="33366" y="254649"/>
                  <a:pt x="25067" y="218645"/>
                </a:cubicBezTo>
                <a:cubicBezTo>
                  <a:pt x="22980" y="209674"/>
                  <a:pt x="21555" y="200533"/>
                  <a:pt x="21074" y="191341"/>
                </a:cubicBezTo>
                <a:cubicBezTo>
                  <a:pt x="20562" y="182159"/>
                  <a:pt x="20803" y="172947"/>
                  <a:pt x="21806" y="163796"/>
                </a:cubicBezTo>
                <a:cubicBezTo>
                  <a:pt x="23803" y="145483"/>
                  <a:pt x="29172" y="127531"/>
                  <a:pt x="37280" y="110994"/>
                </a:cubicBezTo>
                <a:cubicBezTo>
                  <a:pt x="40721" y="109348"/>
                  <a:pt x="44003" y="107762"/>
                  <a:pt x="47485" y="106428"/>
                </a:cubicBezTo>
                <a:cubicBezTo>
                  <a:pt x="53335" y="96152"/>
                  <a:pt x="60279" y="86479"/>
                  <a:pt x="68337" y="77819"/>
                </a:cubicBezTo>
                <a:cubicBezTo>
                  <a:pt x="76384" y="69149"/>
                  <a:pt x="85396" y="61392"/>
                  <a:pt x="95169" y="54719"/>
                </a:cubicBezTo>
                <a:close/>
                <a:moveTo>
                  <a:pt x="86931" y="54127"/>
                </a:moveTo>
                <a:cubicBezTo>
                  <a:pt x="89098" y="54197"/>
                  <a:pt x="91236" y="54288"/>
                  <a:pt x="93343" y="54408"/>
                </a:cubicBezTo>
                <a:lnTo>
                  <a:pt x="93333" y="54408"/>
                </a:lnTo>
                <a:cubicBezTo>
                  <a:pt x="83810" y="61001"/>
                  <a:pt x="75020" y="68647"/>
                  <a:pt x="67163" y="77147"/>
                </a:cubicBezTo>
                <a:cubicBezTo>
                  <a:pt x="59296" y="85656"/>
                  <a:pt x="52472" y="95099"/>
                  <a:pt x="46712" y="105153"/>
                </a:cubicBezTo>
                <a:cubicBezTo>
                  <a:pt x="45157" y="105786"/>
                  <a:pt x="43541" y="106418"/>
                  <a:pt x="42006" y="107120"/>
                </a:cubicBezTo>
                <a:cubicBezTo>
                  <a:pt x="40471" y="107823"/>
                  <a:pt x="38915" y="108555"/>
                  <a:pt x="37360" y="109308"/>
                </a:cubicBezTo>
                <a:cubicBezTo>
                  <a:pt x="36346" y="104039"/>
                  <a:pt x="35734" y="98681"/>
                  <a:pt x="35253" y="93122"/>
                </a:cubicBezTo>
                <a:cubicBezTo>
                  <a:pt x="39588" y="86077"/>
                  <a:pt x="44414" y="79344"/>
                  <a:pt x="49652" y="72942"/>
                </a:cubicBezTo>
                <a:cubicBezTo>
                  <a:pt x="54951" y="66590"/>
                  <a:pt x="60700" y="60640"/>
                  <a:pt x="66801" y="55070"/>
                </a:cubicBezTo>
                <a:lnTo>
                  <a:pt x="67123" y="55010"/>
                </a:lnTo>
                <a:cubicBezTo>
                  <a:pt x="71648" y="54569"/>
                  <a:pt x="76013" y="54187"/>
                  <a:pt x="80428" y="54147"/>
                </a:cubicBezTo>
                <a:cubicBezTo>
                  <a:pt x="82626" y="54117"/>
                  <a:pt x="84753" y="54047"/>
                  <a:pt x="86931" y="54127"/>
                </a:cubicBezTo>
                <a:close/>
                <a:moveTo>
                  <a:pt x="146617" y="53766"/>
                </a:moveTo>
                <a:lnTo>
                  <a:pt x="143446" y="54669"/>
                </a:lnTo>
                <a:cubicBezTo>
                  <a:pt x="142392" y="54960"/>
                  <a:pt x="141328" y="55261"/>
                  <a:pt x="140295" y="55632"/>
                </a:cubicBezTo>
                <a:lnTo>
                  <a:pt x="140967" y="57700"/>
                </a:lnTo>
                <a:lnTo>
                  <a:pt x="140977" y="57700"/>
                </a:lnTo>
                <a:cubicBezTo>
                  <a:pt x="141991" y="57328"/>
                  <a:pt x="143034" y="57037"/>
                  <a:pt x="144068" y="56746"/>
                </a:cubicBezTo>
                <a:lnTo>
                  <a:pt x="147178" y="55863"/>
                </a:lnTo>
                <a:close/>
                <a:moveTo>
                  <a:pt x="176490" y="52742"/>
                </a:moveTo>
                <a:lnTo>
                  <a:pt x="174402" y="52793"/>
                </a:lnTo>
                <a:lnTo>
                  <a:pt x="172325" y="52953"/>
                </a:lnTo>
                <a:lnTo>
                  <a:pt x="168171" y="53264"/>
                </a:lnTo>
                <a:cubicBezTo>
                  <a:pt x="166786" y="53405"/>
                  <a:pt x="165421" y="53605"/>
                  <a:pt x="164037" y="53776"/>
                </a:cubicBezTo>
                <a:cubicBezTo>
                  <a:pt x="162662" y="53957"/>
                  <a:pt x="161277" y="54097"/>
                  <a:pt x="159922" y="54368"/>
                </a:cubicBezTo>
                <a:lnTo>
                  <a:pt x="160274" y="56515"/>
                </a:lnTo>
                <a:lnTo>
                  <a:pt x="160294" y="56526"/>
                </a:lnTo>
                <a:cubicBezTo>
                  <a:pt x="161628" y="56255"/>
                  <a:pt x="162993" y="56114"/>
                  <a:pt x="164338" y="55944"/>
                </a:cubicBezTo>
                <a:cubicBezTo>
                  <a:pt x="165692" y="55783"/>
                  <a:pt x="167037" y="55582"/>
                  <a:pt x="168402" y="55442"/>
                </a:cubicBezTo>
                <a:lnTo>
                  <a:pt x="172486" y="55131"/>
                </a:lnTo>
                <a:lnTo>
                  <a:pt x="174523" y="54970"/>
                </a:lnTo>
                <a:lnTo>
                  <a:pt x="176570" y="54920"/>
                </a:lnTo>
                <a:close/>
                <a:moveTo>
                  <a:pt x="102384" y="51308"/>
                </a:moveTo>
                <a:cubicBezTo>
                  <a:pt x="103769" y="50505"/>
                  <a:pt x="105414" y="50756"/>
                  <a:pt x="106046" y="51870"/>
                </a:cubicBezTo>
                <a:lnTo>
                  <a:pt x="106057" y="51860"/>
                </a:lnTo>
                <a:cubicBezTo>
                  <a:pt x="106608" y="52823"/>
                  <a:pt x="106247" y="54108"/>
                  <a:pt x="105274" y="54930"/>
                </a:cubicBezTo>
                <a:lnTo>
                  <a:pt x="113241" y="68236"/>
                </a:lnTo>
                <a:cubicBezTo>
                  <a:pt x="110412" y="77960"/>
                  <a:pt x="108896" y="87613"/>
                  <a:pt x="108585" y="96905"/>
                </a:cubicBezTo>
                <a:cubicBezTo>
                  <a:pt x="103448" y="101290"/>
                  <a:pt x="98701" y="106147"/>
                  <a:pt x="94426" y="111385"/>
                </a:cubicBezTo>
                <a:cubicBezTo>
                  <a:pt x="95109" y="112208"/>
                  <a:pt x="95209" y="113362"/>
                  <a:pt x="94597" y="114145"/>
                </a:cubicBezTo>
                <a:cubicBezTo>
                  <a:pt x="93885" y="115048"/>
                  <a:pt x="92470" y="115148"/>
                  <a:pt x="91446" y="114386"/>
                </a:cubicBezTo>
                <a:cubicBezTo>
                  <a:pt x="90413" y="113623"/>
                  <a:pt x="90192" y="112228"/>
                  <a:pt x="90934" y="111285"/>
                </a:cubicBezTo>
                <a:cubicBezTo>
                  <a:pt x="91577" y="110462"/>
                  <a:pt x="92731" y="110271"/>
                  <a:pt x="93664" y="110773"/>
                </a:cubicBezTo>
                <a:cubicBezTo>
                  <a:pt x="97898" y="105595"/>
                  <a:pt x="102585" y="100779"/>
                  <a:pt x="107662" y="96414"/>
                </a:cubicBezTo>
                <a:cubicBezTo>
                  <a:pt x="107973" y="87342"/>
                  <a:pt x="109418" y="77910"/>
                  <a:pt x="112117" y="68427"/>
                </a:cubicBezTo>
                <a:lnTo>
                  <a:pt x="104250" y="55532"/>
                </a:lnTo>
                <a:cubicBezTo>
                  <a:pt x="103076" y="56024"/>
                  <a:pt x="101772" y="55753"/>
                  <a:pt x="101180" y="54810"/>
                </a:cubicBezTo>
                <a:cubicBezTo>
                  <a:pt x="100497" y="53736"/>
                  <a:pt x="101019" y="52141"/>
                  <a:pt x="102384" y="51308"/>
                </a:cubicBezTo>
                <a:close/>
                <a:moveTo>
                  <a:pt x="165903" y="50113"/>
                </a:moveTo>
                <a:lnTo>
                  <a:pt x="162632" y="50525"/>
                </a:lnTo>
                <a:cubicBezTo>
                  <a:pt x="161538" y="50645"/>
                  <a:pt x="160454" y="50796"/>
                  <a:pt x="159381" y="51016"/>
                </a:cubicBezTo>
                <a:lnTo>
                  <a:pt x="159732" y="53164"/>
                </a:lnTo>
                <a:lnTo>
                  <a:pt x="159742" y="53164"/>
                </a:lnTo>
                <a:cubicBezTo>
                  <a:pt x="160806" y="52953"/>
                  <a:pt x="161869" y="52803"/>
                  <a:pt x="162943" y="52682"/>
                </a:cubicBezTo>
                <a:lnTo>
                  <a:pt x="166154" y="52271"/>
                </a:lnTo>
                <a:close/>
                <a:moveTo>
                  <a:pt x="172616" y="21786"/>
                </a:moveTo>
                <a:cubicBezTo>
                  <a:pt x="190960" y="20933"/>
                  <a:pt x="209534" y="22950"/>
                  <a:pt x="227195" y="28318"/>
                </a:cubicBezTo>
                <a:cubicBezTo>
                  <a:pt x="244846" y="33647"/>
                  <a:pt x="261583" y="41985"/>
                  <a:pt x="276374" y="52963"/>
                </a:cubicBezTo>
                <a:cubicBezTo>
                  <a:pt x="291155" y="63951"/>
                  <a:pt x="304040" y="77448"/>
                  <a:pt x="314315" y="92731"/>
                </a:cubicBezTo>
                <a:cubicBezTo>
                  <a:pt x="314175" y="94627"/>
                  <a:pt x="314014" y="96504"/>
                  <a:pt x="313834" y="98350"/>
                </a:cubicBezTo>
                <a:cubicBezTo>
                  <a:pt x="313663" y="100196"/>
                  <a:pt x="313462" y="102013"/>
                  <a:pt x="313171" y="103849"/>
                </a:cubicBezTo>
                <a:cubicBezTo>
                  <a:pt x="319172" y="114044"/>
                  <a:pt x="324029" y="124922"/>
                  <a:pt x="327581" y="136221"/>
                </a:cubicBezTo>
                <a:lnTo>
                  <a:pt x="334061" y="171031"/>
                </a:lnTo>
                <a:lnTo>
                  <a:pt x="316413" y="172255"/>
                </a:lnTo>
                <a:cubicBezTo>
                  <a:pt x="310392" y="166355"/>
                  <a:pt x="303759" y="161297"/>
                  <a:pt x="297136" y="157083"/>
                </a:cubicBezTo>
                <a:cubicBezTo>
                  <a:pt x="292671" y="135639"/>
                  <a:pt x="281934" y="115599"/>
                  <a:pt x="266741" y="99765"/>
                </a:cubicBezTo>
                <a:cubicBezTo>
                  <a:pt x="251579" y="83890"/>
                  <a:pt x="231971" y="72360"/>
                  <a:pt x="210778" y="66901"/>
                </a:cubicBezTo>
                <a:cubicBezTo>
                  <a:pt x="204908" y="70574"/>
                  <a:pt x="199599" y="74467"/>
                  <a:pt x="194803" y="78873"/>
                </a:cubicBezTo>
                <a:lnTo>
                  <a:pt x="191823" y="78481"/>
                </a:lnTo>
                <a:lnTo>
                  <a:pt x="188812" y="78261"/>
                </a:lnTo>
                <a:cubicBezTo>
                  <a:pt x="187809" y="78200"/>
                  <a:pt x="186815" y="78060"/>
                  <a:pt x="185802" y="78060"/>
                </a:cubicBezTo>
                <a:lnTo>
                  <a:pt x="183583" y="78009"/>
                </a:lnTo>
                <a:lnTo>
                  <a:pt x="183584" y="78010"/>
                </a:lnTo>
                <a:lnTo>
                  <a:pt x="182781" y="77991"/>
                </a:lnTo>
                <a:lnTo>
                  <a:pt x="182400" y="78421"/>
                </a:lnTo>
                <a:cubicBezTo>
                  <a:pt x="181116" y="79826"/>
                  <a:pt x="179891" y="81401"/>
                  <a:pt x="178717" y="82907"/>
                </a:cubicBezTo>
                <a:cubicBezTo>
                  <a:pt x="173148" y="83037"/>
                  <a:pt x="167609" y="83559"/>
                  <a:pt x="162190" y="84663"/>
                </a:cubicBezTo>
                <a:cubicBezTo>
                  <a:pt x="160575" y="83238"/>
                  <a:pt x="158939" y="82034"/>
                  <a:pt x="157213" y="80739"/>
                </a:cubicBezTo>
                <a:cubicBezTo>
                  <a:pt x="154885" y="81201"/>
                  <a:pt x="152637" y="81973"/>
                  <a:pt x="150339" y="82565"/>
                </a:cubicBezTo>
                <a:lnTo>
                  <a:pt x="146968" y="83709"/>
                </a:lnTo>
                <a:lnTo>
                  <a:pt x="145282" y="84271"/>
                </a:lnTo>
                <a:lnTo>
                  <a:pt x="143626" y="84934"/>
                </a:lnTo>
                <a:cubicBezTo>
                  <a:pt x="142181" y="84151"/>
                  <a:pt x="140706" y="83388"/>
                  <a:pt x="139191" y="82626"/>
                </a:cubicBezTo>
                <a:cubicBezTo>
                  <a:pt x="137706" y="81933"/>
                  <a:pt x="136171" y="81251"/>
                  <a:pt x="134615" y="80579"/>
                </a:cubicBezTo>
                <a:cubicBezTo>
                  <a:pt x="131454" y="79174"/>
                  <a:pt x="128293" y="78110"/>
                  <a:pt x="124912" y="76976"/>
                </a:cubicBezTo>
                <a:lnTo>
                  <a:pt x="124911" y="76973"/>
                </a:lnTo>
                <a:lnTo>
                  <a:pt x="124892" y="76967"/>
                </a:lnTo>
                <a:lnTo>
                  <a:pt x="124741" y="76696"/>
                </a:lnTo>
                <a:lnTo>
                  <a:pt x="124759" y="76691"/>
                </a:lnTo>
                <a:lnTo>
                  <a:pt x="110813" y="50715"/>
                </a:lnTo>
                <a:cubicBezTo>
                  <a:pt x="111987" y="47966"/>
                  <a:pt x="113221" y="45136"/>
                  <a:pt x="114576" y="42347"/>
                </a:cubicBezTo>
                <a:cubicBezTo>
                  <a:pt x="115961" y="39617"/>
                  <a:pt x="117416" y="36828"/>
                  <a:pt x="118981" y="34048"/>
                </a:cubicBezTo>
                <a:cubicBezTo>
                  <a:pt x="135990" y="26913"/>
                  <a:pt x="154243" y="22789"/>
                  <a:pt x="172616" y="21786"/>
                </a:cubicBezTo>
                <a:close/>
                <a:moveTo>
                  <a:pt x="254569" y="15443"/>
                </a:moveTo>
                <a:cubicBezTo>
                  <a:pt x="255371" y="15805"/>
                  <a:pt x="255923" y="16427"/>
                  <a:pt x="256074" y="17029"/>
                </a:cubicBezTo>
                <a:cubicBezTo>
                  <a:pt x="257348" y="17611"/>
                  <a:pt x="258623" y="18173"/>
                  <a:pt x="259877" y="18775"/>
                </a:cubicBezTo>
                <a:lnTo>
                  <a:pt x="263600" y="20671"/>
                </a:lnTo>
                <a:lnTo>
                  <a:pt x="267313" y="22588"/>
                </a:lnTo>
                <a:lnTo>
                  <a:pt x="270945" y="24655"/>
                </a:lnTo>
                <a:cubicBezTo>
                  <a:pt x="271738" y="26291"/>
                  <a:pt x="272520" y="27916"/>
                  <a:pt x="273273" y="29532"/>
                </a:cubicBezTo>
                <a:cubicBezTo>
                  <a:pt x="274006" y="31188"/>
                  <a:pt x="274698" y="32843"/>
                  <a:pt x="275380" y="34489"/>
                </a:cubicBezTo>
                <a:lnTo>
                  <a:pt x="273604" y="34569"/>
                </a:lnTo>
                <a:cubicBezTo>
                  <a:pt x="272370" y="31469"/>
                  <a:pt x="270945" y="28508"/>
                  <a:pt x="269470" y="25468"/>
                </a:cubicBezTo>
                <a:cubicBezTo>
                  <a:pt x="267222" y="24133"/>
                  <a:pt x="264894" y="22939"/>
                  <a:pt x="262556" y="21755"/>
                </a:cubicBezTo>
                <a:lnTo>
                  <a:pt x="259054" y="19979"/>
                </a:lnTo>
                <a:lnTo>
                  <a:pt x="255482" y="18343"/>
                </a:lnTo>
                <a:cubicBezTo>
                  <a:pt x="254930" y="18624"/>
                  <a:pt x="254117" y="18624"/>
                  <a:pt x="253324" y="18273"/>
                </a:cubicBezTo>
                <a:lnTo>
                  <a:pt x="253314" y="18283"/>
                </a:lnTo>
                <a:cubicBezTo>
                  <a:pt x="252180" y="17761"/>
                  <a:pt x="251528" y="16708"/>
                  <a:pt x="251859" y="15925"/>
                </a:cubicBezTo>
                <a:cubicBezTo>
                  <a:pt x="252190" y="15142"/>
                  <a:pt x="253405" y="14922"/>
                  <a:pt x="254569" y="15443"/>
                </a:cubicBezTo>
                <a:close/>
                <a:moveTo>
                  <a:pt x="178456" y="11209"/>
                </a:moveTo>
                <a:cubicBezTo>
                  <a:pt x="202298" y="10827"/>
                  <a:pt x="226402" y="15453"/>
                  <a:pt x="248407" y="24976"/>
                </a:cubicBezTo>
                <a:lnTo>
                  <a:pt x="248026" y="25869"/>
                </a:lnTo>
                <a:lnTo>
                  <a:pt x="248016" y="25869"/>
                </a:lnTo>
                <a:cubicBezTo>
                  <a:pt x="226231" y="16427"/>
                  <a:pt x="202359" y="11841"/>
                  <a:pt x="178747" y="12172"/>
                </a:cubicBezTo>
                <a:cubicBezTo>
                  <a:pt x="155115" y="12463"/>
                  <a:pt x="131394" y="17802"/>
                  <a:pt x="109869" y="27786"/>
                </a:cubicBezTo>
                <a:cubicBezTo>
                  <a:pt x="108384" y="30325"/>
                  <a:pt x="107050" y="32984"/>
                  <a:pt x="105765" y="35593"/>
                </a:cubicBezTo>
                <a:lnTo>
                  <a:pt x="103899" y="39486"/>
                </a:lnTo>
                <a:lnTo>
                  <a:pt x="102203" y="43460"/>
                </a:lnTo>
                <a:lnTo>
                  <a:pt x="101079" y="43310"/>
                </a:lnTo>
                <a:cubicBezTo>
                  <a:pt x="102203" y="40600"/>
                  <a:pt x="103397" y="37841"/>
                  <a:pt x="104732" y="35192"/>
                </a:cubicBezTo>
                <a:cubicBezTo>
                  <a:pt x="106056" y="32532"/>
                  <a:pt x="107411" y="29743"/>
                  <a:pt x="108946" y="27134"/>
                </a:cubicBezTo>
                <a:cubicBezTo>
                  <a:pt x="130651" y="16989"/>
                  <a:pt x="154594" y="11540"/>
                  <a:pt x="178456" y="11209"/>
                </a:cubicBezTo>
                <a:close/>
                <a:moveTo>
                  <a:pt x="143987" y="6633"/>
                </a:moveTo>
                <a:lnTo>
                  <a:pt x="143997" y="6633"/>
                </a:lnTo>
                <a:cubicBezTo>
                  <a:pt x="142061" y="8700"/>
                  <a:pt x="140184" y="10757"/>
                  <a:pt x="138378" y="12804"/>
                </a:cubicBezTo>
                <a:cubicBezTo>
                  <a:pt x="136150" y="13356"/>
                  <a:pt x="133953" y="14029"/>
                  <a:pt x="131735" y="14641"/>
                </a:cubicBezTo>
                <a:cubicBezTo>
                  <a:pt x="133451" y="12523"/>
                  <a:pt x="135217" y="10346"/>
                  <a:pt x="137063" y="8259"/>
                </a:cubicBezTo>
                <a:close/>
                <a:moveTo>
                  <a:pt x="162602" y="3703"/>
                </a:moveTo>
                <a:cubicBezTo>
                  <a:pt x="160464" y="5559"/>
                  <a:pt x="158387" y="7416"/>
                  <a:pt x="156380" y="9272"/>
                </a:cubicBezTo>
                <a:cubicBezTo>
                  <a:pt x="154122" y="9523"/>
                  <a:pt x="151895" y="10005"/>
                  <a:pt x="149657" y="10376"/>
                </a:cubicBezTo>
                <a:lnTo>
                  <a:pt x="146305" y="10988"/>
                </a:lnTo>
                <a:cubicBezTo>
                  <a:pt x="145192" y="11209"/>
                  <a:pt x="144088" y="11480"/>
                  <a:pt x="142974" y="11731"/>
                </a:cubicBezTo>
                <a:cubicBezTo>
                  <a:pt x="143897" y="10717"/>
                  <a:pt x="144840" y="9684"/>
                  <a:pt x="145794" y="8680"/>
                </a:cubicBezTo>
                <a:lnTo>
                  <a:pt x="148724" y="5750"/>
                </a:lnTo>
                <a:cubicBezTo>
                  <a:pt x="153320" y="4837"/>
                  <a:pt x="157956" y="4275"/>
                  <a:pt x="162602" y="3703"/>
                </a:cubicBezTo>
                <a:close/>
                <a:moveTo>
                  <a:pt x="192163" y="0"/>
                </a:moveTo>
                <a:cubicBezTo>
                  <a:pt x="206754" y="913"/>
                  <a:pt x="221314" y="3542"/>
                  <a:pt x="235342" y="7877"/>
                </a:cubicBezTo>
                <a:cubicBezTo>
                  <a:pt x="236657" y="9563"/>
                  <a:pt x="237941" y="11239"/>
                  <a:pt x="239186" y="12905"/>
                </a:cubicBezTo>
                <a:cubicBezTo>
                  <a:pt x="240460" y="13356"/>
                  <a:pt x="241754" y="13757"/>
                  <a:pt x="243009" y="14239"/>
                </a:cubicBezTo>
                <a:lnTo>
                  <a:pt x="246772" y="15714"/>
                </a:lnTo>
                <a:cubicBezTo>
                  <a:pt x="248277" y="17932"/>
                  <a:pt x="249732" y="20119"/>
                  <a:pt x="251077" y="22427"/>
                </a:cubicBezTo>
                <a:lnTo>
                  <a:pt x="249893" y="21896"/>
                </a:lnTo>
                <a:lnTo>
                  <a:pt x="249913" y="21896"/>
                </a:lnTo>
                <a:cubicBezTo>
                  <a:pt x="242939" y="18945"/>
                  <a:pt x="235824" y="16286"/>
                  <a:pt x="228509" y="14279"/>
                </a:cubicBezTo>
                <a:cubicBezTo>
                  <a:pt x="224876" y="13175"/>
                  <a:pt x="221173" y="12363"/>
                  <a:pt x="217481" y="11510"/>
                </a:cubicBezTo>
                <a:cubicBezTo>
                  <a:pt x="215634" y="11048"/>
                  <a:pt x="213758" y="10787"/>
                  <a:pt x="211901" y="10426"/>
                </a:cubicBezTo>
                <a:cubicBezTo>
                  <a:pt x="210035" y="10105"/>
                  <a:pt x="208179" y="9704"/>
                  <a:pt x="206302" y="9483"/>
                </a:cubicBezTo>
                <a:cubicBezTo>
                  <a:pt x="202549" y="9001"/>
                  <a:pt x="198796" y="8449"/>
                  <a:pt x="195023" y="8218"/>
                </a:cubicBezTo>
                <a:cubicBezTo>
                  <a:pt x="193137" y="8078"/>
                  <a:pt x="191250" y="7897"/>
                  <a:pt x="189364" y="7817"/>
                </a:cubicBezTo>
                <a:lnTo>
                  <a:pt x="183704" y="7656"/>
                </a:lnTo>
                <a:lnTo>
                  <a:pt x="180874" y="7596"/>
                </a:lnTo>
                <a:lnTo>
                  <a:pt x="178045" y="7656"/>
                </a:lnTo>
                <a:lnTo>
                  <a:pt x="172385" y="7797"/>
                </a:lnTo>
                <a:lnTo>
                  <a:pt x="166726" y="8198"/>
                </a:lnTo>
                <a:cubicBezTo>
                  <a:pt x="164839" y="8329"/>
                  <a:pt x="162952" y="8469"/>
                  <a:pt x="161076" y="8730"/>
                </a:cubicBezTo>
                <a:cubicBezTo>
                  <a:pt x="163063" y="6894"/>
                  <a:pt x="165120" y="5238"/>
                  <a:pt x="167227" y="3532"/>
                </a:cubicBezTo>
                <a:cubicBezTo>
                  <a:pt x="168893" y="3412"/>
                  <a:pt x="170549" y="3271"/>
                  <a:pt x="172204" y="3181"/>
                </a:cubicBezTo>
                <a:lnTo>
                  <a:pt x="177182" y="3040"/>
                </a:lnTo>
                <a:cubicBezTo>
                  <a:pt x="178847" y="3020"/>
                  <a:pt x="180503" y="2930"/>
                  <a:pt x="182159" y="2980"/>
                </a:cubicBezTo>
                <a:lnTo>
                  <a:pt x="187136" y="3101"/>
                </a:lnTo>
                <a:cubicBezTo>
                  <a:pt x="188782" y="2047"/>
                  <a:pt x="190457" y="953"/>
                  <a:pt x="192163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001" cap="flat">
            <a:noFill/>
            <a:prstDash val="solid"/>
            <a:miter/>
          </a:ln>
          <a:effectLst>
            <a:outerShdw blurRad="304800" sx="102000" sy="102000" algn="ctr" rotWithShape="0">
              <a:schemeClr val="accent1">
                <a:alpha val="68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A07A8D2-FE1C-BCBD-6D21-BE92EF6CA8ED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39E94AC-633C-1CD9-D9F7-1B3C038B3900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DE23B7-3883-AB76-1108-768248C4BB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68" name="Graphic 150">
              <a:extLst>
                <a:ext uri="{FF2B5EF4-FFF2-40B4-BE49-F238E27FC236}">
                  <a16:creationId xmlns:a16="http://schemas.microsoft.com/office/drawing/2014/main" id="{3B0D7A55-CAA5-9E8C-C4A5-A7359FAA895D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237F639-6292-DC0A-F838-B37A32AE30E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F411259-EF40-C1B0-976F-48BE8BF74EAC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D17A1E3-6833-AFD6-52EF-C3A9A9E75C91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150">
              <a:extLst>
                <a:ext uri="{FF2B5EF4-FFF2-40B4-BE49-F238E27FC236}">
                  <a16:creationId xmlns:a16="http://schemas.microsoft.com/office/drawing/2014/main" id="{5D68BF5A-439D-B604-D58C-C8C951640869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5FA4864-46B7-A4F1-1118-A201436AA4D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5332D5F-C280-1C5E-6944-69DA63E9ABF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0">
              <a:extLst>
                <a:ext uri="{FF2B5EF4-FFF2-40B4-BE49-F238E27FC236}">
                  <a16:creationId xmlns:a16="http://schemas.microsoft.com/office/drawing/2014/main" id="{30E984E5-7DD3-4801-6059-DC204DA0CECB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2988FC0-005B-490F-052E-CF3D1A024232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00EA90-9477-646A-CFA3-F80559424645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156E120-1E34-FE3F-FBB0-099A163EF495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0">
              <a:extLst>
                <a:ext uri="{FF2B5EF4-FFF2-40B4-BE49-F238E27FC236}">
                  <a16:creationId xmlns:a16="http://schemas.microsoft.com/office/drawing/2014/main" id="{09A0DE0F-582C-F168-D116-BA9B3A985B0B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6BC7813-230E-3BC7-1C03-531E8CC3C900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906954E-A6FB-4A86-5240-0AAF95F30438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56F8F3F-8869-09FC-B6D5-78C20A540447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F569924-423E-2AE6-F7B0-0C87D617EF84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4E77228-8A21-77B6-BDC2-20D1EA4A60D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2" name="Graphic 151">
              <a:extLst>
                <a:ext uri="{FF2B5EF4-FFF2-40B4-BE49-F238E27FC236}">
                  <a16:creationId xmlns:a16="http://schemas.microsoft.com/office/drawing/2014/main" id="{EA996655-367F-4944-607C-BC74604E4E1F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12404A-DC8D-85E5-3F5A-BE75A4F7535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B04A2FD-B1F4-AA44-073A-578A64F13765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749F6CB-2286-984D-79F3-7954C6B6C1F3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DF1C120-B4B5-A200-C0A7-AA3F6572A22F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93CE1DC-7F7C-D975-DF09-FBEE67D3AD12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4DCE360-45AD-47D2-F468-43C7F2BDC9FF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aphic 151">
              <a:extLst>
                <a:ext uri="{FF2B5EF4-FFF2-40B4-BE49-F238E27FC236}">
                  <a16:creationId xmlns:a16="http://schemas.microsoft.com/office/drawing/2014/main" id="{8D503900-417E-4982-61DA-25F3D65E0B5E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ECB744E-F416-954A-3156-314CA130B3D2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DF23ABB-8681-539D-B4A9-79B2297401F4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76572BF-B54D-4450-CF0E-DEB97EA960A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151">
              <a:extLst>
                <a:ext uri="{FF2B5EF4-FFF2-40B4-BE49-F238E27FC236}">
                  <a16:creationId xmlns:a16="http://schemas.microsoft.com/office/drawing/2014/main" id="{9AFE8664-8990-FAEB-295C-DAE1744F4A2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8ECB82C-992A-6002-DD70-BF5FC46D7F1B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0835B3-6328-44A9-8B49-FEE3F904CEE9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5DB06E-E20F-F70A-836B-34346464FBB0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aphic 151">
              <a:extLst>
                <a:ext uri="{FF2B5EF4-FFF2-40B4-BE49-F238E27FC236}">
                  <a16:creationId xmlns:a16="http://schemas.microsoft.com/office/drawing/2014/main" id="{19E75AF1-8270-707C-456B-819662DAB1A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43935E8-597B-516C-1BA5-65732BAD0B5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C33B6A5-887C-39F3-E40C-D39C886384A7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DA1FEFE-74BA-DF2E-6ED3-A245BBE98F7D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aphic 151">
              <a:extLst>
                <a:ext uri="{FF2B5EF4-FFF2-40B4-BE49-F238E27FC236}">
                  <a16:creationId xmlns:a16="http://schemas.microsoft.com/office/drawing/2014/main" id="{08D13DAD-CC74-55B6-4248-646D9797E0D2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BB62EA5-482A-E64E-6B34-33D825A9F658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6ED7F7C-4201-18F5-8305-9B46CD7F05B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Graphic 151">
              <a:extLst>
                <a:ext uri="{FF2B5EF4-FFF2-40B4-BE49-F238E27FC236}">
                  <a16:creationId xmlns:a16="http://schemas.microsoft.com/office/drawing/2014/main" id="{398C90B4-019B-F73C-0D3F-74DA67AEB161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F2CF714-2F2A-002C-C782-C7A56CD1664F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088D766-C965-0D98-EECB-CCDA42193782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1CA9A53-1A76-476E-8191-4A4A073AAE10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6652CF7-3FEC-A6CB-A783-BC5227061AA5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598998-974B-2B4F-3E60-637075402C3E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9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, laser, stage, night&#10;&#10;Description automatically generated">
            <a:extLst>
              <a:ext uri="{FF2B5EF4-FFF2-40B4-BE49-F238E27FC236}">
                <a16:creationId xmlns:a16="http://schemas.microsoft.com/office/drawing/2014/main" id="{B6EB2A3F-0482-11FE-45DE-F6F646DD3E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F52E838A-1BCB-2D74-B37E-A325053D3D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400" y="-261937"/>
            <a:ext cx="3514725" cy="3514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C21A4-7395-7BD8-AF32-D598177636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02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A27A3-CFB9-D3D4-A273-42A3A7AB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1459995"/>
            <a:ext cx="11188700" cy="3938010"/>
          </a:xfrm>
        </p:spPr>
        <p:txBody>
          <a:bodyPr anchor="ctr"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DD3CCF7-4F89-5764-3E3D-9C080F8F0A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04813" y="5614135"/>
            <a:ext cx="4505325" cy="314325"/>
          </a:xfrm>
          <a:prstGeom prst="rect">
            <a:avLst/>
          </a:prstGeom>
          <a:effectLst>
            <a:outerShdw blurRad="215900" sx="102000" sy="102000" algn="ctr" rotWithShape="0">
              <a:schemeClr val="accent5"/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3098BA1-C41E-FE9D-2E11-1A462EECCFE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0350" y="5923694"/>
            <a:ext cx="4591050" cy="390525"/>
          </a:xfrm>
          <a:prstGeom prst="rect">
            <a:avLst/>
          </a:prstGeom>
          <a:effectLst>
            <a:outerShdw blurRad="215900" sx="102000" sy="102000" algn="ctr" rotWithShape="0">
              <a:schemeClr val="accent5"/>
            </a:outerShdw>
          </a:effec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DFB52BE-D9FA-D097-9103-BD21B1927694}"/>
              </a:ext>
            </a:extLst>
          </p:cNvPr>
          <p:cNvGrpSpPr/>
          <p:nvPr userDrawn="1"/>
        </p:nvGrpSpPr>
        <p:grpSpPr>
          <a:xfrm>
            <a:off x="9012777" y="847125"/>
            <a:ext cx="2737118" cy="576773"/>
            <a:chOff x="11013935" y="215064"/>
            <a:chExt cx="676415" cy="142536"/>
          </a:xfrm>
          <a:solidFill>
            <a:schemeClr val="accent6"/>
          </a:solidFill>
        </p:grpSpPr>
        <p:grpSp>
          <p:nvGrpSpPr>
            <p:cNvPr id="19" name="Graphic 150">
              <a:extLst>
                <a:ext uri="{FF2B5EF4-FFF2-40B4-BE49-F238E27FC236}">
                  <a16:creationId xmlns:a16="http://schemas.microsoft.com/office/drawing/2014/main" id="{D25BD282-FD0A-0381-B13C-49635A9A3EE7}"/>
                </a:ext>
              </a:extLst>
            </p:cNvPr>
            <p:cNvGrpSpPr/>
            <p:nvPr/>
          </p:nvGrpSpPr>
          <p:grpSpPr>
            <a:xfrm>
              <a:off x="11184211" y="225288"/>
              <a:ext cx="143145" cy="125781"/>
              <a:chOff x="11394073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C4683B2-D092-7BD6-5506-73A72EE1AEF3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E157990-E6B0-8477-0F5C-58C4205D5A5D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FD3A9A-B0F5-DF91-4CCD-BCCA76D18318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150">
              <a:extLst>
                <a:ext uri="{FF2B5EF4-FFF2-40B4-BE49-F238E27FC236}">
                  <a16:creationId xmlns:a16="http://schemas.microsoft.com/office/drawing/2014/main" id="{0DCB716A-1ECA-6DDD-2E3C-B7F6F3061D30}"/>
                </a:ext>
              </a:extLst>
            </p:cNvPr>
            <p:cNvGrpSpPr/>
            <p:nvPr/>
          </p:nvGrpSpPr>
          <p:grpSpPr>
            <a:xfrm>
              <a:off x="11547823" y="215064"/>
              <a:ext cx="142527" cy="142536"/>
              <a:chOff x="11899415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6ABEC6C-38D7-EDB4-3E0A-F94FC9A014B7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24A3418-16E5-F0DC-45FF-D33D29A0E6E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1" name="Graphic 150">
              <a:extLst>
                <a:ext uri="{FF2B5EF4-FFF2-40B4-BE49-F238E27FC236}">
                  <a16:creationId xmlns:a16="http://schemas.microsoft.com/office/drawing/2014/main" id="{78EC925D-778C-1BA3-6653-26E97A4C5D25}"/>
                </a:ext>
              </a:extLst>
            </p:cNvPr>
            <p:cNvGrpSpPr/>
            <p:nvPr/>
          </p:nvGrpSpPr>
          <p:grpSpPr>
            <a:xfrm>
              <a:off x="11367688" y="222905"/>
              <a:ext cx="144418" cy="126853"/>
              <a:chOff x="11649066" y="225967"/>
              <a:chExt cx="200710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08E3C3A-D389-76B7-8E43-28F83F42D3B7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CCC710B-D206-3F2D-4F99-40C2C82C8DB7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7A088F5-9038-B9F0-14D4-AD714B46E7BD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150">
              <a:extLst>
                <a:ext uri="{FF2B5EF4-FFF2-40B4-BE49-F238E27FC236}">
                  <a16:creationId xmlns:a16="http://schemas.microsoft.com/office/drawing/2014/main" id="{C8F4EF0D-E313-6DA8-3550-58232D659C9F}"/>
                </a:ext>
              </a:extLst>
            </p:cNvPr>
            <p:cNvGrpSpPr/>
            <p:nvPr/>
          </p:nvGrpSpPr>
          <p:grpSpPr>
            <a:xfrm>
              <a:off x="11013935" y="220951"/>
              <a:ext cx="130777" cy="130773"/>
              <a:chOff x="11157427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419B4D3-C465-1DB8-F470-B14320EDA1D6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B93B863-BC82-57BA-495A-08FD950F7C86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84DE11C-ABF8-538F-4953-13A01B4B0E91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3F238A7-91BB-AC67-920F-F603329CB9A1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D36A63E-70C8-79D6-B967-5582ABB2F7B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180803E-4570-1F25-DAFD-C43545952526}"/>
              </a:ext>
            </a:extLst>
          </p:cNvPr>
          <p:cNvGrpSpPr/>
          <p:nvPr userDrawn="1"/>
        </p:nvGrpSpPr>
        <p:grpSpPr>
          <a:xfrm>
            <a:off x="9548224" y="552805"/>
            <a:ext cx="1640988" cy="144383"/>
            <a:chOff x="9312910" y="215064"/>
            <a:chExt cx="1640988" cy="144383"/>
          </a:xfrm>
          <a:solidFill>
            <a:schemeClr val="accent6"/>
          </a:solidFill>
        </p:grpSpPr>
        <p:grpSp>
          <p:nvGrpSpPr>
            <p:cNvPr id="23" name="Graphic 151">
              <a:extLst>
                <a:ext uri="{FF2B5EF4-FFF2-40B4-BE49-F238E27FC236}">
                  <a16:creationId xmlns:a16="http://schemas.microsoft.com/office/drawing/2014/main" id="{B2AF31DF-D802-6C72-EEA6-1FA42B7FA704}"/>
                </a:ext>
              </a:extLst>
            </p:cNvPr>
            <p:cNvGrpSpPr/>
            <p:nvPr userDrawn="1"/>
          </p:nvGrpSpPr>
          <p:grpSpPr>
            <a:xfrm>
              <a:off x="10447759" y="216911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DE0A8E9-6B27-1633-767E-BAF1A2CB1A56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7312468-B7FC-2083-6185-0C14F5246B9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C3643BA-6E6F-03B5-10F0-16072512830A}"/>
                </a:ext>
              </a:extLst>
            </p:cNvPr>
            <p:cNvGrpSpPr/>
            <p:nvPr userDrawn="1"/>
          </p:nvGrpSpPr>
          <p:grpSpPr>
            <a:xfrm>
              <a:off x="10630926" y="222905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F89EDC3-AEA0-420A-E234-E3616C5E59BE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AB37B95-4F84-B8A4-DC77-84634485B9DE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8BF72B9-022C-CDBA-D2F8-C34AA564AEA3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aphic 151">
              <a:extLst>
                <a:ext uri="{FF2B5EF4-FFF2-40B4-BE49-F238E27FC236}">
                  <a16:creationId xmlns:a16="http://schemas.microsoft.com/office/drawing/2014/main" id="{82DCF49F-FCFD-C6FC-9853-43774898E9F8}"/>
                </a:ext>
              </a:extLst>
            </p:cNvPr>
            <p:cNvGrpSpPr/>
            <p:nvPr userDrawn="1"/>
          </p:nvGrpSpPr>
          <p:grpSpPr>
            <a:xfrm>
              <a:off x="10810753" y="223441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A0B7A45-8984-15B8-688D-77B85F34F936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149869-2B70-AD36-FAC1-79070C63B92B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89914B3-1673-058E-97CD-5B76AFF66780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151">
              <a:extLst>
                <a:ext uri="{FF2B5EF4-FFF2-40B4-BE49-F238E27FC236}">
                  <a16:creationId xmlns:a16="http://schemas.microsoft.com/office/drawing/2014/main" id="{02033800-0B53-AA2F-2D01-CF16D7A4C681}"/>
                </a:ext>
              </a:extLst>
            </p:cNvPr>
            <p:cNvGrpSpPr/>
            <p:nvPr userDrawn="1"/>
          </p:nvGrpSpPr>
          <p:grpSpPr>
            <a:xfrm>
              <a:off x="10270353" y="222911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5012A8-6415-5B70-615B-A9ABB9F96C36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EB45B18-82DB-0FF5-2FF3-545087AFDBE2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A3F3F2-6776-2B29-EBFE-49E4215F7351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151">
              <a:extLst>
                <a:ext uri="{FF2B5EF4-FFF2-40B4-BE49-F238E27FC236}">
                  <a16:creationId xmlns:a16="http://schemas.microsoft.com/office/drawing/2014/main" id="{DD104D19-2939-0548-39A6-B2AA6B1AAEB0}"/>
                </a:ext>
              </a:extLst>
            </p:cNvPr>
            <p:cNvGrpSpPr/>
            <p:nvPr userDrawn="1"/>
          </p:nvGrpSpPr>
          <p:grpSpPr>
            <a:xfrm>
              <a:off x="9483187" y="225288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54B8B6A-19AE-37B4-C8A7-9E950F186015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26C19C-A003-E018-D85A-7410C4E15FEC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A2719FD-C515-94DE-04FF-F33CDF8795F2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151">
              <a:extLst>
                <a:ext uri="{FF2B5EF4-FFF2-40B4-BE49-F238E27FC236}">
                  <a16:creationId xmlns:a16="http://schemas.microsoft.com/office/drawing/2014/main" id="{1D6146E3-199C-5DD3-F42E-008EF9D7753E}"/>
                </a:ext>
              </a:extLst>
            </p:cNvPr>
            <p:cNvGrpSpPr/>
            <p:nvPr userDrawn="1"/>
          </p:nvGrpSpPr>
          <p:grpSpPr>
            <a:xfrm>
              <a:off x="9846799" y="215064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F0EBDF0-865A-BFB7-263A-CEFF248ED0D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77DDEF9-113F-F5CF-508C-6570628516CF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151">
              <a:extLst>
                <a:ext uri="{FF2B5EF4-FFF2-40B4-BE49-F238E27FC236}">
                  <a16:creationId xmlns:a16="http://schemas.microsoft.com/office/drawing/2014/main" id="{D671437D-2CC0-AACB-E3D7-5A1AB684549A}"/>
                </a:ext>
              </a:extLst>
            </p:cNvPr>
            <p:cNvGrpSpPr/>
            <p:nvPr userDrawn="1"/>
          </p:nvGrpSpPr>
          <p:grpSpPr>
            <a:xfrm>
              <a:off x="9312910" y="220950"/>
              <a:ext cx="130777" cy="130773"/>
              <a:chOff x="10133489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DAC2CDF-768E-803B-3AA5-C4549B25F499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F37E4E8-0F5C-BD57-B853-BFBFA469D24E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987DFD7-BEC8-E5A2-E147-E5058257F2F4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C33D280-B74E-B130-7B1F-86D154BD461A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C7EE15B-706D-2A8A-CDA0-21E07C7E29D0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10A5536-CC9F-8B69-956F-4BC861404D20}"/>
              </a:ext>
            </a:extLst>
          </p:cNvPr>
          <p:cNvGrpSpPr/>
          <p:nvPr userDrawn="1"/>
        </p:nvGrpSpPr>
        <p:grpSpPr>
          <a:xfrm>
            <a:off x="1072165" y="6106983"/>
            <a:ext cx="683545" cy="142536"/>
            <a:chOff x="1072165" y="5464899"/>
            <a:chExt cx="683545" cy="142536"/>
          </a:xfrm>
          <a:solidFill>
            <a:schemeClr val="accent3"/>
          </a:solidFill>
        </p:grpSpPr>
        <p:grpSp>
          <p:nvGrpSpPr>
            <p:cNvPr id="68" name="Graphic 151">
              <a:extLst>
                <a:ext uri="{FF2B5EF4-FFF2-40B4-BE49-F238E27FC236}">
                  <a16:creationId xmlns:a16="http://schemas.microsoft.com/office/drawing/2014/main" id="{5E2DBCED-ACCD-47AC-0365-E1A4AABF640B}"/>
                </a:ext>
              </a:extLst>
            </p:cNvPr>
            <p:cNvGrpSpPr/>
            <p:nvPr userDrawn="1"/>
          </p:nvGrpSpPr>
          <p:grpSpPr>
            <a:xfrm>
              <a:off x="1249571" y="5464899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357F7CF-AF19-BA02-5AB3-FBEDAB6B4B5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7706FFC-A688-73AD-841E-9E2D3F94540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8469E43-5E36-C51C-E599-77979C8D97B7}"/>
                </a:ext>
              </a:extLst>
            </p:cNvPr>
            <p:cNvGrpSpPr/>
            <p:nvPr userDrawn="1"/>
          </p:nvGrpSpPr>
          <p:grpSpPr>
            <a:xfrm>
              <a:off x="1432738" y="5470893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67E88E6-4ED4-3CDF-11A9-65A43D417C09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2363A0C-689F-B3FE-AD62-755C33A434A7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B6CE54E-99C3-1513-FAFB-474D8B02C6D9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51">
              <a:extLst>
                <a:ext uri="{FF2B5EF4-FFF2-40B4-BE49-F238E27FC236}">
                  <a16:creationId xmlns:a16="http://schemas.microsoft.com/office/drawing/2014/main" id="{74B1A578-4C83-433D-C2EA-1E5DF5CFDB89}"/>
                </a:ext>
              </a:extLst>
            </p:cNvPr>
            <p:cNvGrpSpPr/>
            <p:nvPr userDrawn="1"/>
          </p:nvGrpSpPr>
          <p:grpSpPr>
            <a:xfrm>
              <a:off x="1612565" y="5471429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5BB4DB5-B312-DD34-77D8-8A014B5362D0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227B121-005D-E623-136F-9C59EABEB76F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159BEE5-684F-A994-0E52-C50F3034E3BE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aphic 151">
              <a:extLst>
                <a:ext uri="{FF2B5EF4-FFF2-40B4-BE49-F238E27FC236}">
                  <a16:creationId xmlns:a16="http://schemas.microsoft.com/office/drawing/2014/main" id="{8C04D9A1-9125-62F9-636B-0E290E08494B}"/>
                </a:ext>
              </a:extLst>
            </p:cNvPr>
            <p:cNvGrpSpPr/>
            <p:nvPr userDrawn="1"/>
          </p:nvGrpSpPr>
          <p:grpSpPr>
            <a:xfrm>
              <a:off x="1072165" y="5470899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8BE03BF-D47E-8D8E-51BE-F43BF4590A48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777DCF5-B8FE-E297-174B-B079190A0882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25C1024-3C77-2759-B694-F8B68DC2E937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0" name="Graphic 99">
            <a:extLst>
              <a:ext uri="{FF2B5EF4-FFF2-40B4-BE49-F238E27FC236}">
                <a16:creationId xmlns:a16="http://schemas.microsoft.com/office/drawing/2014/main" id="{42F9AA9E-8BDE-D502-B96A-878681A4A6D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5902" y="216216"/>
            <a:ext cx="1370049" cy="696255"/>
          </a:xfrm>
          <a:prstGeom prst="rect">
            <a:avLst/>
          </a:prstGeom>
        </p:spPr>
      </p:pic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053430B-8E57-416D-F09B-E494600A6B9D}"/>
              </a:ext>
            </a:extLst>
          </p:cNvPr>
          <p:cNvSpPr/>
          <p:nvPr userDrawn="1"/>
        </p:nvSpPr>
        <p:spPr>
          <a:xfrm>
            <a:off x="-64223" y="282836"/>
            <a:ext cx="12320446" cy="6292328"/>
          </a:xfrm>
          <a:custGeom>
            <a:avLst/>
            <a:gdLst>
              <a:gd name="connsiteX0" fmla="*/ 6106308 w 11029709"/>
              <a:gd name="connsiteY0" fmla="*/ 5472482 h 5633120"/>
              <a:gd name="connsiteX1" fmla="*/ 6029562 w 11029709"/>
              <a:gd name="connsiteY1" fmla="*/ 5549229 h 5633120"/>
              <a:gd name="connsiteX2" fmla="*/ 5215083 w 11029709"/>
              <a:gd name="connsiteY2" fmla="*/ 5549229 h 5633120"/>
              <a:gd name="connsiteX3" fmla="*/ 5138829 w 11029709"/>
              <a:gd name="connsiteY3" fmla="*/ 5472853 h 5633120"/>
              <a:gd name="connsiteX4" fmla="*/ 4794825 w 11029709"/>
              <a:gd name="connsiteY4" fmla="*/ 5438798 h 5633120"/>
              <a:gd name="connsiteX5" fmla="*/ 6106308 w 11029709"/>
              <a:gd name="connsiteY5" fmla="*/ 5438798 h 5633120"/>
              <a:gd name="connsiteX6" fmla="*/ 6106308 w 11029709"/>
              <a:gd name="connsiteY6" fmla="*/ 5472482 h 5633120"/>
              <a:gd name="connsiteX7" fmla="*/ 4794825 w 11029709"/>
              <a:gd name="connsiteY7" fmla="*/ 5472482 h 5633120"/>
              <a:gd name="connsiteX8" fmla="*/ 4013785 w 11029709"/>
              <a:gd name="connsiteY8" fmla="*/ 5401656 h 5633120"/>
              <a:gd name="connsiteX9" fmla="*/ 4481422 w 11029709"/>
              <a:gd name="connsiteY9" fmla="*/ 5401656 h 5633120"/>
              <a:gd name="connsiteX10" fmla="*/ 4529050 w 11029709"/>
              <a:gd name="connsiteY10" fmla="*/ 5449283 h 5633120"/>
              <a:gd name="connsiteX11" fmla="*/ 4760401 w 11029709"/>
              <a:gd name="connsiteY11" fmla="*/ 5449283 h 5633120"/>
              <a:gd name="connsiteX12" fmla="*/ 4760401 w 11029709"/>
              <a:gd name="connsiteY12" fmla="*/ 5461869 h 5633120"/>
              <a:gd name="connsiteX13" fmla="*/ 4523744 w 11029709"/>
              <a:gd name="connsiteY13" fmla="*/ 5461869 h 5633120"/>
              <a:gd name="connsiteX14" fmla="*/ 4476240 w 11029709"/>
              <a:gd name="connsiteY14" fmla="*/ 5414365 h 5633120"/>
              <a:gd name="connsiteX15" fmla="*/ 4018967 w 11029709"/>
              <a:gd name="connsiteY15" fmla="*/ 5414365 h 5633120"/>
              <a:gd name="connsiteX16" fmla="*/ 3829197 w 11029709"/>
              <a:gd name="connsiteY16" fmla="*/ 5604134 h 5633120"/>
              <a:gd name="connsiteX17" fmla="*/ 3632764 w 11029709"/>
              <a:gd name="connsiteY17" fmla="*/ 5604134 h 5633120"/>
              <a:gd name="connsiteX18" fmla="*/ 3632764 w 11029709"/>
              <a:gd name="connsiteY18" fmla="*/ 5618942 h 5633120"/>
              <a:gd name="connsiteX19" fmla="*/ 2837163 w 11029709"/>
              <a:gd name="connsiteY19" fmla="*/ 5618942 h 5633120"/>
              <a:gd name="connsiteX20" fmla="*/ 2837163 w 11029709"/>
              <a:gd name="connsiteY20" fmla="*/ 5604134 h 5633120"/>
              <a:gd name="connsiteX21" fmla="*/ 2578903 w 11029709"/>
              <a:gd name="connsiteY21" fmla="*/ 5604134 h 5633120"/>
              <a:gd name="connsiteX22" fmla="*/ 2549916 w 11029709"/>
              <a:gd name="connsiteY22" fmla="*/ 5633120 h 5633120"/>
              <a:gd name="connsiteX23" fmla="*/ 2249591 w 11029709"/>
              <a:gd name="connsiteY23" fmla="*/ 5633120 h 5633120"/>
              <a:gd name="connsiteX24" fmla="*/ 2202951 w 11029709"/>
              <a:gd name="connsiteY24" fmla="*/ 5586480 h 5633120"/>
              <a:gd name="connsiteX25" fmla="*/ 2592609 w 11029709"/>
              <a:gd name="connsiteY25" fmla="*/ 5590429 h 5633120"/>
              <a:gd name="connsiteX26" fmla="*/ 2591611 w 11029709"/>
              <a:gd name="connsiteY26" fmla="*/ 5591426 h 5633120"/>
              <a:gd name="connsiteX27" fmla="*/ 2837163 w 11029709"/>
              <a:gd name="connsiteY27" fmla="*/ 5591426 h 5633120"/>
              <a:gd name="connsiteX28" fmla="*/ 2837163 w 11029709"/>
              <a:gd name="connsiteY28" fmla="*/ 5576743 h 5633120"/>
              <a:gd name="connsiteX29" fmla="*/ 3632764 w 11029709"/>
              <a:gd name="connsiteY29" fmla="*/ 5576743 h 5633120"/>
              <a:gd name="connsiteX30" fmla="*/ 3632764 w 11029709"/>
              <a:gd name="connsiteY30" fmla="*/ 5591426 h 5633120"/>
              <a:gd name="connsiteX31" fmla="*/ 3824014 w 11029709"/>
              <a:gd name="connsiteY31" fmla="*/ 5591426 h 5633120"/>
              <a:gd name="connsiteX32" fmla="*/ 975003 w 11029709"/>
              <a:gd name="connsiteY32" fmla="*/ 5392502 h 5633120"/>
              <a:gd name="connsiteX33" fmla="*/ 1010353 w 11029709"/>
              <a:gd name="connsiteY33" fmla="*/ 5407123 h 5633120"/>
              <a:gd name="connsiteX34" fmla="*/ 1022375 w 11029709"/>
              <a:gd name="connsiteY34" fmla="*/ 5436190 h 5633120"/>
              <a:gd name="connsiteX35" fmla="*/ 1470404 w 11029709"/>
              <a:gd name="connsiteY35" fmla="*/ 5436190 h 5633120"/>
              <a:gd name="connsiteX36" fmla="*/ 1588855 w 11029709"/>
              <a:gd name="connsiteY36" fmla="*/ 5554642 h 5633120"/>
              <a:gd name="connsiteX37" fmla="*/ 1988753 w 11029709"/>
              <a:gd name="connsiteY37" fmla="*/ 5554642 h 5633120"/>
              <a:gd name="connsiteX38" fmla="*/ 1988753 w 11029709"/>
              <a:gd name="connsiteY38" fmla="*/ 5567228 h 5633120"/>
              <a:gd name="connsiteX39" fmla="*/ 1583672 w 11029709"/>
              <a:gd name="connsiteY39" fmla="*/ 5567228 h 5633120"/>
              <a:gd name="connsiteX40" fmla="*/ 1465221 w 11029709"/>
              <a:gd name="connsiteY40" fmla="*/ 5448899 h 5633120"/>
              <a:gd name="connsiteX41" fmla="*/ 1022313 w 11029709"/>
              <a:gd name="connsiteY41" fmla="*/ 5448899 h 5633120"/>
              <a:gd name="connsiteX42" fmla="*/ 1010353 w 11029709"/>
              <a:gd name="connsiteY42" fmla="*/ 5477778 h 5633120"/>
              <a:gd name="connsiteX43" fmla="*/ 975003 w 11029709"/>
              <a:gd name="connsiteY43" fmla="*/ 5492445 h 5633120"/>
              <a:gd name="connsiteX44" fmla="*/ 925031 w 11029709"/>
              <a:gd name="connsiteY44" fmla="*/ 5442474 h 5633120"/>
              <a:gd name="connsiteX45" fmla="*/ 975003 w 11029709"/>
              <a:gd name="connsiteY45" fmla="*/ 5392502 h 5633120"/>
              <a:gd name="connsiteX46" fmla="*/ 2586281 w 11029709"/>
              <a:gd name="connsiteY46" fmla="*/ 5379281 h 5633120"/>
              <a:gd name="connsiteX47" fmla="*/ 2682689 w 11029709"/>
              <a:gd name="connsiteY47" fmla="*/ 5475690 h 5633120"/>
              <a:gd name="connsiteX48" fmla="*/ 2673790 w 11029709"/>
              <a:gd name="connsiteY48" fmla="*/ 5484590 h 5633120"/>
              <a:gd name="connsiteX49" fmla="*/ 2577381 w 11029709"/>
              <a:gd name="connsiteY49" fmla="*/ 5388181 h 5633120"/>
              <a:gd name="connsiteX50" fmla="*/ 2455039 w 11029709"/>
              <a:gd name="connsiteY50" fmla="*/ 5379239 h 5633120"/>
              <a:gd name="connsiteX51" fmla="*/ 2551448 w 11029709"/>
              <a:gd name="connsiteY51" fmla="*/ 5475648 h 5633120"/>
              <a:gd name="connsiteX52" fmla="*/ 2542549 w 11029709"/>
              <a:gd name="connsiteY52" fmla="*/ 5484547 h 5633120"/>
              <a:gd name="connsiteX53" fmla="*/ 2446140 w 11029709"/>
              <a:gd name="connsiteY53" fmla="*/ 5388138 h 5633120"/>
              <a:gd name="connsiteX54" fmla="*/ 2059847 w 11029709"/>
              <a:gd name="connsiteY54" fmla="*/ 5379222 h 5633120"/>
              <a:gd name="connsiteX55" fmla="*/ 2156256 w 11029709"/>
              <a:gd name="connsiteY55" fmla="*/ 5475631 h 5633120"/>
              <a:gd name="connsiteX56" fmla="*/ 2147356 w 11029709"/>
              <a:gd name="connsiteY56" fmla="*/ 5484531 h 5633120"/>
              <a:gd name="connsiteX57" fmla="*/ 2050947 w 11029709"/>
              <a:gd name="connsiteY57" fmla="*/ 5388122 h 5633120"/>
              <a:gd name="connsiteX58" fmla="*/ 1928081 w 11029709"/>
              <a:gd name="connsiteY58" fmla="*/ 5378963 h 5633120"/>
              <a:gd name="connsiteX59" fmla="*/ 2024490 w 11029709"/>
              <a:gd name="connsiteY59" fmla="*/ 5475372 h 5633120"/>
              <a:gd name="connsiteX60" fmla="*/ 2015591 w 11029709"/>
              <a:gd name="connsiteY60" fmla="*/ 5484271 h 5633120"/>
              <a:gd name="connsiteX61" fmla="*/ 1919182 w 11029709"/>
              <a:gd name="connsiteY61" fmla="*/ 5387862 h 5633120"/>
              <a:gd name="connsiteX62" fmla="*/ 2979967 w 11029709"/>
              <a:gd name="connsiteY62" fmla="*/ 5378953 h 5633120"/>
              <a:gd name="connsiteX63" fmla="*/ 3076376 w 11029709"/>
              <a:gd name="connsiteY63" fmla="*/ 5475362 h 5633120"/>
              <a:gd name="connsiteX64" fmla="*/ 3067478 w 11029709"/>
              <a:gd name="connsiteY64" fmla="*/ 5484261 h 5633120"/>
              <a:gd name="connsiteX65" fmla="*/ 2971069 w 11029709"/>
              <a:gd name="connsiteY65" fmla="*/ 5387852 h 5633120"/>
              <a:gd name="connsiteX66" fmla="*/ 2324045 w 11029709"/>
              <a:gd name="connsiteY66" fmla="*/ 5378950 h 5633120"/>
              <a:gd name="connsiteX67" fmla="*/ 2420454 w 11029709"/>
              <a:gd name="connsiteY67" fmla="*/ 5475359 h 5633120"/>
              <a:gd name="connsiteX68" fmla="*/ 2411554 w 11029709"/>
              <a:gd name="connsiteY68" fmla="*/ 5484259 h 5633120"/>
              <a:gd name="connsiteX69" fmla="*/ 2315145 w 11029709"/>
              <a:gd name="connsiteY69" fmla="*/ 5387850 h 5633120"/>
              <a:gd name="connsiteX70" fmla="*/ 2848849 w 11029709"/>
              <a:gd name="connsiteY70" fmla="*/ 5378909 h 5633120"/>
              <a:gd name="connsiteX71" fmla="*/ 2945258 w 11029709"/>
              <a:gd name="connsiteY71" fmla="*/ 5475318 h 5633120"/>
              <a:gd name="connsiteX72" fmla="*/ 2936359 w 11029709"/>
              <a:gd name="connsiteY72" fmla="*/ 5484218 h 5633120"/>
              <a:gd name="connsiteX73" fmla="*/ 2839950 w 11029709"/>
              <a:gd name="connsiteY73" fmla="*/ 5387809 h 5633120"/>
              <a:gd name="connsiteX74" fmla="*/ 2191945 w 11029709"/>
              <a:gd name="connsiteY74" fmla="*/ 5378901 h 5633120"/>
              <a:gd name="connsiteX75" fmla="*/ 2288354 w 11029709"/>
              <a:gd name="connsiteY75" fmla="*/ 5475310 h 5633120"/>
              <a:gd name="connsiteX76" fmla="*/ 2279455 w 11029709"/>
              <a:gd name="connsiteY76" fmla="*/ 5484209 h 5633120"/>
              <a:gd name="connsiteX77" fmla="*/ 2183046 w 11029709"/>
              <a:gd name="connsiteY77" fmla="*/ 5387800 h 5633120"/>
              <a:gd name="connsiteX78" fmla="*/ 2717608 w 11029709"/>
              <a:gd name="connsiteY78" fmla="*/ 5378867 h 5633120"/>
              <a:gd name="connsiteX79" fmla="*/ 2814017 w 11029709"/>
              <a:gd name="connsiteY79" fmla="*/ 5475276 h 5633120"/>
              <a:gd name="connsiteX80" fmla="*/ 2805118 w 11029709"/>
              <a:gd name="connsiteY80" fmla="*/ 5484176 h 5633120"/>
              <a:gd name="connsiteX81" fmla="*/ 2708709 w 11029709"/>
              <a:gd name="connsiteY81" fmla="*/ 5387767 h 5633120"/>
              <a:gd name="connsiteX82" fmla="*/ 1707554 w 11029709"/>
              <a:gd name="connsiteY82" fmla="*/ 5309599 h 5633120"/>
              <a:gd name="connsiteX83" fmla="*/ 3065801 w 11029709"/>
              <a:gd name="connsiteY83" fmla="*/ 5309599 h 5633120"/>
              <a:gd name="connsiteX84" fmla="*/ 3218061 w 11029709"/>
              <a:gd name="connsiteY84" fmla="*/ 5461860 h 5633120"/>
              <a:gd name="connsiteX85" fmla="*/ 3828827 w 11029709"/>
              <a:gd name="connsiteY85" fmla="*/ 5461860 h 5633120"/>
              <a:gd name="connsiteX86" fmla="*/ 3828827 w 11029709"/>
              <a:gd name="connsiteY86" fmla="*/ 5474569 h 5633120"/>
              <a:gd name="connsiteX87" fmla="*/ 3212878 w 11029709"/>
              <a:gd name="connsiteY87" fmla="*/ 5474569 h 5633120"/>
              <a:gd name="connsiteX88" fmla="*/ 3083195 w 11029709"/>
              <a:gd name="connsiteY88" fmla="*/ 5344885 h 5633120"/>
              <a:gd name="connsiteX89" fmla="*/ 1762598 w 11029709"/>
              <a:gd name="connsiteY89" fmla="*/ 5344885 h 5633120"/>
              <a:gd name="connsiteX90" fmla="*/ 1884122 w 11029709"/>
              <a:gd name="connsiteY90" fmla="*/ 5461243 h 5633120"/>
              <a:gd name="connsiteX91" fmla="*/ 1875361 w 11029709"/>
              <a:gd name="connsiteY91" fmla="*/ 5470375 h 5633120"/>
              <a:gd name="connsiteX92" fmla="*/ 434688 w 11029709"/>
              <a:gd name="connsiteY92" fmla="*/ 5214839 h 5633120"/>
              <a:gd name="connsiteX93" fmla="*/ 545737 w 11029709"/>
              <a:gd name="connsiteY93" fmla="*/ 5214839 h 5633120"/>
              <a:gd name="connsiteX94" fmla="*/ 616069 w 11029709"/>
              <a:gd name="connsiteY94" fmla="*/ 5285171 h 5633120"/>
              <a:gd name="connsiteX95" fmla="*/ 579546 w 11029709"/>
              <a:gd name="connsiteY95" fmla="*/ 5285540 h 5633120"/>
              <a:gd name="connsiteX96" fmla="*/ 455047 w 11029709"/>
              <a:gd name="connsiteY96" fmla="*/ 5285540 h 5633120"/>
              <a:gd name="connsiteX97" fmla="*/ 434688 w 11029709"/>
              <a:gd name="connsiteY97" fmla="*/ 5265058 h 5633120"/>
              <a:gd name="connsiteX98" fmla="*/ 8157748 w 11029709"/>
              <a:gd name="connsiteY98" fmla="*/ 5147838 h 5633120"/>
              <a:gd name="connsiteX99" fmla="*/ 8190938 w 11029709"/>
              <a:gd name="connsiteY99" fmla="*/ 5181029 h 5633120"/>
              <a:gd name="connsiteX100" fmla="*/ 8157748 w 11029709"/>
              <a:gd name="connsiteY100" fmla="*/ 5214221 h 5633120"/>
              <a:gd name="connsiteX101" fmla="*/ 8124557 w 11029709"/>
              <a:gd name="connsiteY101" fmla="*/ 5181029 h 5633120"/>
              <a:gd name="connsiteX102" fmla="*/ 8157748 w 11029709"/>
              <a:gd name="connsiteY102" fmla="*/ 5147838 h 5633120"/>
              <a:gd name="connsiteX103" fmla="*/ 7957120 w 11029709"/>
              <a:gd name="connsiteY103" fmla="*/ 5147838 h 5633120"/>
              <a:gd name="connsiteX104" fmla="*/ 7990312 w 11029709"/>
              <a:gd name="connsiteY104" fmla="*/ 5181029 h 5633120"/>
              <a:gd name="connsiteX105" fmla="*/ 7957120 w 11029709"/>
              <a:gd name="connsiteY105" fmla="*/ 5214221 h 5633120"/>
              <a:gd name="connsiteX106" fmla="*/ 7923929 w 11029709"/>
              <a:gd name="connsiteY106" fmla="*/ 5181029 h 5633120"/>
              <a:gd name="connsiteX107" fmla="*/ 7957120 w 11029709"/>
              <a:gd name="connsiteY107" fmla="*/ 5147838 h 5633120"/>
              <a:gd name="connsiteX108" fmla="*/ 7756493 w 11029709"/>
              <a:gd name="connsiteY108" fmla="*/ 5147838 h 5633120"/>
              <a:gd name="connsiteX109" fmla="*/ 7789685 w 11029709"/>
              <a:gd name="connsiteY109" fmla="*/ 5181029 h 5633120"/>
              <a:gd name="connsiteX110" fmla="*/ 7756493 w 11029709"/>
              <a:gd name="connsiteY110" fmla="*/ 5214221 h 5633120"/>
              <a:gd name="connsiteX111" fmla="*/ 7723302 w 11029709"/>
              <a:gd name="connsiteY111" fmla="*/ 5181029 h 5633120"/>
              <a:gd name="connsiteX112" fmla="*/ 7756493 w 11029709"/>
              <a:gd name="connsiteY112" fmla="*/ 5147838 h 5633120"/>
              <a:gd name="connsiteX113" fmla="*/ 7555742 w 11029709"/>
              <a:gd name="connsiteY113" fmla="*/ 5147838 h 5633120"/>
              <a:gd name="connsiteX114" fmla="*/ 7588934 w 11029709"/>
              <a:gd name="connsiteY114" fmla="*/ 5181029 h 5633120"/>
              <a:gd name="connsiteX115" fmla="*/ 7555742 w 11029709"/>
              <a:gd name="connsiteY115" fmla="*/ 5214221 h 5633120"/>
              <a:gd name="connsiteX116" fmla="*/ 7522551 w 11029709"/>
              <a:gd name="connsiteY116" fmla="*/ 5181029 h 5633120"/>
              <a:gd name="connsiteX117" fmla="*/ 7555742 w 11029709"/>
              <a:gd name="connsiteY117" fmla="*/ 5147838 h 5633120"/>
              <a:gd name="connsiteX118" fmla="*/ 7355113 w 11029709"/>
              <a:gd name="connsiteY118" fmla="*/ 5147838 h 5633120"/>
              <a:gd name="connsiteX119" fmla="*/ 7388305 w 11029709"/>
              <a:gd name="connsiteY119" fmla="*/ 5181029 h 5633120"/>
              <a:gd name="connsiteX120" fmla="*/ 7355113 w 11029709"/>
              <a:gd name="connsiteY120" fmla="*/ 5214221 h 5633120"/>
              <a:gd name="connsiteX121" fmla="*/ 7321922 w 11029709"/>
              <a:gd name="connsiteY121" fmla="*/ 5181029 h 5633120"/>
              <a:gd name="connsiteX122" fmla="*/ 7355113 w 11029709"/>
              <a:gd name="connsiteY122" fmla="*/ 5147838 h 5633120"/>
              <a:gd name="connsiteX123" fmla="*/ 5654490 w 11029709"/>
              <a:gd name="connsiteY123" fmla="*/ 5044682 h 5633120"/>
              <a:gd name="connsiteX124" fmla="*/ 6004020 w 11029709"/>
              <a:gd name="connsiteY124" fmla="*/ 5044682 h 5633120"/>
              <a:gd name="connsiteX125" fmla="*/ 5968795 w 11029709"/>
              <a:gd name="connsiteY125" fmla="*/ 5080783 h 5633120"/>
              <a:gd name="connsiteX126" fmla="*/ 5968542 w 11029709"/>
              <a:gd name="connsiteY126" fmla="*/ 5080776 h 5633120"/>
              <a:gd name="connsiteX127" fmla="*/ 5968917 w 11029709"/>
              <a:gd name="connsiteY127" fmla="*/ 5081162 h 5633120"/>
              <a:gd name="connsiteX128" fmla="*/ 5499018 w 11029709"/>
              <a:gd name="connsiteY128" fmla="*/ 5085637 h 5633120"/>
              <a:gd name="connsiteX129" fmla="*/ 5486501 w 11029709"/>
              <a:gd name="connsiteY129" fmla="*/ 5097446 h 5633120"/>
              <a:gd name="connsiteX130" fmla="*/ 4579428 w 11029709"/>
              <a:gd name="connsiteY130" fmla="*/ 5097446 h 5633120"/>
              <a:gd name="connsiteX131" fmla="*/ 4598887 w 11029709"/>
              <a:gd name="connsiteY131" fmla="*/ 5075483 h 5633120"/>
              <a:gd name="connsiteX132" fmla="*/ 5422947 w 11029709"/>
              <a:gd name="connsiteY132" fmla="*/ 5075483 h 5633120"/>
              <a:gd name="connsiteX133" fmla="*/ 5441053 w 11029709"/>
              <a:gd name="connsiteY133" fmla="*/ 5056926 h 5633120"/>
              <a:gd name="connsiteX134" fmla="*/ 5642485 w 11029709"/>
              <a:gd name="connsiteY134" fmla="*/ 5056926 h 5633120"/>
              <a:gd name="connsiteX135" fmla="*/ 4579057 w 11029709"/>
              <a:gd name="connsiteY135" fmla="*/ 5030672 h 5633120"/>
              <a:gd name="connsiteX136" fmla="*/ 5530346 w 11029709"/>
              <a:gd name="connsiteY136" fmla="*/ 5030672 h 5633120"/>
              <a:gd name="connsiteX137" fmla="*/ 5530346 w 11029709"/>
              <a:gd name="connsiteY137" fmla="*/ 5032944 h 5633120"/>
              <a:gd name="connsiteX138" fmla="*/ 4580043 w 11029709"/>
              <a:gd name="connsiteY138" fmla="*/ 5032944 h 5633120"/>
              <a:gd name="connsiteX139" fmla="*/ 4508610 w 11029709"/>
              <a:gd name="connsiteY139" fmla="*/ 5106157 h 5633120"/>
              <a:gd name="connsiteX140" fmla="*/ 4507009 w 11029709"/>
              <a:gd name="connsiteY140" fmla="*/ 5104642 h 5633120"/>
              <a:gd name="connsiteX141" fmla="*/ 201960 w 11029709"/>
              <a:gd name="connsiteY141" fmla="*/ 5025483 h 5633120"/>
              <a:gd name="connsiteX142" fmla="*/ 387886 w 11029709"/>
              <a:gd name="connsiteY142" fmla="*/ 5211409 h 5633120"/>
              <a:gd name="connsiteX143" fmla="*/ 380993 w 11029709"/>
              <a:gd name="connsiteY143" fmla="*/ 5218302 h 5633120"/>
              <a:gd name="connsiteX144" fmla="*/ 195067 w 11029709"/>
              <a:gd name="connsiteY144" fmla="*/ 5032376 h 5633120"/>
              <a:gd name="connsiteX145" fmla="*/ 5612851 w 11029709"/>
              <a:gd name="connsiteY145" fmla="*/ 5020435 h 5633120"/>
              <a:gd name="connsiteX146" fmla="*/ 5731331 w 11029709"/>
              <a:gd name="connsiteY146" fmla="*/ 5020435 h 5633120"/>
              <a:gd name="connsiteX147" fmla="*/ 5731331 w 11029709"/>
              <a:gd name="connsiteY147" fmla="*/ 5022707 h 5633120"/>
              <a:gd name="connsiteX148" fmla="*/ 5613837 w 11029709"/>
              <a:gd name="connsiteY148" fmla="*/ 5022707 h 5633120"/>
              <a:gd name="connsiteX149" fmla="*/ 5591544 w 11029709"/>
              <a:gd name="connsiteY149" fmla="*/ 5045555 h 5633120"/>
              <a:gd name="connsiteX150" fmla="*/ 5589943 w 11029709"/>
              <a:gd name="connsiteY150" fmla="*/ 5044041 h 5633120"/>
              <a:gd name="connsiteX151" fmla="*/ 5888423 w 11029709"/>
              <a:gd name="connsiteY151" fmla="*/ 5016881 h 5633120"/>
              <a:gd name="connsiteX152" fmla="*/ 5890029 w 11029709"/>
              <a:gd name="connsiteY152" fmla="*/ 5018487 h 5633120"/>
              <a:gd name="connsiteX153" fmla="*/ 5871218 w 11029709"/>
              <a:gd name="connsiteY153" fmla="*/ 5037298 h 5633120"/>
              <a:gd name="connsiteX154" fmla="*/ 5869612 w 11029709"/>
              <a:gd name="connsiteY154" fmla="*/ 5035692 h 5633120"/>
              <a:gd name="connsiteX155" fmla="*/ 5916047 w 11029709"/>
              <a:gd name="connsiteY155" fmla="*/ 5016479 h 5633120"/>
              <a:gd name="connsiteX156" fmla="*/ 5917653 w 11029709"/>
              <a:gd name="connsiteY156" fmla="*/ 5018085 h 5633120"/>
              <a:gd name="connsiteX157" fmla="*/ 5898842 w 11029709"/>
              <a:gd name="connsiteY157" fmla="*/ 5036896 h 5633120"/>
              <a:gd name="connsiteX158" fmla="*/ 5897236 w 11029709"/>
              <a:gd name="connsiteY158" fmla="*/ 5035290 h 5633120"/>
              <a:gd name="connsiteX159" fmla="*/ 5943453 w 11029709"/>
              <a:gd name="connsiteY159" fmla="*/ 5016406 h 5633120"/>
              <a:gd name="connsiteX160" fmla="*/ 5945059 w 11029709"/>
              <a:gd name="connsiteY160" fmla="*/ 5018012 h 5633120"/>
              <a:gd name="connsiteX161" fmla="*/ 5926248 w 11029709"/>
              <a:gd name="connsiteY161" fmla="*/ 5036823 h 5633120"/>
              <a:gd name="connsiteX162" fmla="*/ 5924642 w 11029709"/>
              <a:gd name="connsiteY162" fmla="*/ 5035217 h 5633120"/>
              <a:gd name="connsiteX163" fmla="*/ 5861001 w 11029709"/>
              <a:gd name="connsiteY163" fmla="*/ 5016324 h 5633120"/>
              <a:gd name="connsiteX164" fmla="*/ 5862607 w 11029709"/>
              <a:gd name="connsiteY164" fmla="*/ 5017930 h 5633120"/>
              <a:gd name="connsiteX165" fmla="*/ 5843796 w 11029709"/>
              <a:gd name="connsiteY165" fmla="*/ 5036741 h 5633120"/>
              <a:gd name="connsiteX166" fmla="*/ 5842190 w 11029709"/>
              <a:gd name="connsiteY166" fmla="*/ 5035135 h 5633120"/>
              <a:gd name="connsiteX167" fmla="*/ 5778523 w 11029709"/>
              <a:gd name="connsiteY167" fmla="*/ 5016293 h 5633120"/>
              <a:gd name="connsiteX168" fmla="*/ 5780129 w 11029709"/>
              <a:gd name="connsiteY168" fmla="*/ 5017899 h 5633120"/>
              <a:gd name="connsiteX169" fmla="*/ 5761318 w 11029709"/>
              <a:gd name="connsiteY169" fmla="*/ 5036710 h 5633120"/>
              <a:gd name="connsiteX170" fmla="*/ 5759712 w 11029709"/>
              <a:gd name="connsiteY170" fmla="*/ 5035104 h 5633120"/>
              <a:gd name="connsiteX171" fmla="*/ 5833574 w 11029709"/>
              <a:gd name="connsiteY171" fmla="*/ 5016284 h 5633120"/>
              <a:gd name="connsiteX172" fmla="*/ 5835180 w 11029709"/>
              <a:gd name="connsiteY172" fmla="*/ 5017890 h 5633120"/>
              <a:gd name="connsiteX173" fmla="*/ 5816369 w 11029709"/>
              <a:gd name="connsiteY173" fmla="*/ 5036701 h 5633120"/>
              <a:gd name="connsiteX174" fmla="*/ 5814763 w 11029709"/>
              <a:gd name="connsiteY174" fmla="*/ 5035095 h 5633120"/>
              <a:gd name="connsiteX175" fmla="*/ 5750966 w 11029709"/>
              <a:gd name="connsiteY175" fmla="*/ 5016253 h 5633120"/>
              <a:gd name="connsiteX176" fmla="*/ 5752572 w 11029709"/>
              <a:gd name="connsiteY176" fmla="*/ 5017859 h 5633120"/>
              <a:gd name="connsiteX177" fmla="*/ 5733761 w 11029709"/>
              <a:gd name="connsiteY177" fmla="*/ 5036670 h 5633120"/>
              <a:gd name="connsiteX178" fmla="*/ 5732155 w 11029709"/>
              <a:gd name="connsiteY178" fmla="*/ 5035064 h 5633120"/>
              <a:gd name="connsiteX179" fmla="*/ 5806019 w 11029709"/>
              <a:gd name="connsiteY179" fmla="*/ 5016244 h 5633120"/>
              <a:gd name="connsiteX180" fmla="*/ 5807625 w 11029709"/>
              <a:gd name="connsiteY180" fmla="*/ 5017850 h 5633120"/>
              <a:gd name="connsiteX181" fmla="*/ 5788814 w 11029709"/>
              <a:gd name="connsiteY181" fmla="*/ 5036661 h 5633120"/>
              <a:gd name="connsiteX182" fmla="*/ 5787208 w 11029709"/>
              <a:gd name="connsiteY182" fmla="*/ 5035055 h 5633120"/>
              <a:gd name="connsiteX183" fmla="*/ 5970950 w 11029709"/>
              <a:gd name="connsiteY183" fmla="*/ 5015476 h 5633120"/>
              <a:gd name="connsiteX184" fmla="*/ 5972556 w 11029709"/>
              <a:gd name="connsiteY184" fmla="*/ 5017082 h 5633120"/>
              <a:gd name="connsiteX185" fmla="*/ 5953745 w 11029709"/>
              <a:gd name="connsiteY185" fmla="*/ 5035893 h 5633120"/>
              <a:gd name="connsiteX186" fmla="*/ 5952139 w 11029709"/>
              <a:gd name="connsiteY186" fmla="*/ 5034287 h 5633120"/>
              <a:gd name="connsiteX187" fmla="*/ 5998343 w 11029709"/>
              <a:gd name="connsiteY187" fmla="*/ 5014603 h 5633120"/>
              <a:gd name="connsiteX188" fmla="*/ 5999949 w 11029709"/>
              <a:gd name="connsiteY188" fmla="*/ 5016209 h 5633120"/>
              <a:gd name="connsiteX189" fmla="*/ 5981138 w 11029709"/>
              <a:gd name="connsiteY189" fmla="*/ 5035020 h 5633120"/>
              <a:gd name="connsiteX190" fmla="*/ 5979532 w 11029709"/>
              <a:gd name="connsiteY190" fmla="*/ 5033414 h 5633120"/>
              <a:gd name="connsiteX191" fmla="*/ 6025996 w 11029709"/>
              <a:gd name="connsiteY191" fmla="*/ 5013637 h 5633120"/>
              <a:gd name="connsiteX192" fmla="*/ 6027602 w 11029709"/>
              <a:gd name="connsiteY192" fmla="*/ 5015243 h 5633120"/>
              <a:gd name="connsiteX193" fmla="*/ 6008791 w 11029709"/>
              <a:gd name="connsiteY193" fmla="*/ 5034054 h 5633120"/>
              <a:gd name="connsiteX194" fmla="*/ 6007185 w 11029709"/>
              <a:gd name="connsiteY194" fmla="*/ 5032448 h 5633120"/>
              <a:gd name="connsiteX195" fmla="*/ 10703967 w 11029709"/>
              <a:gd name="connsiteY195" fmla="*/ 4917721 h 5633120"/>
              <a:gd name="connsiteX196" fmla="*/ 10328868 w 11029709"/>
              <a:gd name="connsiteY196" fmla="*/ 5285538 h 5633120"/>
              <a:gd name="connsiteX197" fmla="*/ 10074444 w 11029709"/>
              <a:gd name="connsiteY197" fmla="*/ 5285538 h 5633120"/>
              <a:gd name="connsiteX198" fmla="*/ 10442015 w 11029709"/>
              <a:gd name="connsiteY198" fmla="*/ 4917967 h 5633120"/>
              <a:gd name="connsiteX199" fmla="*/ 10341208 w 11029709"/>
              <a:gd name="connsiteY199" fmla="*/ 4917721 h 5633120"/>
              <a:gd name="connsiteX200" fmla="*/ 9966111 w 11029709"/>
              <a:gd name="connsiteY200" fmla="*/ 5285538 h 5633120"/>
              <a:gd name="connsiteX201" fmla="*/ 9711685 w 11029709"/>
              <a:gd name="connsiteY201" fmla="*/ 5285538 h 5633120"/>
              <a:gd name="connsiteX202" fmla="*/ 10079256 w 11029709"/>
              <a:gd name="connsiteY202" fmla="*/ 4917967 h 5633120"/>
              <a:gd name="connsiteX203" fmla="*/ 9953773 w 11029709"/>
              <a:gd name="connsiteY203" fmla="*/ 4917721 h 5633120"/>
              <a:gd name="connsiteX204" fmla="*/ 9586202 w 11029709"/>
              <a:gd name="connsiteY204" fmla="*/ 5285538 h 5633120"/>
              <a:gd name="connsiteX205" fmla="*/ 9324250 w 11029709"/>
              <a:gd name="connsiteY205" fmla="*/ 5285538 h 5633120"/>
              <a:gd name="connsiteX206" fmla="*/ 9691821 w 11029709"/>
              <a:gd name="connsiteY206" fmla="*/ 4917967 h 5633120"/>
              <a:gd name="connsiteX207" fmla="*/ 9566213 w 11029709"/>
              <a:gd name="connsiteY207" fmla="*/ 4917721 h 5633120"/>
              <a:gd name="connsiteX208" fmla="*/ 9429130 w 11029709"/>
              <a:gd name="connsiteY208" fmla="*/ 5054805 h 5633120"/>
              <a:gd name="connsiteX209" fmla="*/ 7100935 w 11029709"/>
              <a:gd name="connsiteY209" fmla="*/ 5054805 h 5633120"/>
              <a:gd name="connsiteX210" fmla="*/ 6975449 w 11029709"/>
              <a:gd name="connsiteY210" fmla="*/ 5180289 h 5633120"/>
              <a:gd name="connsiteX211" fmla="*/ 7216057 w 11029709"/>
              <a:gd name="connsiteY211" fmla="*/ 5180289 h 5633120"/>
              <a:gd name="connsiteX212" fmla="*/ 7311682 w 11029709"/>
              <a:gd name="connsiteY212" fmla="*/ 5275915 h 5633120"/>
              <a:gd name="connsiteX213" fmla="*/ 7568698 w 11029709"/>
              <a:gd name="connsiteY213" fmla="*/ 5275915 h 5633120"/>
              <a:gd name="connsiteX214" fmla="*/ 7568698 w 11029709"/>
              <a:gd name="connsiteY214" fmla="*/ 5249509 h 5633120"/>
              <a:gd name="connsiteX215" fmla="*/ 8077176 w 11029709"/>
              <a:gd name="connsiteY215" fmla="*/ 5249509 h 5633120"/>
              <a:gd name="connsiteX216" fmla="*/ 8077176 w 11029709"/>
              <a:gd name="connsiteY216" fmla="*/ 5275915 h 5633120"/>
              <a:gd name="connsiteX217" fmla="*/ 9211845 w 11029709"/>
              <a:gd name="connsiteY217" fmla="*/ 5275915 h 5633120"/>
              <a:gd name="connsiteX218" fmla="*/ 9355345 w 11029709"/>
              <a:gd name="connsiteY218" fmla="*/ 5132415 h 5633120"/>
              <a:gd name="connsiteX219" fmla="*/ 9362131 w 11029709"/>
              <a:gd name="connsiteY219" fmla="*/ 5139202 h 5633120"/>
              <a:gd name="connsiteX220" fmla="*/ 9215793 w 11029709"/>
              <a:gd name="connsiteY220" fmla="*/ 5285538 h 5633120"/>
              <a:gd name="connsiteX221" fmla="*/ 7307734 w 11029709"/>
              <a:gd name="connsiteY221" fmla="*/ 5285538 h 5633120"/>
              <a:gd name="connsiteX222" fmla="*/ 7225433 w 11029709"/>
              <a:gd name="connsiteY222" fmla="*/ 5203238 h 5633120"/>
              <a:gd name="connsiteX223" fmla="*/ 6952500 w 11029709"/>
              <a:gd name="connsiteY223" fmla="*/ 5203238 h 5633120"/>
              <a:gd name="connsiteX224" fmla="*/ 6870200 w 11029709"/>
              <a:gd name="connsiteY224" fmla="*/ 5285538 h 5633120"/>
              <a:gd name="connsiteX225" fmla="*/ 6233275 w 11029709"/>
              <a:gd name="connsiteY225" fmla="*/ 5285538 h 5633120"/>
              <a:gd name="connsiteX226" fmla="*/ 6600846 w 11029709"/>
              <a:gd name="connsiteY226" fmla="*/ 4917967 h 5633120"/>
              <a:gd name="connsiteX227" fmla="*/ 4872904 w 11029709"/>
              <a:gd name="connsiteY227" fmla="*/ 4765115 h 5633120"/>
              <a:gd name="connsiteX228" fmla="*/ 4873150 w 11029709"/>
              <a:gd name="connsiteY228" fmla="*/ 4765115 h 5633120"/>
              <a:gd name="connsiteX229" fmla="*/ 4872987 w 11029709"/>
              <a:gd name="connsiteY229" fmla="*/ 4765198 h 5633120"/>
              <a:gd name="connsiteX230" fmla="*/ 1502605 w 11029709"/>
              <a:gd name="connsiteY230" fmla="*/ 4765115 h 5633120"/>
              <a:gd name="connsiteX231" fmla="*/ 2419241 w 11029709"/>
              <a:gd name="connsiteY231" fmla="*/ 4765115 h 5633120"/>
              <a:gd name="connsiteX232" fmla="*/ 2419241 w 11029709"/>
              <a:gd name="connsiteY232" fmla="*/ 4802852 h 5633120"/>
              <a:gd name="connsiteX233" fmla="*/ 1653678 w 11029709"/>
              <a:gd name="connsiteY233" fmla="*/ 4802852 h 5633120"/>
              <a:gd name="connsiteX234" fmla="*/ 1653753 w 11029709"/>
              <a:gd name="connsiteY234" fmla="*/ 4802877 h 5633120"/>
              <a:gd name="connsiteX235" fmla="*/ 1599463 w 11029709"/>
              <a:gd name="connsiteY235" fmla="*/ 4857262 h 5633120"/>
              <a:gd name="connsiteX236" fmla="*/ 1336032 w 11029709"/>
              <a:gd name="connsiteY236" fmla="*/ 4857262 h 5633120"/>
              <a:gd name="connsiteX237" fmla="*/ 1394764 w 11029709"/>
              <a:gd name="connsiteY237" fmla="*/ 4798437 h 5633120"/>
              <a:gd name="connsiteX238" fmla="*/ 1502605 w 11029709"/>
              <a:gd name="connsiteY238" fmla="*/ 4798437 h 5633120"/>
              <a:gd name="connsiteX239" fmla="*/ 369480 w 11029709"/>
              <a:gd name="connsiteY239" fmla="*/ 4760698 h 5633120"/>
              <a:gd name="connsiteX240" fmla="*/ 376722 w 11029709"/>
              <a:gd name="connsiteY240" fmla="*/ 4767939 h 5633120"/>
              <a:gd name="connsiteX241" fmla="*/ 324720 w 11029709"/>
              <a:gd name="connsiteY241" fmla="*/ 4819941 h 5633120"/>
              <a:gd name="connsiteX242" fmla="*/ 317478 w 11029709"/>
              <a:gd name="connsiteY242" fmla="*/ 4812700 h 5633120"/>
              <a:gd name="connsiteX243" fmla="*/ 2696245 w 11029709"/>
              <a:gd name="connsiteY243" fmla="*/ 4755000 h 5633120"/>
              <a:gd name="connsiteX244" fmla="*/ 2716758 w 11029709"/>
              <a:gd name="connsiteY244" fmla="*/ 4763478 h 5633120"/>
              <a:gd name="connsiteX245" fmla="*/ 2723301 w 11029709"/>
              <a:gd name="connsiteY245" fmla="*/ 4779295 h 5633120"/>
              <a:gd name="connsiteX246" fmla="*/ 3779541 w 11029709"/>
              <a:gd name="connsiteY246" fmla="*/ 4779295 h 5633120"/>
              <a:gd name="connsiteX247" fmla="*/ 3786085 w 11029709"/>
              <a:gd name="connsiteY247" fmla="*/ 4763478 h 5633120"/>
              <a:gd name="connsiteX248" fmla="*/ 3806598 w 11029709"/>
              <a:gd name="connsiteY248" fmla="*/ 4755000 h 5633120"/>
              <a:gd name="connsiteX249" fmla="*/ 3835593 w 11029709"/>
              <a:gd name="connsiteY249" fmla="*/ 4783981 h 5633120"/>
              <a:gd name="connsiteX250" fmla="*/ 3806598 w 11029709"/>
              <a:gd name="connsiteY250" fmla="*/ 4812962 h 5633120"/>
              <a:gd name="connsiteX251" fmla="*/ 3786085 w 11029709"/>
              <a:gd name="connsiteY251" fmla="*/ 4804484 h 5633120"/>
              <a:gd name="connsiteX252" fmla="*/ 3779592 w 11029709"/>
              <a:gd name="connsiteY252" fmla="*/ 4788791 h 5633120"/>
              <a:gd name="connsiteX253" fmla="*/ 2723250 w 11029709"/>
              <a:gd name="connsiteY253" fmla="*/ 4788791 h 5633120"/>
              <a:gd name="connsiteX254" fmla="*/ 2716758 w 11029709"/>
              <a:gd name="connsiteY254" fmla="*/ 4804484 h 5633120"/>
              <a:gd name="connsiteX255" fmla="*/ 2696245 w 11029709"/>
              <a:gd name="connsiteY255" fmla="*/ 4812962 h 5633120"/>
              <a:gd name="connsiteX256" fmla="*/ 2667249 w 11029709"/>
              <a:gd name="connsiteY256" fmla="*/ 4783981 h 5633120"/>
              <a:gd name="connsiteX257" fmla="*/ 2696245 w 11029709"/>
              <a:gd name="connsiteY257" fmla="*/ 4755000 h 5633120"/>
              <a:gd name="connsiteX258" fmla="*/ 164209 w 11029709"/>
              <a:gd name="connsiteY258" fmla="*/ 4743621 h 5633120"/>
              <a:gd name="connsiteX259" fmla="*/ 164270 w 11029709"/>
              <a:gd name="connsiteY259" fmla="*/ 4743684 h 5633120"/>
              <a:gd name="connsiteX260" fmla="*/ 164209 w 11029709"/>
              <a:gd name="connsiteY260" fmla="*/ 4743744 h 5633120"/>
              <a:gd name="connsiteX261" fmla="*/ 5372987 w 11029709"/>
              <a:gd name="connsiteY261" fmla="*/ 4725034 h 5633120"/>
              <a:gd name="connsiteX262" fmla="*/ 5411607 w 11029709"/>
              <a:gd name="connsiteY262" fmla="*/ 4725034 h 5633120"/>
              <a:gd name="connsiteX263" fmla="*/ 5411607 w 11029709"/>
              <a:gd name="connsiteY263" fmla="*/ 4840219 h 5633120"/>
              <a:gd name="connsiteX264" fmla="*/ 5372987 w 11029709"/>
              <a:gd name="connsiteY264" fmla="*/ 4840219 h 5633120"/>
              <a:gd name="connsiteX265" fmla="*/ 3996365 w 11029709"/>
              <a:gd name="connsiteY265" fmla="*/ 4725032 h 5633120"/>
              <a:gd name="connsiteX266" fmla="*/ 4458571 w 11029709"/>
              <a:gd name="connsiteY266" fmla="*/ 4725032 h 5633120"/>
              <a:gd name="connsiteX267" fmla="*/ 4498573 w 11029709"/>
              <a:gd name="connsiteY267" fmla="*/ 4765115 h 5633120"/>
              <a:gd name="connsiteX268" fmla="*/ 4872901 w 11029709"/>
              <a:gd name="connsiteY268" fmla="*/ 4765115 h 5633120"/>
              <a:gd name="connsiteX269" fmla="*/ 4872901 w 11029709"/>
              <a:gd name="connsiteY269" fmla="*/ 4765242 h 5633120"/>
              <a:gd name="connsiteX270" fmla="*/ 4872987 w 11029709"/>
              <a:gd name="connsiteY270" fmla="*/ 4765198 h 5633120"/>
              <a:gd name="connsiteX271" fmla="*/ 4874755 w 11029709"/>
              <a:gd name="connsiteY271" fmla="*/ 4766965 h 5633120"/>
              <a:gd name="connsiteX272" fmla="*/ 4920284 w 11029709"/>
              <a:gd name="connsiteY272" fmla="*/ 4812471 h 5633120"/>
              <a:gd name="connsiteX273" fmla="*/ 5153115 w 11029709"/>
              <a:gd name="connsiteY273" fmla="*/ 4812471 h 5633120"/>
              <a:gd name="connsiteX274" fmla="*/ 5180876 w 11029709"/>
              <a:gd name="connsiteY274" fmla="*/ 4840218 h 5633120"/>
              <a:gd name="connsiteX275" fmla="*/ 4855507 w 11029709"/>
              <a:gd name="connsiteY275" fmla="*/ 4840218 h 5633120"/>
              <a:gd name="connsiteX276" fmla="*/ 4818226 w 11029709"/>
              <a:gd name="connsiteY276" fmla="*/ 4802852 h 5633120"/>
              <a:gd name="connsiteX277" fmla="*/ 3956265 w 11029709"/>
              <a:gd name="connsiteY277" fmla="*/ 4802852 h 5633120"/>
              <a:gd name="connsiteX278" fmla="*/ 3956265 w 11029709"/>
              <a:gd name="connsiteY278" fmla="*/ 4765274 h 5633120"/>
              <a:gd name="connsiteX279" fmla="*/ 3956142 w 11029709"/>
              <a:gd name="connsiteY279" fmla="*/ 4765236 h 5633120"/>
              <a:gd name="connsiteX280" fmla="*/ 3956265 w 11029709"/>
              <a:gd name="connsiteY280" fmla="*/ 4765112 h 5633120"/>
              <a:gd name="connsiteX281" fmla="*/ 1119120 w 11029709"/>
              <a:gd name="connsiteY281" fmla="*/ 4725003 h 5633120"/>
              <a:gd name="connsiteX282" fmla="*/ 1157740 w 11029709"/>
              <a:gd name="connsiteY282" fmla="*/ 4725003 h 5633120"/>
              <a:gd name="connsiteX283" fmla="*/ 1157740 w 11029709"/>
              <a:gd name="connsiteY283" fmla="*/ 4840187 h 5633120"/>
              <a:gd name="connsiteX284" fmla="*/ 1119120 w 11029709"/>
              <a:gd name="connsiteY284" fmla="*/ 4840187 h 5633120"/>
              <a:gd name="connsiteX285" fmla="*/ 5829676 w 11029709"/>
              <a:gd name="connsiteY285" fmla="*/ 4724996 h 5633120"/>
              <a:gd name="connsiteX286" fmla="*/ 5868296 w 11029709"/>
              <a:gd name="connsiteY286" fmla="*/ 4724996 h 5633120"/>
              <a:gd name="connsiteX287" fmla="*/ 5868296 w 11029709"/>
              <a:gd name="connsiteY287" fmla="*/ 4840180 h 5633120"/>
              <a:gd name="connsiteX288" fmla="*/ 5829676 w 11029709"/>
              <a:gd name="connsiteY288" fmla="*/ 4840180 h 5633120"/>
              <a:gd name="connsiteX289" fmla="*/ 5601256 w 11029709"/>
              <a:gd name="connsiteY289" fmla="*/ 4724991 h 5633120"/>
              <a:gd name="connsiteX290" fmla="*/ 5639876 w 11029709"/>
              <a:gd name="connsiteY290" fmla="*/ 4724991 h 5633120"/>
              <a:gd name="connsiteX291" fmla="*/ 5639876 w 11029709"/>
              <a:gd name="connsiteY291" fmla="*/ 4840175 h 5633120"/>
              <a:gd name="connsiteX292" fmla="*/ 5601256 w 11029709"/>
              <a:gd name="connsiteY292" fmla="*/ 4840175 h 5633120"/>
              <a:gd name="connsiteX293" fmla="*/ 435184 w 11029709"/>
              <a:gd name="connsiteY293" fmla="*/ 4676129 h 5633120"/>
              <a:gd name="connsiteX294" fmla="*/ 883327 w 11029709"/>
              <a:gd name="connsiteY294" fmla="*/ 5135377 h 5633120"/>
              <a:gd name="connsiteX295" fmla="*/ 4422826 w 11029709"/>
              <a:gd name="connsiteY295" fmla="*/ 5135377 h 5633120"/>
              <a:gd name="connsiteX296" fmla="*/ 4425111 w 11029709"/>
              <a:gd name="connsiteY296" fmla="*/ 5133040 h 5633120"/>
              <a:gd name="connsiteX297" fmla="*/ 4459595 w 11029709"/>
              <a:gd name="connsiteY297" fmla="*/ 5133040 h 5633120"/>
              <a:gd name="connsiteX298" fmla="*/ 4457310 w 11029709"/>
              <a:gd name="connsiteY298" fmla="*/ 5135377 h 5633120"/>
              <a:gd name="connsiteX299" fmla="*/ 4484282 w 11029709"/>
              <a:gd name="connsiteY299" fmla="*/ 5135377 h 5633120"/>
              <a:gd name="connsiteX300" fmla="*/ 4486567 w 11029709"/>
              <a:gd name="connsiteY300" fmla="*/ 5133040 h 5633120"/>
              <a:gd name="connsiteX301" fmla="*/ 4521051 w 11029709"/>
              <a:gd name="connsiteY301" fmla="*/ 5133040 h 5633120"/>
              <a:gd name="connsiteX302" fmla="*/ 4518771 w 11029709"/>
              <a:gd name="connsiteY302" fmla="*/ 5135377 h 5633120"/>
              <a:gd name="connsiteX303" fmla="*/ 4545744 w 11029709"/>
              <a:gd name="connsiteY303" fmla="*/ 5135377 h 5633120"/>
              <a:gd name="connsiteX304" fmla="*/ 4548024 w 11029709"/>
              <a:gd name="connsiteY304" fmla="*/ 5133040 h 5633120"/>
              <a:gd name="connsiteX305" fmla="*/ 4582508 w 11029709"/>
              <a:gd name="connsiteY305" fmla="*/ 5133040 h 5633120"/>
              <a:gd name="connsiteX306" fmla="*/ 4580228 w 11029709"/>
              <a:gd name="connsiteY306" fmla="*/ 5135377 h 5633120"/>
              <a:gd name="connsiteX307" fmla="*/ 4607200 w 11029709"/>
              <a:gd name="connsiteY307" fmla="*/ 5135377 h 5633120"/>
              <a:gd name="connsiteX308" fmla="*/ 4609480 w 11029709"/>
              <a:gd name="connsiteY308" fmla="*/ 5133040 h 5633120"/>
              <a:gd name="connsiteX309" fmla="*/ 4644088 w 11029709"/>
              <a:gd name="connsiteY309" fmla="*/ 5133040 h 5633120"/>
              <a:gd name="connsiteX310" fmla="*/ 4641803 w 11029709"/>
              <a:gd name="connsiteY310" fmla="*/ 5135377 h 5633120"/>
              <a:gd name="connsiteX311" fmla="*/ 4668776 w 11029709"/>
              <a:gd name="connsiteY311" fmla="*/ 5135377 h 5633120"/>
              <a:gd name="connsiteX312" fmla="*/ 4671061 w 11029709"/>
              <a:gd name="connsiteY312" fmla="*/ 5133040 h 5633120"/>
              <a:gd name="connsiteX313" fmla="*/ 4705545 w 11029709"/>
              <a:gd name="connsiteY313" fmla="*/ 5133040 h 5633120"/>
              <a:gd name="connsiteX314" fmla="*/ 4703265 w 11029709"/>
              <a:gd name="connsiteY314" fmla="*/ 5135377 h 5633120"/>
              <a:gd name="connsiteX315" fmla="*/ 4721617 w 11029709"/>
              <a:gd name="connsiteY315" fmla="*/ 5135377 h 5633120"/>
              <a:gd name="connsiteX316" fmla="*/ 4733007 w 11029709"/>
              <a:gd name="connsiteY316" fmla="*/ 5123703 h 5633120"/>
              <a:gd name="connsiteX317" fmla="*/ 4827717 w 11029709"/>
              <a:gd name="connsiteY317" fmla="*/ 5123703 h 5633120"/>
              <a:gd name="connsiteX318" fmla="*/ 4816313 w 11029709"/>
              <a:gd name="connsiteY318" fmla="*/ 5135377 h 5633120"/>
              <a:gd name="connsiteX319" fmla="*/ 4848474 w 11029709"/>
              <a:gd name="connsiteY319" fmla="*/ 5135377 h 5633120"/>
              <a:gd name="connsiteX320" fmla="*/ 4863312 w 11029709"/>
              <a:gd name="connsiteY320" fmla="*/ 5120169 h 5633120"/>
              <a:gd name="connsiteX321" fmla="*/ 5355212 w 11029709"/>
              <a:gd name="connsiteY321" fmla="*/ 5120169 h 5633120"/>
              <a:gd name="connsiteX322" fmla="*/ 5340195 w 11029709"/>
              <a:gd name="connsiteY322" fmla="*/ 5135637 h 5633120"/>
              <a:gd name="connsiteX323" fmla="*/ 5392094 w 11029709"/>
              <a:gd name="connsiteY323" fmla="*/ 5135665 h 5633120"/>
              <a:gd name="connsiteX324" fmla="*/ 5405589 w 11029709"/>
              <a:gd name="connsiteY324" fmla="*/ 5121833 h 5633120"/>
              <a:gd name="connsiteX325" fmla="*/ 5494881 w 11029709"/>
              <a:gd name="connsiteY325" fmla="*/ 5121833 h 5633120"/>
              <a:gd name="connsiteX326" fmla="*/ 5504979 w 11029709"/>
              <a:gd name="connsiteY326" fmla="*/ 5109966 h 5633120"/>
              <a:gd name="connsiteX327" fmla="*/ 5945400 w 11029709"/>
              <a:gd name="connsiteY327" fmla="*/ 5109966 h 5633120"/>
              <a:gd name="connsiteX328" fmla="*/ 5945400 w 11029709"/>
              <a:gd name="connsiteY328" fmla="*/ 5112238 h 5633120"/>
              <a:gd name="connsiteX329" fmla="*/ 5818206 w 11029709"/>
              <a:gd name="connsiteY329" fmla="*/ 5112238 h 5633120"/>
              <a:gd name="connsiteX330" fmla="*/ 5807208 w 11029709"/>
              <a:gd name="connsiteY330" fmla="*/ 5123630 h 5633120"/>
              <a:gd name="connsiteX331" fmla="*/ 5521477 w 11029709"/>
              <a:gd name="connsiteY331" fmla="*/ 5123630 h 5633120"/>
              <a:gd name="connsiteX332" fmla="*/ 5509777 w 11029709"/>
              <a:gd name="connsiteY332" fmla="*/ 5135622 h 5633120"/>
              <a:gd name="connsiteX333" fmla="*/ 5395317 w 11029709"/>
              <a:gd name="connsiteY333" fmla="*/ 5135622 h 5633120"/>
              <a:gd name="connsiteX334" fmla="*/ 5395274 w 11029709"/>
              <a:gd name="connsiteY334" fmla="*/ 5135666 h 5633120"/>
              <a:gd name="connsiteX335" fmla="*/ 6233275 w 11029709"/>
              <a:gd name="connsiteY335" fmla="*/ 5136117 h 5633120"/>
              <a:gd name="connsiteX336" fmla="*/ 6083853 w 11029709"/>
              <a:gd name="connsiteY336" fmla="*/ 5285539 h 5633120"/>
              <a:gd name="connsiteX337" fmla="*/ 883820 w 11029709"/>
              <a:gd name="connsiteY337" fmla="*/ 5285539 h 5633120"/>
              <a:gd name="connsiteX338" fmla="*/ 435184 w 11029709"/>
              <a:gd name="connsiteY338" fmla="*/ 4836656 h 5633120"/>
              <a:gd name="connsiteX339" fmla="*/ 10865604 w 11029709"/>
              <a:gd name="connsiteY339" fmla="*/ 4659598 h 5633120"/>
              <a:gd name="connsiteX340" fmla="*/ 10953703 w 11029709"/>
              <a:gd name="connsiteY340" fmla="*/ 4659598 h 5633120"/>
              <a:gd name="connsiteX341" fmla="*/ 11028229 w 11029709"/>
              <a:gd name="connsiteY341" fmla="*/ 4734124 h 5633120"/>
              <a:gd name="connsiteX342" fmla="*/ 11028229 w 11029709"/>
              <a:gd name="connsiteY342" fmla="*/ 4761762 h 5633120"/>
              <a:gd name="connsiteX343" fmla="*/ 10953703 w 11029709"/>
              <a:gd name="connsiteY343" fmla="*/ 4836287 h 5633120"/>
              <a:gd name="connsiteX344" fmla="*/ 10865604 w 11029709"/>
              <a:gd name="connsiteY344" fmla="*/ 4836287 h 5633120"/>
              <a:gd name="connsiteX345" fmla="*/ 10791078 w 11029709"/>
              <a:gd name="connsiteY345" fmla="*/ 4761762 h 5633120"/>
              <a:gd name="connsiteX346" fmla="*/ 10791078 w 11029709"/>
              <a:gd name="connsiteY346" fmla="*/ 4734124 h 5633120"/>
              <a:gd name="connsiteX347" fmla="*/ 10865604 w 11029709"/>
              <a:gd name="connsiteY347" fmla="*/ 4659598 h 5633120"/>
              <a:gd name="connsiteX348" fmla="*/ 171367 w 11029709"/>
              <a:gd name="connsiteY348" fmla="*/ 4608143 h 5633120"/>
              <a:gd name="connsiteX349" fmla="*/ 207266 w 11029709"/>
              <a:gd name="connsiteY349" fmla="*/ 4644214 h 5633120"/>
              <a:gd name="connsiteX350" fmla="*/ 235600 w 11029709"/>
              <a:gd name="connsiteY350" fmla="*/ 4672614 h 5633120"/>
              <a:gd name="connsiteX351" fmla="*/ 244291 w 11029709"/>
              <a:gd name="connsiteY351" fmla="*/ 4663944 h 5633120"/>
              <a:gd name="connsiteX352" fmla="*/ 299571 w 11029709"/>
              <a:gd name="connsiteY352" fmla="*/ 4608389 h 5633120"/>
              <a:gd name="connsiteX353" fmla="*/ 307716 w 11029709"/>
              <a:gd name="connsiteY353" fmla="*/ 4614435 h 5633120"/>
              <a:gd name="connsiteX354" fmla="*/ 249516 w 11029709"/>
              <a:gd name="connsiteY354" fmla="*/ 4672996 h 5633120"/>
              <a:gd name="connsiteX355" fmla="*/ 242734 w 11029709"/>
              <a:gd name="connsiteY355" fmla="*/ 4679764 h 5633120"/>
              <a:gd name="connsiteX356" fmla="*/ 251171 w 11029709"/>
              <a:gd name="connsiteY356" fmla="*/ 4688221 h 5633120"/>
              <a:gd name="connsiteX357" fmla="*/ 306729 w 11029709"/>
              <a:gd name="connsiteY357" fmla="*/ 4743498 h 5633120"/>
              <a:gd name="connsiteX358" fmla="*/ 300683 w 11029709"/>
              <a:gd name="connsiteY358" fmla="*/ 4751642 h 5633120"/>
              <a:gd name="connsiteX359" fmla="*/ 242119 w 11029709"/>
              <a:gd name="connsiteY359" fmla="*/ 4693446 h 5633120"/>
              <a:gd name="connsiteX360" fmla="*/ 235584 w 11029709"/>
              <a:gd name="connsiteY360" fmla="*/ 4686898 h 5633120"/>
              <a:gd name="connsiteX361" fmla="*/ 215911 w 11029709"/>
              <a:gd name="connsiteY361" fmla="*/ 4706530 h 5633120"/>
              <a:gd name="connsiteX362" fmla="*/ 171365 w 11029709"/>
              <a:gd name="connsiteY362" fmla="*/ 4750901 h 5633120"/>
              <a:gd name="connsiteX363" fmla="*/ 164270 w 11029709"/>
              <a:gd name="connsiteY363" fmla="*/ 4743684 h 5633120"/>
              <a:gd name="connsiteX364" fmla="*/ 200283 w 11029709"/>
              <a:gd name="connsiteY364" fmla="*/ 4707847 h 5633120"/>
              <a:gd name="connsiteX365" fmla="*/ 228449 w 11029709"/>
              <a:gd name="connsiteY365" fmla="*/ 4679748 h 5633120"/>
              <a:gd name="connsiteX366" fmla="*/ 208583 w 11029709"/>
              <a:gd name="connsiteY366" fmla="*/ 4659842 h 5633120"/>
              <a:gd name="connsiteX367" fmla="*/ 164209 w 11029709"/>
              <a:gd name="connsiteY367" fmla="*/ 4615299 h 5633120"/>
              <a:gd name="connsiteX368" fmla="*/ 164086 w 11029709"/>
              <a:gd name="connsiteY368" fmla="*/ 4615299 h 5633120"/>
              <a:gd name="connsiteX369" fmla="*/ 146070 w 11029709"/>
              <a:gd name="connsiteY369" fmla="*/ 4589882 h 5633120"/>
              <a:gd name="connsiteX370" fmla="*/ 146070 w 11029709"/>
              <a:gd name="connsiteY370" fmla="*/ 4769040 h 5633120"/>
              <a:gd name="connsiteX371" fmla="*/ 325237 w 11029709"/>
              <a:gd name="connsiteY371" fmla="*/ 4769040 h 5633120"/>
              <a:gd name="connsiteX372" fmla="*/ 325237 w 11029709"/>
              <a:gd name="connsiteY372" fmla="*/ 4589882 h 5633120"/>
              <a:gd name="connsiteX373" fmla="*/ 135828 w 11029709"/>
              <a:gd name="connsiteY373" fmla="*/ 4579640 h 5633120"/>
              <a:gd name="connsiteX374" fmla="*/ 335477 w 11029709"/>
              <a:gd name="connsiteY374" fmla="*/ 4579640 h 5633120"/>
              <a:gd name="connsiteX375" fmla="*/ 335477 w 11029709"/>
              <a:gd name="connsiteY375" fmla="*/ 4779280 h 5633120"/>
              <a:gd name="connsiteX376" fmla="*/ 135828 w 11029709"/>
              <a:gd name="connsiteY376" fmla="*/ 4779280 h 5633120"/>
              <a:gd name="connsiteX377" fmla="*/ 8622176 w 11029709"/>
              <a:gd name="connsiteY377" fmla="*/ 4579028 h 5633120"/>
              <a:gd name="connsiteX378" fmla="*/ 8622176 w 11029709"/>
              <a:gd name="connsiteY378" fmla="*/ 4579028 h 5633120"/>
              <a:gd name="connsiteX379" fmla="*/ 8622053 w 11029709"/>
              <a:gd name="connsiteY379" fmla="*/ 4579028 h 5633120"/>
              <a:gd name="connsiteX380" fmla="*/ 7010491 w 11029709"/>
              <a:gd name="connsiteY380" fmla="*/ 4560892 h 5633120"/>
              <a:gd name="connsiteX381" fmla="*/ 7208652 w 11029709"/>
              <a:gd name="connsiteY381" fmla="*/ 4560892 h 5633120"/>
              <a:gd name="connsiteX382" fmla="*/ 7252331 w 11029709"/>
              <a:gd name="connsiteY382" fmla="*/ 4604569 h 5633120"/>
              <a:gd name="connsiteX383" fmla="*/ 7367081 w 11029709"/>
              <a:gd name="connsiteY383" fmla="*/ 4604569 h 5633120"/>
              <a:gd name="connsiteX384" fmla="*/ 7348203 w 11029709"/>
              <a:gd name="connsiteY384" fmla="*/ 4623568 h 5633120"/>
              <a:gd name="connsiteX385" fmla="*/ 6746690 w 11029709"/>
              <a:gd name="connsiteY385" fmla="*/ 4623568 h 5633120"/>
              <a:gd name="connsiteX386" fmla="*/ 6737189 w 11029709"/>
              <a:gd name="connsiteY386" fmla="*/ 4611230 h 5633120"/>
              <a:gd name="connsiteX387" fmla="*/ 6960149 w 11029709"/>
              <a:gd name="connsiteY387" fmla="*/ 4611230 h 5633120"/>
              <a:gd name="connsiteX388" fmla="*/ 0 w 11029709"/>
              <a:gd name="connsiteY388" fmla="*/ 4553729 h 5633120"/>
              <a:gd name="connsiteX389" fmla="*/ 9748 w 11029709"/>
              <a:gd name="connsiteY389" fmla="*/ 4553729 h 5633120"/>
              <a:gd name="connsiteX390" fmla="*/ 9748 w 11029709"/>
              <a:gd name="connsiteY390" fmla="*/ 4832955 h 5633120"/>
              <a:gd name="connsiteX391" fmla="*/ 56019 w 11029709"/>
              <a:gd name="connsiteY391" fmla="*/ 4879226 h 5633120"/>
              <a:gd name="connsiteX392" fmla="*/ 49109 w 11029709"/>
              <a:gd name="connsiteY392" fmla="*/ 4886135 h 5633120"/>
              <a:gd name="connsiteX393" fmla="*/ 0 w 11029709"/>
              <a:gd name="connsiteY393" fmla="*/ 4837027 h 5633120"/>
              <a:gd name="connsiteX394" fmla="*/ 145350 w 11029709"/>
              <a:gd name="connsiteY394" fmla="*/ 4535050 h 5633120"/>
              <a:gd name="connsiteX395" fmla="*/ 152592 w 11029709"/>
              <a:gd name="connsiteY395" fmla="*/ 4542291 h 5633120"/>
              <a:gd name="connsiteX396" fmla="*/ 100590 w 11029709"/>
              <a:gd name="connsiteY396" fmla="*/ 4594293 h 5633120"/>
              <a:gd name="connsiteX397" fmla="*/ 93348 w 11029709"/>
              <a:gd name="connsiteY397" fmla="*/ 4587052 h 5633120"/>
              <a:gd name="connsiteX398" fmla="*/ 92290 w 11029709"/>
              <a:gd name="connsiteY398" fmla="*/ 4466254 h 5633120"/>
              <a:gd name="connsiteX399" fmla="*/ 176569 w 11029709"/>
              <a:gd name="connsiteY399" fmla="*/ 4466254 h 5633120"/>
              <a:gd name="connsiteX400" fmla="*/ 176569 w 11029709"/>
              <a:gd name="connsiteY400" fmla="*/ 4476495 h 5633120"/>
              <a:gd name="connsiteX401" fmla="*/ 92290 w 11029709"/>
              <a:gd name="connsiteY401" fmla="*/ 4476495 h 5633120"/>
              <a:gd name="connsiteX402" fmla="*/ 10865110 w 11029709"/>
              <a:gd name="connsiteY402" fmla="*/ 4458479 h 5633120"/>
              <a:gd name="connsiteX403" fmla="*/ 10954318 w 11029709"/>
              <a:gd name="connsiteY403" fmla="*/ 4458479 h 5633120"/>
              <a:gd name="connsiteX404" fmla="*/ 11029709 w 11029709"/>
              <a:gd name="connsiteY404" fmla="*/ 4533869 h 5633120"/>
              <a:gd name="connsiteX405" fmla="*/ 11029709 w 11029709"/>
              <a:gd name="connsiteY405" fmla="*/ 4561754 h 5633120"/>
              <a:gd name="connsiteX406" fmla="*/ 10954318 w 11029709"/>
              <a:gd name="connsiteY406" fmla="*/ 4637144 h 5633120"/>
              <a:gd name="connsiteX407" fmla="*/ 10865110 w 11029709"/>
              <a:gd name="connsiteY407" fmla="*/ 4637144 h 5633120"/>
              <a:gd name="connsiteX408" fmla="*/ 10789720 w 11029709"/>
              <a:gd name="connsiteY408" fmla="*/ 4561754 h 5633120"/>
              <a:gd name="connsiteX409" fmla="*/ 10789720 w 11029709"/>
              <a:gd name="connsiteY409" fmla="*/ 4533869 h 5633120"/>
              <a:gd name="connsiteX410" fmla="*/ 10865110 w 11029709"/>
              <a:gd name="connsiteY410" fmla="*/ 4458479 h 5633120"/>
              <a:gd name="connsiteX411" fmla="*/ 9142594 w 11029709"/>
              <a:gd name="connsiteY411" fmla="*/ 4429924 h 5633120"/>
              <a:gd name="connsiteX412" fmla="*/ 9210581 w 11029709"/>
              <a:gd name="connsiteY412" fmla="*/ 4429924 h 5633120"/>
              <a:gd name="connsiteX413" fmla="*/ 9261539 w 11029709"/>
              <a:gd name="connsiteY413" fmla="*/ 4480878 h 5633120"/>
              <a:gd name="connsiteX414" fmla="*/ 9258084 w 11029709"/>
              <a:gd name="connsiteY414" fmla="*/ 4484209 h 5633120"/>
              <a:gd name="connsiteX415" fmla="*/ 9208606 w 11029709"/>
              <a:gd name="connsiteY415" fmla="*/ 4434736 h 5633120"/>
              <a:gd name="connsiteX416" fmla="*/ 9142594 w 11029709"/>
              <a:gd name="connsiteY416" fmla="*/ 4434736 h 5633120"/>
              <a:gd name="connsiteX417" fmla="*/ 8980618 w 11029709"/>
              <a:gd name="connsiteY417" fmla="*/ 4415125 h 5633120"/>
              <a:gd name="connsiteX418" fmla="*/ 9103389 w 11029709"/>
              <a:gd name="connsiteY418" fmla="*/ 4415125 h 5633120"/>
              <a:gd name="connsiteX419" fmla="*/ 9152250 w 11029709"/>
              <a:gd name="connsiteY419" fmla="*/ 4463982 h 5633120"/>
              <a:gd name="connsiteX420" fmla="*/ 9182850 w 11029709"/>
              <a:gd name="connsiteY420" fmla="*/ 4463982 h 5633120"/>
              <a:gd name="connsiteX421" fmla="*/ 9203579 w 11029709"/>
              <a:gd name="connsiteY421" fmla="*/ 4484832 h 5633120"/>
              <a:gd name="connsiteX422" fmla="*/ 9098947 w 11029709"/>
              <a:gd name="connsiteY422" fmla="*/ 4484832 h 5633120"/>
              <a:gd name="connsiteX423" fmla="*/ 9053540 w 11029709"/>
              <a:gd name="connsiteY423" fmla="*/ 4439430 h 5633120"/>
              <a:gd name="connsiteX424" fmla="*/ 8963221 w 11029709"/>
              <a:gd name="connsiteY424" fmla="*/ 4439430 h 5633120"/>
              <a:gd name="connsiteX425" fmla="*/ 7991784 w 11029709"/>
              <a:gd name="connsiteY425" fmla="*/ 4403315 h 5633120"/>
              <a:gd name="connsiteX426" fmla="*/ 8080869 w 11029709"/>
              <a:gd name="connsiteY426" fmla="*/ 4403315 h 5633120"/>
              <a:gd name="connsiteX427" fmla="*/ 8140095 w 11029709"/>
              <a:gd name="connsiteY427" fmla="*/ 4462536 h 5633120"/>
              <a:gd name="connsiteX428" fmla="*/ 8136765 w 11029709"/>
              <a:gd name="connsiteY428" fmla="*/ 4465867 h 5633120"/>
              <a:gd name="connsiteX429" fmla="*/ 8078895 w 11029709"/>
              <a:gd name="connsiteY429" fmla="*/ 4408127 h 5633120"/>
              <a:gd name="connsiteX430" fmla="*/ 7991784 w 11029709"/>
              <a:gd name="connsiteY430" fmla="*/ 4408127 h 5633120"/>
              <a:gd name="connsiteX431" fmla="*/ 8456465 w 11029709"/>
              <a:gd name="connsiteY431" fmla="*/ 4403299 h 5633120"/>
              <a:gd name="connsiteX432" fmla="*/ 8545551 w 11029709"/>
              <a:gd name="connsiteY432" fmla="*/ 4403299 h 5633120"/>
              <a:gd name="connsiteX433" fmla="*/ 8604652 w 11029709"/>
              <a:gd name="connsiteY433" fmla="*/ 4462520 h 5633120"/>
              <a:gd name="connsiteX434" fmla="*/ 8601320 w 11029709"/>
              <a:gd name="connsiteY434" fmla="*/ 4465851 h 5633120"/>
              <a:gd name="connsiteX435" fmla="*/ 8543575 w 11029709"/>
              <a:gd name="connsiteY435" fmla="*/ 4408111 h 5633120"/>
              <a:gd name="connsiteX436" fmla="*/ 8456465 w 11029709"/>
              <a:gd name="connsiteY436" fmla="*/ 4408111 h 5633120"/>
              <a:gd name="connsiteX437" fmla="*/ 8224124 w 11029709"/>
              <a:gd name="connsiteY437" fmla="*/ 4403298 h 5633120"/>
              <a:gd name="connsiteX438" fmla="*/ 8313210 w 11029709"/>
              <a:gd name="connsiteY438" fmla="*/ 4403298 h 5633120"/>
              <a:gd name="connsiteX439" fmla="*/ 8372436 w 11029709"/>
              <a:gd name="connsiteY439" fmla="*/ 4462519 h 5633120"/>
              <a:gd name="connsiteX440" fmla="*/ 8368981 w 11029709"/>
              <a:gd name="connsiteY440" fmla="*/ 4465850 h 5633120"/>
              <a:gd name="connsiteX441" fmla="*/ 8311235 w 11029709"/>
              <a:gd name="connsiteY441" fmla="*/ 4408110 h 5633120"/>
              <a:gd name="connsiteX442" fmla="*/ 8224124 w 11029709"/>
              <a:gd name="connsiteY442" fmla="*/ 4408110 h 5633120"/>
              <a:gd name="connsiteX443" fmla="*/ 7461593 w 11029709"/>
              <a:gd name="connsiteY443" fmla="*/ 4362601 h 5633120"/>
              <a:gd name="connsiteX444" fmla="*/ 7886170 w 11029709"/>
              <a:gd name="connsiteY444" fmla="*/ 4362601 h 5633120"/>
              <a:gd name="connsiteX445" fmla="*/ 7990184 w 11029709"/>
              <a:gd name="connsiteY445" fmla="*/ 4466608 h 5633120"/>
              <a:gd name="connsiteX446" fmla="*/ 7986852 w 11029709"/>
              <a:gd name="connsiteY446" fmla="*/ 4470062 h 5633120"/>
              <a:gd name="connsiteX447" fmla="*/ 7884194 w 11029709"/>
              <a:gd name="connsiteY447" fmla="*/ 4367413 h 5633120"/>
              <a:gd name="connsiteX448" fmla="*/ 7461593 w 11029709"/>
              <a:gd name="connsiteY448" fmla="*/ 4367413 h 5633120"/>
              <a:gd name="connsiteX449" fmla="*/ 6619228 w 11029709"/>
              <a:gd name="connsiteY449" fmla="*/ 4360012 h 5633120"/>
              <a:gd name="connsiteX450" fmla="*/ 7380158 w 11029709"/>
              <a:gd name="connsiteY450" fmla="*/ 4360012 h 5633120"/>
              <a:gd name="connsiteX451" fmla="*/ 7423095 w 11029709"/>
              <a:gd name="connsiteY451" fmla="*/ 4403071 h 5633120"/>
              <a:gd name="connsiteX452" fmla="*/ 7861614 w 11029709"/>
              <a:gd name="connsiteY452" fmla="*/ 4403071 h 5633120"/>
              <a:gd name="connsiteX453" fmla="*/ 7931204 w 11029709"/>
              <a:gd name="connsiteY453" fmla="*/ 4472533 h 5633120"/>
              <a:gd name="connsiteX454" fmla="*/ 6505958 w 11029709"/>
              <a:gd name="connsiteY454" fmla="*/ 4473273 h 5633120"/>
              <a:gd name="connsiteX455" fmla="*/ 10865110 w 11029709"/>
              <a:gd name="connsiteY455" fmla="*/ 4257480 h 5633120"/>
              <a:gd name="connsiteX456" fmla="*/ 10954318 w 11029709"/>
              <a:gd name="connsiteY456" fmla="*/ 4257480 h 5633120"/>
              <a:gd name="connsiteX457" fmla="*/ 11029709 w 11029709"/>
              <a:gd name="connsiteY457" fmla="*/ 4332870 h 5633120"/>
              <a:gd name="connsiteX458" fmla="*/ 11029709 w 11029709"/>
              <a:gd name="connsiteY458" fmla="*/ 4360755 h 5633120"/>
              <a:gd name="connsiteX459" fmla="*/ 10954318 w 11029709"/>
              <a:gd name="connsiteY459" fmla="*/ 4436145 h 5633120"/>
              <a:gd name="connsiteX460" fmla="*/ 10865110 w 11029709"/>
              <a:gd name="connsiteY460" fmla="*/ 4436145 h 5633120"/>
              <a:gd name="connsiteX461" fmla="*/ 10789720 w 11029709"/>
              <a:gd name="connsiteY461" fmla="*/ 4360755 h 5633120"/>
              <a:gd name="connsiteX462" fmla="*/ 10789720 w 11029709"/>
              <a:gd name="connsiteY462" fmla="*/ 4332870 h 5633120"/>
              <a:gd name="connsiteX463" fmla="*/ 10865110 w 11029709"/>
              <a:gd name="connsiteY463" fmla="*/ 4257480 h 5633120"/>
              <a:gd name="connsiteX464" fmla="*/ 671710 w 11029709"/>
              <a:gd name="connsiteY464" fmla="*/ 4238966 h 5633120"/>
              <a:gd name="connsiteX465" fmla="*/ 726858 w 11029709"/>
              <a:gd name="connsiteY465" fmla="*/ 4294121 h 5633120"/>
              <a:gd name="connsiteX466" fmla="*/ 726858 w 11029709"/>
              <a:gd name="connsiteY466" fmla="*/ 4449218 h 5633120"/>
              <a:gd name="connsiteX467" fmla="*/ 663814 w 11029709"/>
              <a:gd name="connsiteY467" fmla="*/ 4449218 h 5633120"/>
              <a:gd name="connsiteX468" fmla="*/ 610761 w 11029709"/>
              <a:gd name="connsiteY468" fmla="*/ 4396162 h 5633120"/>
              <a:gd name="connsiteX469" fmla="*/ 671710 w 11029709"/>
              <a:gd name="connsiteY469" fmla="*/ 4396162 h 5633120"/>
              <a:gd name="connsiteX470" fmla="*/ 10542931 w 11029709"/>
              <a:gd name="connsiteY470" fmla="*/ 4056480 h 5633120"/>
              <a:gd name="connsiteX471" fmla="*/ 10542931 w 11029709"/>
              <a:gd name="connsiteY471" fmla="*/ 4118914 h 5633120"/>
              <a:gd name="connsiteX472" fmla="*/ 10544183 w 11029709"/>
              <a:gd name="connsiteY472" fmla="*/ 4120165 h 5633120"/>
              <a:gd name="connsiteX473" fmla="*/ 10544183 w 11029709"/>
              <a:gd name="connsiteY473" fmla="*/ 4057731 h 5633120"/>
              <a:gd name="connsiteX474" fmla="*/ 10865110 w 11029709"/>
              <a:gd name="connsiteY474" fmla="*/ 4056364 h 5633120"/>
              <a:gd name="connsiteX475" fmla="*/ 10954318 w 11029709"/>
              <a:gd name="connsiteY475" fmla="*/ 4056364 h 5633120"/>
              <a:gd name="connsiteX476" fmla="*/ 11029709 w 11029709"/>
              <a:gd name="connsiteY476" fmla="*/ 4131754 h 5633120"/>
              <a:gd name="connsiteX477" fmla="*/ 11029709 w 11029709"/>
              <a:gd name="connsiteY477" fmla="*/ 4159639 h 5633120"/>
              <a:gd name="connsiteX478" fmla="*/ 10954318 w 11029709"/>
              <a:gd name="connsiteY478" fmla="*/ 4235029 h 5633120"/>
              <a:gd name="connsiteX479" fmla="*/ 10865110 w 11029709"/>
              <a:gd name="connsiteY479" fmla="*/ 4235029 h 5633120"/>
              <a:gd name="connsiteX480" fmla="*/ 10789720 w 11029709"/>
              <a:gd name="connsiteY480" fmla="*/ 4159639 h 5633120"/>
              <a:gd name="connsiteX481" fmla="*/ 10789720 w 11029709"/>
              <a:gd name="connsiteY481" fmla="*/ 4131754 h 5633120"/>
              <a:gd name="connsiteX482" fmla="*/ 10865110 w 11029709"/>
              <a:gd name="connsiteY482" fmla="*/ 4056364 h 5633120"/>
              <a:gd name="connsiteX483" fmla="*/ 10416524 w 11029709"/>
              <a:gd name="connsiteY483" fmla="*/ 3953451 h 5633120"/>
              <a:gd name="connsiteX484" fmla="*/ 10462075 w 11029709"/>
              <a:gd name="connsiteY484" fmla="*/ 3998981 h 5633120"/>
              <a:gd name="connsiteX485" fmla="*/ 10462322 w 11029709"/>
              <a:gd name="connsiteY485" fmla="*/ 4416276 h 5633120"/>
              <a:gd name="connsiteX486" fmla="*/ 10416524 w 11029709"/>
              <a:gd name="connsiteY486" fmla="*/ 4370623 h 5633120"/>
              <a:gd name="connsiteX487" fmla="*/ 1605 w 11029709"/>
              <a:gd name="connsiteY487" fmla="*/ 3891017 h 5633120"/>
              <a:gd name="connsiteX488" fmla="*/ 11354 w 11029709"/>
              <a:gd name="connsiteY488" fmla="*/ 3891017 h 5633120"/>
              <a:gd name="connsiteX489" fmla="*/ 11354 w 11029709"/>
              <a:gd name="connsiteY489" fmla="*/ 4238969 h 5633120"/>
              <a:gd name="connsiteX490" fmla="*/ 1605 w 11029709"/>
              <a:gd name="connsiteY490" fmla="*/ 4238969 h 5633120"/>
              <a:gd name="connsiteX491" fmla="*/ 10865110 w 11029709"/>
              <a:gd name="connsiteY491" fmla="*/ 3855365 h 5633120"/>
              <a:gd name="connsiteX492" fmla="*/ 10954318 w 11029709"/>
              <a:gd name="connsiteY492" fmla="*/ 3855365 h 5633120"/>
              <a:gd name="connsiteX493" fmla="*/ 11029709 w 11029709"/>
              <a:gd name="connsiteY493" fmla="*/ 3930755 h 5633120"/>
              <a:gd name="connsiteX494" fmla="*/ 11029709 w 11029709"/>
              <a:gd name="connsiteY494" fmla="*/ 3958640 h 5633120"/>
              <a:gd name="connsiteX495" fmla="*/ 10954318 w 11029709"/>
              <a:gd name="connsiteY495" fmla="*/ 4034030 h 5633120"/>
              <a:gd name="connsiteX496" fmla="*/ 10865110 w 11029709"/>
              <a:gd name="connsiteY496" fmla="*/ 4034030 h 5633120"/>
              <a:gd name="connsiteX497" fmla="*/ 10789720 w 11029709"/>
              <a:gd name="connsiteY497" fmla="*/ 3958640 h 5633120"/>
              <a:gd name="connsiteX498" fmla="*/ 10789720 w 11029709"/>
              <a:gd name="connsiteY498" fmla="*/ 3930755 h 5633120"/>
              <a:gd name="connsiteX499" fmla="*/ 10865110 w 11029709"/>
              <a:gd name="connsiteY499" fmla="*/ 3855365 h 5633120"/>
              <a:gd name="connsiteX500" fmla="*/ 10865110 w 11029709"/>
              <a:gd name="connsiteY500" fmla="*/ 3654246 h 5633120"/>
              <a:gd name="connsiteX501" fmla="*/ 10954318 w 11029709"/>
              <a:gd name="connsiteY501" fmla="*/ 3654246 h 5633120"/>
              <a:gd name="connsiteX502" fmla="*/ 11029709 w 11029709"/>
              <a:gd name="connsiteY502" fmla="*/ 3729636 h 5633120"/>
              <a:gd name="connsiteX503" fmla="*/ 11029709 w 11029709"/>
              <a:gd name="connsiteY503" fmla="*/ 3757521 h 5633120"/>
              <a:gd name="connsiteX504" fmla="*/ 10954318 w 11029709"/>
              <a:gd name="connsiteY504" fmla="*/ 3832911 h 5633120"/>
              <a:gd name="connsiteX505" fmla="*/ 10865110 w 11029709"/>
              <a:gd name="connsiteY505" fmla="*/ 3832911 h 5633120"/>
              <a:gd name="connsiteX506" fmla="*/ 10789720 w 11029709"/>
              <a:gd name="connsiteY506" fmla="*/ 3757521 h 5633120"/>
              <a:gd name="connsiteX507" fmla="*/ 10789720 w 11029709"/>
              <a:gd name="connsiteY507" fmla="*/ 3729636 h 5633120"/>
              <a:gd name="connsiteX508" fmla="*/ 10865110 w 11029709"/>
              <a:gd name="connsiteY508" fmla="*/ 3654246 h 5633120"/>
              <a:gd name="connsiteX509" fmla="*/ 10387883 w 11029709"/>
              <a:gd name="connsiteY509" fmla="*/ 3650165 h 5633120"/>
              <a:gd name="connsiteX510" fmla="*/ 10401956 w 11029709"/>
              <a:gd name="connsiteY510" fmla="*/ 3664232 h 5633120"/>
              <a:gd name="connsiteX511" fmla="*/ 10401956 w 11029709"/>
              <a:gd name="connsiteY511" fmla="*/ 4221448 h 5633120"/>
              <a:gd name="connsiteX512" fmla="*/ 10387883 w 11029709"/>
              <a:gd name="connsiteY512" fmla="*/ 4237611 h 5633120"/>
              <a:gd name="connsiteX513" fmla="*/ 10387883 w 11029709"/>
              <a:gd name="connsiteY513" fmla="*/ 4169377 h 5633120"/>
              <a:gd name="connsiteX514" fmla="*/ 10378132 w 11029709"/>
              <a:gd name="connsiteY514" fmla="*/ 4159630 h 5633120"/>
              <a:gd name="connsiteX515" fmla="*/ 10378132 w 11029709"/>
              <a:gd name="connsiteY515" fmla="*/ 3739744 h 5633120"/>
              <a:gd name="connsiteX516" fmla="*/ 10387883 w 11029709"/>
              <a:gd name="connsiteY516" fmla="*/ 3729998 h 5633120"/>
              <a:gd name="connsiteX517" fmla="*/ 10416524 w 11029709"/>
              <a:gd name="connsiteY517" fmla="*/ 3490750 h 5633120"/>
              <a:gd name="connsiteX518" fmla="*/ 10462075 w 11029709"/>
              <a:gd name="connsiteY518" fmla="*/ 3536157 h 5633120"/>
              <a:gd name="connsiteX519" fmla="*/ 10462322 w 11029709"/>
              <a:gd name="connsiteY519" fmla="*/ 3953453 h 5633120"/>
              <a:gd name="connsiteX520" fmla="*/ 10416524 w 11029709"/>
              <a:gd name="connsiteY520" fmla="*/ 3907799 h 5633120"/>
              <a:gd name="connsiteX521" fmla="*/ 10865110 w 11029709"/>
              <a:gd name="connsiteY521" fmla="*/ 3453250 h 5633120"/>
              <a:gd name="connsiteX522" fmla="*/ 10954318 w 11029709"/>
              <a:gd name="connsiteY522" fmla="*/ 3453250 h 5633120"/>
              <a:gd name="connsiteX523" fmla="*/ 11029709 w 11029709"/>
              <a:gd name="connsiteY523" fmla="*/ 3528640 h 5633120"/>
              <a:gd name="connsiteX524" fmla="*/ 11029709 w 11029709"/>
              <a:gd name="connsiteY524" fmla="*/ 3556525 h 5633120"/>
              <a:gd name="connsiteX525" fmla="*/ 10954318 w 11029709"/>
              <a:gd name="connsiteY525" fmla="*/ 3631915 h 5633120"/>
              <a:gd name="connsiteX526" fmla="*/ 10865110 w 11029709"/>
              <a:gd name="connsiteY526" fmla="*/ 3631915 h 5633120"/>
              <a:gd name="connsiteX527" fmla="*/ 10789720 w 11029709"/>
              <a:gd name="connsiteY527" fmla="*/ 3556525 h 5633120"/>
              <a:gd name="connsiteX528" fmla="*/ 10789720 w 11029709"/>
              <a:gd name="connsiteY528" fmla="*/ 3528640 h 5633120"/>
              <a:gd name="connsiteX529" fmla="*/ 10865110 w 11029709"/>
              <a:gd name="connsiteY529" fmla="*/ 3453250 h 5633120"/>
              <a:gd name="connsiteX530" fmla="*/ 10544183 w 11029709"/>
              <a:gd name="connsiteY530" fmla="*/ 3301086 h 5633120"/>
              <a:gd name="connsiteX531" fmla="*/ 10542931 w 11029709"/>
              <a:gd name="connsiteY531" fmla="*/ 3302338 h 5633120"/>
              <a:gd name="connsiteX532" fmla="*/ 10542931 w 11029709"/>
              <a:gd name="connsiteY532" fmla="*/ 3745667 h 5633120"/>
              <a:gd name="connsiteX533" fmla="*/ 10544183 w 11029709"/>
              <a:gd name="connsiteY533" fmla="*/ 3746918 h 5633120"/>
              <a:gd name="connsiteX534" fmla="*/ 733027 w 11029709"/>
              <a:gd name="connsiteY534" fmla="*/ 3298511 h 5633120"/>
              <a:gd name="connsiteX535" fmla="*/ 745610 w 11029709"/>
              <a:gd name="connsiteY535" fmla="*/ 3311097 h 5633120"/>
              <a:gd name="connsiteX536" fmla="*/ 741910 w 11029709"/>
              <a:gd name="connsiteY536" fmla="*/ 3319981 h 5633120"/>
              <a:gd name="connsiteX537" fmla="*/ 736876 w 11029709"/>
              <a:gd name="connsiteY537" fmla="*/ 3322078 h 5633120"/>
              <a:gd name="connsiteX538" fmla="*/ 736876 w 11029709"/>
              <a:gd name="connsiteY538" fmla="*/ 3445094 h 5633120"/>
              <a:gd name="connsiteX539" fmla="*/ 675312 w 11029709"/>
              <a:gd name="connsiteY539" fmla="*/ 3506665 h 5633120"/>
              <a:gd name="connsiteX540" fmla="*/ 670006 w 11029709"/>
              <a:gd name="connsiteY540" fmla="*/ 3501359 h 5633120"/>
              <a:gd name="connsiteX541" fmla="*/ 729351 w 11029709"/>
              <a:gd name="connsiteY541" fmla="*/ 3442008 h 5633120"/>
              <a:gd name="connsiteX542" fmla="*/ 729351 w 11029709"/>
              <a:gd name="connsiteY542" fmla="*/ 3322151 h 5633120"/>
              <a:gd name="connsiteX543" fmla="*/ 724143 w 11029709"/>
              <a:gd name="connsiteY543" fmla="*/ 3319981 h 5633120"/>
              <a:gd name="connsiteX544" fmla="*/ 720442 w 11029709"/>
              <a:gd name="connsiteY544" fmla="*/ 3311097 h 5633120"/>
              <a:gd name="connsiteX545" fmla="*/ 733027 w 11029709"/>
              <a:gd name="connsiteY545" fmla="*/ 3298511 h 5633120"/>
              <a:gd name="connsiteX546" fmla="*/ 10865110 w 11029709"/>
              <a:gd name="connsiteY546" fmla="*/ 3252127 h 5633120"/>
              <a:gd name="connsiteX547" fmla="*/ 10954318 w 11029709"/>
              <a:gd name="connsiteY547" fmla="*/ 3252127 h 5633120"/>
              <a:gd name="connsiteX548" fmla="*/ 11029709 w 11029709"/>
              <a:gd name="connsiteY548" fmla="*/ 3327517 h 5633120"/>
              <a:gd name="connsiteX549" fmla="*/ 11029709 w 11029709"/>
              <a:gd name="connsiteY549" fmla="*/ 3355402 h 5633120"/>
              <a:gd name="connsiteX550" fmla="*/ 10954318 w 11029709"/>
              <a:gd name="connsiteY550" fmla="*/ 3430792 h 5633120"/>
              <a:gd name="connsiteX551" fmla="*/ 10865110 w 11029709"/>
              <a:gd name="connsiteY551" fmla="*/ 3430792 h 5633120"/>
              <a:gd name="connsiteX552" fmla="*/ 10789720 w 11029709"/>
              <a:gd name="connsiteY552" fmla="*/ 3355402 h 5633120"/>
              <a:gd name="connsiteX553" fmla="*/ 10789720 w 11029709"/>
              <a:gd name="connsiteY553" fmla="*/ 3327517 h 5633120"/>
              <a:gd name="connsiteX554" fmla="*/ 10865110 w 11029709"/>
              <a:gd name="connsiteY554" fmla="*/ 3252127 h 5633120"/>
              <a:gd name="connsiteX555" fmla="*/ 10363914 w 11029709"/>
              <a:gd name="connsiteY555" fmla="*/ 3101210 h 5633120"/>
              <a:gd name="connsiteX556" fmla="*/ 10369345 w 11029709"/>
              <a:gd name="connsiteY556" fmla="*/ 3101210 h 5633120"/>
              <a:gd name="connsiteX557" fmla="*/ 10369345 w 11029709"/>
              <a:gd name="connsiteY557" fmla="*/ 3220526 h 5633120"/>
              <a:gd name="connsiteX558" fmla="*/ 10392923 w 11029709"/>
              <a:gd name="connsiteY558" fmla="*/ 3244093 h 5633120"/>
              <a:gd name="connsiteX559" fmla="*/ 10388973 w 11029709"/>
              <a:gd name="connsiteY559" fmla="*/ 3247917 h 5633120"/>
              <a:gd name="connsiteX560" fmla="*/ 10363914 w 11029709"/>
              <a:gd name="connsiteY560" fmla="*/ 3222871 h 5633120"/>
              <a:gd name="connsiteX561" fmla="*/ 609655 w 11029709"/>
              <a:gd name="connsiteY561" fmla="*/ 3079770 h 5633120"/>
              <a:gd name="connsiteX562" fmla="*/ 609655 w 11029709"/>
              <a:gd name="connsiteY562" fmla="*/ 3725932 h 5633120"/>
              <a:gd name="connsiteX563" fmla="*/ 615696 w 11029709"/>
              <a:gd name="connsiteY563" fmla="*/ 3725932 h 5633120"/>
              <a:gd name="connsiteX564" fmla="*/ 615696 w 11029709"/>
              <a:gd name="connsiteY564" fmla="*/ 3084208 h 5633120"/>
              <a:gd name="connsiteX565" fmla="*/ 610622 w 11029709"/>
              <a:gd name="connsiteY565" fmla="*/ 3082105 h 5633120"/>
              <a:gd name="connsiteX566" fmla="*/ 1605 w 11029709"/>
              <a:gd name="connsiteY566" fmla="*/ 3060619 h 5633120"/>
              <a:gd name="connsiteX567" fmla="*/ 11354 w 11029709"/>
              <a:gd name="connsiteY567" fmla="*/ 3060619 h 5633120"/>
              <a:gd name="connsiteX568" fmla="*/ 11354 w 11029709"/>
              <a:gd name="connsiteY568" fmla="*/ 3273462 h 5633120"/>
              <a:gd name="connsiteX569" fmla="*/ 1605 w 11029709"/>
              <a:gd name="connsiteY569" fmla="*/ 3273462 h 5633120"/>
              <a:gd name="connsiteX570" fmla="*/ 10865110 w 11029709"/>
              <a:gd name="connsiteY570" fmla="*/ 3051129 h 5633120"/>
              <a:gd name="connsiteX571" fmla="*/ 10954318 w 11029709"/>
              <a:gd name="connsiteY571" fmla="*/ 3051129 h 5633120"/>
              <a:gd name="connsiteX572" fmla="*/ 11029709 w 11029709"/>
              <a:gd name="connsiteY572" fmla="*/ 3126519 h 5633120"/>
              <a:gd name="connsiteX573" fmla="*/ 11029709 w 11029709"/>
              <a:gd name="connsiteY573" fmla="*/ 3154404 h 5633120"/>
              <a:gd name="connsiteX574" fmla="*/ 10954318 w 11029709"/>
              <a:gd name="connsiteY574" fmla="*/ 3229794 h 5633120"/>
              <a:gd name="connsiteX575" fmla="*/ 10865110 w 11029709"/>
              <a:gd name="connsiteY575" fmla="*/ 3229794 h 5633120"/>
              <a:gd name="connsiteX576" fmla="*/ 10789720 w 11029709"/>
              <a:gd name="connsiteY576" fmla="*/ 3154404 h 5633120"/>
              <a:gd name="connsiteX577" fmla="*/ 10789720 w 11029709"/>
              <a:gd name="connsiteY577" fmla="*/ 3126519 h 5633120"/>
              <a:gd name="connsiteX578" fmla="*/ 10865110 w 11029709"/>
              <a:gd name="connsiteY578" fmla="*/ 3051129 h 5633120"/>
              <a:gd name="connsiteX579" fmla="*/ 10865110 w 11029709"/>
              <a:gd name="connsiteY579" fmla="*/ 2850010 h 5633120"/>
              <a:gd name="connsiteX580" fmla="*/ 10954318 w 11029709"/>
              <a:gd name="connsiteY580" fmla="*/ 2850010 h 5633120"/>
              <a:gd name="connsiteX581" fmla="*/ 11029709 w 11029709"/>
              <a:gd name="connsiteY581" fmla="*/ 2925400 h 5633120"/>
              <a:gd name="connsiteX582" fmla="*/ 11029709 w 11029709"/>
              <a:gd name="connsiteY582" fmla="*/ 2953285 h 5633120"/>
              <a:gd name="connsiteX583" fmla="*/ 10954318 w 11029709"/>
              <a:gd name="connsiteY583" fmla="*/ 3028675 h 5633120"/>
              <a:gd name="connsiteX584" fmla="*/ 10865110 w 11029709"/>
              <a:gd name="connsiteY584" fmla="*/ 3028675 h 5633120"/>
              <a:gd name="connsiteX585" fmla="*/ 10789720 w 11029709"/>
              <a:gd name="connsiteY585" fmla="*/ 2953285 h 5633120"/>
              <a:gd name="connsiteX586" fmla="*/ 10789720 w 11029709"/>
              <a:gd name="connsiteY586" fmla="*/ 2925400 h 5633120"/>
              <a:gd name="connsiteX587" fmla="*/ 10865110 w 11029709"/>
              <a:gd name="connsiteY587" fmla="*/ 2850010 h 5633120"/>
              <a:gd name="connsiteX588" fmla="*/ 10865110 w 11029709"/>
              <a:gd name="connsiteY588" fmla="*/ 2648877 h 5633120"/>
              <a:gd name="connsiteX589" fmla="*/ 10954318 w 11029709"/>
              <a:gd name="connsiteY589" fmla="*/ 2648877 h 5633120"/>
              <a:gd name="connsiteX590" fmla="*/ 11029709 w 11029709"/>
              <a:gd name="connsiteY590" fmla="*/ 2724267 h 5633120"/>
              <a:gd name="connsiteX591" fmla="*/ 11029709 w 11029709"/>
              <a:gd name="connsiteY591" fmla="*/ 2752151 h 5633120"/>
              <a:gd name="connsiteX592" fmla="*/ 10954318 w 11029709"/>
              <a:gd name="connsiteY592" fmla="*/ 2827541 h 5633120"/>
              <a:gd name="connsiteX593" fmla="*/ 10865110 w 11029709"/>
              <a:gd name="connsiteY593" fmla="*/ 2827541 h 5633120"/>
              <a:gd name="connsiteX594" fmla="*/ 10789720 w 11029709"/>
              <a:gd name="connsiteY594" fmla="*/ 2752151 h 5633120"/>
              <a:gd name="connsiteX595" fmla="*/ 10789720 w 11029709"/>
              <a:gd name="connsiteY595" fmla="*/ 2724267 h 5633120"/>
              <a:gd name="connsiteX596" fmla="*/ 10865110 w 11029709"/>
              <a:gd name="connsiteY596" fmla="*/ 2648877 h 5633120"/>
              <a:gd name="connsiteX597" fmla="*/ 671722 w 11029709"/>
              <a:gd name="connsiteY597" fmla="*/ 2505131 h 5633120"/>
              <a:gd name="connsiteX598" fmla="*/ 713054 w 11029709"/>
              <a:gd name="connsiteY598" fmla="*/ 2546342 h 5633120"/>
              <a:gd name="connsiteX599" fmla="*/ 713054 w 11029709"/>
              <a:gd name="connsiteY599" fmla="*/ 2811625 h 5633120"/>
              <a:gd name="connsiteX600" fmla="*/ 748586 w 11029709"/>
              <a:gd name="connsiteY600" fmla="*/ 2847284 h 5633120"/>
              <a:gd name="connsiteX601" fmla="*/ 748586 w 11029709"/>
              <a:gd name="connsiteY601" fmla="*/ 3160564 h 5633120"/>
              <a:gd name="connsiteX602" fmla="*/ 710709 w 11029709"/>
              <a:gd name="connsiteY602" fmla="*/ 3198567 h 5633120"/>
              <a:gd name="connsiteX603" fmla="*/ 710709 w 11029709"/>
              <a:gd name="connsiteY603" fmla="*/ 3257793 h 5633120"/>
              <a:gd name="connsiteX604" fmla="*/ 669995 w 11029709"/>
              <a:gd name="connsiteY604" fmla="*/ 3298510 h 5633120"/>
              <a:gd name="connsiteX605" fmla="*/ 10505528 w 11029709"/>
              <a:gd name="connsiteY605" fmla="*/ 2504020 h 5633120"/>
              <a:gd name="connsiteX606" fmla="*/ 10505528 w 11029709"/>
              <a:gd name="connsiteY606" fmla="*/ 2669605 h 5633120"/>
              <a:gd name="connsiteX607" fmla="*/ 10491209 w 11029709"/>
              <a:gd name="connsiteY607" fmla="*/ 2655292 h 5633120"/>
              <a:gd name="connsiteX608" fmla="*/ 10491209 w 11029709"/>
              <a:gd name="connsiteY608" fmla="*/ 2515495 h 5633120"/>
              <a:gd name="connsiteX609" fmla="*/ 290194 w 11029709"/>
              <a:gd name="connsiteY609" fmla="*/ 2453925 h 5633120"/>
              <a:gd name="connsiteX610" fmla="*/ 300436 w 11029709"/>
              <a:gd name="connsiteY610" fmla="*/ 2453925 h 5633120"/>
              <a:gd name="connsiteX611" fmla="*/ 300436 w 11029709"/>
              <a:gd name="connsiteY611" fmla="*/ 2936987 h 5633120"/>
              <a:gd name="connsiteX612" fmla="*/ 337083 w 11029709"/>
              <a:gd name="connsiteY612" fmla="*/ 2973633 h 5633120"/>
              <a:gd name="connsiteX613" fmla="*/ 337083 w 11029709"/>
              <a:gd name="connsiteY613" fmla="*/ 3620676 h 5633120"/>
              <a:gd name="connsiteX614" fmla="*/ 139902 w 11029709"/>
              <a:gd name="connsiteY614" fmla="*/ 3817725 h 5633120"/>
              <a:gd name="connsiteX615" fmla="*/ 139902 w 11029709"/>
              <a:gd name="connsiteY615" fmla="*/ 4438364 h 5633120"/>
              <a:gd name="connsiteX616" fmla="*/ 129660 w 11029709"/>
              <a:gd name="connsiteY616" fmla="*/ 4438364 h 5633120"/>
              <a:gd name="connsiteX617" fmla="*/ 129660 w 11029709"/>
              <a:gd name="connsiteY617" fmla="*/ 3824760 h 5633120"/>
              <a:gd name="connsiteX618" fmla="*/ 129659 w 11029709"/>
              <a:gd name="connsiteY618" fmla="*/ 3824761 h 5633120"/>
              <a:gd name="connsiteX619" fmla="*/ 129659 w 11029709"/>
              <a:gd name="connsiteY619" fmla="*/ 3751838 h 5633120"/>
              <a:gd name="connsiteX620" fmla="*/ 326843 w 11029709"/>
              <a:gd name="connsiteY620" fmla="*/ 3554543 h 5633120"/>
              <a:gd name="connsiteX621" fmla="*/ 326843 w 11029709"/>
              <a:gd name="connsiteY621" fmla="*/ 2977952 h 5633120"/>
              <a:gd name="connsiteX622" fmla="*/ 290194 w 11029709"/>
              <a:gd name="connsiteY622" fmla="*/ 2941306 h 5633120"/>
              <a:gd name="connsiteX623" fmla="*/ 672452 w 11029709"/>
              <a:gd name="connsiteY623" fmla="*/ 2366937 h 5633120"/>
              <a:gd name="connsiteX624" fmla="*/ 715016 w 11029709"/>
              <a:gd name="connsiteY624" fmla="*/ 2409629 h 5633120"/>
              <a:gd name="connsiteX625" fmla="*/ 715016 w 11029709"/>
              <a:gd name="connsiteY625" fmla="*/ 2489954 h 5633120"/>
              <a:gd name="connsiteX626" fmla="*/ 715139 w 11029709"/>
              <a:gd name="connsiteY626" fmla="*/ 2500937 h 5633120"/>
              <a:gd name="connsiteX627" fmla="*/ 672452 w 11029709"/>
              <a:gd name="connsiteY627" fmla="*/ 2458121 h 5633120"/>
              <a:gd name="connsiteX628" fmla="*/ 672470 w 11029709"/>
              <a:gd name="connsiteY628" fmla="*/ 2279700 h 5633120"/>
              <a:gd name="connsiteX629" fmla="*/ 715034 w 11029709"/>
              <a:gd name="connsiteY629" fmla="*/ 2322268 h 5633120"/>
              <a:gd name="connsiteX630" fmla="*/ 715034 w 11029709"/>
              <a:gd name="connsiteY630" fmla="*/ 2351881 h 5633120"/>
              <a:gd name="connsiteX631" fmla="*/ 715157 w 11029709"/>
              <a:gd name="connsiteY631" fmla="*/ 2362864 h 5633120"/>
              <a:gd name="connsiteX632" fmla="*/ 672470 w 11029709"/>
              <a:gd name="connsiteY632" fmla="*/ 2320048 h 5633120"/>
              <a:gd name="connsiteX633" fmla="*/ 1599 w 11029709"/>
              <a:gd name="connsiteY633" fmla="*/ 2128183 h 5633120"/>
              <a:gd name="connsiteX634" fmla="*/ 11348 w 11029709"/>
              <a:gd name="connsiteY634" fmla="*/ 2128183 h 5633120"/>
              <a:gd name="connsiteX635" fmla="*/ 11348 w 11029709"/>
              <a:gd name="connsiteY635" fmla="*/ 2500936 h 5633120"/>
              <a:gd name="connsiteX636" fmla="*/ 1599 w 11029709"/>
              <a:gd name="connsiteY636" fmla="*/ 2500936 h 5633120"/>
              <a:gd name="connsiteX637" fmla="*/ 10400085 w 11029709"/>
              <a:gd name="connsiteY637" fmla="*/ 2114734 h 5633120"/>
              <a:gd name="connsiteX638" fmla="*/ 10403912 w 11029709"/>
              <a:gd name="connsiteY638" fmla="*/ 2118560 h 5633120"/>
              <a:gd name="connsiteX639" fmla="*/ 10359595 w 11029709"/>
              <a:gd name="connsiteY639" fmla="*/ 2162855 h 5633120"/>
              <a:gd name="connsiteX640" fmla="*/ 10359595 w 11029709"/>
              <a:gd name="connsiteY640" fmla="*/ 3058400 h 5633120"/>
              <a:gd name="connsiteX641" fmla="*/ 10406010 w 11029709"/>
              <a:gd name="connsiteY641" fmla="*/ 3104794 h 5633120"/>
              <a:gd name="connsiteX642" fmla="*/ 10402183 w 11029709"/>
              <a:gd name="connsiteY642" fmla="*/ 3108742 h 5633120"/>
              <a:gd name="connsiteX643" fmla="*/ 10354163 w 11029709"/>
              <a:gd name="connsiteY643" fmla="*/ 3060621 h 5633120"/>
              <a:gd name="connsiteX644" fmla="*/ 10354163 w 11029709"/>
              <a:gd name="connsiteY644" fmla="*/ 2160634 h 5633120"/>
              <a:gd name="connsiteX645" fmla="*/ 10389141 w 11029709"/>
              <a:gd name="connsiteY645" fmla="*/ 1955934 h 5633120"/>
              <a:gd name="connsiteX646" fmla="*/ 10393091 w 11029709"/>
              <a:gd name="connsiteY646" fmla="*/ 1959760 h 5633120"/>
              <a:gd name="connsiteX647" fmla="*/ 10369513 w 11029709"/>
              <a:gd name="connsiteY647" fmla="*/ 1983327 h 5633120"/>
              <a:gd name="connsiteX648" fmla="*/ 10369513 w 11029709"/>
              <a:gd name="connsiteY648" fmla="*/ 2102641 h 5633120"/>
              <a:gd name="connsiteX649" fmla="*/ 10364082 w 11029709"/>
              <a:gd name="connsiteY649" fmla="*/ 2102641 h 5633120"/>
              <a:gd name="connsiteX650" fmla="*/ 10364082 w 11029709"/>
              <a:gd name="connsiteY650" fmla="*/ 1980982 h 5633120"/>
              <a:gd name="connsiteX651" fmla="*/ 10649259 w 11029709"/>
              <a:gd name="connsiteY651" fmla="*/ 1658201 h 5633120"/>
              <a:gd name="connsiteX652" fmla="*/ 10702775 w 11029709"/>
              <a:gd name="connsiteY652" fmla="*/ 1711751 h 5633120"/>
              <a:gd name="connsiteX653" fmla="*/ 10702775 w 11029709"/>
              <a:gd name="connsiteY653" fmla="*/ 3869794 h 5633120"/>
              <a:gd name="connsiteX654" fmla="*/ 10649013 w 11029709"/>
              <a:gd name="connsiteY654" fmla="*/ 3778611 h 5633120"/>
              <a:gd name="connsiteX655" fmla="*/ 10649013 w 11029709"/>
              <a:gd name="connsiteY655" fmla="*/ 2150886 h 5633120"/>
              <a:gd name="connsiteX656" fmla="*/ 325236 w 11029709"/>
              <a:gd name="connsiteY656" fmla="*/ 1550975 h 5633120"/>
              <a:gd name="connsiteX657" fmla="*/ 335478 w 11029709"/>
              <a:gd name="connsiteY657" fmla="*/ 1550975 h 5633120"/>
              <a:gd name="connsiteX658" fmla="*/ 335478 w 11029709"/>
              <a:gd name="connsiteY658" fmla="*/ 1776157 h 5633120"/>
              <a:gd name="connsiteX659" fmla="*/ 187408 w 11029709"/>
              <a:gd name="connsiteY659" fmla="*/ 1924121 h 5633120"/>
              <a:gd name="connsiteX660" fmla="*/ 187408 w 11029709"/>
              <a:gd name="connsiteY660" fmla="*/ 2787565 h 5633120"/>
              <a:gd name="connsiteX661" fmla="*/ 141628 w 11029709"/>
              <a:gd name="connsiteY661" fmla="*/ 2741911 h 5633120"/>
              <a:gd name="connsiteX662" fmla="*/ 141998 w 11029709"/>
              <a:gd name="connsiteY662" fmla="*/ 2480371 h 5633120"/>
              <a:gd name="connsiteX663" fmla="*/ 141998 w 11029709"/>
              <a:gd name="connsiteY663" fmla="*/ 1955192 h 5633120"/>
              <a:gd name="connsiteX664" fmla="*/ 325236 w 11029709"/>
              <a:gd name="connsiteY664" fmla="*/ 1771839 h 5633120"/>
              <a:gd name="connsiteX665" fmla="*/ 283783 w 11029709"/>
              <a:gd name="connsiteY665" fmla="*/ 1506926 h 5633120"/>
              <a:gd name="connsiteX666" fmla="*/ 378920 w 11029709"/>
              <a:gd name="connsiteY666" fmla="*/ 1506926 h 5633120"/>
              <a:gd name="connsiteX667" fmla="*/ 378920 w 11029709"/>
              <a:gd name="connsiteY667" fmla="*/ 1517168 h 5633120"/>
              <a:gd name="connsiteX668" fmla="*/ 283783 w 11029709"/>
              <a:gd name="connsiteY668" fmla="*/ 1517168 h 5633120"/>
              <a:gd name="connsiteX669" fmla="*/ 10544183 w 11029709"/>
              <a:gd name="connsiteY669" fmla="*/ 1453572 h 5633120"/>
              <a:gd name="connsiteX670" fmla="*/ 10542896 w 11029709"/>
              <a:gd name="connsiteY670" fmla="*/ 1454859 h 5633120"/>
              <a:gd name="connsiteX671" fmla="*/ 10542896 w 11029709"/>
              <a:gd name="connsiteY671" fmla="*/ 1898189 h 5633120"/>
              <a:gd name="connsiteX672" fmla="*/ 10544183 w 11029709"/>
              <a:gd name="connsiteY672" fmla="*/ 1899475 h 5633120"/>
              <a:gd name="connsiteX673" fmla="*/ 369483 w 11029709"/>
              <a:gd name="connsiteY673" fmla="*/ 1293510 h 5633120"/>
              <a:gd name="connsiteX674" fmla="*/ 376726 w 11029709"/>
              <a:gd name="connsiteY674" fmla="*/ 1300751 h 5633120"/>
              <a:gd name="connsiteX675" fmla="*/ 324736 w 11029709"/>
              <a:gd name="connsiteY675" fmla="*/ 1352760 h 5633120"/>
              <a:gd name="connsiteX676" fmla="*/ 317492 w 11029709"/>
              <a:gd name="connsiteY676" fmla="*/ 1345519 h 5633120"/>
              <a:gd name="connsiteX677" fmla="*/ 164209 w 11029709"/>
              <a:gd name="connsiteY677" fmla="*/ 1276562 h 5633120"/>
              <a:gd name="connsiteX678" fmla="*/ 164270 w 11029709"/>
              <a:gd name="connsiteY678" fmla="*/ 1276624 h 5633120"/>
              <a:gd name="connsiteX679" fmla="*/ 164209 w 11029709"/>
              <a:gd name="connsiteY679" fmla="*/ 1276685 h 5633120"/>
              <a:gd name="connsiteX680" fmla="*/ 10462287 w 11029709"/>
              <a:gd name="connsiteY680" fmla="*/ 1247075 h 5633120"/>
              <a:gd name="connsiteX681" fmla="*/ 10462040 w 11029709"/>
              <a:gd name="connsiteY681" fmla="*/ 1664371 h 5633120"/>
              <a:gd name="connsiteX682" fmla="*/ 10416489 w 11029709"/>
              <a:gd name="connsiteY682" fmla="*/ 1709901 h 5633120"/>
              <a:gd name="connsiteX683" fmla="*/ 10416489 w 11029709"/>
              <a:gd name="connsiteY683" fmla="*/ 1292728 h 5633120"/>
              <a:gd name="connsiteX684" fmla="*/ 171367 w 11029709"/>
              <a:gd name="connsiteY684" fmla="*/ 1141083 h 5633120"/>
              <a:gd name="connsiteX685" fmla="*/ 207266 w 11029709"/>
              <a:gd name="connsiteY685" fmla="*/ 1177155 h 5633120"/>
              <a:gd name="connsiteX686" fmla="*/ 235600 w 11029709"/>
              <a:gd name="connsiteY686" fmla="*/ 1205555 h 5633120"/>
              <a:gd name="connsiteX687" fmla="*/ 244291 w 11029709"/>
              <a:gd name="connsiteY687" fmla="*/ 1196885 h 5633120"/>
              <a:gd name="connsiteX688" fmla="*/ 299571 w 11029709"/>
              <a:gd name="connsiteY688" fmla="*/ 1141329 h 5633120"/>
              <a:gd name="connsiteX689" fmla="*/ 307716 w 11029709"/>
              <a:gd name="connsiteY689" fmla="*/ 1147375 h 5633120"/>
              <a:gd name="connsiteX690" fmla="*/ 249516 w 11029709"/>
              <a:gd name="connsiteY690" fmla="*/ 1205937 h 5633120"/>
              <a:gd name="connsiteX691" fmla="*/ 242734 w 11029709"/>
              <a:gd name="connsiteY691" fmla="*/ 1212705 h 5633120"/>
              <a:gd name="connsiteX692" fmla="*/ 251171 w 11029709"/>
              <a:gd name="connsiteY692" fmla="*/ 1221162 h 5633120"/>
              <a:gd name="connsiteX693" fmla="*/ 306729 w 11029709"/>
              <a:gd name="connsiteY693" fmla="*/ 1276439 h 5633120"/>
              <a:gd name="connsiteX694" fmla="*/ 300683 w 11029709"/>
              <a:gd name="connsiteY694" fmla="*/ 1284584 h 5633120"/>
              <a:gd name="connsiteX695" fmla="*/ 242119 w 11029709"/>
              <a:gd name="connsiteY695" fmla="*/ 1226387 h 5633120"/>
              <a:gd name="connsiteX696" fmla="*/ 235584 w 11029709"/>
              <a:gd name="connsiteY696" fmla="*/ 1219839 h 5633120"/>
              <a:gd name="connsiteX697" fmla="*/ 215911 w 11029709"/>
              <a:gd name="connsiteY697" fmla="*/ 1239471 h 5633120"/>
              <a:gd name="connsiteX698" fmla="*/ 171365 w 11029709"/>
              <a:gd name="connsiteY698" fmla="*/ 1283843 h 5633120"/>
              <a:gd name="connsiteX699" fmla="*/ 164270 w 11029709"/>
              <a:gd name="connsiteY699" fmla="*/ 1276624 h 5633120"/>
              <a:gd name="connsiteX700" fmla="*/ 200283 w 11029709"/>
              <a:gd name="connsiteY700" fmla="*/ 1240788 h 5633120"/>
              <a:gd name="connsiteX701" fmla="*/ 228449 w 11029709"/>
              <a:gd name="connsiteY701" fmla="*/ 1212689 h 5633120"/>
              <a:gd name="connsiteX702" fmla="*/ 208583 w 11029709"/>
              <a:gd name="connsiteY702" fmla="*/ 1192784 h 5633120"/>
              <a:gd name="connsiteX703" fmla="*/ 164209 w 11029709"/>
              <a:gd name="connsiteY703" fmla="*/ 1148240 h 5633120"/>
              <a:gd name="connsiteX704" fmla="*/ 164086 w 11029709"/>
              <a:gd name="connsiteY704" fmla="*/ 1148240 h 5633120"/>
              <a:gd name="connsiteX705" fmla="*/ 146070 w 11029709"/>
              <a:gd name="connsiteY705" fmla="*/ 1122945 h 5633120"/>
              <a:gd name="connsiteX706" fmla="*/ 146070 w 11029709"/>
              <a:gd name="connsiteY706" fmla="*/ 1302104 h 5633120"/>
              <a:gd name="connsiteX707" fmla="*/ 325237 w 11029709"/>
              <a:gd name="connsiteY707" fmla="*/ 1302104 h 5633120"/>
              <a:gd name="connsiteX708" fmla="*/ 325237 w 11029709"/>
              <a:gd name="connsiteY708" fmla="*/ 1122945 h 5633120"/>
              <a:gd name="connsiteX709" fmla="*/ 135828 w 11029709"/>
              <a:gd name="connsiteY709" fmla="*/ 1112703 h 5633120"/>
              <a:gd name="connsiteX710" fmla="*/ 335477 w 11029709"/>
              <a:gd name="connsiteY710" fmla="*/ 1112703 h 5633120"/>
              <a:gd name="connsiteX711" fmla="*/ 335477 w 11029709"/>
              <a:gd name="connsiteY711" fmla="*/ 1312346 h 5633120"/>
              <a:gd name="connsiteX712" fmla="*/ 135828 w 11029709"/>
              <a:gd name="connsiteY712" fmla="*/ 1312346 h 5633120"/>
              <a:gd name="connsiteX713" fmla="*/ 10544183 w 11029709"/>
              <a:gd name="connsiteY713" fmla="*/ 1080326 h 5633120"/>
              <a:gd name="connsiteX714" fmla="*/ 10542896 w 11029709"/>
              <a:gd name="connsiteY714" fmla="*/ 1081613 h 5633120"/>
              <a:gd name="connsiteX715" fmla="*/ 10542896 w 11029709"/>
              <a:gd name="connsiteY715" fmla="*/ 1144046 h 5633120"/>
              <a:gd name="connsiteX716" fmla="*/ 10544183 w 11029709"/>
              <a:gd name="connsiteY716" fmla="*/ 1142759 h 5633120"/>
              <a:gd name="connsiteX717" fmla="*/ 145315 w 11029709"/>
              <a:gd name="connsiteY717" fmla="*/ 1068078 h 5633120"/>
              <a:gd name="connsiteX718" fmla="*/ 152557 w 11029709"/>
              <a:gd name="connsiteY718" fmla="*/ 1075320 h 5633120"/>
              <a:gd name="connsiteX719" fmla="*/ 100555 w 11029709"/>
              <a:gd name="connsiteY719" fmla="*/ 1127322 h 5633120"/>
              <a:gd name="connsiteX720" fmla="*/ 93313 w 11029709"/>
              <a:gd name="connsiteY720" fmla="*/ 1120080 h 5633120"/>
              <a:gd name="connsiteX721" fmla="*/ 1605 w 11029709"/>
              <a:gd name="connsiteY721" fmla="*/ 985861 h 5633120"/>
              <a:gd name="connsiteX722" fmla="*/ 11354 w 11029709"/>
              <a:gd name="connsiteY722" fmla="*/ 985861 h 5633120"/>
              <a:gd name="connsiteX723" fmla="*/ 11354 w 11029709"/>
              <a:gd name="connsiteY723" fmla="*/ 1233623 h 5633120"/>
              <a:gd name="connsiteX724" fmla="*/ 1605 w 11029709"/>
              <a:gd name="connsiteY724" fmla="*/ 1233623 h 5633120"/>
              <a:gd name="connsiteX725" fmla="*/ 10387849 w 11029709"/>
              <a:gd name="connsiteY725" fmla="*/ 962914 h 5633120"/>
              <a:gd name="connsiteX726" fmla="*/ 10401922 w 11029709"/>
              <a:gd name="connsiteY726" fmla="*/ 979201 h 5633120"/>
              <a:gd name="connsiteX727" fmla="*/ 10401922 w 11029709"/>
              <a:gd name="connsiteY727" fmla="*/ 1536295 h 5633120"/>
              <a:gd name="connsiteX728" fmla="*/ 10387849 w 11029709"/>
              <a:gd name="connsiteY728" fmla="*/ 1550360 h 5633120"/>
              <a:gd name="connsiteX729" fmla="*/ 10387849 w 11029709"/>
              <a:gd name="connsiteY729" fmla="*/ 1470599 h 5633120"/>
              <a:gd name="connsiteX730" fmla="*/ 10378098 w 11029709"/>
              <a:gd name="connsiteY730" fmla="*/ 1460782 h 5633120"/>
              <a:gd name="connsiteX731" fmla="*/ 10378098 w 11029709"/>
              <a:gd name="connsiteY731" fmla="*/ 1040895 h 5633120"/>
              <a:gd name="connsiteX732" fmla="*/ 10387849 w 11029709"/>
              <a:gd name="connsiteY732" fmla="*/ 1031149 h 5633120"/>
              <a:gd name="connsiteX733" fmla="*/ 369367 w 11029709"/>
              <a:gd name="connsiteY733" fmla="*/ 926693 h 5633120"/>
              <a:gd name="connsiteX734" fmla="*/ 376609 w 11029709"/>
              <a:gd name="connsiteY734" fmla="*/ 933935 h 5633120"/>
              <a:gd name="connsiteX735" fmla="*/ 324607 w 11029709"/>
              <a:gd name="connsiteY735" fmla="*/ 985937 h 5633120"/>
              <a:gd name="connsiteX736" fmla="*/ 317365 w 11029709"/>
              <a:gd name="connsiteY736" fmla="*/ 978695 h 5633120"/>
              <a:gd name="connsiteX737" fmla="*/ 164209 w 11029709"/>
              <a:gd name="connsiteY737" fmla="*/ 909732 h 5633120"/>
              <a:gd name="connsiteX738" fmla="*/ 164270 w 11029709"/>
              <a:gd name="connsiteY738" fmla="*/ 909795 h 5633120"/>
              <a:gd name="connsiteX739" fmla="*/ 164209 w 11029709"/>
              <a:gd name="connsiteY739" fmla="*/ 909855 h 5633120"/>
              <a:gd name="connsiteX740" fmla="*/ 10462287 w 11029709"/>
              <a:gd name="connsiteY740" fmla="*/ 784249 h 5633120"/>
              <a:gd name="connsiteX741" fmla="*/ 10462040 w 11029709"/>
              <a:gd name="connsiteY741" fmla="*/ 1201545 h 5633120"/>
              <a:gd name="connsiteX742" fmla="*/ 10416489 w 11029709"/>
              <a:gd name="connsiteY742" fmla="*/ 1247075 h 5633120"/>
              <a:gd name="connsiteX743" fmla="*/ 10416489 w 11029709"/>
              <a:gd name="connsiteY743" fmla="*/ 829903 h 5633120"/>
              <a:gd name="connsiteX744" fmla="*/ 171367 w 11029709"/>
              <a:gd name="connsiteY744" fmla="*/ 774129 h 5633120"/>
              <a:gd name="connsiteX745" fmla="*/ 207266 w 11029709"/>
              <a:gd name="connsiteY745" fmla="*/ 810201 h 5633120"/>
              <a:gd name="connsiteX746" fmla="*/ 235662 w 11029709"/>
              <a:gd name="connsiteY746" fmla="*/ 838663 h 5633120"/>
              <a:gd name="connsiteX747" fmla="*/ 244291 w 11029709"/>
              <a:gd name="connsiteY747" fmla="*/ 830055 h 5633120"/>
              <a:gd name="connsiteX748" fmla="*/ 299571 w 11029709"/>
              <a:gd name="connsiteY748" fmla="*/ 774499 h 5633120"/>
              <a:gd name="connsiteX749" fmla="*/ 307716 w 11029709"/>
              <a:gd name="connsiteY749" fmla="*/ 780545 h 5633120"/>
              <a:gd name="connsiteX750" fmla="*/ 249516 w 11029709"/>
              <a:gd name="connsiteY750" fmla="*/ 839107 h 5633120"/>
              <a:gd name="connsiteX751" fmla="*/ 242796 w 11029709"/>
              <a:gd name="connsiteY751" fmla="*/ 845813 h 5633120"/>
              <a:gd name="connsiteX752" fmla="*/ 251171 w 11029709"/>
              <a:gd name="connsiteY752" fmla="*/ 854208 h 5633120"/>
              <a:gd name="connsiteX753" fmla="*/ 306729 w 11029709"/>
              <a:gd name="connsiteY753" fmla="*/ 909485 h 5633120"/>
              <a:gd name="connsiteX754" fmla="*/ 300683 w 11029709"/>
              <a:gd name="connsiteY754" fmla="*/ 917630 h 5633120"/>
              <a:gd name="connsiteX755" fmla="*/ 242119 w 11029709"/>
              <a:gd name="connsiteY755" fmla="*/ 859433 h 5633120"/>
              <a:gd name="connsiteX756" fmla="*/ 235646 w 11029709"/>
              <a:gd name="connsiteY756" fmla="*/ 852948 h 5633120"/>
              <a:gd name="connsiteX757" fmla="*/ 215911 w 11029709"/>
              <a:gd name="connsiteY757" fmla="*/ 872641 h 5633120"/>
              <a:gd name="connsiteX758" fmla="*/ 171365 w 11029709"/>
              <a:gd name="connsiteY758" fmla="*/ 917013 h 5633120"/>
              <a:gd name="connsiteX759" fmla="*/ 164270 w 11029709"/>
              <a:gd name="connsiteY759" fmla="*/ 909795 h 5633120"/>
              <a:gd name="connsiteX760" fmla="*/ 200283 w 11029709"/>
              <a:gd name="connsiteY760" fmla="*/ 873958 h 5633120"/>
              <a:gd name="connsiteX761" fmla="*/ 228511 w 11029709"/>
              <a:gd name="connsiteY761" fmla="*/ 845798 h 5633120"/>
              <a:gd name="connsiteX762" fmla="*/ 208583 w 11029709"/>
              <a:gd name="connsiteY762" fmla="*/ 825830 h 5633120"/>
              <a:gd name="connsiteX763" fmla="*/ 164209 w 11029709"/>
              <a:gd name="connsiteY763" fmla="*/ 781286 h 5633120"/>
              <a:gd name="connsiteX764" fmla="*/ 164086 w 11029709"/>
              <a:gd name="connsiteY764" fmla="*/ 781286 h 5633120"/>
              <a:gd name="connsiteX765" fmla="*/ 146070 w 11029709"/>
              <a:gd name="connsiteY765" fmla="*/ 755992 h 5633120"/>
              <a:gd name="connsiteX766" fmla="*/ 146070 w 11029709"/>
              <a:gd name="connsiteY766" fmla="*/ 935151 h 5633120"/>
              <a:gd name="connsiteX767" fmla="*/ 325237 w 11029709"/>
              <a:gd name="connsiteY767" fmla="*/ 935151 h 5633120"/>
              <a:gd name="connsiteX768" fmla="*/ 325237 w 11029709"/>
              <a:gd name="connsiteY768" fmla="*/ 755992 h 5633120"/>
              <a:gd name="connsiteX769" fmla="*/ 135828 w 11029709"/>
              <a:gd name="connsiteY769" fmla="*/ 745750 h 5633120"/>
              <a:gd name="connsiteX770" fmla="*/ 335477 w 11029709"/>
              <a:gd name="connsiteY770" fmla="*/ 745750 h 5633120"/>
              <a:gd name="connsiteX771" fmla="*/ 335477 w 11029709"/>
              <a:gd name="connsiteY771" fmla="*/ 945391 h 5633120"/>
              <a:gd name="connsiteX772" fmla="*/ 135828 w 11029709"/>
              <a:gd name="connsiteY772" fmla="*/ 945391 h 5633120"/>
              <a:gd name="connsiteX773" fmla="*/ 145198 w 11029709"/>
              <a:gd name="connsiteY773" fmla="*/ 701256 h 5633120"/>
              <a:gd name="connsiteX774" fmla="*/ 152440 w 11029709"/>
              <a:gd name="connsiteY774" fmla="*/ 708498 h 5633120"/>
              <a:gd name="connsiteX775" fmla="*/ 100438 w 11029709"/>
              <a:gd name="connsiteY775" fmla="*/ 760500 h 5633120"/>
              <a:gd name="connsiteX776" fmla="*/ 93196 w 11029709"/>
              <a:gd name="connsiteY776" fmla="*/ 753258 h 5633120"/>
              <a:gd name="connsiteX777" fmla="*/ 9958337 w 11029709"/>
              <a:gd name="connsiteY777" fmla="*/ 683072 h 5633120"/>
              <a:gd name="connsiteX778" fmla="*/ 10341948 w 11029709"/>
              <a:gd name="connsiteY778" fmla="*/ 683072 h 5633120"/>
              <a:gd name="connsiteX779" fmla="*/ 10430293 w 11029709"/>
              <a:gd name="connsiteY779" fmla="*/ 771418 h 5633120"/>
              <a:gd name="connsiteX780" fmla="*/ 10423383 w 11029709"/>
              <a:gd name="connsiteY780" fmla="*/ 778327 h 5633120"/>
              <a:gd name="connsiteX781" fmla="*/ 10337999 w 11029709"/>
              <a:gd name="connsiteY781" fmla="*/ 692820 h 5633120"/>
              <a:gd name="connsiteX782" fmla="*/ 9958337 w 11029709"/>
              <a:gd name="connsiteY782" fmla="*/ 692820 h 5633120"/>
              <a:gd name="connsiteX783" fmla="*/ 10101713 w 11029709"/>
              <a:gd name="connsiteY783" fmla="*/ 582388 h 5633120"/>
              <a:gd name="connsiteX784" fmla="*/ 10362676 w 11029709"/>
              <a:gd name="connsiteY784" fmla="*/ 582388 h 5633120"/>
              <a:gd name="connsiteX785" fmla="*/ 10364157 w 11029709"/>
              <a:gd name="connsiteY785" fmla="*/ 583746 h 5633120"/>
              <a:gd name="connsiteX786" fmla="*/ 10492233 w 11029709"/>
              <a:gd name="connsiteY786" fmla="*/ 711822 h 5633120"/>
              <a:gd name="connsiteX787" fmla="*/ 10485324 w 11029709"/>
              <a:gd name="connsiteY787" fmla="*/ 718731 h 5633120"/>
              <a:gd name="connsiteX788" fmla="*/ 10358728 w 11029709"/>
              <a:gd name="connsiteY788" fmla="*/ 592136 h 5633120"/>
              <a:gd name="connsiteX789" fmla="*/ 10101713 w 11029709"/>
              <a:gd name="connsiteY789" fmla="*/ 592136 h 5633120"/>
              <a:gd name="connsiteX790" fmla="*/ 369497 w 11029709"/>
              <a:gd name="connsiteY790" fmla="*/ 559672 h 5633120"/>
              <a:gd name="connsiteX791" fmla="*/ 376740 w 11029709"/>
              <a:gd name="connsiteY791" fmla="*/ 566913 h 5633120"/>
              <a:gd name="connsiteX792" fmla="*/ 324750 w 11029709"/>
              <a:gd name="connsiteY792" fmla="*/ 618922 h 5633120"/>
              <a:gd name="connsiteX793" fmla="*/ 317506 w 11029709"/>
              <a:gd name="connsiteY793" fmla="*/ 611681 h 5633120"/>
              <a:gd name="connsiteX794" fmla="*/ 164210 w 11029709"/>
              <a:gd name="connsiteY794" fmla="*/ 542778 h 5633120"/>
              <a:gd name="connsiteX795" fmla="*/ 164272 w 11029709"/>
              <a:gd name="connsiteY795" fmla="*/ 542841 h 5633120"/>
              <a:gd name="connsiteX796" fmla="*/ 164210 w 11029709"/>
              <a:gd name="connsiteY796" fmla="*/ 542901 h 5633120"/>
              <a:gd name="connsiteX797" fmla="*/ 8643770 w 11029709"/>
              <a:gd name="connsiteY797" fmla="*/ 528465 h 5633120"/>
              <a:gd name="connsiteX798" fmla="*/ 9415682 w 11029709"/>
              <a:gd name="connsiteY798" fmla="*/ 528465 h 5633120"/>
              <a:gd name="connsiteX799" fmla="*/ 9494156 w 11029709"/>
              <a:gd name="connsiteY799" fmla="*/ 606940 h 5633120"/>
              <a:gd name="connsiteX800" fmla="*/ 8725452 w 11029709"/>
              <a:gd name="connsiteY800" fmla="*/ 610147 h 5633120"/>
              <a:gd name="connsiteX801" fmla="*/ 9546469 w 11029709"/>
              <a:gd name="connsiteY801" fmla="*/ 517856 h 5633120"/>
              <a:gd name="connsiteX802" fmla="*/ 9683182 w 11029709"/>
              <a:gd name="connsiteY802" fmla="*/ 654446 h 5633120"/>
              <a:gd name="connsiteX803" fmla="*/ 9932301 w 11029709"/>
              <a:gd name="connsiteY803" fmla="*/ 654446 h 5633120"/>
              <a:gd name="connsiteX804" fmla="*/ 9886772 w 11029709"/>
              <a:gd name="connsiteY804" fmla="*/ 699976 h 5633120"/>
              <a:gd name="connsiteX805" fmla="*/ 9624081 w 11029709"/>
              <a:gd name="connsiteY805" fmla="*/ 699976 h 5633120"/>
              <a:gd name="connsiteX806" fmla="*/ 9445169 w 11029709"/>
              <a:gd name="connsiteY806" fmla="*/ 521188 h 5633120"/>
              <a:gd name="connsiteX807" fmla="*/ 8260899 w 11029709"/>
              <a:gd name="connsiteY807" fmla="*/ 502184 h 5633120"/>
              <a:gd name="connsiteX808" fmla="*/ 8334438 w 11029709"/>
              <a:gd name="connsiteY808" fmla="*/ 575600 h 5633120"/>
              <a:gd name="connsiteX809" fmla="*/ 8643769 w 11029709"/>
              <a:gd name="connsiteY809" fmla="*/ 575600 h 5633120"/>
              <a:gd name="connsiteX810" fmla="*/ 8643769 w 11029709"/>
              <a:gd name="connsiteY810" fmla="*/ 585348 h 5633120"/>
              <a:gd name="connsiteX811" fmla="*/ 8330366 w 11029709"/>
              <a:gd name="connsiteY811" fmla="*/ 585348 h 5633120"/>
              <a:gd name="connsiteX812" fmla="*/ 8253989 w 11029709"/>
              <a:gd name="connsiteY812" fmla="*/ 509094 h 5633120"/>
              <a:gd name="connsiteX813" fmla="*/ 8240292 w 11029709"/>
              <a:gd name="connsiteY813" fmla="*/ 428645 h 5633120"/>
              <a:gd name="connsiteX814" fmla="*/ 8252137 w 11029709"/>
              <a:gd name="connsiteY814" fmla="*/ 428893 h 5633120"/>
              <a:gd name="connsiteX815" fmla="*/ 9646413 w 11029709"/>
              <a:gd name="connsiteY815" fmla="*/ 428893 h 5633120"/>
              <a:gd name="connsiteX816" fmla="*/ 9785596 w 11029709"/>
              <a:gd name="connsiteY816" fmla="*/ 568196 h 5633120"/>
              <a:gd name="connsiteX817" fmla="*/ 10039526 w 11029709"/>
              <a:gd name="connsiteY817" fmla="*/ 568196 h 5633120"/>
              <a:gd name="connsiteX818" fmla="*/ 10078269 w 11029709"/>
              <a:gd name="connsiteY818" fmla="*/ 606939 h 5633120"/>
              <a:gd name="connsiteX819" fmla="*/ 9701691 w 11029709"/>
              <a:gd name="connsiteY819" fmla="*/ 606939 h 5633120"/>
              <a:gd name="connsiteX820" fmla="*/ 9568433 w 11029709"/>
              <a:gd name="connsiteY820" fmla="*/ 473681 h 5633120"/>
              <a:gd name="connsiteX821" fmla="*/ 8285205 w 11029709"/>
              <a:gd name="connsiteY821" fmla="*/ 473681 h 5633120"/>
              <a:gd name="connsiteX822" fmla="*/ 171368 w 11029709"/>
              <a:gd name="connsiteY822" fmla="*/ 407299 h 5633120"/>
              <a:gd name="connsiteX823" fmla="*/ 207267 w 11029709"/>
              <a:gd name="connsiteY823" fmla="*/ 443371 h 5633120"/>
              <a:gd name="connsiteX824" fmla="*/ 235602 w 11029709"/>
              <a:gd name="connsiteY824" fmla="*/ 471771 h 5633120"/>
              <a:gd name="connsiteX825" fmla="*/ 244292 w 11029709"/>
              <a:gd name="connsiteY825" fmla="*/ 463101 h 5633120"/>
              <a:gd name="connsiteX826" fmla="*/ 299572 w 11029709"/>
              <a:gd name="connsiteY826" fmla="*/ 407546 h 5633120"/>
              <a:gd name="connsiteX827" fmla="*/ 307717 w 11029709"/>
              <a:gd name="connsiteY827" fmla="*/ 413592 h 5633120"/>
              <a:gd name="connsiteX828" fmla="*/ 249517 w 11029709"/>
              <a:gd name="connsiteY828" fmla="*/ 472153 h 5633120"/>
              <a:gd name="connsiteX829" fmla="*/ 242735 w 11029709"/>
              <a:gd name="connsiteY829" fmla="*/ 478921 h 5633120"/>
              <a:gd name="connsiteX830" fmla="*/ 251172 w 11029709"/>
              <a:gd name="connsiteY830" fmla="*/ 487377 h 5633120"/>
              <a:gd name="connsiteX831" fmla="*/ 306730 w 11029709"/>
              <a:gd name="connsiteY831" fmla="*/ 542654 h 5633120"/>
              <a:gd name="connsiteX832" fmla="*/ 300684 w 11029709"/>
              <a:gd name="connsiteY832" fmla="*/ 550799 h 5633120"/>
              <a:gd name="connsiteX833" fmla="*/ 242120 w 11029709"/>
              <a:gd name="connsiteY833" fmla="*/ 492603 h 5633120"/>
              <a:gd name="connsiteX834" fmla="*/ 235586 w 11029709"/>
              <a:gd name="connsiteY834" fmla="*/ 486055 h 5633120"/>
              <a:gd name="connsiteX835" fmla="*/ 215912 w 11029709"/>
              <a:gd name="connsiteY835" fmla="*/ 505687 h 5633120"/>
              <a:gd name="connsiteX836" fmla="*/ 171366 w 11029709"/>
              <a:gd name="connsiteY836" fmla="*/ 550059 h 5633120"/>
              <a:gd name="connsiteX837" fmla="*/ 164272 w 11029709"/>
              <a:gd name="connsiteY837" fmla="*/ 542841 h 5633120"/>
              <a:gd name="connsiteX838" fmla="*/ 200284 w 11029709"/>
              <a:gd name="connsiteY838" fmla="*/ 507004 h 5633120"/>
              <a:gd name="connsiteX839" fmla="*/ 228450 w 11029709"/>
              <a:gd name="connsiteY839" fmla="*/ 478905 h 5633120"/>
              <a:gd name="connsiteX840" fmla="*/ 208584 w 11029709"/>
              <a:gd name="connsiteY840" fmla="*/ 459000 h 5633120"/>
              <a:gd name="connsiteX841" fmla="*/ 164210 w 11029709"/>
              <a:gd name="connsiteY841" fmla="*/ 414456 h 5633120"/>
              <a:gd name="connsiteX842" fmla="*/ 164087 w 11029709"/>
              <a:gd name="connsiteY842" fmla="*/ 414456 h 5633120"/>
              <a:gd name="connsiteX843" fmla="*/ 7978834 w 11029709"/>
              <a:gd name="connsiteY843" fmla="*/ 390150 h 5633120"/>
              <a:gd name="connsiteX844" fmla="*/ 8040404 w 11029709"/>
              <a:gd name="connsiteY844" fmla="*/ 451596 h 5633120"/>
              <a:gd name="connsiteX845" fmla="*/ 8221537 w 11029709"/>
              <a:gd name="connsiteY845" fmla="*/ 451596 h 5633120"/>
              <a:gd name="connsiteX846" fmla="*/ 8221537 w 11029709"/>
              <a:gd name="connsiteY846" fmla="*/ 461344 h 5633120"/>
              <a:gd name="connsiteX847" fmla="*/ 8036333 w 11029709"/>
              <a:gd name="connsiteY847" fmla="*/ 461344 h 5633120"/>
              <a:gd name="connsiteX848" fmla="*/ 7971924 w 11029709"/>
              <a:gd name="connsiteY848" fmla="*/ 396937 h 5633120"/>
              <a:gd name="connsiteX849" fmla="*/ 146072 w 11029709"/>
              <a:gd name="connsiteY849" fmla="*/ 389038 h 5633120"/>
              <a:gd name="connsiteX850" fmla="*/ 146072 w 11029709"/>
              <a:gd name="connsiteY850" fmla="*/ 568196 h 5633120"/>
              <a:gd name="connsiteX851" fmla="*/ 325239 w 11029709"/>
              <a:gd name="connsiteY851" fmla="*/ 568196 h 5633120"/>
              <a:gd name="connsiteX852" fmla="*/ 325239 w 11029709"/>
              <a:gd name="connsiteY852" fmla="*/ 389038 h 5633120"/>
              <a:gd name="connsiteX853" fmla="*/ 135830 w 11029709"/>
              <a:gd name="connsiteY853" fmla="*/ 378796 h 5633120"/>
              <a:gd name="connsiteX854" fmla="*/ 335479 w 11029709"/>
              <a:gd name="connsiteY854" fmla="*/ 378796 h 5633120"/>
              <a:gd name="connsiteX855" fmla="*/ 335479 w 11029709"/>
              <a:gd name="connsiteY855" fmla="*/ 578438 h 5633120"/>
              <a:gd name="connsiteX856" fmla="*/ 135830 w 11029709"/>
              <a:gd name="connsiteY856" fmla="*/ 578438 h 5633120"/>
              <a:gd name="connsiteX857" fmla="*/ 5864224 w 11029709"/>
              <a:gd name="connsiteY857" fmla="*/ 355849 h 5633120"/>
              <a:gd name="connsiteX858" fmla="*/ 5763663 w 11029709"/>
              <a:gd name="connsiteY858" fmla="*/ 456533 h 5633120"/>
              <a:gd name="connsiteX859" fmla="*/ 5746635 w 11029709"/>
              <a:gd name="connsiteY859" fmla="*/ 473562 h 5633120"/>
              <a:gd name="connsiteX860" fmla="*/ 5746513 w 11029709"/>
              <a:gd name="connsiteY860" fmla="*/ 473562 h 5633120"/>
              <a:gd name="connsiteX861" fmla="*/ 5733436 w 11029709"/>
              <a:gd name="connsiteY861" fmla="*/ 486639 h 5633120"/>
              <a:gd name="connsiteX862" fmla="*/ 5415713 w 11029709"/>
              <a:gd name="connsiteY862" fmla="*/ 486639 h 5633120"/>
              <a:gd name="connsiteX863" fmla="*/ 5344147 w 11029709"/>
              <a:gd name="connsiteY863" fmla="*/ 558204 h 5633120"/>
              <a:gd name="connsiteX864" fmla="*/ 4937092 w 11029709"/>
              <a:gd name="connsiteY864" fmla="*/ 558204 h 5633120"/>
              <a:gd name="connsiteX865" fmla="*/ 5008658 w 11029709"/>
              <a:gd name="connsiteY865" fmla="*/ 486639 h 5633120"/>
              <a:gd name="connsiteX866" fmla="*/ 4783723 w 11029709"/>
              <a:gd name="connsiteY866" fmla="*/ 486639 h 5633120"/>
              <a:gd name="connsiteX867" fmla="*/ 4712157 w 11029709"/>
              <a:gd name="connsiteY867" fmla="*/ 558204 h 5633120"/>
              <a:gd name="connsiteX868" fmla="*/ 4305102 w 11029709"/>
              <a:gd name="connsiteY868" fmla="*/ 558204 h 5633120"/>
              <a:gd name="connsiteX869" fmla="*/ 4376668 w 11029709"/>
              <a:gd name="connsiteY869" fmla="*/ 486639 h 5633120"/>
              <a:gd name="connsiteX870" fmla="*/ 4151734 w 11029709"/>
              <a:gd name="connsiteY870" fmla="*/ 486639 h 5633120"/>
              <a:gd name="connsiteX871" fmla="*/ 4080168 w 11029709"/>
              <a:gd name="connsiteY871" fmla="*/ 558204 h 5633120"/>
              <a:gd name="connsiteX872" fmla="*/ 3673113 w 11029709"/>
              <a:gd name="connsiteY872" fmla="*/ 558204 h 5633120"/>
              <a:gd name="connsiteX873" fmla="*/ 3744679 w 11029709"/>
              <a:gd name="connsiteY873" fmla="*/ 486639 h 5633120"/>
              <a:gd name="connsiteX874" fmla="*/ 3519743 w 11029709"/>
              <a:gd name="connsiteY874" fmla="*/ 486639 h 5633120"/>
              <a:gd name="connsiteX875" fmla="*/ 3448177 w 11029709"/>
              <a:gd name="connsiteY875" fmla="*/ 558204 h 5633120"/>
              <a:gd name="connsiteX876" fmla="*/ 3041122 w 11029709"/>
              <a:gd name="connsiteY876" fmla="*/ 558204 h 5633120"/>
              <a:gd name="connsiteX877" fmla="*/ 3112688 w 11029709"/>
              <a:gd name="connsiteY877" fmla="*/ 486639 h 5633120"/>
              <a:gd name="connsiteX878" fmla="*/ 2869521 w 11029709"/>
              <a:gd name="connsiteY878" fmla="*/ 486639 h 5633120"/>
              <a:gd name="connsiteX879" fmla="*/ 2734135 w 11029709"/>
              <a:gd name="connsiteY879" fmla="*/ 592011 h 5633120"/>
              <a:gd name="connsiteX880" fmla="*/ 609655 w 11029709"/>
              <a:gd name="connsiteY880" fmla="*/ 592011 h 5633120"/>
              <a:gd name="connsiteX881" fmla="*/ 609655 w 11029709"/>
              <a:gd name="connsiteY881" fmla="*/ 1369494 h 5633120"/>
              <a:gd name="connsiteX882" fmla="*/ 671711 w 11029709"/>
              <a:gd name="connsiteY882" fmla="*/ 1307432 h 5633120"/>
              <a:gd name="connsiteX883" fmla="*/ 671711 w 11029709"/>
              <a:gd name="connsiteY883" fmla="*/ 678015 h 5633120"/>
              <a:gd name="connsiteX884" fmla="*/ 687380 w 11029709"/>
              <a:gd name="connsiteY884" fmla="*/ 678015 h 5633120"/>
              <a:gd name="connsiteX885" fmla="*/ 687380 w 11029709"/>
              <a:gd name="connsiteY885" fmla="*/ 678012 h 5633120"/>
              <a:gd name="connsiteX886" fmla="*/ 723035 w 11029709"/>
              <a:gd name="connsiteY886" fmla="*/ 713671 h 5633120"/>
              <a:gd name="connsiteX887" fmla="*/ 723035 w 11029709"/>
              <a:gd name="connsiteY887" fmla="*/ 1031393 h 5633120"/>
              <a:gd name="connsiteX888" fmla="*/ 747711 w 11029709"/>
              <a:gd name="connsiteY888" fmla="*/ 1056071 h 5633120"/>
              <a:gd name="connsiteX889" fmla="*/ 747711 w 11029709"/>
              <a:gd name="connsiteY889" fmla="*/ 1458190 h 5633120"/>
              <a:gd name="connsiteX890" fmla="*/ 671711 w 11029709"/>
              <a:gd name="connsiteY890" fmla="*/ 1534074 h 5633120"/>
              <a:gd name="connsiteX891" fmla="*/ 672965 w 11029709"/>
              <a:gd name="connsiteY891" fmla="*/ 1465596 h 5633120"/>
              <a:gd name="connsiteX892" fmla="*/ 671711 w 11029709"/>
              <a:gd name="connsiteY892" fmla="*/ 1465596 h 5633120"/>
              <a:gd name="connsiteX893" fmla="*/ 671711 w 11029709"/>
              <a:gd name="connsiteY893" fmla="*/ 1318006 h 5633120"/>
              <a:gd name="connsiteX894" fmla="*/ 610908 w 11029709"/>
              <a:gd name="connsiteY894" fmla="*/ 1378728 h 5633120"/>
              <a:gd name="connsiteX895" fmla="*/ 610908 w 11029709"/>
              <a:gd name="connsiteY895" fmla="*/ 1519720 h 5633120"/>
              <a:gd name="connsiteX896" fmla="*/ 614620 w 11029709"/>
              <a:gd name="connsiteY896" fmla="*/ 1520578 h 5633120"/>
              <a:gd name="connsiteX897" fmla="*/ 619771 w 11029709"/>
              <a:gd name="connsiteY897" fmla="*/ 1528768 h 5633120"/>
              <a:gd name="connsiteX898" fmla="*/ 617597 w 11029709"/>
              <a:gd name="connsiteY898" fmla="*/ 1538176 h 5633120"/>
              <a:gd name="connsiteX899" fmla="*/ 609655 w 11029709"/>
              <a:gd name="connsiteY899" fmla="*/ 1543173 h 5633120"/>
              <a:gd name="connsiteX900" fmla="*/ 609655 w 11029709"/>
              <a:gd name="connsiteY900" fmla="*/ 1589227 h 5633120"/>
              <a:gd name="connsiteX901" fmla="*/ 648023 w 11029709"/>
              <a:gd name="connsiteY901" fmla="*/ 1550854 h 5633120"/>
              <a:gd name="connsiteX902" fmla="*/ 647777 w 11029709"/>
              <a:gd name="connsiteY902" fmla="*/ 1565044 h 5633120"/>
              <a:gd name="connsiteX903" fmla="*/ 647777 w 11029709"/>
              <a:gd name="connsiteY903" fmla="*/ 1628342 h 5633120"/>
              <a:gd name="connsiteX904" fmla="*/ 609655 w 11029709"/>
              <a:gd name="connsiteY904" fmla="*/ 1666551 h 5633120"/>
              <a:gd name="connsiteX905" fmla="*/ 609655 w 11029709"/>
              <a:gd name="connsiteY905" fmla="*/ 1711381 h 5633120"/>
              <a:gd name="connsiteX906" fmla="*/ 648023 w 11029709"/>
              <a:gd name="connsiteY906" fmla="*/ 1673008 h 5633120"/>
              <a:gd name="connsiteX907" fmla="*/ 647777 w 11029709"/>
              <a:gd name="connsiteY907" fmla="*/ 1687198 h 5633120"/>
              <a:gd name="connsiteX908" fmla="*/ 647777 w 11029709"/>
              <a:gd name="connsiteY908" fmla="*/ 1750496 h 5633120"/>
              <a:gd name="connsiteX909" fmla="*/ 609655 w 11029709"/>
              <a:gd name="connsiteY909" fmla="*/ 1788705 h 5633120"/>
              <a:gd name="connsiteX910" fmla="*/ 609655 w 11029709"/>
              <a:gd name="connsiteY910" fmla="*/ 1833493 h 5633120"/>
              <a:gd name="connsiteX911" fmla="*/ 648023 w 11029709"/>
              <a:gd name="connsiteY911" fmla="*/ 1795037 h 5633120"/>
              <a:gd name="connsiteX912" fmla="*/ 647777 w 11029709"/>
              <a:gd name="connsiteY912" fmla="*/ 1809350 h 5633120"/>
              <a:gd name="connsiteX913" fmla="*/ 647777 w 11029709"/>
              <a:gd name="connsiteY913" fmla="*/ 1872648 h 5633120"/>
              <a:gd name="connsiteX914" fmla="*/ 609655 w 11029709"/>
              <a:gd name="connsiteY914" fmla="*/ 1910774 h 5633120"/>
              <a:gd name="connsiteX915" fmla="*/ 609655 w 11029709"/>
              <a:gd name="connsiteY915" fmla="*/ 1955563 h 5633120"/>
              <a:gd name="connsiteX916" fmla="*/ 648023 w 11029709"/>
              <a:gd name="connsiteY916" fmla="*/ 1917190 h 5633120"/>
              <a:gd name="connsiteX917" fmla="*/ 647777 w 11029709"/>
              <a:gd name="connsiteY917" fmla="*/ 1931503 h 5633120"/>
              <a:gd name="connsiteX918" fmla="*/ 647777 w 11029709"/>
              <a:gd name="connsiteY918" fmla="*/ 1994801 h 5633120"/>
              <a:gd name="connsiteX919" fmla="*/ 609655 w 11029709"/>
              <a:gd name="connsiteY919" fmla="*/ 2032927 h 5633120"/>
              <a:gd name="connsiteX920" fmla="*/ 609655 w 11029709"/>
              <a:gd name="connsiteY920" fmla="*/ 2077717 h 5633120"/>
              <a:gd name="connsiteX921" fmla="*/ 648023 w 11029709"/>
              <a:gd name="connsiteY921" fmla="*/ 2039344 h 5633120"/>
              <a:gd name="connsiteX922" fmla="*/ 647777 w 11029709"/>
              <a:gd name="connsiteY922" fmla="*/ 2053657 h 5633120"/>
              <a:gd name="connsiteX923" fmla="*/ 647777 w 11029709"/>
              <a:gd name="connsiteY923" fmla="*/ 2116832 h 5633120"/>
              <a:gd name="connsiteX924" fmla="*/ 609655 w 11029709"/>
              <a:gd name="connsiteY924" fmla="*/ 2155041 h 5633120"/>
              <a:gd name="connsiteX925" fmla="*/ 609655 w 11029709"/>
              <a:gd name="connsiteY925" fmla="*/ 2199871 h 5633120"/>
              <a:gd name="connsiteX926" fmla="*/ 648023 w 11029709"/>
              <a:gd name="connsiteY926" fmla="*/ 2161497 h 5633120"/>
              <a:gd name="connsiteX927" fmla="*/ 647777 w 11029709"/>
              <a:gd name="connsiteY927" fmla="*/ 2175687 h 5633120"/>
              <a:gd name="connsiteX928" fmla="*/ 647777 w 11029709"/>
              <a:gd name="connsiteY928" fmla="*/ 2238985 h 5633120"/>
              <a:gd name="connsiteX929" fmla="*/ 609655 w 11029709"/>
              <a:gd name="connsiteY929" fmla="*/ 2277194 h 5633120"/>
              <a:gd name="connsiteX930" fmla="*/ 609655 w 11029709"/>
              <a:gd name="connsiteY930" fmla="*/ 2322024 h 5633120"/>
              <a:gd name="connsiteX931" fmla="*/ 648023 w 11029709"/>
              <a:gd name="connsiteY931" fmla="*/ 2283651 h 5633120"/>
              <a:gd name="connsiteX932" fmla="*/ 647777 w 11029709"/>
              <a:gd name="connsiteY932" fmla="*/ 2297841 h 5633120"/>
              <a:gd name="connsiteX933" fmla="*/ 647777 w 11029709"/>
              <a:gd name="connsiteY933" fmla="*/ 2361139 h 5633120"/>
              <a:gd name="connsiteX934" fmla="*/ 609655 w 11029709"/>
              <a:gd name="connsiteY934" fmla="*/ 2399348 h 5633120"/>
              <a:gd name="connsiteX935" fmla="*/ 609655 w 11029709"/>
              <a:gd name="connsiteY935" fmla="*/ 2444178 h 5633120"/>
              <a:gd name="connsiteX936" fmla="*/ 648023 w 11029709"/>
              <a:gd name="connsiteY936" fmla="*/ 2405804 h 5633120"/>
              <a:gd name="connsiteX937" fmla="*/ 647777 w 11029709"/>
              <a:gd name="connsiteY937" fmla="*/ 2419994 h 5633120"/>
              <a:gd name="connsiteX938" fmla="*/ 647777 w 11029709"/>
              <a:gd name="connsiteY938" fmla="*/ 2483292 h 5633120"/>
              <a:gd name="connsiteX939" fmla="*/ 609655 w 11029709"/>
              <a:gd name="connsiteY939" fmla="*/ 2521501 h 5633120"/>
              <a:gd name="connsiteX940" fmla="*/ 609655 w 11029709"/>
              <a:gd name="connsiteY940" fmla="*/ 2566331 h 5633120"/>
              <a:gd name="connsiteX941" fmla="*/ 648023 w 11029709"/>
              <a:gd name="connsiteY941" fmla="*/ 2527958 h 5633120"/>
              <a:gd name="connsiteX942" fmla="*/ 647777 w 11029709"/>
              <a:gd name="connsiteY942" fmla="*/ 2542148 h 5633120"/>
              <a:gd name="connsiteX943" fmla="*/ 647777 w 11029709"/>
              <a:gd name="connsiteY943" fmla="*/ 2605446 h 5633120"/>
              <a:gd name="connsiteX944" fmla="*/ 609655 w 11029709"/>
              <a:gd name="connsiteY944" fmla="*/ 2643655 h 5633120"/>
              <a:gd name="connsiteX945" fmla="*/ 609655 w 11029709"/>
              <a:gd name="connsiteY945" fmla="*/ 2688443 h 5633120"/>
              <a:gd name="connsiteX946" fmla="*/ 648023 w 11029709"/>
              <a:gd name="connsiteY946" fmla="*/ 2649987 h 5633120"/>
              <a:gd name="connsiteX947" fmla="*/ 647777 w 11029709"/>
              <a:gd name="connsiteY947" fmla="*/ 2664300 h 5633120"/>
              <a:gd name="connsiteX948" fmla="*/ 647777 w 11029709"/>
              <a:gd name="connsiteY948" fmla="*/ 2727598 h 5633120"/>
              <a:gd name="connsiteX949" fmla="*/ 609655 w 11029709"/>
              <a:gd name="connsiteY949" fmla="*/ 2765724 h 5633120"/>
              <a:gd name="connsiteX950" fmla="*/ 609655 w 11029709"/>
              <a:gd name="connsiteY950" fmla="*/ 2810512 h 5633120"/>
              <a:gd name="connsiteX951" fmla="*/ 648023 w 11029709"/>
              <a:gd name="connsiteY951" fmla="*/ 2772140 h 5633120"/>
              <a:gd name="connsiteX952" fmla="*/ 647777 w 11029709"/>
              <a:gd name="connsiteY952" fmla="*/ 2786453 h 5633120"/>
              <a:gd name="connsiteX953" fmla="*/ 647777 w 11029709"/>
              <a:gd name="connsiteY953" fmla="*/ 2849628 h 5633120"/>
              <a:gd name="connsiteX954" fmla="*/ 609655 w 11029709"/>
              <a:gd name="connsiteY954" fmla="*/ 2887837 h 5633120"/>
              <a:gd name="connsiteX955" fmla="*/ 609655 w 11029709"/>
              <a:gd name="connsiteY955" fmla="*/ 2932664 h 5633120"/>
              <a:gd name="connsiteX956" fmla="*/ 648020 w 11029709"/>
              <a:gd name="connsiteY956" fmla="*/ 2894294 h 5633120"/>
              <a:gd name="connsiteX957" fmla="*/ 647774 w 11029709"/>
              <a:gd name="connsiteY957" fmla="*/ 2908607 h 5633120"/>
              <a:gd name="connsiteX958" fmla="*/ 647774 w 11029709"/>
              <a:gd name="connsiteY958" fmla="*/ 2971782 h 5633120"/>
              <a:gd name="connsiteX959" fmla="*/ 609655 w 11029709"/>
              <a:gd name="connsiteY959" fmla="*/ 3009988 h 5633120"/>
              <a:gd name="connsiteX960" fmla="*/ 609655 w 11029709"/>
              <a:gd name="connsiteY960" fmla="*/ 3066643 h 5633120"/>
              <a:gd name="connsiteX961" fmla="*/ 610622 w 11029709"/>
              <a:gd name="connsiteY961" fmla="*/ 3064307 h 5633120"/>
              <a:gd name="connsiteX962" fmla="*/ 619520 w 11029709"/>
              <a:gd name="connsiteY962" fmla="*/ 3060620 h 5633120"/>
              <a:gd name="connsiteX963" fmla="*/ 632104 w 11029709"/>
              <a:gd name="connsiteY963" fmla="*/ 3073207 h 5633120"/>
              <a:gd name="connsiteX964" fmla="*/ 628418 w 11029709"/>
              <a:gd name="connsiteY964" fmla="*/ 3082105 h 5633120"/>
              <a:gd name="connsiteX965" fmla="*/ 623222 w 11029709"/>
              <a:gd name="connsiteY965" fmla="*/ 3084258 h 5633120"/>
              <a:gd name="connsiteX966" fmla="*/ 623222 w 11029709"/>
              <a:gd name="connsiteY966" fmla="*/ 3725932 h 5633120"/>
              <a:gd name="connsiteX967" fmla="*/ 637242 w 11029709"/>
              <a:gd name="connsiteY967" fmla="*/ 3725932 h 5633120"/>
              <a:gd name="connsiteX968" fmla="*/ 637242 w 11029709"/>
              <a:gd name="connsiteY968" fmla="*/ 3957655 h 5633120"/>
              <a:gd name="connsiteX969" fmla="*/ 623222 w 11029709"/>
              <a:gd name="connsiteY969" fmla="*/ 3957655 h 5633120"/>
              <a:gd name="connsiteX970" fmla="*/ 623222 w 11029709"/>
              <a:gd name="connsiteY970" fmla="*/ 4334594 h 5633120"/>
              <a:gd name="connsiteX971" fmla="*/ 615696 w 11029709"/>
              <a:gd name="connsiteY971" fmla="*/ 4327067 h 5633120"/>
              <a:gd name="connsiteX972" fmla="*/ 615696 w 11029709"/>
              <a:gd name="connsiteY972" fmla="*/ 3957655 h 5633120"/>
              <a:gd name="connsiteX973" fmla="*/ 609655 w 11029709"/>
              <a:gd name="connsiteY973" fmla="*/ 3957655 h 5633120"/>
              <a:gd name="connsiteX974" fmla="*/ 609655 w 11029709"/>
              <a:gd name="connsiteY974" fmla="*/ 4527324 h 5633120"/>
              <a:gd name="connsiteX975" fmla="*/ 1027814 w 11029709"/>
              <a:gd name="connsiteY975" fmla="*/ 4945731 h 5633120"/>
              <a:gd name="connsiteX976" fmla="*/ 6009947 w 11029709"/>
              <a:gd name="connsiteY976" fmla="*/ 4945731 h 5633120"/>
              <a:gd name="connsiteX977" fmla="*/ 6446861 w 11029709"/>
              <a:gd name="connsiteY977" fmla="*/ 4516220 h 5633120"/>
              <a:gd name="connsiteX978" fmla="*/ 6453031 w 11029709"/>
              <a:gd name="connsiteY978" fmla="*/ 4516220 h 5633120"/>
              <a:gd name="connsiteX979" fmla="*/ 6502001 w 11029709"/>
              <a:gd name="connsiteY979" fmla="*/ 4516251 h 5633120"/>
              <a:gd name="connsiteX980" fmla="*/ 6502260 w 11029709"/>
              <a:gd name="connsiteY980" fmla="*/ 4514647 h 5633120"/>
              <a:gd name="connsiteX981" fmla="*/ 6502260 w 11029709"/>
              <a:gd name="connsiteY981" fmla="*/ 4506483 h 5633120"/>
              <a:gd name="connsiteX982" fmla="*/ 7855078 w 11029709"/>
              <a:gd name="connsiteY982" fmla="*/ 4506483 h 5633120"/>
              <a:gd name="connsiteX983" fmla="*/ 7844369 w 11029709"/>
              <a:gd name="connsiteY983" fmla="*/ 4517101 h 5633120"/>
              <a:gd name="connsiteX984" fmla="*/ 7851824 w 11029709"/>
              <a:gd name="connsiteY984" fmla="*/ 4517106 h 5633120"/>
              <a:gd name="connsiteX985" fmla="*/ 7862481 w 11029709"/>
              <a:gd name="connsiteY985" fmla="*/ 4506359 h 5633120"/>
              <a:gd name="connsiteX986" fmla="*/ 8062369 w 11029709"/>
              <a:gd name="connsiteY986" fmla="*/ 4506359 h 5633120"/>
              <a:gd name="connsiteX987" fmla="*/ 8051495 w 11029709"/>
              <a:gd name="connsiteY987" fmla="*/ 4517233 h 5633120"/>
              <a:gd name="connsiteX988" fmla="*/ 8059602 w 11029709"/>
              <a:gd name="connsiteY988" fmla="*/ 4517238 h 5633120"/>
              <a:gd name="connsiteX989" fmla="*/ 8070390 w 11029709"/>
              <a:gd name="connsiteY989" fmla="*/ 4506359 h 5633120"/>
              <a:gd name="connsiteX990" fmla="*/ 8270277 w 11029709"/>
              <a:gd name="connsiteY990" fmla="*/ 4506359 h 5633120"/>
              <a:gd name="connsiteX991" fmla="*/ 8259271 w 11029709"/>
              <a:gd name="connsiteY991" fmla="*/ 4517364 h 5633120"/>
              <a:gd name="connsiteX992" fmla="*/ 8267500 w 11029709"/>
              <a:gd name="connsiteY992" fmla="*/ 4517370 h 5633120"/>
              <a:gd name="connsiteX993" fmla="*/ 8278418 w 11029709"/>
              <a:gd name="connsiteY993" fmla="*/ 4506359 h 5633120"/>
              <a:gd name="connsiteX994" fmla="*/ 8478306 w 11029709"/>
              <a:gd name="connsiteY994" fmla="*/ 4506359 h 5633120"/>
              <a:gd name="connsiteX995" fmla="*/ 8467168 w 11029709"/>
              <a:gd name="connsiteY995" fmla="*/ 4517496 h 5633120"/>
              <a:gd name="connsiteX996" fmla="*/ 8475278 w 11029709"/>
              <a:gd name="connsiteY996" fmla="*/ 4517501 h 5633120"/>
              <a:gd name="connsiteX997" fmla="*/ 8486327 w 11029709"/>
              <a:gd name="connsiteY997" fmla="*/ 4506359 h 5633120"/>
              <a:gd name="connsiteX998" fmla="*/ 8686215 w 11029709"/>
              <a:gd name="connsiteY998" fmla="*/ 4506359 h 5633120"/>
              <a:gd name="connsiteX999" fmla="*/ 8674945 w 11029709"/>
              <a:gd name="connsiteY999" fmla="*/ 4517628 h 5633120"/>
              <a:gd name="connsiteX1000" fmla="*/ 8683057 w 11029709"/>
              <a:gd name="connsiteY1000" fmla="*/ 4517633 h 5633120"/>
              <a:gd name="connsiteX1001" fmla="*/ 8694236 w 11029709"/>
              <a:gd name="connsiteY1001" fmla="*/ 4506359 h 5633120"/>
              <a:gd name="connsiteX1002" fmla="*/ 8724564 w 11029709"/>
              <a:gd name="connsiteY1002" fmla="*/ 4506359 h 5633120"/>
              <a:gd name="connsiteX1003" fmla="*/ 8755185 w 11029709"/>
              <a:gd name="connsiteY1003" fmla="*/ 4475741 h 5633120"/>
              <a:gd name="connsiteX1004" fmla="*/ 9046132 w 11029709"/>
              <a:gd name="connsiteY1004" fmla="*/ 4475741 h 5633120"/>
              <a:gd name="connsiteX1005" fmla="*/ 9076751 w 11029709"/>
              <a:gd name="connsiteY1005" fmla="*/ 4506359 h 5633120"/>
              <a:gd name="connsiteX1006" fmla="*/ 9142624 w 11029709"/>
              <a:gd name="connsiteY1006" fmla="*/ 4506359 h 5633120"/>
              <a:gd name="connsiteX1007" fmla="*/ 9131066 w 11029709"/>
              <a:gd name="connsiteY1007" fmla="*/ 4517917 h 5633120"/>
              <a:gd name="connsiteX1008" fmla="*/ 9139303 w 11029709"/>
              <a:gd name="connsiteY1008" fmla="*/ 4517922 h 5633120"/>
              <a:gd name="connsiteX1009" fmla="*/ 9150769 w 11029709"/>
              <a:gd name="connsiteY1009" fmla="*/ 4506359 h 5633120"/>
              <a:gd name="connsiteX1010" fmla="*/ 9350656 w 11029709"/>
              <a:gd name="connsiteY1010" fmla="*/ 4506359 h 5633120"/>
              <a:gd name="connsiteX1011" fmla="*/ 9338966 w 11029709"/>
              <a:gd name="connsiteY1011" fmla="*/ 4518048 h 5633120"/>
              <a:gd name="connsiteX1012" fmla="*/ 10544183 w 11029709"/>
              <a:gd name="connsiteY1012" fmla="*/ 4518811 h 5633120"/>
              <a:gd name="connsiteX1013" fmla="*/ 10544183 w 11029709"/>
              <a:gd name="connsiteY1013" fmla="*/ 4430978 h 5633120"/>
              <a:gd name="connsiteX1014" fmla="*/ 10542931 w 11029709"/>
              <a:gd name="connsiteY1014" fmla="*/ 4429727 h 5633120"/>
              <a:gd name="connsiteX1015" fmla="*/ 10542931 w 11029709"/>
              <a:gd name="connsiteY1015" fmla="*/ 4489322 h 5633120"/>
              <a:gd name="connsiteX1016" fmla="*/ 10539350 w 11029709"/>
              <a:gd name="connsiteY1016" fmla="*/ 4486238 h 5633120"/>
              <a:gd name="connsiteX1017" fmla="*/ 10484541 w 11029709"/>
              <a:gd name="connsiteY1017" fmla="*/ 4431454 h 5633120"/>
              <a:gd name="connsiteX1018" fmla="*/ 10484541 w 11029709"/>
              <a:gd name="connsiteY1018" fmla="*/ 3495069 h 5633120"/>
              <a:gd name="connsiteX1019" fmla="*/ 10429114 w 11029709"/>
              <a:gd name="connsiteY1019" fmla="*/ 3439667 h 5633120"/>
              <a:gd name="connsiteX1020" fmla="*/ 10429114 w 11029709"/>
              <a:gd name="connsiteY1020" fmla="*/ 3049899 h 5633120"/>
              <a:gd name="connsiteX1021" fmla="*/ 10409981 w 11029709"/>
              <a:gd name="connsiteY1021" fmla="*/ 3030886 h 5633120"/>
              <a:gd name="connsiteX1022" fmla="*/ 10409981 w 11029709"/>
              <a:gd name="connsiteY1022" fmla="*/ 2720073 h 5633120"/>
              <a:gd name="connsiteX1023" fmla="*/ 10429114 w 11029709"/>
              <a:gd name="connsiteY1023" fmla="*/ 2739198 h 5633120"/>
              <a:gd name="connsiteX1024" fmla="*/ 10429114 w 11029709"/>
              <a:gd name="connsiteY1024" fmla="*/ 2652827 h 5633120"/>
              <a:gd name="connsiteX1025" fmla="*/ 10461704 w 11029709"/>
              <a:gd name="connsiteY1025" fmla="*/ 2685525 h 5633120"/>
              <a:gd name="connsiteX1026" fmla="*/ 10461704 w 11029709"/>
              <a:gd name="connsiteY1026" fmla="*/ 3348114 h 5633120"/>
              <a:gd name="connsiteX1027" fmla="*/ 10484541 w 11029709"/>
              <a:gd name="connsiteY1027" fmla="*/ 3370941 h 5633120"/>
              <a:gd name="connsiteX1028" fmla="*/ 10484541 w 11029709"/>
              <a:gd name="connsiteY1028" fmla="*/ 3249405 h 5633120"/>
              <a:gd name="connsiteX1029" fmla="*/ 10544183 w 11029709"/>
              <a:gd name="connsiteY1029" fmla="*/ 3189791 h 5633120"/>
              <a:gd name="connsiteX1030" fmla="*/ 10544183 w 11029709"/>
              <a:gd name="connsiteY1030" fmla="*/ 3156476 h 5633120"/>
              <a:gd name="connsiteX1031" fmla="*/ 10518736 w 11029709"/>
              <a:gd name="connsiteY1031" fmla="*/ 3181912 h 5633120"/>
              <a:gd name="connsiteX1032" fmla="*/ 10521451 w 11029709"/>
              <a:gd name="connsiteY1032" fmla="*/ 2875664 h 5633120"/>
              <a:gd name="connsiteX1033" fmla="*/ 10544183 w 11029709"/>
              <a:gd name="connsiteY1033" fmla="*/ 2898439 h 5633120"/>
              <a:gd name="connsiteX1034" fmla="*/ 10544183 w 11029709"/>
              <a:gd name="connsiteY1034" fmla="*/ 2659800 h 5633120"/>
              <a:gd name="connsiteX1035" fmla="*/ 10533304 w 11029709"/>
              <a:gd name="connsiteY1035" fmla="*/ 2668518 h 5633120"/>
              <a:gd name="connsiteX1036" fmla="*/ 10533304 w 11029709"/>
              <a:gd name="connsiteY1036" fmla="*/ 2746723 h 5633120"/>
              <a:gd name="connsiteX1037" fmla="*/ 10505529 w 11029709"/>
              <a:gd name="connsiteY1037" fmla="*/ 2719084 h 5633120"/>
              <a:gd name="connsiteX1038" fmla="*/ 10505529 w 11029709"/>
              <a:gd name="connsiteY1038" fmla="*/ 2448990 h 5633120"/>
              <a:gd name="connsiteX1039" fmla="*/ 10533304 w 11029709"/>
              <a:gd name="connsiteY1039" fmla="*/ 2426903 h 5633120"/>
              <a:gd name="connsiteX1040" fmla="*/ 10533304 w 11029709"/>
              <a:gd name="connsiteY1040" fmla="*/ 2505388 h 5633120"/>
              <a:gd name="connsiteX1041" fmla="*/ 10544183 w 11029709"/>
              <a:gd name="connsiteY1041" fmla="*/ 2516356 h 5633120"/>
              <a:gd name="connsiteX1042" fmla="*/ 10544183 w 11029709"/>
              <a:gd name="connsiteY1042" fmla="*/ 2302052 h 5633120"/>
              <a:gd name="connsiteX1043" fmla="*/ 10521416 w 11029709"/>
              <a:gd name="connsiteY1043" fmla="*/ 2324861 h 5633120"/>
              <a:gd name="connsiteX1044" fmla="*/ 10518701 w 11029709"/>
              <a:gd name="connsiteY1044" fmla="*/ 2018615 h 5633120"/>
              <a:gd name="connsiteX1045" fmla="*/ 10544183 w 11029709"/>
              <a:gd name="connsiteY1045" fmla="*/ 2044086 h 5633120"/>
              <a:gd name="connsiteX1046" fmla="*/ 10544183 w 11029709"/>
              <a:gd name="connsiteY1046" fmla="*/ 2010771 h 5633120"/>
              <a:gd name="connsiteX1047" fmla="*/ 10484506 w 11029709"/>
              <a:gd name="connsiteY1047" fmla="*/ 1951122 h 5633120"/>
              <a:gd name="connsiteX1048" fmla="*/ 10484506 w 11029709"/>
              <a:gd name="connsiteY1048" fmla="*/ 1829586 h 5633120"/>
              <a:gd name="connsiteX1049" fmla="*/ 10461669 w 11029709"/>
              <a:gd name="connsiteY1049" fmla="*/ 1852413 h 5633120"/>
              <a:gd name="connsiteX1050" fmla="*/ 10461669 w 11029709"/>
              <a:gd name="connsiteY1050" fmla="*/ 2515002 h 5633120"/>
              <a:gd name="connsiteX1051" fmla="*/ 10429080 w 11029709"/>
              <a:gd name="connsiteY1051" fmla="*/ 2547700 h 5633120"/>
              <a:gd name="connsiteX1052" fmla="*/ 10429080 w 11029709"/>
              <a:gd name="connsiteY1052" fmla="*/ 2461328 h 5633120"/>
              <a:gd name="connsiteX1053" fmla="*/ 10409947 w 11029709"/>
              <a:gd name="connsiteY1053" fmla="*/ 2480452 h 5633120"/>
              <a:gd name="connsiteX1054" fmla="*/ 10409947 w 11029709"/>
              <a:gd name="connsiteY1054" fmla="*/ 2169641 h 5633120"/>
              <a:gd name="connsiteX1055" fmla="*/ 10429080 w 11029709"/>
              <a:gd name="connsiteY1055" fmla="*/ 2150628 h 5633120"/>
              <a:gd name="connsiteX1056" fmla="*/ 10429080 w 11029709"/>
              <a:gd name="connsiteY1056" fmla="*/ 1760859 h 5633120"/>
              <a:gd name="connsiteX1057" fmla="*/ 10484506 w 11029709"/>
              <a:gd name="connsiteY1057" fmla="*/ 1705458 h 5633120"/>
              <a:gd name="connsiteX1058" fmla="*/ 10484506 w 11029709"/>
              <a:gd name="connsiteY1058" fmla="*/ 769073 h 5633120"/>
              <a:gd name="connsiteX1059" fmla="*/ 10539315 w 11029709"/>
              <a:gd name="connsiteY1059" fmla="*/ 714289 h 5633120"/>
              <a:gd name="connsiteX1060" fmla="*/ 10542896 w 11029709"/>
              <a:gd name="connsiteY1060" fmla="*/ 711204 h 5633120"/>
              <a:gd name="connsiteX1061" fmla="*/ 10542896 w 11029709"/>
              <a:gd name="connsiteY1061" fmla="*/ 770800 h 5633120"/>
              <a:gd name="connsiteX1062" fmla="*/ 10544183 w 11029709"/>
              <a:gd name="connsiteY1062" fmla="*/ 769513 h 5633120"/>
              <a:gd name="connsiteX1063" fmla="*/ 10544183 w 11029709"/>
              <a:gd name="connsiteY1063" fmla="*/ 662838 h 5633120"/>
              <a:gd name="connsiteX1064" fmla="*/ 10368107 w 11029709"/>
              <a:gd name="connsiteY1064" fmla="*/ 486762 h 5633120"/>
              <a:gd name="connsiteX1065" fmla="*/ 9823231 w 11029709"/>
              <a:gd name="connsiteY1065" fmla="*/ 486762 h 5633120"/>
              <a:gd name="connsiteX1066" fmla="*/ 9793001 w 11029709"/>
              <a:gd name="connsiteY1066" fmla="*/ 456532 h 5633120"/>
              <a:gd name="connsiteX1067" fmla="*/ 9793120 w 11029709"/>
              <a:gd name="connsiteY1067" fmla="*/ 456532 h 5633120"/>
              <a:gd name="connsiteX1068" fmla="*/ 9692437 w 11029709"/>
              <a:gd name="connsiteY1068" fmla="*/ 355849 h 5633120"/>
              <a:gd name="connsiteX1069" fmla="*/ 145332 w 11029709"/>
              <a:gd name="connsiteY1069" fmla="*/ 334187 h 5633120"/>
              <a:gd name="connsiteX1070" fmla="*/ 152574 w 11029709"/>
              <a:gd name="connsiteY1070" fmla="*/ 341429 h 5633120"/>
              <a:gd name="connsiteX1071" fmla="*/ 100572 w 11029709"/>
              <a:gd name="connsiteY1071" fmla="*/ 393431 h 5633120"/>
              <a:gd name="connsiteX1072" fmla="*/ 93330 w 11029709"/>
              <a:gd name="connsiteY1072" fmla="*/ 386189 h 5633120"/>
              <a:gd name="connsiteX1073" fmla="*/ 818670 w 11029709"/>
              <a:gd name="connsiteY1073" fmla="*/ 274801 h 5633120"/>
              <a:gd name="connsiteX1074" fmla="*/ 1735304 w 11029709"/>
              <a:gd name="connsiteY1074" fmla="*/ 274801 h 5633120"/>
              <a:gd name="connsiteX1075" fmla="*/ 1735304 w 11029709"/>
              <a:gd name="connsiteY1075" fmla="*/ 312556 h 5633120"/>
              <a:gd name="connsiteX1076" fmla="*/ 969805 w 11029709"/>
              <a:gd name="connsiteY1076" fmla="*/ 312556 h 5633120"/>
              <a:gd name="connsiteX1077" fmla="*/ 915527 w 11029709"/>
              <a:gd name="connsiteY1077" fmla="*/ 366830 h 5633120"/>
              <a:gd name="connsiteX1078" fmla="*/ 652097 w 11029709"/>
              <a:gd name="connsiteY1078" fmla="*/ 366830 h 5633120"/>
              <a:gd name="connsiteX1079" fmla="*/ 710952 w 11029709"/>
              <a:gd name="connsiteY1079" fmla="*/ 308102 h 5633120"/>
              <a:gd name="connsiteX1080" fmla="*/ 818670 w 11029709"/>
              <a:gd name="connsiteY1080" fmla="*/ 308102 h 5633120"/>
              <a:gd name="connsiteX1081" fmla="*/ 2012430 w 11029709"/>
              <a:gd name="connsiteY1081" fmla="*/ 264684 h 5633120"/>
              <a:gd name="connsiteX1082" fmla="*/ 2032943 w 11029709"/>
              <a:gd name="connsiteY1082" fmla="*/ 273166 h 5633120"/>
              <a:gd name="connsiteX1083" fmla="*/ 2039435 w 11029709"/>
              <a:gd name="connsiteY1083" fmla="*/ 288866 h 5633120"/>
              <a:gd name="connsiteX1084" fmla="*/ 3095775 w 11029709"/>
              <a:gd name="connsiteY1084" fmla="*/ 288866 h 5633120"/>
              <a:gd name="connsiteX1085" fmla="*/ 3102268 w 11029709"/>
              <a:gd name="connsiteY1085" fmla="*/ 273166 h 5633120"/>
              <a:gd name="connsiteX1086" fmla="*/ 3122781 w 11029709"/>
              <a:gd name="connsiteY1086" fmla="*/ 264684 h 5633120"/>
              <a:gd name="connsiteX1087" fmla="*/ 3151777 w 11029709"/>
              <a:gd name="connsiteY1087" fmla="*/ 293678 h 5633120"/>
              <a:gd name="connsiteX1088" fmla="*/ 3122781 w 11029709"/>
              <a:gd name="connsiteY1088" fmla="*/ 322673 h 5633120"/>
              <a:gd name="connsiteX1089" fmla="*/ 3102268 w 11029709"/>
              <a:gd name="connsiteY1089" fmla="*/ 314190 h 5633120"/>
              <a:gd name="connsiteX1090" fmla="*/ 3095724 w 11029709"/>
              <a:gd name="connsiteY1090" fmla="*/ 298366 h 5633120"/>
              <a:gd name="connsiteX1091" fmla="*/ 2039487 w 11029709"/>
              <a:gd name="connsiteY1091" fmla="*/ 298366 h 5633120"/>
              <a:gd name="connsiteX1092" fmla="*/ 2032943 w 11029709"/>
              <a:gd name="connsiteY1092" fmla="*/ 314190 h 5633120"/>
              <a:gd name="connsiteX1093" fmla="*/ 2012430 w 11029709"/>
              <a:gd name="connsiteY1093" fmla="*/ 322673 h 5633120"/>
              <a:gd name="connsiteX1094" fmla="*/ 1983434 w 11029709"/>
              <a:gd name="connsiteY1094" fmla="*/ 293678 h 5633120"/>
              <a:gd name="connsiteX1095" fmla="*/ 2012430 w 11029709"/>
              <a:gd name="connsiteY1095" fmla="*/ 264684 h 5633120"/>
              <a:gd name="connsiteX1096" fmla="*/ 435184 w 11029709"/>
              <a:gd name="connsiteY1096" fmla="*/ 234559 h 5633120"/>
              <a:gd name="connsiteX1097" fmla="*/ 473804 w 11029709"/>
              <a:gd name="connsiteY1097" fmla="*/ 234559 h 5633120"/>
              <a:gd name="connsiteX1098" fmla="*/ 473804 w 11029709"/>
              <a:gd name="connsiteY1098" fmla="*/ 349795 h 5633120"/>
              <a:gd name="connsiteX1099" fmla="*/ 435184 w 11029709"/>
              <a:gd name="connsiteY1099" fmla="*/ 349795 h 5633120"/>
              <a:gd name="connsiteX1100" fmla="*/ 3454 w 11029709"/>
              <a:gd name="connsiteY1100" fmla="*/ 229748 h 5633120"/>
              <a:gd name="connsiteX1101" fmla="*/ 335490 w 11029709"/>
              <a:gd name="connsiteY1101" fmla="*/ 229748 h 5633120"/>
              <a:gd name="connsiteX1102" fmla="*/ 335490 w 11029709"/>
              <a:gd name="connsiteY1102" fmla="*/ 239496 h 5633120"/>
              <a:gd name="connsiteX1103" fmla="*/ 13202 w 11029709"/>
              <a:gd name="connsiteY1103" fmla="*/ 239496 h 5633120"/>
              <a:gd name="connsiteX1104" fmla="*/ 13202 w 11029709"/>
              <a:gd name="connsiteY1104" fmla="*/ 308100 h 5633120"/>
              <a:gd name="connsiteX1105" fmla="*/ 3454 w 11029709"/>
              <a:gd name="connsiteY1105" fmla="*/ 308100 h 5633120"/>
              <a:gd name="connsiteX1106" fmla="*/ 4827265 w 11029709"/>
              <a:gd name="connsiteY1106" fmla="*/ 174098 h 5633120"/>
              <a:gd name="connsiteX1107" fmla="*/ 6272838 w 11029709"/>
              <a:gd name="connsiteY1107" fmla="*/ 174098 h 5633120"/>
              <a:gd name="connsiteX1108" fmla="*/ 6272838 w 11029709"/>
              <a:gd name="connsiteY1108" fmla="*/ 184711 h 5633120"/>
              <a:gd name="connsiteX1109" fmla="*/ 4827265 w 11029709"/>
              <a:gd name="connsiteY1109" fmla="*/ 184711 h 5633120"/>
              <a:gd name="connsiteX1110" fmla="*/ 7327103 w 11029709"/>
              <a:gd name="connsiteY1110" fmla="*/ 127829 h 5633120"/>
              <a:gd name="connsiteX1111" fmla="*/ 9711685 w 11029709"/>
              <a:gd name="connsiteY1111" fmla="*/ 127829 h 5633120"/>
              <a:gd name="connsiteX1112" fmla="*/ 10040265 w 11029709"/>
              <a:gd name="connsiteY1112" fmla="*/ 456532 h 5633120"/>
              <a:gd name="connsiteX1113" fmla="*/ 10574289 w 11029709"/>
              <a:gd name="connsiteY1113" fmla="*/ 456532 h 5633120"/>
              <a:gd name="connsiteX1114" fmla="*/ 10574289 w 11029709"/>
              <a:gd name="connsiteY1114" fmla="*/ 514836 h 5633120"/>
              <a:gd name="connsiteX1115" fmla="*/ 10702895 w 11029709"/>
              <a:gd name="connsiteY1115" fmla="*/ 646055 h 5633120"/>
              <a:gd name="connsiteX1116" fmla="*/ 10702895 w 11029709"/>
              <a:gd name="connsiteY1116" fmla="*/ 737238 h 5633120"/>
              <a:gd name="connsiteX1117" fmla="*/ 10574289 w 11029709"/>
              <a:gd name="connsiteY1117" fmla="*/ 608429 h 5633120"/>
              <a:gd name="connsiteX1118" fmla="*/ 10574289 w 11029709"/>
              <a:gd name="connsiteY1118" fmla="*/ 653556 h 5633120"/>
              <a:gd name="connsiteX1119" fmla="*/ 10702923 w 11029709"/>
              <a:gd name="connsiteY1119" fmla="*/ 782153 h 5633120"/>
              <a:gd name="connsiteX1120" fmla="*/ 10702923 w 11029709"/>
              <a:gd name="connsiteY1120" fmla="*/ 876051 h 5633120"/>
              <a:gd name="connsiteX1121" fmla="*/ 10574289 w 11029709"/>
              <a:gd name="connsiteY1121" fmla="*/ 747213 h 5633120"/>
              <a:gd name="connsiteX1122" fmla="*/ 10574289 w 11029709"/>
              <a:gd name="connsiteY1122" fmla="*/ 792309 h 5633120"/>
              <a:gd name="connsiteX1123" fmla="*/ 10702979 w 11029709"/>
              <a:gd name="connsiteY1123" fmla="*/ 920962 h 5633120"/>
              <a:gd name="connsiteX1124" fmla="*/ 10702979 w 11029709"/>
              <a:gd name="connsiteY1124" fmla="*/ 1658201 h 5633120"/>
              <a:gd name="connsiteX1125" fmla="*/ 10574289 w 11029709"/>
              <a:gd name="connsiteY1125" fmla="*/ 1529428 h 5633120"/>
              <a:gd name="connsiteX1126" fmla="*/ 10574289 w 11029709"/>
              <a:gd name="connsiteY1126" fmla="*/ 1929567 h 5633120"/>
              <a:gd name="connsiteX1127" fmla="*/ 10575238 w 11029709"/>
              <a:gd name="connsiteY1127" fmla="*/ 1930516 h 5633120"/>
              <a:gd name="connsiteX1128" fmla="*/ 10575238 w 11029709"/>
              <a:gd name="connsiteY1128" fmla="*/ 2041811 h 5633120"/>
              <a:gd name="connsiteX1129" fmla="*/ 10574289 w 11029709"/>
              <a:gd name="connsiteY1129" fmla="*/ 2040863 h 5633120"/>
              <a:gd name="connsiteX1130" fmla="*/ 10574289 w 11029709"/>
              <a:gd name="connsiteY1130" fmla="*/ 3159699 h 5633120"/>
              <a:gd name="connsiteX1131" fmla="*/ 10575273 w 11029709"/>
              <a:gd name="connsiteY1131" fmla="*/ 3158715 h 5633120"/>
              <a:gd name="connsiteX1132" fmla="*/ 10575273 w 11029709"/>
              <a:gd name="connsiteY1132" fmla="*/ 3270010 h 5633120"/>
              <a:gd name="connsiteX1133" fmla="*/ 10574289 w 11029709"/>
              <a:gd name="connsiteY1133" fmla="*/ 3270993 h 5633120"/>
              <a:gd name="connsiteX1134" fmla="*/ 10574289 w 11029709"/>
              <a:gd name="connsiteY1134" fmla="*/ 4548917 h 5633120"/>
              <a:gd name="connsiteX1135" fmla="*/ 9833361 w 11029709"/>
              <a:gd name="connsiteY1135" fmla="*/ 4548451 h 5633120"/>
              <a:gd name="connsiteX1136" fmla="*/ 9827068 w 11029709"/>
              <a:gd name="connsiteY1136" fmla="*/ 4563621 h 5633120"/>
              <a:gd name="connsiteX1137" fmla="*/ 9810150 w 11029709"/>
              <a:gd name="connsiteY1137" fmla="*/ 4570638 h 5633120"/>
              <a:gd name="connsiteX1138" fmla="*/ 9793230 w 11029709"/>
              <a:gd name="connsiteY1138" fmla="*/ 4563621 h 5633120"/>
              <a:gd name="connsiteX1139" fmla="*/ 9787594 w 11029709"/>
              <a:gd name="connsiteY1139" fmla="*/ 4550035 h 5633120"/>
              <a:gd name="connsiteX1140" fmla="*/ 9345349 w 11029709"/>
              <a:gd name="connsiteY1140" fmla="*/ 4550035 h 5633120"/>
              <a:gd name="connsiteX1141" fmla="*/ 9278597 w 11029709"/>
              <a:gd name="connsiteY1141" fmla="*/ 4616659 h 5633120"/>
              <a:gd name="connsiteX1142" fmla="*/ 7392746 w 11029709"/>
              <a:gd name="connsiteY1142" fmla="*/ 4616659 h 5633120"/>
              <a:gd name="connsiteX1143" fmla="*/ 7392746 w 11029709"/>
              <a:gd name="connsiteY1143" fmla="*/ 4610119 h 5633120"/>
              <a:gd name="connsiteX1144" fmla="*/ 9275883 w 11029709"/>
              <a:gd name="connsiteY1144" fmla="*/ 4610119 h 5633120"/>
              <a:gd name="connsiteX1145" fmla="*/ 9337868 w 11029709"/>
              <a:gd name="connsiteY1145" fmla="*/ 4548139 h 5633120"/>
              <a:gd name="connsiteX1146" fmla="*/ 9308891 w 11029709"/>
              <a:gd name="connsiteY1146" fmla="*/ 4548120 h 5633120"/>
              <a:gd name="connsiteX1147" fmla="*/ 9279090 w 11029709"/>
              <a:gd name="connsiteY1147" fmla="*/ 4577918 h 5633120"/>
              <a:gd name="connsiteX1148" fmla="*/ 9078586 w 11029709"/>
              <a:gd name="connsiteY1148" fmla="*/ 4579151 h 5633120"/>
              <a:gd name="connsiteX1149" fmla="*/ 9109481 w 11029709"/>
              <a:gd name="connsiteY1149" fmla="*/ 4547995 h 5633120"/>
              <a:gd name="connsiteX1150" fmla="*/ 9100990 w 11029709"/>
              <a:gd name="connsiteY1150" fmla="*/ 4547990 h 5633120"/>
              <a:gd name="connsiteX1151" fmla="*/ 9071060 w 11029709"/>
              <a:gd name="connsiteY1151" fmla="*/ 4577918 h 5633120"/>
              <a:gd name="connsiteX1152" fmla="*/ 8622176 w 11029709"/>
              <a:gd name="connsiteY1152" fmla="*/ 4579028 h 5633120"/>
              <a:gd name="connsiteX1153" fmla="*/ 8653234 w 11029709"/>
              <a:gd name="connsiteY1153" fmla="*/ 4547708 h 5633120"/>
              <a:gd name="connsiteX1154" fmla="*/ 8644868 w 11029709"/>
              <a:gd name="connsiteY1154" fmla="*/ 4547703 h 5633120"/>
              <a:gd name="connsiteX1155" fmla="*/ 8614650 w 11029709"/>
              <a:gd name="connsiteY1155" fmla="*/ 4577918 h 5633120"/>
              <a:gd name="connsiteX1156" fmla="*/ 8414146 w 11029709"/>
              <a:gd name="connsiteY1156" fmla="*/ 4579151 h 5633120"/>
              <a:gd name="connsiteX1157" fmla="*/ 8445455 w 11029709"/>
              <a:gd name="connsiteY1157" fmla="*/ 4547577 h 5633120"/>
              <a:gd name="connsiteX1158" fmla="*/ 8437090 w 11029709"/>
              <a:gd name="connsiteY1158" fmla="*/ 4547572 h 5633120"/>
              <a:gd name="connsiteX1159" fmla="*/ 8406741 w 11029709"/>
              <a:gd name="connsiteY1159" fmla="*/ 4577918 h 5633120"/>
              <a:gd name="connsiteX1160" fmla="*/ 8206237 w 11029709"/>
              <a:gd name="connsiteY1160" fmla="*/ 4579151 h 5633120"/>
              <a:gd name="connsiteX1161" fmla="*/ 8237676 w 11029709"/>
              <a:gd name="connsiteY1161" fmla="*/ 4547446 h 5633120"/>
              <a:gd name="connsiteX1162" fmla="*/ 8229191 w 11029709"/>
              <a:gd name="connsiteY1162" fmla="*/ 4547441 h 5633120"/>
              <a:gd name="connsiteX1163" fmla="*/ 8198711 w 11029709"/>
              <a:gd name="connsiteY1163" fmla="*/ 4577918 h 5633120"/>
              <a:gd name="connsiteX1164" fmla="*/ 7998207 w 11029709"/>
              <a:gd name="connsiteY1164" fmla="*/ 4579151 h 5633120"/>
              <a:gd name="connsiteX1165" fmla="*/ 8029776 w 11029709"/>
              <a:gd name="connsiteY1165" fmla="*/ 4547315 h 5633120"/>
              <a:gd name="connsiteX1166" fmla="*/ 8021414 w 11029709"/>
              <a:gd name="connsiteY1166" fmla="*/ 4547310 h 5633120"/>
              <a:gd name="connsiteX1167" fmla="*/ 7990804 w 11029709"/>
              <a:gd name="connsiteY1167" fmla="*/ 4577918 h 5633120"/>
              <a:gd name="connsiteX1168" fmla="*/ 7790300 w 11029709"/>
              <a:gd name="connsiteY1168" fmla="*/ 4579151 h 5633120"/>
              <a:gd name="connsiteX1169" fmla="*/ 7821998 w 11029709"/>
              <a:gd name="connsiteY1169" fmla="*/ 4547185 h 5633120"/>
              <a:gd name="connsiteX1170" fmla="*/ 7814033 w 11029709"/>
              <a:gd name="connsiteY1170" fmla="*/ 4547180 h 5633120"/>
              <a:gd name="connsiteX1171" fmla="*/ 7781910 w 11029709"/>
              <a:gd name="connsiteY1171" fmla="*/ 4579029 h 5633120"/>
              <a:gd name="connsiteX1172" fmla="*/ 7263683 w 11029709"/>
              <a:gd name="connsiteY1172" fmla="*/ 4579029 h 5633120"/>
              <a:gd name="connsiteX1173" fmla="*/ 7231463 w 11029709"/>
              <a:gd name="connsiteY1173" fmla="*/ 4546813 h 5633120"/>
              <a:gd name="connsiteX1174" fmla="*/ 6986970 w 11029709"/>
              <a:gd name="connsiteY1174" fmla="*/ 4546659 h 5633120"/>
              <a:gd name="connsiteX1175" fmla="*/ 6951883 w 11029709"/>
              <a:gd name="connsiteY1175" fmla="*/ 4581743 h 5633120"/>
              <a:gd name="connsiteX1176" fmla="*/ 6733610 w 11029709"/>
              <a:gd name="connsiteY1176" fmla="*/ 4581743 h 5633120"/>
              <a:gd name="connsiteX1177" fmla="*/ 6698342 w 11029709"/>
              <a:gd name="connsiteY1177" fmla="*/ 4546477 h 5633120"/>
              <a:gd name="connsiteX1178" fmla="*/ 6459077 w 11029709"/>
              <a:gd name="connsiteY1178" fmla="*/ 4546327 h 5633120"/>
              <a:gd name="connsiteX1179" fmla="*/ 6022285 w 11029709"/>
              <a:gd name="connsiteY1179" fmla="*/ 4975961 h 5633120"/>
              <a:gd name="connsiteX1180" fmla="*/ 1015352 w 11029709"/>
              <a:gd name="connsiteY1180" fmla="*/ 4975961 h 5633120"/>
              <a:gd name="connsiteX1181" fmla="*/ 579548 w 11029709"/>
              <a:gd name="connsiteY1181" fmla="*/ 4539786 h 5633120"/>
              <a:gd name="connsiteX1182" fmla="*/ 580288 w 11029709"/>
              <a:gd name="connsiteY1182" fmla="*/ 456532 h 5633120"/>
              <a:gd name="connsiteX1183" fmla="*/ 3344863 w 11029709"/>
              <a:gd name="connsiteY1183" fmla="*/ 456532 h 5633120"/>
              <a:gd name="connsiteX1184" fmla="*/ 3391911 w 11029709"/>
              <a:gd name="connsiteY1184" fmla="*/ 420009 h 5633120"/>
              <a:gd name="connsiteX1185" fmla="*/ 3861876 w 11029709"/>
              <a:gd name="connsiteY1185" fmla="*/ 420009 h 5633120"/>
              <a:gd name="connsiteX1186" fmla="*/ 3964914 w 11029709"/>
              <a:gd name="connsiteY1186" fmla="*/ 312556 h 5633120"/>
              <a:gd name="connsiteX1187" fmla="*/ 3272449 w 11029709"/>
              <a:gd name="connsiteY1187" fmla="*/ 312556 h 5633120"/>
              <a:gd name="connsiteX1188" fmla="*/ 3272449 w 11029709"/>
              <a:gd name="connsiteY1188" fmla="*/ 274840 h 5633120"/>
              <a:gd name="connsiteX1189" fmla="*/ 3272324 w 11029709"/>
              <a:gd name="connsiteY1189" fmla="*/ 274801 h 5633120"/>
              <a:gd name="connsiteX1190" fmla="*/ 3272447 w 11029709"/>
              <a:gd name="connsiteY1190" fmla="*/ 274801 h 5633120"/>
              <a:gd name="connsiteX1191" fmla="*/ 3312549 w 11029709"/>
              <a:gd name="connsiteY1191" fmla="*/ 234703 h 5633120"/>
              <a:gd name="connsiteX1192" fmla="*/ 3774753 w 11029709"/>
              <a:gd name="connsiteY1192" fmla="*/ 234703 h 5633120"/>
              <a:gd name="connsiteX1193" fmla="*/ 3814854 w 11029709"/>
              <a:gd name="connsiteY1193" fmla="*/ 274801 h 5633120"/>
              <a:gd name="connsiteX1194" fmla="*/ 4001116 w 11029709"/>
              <a:gd name="connsiteY1194" fmla="*/ 274801 h 5633120"/>
              <a:gd name="connsiteX1195" fmla="*/ 4042780 w 11029709"/>
              <a:gd name="connsiteY1195" fmla="*/ 231352 h 5633120"/>
              <a:gd name="connsiteX1196" fmla="*/ 6094093 w 11029709"/>
              <a:gd name="connsiteY1196" fmla="*/ 231352 h 5633120"/>
              <a:gd name="connsiteX1197" fmla="*/ 6164795 w 11029709"/>
              <a:gd name="connsiteY1197" fmla="*/ 302175 h 5633120"/>
              <a:gd name="connsiteX1198" fmla="*/ 7152757 w 11029709"/>
              <a:gd name="connsiteY1198" fmla="*/ 302175 h 5633120"/>
              <a:gd name="connsiteX1199" fmla="*/ 5870972 w 11029709"/>
              <a:gd name="connsiteY1199" fmla="*/ 83788 h 5633120"/>
              <a:gd name="connsiteX1200" fmla="*/ 5931553 w 11029709"/>
              <a:gd name="connsiteY1200" fmla="*/ 83788 h 5633120"/>
              <a:gd name="connsiteX1201" fmla="*/ 5894909 w 11029709"/>
              <a:gd name="connsiteY1201" fmla="*/ 120560 h 5633120"/>
              <a:gd name="connsiteX1202" fmla="*/ 5833834 w 11029709"/>
              <a:gd name="connsiteY1202" fmla="*/ 120931 h 5633120"/>
              <a:gd name="connsiteX1203" fmla="*/ 5773129 w 11029709"/>
              <a:gd name="connsiteY1203" fmla="*/ 83788 h 5633120"/>
              <a:gd name="connsiteX1204" fmla="*/ 5833834 w 11029709"/>
              <a:gd name="connsiteY1204" fmla="*/ 83788 h 5633120"/>
              <a:gd name="connsiteX1205" fmla="*/ 5797066 w 11029709"/>
              <a:gd name="connsiteY1205" fmla="*/ 120560 h 5633120"/>
              <a:gd name="connsiteX1206" fmla="*/ 5735990 w 11029709"/>
              <a:gd name="connsiteY1206" fmla="*/ 120931 h 5633120"/>
              <a:gd name="connsiteX1207" fmla="*/ 5675285 w 11029709"/>
              <a:gd name="connsiteY1207" fmla="*/ 83788 h 5633120"/>
              <a:gd name="connsiteX1208" fmla="*/ 5735990 w 11029709"/>
              <a:gd name="connsiteY1208" fmla="*/ 83788 h 5633120"/>
              <a:gd name="connsiteX1209" fmla="*/ 5699222 w 11029709"/>
              <a:gd name="connsiteY1209" fmla="*/ 120560 h 5633120"/>
              <a:gd name="connsiteX1210" fmla="*/ 5638146 w 11029709"/>
              <a:gd name="connsiteY1210" fmla="*/ 120931 h 5633120"/>
              <a:gd name="connsiteX1211" fmla="*/ 5577565 w 11029709"/>
              <a:gd name="connsiteY1211" fmla="*/ 83788 h 5633120"/>
              <a:gd name="connsiteX1212" fmla="*/ 5638147 w 11029709"/>
              <a:gd name="connsiteY1212" fmla="*/ 83788 h 5633120"/>
              <a:gd name="connsiteX1213" fmla="*/ 5601379 w 11029709"/>
              <a:gd name="connsiteY1213" fmla="*/ 120560 h 5633120"/>
              <a:gd name="connsiteX1214" fmla="*/ 5540303 w 11029709"/>
              <a:gd name="connsiteY1214" fmla="*/ 120931 h 5633120"/>
              <a:gd name="connsiteX1215" fmla="*/ 5479720 w 11029709"/>
              <a:gd name="connsiteY1215" fmla="*/ 83788 h 5633120"/>
              <a:gd name="connsiteX1216" fmla="*/ 5540301 w 11029709"/>
              <a:gd name="connsiteY1216" fmla="*/ 83788 h 5633120"/>
              <a:gd name="connsiteX1217" fmla="*/ 5503657 w 11029709"/>
              <a:gd name="connsiteY1217" fmla="*/ 120560 h 5633120"/>
              <a:gd name="connsiteX1218" fmla="*/ 5442582 w 11029709"/>
              <a:gd name="connsiteY1218" fmla="*/ 120931 h 5633120"/>
              <a:gd name="connsiteX1219" fmla="*/ 5381876 w 11029709"/>
              <a:gd name="connsiteY1219" fmla="*/ 83788 h 5633120"/>
              <a:gd name="connsiteX1220" fmla="*/ 5442581 w 11029709"/>
              <a:gd name="connsiteY1220" fmla="*/ 83788 h 5633120"/>
              <a:gd name="connsiteX1221" fmla="*/ 5405813 w 11029709"/>
              <a:gd name="connsiteY1221" fmla="*/ 120560 h 5633120"/>
              <a:gd name="connsiteX1222" fmla="*/ 5344737 w 11029709"/>
              <a:gd name="connsiteY1222" fmla="*/ 120931 h 5633120"/>
              <a:gd name="connsiteX1223" fmla="*/ 5969803 w 11029709"/>
              <a:gd name="connsiteY1223" fmla="*/ 72926 h 5633120"/>
              <a:gd name="connsiteX1224" fmla="*/ 6301337 w 11029709"/>
              <a:gd name="connsiteY1224" fmla="*/ 72926 h 5633120"/>
              <a:gd name="connsiteX1225" fmla="*/ 6357782 w 11029709"/>
              <a:gd name="connsiteY1225" fmla="*/ 129378 h 5633120"/>
              <a:gd name="connsiteX1226" fmla="*/ 6368880 w 11029709"/>
              <a:gd name="connsiteY1226" fmla="*/ 124771 h 5633120"/>
              <a:gd name="connsiteX1227" fmla="*/ 6394913 w 11029709"/>
              <a:gd name="connsiteY1227" fmla="*/ 150808 h 5633120"/>
              <a:gd name="connsiteX1228" fmla="*/ 6368880 w 11029709"/>
              <a:gd name="connsiteY1228" fmla="*/ 176845 h 5633120"/>
              <a:gd name="connsiteX1229" fmla="*/ 6342845 w 11029709"/>
              <a:gd name="connsiteY1229" fmla="*/ 150808 h 5633120"/>
              <a:gd name="connsiteX1230" fmla="*/ 6349081 w 11029709"/>
              <a:gd name="connsiteY1230" fmla="*/ 135731 h 5633120"/>
              <a:gd name="connsiteX1231" fmla="*/ 6296895 w 11029709"/>
              <a:gd name="connsiteY1231" fmla="*/ 83539 h 5633120"/>
              <a:gd name="connsiteX1232" fmla="*/ 5969803 w 11029709"/>
              <a:gd name="connsiteY1232" fmla="*/ 83539 h 5633120"/>
              <a:gd name="connsiteX1233" fmla="*/ 5956109 w 11029709"/>
              <a:gd name="connsiteY1233" fmla="*/ 0 h 5633120"/>
              <a:gd name="connsiteX1234" fmla="*/ 6214352 w 11029709"/>
              <a:gd name="connsiteY1234" fmla="*/ 0 h 5633120"/>
              <a:gd name="connsiteX1235" fmla="*/ 6191649 w 11029709"/>
              <a:gd name="connsiteY1235" fmla="*/ 22705 h 5633120"/>
              <a:gd name="connsiteX1236" fmla="*/ 5984363 w 11029709"/>
              <a:gd name="connsiteY1236" fmla="*/ 22705 h 5633120"/>
              <a:gd name="connsiteX1237" fmla="*/ 5937107 w 11029709"/>
              <a:gd name="connsiteY1237" fmla="*/ 69968 h 5633120"/>
              <a:gd name="connsiteX1238" fmla="*/ 5357940 w 11029709"/>
              <a:gd name="connsiteY1238" fmla="*/ 69968 h 5633120"/>
              <a:gd name="connsiteX1239" fmla="*/ 5293421 w 11029709"/>
              <a:gd name="connsiteY1239" fmla="*/ 134496 h 5633120"/>
              <a:gd name="connsiteX1240" fmla="*/ 6272836 w 11029709"/>
              <a:gd name="connsiteY1240" fmla="*/ 134496 h 5633120"/>
              <a:gd name="connsiteX1241" fmla="*/ 6272836 w 11029709"/>
              <a:gd name="connsiteY1241" fmla="*/ 150785 h 5633120"/>
              <a:gd name="connsiteX1242" fmla="*/ 4562118 w 11029709"/>
              <a:gd name="connsiteY1242" fmla="*/ 150785 h 5633120"/>
              <a:gd name="connsiteX1243" fmla="*/ 4547057 w 11029709"/>
              <a:gd name="connsiteY1243" fmla="*/ 165848 h 5633120"/>
              <a:gd name="connsiteX1244" fmla="*/ 4075481 w 11029709"/>
              <a:gd name="connsiteY1244" fmla="*/ 165848 h 5633120"/>
              <a:gd name="connsiteX1245" fmla="*/ 4107190 w 11029709"/>
              <a:gd name="connsiteY1245" fmla="*/ 134135 h 5633120"/>
              <a:gd name="connsiteX1246" fmla="*/ 4270799 w 11029709"/>
              <a:gd name="connsiteY1246" fmla="*/ 134135 h 5633120"/>
              <a:gd name="connsiteX1247" fmla="*/ 4283496 w 11029709"/>
              <a:gd name="connsiteY1247" fmla="*/ 134496 h 5633120"/>
              <a:gd name="connsiteX1248" fmla="*/ 4916720 w 11029709"/>
              <a:gd name="connsiteY1248" fmla="*/ 134496 h 5633120"/>
              <a:gd name="connsiteX1249" fmla="*/ 4954718 w 11029709"/>
              <a:gd name="connsiteY1249" fmla="*/ 96494 h 5633120"/>
              <a:gd name="connsiteX1250" fmla="*/ 5280642 w 11029709"/>
              <a:gd name="connsiteY1250" fmla="*/ 96494 h 5633120"/>
              <a:gd name="connsiteX1251" fmla="*/ 5330919 w 11029709"/>
              <a:gd name="connsiteY1251" fmla="*/ 46151 h 5633120"/>
              <a:gd name="connsiteX1252" fmla="*/ 5909839 w 11029709"/>
              <a:gd name="connsiteY1252" fmla="*/ 46151 h 56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</a:cxnLst>
            <a:rect l="l" t="t" r="r" b="b"/>
            <a:pathLst>
              <a:path w="11029709" h="5633120">
                <a:moveTo>
                  <a:pt x="6106308" y="5472482"/>
                </a:moveTo>
                <a:lnTo>
                  <a:pt x="6029562" y="5549229"/>
                </a:lnTo>
                <a:lnTo>
                  <a:pt x="5215083" y="5549229"/>
                </a:lnTo>
                <a:lnTo>
                  <a:pt x="5138829" y="5472853"/>
                </a:lnTo>
                <a:close/>
                <a:moveTo>
                  <a:pt x="4794825" y="5438798"/>
                </a:moveTo>
                <a:lnTo>
                  <a:pt x="6106308" y="5438798"/>
                </a:lnTo>
                <a:lnTo>
                  <a:pt x="6106308" y="5472482"/>
                </a:lnTo>
                <a:lnTo>
                  <a:pt x="4794825" y="5472482"/>
                </a:lnTo>
                <a:close/>
                <a:moveTo>
                  <a:pt x="4013785" y="5401656"/>
                </a:moveTo>
                <a:lnTo>
                  <a:pt x="4481422" y="5401656"/>
                </a:lnTo>
                <a:lnTo>
                  <a:pt x="4529050" y="5449283"/>
                </a:lnTo>
                <a:lnTo>
                  <a:pt x="4760401" y="5449283"/>
                </a:lnTo>
                <a:lnTo>
                  <a:pt x="4760401" y="5461869"/>
                </a:lnTo>
                <a:lnTo>
                  <a:pt x="4523744" y="5461869"/>
                </a:lnTo>
                <a:lnTo>
                  <a:pt x="4476240" y="5414365"/>
                </a:lnTo>
                <a:lnTo>
                  <a:pt x="4018967" y="5414365"/>
                </a:lnTo>
                <a:lnTo>
                  <a:pt x="3829197" y="5604134"/>
                </a:lnTo>
                <a:lnTo>
                  <a:pt x="3632764" y="5604134"/>
                </a:lnTo>
                <a:lnTo>
                  <a:pt x="3632764" y="5618942"/>
                </a:lnTo>
                <a:lnTo>
                  <a:pt x="2837163" y="5618942"/>
                </a:lnTo>
                <a:lnTo>
                  <a:pt x="2837163" y="5604134"/>
                </a:lnTo>
                <a:lnTo>
                  <a:pt x="2578903" y="5604134"/>
                </a:lnTo>
                <a:lnTo>
                  <a:pt x="2549916" y="5633120"/>
                </a:lnTo>
                <a:lnTo>
                  <a:pt x="2249591" y="5633120"/>
                </a:lnTo>
                <a:lnTo>
                  <a:pt x="2202951" y="5586480"/>
                </a:lnTo>
                <a:lnTo>
                  <a:pt x="2592609" y="5590429"/>
                </a:lnTo>
                <a:lnTo>
                  <a:pt x="2591611" y="5591426"/>
                </a:lnTo>
                <a:lnTo>
                  <a:pt x="2837163" y="5591426"/>
                </a:lnTo>
                <a:lnTo>
                  <a:pt x="2837163" y="5576743"/>
                </a:lnTo>
                <a:lnTo>
                  <a:pt x="3632764" y="5576743"/>
                </a:lnTo>
                <a:lnTo>
                  <a:pt x="3632764" y="5591426"/>
                </a:lnTo>
                <a:lnTo>
                  <a:pt x="3824014" y="5591426"/>
                </a:lnTo>
                <a:close/>
                <a:moveTo>
                  <a:pt x="975003" y="5392502"/>
                </a:moveTo>
                <a:cubicBezTo>
                  <a:pt x="988822" y="5392502"/>
                  <a:pt x="1001315" y="5398085"/>
                  <a:pt x="1010353" y="5407123"/>
                </a:cubicBezTo>
                <a:lnTo>
                  <a:pt x="1022375" y="5436190"/>
                </a:lnTo>
                <a:lnTo>
                  <a:pt x="1470404" y="5436190"/>
                </a:lnTo>
                <a:lnTo>
                  <a:pt x="1588855" y="5554642"/>
                </a:lnTo>
                <a:lnTo>
                  <a:pt x="1988753" y="5554642"/>
                </a:lnTo>
                <a:lnTo>
                  <a:pt x="1988753" y="5567228"/>
                </a:lnTo>
                <a:lnTo>
                  <a:pt x="1583672" y="5567228"/>
                </a:lnTo>
                <a:lnTo>
                  <a:pt x="1465221" y="5448899"/>
                </a:lnTo>
                <a:lnTo>
                  <a:pt x="1022313" y="5448899"/>
                </a:lnTo>
                <a:lnTo>
                  <a:pt x="1010353" y="5477778"/>
                </a:lnTo>
                <a:cubicBezTo>
                  <a:pt x="1001315" y="5486831"/>
                  <a:pt x="988822" y="5492445"/>
                  <a:pt x="975003" y="5492445"/>
                </a:cubicBezTo>
                <a:cubicBezTo>
                  <a:pt x="947364" y="5492445"/>
                  <a:pt x="925031" y="5470112"/>
                  <a:pt x="925031" y="5442474"/>
                </a:cubicBezTo>
                <a:cubicBezTo>
                  <a:pt x="925031" y="5414835"/>
                  <a:pt x="947364" y="5392502"/>
                  <a:pt x="975003" y="5392502"/>
                </a:cubicBezTo>
                <a:close/>
                <a:moveTo>
                  <a:pt x="2586281" y="5379281"/>
                </a:moveTo>
                <a:lnTo>
                  <a:pt x="2682689" y="5475690"/>
                </a:lnTo>
                <a:lnTo>
                  <a:pt x="2673790" y="5484590"/>
                </a:lnTo>
                <a:lnTo>
                  <a:pt x="2577381" y="5388181"/>
                </a:lnTo>
                <a:close/>
                <a:moveTo>
                  <a:pt x="2455039" y="5379239"/>
                </a:moveTo>
                <a:lnTo>
                  <a:pt x="2551448" y="5475648"/>
                </a:lnTo>
                <a:lnTo>
                  <a:pt x="2542549" y="5484547"/>
                </a:lnTo>
                <a:lnTo>
                  <a:pt x="2446140" y="5388138"/>
                </a:lnTo>
                <a:close/>
                <a:moveTo>
                  <a:pt x="2059847" y="5379222"/>
                </a:moveTo>
                <a:lnTo>
                  <a:pt x="2156256" y="5475631"/>
                </a:lnTo>
                <a:lnTo>
                  <a:pt x="2147356" y="5484531"/>
                </a:lnTo>
                <a:lnTo>
                  <a:pt x="2050947" y="5388122"/>
                </a:lnTo>
                <a:close/>
                <a:moveTo>
                  <a:pt x="1928081" y="5378963"/>
                </a:moveTo>
                <a:lnTo>
                  <a:pt x="2024490" y="5475372"/>
                </a:lnTo>
                <a:lnTo>
                  <a:pt x="2015591" y="5484271"/>
                </a:lnTo>
                <a:lnTo>
                  <a:pt x="1919182" y="5387862"/>
                </a:lnTo>
                <a:close/>
                <a:moveTo>
                  <a:pt x="2979967" y="5378953"/>
                </a:moveTo>
                <a:lnTo>
                  <a:pt x="3076376" y="5475362"/>
                </a:lnTo>
                <a:lnTo>
                  <a:pt x="3067478" y="5484261"/>
                </a:lnTo>
                <a:lnTo>
                  <a:pt x="2971069" y="5387852"/>
                </a:lnTo>
                <a:close/>
                <a:moveTo>
                  <a:pt x="2324045" y="5378950"/>
                </a:moveTo>
                <a:lnTo>
                  <a:pt x="2420454" y="5475359"/>
                </a:lnTo>
                <a:lnTo>
                  <a:pt x="2411554" y="5484259"/>
                </a:lnTo>
                <a:lnTo>
                  <a:pt x="2315145" y="5387850"/>
                </a:lnTo>
                <a:close/>
                <a:moveTo>
                  <a:pt x="2848849" y="5378909"/>
                </a:moveTo>
                <a:lnTo>
                  <a:pt x="2945258" y="5475318"/>
                </a:lnTo>
                <a:lnTo>
                  <a:pt x="2936359" y="5484218"/>
                </a:lnTo>
                <a:lnTo>
                  <a:pt x="2839950" y="5387809"/>
                </a:lnTo>
                <a:close/>
                <a:moveTo>
                  <a:pt x="2191945" y="5378901"/>
                </a:moveTo>
                <a:lnTo>
                  <a:pt x="2288354" y="5475310"/>
                </a:lnTo>
                <a:lnTo>
                  <a:pt x="2279455" y="5484209"/>
                </a:lnTo>
                <a:lnTo>
                  <a:pt x="2183046" y="5387800"/>
                </a:lnTo>
                <a:close/>
                <a:moveTo>
                  <a:pt x="2717608" y="5378867"/>
                </a:moveTo>
                <a:lnTo>
                  <a:pt x="2814017" y="5475276"/>
                </a:lnTo>
                <a:lnTo>
                  <a:pt x="2805118" y="5484176"/>
                </a:lnTo>
                <a:lnTo>
                  <a:pt x="2708709" y="5387767"/>
                </a:lnTo>
                <a:close/>
                <a:moveTo>
                  <a:pt x="1707554" y="5309599"/>
                </a:moveTo>
                <a:lnTo>
                  <a:pt x="3065801" y="5309599"/>
                </a:lnTo>
                <a:lnTo>
                  <a:pt x="3218061" y="5461860"/>
                </a:lnTo>
                <a:lnTo>
                  <a:pt x="3828827" y="5461860"/>
                </a:lnTo>
                <a:lnTo>
                  <a:pt x="3828827" y="5474569"/>
                </a:lnTo>
                <a:lnTo>
                  <a:pt x="3212878" y="5474569"/>
                </a:lnTo>
                <a:lnTo>
                  <a:pt x="3083195" y="5344885"/>
                </a:lnTo>
                <a:lnTo>
                  <a:pt x="1762598" y="5344885"/>
                </a:lnTo>
                <a:lnTo>
                  <a:pt x="1884122" y="5461243"/>
                </a:lnTo>
                <a:lnTo>
                  <a:pt x="1875361" y="5470375"/>
                </a:lnTo>
                <a:close/>
                <a:moveTo>
                  <a:pt x="434688" y="5214839"/>
                </a:moveTo>
                <a:lnTo>
                  <a:pt x="545737" y="5214839"/>
                </a:lnTo>
                <a:lnTo>
                  <a:pt x="616069" y="5285171"/>
                </a:lnTo>
                <a:lnTo>
                  <a:pt x="579546" y="5285540"/>
                </a:lnTo>
                <a:lnTo>
                  <a:pt x="455047" y="5285540"/>
                </a:lnTo>
                <a:lnTo>
                  <a:pt x="434688" y="5265058"/>
                </a:lnTo>
                <a:close/>
                <a:moveTo>
                  <a:pt x="8157748" y="5147838"/>
                </a:moveTo>
                <a:cubicBezTo>
                  <a:pt x="8176009" y="5147838"/>
                  <a:pt x="8190938" y="5162645"/>
                  <a:pt x="8190938" y="5181029"/>
                </a:cubicBezTo>
                <a:cubicBezTo>
                  <a:pt x="8190938" y="5199291"/>
                  <a:pt x="8176132" y="5214221"/>
                  <a:pt x="8157748" y="5214221"/>
                </a:cubicBezTo>
                <a:cubicBezTo>
                  <a:pt x="8139486" y="5214221"/>
                  <a:pt x="8124557" y="5199414"/>
                  <a:pt x="8124557" y="5181029"/>
                </a:cubicBezTo>
                <a:cubicBezTo>
                  <a:pt x="8124557" y="5162768"/>
                  <a:pt x="8139363" y="5147838"/>
                  <a:pt x="8157748" y="5147838"/>
                </a:cubicBezTo>
                <a:close/>
                <a:moveTo>
                  <a:pt x="7957120" y="5147838"/>
                </a:moveTo>
                <a:cubicBezTo>
                  <a:pt x="7975381" y="5147838"/>
                  <a:pt x="7990312" y="5162645"/>
                  <a:pt x="7990312" y="5181029"/>
                </a:cubicBezTo>
                <a:cubicBezTo>
                  <a:pt x="7990312" y="5199291"/>
                  <a:pt x="7975504" y="5214221"/>
                  <a:pt x="7957120" y="5214221"/>
                </a:cubicBezTo>
                <a:cubicBezTo>
                  <a:pt x="7938859" y="5214221"/>
                  <a:pt x="7923929" y="5199414"/>
                  <a:pt x="7923929" y="5181029"/>
                </a:cubicBezTo>
                <a:cubicBezTo>
                  <a:pt x="7923929" y="5162768"/>
                  <a:pt x="7938736" y="5147838"/>
                  <a:pt x="7957120" y="5147838"/>
                </a:cubicBezTo>
                <a:close/>
                <a:moveTo>
                  <a:pt x="7756493" y="5147838"/>
                </a:moveTo>
                <a:cubicBezTo>
                  <a:pt x="7774754" y="5147838"/>
                  <a:pt x="7789685" y="5162645"/>
                  <a:pt x="7789685" y="5181029"/>
                </a:cubicBezTo>
                <a:cubicBezTo>
                  <a:pt x="7789685" y="5199291"/>
                  <a:pt x="7774877" y="5214221"/>
                  <a:pt x="7756493" y="5214221"/>
                </a:cubicBezTo>
                <a:cubicBezTo>
                  <a:pt x="7738232" y="5214221"/>
                  <a:pt x="7723302" y="5199414"/>
                  <a:pt x="7723302" y="5181029"/>
                </a:cubicBezTo>
                <a:cubicBezTo>
                  <a:pt x="7723302" y="5162768"/>
                  <a:pt x="7738109" y="5147838"/>
                  <a:pt x="7756493" y="5147838"/>
                </a:cubicBezTo>
                <a:close/>
                <a:moveTo>
                  <a:pt x="7555742" y="5147838"/>
                </a:moveTo>
                <a:cubicBezTo>
                  <a:pt x="7574003" y="5147838"/>
                  <a:pt x="7588934" y="5162645"/>
                  <a:pt x="7588934" y="5181029"/>
                </a:cubicBezTo>
                <a:cubicBezTo>
                  <a:pt x="7588934" y="5199291"/>
                  <a:pt x="7574126" y="5214221"/>
                  <a:pt x="7555742" y="5214221"/>
                </a:cubicBezTo>
                <a:cubicBezTo>
                  <a:pt x="7537481" y="5214221"/>
                  <a:pt x="7522551" y="5199414"/>
                  <a:pt x="7522551" y="5181029"/>
                </a:cubicBezTo>
                <a:cubicBezTo>
                  <a:pt x="7522551" y="5162768"/>
                  <a:pt x="7537358" y="5147838"/>
                  <a:pt x="7555742" y="5147838"/>
                </a:cubicBezTo>
                <a:close/>
                <a:moveTo>
                  <a:pt x="7355113" y="5147838"/>
                </a:moveTo>
                <a:cubicBezTo>
                  <a:pt x="7373376" y="5147838"/>
                  <a:pt x="7388305" y="5162645"/>
                  <a:pt x="7388305" y="5181029"/>
                </a:cubicBezTo>
                <a:cubicBezTo>
                  <a:pt x="7388305" y="5199291"/>
                  <a:pt x="7373497" y="5214221"/>
                  <a:pt x="7355113" y="5214221"/>
                </a:cubicBezTo>
                <a:cubicBezTo>
                  <a:pt x="7336852" y="5214221"/>
                  <a:pt x="7321922" y="5199414"/>
                  <a:pt x="7321922" y="5181029"/>
                </a:cubicBezTo>
                <a:cubicBezTo>
                  <a:pt x="7321922" y="5162768"/>
                  <a:pt x="7336729" y="5147838"/>
                  <a:pt x="7355113" y="5147838"/>
                </a:cubicBezTo>
                <a:close/>
                <a:moveTo>
                  <a:pt x="5654490" y="5044682"/>
                </a:moveTo>
                <a:lnTo>
                  <a:pt x="6004020" y="5044682"/>
                </a:lnTo>
                <a:lnTo>
                  <a:pt x="5968795" y="5080783"/>
                </a:lnTo>
                <a:lnTo>
                  <a:pt x="5968542" y="5080776"/>
                </a:lnTo>
                <a:lnTo>
                  <a:pt x="5968917" y="5081162"/>
                </a:lnTo>
                <a:lnTo>
                  <a:pt x="5499018" y="5085637"/>
                </a:lnTo>
                <a:lnTo>
                  <a:pt x="5486501" y="5097446"/>
                </a:lnTo>
                <a:lnTo>
                  <a:pt x="4579428" y="5097446"/>
                </a:lnTo>
                <a:lnTo>
                  <a:pt x="4598887" y="5075483"/>
                </a:lnTo>
                <a:lnTo>
                  <a:pt x="5422947" y="5075483"/>
                </a:lnTo>
                <a:lnTo>
                  <a:pt x="5441053" y="5056926"/>
                </a:lnTo>
                <a:lnTo>
                  <a:pt x="5642485" y="5056926"/>
                </a:lnTo>
                <a:close/>
                <a:moveTo>
                  <a:pt x="4579057" y="5030672"/>
                </a:moveTo>
                <a:lnTo>
                  <a:pt x="5530346" y="5030672"/>
                </a:lnTo>
                <a:lnTo>
                  <a:pt x="5530346" y="5032944"/>
                </a:lnTo>
                <a:lnTo>
                  <a:pt x="4580043" y="5032944"/>
                </a:lnTo>
                <a:lnTo>
                  <a:pt x="4508610" y="5106157"/>
                </a:lnTo>
                <a:lnTo>
                  <a:pt x="4507009" y="5104642"/>
                </a:lnTo>
                <a:close/>
                <a:moveTo>
                  <a:pt x="201960" y="5025483"/>
                </a:moveTo>
                <a:lnTo>
                  <a:pt x="387886" y="5211409"/>
                </a:lnTo>
                <a:lnTo>
                  <a:pt x="380993" y="5218302"/>
                </a:lnTo>
                <a:lnTo>
                  <a:pt x="195067" y="5032376"/>
                </a:lnTo>
                <a:close/>
                <a:moveTo>
                  <a:pt x="5612851" y="5020435"/>
                </a:moveTo>
                <a:lnTo>
                  <a:pt x="5731331" y="5020435"/>
                </a:lnTo>
                <a:lnTo>
                  <a:pt x="5731331" y="5022707"/>
                </a:lnTo>
                <a:lnTo>
                  <a:pt x="5613837" y="5022707"/>
                </a:lnTo>
                <a:lnTo>
                  <a:pt x="5591544" y="5045555"/>
                </a:lnTo>
                <a:lnTo>
                  <a:pt x="5589943" y="5044041"/>
                </a:lnTo>
                <a:close/>
                <a:moveTo>
                  <a:pt x="5888423" y="5016881"/>
                </a:moveTo>
                <a:lnTo>
                  <a:pt x="5890029" y="5018487"/>
                </a:lnTo>
                <a:lnTo>
                  <a:pt x="5871218" y="5037298"/>
                </a:lnTo>
                <a:lnTo>
                  <a:pt x="5869612" y="5035692"/>
                </a:lnTo>
                <a:close/>
                <a:moveTo>
                  <a:pt x="5916047" y="5016479"/>
                </a:moveTo>
                <a:lnTo>
                  <a:pt x="5917653" y="5018085"/>
                </a:lnTo>
                <a:lnTo>
                  <a:pt x="5898842" y="5036896"/>
                </a:lnTo>
                <a:lnTo>
                  <a:pt x="5897236" y="5035290"/>
                </a:lnTo>
                <a:close/>
                <a:moveTo>
                  <a:pt x="5943453" y="5016406"/>
                </a:moveTo>
                <a:lnTo>
                  <a:pt x="5945059" y="5018012"/>
                </a:lnTo>
                <a:lnTo>
                  <a:pt x="5926248" y="5036823"/>
                </a:lnTo>
                <a:lnTo>
                  <a:pt x="5924642" y="5035217"/>
                </a:lnTo>
                <a:close/>
                <a:moveTo>
                  <a:pt x="5861001" y="5016324"/>
                </a:moveTo>
                <a:lnTo>
                  <a:pt x="5862607" y="5017930"/>
                </a:lnTo>
                <a:lnTo>
                  <a:pt x="5843796" y="5036741"/>
                </a:lnTo>
                <a:lnTo>
                  <a:pt x="5842190" y="5035135"/>
                </a:lnTo>
                <a:close/>
                <a:moveTo>
                  <a:pt x="5778523" y="5016293"/>
                </a:moveTo>
                <a:lnTo>
                  <a:pt x="5780129" y="5017899"/>
                </a:lnTo>
                <a:lnTo>
                  <a:pt x="5761318" y="5036710"/>
                </a:lnTo>
                <a:lnTo>
                  <a:pt x="5759712" y="5035104"/>
                </a:lnTo>
                <a:close/>
                <a:moveTo>
                  <a:pt x="5833574" y="5016284"/>
                </a:moveTo>
                <a:lnTo>
                  <a:pt x="5835180" y="5017890"/>
                </a:lnTo>
                <a:lnTo>
                  <a:pt x="5816369" y="5036701"/>
                </a:lnTo>
                <a:lnTo>
                  <a:pt x="5814763" y="5035095"/>
                </a:lnTo>
                <a:close/>
                <a:moveTo>
                  <a:pt x="5750966" y="5016253"/>
                </a:moveTo>
                <a:lnTo>
                  <a:pt x="5752572" y="5017859"/>
                </a:lnTo>
                <a:lnTo>
                  <a:pt x="5733761" y="5036670"/>
                </a:lnTo>
                <a:lnTo>
                  <a:pt x="5732155" y="5035064"/>
                </a:lnTo>
                <a:close/>
                <a:moveTo>
                  <a:pt x="5806019" y="5016244"/>
                </a:moveTo>
                <a:lnTo>
                  <a:pt x="5807625" y="5017850"/>
                </a:lnTo>
                <a:lnTo>
                  <a:pt x="5788814" y="5036661"/>
                </a:lnTo>
                <a:lnTo>
                  <a:pt x="5787208" y="5035055"/>
                </a:lnTo>
                <a:close/>
                <a:moveTo>
                  <a:pt x="5970950" y="5015476"/>
                </a:moveTo>
                <a:lnTo>
                  <a:pt x="5972556" y="5017082"/>
                </a:lnTo>
                <a:lnTo>
                  <a:pt x="5953745" y="5035893"/>
                </a:lnTo>
                <a:lnTo>
                  <a:pt x="5952139" y="5034287"/>
                </a:lnTo>
                <a:close/>
                <a:moveTo>
                  <a:pt x="5998343" y="5014603"/>
                </a:moveTo>
                <a:lnTo>
                  <a:pt x="5999949" y="5016209"/>
                </a:lnTo>
                <a:lnTo>
                  <a:pt x="5981138" y="5035020"/>
                </a:lnTo>
                <a:lnTo>
                  <a:pt x="5979532" y="5033414"/>
                </a:lnTo>
                <a:close/>
                <a:moveTo>
                  <a:pt x="6025996" y="5013637"/>
                </a:moveTo>
                <a:lnTo>
                  <a:pt x="6027602" y="5015243"/>
                </a:lnTo>
                <a:lnTo>
                  <a:pt x="6008791" y="5034054"/>
                </a:lnTo>
                <a:lnTo>
                  <a:pt x="6007185" y="5032448"/>
                </a:lnTo>
                <a:close/>
                <a:moveTo>
                  <a:pt x="10703967" y="4917721"/>
                </a:moveTo>
                <a:lnTo>
                  <a:pt x="10328868" y="5285538"/>
                </a:lnTo>
                <a:lnTo>
                  <a:pt x="10074444" y="5285538"/>
                </a:lnTo>
                <a:lnTo>
                  <a:pt x="10442015" y="4917967"/>
                </a:lnTo>
                <a:close/>
                <a:moveTo>
                  <a:pt x="10341208" y="4917721"/>
                </a:moveTo>
                <a:lnTo>
                  <a:pt x="9966111" y="5285538"/>
                </a:lnTo>
                <a:lnTo>
                  <a:pt x="9711685" y="5285538"/>
                </a:lnTo>
                <a:lnTo>
                  <a:pt x="10079256" y="4917967"/>
                </a:lnTo>
                <a:close/>
                <a:moveTo>
                  <a:pt x="9953773" y="4917721"/>
                </a:moveTo>
                <a:lnTo>
                  <a:pt x="9586202" y="5285538"/>
                </a:lnTo>
                <a:lnTo>
                  <a:pt x="9324250" y="5285538"/>
                </a:lnTo>
                <a:lnTo>
                  <a:pt x="9691821" y="4917967"/>
                </a:lnTo>
                <a:close/>
                <a:moveTo>
                  <a:pt x="9566213" y="4917721"/>
                </a:moveTo>
                <a:lnTo>
                  <a:pt x="9429130" y="5054805"/>
                </a:lnTo>
                <a:lnTo>
                  <a:pt x="7100935" y="5054805"/>
                </a:lnTo>
                <a:lnTo>
                  <a:pt x="6975449" y="5180289"/>
                </a:lnTo>
                <a:lnTo>
                  <a:pt x="7216057" y="5180289"/>
                </a:lnTo>
                <a:lnTo>
                  <a:pt x="7311682" y="5275915"/>
                </a:lnTo>
                <a:lnTo>
                  <a:pt x="7568698" y="5275915"/>
                </a:lnTo>
                <a:lnTo>
                  <a:pt x="7568698" y="5249509"/>
                </a:lnTo>
                <a:lnTo>
                  <a:pt x="8077176" y="5249509"/>
                </a:lnTo>
                <a:lnTo>
                  <a:pt x="8077176" y="5275915"/>
                </a:lnTo>
                <a:lnTo>
                  <a:pt x="9211845" y="5275915"/>
                </a:lnTo>
                <a:lnTo>
                  <a:pt x="9355345" y="5132415"/>
                </a:lnTo>
                <a:lnTo>
                  <a:pt x="9362131" y="5139202"/>
                </a:lnTo>
                <a:lnTo>
                  <a:pt x="9215793" y="5285538"/>
                </a:lnTo>
                <a:lnTo>
                  <a:pt x="7307734" y="5285538"/>
                </a:lnTo>
                <a:lnTo>
                  <a:pt x="7225433" y="5203238"/>
                </a:lnTo>
                <a:lnTo>
                  <a:pt x="6952500" y="5203238"/>
                </a:lnTo>
                <a:lnTo>
                  <a:pt x="6870200" y="5285538"/>
                </a:lnTo>
                <a:lnTo>
                  <a:pt x="6233275" y="5285538"/>
                </a:lnTo>
                <a:lnTo>
                  <a:pt x="6600846" y="4917967"/>
                </a:lnTo>
                <a:close/>
                <a:moveTo>
                  <a:pt x="4872904" y="4765115"/>
                </a:moveTo>
                <a:lnTo>
                  <a:pt x="4873150" y="4765115"/>
                </a:lnTo>
                <a:lnTo>
                  <a:pt x="4872987" y="4765198"/>
                </a:lnTo>
                <a:close/>
                <a:moveTo>
                  <a:pt x="1502605" y="4765115"/>
                </a:moveTo>
                <a:lnTo>
                  <a:pt x="2419241" y="4765115"/>
                </a:lnTo>
                <a:lnTo>
                  <a:pt x="2419241" y="4802852"/>
                </a:lnTo>
                <a:lnTo>
                  <a:pt x="1653678" y="4802852"/>
                </a:lnTo>
                <a:lnTo>
                  <a:pt x="1653753" y="4802877"/>
                </a:lnTo>
                <a:lnTo>
                  <a:pt x="1599463" y="4857262"/>
                </a:lnTo>
                <a:lnTo>
                  <a:pt x="1336032" y="4857262"/>
                </a:lnTo>
                <a:lnTo>
                  <a:pt x="1394764" y="4798437"/>
                </a:lnTo>
                <a:lnTo>
                  <a:pt x="1502605" y="4798437"/>
                </a:lnTo>
                <a:close/>
                <a:moveTo>
                  <a:pt x="369480" y="4760698"/>
                </a:moveTo>
                <a:lnTo>
                  <a:pt x="376722" y="4767939"/>
                </a:lnTo>
                <a:lnTo>
                  <a:pt x="324720" y="4819941"/>
                </a:lnTo>
                <a:lnTo>
                  <a:pt x="317478" y="4812700"/>
                </a:lnTo>
                <a:close/>
                <a:moveTo>
                  <a:pt x="2696245" y="4755000"/>
                </a:moveTo>
                <a:cubicBezTo>
                  <a:pt x="2704265" y="4755000"/>
                  <a:pt x="2711514" y="4758237"/>
                  <a:pt x="2716758" y="4763478"/>
                </a:cubicBezTo>
                <a:lnTo>
                  <a:pt x="2723301" y="4779295"/>
                </a:lnTo>
                <a:lnTo>
                  <a:pt x="3779541" y="4779295"/>
                </a:lnTo>
                <a:lnTo>
                  <a:pt x="3786085" y="4763478"/>
                </a:lnTo>
                <a:cubicBezTo>
                  <a:pt x="3791329" y="4758237"/>
                  <a:pt x="3798578" y="4755000"/>
                  <a:pt x="3806598" y="4755000"/>
                </a:cubicBezTo>
                <a:cubicBezTo>
                  <a:pt x="3822638" y="4755000"/>
                  <a:pt x="3835593" y="4767949"/>
                  <a:pt x="3835593" y="4783981"/>
                </a:cubicBezTo>
                <a:cubicBezTo>
                  <a:pt x="3835593" y="4800013"/>
                  <a:pt x="3822638" y="4812962"/>
                  <a:pt x="3806598" y="4812962"/>
                </a:cubicBezTo>
                <a:cubicBezTo>
                  <a:pt x="3798578" y="4812962"/>
                  <a:pt x="3791329" y="4809725"/>
                  <a:pt x="3786085" y="4804484"/>
                </a:cubicBezTo>
                <a:lnTo>
                  <a:pt x="3779592" y="4788791"/>
                </a:lnTo>
                <a:lnTo>
                  <a:pt x="2723250" y="4788791"/>
                </a:lnTo>
                <a:lnTo>
                  <a:pt x="2716758" y="4804484"/>
                </a:lnTo>
                <a:cubicBezTo>
                  <a:pt x="2711514" y="4809725"/>
                  <a:pt x="2704265" y="4812962"/>
                  <a:pt x="2696245" y="4812962"/>
                </a:cubicBezTo>
                <a:cubicBezTo>
                  <a:pt x="2680204" y="4812962"/>
                  <a:pt x="2667249" y="4800013"/>
                  <a:pt x="2667249" y="4783981"/>
                </a:cubicBezTo>
                <a:cubicBezTo>
                  <a:pt x="2667249" y="4767949"/>
                  <a:pt x="2680204" y="4755000"/>
                  <a:pt x="2696245" y="4755000"/>
                </a:cubicBezTo>
                <a:close/>
                <a:moveTo>
                  <a:pt x="164209" y="4743621"/>
                </a:moveTo>
                <a:lnTo>
                  <a:pt x="164270" y="4743684"/>
                </a:lnTo>
                <a:lnTo>
                  <a:pt x="164209" y="4743744"/>
                </a:lnTo>
                <a:close/>
                <a:moveTo>
                  <a:pt x="5372987" y="4725034"/>
                </a:moveTo>
                <a:lnTo>
                  <a:pt x="5411607" y="4725034"/>
                </a:lnTo>
                <a:lnTo>
                  <a:pt x="5411607" y="4840219"/>
                </a:lnTo>
                <a:lnTo>
                  <a:pt x="5372987" y="4840219"/>
                </a:lnTo>
                <a:close/>
                <a:moveTo>
                  <a:pt x="3996365" y="4725032"/>
                </a:moveTo>
                <a:lnTo>
                  <a:pt x="4458571" y="4725032"/>
                </a:lnTo>
                <a:lnTo>
                  <a:pt x="4498573" y="4765115"/>
                </a:lnTo>
                <a:lnTo>
                  <a:pt x="4872901" y="4765115"/>
                </a:lnTo>
                <a:lnTo>
                  <a:pt x="4872901" y="4765242"/>
                </a:lnTo>
                <a:lnTo>
                  <a:pt x="4872987" y="4765198"/>
                </a:lnTo>
                <a:lnTo>
                  <a:pt x="4874755" y="4766965"/>
                </a:lnTo>
                <a:lnTo>
                  <a:pt x="4920284" y="4812471"/>
                </a:lnTo>
                <a:lnTo>
                  <a:pt x="5153115" y="4812471"/>
                </a:lnTo>
                <a:cubicBezTo>
                  <a:pt x="5153115" y="4812471"/>
                  <a:pt x="5183098" y="4840218"/>
                  <a:pt x="5180876" y="4840218"/>
                </a:cubicBezTo>
                <a:lnTo>
                  <a:pt x="4855507" y="4840218"/>
                </a:lnTo>
                <a:lnTo>
                  <a:pt x="4818226" y="4802852"/>
                </a:lnTo>
                <a:lnTo>
                  <a:pt x="3956265" y="4802852"/>
                </a:lnTo>
                <a:lnTo>
                  <a:pt x="3956265" y="4765274"/>
                </a:lnTo>
                <a:lnTo>
                  <a:pt x="3956142" y="4765236"/>
                </a:lnTo>
                <a:lnTo>
                  <a:pt x="3956265" y="4765112"/>
                </a:lnTo>
                <a:close/>
                <a:moveTo>
                  <a:pt x="1119120" y="4725003"/>
                </a:moveTo>
                <a:lnTo>
                  <a:pt x="1157740" y="4725003"/>
                </a:lnTo>
                <a:lnTo>
                  <a:pt x="1157740" y="4840187"/>
                </a:lnTo>
                <a:lnTo>
                  <a:pt x="1119120" y="4840187"/>
                </a:lnTo>
                <a:close/>
                <a:moveTo>
                  <a:pt x="5829676" y="4724996"/>
                </a:moveTo>
                <a:lnTo>
                  <a:pt x="5868296" y="4724996"/>
                </a:lnTo>
                <a:lnTo>
                  <a:pt x="5868296" y="4840180"/>
                </a:lnTo>
                <a:lnTo>
                  <a:pt x="5829676" y="4840180"/>
                </a:lnTo>
                <a:close/>
                <a:moveTo>
                  <a:pt x="5601256" y="4724991"/>
                </a:moveTo>
                <a:lnTo>
                  <a:pt x="5639876" y="4724991"/>
                </a:lnTo>
                <a:lnTo>
                  <a:pt x="5639876" y="4840175"/>
                </a:lnTo>
                <a:lnTo>
                  <a:pt x="5601256" y="4840175"/>
                </a:lnTo>
                <a:close/>
                <a:moveTo>
                  <a:pt x="435184" y="4676129"/>
                </a:moveTo>
                <a:lnTo>
                  <a:pt x="883327" y="5135377"/>
                </a:lnTo>
                <a:lnTo>
                  <a:pt x="4422826" y="5135377"/>
                </a:lnTo>
                <a:lnTo>
                  <a:pt x="4425111" y="5133040"/>
                </a:lnTo>
                <a:lnTo>
                  <a:pt x="4459595" y="5133040"/>
                </a:lnTo>
                <a:lnTo>
                  <a:pt x="4457310" y="5135377"/>
                </a:lnTo>
                <a:lnTo>
                  <a:pt x="4484282" y="5135377"/>
                </a:lnTo>
                <a:lnTo>
                  <a:pt x="4486567" y="5133040"/>
                </a:lnTo>
                <a:lnTo>
                  <a:pt x="4521051" y="5133040"/>
                </a:lnTo>
                <a:lnTo>
                  <a:pt x="4518771" y="5135377"/>
                </a:lnTo>
                <a:lnTo>
                  <a:pt x="4545744" y="5135377"/>
                </a:lnTo>
                <a:lnTo>
                  <a:pt x="4548024" y="5133040"/>
                </a:lnTo>
                <a:lnTo>
                  <a:pt x="4582508" y="5133040"/>
                </a:lnTo>
                <a:lnTo>
                  <a:pt x="4580228" y="5135377"/>
                </a:lnTo>
                <a:lnTo>
                  <a:pt x="4607200" y="5135377"/>
                </a:lnTo>
                <a:lnTo>
                  <a:pt x="4609480" y="5133040"/>
                </a:lnTo>
                <a:lnTo>
                  <a:pt x="4644088" y="5133040"/>
                </a:lnTo>
                <a:lnTo>
                  <a:pt x="4641803" y="5135377"/>
                </a:lnTo>
                <a:lnTo>
                  <a:pt x="4668776" y="5135377"/>
                </a:lnTo>
                <a:lnTo>
                  <a:pt x="4671061" y="5133040"/>
                </a:lnTo>
                <a:lnTo>
                  <a:pt x="4705545" y="5133040"/>
                </a:lnTo>
                <a:lnTo>
                  <a:pt x="4703265" y="5135377"/>
                </a:lnTo>
                <a:lnTo>
                  <a:pt x="4721617" y="5135377"/>
                </a:lnTo>
                <a:lnTo>
                  <a:pt x="4733007" y="5123703"/>
                </a:lnTo>
                <a:lnTo>
                  <a:pt x="4827717" y="5123703"/>
                </a:lnTo>
                <a:lnTo>
                  <a:pt x="4816313" y="5135377"/>
                </a:lnTo>
                <a:lnTo>
                  <a:pt x="4848474" y="5135377"/>
                </a:lnTo>
                <a:lnTo>
                  <a:pt x="4863312" y="5120169"/>
                </a:lnTo>
                <a:lnTo>
                  <a:pt x="5355212" y="5120169"/>
                </a:lnTo>
                <a:lnTo>
                  <a:pt x="5340195" y="5135637"/>
                </a:lnTo>
                <a:lnTo>
                  <a:pt x="5392094" y="5135665"/>
                </a:lnTo>
                <a:lnTo>
                  <a:pt x="5405589" y="5121833"/>
                </a:lnTo>
                <a:lnTo>
                  <a:pt x="5494881" y="5121833"/>
                </a:lnTo>
                <a:lnTo>
                  <a:pt x="5504979" y="5109966"/>
                </a:lnTo>
                <a:lnTo>
                  <a:pt x="5945400" y="5109966"/>
                </a:lnTo>
                <a:lnTo>
                  <a:pt x="5945400" y="5112238"/>
                </a:lnTo>
                <a:lnTo>
                  <a:pt x="5818206" y="5112238"/>
                </a:lnTo>
                <a:lnTo>
                  <a:pt x="5807208" y="5123630"/>
                </a:lnTo>
                <a:lnTo>
                  <a:pt x="5521477" y="5123630"/>
                </a:lnTo>
                <a:lnTo>
                  <a:pt x="5509777" y="5135622"/>
                </a:lnTo>
                <a:lnTo>
                  <a:pt x="5395317" y="5135622"/>
                </a:lnTo>
                <a:lnTo>
                  <a:pt x="5395274" y="5135666"/>
                </a:lnTo>
                <a:lnTo>
                  <a:pt x="6233275" y="5136117"/>
                </a:lnTo>
                <a:lnTo>
                  <a:pt x="6083853" y="5285539"/>
                </a:lnTo>
                <a:lnTo>
                  <a:pt x="883820" y="5285539"/>
                </a:lnTo>
                <a:lnTo>
                  <a:pt x="435184" y="4836656"/>
                </a:lnTo>
                <a:close/>
                <a:moveTo>
                  <a:pt x="10865604" y="4659598"/>
                </a:moveTo>
                <a:lnTo>
                  <a:pt x="10953703" y="4659598"/>
                </a:lnTo>
                <a:cubicBezTo>
                  <a:pt x="10994862" y="4659598"/>
                  <a:pt x="11028229" y="4692964"/>
                  <a:pt x="11028229" y="4734124"/>
                </a:cubicBezTo>
                <a:lnTo>
                  <a:pt x="11028229" y="4761762"/>
                </a:lnTo>
                <a:cubicBezTo>
                  <a:pt x="11028229" y="4802921"/>
                  <a:pt x="10994862" y="4836287"/>
                  <a:pt x="10953703" y="4836287"/>
                </a:cubicBezTo>
                <a:lnTo>
                  <a:pt x="10865604" y="4836287"/>
                </a:lnTo>
                <a:cubicBezTo>
                  <a:pt x="10824444" y="4836287"/>
                  <a:pt x="10791078" y="4802921"/>
                  <a:pt x="10791078" y="4761762"/>
                </a:cubicBezTo>
                <a:lnTo>
                  <a:pt x="10791078" y="4734124"/>
                </a:lnTo>
                <a:cubicBezTo>
                  <a:pt x="10791078" y="4692965"/>
                  <a:pt x="10824445" y="4659598"/>
                  <a:pt x="10865604" y="4659598"/>
                </a:cubicBezTo>
                <a:close/>
                <a:moveTo>
                  <a:pt x="171367" y="4608143"/>
                </a:moveTo>
                <a:cubicBezTo>
                  <a:pt x="180436" y="4617274"/>
                  <a:pt x="193184" y="4630083"/>
                  <a:pt x="207266" y="4644214"/>
                </a:cubicBezTo>
                <a:lnTo>
                  <a:pt x="235600" y="4672614"/>
                </a:lnTo>
                <a:lnTo>
                  <a:pt x="244291" y="4663944"/>
                </a:lnTo>
                <a:cubicBezTo>
                  <a:pt x="273134" y="4635133"/>
                  <a:pt x="297843" y="4610363"/>
                  <a:pt x="299571" y="4608389"/>
                </a:cubicBezTo>
                <a:lnTo>
                  <a:pt x="307716" y="4614435"/>
                </a:lnTo>
                <a:cubicBezTo>
                  <a:pt x="307716" y="4614435"/>
                  <a:pt x="306814" y="4615754"/>
                  <a:pt x="249516" y="4672996"/>
                </a:cubicBezTo>
                <a:lnTo>
                  <a:pt x="242734" y="4679764"/>
                </a:lnTo>
                <a:lnTo>
                  <a:pt x="251171" y="4688221"/>
                </a:lnTo>
                <a:cubicBezTo>
                  <a:pt x="279983" y="4717063"/>
                  <a:pt x="304754" y="4741771"/>
                  <a:pt x="306729" y="4743498"/>
                </a:cubicBezTo>
                <a:lnTo>
                  <a:pt x="300683" y="4751642"/>
                </a:lnTo>
                <a:cubicBezTo>
                  <a:pt x="300683" y="4751642"/>
                  <a:pt x="299364" y="4750740"/>
                  <a:pt x="242119" y="4693446"/>
                </a:cubicBezTo>
                <a:lnTo>
                  <a:pt x="235584" y="4686898"/>
                </a:lnTo>
                <a:lnTo>
                  <a:pt x="215911" y="4706530"/>
                </a:lnTo>
                <a:cubicBezTo>
                  <a:pt x="202972" y="4719430"/>
                  <a:pt x="188209" y="4734136"/>
                  <a:pt x="171365" y="4750901"/>
                </a:cubicBezTo>
                <a:lnTo>
                  <a:pt x="164270" y="4743684"/>
                </a:lnTo>
                <a:lnTo>
                  <a:pt x="200283" y="4707847"/>
                </a:lnTo>
                <a:lnTo>
                  <a:pt x="228449" y="4679748"/>
                </a:lnTo>
                <a:lnTo>
                  <a:pt x="208583" y="4659842"/>
                </a:lnTo>
                <a:cubicBezTo>
                  <a:pt x="195682" y="4646904"/>
                  <a:pt x="180975" y="4632141"/>
                  <a:pt x="164209" y="4615299"/>
                </a:cubicBezTo>
                <a:lnTo>
                  <a:pt x="164086" y="4615299"/>
                </a:lnTo>
                <a:close/>
                <a:moveTo>
                  <a:pt x="146070" y="4589882"/>
                </a:moveTo>
                <a:lnTo>
                  <a:pt x="146070" y="4769040"/>
                </a:lnTo>
                <a:lnTo>
                  <a:pt x="325237" y="4769040"/>
                </a:lnTo>
                <a:lnTo>
                  <a:pt x="325237" y="4589882"/>
                </a:lnTo>
                <a:close/>
                <a:moveTo>
                  <a:pt x="135828" y="4579640"/>
                </a:moveTo>
                <a:lnTo>
                  <a:pt x="335477" y="4579640"/>
                </a:lnTo>
                <a:lnTo>
                  <a:pt x="335477" y="4779280"/>
                </a:lnTo>
                <a:lnTo>
                  <a:pt x="135828" y="4779280"/>
                </a:lnTo>
                <a:close/>
                <a:moveTo>
                  <a:pt x="8622176" y="4579028"/>
                </a:moveTo>
                <a:lnTo>
                  <a:pt x="8622176" y="4579028"/>
                </a:lnTo>
                <a:lnTo>
                  <a:pt x="8622053" y="4579028"/>
                </a:lnTo>
                <a:close/>
                <a:moveTo>
                  <a:pt x="7010491" y="4560892"/>
                </a:moveTo>
                <a:lnTo>
                  <a:pt x="7208652" y="4560892"/>
                </a:lnTo>
                <a:lnTo>
                  <a:pt x="7252331" y="4604569"/>
                </a:lnTo>
                <a:lnTo>
                  <a:pt x="7367081" y="4604569"/>
                </a:lnTo>
                <a:lnTo>
                  <a:pt x="7348203" y="4623568"/>
                </a:lnTo>
                <a:lnTo>
                  <a:pt x="6746690" y="4623568"/>
                </a:lnTo>
                <a:lnTo>
                  <a:pt x="6737189" y="4611230"/>
                </a:lnTo>
                <a:lnTo>
                  <a:pt x="6960149" y="4611230"/>
                </a:lnTo>
                <a:close/>
                <a:moveTo>
                  <a:pt x="0" y="4553729"/>
                </a:moveTo>
                <a:lnTo>
                  <a:pt x="9748" y="4553729"/>
                </a:lnTo>
                <a:lnTo>
                  <a:pt x="9748" y="4832955"/>
                </a:lnTo>
                <a:lnTo>
                  <a:pt x="56019" y="4879226"/>
                </a:lnTo>
                <a:lnTo>
                  <a:pt x="49109" y="4886135"/>
                </a:lnTo>
                <a:lnTo>
                  <a:pt x="0" y="4837027"/>
                </a:lnTo>
                <a:close/>
                <a:moveTo>
                  <a:pt x="145350" y="4535050"/>
                </a:moveTo>
                <a:lnTo>
                  <a:pt x="152592" y="4542291"/>
                </a:lnTo>
                <a:lnTo>
                  <a:pt x="100590" y="4594293"/>
                </a:lnTo>
                <a:lnTo>
                  <a:pt x="93348" y="4587052"/>
                </a:lnTo>
                <a:close/>
                <a:moveTo>
                  <a:pt x="92290" y="4466254"/>
                </a:moveTo>
                <a:lnTo>
                  <a:pt x="176569" y="4466254"/>
                </a:lnTo>
                <a:lnTo>
                  <a:pt x="176569" y="4476495"/>
                </a:lnTo>
                <a:lnTo>
                  <a:pt x="92290" y="4476495"/>
                </a:lnTo>
                <a:close/>
                <a:moveTo>
                  <a:pt x="10865110" y="4458479"/>
                </a:moveTo>
                <a:lnTo>
                  <a:pt x="10954318" y="4458479"/>
                </a:lnTo>
                <a:cubicBezTo>
                  <a:pt x="10995955" y="4458479"/>
                  <a:pt x="11029709" y="4492232"/>
                  <a:pt x="11029709" y="4533869"/>
                </a:cubicBezTo>
                <a:lnTo>
                  <a:pt x="11029709" y="4561754"/>
                </a:lnTo>
                <a:cubicBezTo>
                  <a:pt x="11029709" y="4603391"/>
                  <a:pt x="10995955" y="4637144"/>
                  <a:pt x="10954318" y="4637144"/>
                </a:cubicBezTo>
                <a:lnTo>
                  <a:pt x="10865110" y="4637144"/>
                </a:lnTo>
                <a:cubicBezTo>
                  <a:pt x="10823473" y="4637144"/>
                  <a:pt x="10789720" y="4603391"/>
                  <a:pt x="10789720" y="4561754"/>
                </a:cubicBezTo>
                <a:lnTo>
                  <a:pt x="10789720" y="4533869"/>
                </a:lnTo>
                <a:cubicBezTo>
                  <a:pt x="10789720" y="4492232"/>
                  <a:pt x="10823473" y="4458479"/>
                  <a:pt x="10865110" y="4458479"/>
                </a:cubicBezTo>
                <a:close/>
                <a:moveTo>
                  <a:pt x="9142594" y="4429924"/>
                </a:moveTo>
                <a:lnTo>
                  <a:pt x="9210581" y="4429924"/>
                </a:lnTo>
                <a:lnTo>
                  <a:pt x="9261539" y="4480878"/>
                </a:lnTo>
                <a:lnTo>
                  <a:pt x="9258084" y="4484209"/>
                </a:lnTo>
                <a:lnTo>
                  <a:pt x="9208606" y="4434736"/>
                </a:lnTo>
                <a:lnTo>
                  <a:pt x="9142594" y="4434736"/>
                </a:lnTo>
                <a:close/>
                <a:moveTo>
                  <a:pt x="8980618" y="4415125"/>
                </a:moveTo>
                <a:lnTo>
                  <a:pt x="9103389" y="4415125"/>
                </a:lnTo>
                <a:lnTo>
                  <a:pt x="9152250" y="4463982"/>
                </a:lnTo>
                <a:lnTo>
                  <a:pt x="9182850" y="4463982"/>
                </a:lnTo>
                <a:lnTo>
                  <a:pt x="9203579" y="4484832"/>
                </a:lnTo>
                <a:lnTo>
                  <a:pt x="9098947" y="4484832"/>
                </a:lnTo>
                <a:lnTo>
                  <a:pt x="9053540" y="4439430"/>
                </a:lnTo>
                <a:lnTo>
                  <a:pt x="8963221" y="4439430"/>
                </a:lnTo>
                <a:close/>
                <a:moveTo>
                  <a:pt x="7991784" y="4403315"/>
                </a:moveTo>
                <a:lnTo>
                  <a:pt x="8080869" y="4403315"/>
                </a:lnTo>
                <a:lnTo>
                  <a:pt x="8140095" y="4462536"/>
                </a:lnTo>
                <a:lnTo>
                  <a:pt x="8136765" y="4465867"/>
                </a:lnTo>
                <a:lnTo>
                  <a:pt x="8078895" y="4408127"/>
                </a:lnTo>
                <a:lnTo>
                  <a:pt x="7991784" y="4408127"/>
                </a:lnTo>
                <a:close/>
                <a:moveTo>
                  <a:pt x="8456465" y="4403299"/>
                </a:moveTo>
                <a:lnTo>
                  <a:pt x="8545551" y="4403299"/>
                </a:lnTo>
                <a:lnTo>
                  <a:pt x="8604652" y="4462520"/>
                </a:lnTo>
                <a:lnTo>
                  <a:pt x="8601320" y="4465851"/>
                </a:lnTo>
                <a:lnTo>
                  <a:pt x="8543575" y="4408111"/>
                </a:lnTo>
                <a:lnTo>
                  <a:pt x="8456465" y="4408111"/>
                </a:lnTo>
                <a:close/>
                <a:moveTo>
                  <a:pt x="8224124" y="4403298"/>
                </a:moveTo>
                <a:lnTo>
                  <a:pt x="8313210" y="4403298"/>
                </a:lnTo>
                <a:lnTo>
                  <a:pt x="8372436" y="4462519"/>
                </a:lnTo>
                <a:lnTo>
                  <a:pt x="8368981" y="4465850"/>
                </a:lnTo>
                <a:lnTo>
                  <a:pt x="8311235" y="4408110"/>
                </a:lnTo>
                <a:lnTo>
                  <a:pt x="8224124" y="4408110"/>
                </a:lnTo>
                <a:close/>
                <a:moveTo>
                  <a:pt x="7461593" y="4362601"/>
                </a:moveTo>
                <a:lnTo>
                  <a:pt x="7886170" y="4362601"/>
                </a:lnTo>
                <a:lnTo>
                  <a:pt x="7990184" y="4466608"/>
                </a:lnTo>
                <a:lnTo>
                  <a:pt x="7986852" y="4470062"/>
                </a:lnTo>
                <a:lnTo>
                  <a:pt x="7884194" y="4367413"/>
                </a:lnTo>
                <a:lnTo>
                  <a:pt x="7461593" y="4367413"/>
                </a:lnTo>
                <a:close/>
                <a:moveTo>
                  <a:pt x="6619228" y="4360012"/>
                </a:moveTo>
                <a:lnTo>
                  <a:pt x="7380158" y="4360012"/>
                </a:lnTo>
                <a:lnTo>
                  <a:pt x="7423095" y="4403071"/>
                </a:lnTo>
                <a:lnTo>
                  <a:pt x="7861614" y="4403071"/>
                </a:lnTo>
                <a:lnTo>
                  <a:pt x="7931204" y="4472533"/>
                </a:lnTo>
                <a:lnTo>
                  <a:pt x="6505958" y="4473273"/>
                </a:lnTo>
                <a:close/>
                <a:moveTo>
                  <a:pt x="10865110" y="4257480"/>
                </a:moveTo>
                <a:lnTo>
                  <a:pt x="10954318" y="4257480"/>
                </a:lnTo>
                <a:cubicBezTo>
                  <a:pt x="10995955" y="4257480"/>
                  <a:pt x="11029709" y="4291233"/>
                  <a:pt x="11029709" y="4332870"/>
                </a:cubicBezTo>
                <a:lnTo>
                  <a:pt x="11029709" y="4360755"/>
                </a:lnTo>
                <a:cubicBezTo>
                  <a:pt x="11029709" y="4402392"/>
                  <a:pt x="10995955" y="4436145"/>
                  <a:pt x="10954318" y="4436145"/>
                </a:cubicBezTo>
                <a:lnTo>
                  <a:pt x="10865110" y="4436145"/>
                </a:lnTo>
                <a:cubicBezTo>
                  <a:pt x="10823473" y="4436145"/>
                  <a:pt x="10789720" y="4402392"/>
                  <a:pt x="10789720" y="4360755"/>
                </a:cubicBezTo>
                <a:lnTo>
                  <a:pt x="10789720" y="4332870"/>
                </a:lnTo>
                <a:cubicBezTo>
                  <a:pt x="10789720" y="4291233"/>
                  <a:pt x="10823473" y="4257480"/>
                  <a:pt x="10865110" y="4257480"/>
                </a:cubicBezTo>
                <a:close/>
                <a:moveTo>
                  <a:pt x="671710" y="4238966"/>
                </a:moveTo>
                <a:lnTo>
                  <a:pt x="726858" y="4294121"/>
                </a:lnTo>
                <a:lnTo>
                  <a:pt x="726858" y="4449218"/>
                </a:lnTo>
                <a:lnTo>
                  <a:pt x="663814" y="4449218"/>
                </a:lnTo>
                <a:lnTo>
                  <a:pt x="610761" y="4396162"/>
                </a:lnTo>
                <a:lnTo>
                  <a:pt x="671710" y="4396162"/>
                </a:lnTo>
                <a:close/>
                <a:moveTo>
                  <a:pt x="10542931" y="4056480"/>
                </a:moveTo>
                <a:lnTo>
                  <a:pt x="10542931" y="4118914"/>
                </a:lnTo>
                <a:lnTo>
                  <a:pt x="10544183" y="4120165"/>
                </a:lnTo>
                <a:lnTo>
                  <a:pt x="10544183" y="4057731"/>
                </a:lnTo>
                <a:close/>
                <a:moveTo>
                  <a:pt x="10865110" y="4056364"/>
                </a:moveTo>
                <a:lnTo>
                  <a:pt x="10954318" y="4056364"/>
                </a:lnTo>
                <a:cubicBezTo>
                  <a:pt x="10995955" y="4056364"/>
                  <a:pt x="11029709" y="4090117"/>
                  <a:pt x="11029709" y="4131754"/>
                </a:cubicBezTo>
                <a:lnTo>
                  <a:pt x="11029709" y="4159639"/>
                </a:lnTo>
                <a:cubicBezTo>
                  <a:pt x="11029709" y="4201276"/>
                  <a:pt x="10995955" y="4235029"/>
                  <a:pt x="10954318" y="4235029"/>
                </a:cubicBezTo>
                <a:lnTo>
                  <a:pt x="10865110" y="4235029"/>
                </a:lnTo>
                <a:cubicBezTo>
                  <a:pt x="10823473" y="4235029"/>
                  <a:pt x="10789720" y="4201276"/>
                  <a:pt x="10789720" y="4159639"/>
                </a:cubicBezTo>
                <a:lnTo>
                  <a:pt x="10789720" y="4131754"/>
                </a:lnTo>
                <a:cubicBezTo>
                  <a:pt x="10789720" y="4090117"/>
                  <a:pt x="10823473" y="4056364"/>
                  <a:pt x="10865110" y="4056364"/>
                </a:cubicBezTo>
                <a:close/>
                <a:moveTo>
                  <a:pt x="10416524" y="3953451"/>
                </a:moveTo>
                <a:lnTo>
                  <a:pt x="10462075" y="3998981"/>
                </a:lnTo>
                <a:lnTo>
                  <a:pt x="10462322" y="4416276"/>
                </a:lnTo>
                <a:lnTo>
                  <a:pt x="10416524" y="4370623"/>
                </a:lnTo>
                <a:close/>
                <a:moveTo>
                  <a:pt x="1605" y="3891017"/>
                </a:moveTo>
                <a:lnTo>
                  <a:pt x="11354" y="3891017"/>
                </a:lnTo>
                <a:lnTo>
                  <a:pt x="11354" y="4238969"/>
                </a:lnTo>
                <a:lnTo>
                  <a:pt x="1605" y="4238969"/>
                </a:lnTo>
                <a:close/>
                <a:moveTo>
                  <a:pt x="10865110" y="3855365"/>
                </a:moveTo>
                <a:lnTo>
                  <a:pt x="10954318" y="3855365"/>
                </a:lnTo>
                <a:cubicBezTo>
                  <a:pt x="10995955" y="3855365"/>
                  <a:pt x="11029709" y="3889118"/>
                  <a:pt x="11029709" y="3930755"/>
                </a:cubicBezTo>
                <a:lnTo>
                  <a:pt x="11029709" y="3958640"/>
                </a:lnTo>
                <a:cubicBezTo>
                  <a:pt x="11029709" y="4000277"/>
                  <a:pt x="10995955" y="4034030"/>
                  <a:pt x="10954318" y="4034030"/>
                </a:cubicBezTo>
                <a:lnTo>
                  <a:pt x="10865110" y="4034030"/>
                </a:lnTo>
                <a:cubicBezTo>
                  <a:pt x="10823473" y="4034030"/>
                  <a:pt x="10789720" y="4000277"/>
                  <a:pt x="10789720" y="3958640"/>
                </a:cubicBezTo>
                <a:lnTo>
                  <a:pt x="10789720" y="3930755"/>
                </a:lnTo>
                <a:cubicBezTo>
                  <a:pt x="10789720" y="3889118"/>
                  <a:pt x="10823473" y="3855365"/>
                  <a:pt x="10865110" y="3855365"/>
                </a:cubicBezTo>
                <a:close/>
                <a:moveTo>
                  <a:pt x="10865110" y="3654246"/>
                </a:moveTo>
                <a:lnTo>
                  <a:pt x="10954318" y="3654246"/>
                </a:lnTo>
                <a:cubicBezTo>
                  <a:pt x="10995955" y="3654246"/>
                  <a:pt x="11029709" y="3687999"/>
                  <a:pt x="11029709" y="3729636"/>
                </a:cubicBezTo>
                <a:lnTo>
                  <a:pt x="11029709" y="3757521"/>
                </a:lnTo>
                <a:cubicBezTo>
                  <a:pt x="11029709" y="3799158"/>
                  <a:pt x="10995955" y="3832911"/>
                  <a:pt x="10954318" y="3832911"/>
                </a:cubicBezTo>
                <a:lnTo>
                  <a:pt x="10865110" y="3832911"/>
                </a:lnTo>
                <a:cubicBezTo>
                  <a:pt x="10823473" y="3832911"/>
                  <a:pt x="10789720" y="3799158"/>
                  <a:pt x="10789720" y="3757521"/>
                </a:cubicBezTo>
                <a:lnTo>
                  <a:pt x="10789720" y="3729636"/>
                </a:lnTo>
                <a:cubicBezTo>
                  <a:pt x="10789720" y="3687999"/>
                  <a:pt x="10823473" y="3654246"/>
                  <a:pt x="10865110" y="3654246"/>
                </a:cubicBezTo>
                <a:close/>
                <a:moveTo>
                  <a:pt x="10387883" y="3650165"/>
                </a:moveTo>
                <a:lnTo>
                  <a:pt x="10401956" y="3664232"/>
                </a:lnTo>
                <a:lnTo>
                  <a:pt x="10401956" y="4221448"/>
                </a:lnTo>
                <a:lnTo>
                  <a:pt x="10387883" y="4237611"/>
                </a:lnTo>
                <a:lnTo>
                  <a:pt x="10387883" y="4169377"/>
                </a:lnTo>
                <a:lnTo>
                  <a:pt x="10378132" y="4159630"/>
                </a:lnTo>
                <a:lnTo>
                  <a:pt x="10378132" y="3739744"/>
                </a:lnTo>
                <a:lnTo>
                  <a:pt x="10387883" y="3729998"/>
                </a:lnTo>
                <a:close/>
                <a:moveTo>
                  <a:pt x="10416524" y="3490750"/>
                </a:moveTo>
                <a:lnTo>
                  <a:pt x="10462075" y="3536157"/>
                </a:lnTo>
                <a:lnTo>
                  <a:pt x="10462322" y="3953453"/>
                </a:lnTo>
                <a:lnTo>
                  <a:pt x="10416524" y="3907799"/>
                </a:lnTo>
                <a:close/>
                <a:moveTo>
                  <a:pt x="10865110" y="3453250"/>
                </a:moveTo>
                <a:lnTo>
                  <a:pt x="10954318" y="3453250"/>
                </a:lnTo>
                <a:cubicBezTo>
                  <a:pt x="10995955" y="3453250"/>
                  <a:pt x="11029709" y="3487003"/>
                  <a:pt x="11029709" y="3528640"/>
                </a:cubicBezTo>
                <a:lnTo>
                  <a:pt x="11029709" y="3556525"/>
                </a:lnTo>
                <a:cubicBezTo>
                  <a:pt x="11029709" y="3598162"/>
                  <a:pt x="10995955" y="3631915"/>
                  <a:pt x="10954318" y="3631915"/>
                </a:cubicBezTo>
                <a:lnTo>
                  <a:pt x="10865110" y="3631915"/>
                </a:lnTo>
                <a:cubicBezTo>
                  <a:pt x="10823473" y="3631915"/>
                  <a:pt x="10789720" y="3598162"/>
                  <a:pt x="10789720" y="3556525"/>
                </a:cubicBezTo>
                <a:lnTo>
                  <a:pt x="10789720" y="3528640"/>
                </a:lnTo>
                <a:cubicBezTo>
                  <a:pt x="10789720" y="3487003"/>
                  <a:pt x="10823473" y="3453250"/>
                  <a:pt x="10865110" y="3453250"/>
                </a:cubicBezTo>
                <a:close/>
                <a:moveTo>
                  <a:pt x="10544183" y="3301086"/>
                </a:moveTo>
                <a:lnTo>
                  <a:pt x="10542931" y="3302338"/>
                </a:lnTo>
                <a:lnTo>
                  <a:pt x="10542931" y="3745667"/>
                </a:lnTo>
                <a:lnTo>
                  <a:pt x="10544183" y="3746918"/>
                </a:lnTo>
                <a:close/>
                <a:moveTo>
                  <a:pt x="733027" y="3298511"/>
                </a:moveTo>
                <a:cubicBezTo>
                  <a:pt x="739936" y="3298511"/>
                  <a:pt x="745610" y="3304188"/>
                  <a:pt x="745610" y="3311097"/>
                </a:cubicBezTo>
                <a:cubicBezTo>
                  <a:pt x="745610" y="3314552"/>
                  <a:pt x="744192" y="3317699"/>
                  <a:pt x="741910" y="3319981"/>
                </a:cubicBezTo>
                <a:lnTo>
                  <a:pt x="736876" y="3322078"/>
                </a:lnTo>
                <a:lnTo>
                  <a:pt x="736876" y="3445094"/>
                </a:lnTo>
                <a:lnTo>
                  <a:pt x="675312" y="3506665"/>
                </a:lnTo>
                <a:lnTo>
                  <a:pt x="670006" y="3501359"/>
                </a:lnTo>
                <a:lnTo>
                  <a:pt x="729351" y="3442008"/>
                </a:lnTo>
                <a:lnTo>
                  <a:pt x="729351" y="3322151"/>
                </a:lnTo>
                <a:lnTo>
                  <a:pt x="724143" y="3319981"/>
                </a:lnTo>
                <a:cubicBezTo>
                  <a:pt x="721861" y="3317699"/>
                  <a:pt x="720442" y="3314552"/>
                  <a:pt x="720442" y="3311097"/>
                </a:cubicBezTo>
                <a:cubicBezTo>
                  <a:pt x="720442" y="3304188"/>
                  <a:pt x="726117" y="3298511"/>
                  <a:pt x="733027" y="3298511"/>
                </a:cubicBezTo>
                <a:close/>
                <a:moveTo>
                  <a:pt x="10865110" y="3252127"/>
                </a:moveTo>
                <a:lnTo>
                  <a:pt x="10954318" y="3252127"/>
                </a:lnTo>
                <a:cubicBezTo>
                  <a:pt x="10995955" y="3252127"/>
                  <a:pt x="11029709" y="3285880"/>
                  <a:pt x="11029709" y="3327517"/>
                </a:cubicBezTo>
                <a:lnTo>
                  <a:pt x="11029709" y="3355402"/>
                </a:lnTo>
                <a:cubicBezTo>
                  <a:pt x="11029709" y="3397039"/>
                  <a:pt x="10995955" y="3430792"/>
                  <a:pt x="10954318" y="3430792"/>
                </a:cubicBezTo>
                <a:lnTo>
                  <a:pt x="10865110" y="3430792"/>
                </a:lnTo>
                <a:cubicBezTo>
                  <a:pt x="10823473" y="3430792"/>
                  <a:pt x="10789720" y="3397039"/>
                  <a:pt x="10789720" y="3355402"/>
                </a:cubicBezTo>
                <a:lnTo>
                  <a:pt x="10789720" y="3327517"/>
                </a:lnTo>
                <a:cubicBezTo>
                  <a:pt x="10789720" y="3285880"/>
                  <a:pt x="10823473" y="3252127"/>
                  <a:pt x="10865110" y="3252127"/>
                </a:cubicBezTo>
                <a:close/>
                <a:moveTo>
                  <a:pt x="10363914" y="3101210"/>
                </a:moveTo>
                <a:lnTo>
                  <a:pt x="10369345" y="3101210"/>
                </a:lnTo>
                <a:lnTo>
                  <a:pt x="10369345" y="3220526"/>
                </a:lnTo>
                <a:lnTo>
                  <a:pt x="10392923" y="3244093"/>
                </a:lnTo>
                <a:lnTo>
                  <a:pt x="10388973" y="3247917"/>
                </a:lnTo>
                <a:lnTo>
                  <a:pt x="10363914" y="3222871"/>
                </a:lnTo>
                <a:close/>
                <a:moveTo>
                  <a:pt x="609655" y="3079770"/>
                </a:moveTo>
                <a:lnTo>
                  <a:pt x="609655" y="3725932"/>
                </a:lnTo>
                <a:lnTo>
                  <a:pt x="615696" y="3725932"/>
                </a:lnTo>
                <a:lnTo>
                  <a:pt x="615696" y="3084208"/>
                </a:lnTo>
                <a:lnTo>
                  <a:pt x="610622" y="3082105"/>
                </a:lnTo>
                <a:close/>
                <a:moveTo>
                  <a:pt x="1605" y="3060619"/>
                </a:moveTo>
                <a:lnTo>
                  <a:pt x="11354" y="3060619"/>
                </a:lnTo>
                <a:lnTo>
                  <a:pt x="11354" y="3273462"/>
                </a:lnTo>
                <a:lnTo>
                  <a:pt x="1605" y="3273462"/>
                </a:lnTo>
                <a:close/>
                <a:moveTo>
                  <a:pt x="10865110" y="3051129"/>
                </a:moveTo>
                <a:lnTo>
                  <a:pt x="10954318" y="3051129"/>
                </a:lnTo>
                <a:cubicBezTo>
                  <a:pt x="10995955" y="3051129"/>
                  <a:pt x="11029709" y="3084882"/>
                  <a:pt x="11029709" y="3126519"/>
                </a:cubicBezTo>
                <a:lnTo>
                  <a:pt x="11029709" y="3154404"/>
                </a:lnTo>
                <a:cubicBezTo>
                  <a:pt x="11029709" y="3196041"/>
                  <a:pt x="10995955" y="3229794"/>
                  <a:pt x="10954318" y="3229794"/>
                </a:cubicBezTo>
                <a:lnTo>
                  <a:pt x="10865110" y="3229794"/>
                </a:lnTo>
                <a:cubicBezTo>
                  <a:pt x="10823473" y="3229794"/>
                  <a:pt x="10789720" y="3196041"/>
                  <a:pt x="10789720" y="3154404"/>
                </a:cubicBezTo>
                <a:lnTo>
                  <a:pt x="10789720" y="3126519"/>
                </a:lnTo>
                <a:cubicBezTo>
                  <a:pt x="10789720" y="3084882"/>
                  <a:pt x="10823473" y="3051129"/>
                  <a:pt x="10865110" y="3051129"/>
                </a:cubicBezTo>
                <a:close/>
                <a:moveTo>
                  <a:pt x="10865110" y="2850010"/>
                </a:moveTo>
                <a:lnTo>
                  <a:pt x="10954318" y="2850010"/>
                </a:lnTo>
                <a:cubicBezTo>
                  <a:pt x="10995955" y="2850010"/>
                  <a:pt x="11029709" y="2883763"/>
                  <a:pt x="11029709" y="2925400"/>
                </a:cubicBezTo>
                <a:lnTo>
                  <a:pt x="11029709" y="2953285"/>
                </a:lnTo>
                <a:cubicBezTo>
                  <a:pt x="11029709" y="2994922"/>
                  <a:pt x="10995955" y="3028675"/>
                  <a:pt x="10954318" y="3028675"/>
                </a:cubicBezTo>
                <a:lnTo>
                  <a:pt x="10865110" y="3028675"/>
                </a:lnTo>
                <a:cubicBezTo>
                  <a:pt x="10823473" y="3028675"/>
                  <a:pt x="10789720" y="2994922"/>
                  <a:pt x="10789720" y="2953285"/>
                </a:cubicBezTo>
                <a:lnTo>
                  <a:pt x="10789720" y="2925400"/>
                </a:lnTo>
                <a:cubicBezTo>
                  <a:pt x="10789720" y="2883763"/>
                  <a:pt x="10823473" y="2850010"/>
                  <a:pt x="10865110" y="2850010"/>
                </a:cubicBezTo>
                <a:close/>
                <a:moveTo>
                  <a:pt x="10865110" y="2648877"/>
                </a:moveTo>
                <a:lnTo>
                  <a:pt x="10954318" y="2648877"/>
                </a:lnTo>
                <a:cubicBezTo>
                  <a:pt x="10995955" y="2648877"/>
                  <a:pt x="11029709" y="2682630"/>
                  <a:pt x="11029709" y="2724267"/>
                </a:cubicBezTo>
                <a:lnTo>
                  <a:pt x="11029709" y="2752151"/>
                </a:lnTo>
                <a:cubicBezTo>
                  <a:pt x="11029709" y="2793788"/>
                  <a:pt x="10995955" y="2827541"/>
                  <a:pt x="10954318" y="2827541"/>
                </a:cubicBezTo>
                <a:lnTo>
                  <a:pt x="10865110" y="2827541"/>
                </a:lnTo>
                <a:cubicBezTo>
                  <a:pt x="10823473" y="2827541"/>
                  <a:pt x="10789720" y="2793788"/>
                  <a:pt x="10789720" y="2752151"/>
                </a:cubicBezTo>
                <a:lnTo>
                  <a:pt x="10789720" y="2724267"/>
                </a:lnTo>
                <a:cubicBezTo>
                  <a:pt x="10789720" y="2682630"/>
                  <a:pt x="10823473" y="2648877"/>
                  <a:pt x="10865110" y="2648877"/>
                </a:cubicBezTo>
                <a:close/>
                <a:moveTo>
                  <a:pt x="671722" y="2505131"/>
                </a:moveTo>
                <a:lnTo>
                  <a:pt x="713054" y="2546342"/>
                </a:lnTo>
                <a:lnTo>
                  <a:pt x="713054" y="2811625"/>
                </a:lnTo>
                <a:lnTo>
                  <a:pt x="748586" y="2847284"/>
                </a:lnTo>
                <a:lnTo>
                  <a:pt x="748586" y="3160564"/>
                </a:lnTo>
                <a:lnTo>
                  <a:pt x="710709" y="3198567"/>
                </a:lnTo>
                <a:lnTo>
                  <a:pt x="710709" y="3257793"/>
                </a:lnTo>
                <a:lnTo>
                  <a:pt x="669995" y="3298510"/>
                </a:lnTo>
                <a:close/>
                <a:moveTo>
                  <a:pt x="10505528" y="2504020"/>
                </a:moveTo>
                <a:lnTo>
                  <a:pt x="10505528" y="2669605"/>
                </a:lnTo>
                <a:lnTo>
                  <a:pt x="10491209" y="2655292"/>
                </a:lnTo>
                <a:lnTo>
                  <a:pt x="10491209" y="2515495"/>
                </a:lnTo>
                <a:close/>
                <a:moveTo>
                  <a:pt x="290194" y="2453925"/>
                </a:moveTo>
                <a:lnTo>
                  <a:pt x="300436" y="2453925"/>
                </a:lnTo>
                <a:lnTo>
                  <a:pt x="300436" y="2936987"/>
                </a:lnTo>
                <a:lnTo>
                  <a:pt x="337083" y="2973633"/>
                </a:lnTo>
                <a:lnTo>
                  <a:pt x="337083" y="3620676"/>
                </a:lnTo>
                <a:lnTo>
                  <a:pt x="139902" y="3817725"/>
                </a:lnTo>
                <a:lnTo>
                  <a:pt x="139902" y="4438364"/>
                </a:lnTo>
                <a:lnTo>
                  <a:pt x="129660" y="4438364"/>
                </a:lnTo>
                <a:lnTo>
                  <a:pt x="129660" y="3824760"/>
                </a:lnTo>
                <a:lnTo>
                  <a:pt x="129659" y="3824761"/>
                </a:lnTo>
                <a:lnTo>
                  <a:pt x="129659" y="3751838"/>
                </a:lnTo>
                <a:lnTo>
                  <a:pt x="326843" y="3554543"/>
                </a:lnTo>
                <a:lnTo>
                  <a:pt x="326843" y="2977952"/>
                </a:lnTo>
                <a:lnTo>
                  <a:pt x="290194" y="2941306"/>
                </a:lnTo>
                <a:close/>
                <a:moveTo>
                  <a:pt x="672452" y="2366937"/>
                </a:moveTo>
                <a:lnTo>
                  <a:pt x="715016" y="2409629"/>
                </a:lnTo>
                <a:lnTo>
                  <a:pt x="715016" y="2489954"/>
                </a:lnTo>
                <a:lnTo>
                  <a:pt x="715139" y="2500937"/>
                </a:lnTo>
                <a:lnTo>
                  <a:pt x="672452" y="2458121"/>
                </a:lnTo>
                <a:close/>
                <a:moveTo>
                  <a:pt x="672470" y="2279700"/>
                </a:moveTo>
                <a:lnTo>
                  <a:pt x="715034" y="2322268"/>
                </a:lnTo>
                <a:lnTo>
                  <a:pt x="715034" y="2351881"/>
                </a:lnTo>
                <a:lnTo>
                  <a:pt x="715157" y="2362864"/>
                </a:lnTo>
                <a:lnTo>
                  <a:pt x="672470" y="2320048"/>
                </a:lnTo>
                <a:close/>
                <a:moveTo>
                  <a:pt x="1599" y="2128183"/>
                </a:moveTo>
                <a:lnTo>
                  <a:pt x="11348" y="2128183"/>
                </a:lnTo>
                <a:lnTo>
                  <a:pt x="11348" y="2500936"/>
                </a:lnTo>
                <a:lnTo>
                  <a:pt x="1599" y="2500936"/>
                </a:lnTo>
                <a:close/>
                <a:moveTo>
                  <a:pt x="10400085" y="2114734"/>
                </a:moveTo>
                <a:lnTo>
                  <a:pt x="10403912" y="2118560"/>
                </a:lnTo>
                <a:lnTo>
                  <a:pt x="10359595" y="2162855"/>
                </a:lnTo>
                <a:lnTo>
                  <a:pt x="10359595" y="3058400"/>
                </a:lnTo>
                <a:lnTo>
                  <a:pt x="10406010" y="3104794"/>
                </a:lnTo>
                <a:lnTo>
                  <a:pt x="10402183" y="3108742"/>
                </a:lnTo>
                <a:lnTo>
                  <a:pt x="10354163" y="3060621"/>
                </a:lnTo>
                <a:lnTo>
                  <a:pt x="10354163" y="2160634"/>
                </a:lnTo>
                <a:close/>
                <a:moveTo>
                  <a:pt x="10389141" y="1955934"/>
                </a:moveTo>
                <a:lnTo>
                  <a:pt x="10393091" y="1959760"/>
                </a:lnTo>
                <a:lnTo>
                  <a:pt x="10369513" y="1983327"/>
                </a:lnTo>
                <a:lnTo>
                  <a:pt x="10369513" y="2102641"/>
                </a:lnTo>
                <a:lnTo>
                  <a:pt x="10364082" y="2102641"/>
                </a:lnTo>
                <a:lnTo>
                  <a:pt x="10364082" y="1980982"/>
                </a:lnTo>
                <a:close/>
                <a:moveTo>
                  <a:pt x="10649259" y="1658201"/>
                </a:moveTo>
                <a:lnTo>
                  <a:pt x="10702775" y="1711751"/>
                </a:lnTo>
                <a:lnTo>
                  <a:pt x="10702775" y="3869794"/>
                </a:lnTo>
                <a:lnTo>
                  <a:pt x="10649013" y="3778611"/>
                </a:lnTo>
                <a:lnTo>
                  <a:pt x="10649013" y="2150886"/>
                </a:lnTo>
                <a:close/>
                <a:moveTo>
                  <a:pt x="325236" y="1550975"/>
                </a:moveTo>
                <a:lnTo>
                  <a:pt x="335478" y="1550975"/>
                </a:lnTo>
                <a:lnTo>
                  <a:pt x="335478" y="1776157"/>
                </a:lnTo>
                <a:lnTo>
                  <a:pt x="187408" y="1924121"/>
                </a:lnTo>
                <a:lnTo>
                  <a:pt x="187408" y="2787565"/>
                </a:lnTo>
                <a:lnTo>
                  <a:pt x="141628" y="2741911"/>
                </a:lnTo>
                <a:lnTo>
                  <a:pt x="141998" y="2480371"/>
                </a:lnTo>
                <a:lnTo>
                  <a:pt x="141998" y="1955192"/>
                </a:lnTo>
                <a:lnTo>
                  <a:pt x="325236" y="1771839"/>
                </a:lnTo>
                <a:close/>
                <a:moveTo>
                  <a:pt x="283783" y="1506926"/>
                </a:moveTo>
                <a:lnTo>
                  <a:pt x="378920" y="1506926"/>
                </a:lnTo>
                <a:lnTo>
                  <a:pt x="378920" y="1517168"/>
                </a:lnTo>
                <a:lnTo>
                  <a:pt x="283783" y="1517168"/>
                </a:lnTo>
                <a:close/>
                <a:moveTo>
                  <a:pt x="10544183" y="1453572"/>
                </a:moveTo>
                <a:lnTo>
                  <a:pt x="10542896" y="1454859"/>
                </a:lnTo>
                <a:lnTo>
                  <a:pt x="10542896" y="1898189"/>
                </a:lnTo>
                <a:lnTo>
                  <a:pt x="10544183" y="1899475"/>
                </a:lnTo>
                <a:close/>
                <a:moveTo>
                  <a:pt x="369483" y="1293510"/>
                </a:moveTo>
                <a:lnTo>
                  <a:pt x="376726" y="1300751"/>
                </a:lnTo>
                <a:lnTo>
                  <a:pt x="324736" y="1352760"/>
                </a:lnTo>
                <a:lnTo>
                  <a:pt x="317492" y="1345519"/>
                </a:lnTo>
                <a:close/>
                <a:moveTo>
                  <a:pt x="164209" y="1276562"/>
                </a:moveTo>
                <a:lnTo>
                  <a:pt x="164270" y="1276624"/>
                </a:lnTo>
                <a:lnTo>
                  <a:pt x="164209" y="1276685"/>
                </a:lnTo>
                <a:close/>
                <a:moveTo>
                  <a:pt x="10462287" y="1247075"/>
                </a:moveTo>
                <a:lnTo>
                  <a:pt x="10462040" y="1664371"/>
                </a:lnTo>
                <a:lnTo>
                  <a:pt x="10416489" y="1709901"/>
                </a:lnTo>
                <a:lnTo>
                  <a:pt x="10416489" y="1292728"/>
                </a:lnTo>
                <a:close/>
                <a:moveTo>
                  <a:pt x="171367" y="1141083"/>
                </a:moveTo>
                <a:cubicBezTo>
                  <a:pt x="180436" y="1150214"/>
                  <a:pt x="193184" y="1163023"/>
                  <a:pt x="207266" y="1177155"/>
                </a:cubicBezTo>
                <a:lnTo>
                  <a:pt x="235600" y="1205555"/>
                </a:lnTo>
                <a:lnTo>
                  <a:pt x="244291" y="1196885"/>
                </a:lnTo>
                <a:cubicBezTo>
                  <a:pt x="273134" y="1168074"/>
                  <a:pt x="297843" y="1143304"/>
                  <a:pt x="299571" y="1141329"/>
                </a:cubicBezTo>
                <a:lnTo>
                  <a:pt x="307716" y="1147375"/>
                </a:lnTo>
                <a:cubicBezTo>
                  <a:pt x="307716" y="1147375"/>
                  <a:pt x="306814" y="1148694"/>
                  <a:pt x="249516" y="1205937"/>
                </a:cubicBezTo>
                <a:lnTo>
                  <a:pt x="242734" y="1212705"/>
                </a:lnTo>
                <a:lnTo>
                  <a:pt x="251171" y="1221162"/>
                </a:lnTo>
                <a:cubicBezTo>
                  <a:pt x="279983" y="1250004"/>
                  <a:pt x="304754" y="1274712"/>
                  <a:pt x="306729" y="1276439"/>
                </a:cubicBezTo>
                <a:lnTo>
                  <a:pt x="300683" y="1284584"/>
                </a:lnTo>
                <a:cubicBezTo>
                  <a:pt x="300683" y="1284584"/>
                  <a:pt x="299364" y="1283682"/>
                  <a:pt x="242119" y="1226387"/>
                </a:cubicBezTo>
                <a:lnTo>
                  <a:pt x="235584" y="1219839"/>
                </a:lnTo>
                <a:lnTo>
                  <a:pt x="215911" y="1239471"/>
                </a:lnTo>
                <a:cubicBezTo>
                  <a:pt x="202972" y="1252371"/>
                  <a:pt x="188209" y="1267077"/>
                  <a:pt x="171365" y="1283843"/>
                </a:cubicBezTo>
                <a:lnTo>
                  <a:pt x="164270" y="1276624"/>
                </a:lnTo>
                <a:lnTo>
                  <a:pt x="200283" y="1240788"/>
                </a:lnTo>
                <a:lnTo>
                  <a:pt x="228449" y="1212689"/>
                </a:lnTo>
                <a:lnTo>
                  <a:pt x="208583" y="1192784"/>
                </a:lnTo>
                <a:cubicBezTo>
                  <a:pt x="195682" y="1179845"/>
                  <a:pt x="180975" y="1165083"/>
                  <a:pt x="164209" y="1148240"/>
                </a:cubicBezTo>
                <a:lnTo>
                  <a:pt x="164086" y="1148240"/>
                </a:lnTo>
                <a:close/>
                <a:moveTo>
                  <a:pt x="146070" y="1122945"/>
                </a:moveTo>
                <a:lnTo>
                  <a:pt x="146070" y="1302104"/>
                </a:lnTo>
                <a:lnTo>
                  <a:pt x="325237" y="1302104"/>
                </a:lnTo>
                <a:lnTo>
                  <a:pt x="325237" y="1122945"/>
                </a:lnTo>
                <a:close/>
                <a:moveTo>
                  <a:pt x="135828" y="1112703"/>
                </a:moveTo>
                <a:lnTo>
                  <a:pt x="335477" y="1112703"/>
                </a:lnTo>
                <a:lnTo>
                  <a:pt x="335477" y="1312346"/>
                </a:lnTo>
                <a:lnTo>
                  <a:pt x="135828" y="1312346"/>
                </a:lnTo>
                <a:close/>
                <a:moveTo>
                  <a:pt x="10544183" y="1080326"/>
                </a:moveTo>
                <a:lnTo>
                  <a:pt x="10542896" y="1081613"/>
                </a:lnTo>
                <a:lnTo>
                  <a:pt x="10542896" y="1144046"/>
                </a:lnTo>
                <a:lnTo>
                  <a:pt x="10544183" y="1142759"/>
                </a:lnTo>
                <a:close/>
                <a:moveTo>
                  <a:pt x="145315" y="1068078"/>
                </a:moveTo>
                <a:lnTo>
                  <a:pt x="152557" y="1075320"/>
                </a:lnTo>
                <a:lnTo>
                  <a:pt x="100555" y="1127322"/>
                </a:lnTo>
                <a:lnTo>
                  <a:pt x="93313" y="1120080"/>
                </a:lnTo>
                <a:close/>
                <a:moveTo>
                  <a:pt x="1605" y="985861"/>
                </a:moveTo>
                <a:lnTo>
                  <a:pt x="11354" y="985861"/>
                </a:lnTo>
                <a:lnTo>
                  <a:pt x="11354" y="1233623"/>
                </a:lnTo>
                <a:lnTo>
                  <a:pt x="1605" y="1233623"/>
                </a:lnTo>
                <a:close/>
                <a:moveTo>
                  <a:pt x="10387849" y="962914"/>
                </a:moveTo>
                <a:lnTo>
                  <a:pt x="10401922" y="979201"/>
                </a:lnTo>
                <a:lnTo>
                  <a:pt x="10401922" y="1536295"/>
                </a:lnTo>
                <a:lnTo>
                  <a:pt x="10387849" y="1550360"/>
                </a:lnTo>
                <a:lnTo>
                  <a:pt x="10387849" y="1470599"/>
                </a:lnTo>
                <a:lnTo>
                  <a:pt x="10378098" y="1460782"/>
                </a:lnTo>
                <a:lnTo>
                  <a:pt x="10378098" y="1040895"/>
                </a:lnTo>
                <a:lnTo>
                  <a:pt x="10387849" y="1031149"/>
                </a:lnTo>
                <a:close/>
                <a:moveTo>
                  <a:pt x="369367" y="926693"/>
                </a:moveTo>
                <a:lnTo>
                  <a:pt x="376609" y="933935"/>
                </a:lnTo>
                <a:lnTo>
                  <a:pt x="324607" y="985937"/>
                </a:lnTo>
                <a:lnTo>
                  <a:pt x="317365" y="978695"/>
                </a:lnTo>
                <a:close/>
                <a:moveTo>
                  <a:pt x="164209" y="909732"/>
                </a:moveTo>
                <a:lnTo>
                  <a:pt x="164270" y="909795"/>
                </a:lnTo>
                <a:lnTo>
                  <a:pt x="164209" y="909855"/>
                </a:lnTo>
                <a:close/>
                <a:moveTo>
                  <a:pt x="10462287" y="784249"/>
                </a:moveTo>
                <a:lnTo>
                  <a:pt x="10462040" y="1201545"/>
                </a:lnTo>
                <a:lnTo>
                  <a:pt x="10416489" y="1247075"/>
                </a:lnTo>
                <a:lnTo>
                  <a:pt x="10416489" y="829903"/>
                </a:lnTo>
                <a:close/>
                <a:moveTo>
                  <a:pt x="171367" y="774129"/>
                </a:moveTo>
                <a:cubicBezTo>
                  <a:pt x="180436" y="783260"/>
                  <a:pt x="193184" y="796069"/>
                  <a:pt x="207266" y="810201"/>
                </a:cubicBezTo>
                <a:lnTo>
                  <a:pt x="235662" y="838663"/>
                </a:lnTo>
                <a:lnTo>
                  <a:pt x="244291" y="830055"/>
                </a:lnTo>
                <a:cubicBezTo>
                  <a:pt x="273134" y="801244"/>
                  <a:pt x="297843" y="776474"/>
                  <a:pt x="299571" y="774499"/>
                </a:cubicBezTo>
                <a:lnTo>
                  <a:pt x="307716" y="780545"/>
                </a:lnTo>
                <a:cubicBezTo>
                  <a:pt x="307716" y="780545"/>
                  <a:pt x="306814" y="781864"/>
                  <a:pt x="249516" y="839107"/>
                </a:cubicBezTo>
                <a:lnTo>
                  <a:pt x="242796" y="845813"/>
                </a:lnTo>
                <a:lnTo>
                  <a:pt x="251171" y="854208"/>
                </a:lnTo>
                <a:cubicBezTo>
                  <a:pt x="279983" y="883050"/>
                  <a:pt x="304754" y="907758"/>
                  <a:pt x="306729" y="909485"/>
                </a:cubicBezTo>
                <a:lnTo>
                  <a:pt x="300683" y="917630"/>
                </a:lnTo>
                <a:cubicBezTo>
                  <a:pt x="300683" y="917630"/>
                  <a:pt x="299364" y="916728"/>
                  <a:pt x="242119" y="859433"/>
                </a:cubicBezTo>
                <a:lnTo>
                  <a:pt x="235646" y="852948"/>
                </a:lnTo>
                <a:lnTo>
                  <a:pt x="215911" y="872641"/>
                </a:lnTo>
                <a:cubicBezTo>
                  <a:pt x="202972" y="885541"/>
                  <a:pt x="188209" y="900247"/>
                  <a:pt x="171365" y="917013"/>
                </a:cubicBezTo>
                <a:lnTo>
                  <a:pt x="164270" y="909795"/>
                </a:lnTo>
                <a:lnTo>
                  <a:pt x="200283" y="873958"/>
                </a:lnTo>
                <a:lnTo>
                  <a:pt x="228511" y="845798"/>
                </a:lnTo>
                <a:lnTo>
                  <a:pt x="208583" y="825830"/>
                </a:lnTo>
                <a:cubicBezTo>
                  <a:pt x="195682" y="812891"/>
                  <a:pt x="180975" y="798129"/>
                  <a:pt x="164209" y="781286"/>
                </a:cubicBezTo>
                <a:lnTo>
                  <a:pt x="164086" y="781286"/>
                </a:lnTo>
                <a:close/>
                <a:moveTo>
                  <a:pt x="146070" y="755992"/>
                </a:moveTo>
                <a:lnTo>
                  <a:pt x="146070" y="935151"/>
                </a:lnTo>
                <a:lnTo>
                  <a:pt x="325237" y="935151"/>
                </a:lnTo>
                <a:lnTo>
                  <a:pt x="325237" y="755992"/>
                </a:lnTo>
                <a:close/>
                <a:moveTo>
                  <a:pt x="135828" y="745750"/>
                </a:moveTo>
                <a:lnTo>
                  <a:pt x="335477" y="745750"/>
                </a:lnTo>
                <a:lnTo>
                  <a:pt x="335477" y="945391"/>
                </a:lnTo>
                <a:lnTo>
                  <a:pt x="135828" y="945391"/>
                </a:lnTo>
                <a:close/>
                <a:moveTo>
                  <a:pt x="145198" y="701256"/>
                </a:moveTo>
                <a:lnTo>
                  <a:pt x="152440" y="708498"/>
                </a:lnTo>
                <a:lnTo>
                  <a:pt x="100438" y="760500"/>
                </a:lnTo>
                <a:lnTo>
                  <a:pt x="93196" y="753258"/>
                </a:lnTo>
                <a:close/>
                <a:moveTo>
                  <a:pt x="9958337" y="683072"/>
                </a:moveTo>
                <a:lnTo>
                  <a:pt x="10341948" y="683072"/>
                </a:lnTo>
                <a:lnTo>
                  <a:pt x="10430293" y="771418"/>
                </a:lnTo>
                <a:lnTo>
                  <a:pt x="10423383" y="778327"/>
                </a:lnTo>
                <a:lnTo>
                  <a:pt x="10337999" y="692820"/>
                </a:lnTo>
                <a:lnTo>
                  <a:pt x="9958337" y="692820"/>
                </a:lnTo>
                <a:close/>
                <a:moveTo>
                  <a:pt x="10101713" y="582388"/>
                </a:moveTo>
                <a:lnTo>
                  <a:pt x="10362676" y="582388"/>
                </a:lnTo>
                <a:lnTo>
                  <a:pt x="10364157" y="583746"/>
                </a:lnTo>
                <a:lnTo>
                  <a:pt x="10492233" y="711822"/>
                </a:lnTo>
                <a:lnTo>
                  <a:pt x="10485324" y="718731"/>
                </a:lnTo>
                <a:lnTo>
                  <a:pt x="10358728" y="592136"/>
                </a:lnTo>
                <a:lnTo>
                  <a:pt x="10101713" y="592136"/>
                </a:lnTo>
                <a:close/>
                <a:moveTo>
                  <a:pt x="369497" y="559672"/>
                </a:moveTo>
                <a:lnTo>
                  <a:pt x="376740" y="566913"/>
                </a:lnTo>
                <a:lnTo>
                  <a:pt x="324750" y="618922"/>
                </a:lnTo>
                <a:lnTo>
                  <a:pt x="317506" y="611681"/>
                </a:lnTo>
                <a:close/>
                <a:moveTo>
                  <a:pt x="164210" y="542778"/>
                </a:moveTo>
                <a:lnTo>
                  <a:pt x="164272" y="542841"/>
                </a:lnTo>
                <a:lnTo>
                  <a:pt x="164210" y="542901"/>
                </a:lnTo>
                <a:close/>
                <a:moveTo>
                  <a:pt x="8643770" y="528465"/>
                </a:moveTo>
                <a:lnTo>
                  <a:pt x="9415682" y="528465"/>
                </a:lnTo>
                <a:lnTo>
                  <a:pt x="9494156" y="606940"/>
                </a:lnTo>
                <a:lnTo>
                  <a:pt x="8725452" y="610147"/>
                </a:lnTo>
                <a:close/>
                <a:moveTo>
                  <a:pt x="9546469" y="517856"/>
                </a:moveTo>
                <a:lnTo>
                  <a:pt x="9683182" y="654446"/>
                </a:lnTo>
                <a:lnTo>
                  <a:pt x="9932301" y="654446"/>
                </a:lnTo>
                <a:lnTo>
                  <a:pt x="9886772" y="699976"/>
                </a:lnTo>
                <a:lnTo>
                  <a:pt x="9624081" y="699976"/>
                </a:lnTo>
                <a:lnTo>
                  <a:pt x="9445169" y="521188"/>
                </a:lnTo>
                <a:close/>
                <a:moveTo>
                  <a:pt x="8260899" y="502184"/>
                </a:moveTo>
                <a:lnTo>
                  <a:pt x="8334438" y="575600"/>
                </a:lnTo>
                <a:lnTo>
                  <a:pt x="8643769" y="575600"/>
                </a:lnTo>
                <a:lnTo>
                  <a:pt x="8643769" y="585348"/>
                </a:lnTo>
                <a:lnTo>
                  <a:pt x="8330366" y="585348"/>
                </a:lnTo>
                <a:lnTo>
                  <a:pt x="8253989" y="509094"/>
                </a:lnTo>
                <a:close/>
                <a:moveTo>
                  <a:pt x="8240292" y="428645"/>
                </a:moveTo>
                <a:lnTo>
                  <a:pt x="8252137" y="428893"/>
                </a:lnTo>
                <a:lnTo>
                  <a:pt x="9646413" y="428893"/>
                </a:lnTo>
                <a:lnTo>
                  <a:pt x="9785596" y="568196"/>
                </a:lnTo>
                <a:lnTo>
                  <a:pt x="10039526" y="568196"/>
                </a:lnTo>
                <a:lnTo>
                  <a:pt x="10078269" y="606939"/>
                </a:lnTo>
                <a:lnTo>
                  <a:pt x="9701691" y="606939"/>
                </a:lnTo>
                <a:lnTo>
                  <a:pt x="9568433" y="473681"/>
                </a:lnTo>
                <a:lnTo>
                  <a:pt x="8285205" y="473681"/>
                </a:lnTo>
                <a:close/>
                <a:moveTo>
                  <a:pt x="171368" y="407299"/>
                </a:moveTo>
                <a:cubicBezTo>
                  <a:pt x="180437" y="416430"/>
                  <a:pt x="193185" y="429239"/>
                  <a:pt x="207267" y="443371"/>
                </a:cubicBezTo>
                <a:lnTo>
                  <a:pt x="235602" y="471771"/>
                </a:lnTo>
                <a:lnTo>
                  <a:pt x="244292" y="463101"/>
                </a:lnTo>
                <a:cubicBezTo>
                  <a:pt x="273135" y="434291"/>
                  <a:pt x="297844" y="409521"/>
                  <a:pt x="299572" y="407546"/>
                </a:cubicBezTo>
                <a:lnTo>
                  <a:pt x="307717" y="413592"/>
                </a:lnTo>
                <a:cubicBezTo>
                  <a:pt x="307717" y="413592"/>
                  <a:pt x="306815" y="414911"/>
                  <a:pt x="249517" y="472153"/>
                </a:cubicBezTo>
                <a:lnTo>
                  <a:pt x="242735" y="478921"/>
                </a:lnTo>
                <a:lnTo>
                  <a:pt x="251172" y="487377"/>
                </a:lnTo>
                <a:cubicBezTo>
                  <a:pt x="279984" y="516219"/>
                  <a:pt x="304755" y="540927"/>
                  <a:pt x="306730" y="542654"/>
                </a:cubicBezTo>
                <a:lnTo>
                  <a:pt x="300684" y="550799"/>
                </a:lnTo>
                <a:cubicBezTo>
                  <a:pt x="300684" y="550799"/>
                  <a:pt x="299365" y="549897"/>
                  <a:pt x="242120" y="492603"/>
                </a:cubicBezTo>
                <a:lnTo>
                  <a:pt x="235586" y="486055"/>
                </a:lnTo>
                <a:lnTo>
                  <a:pt x="215912" y="505687"/>
                </a:lnTo>
                <a:cubicBezTo>
                  <a:pt x="202973" y="518587"/>
                  <a:pt x="188210" y="533294"/>
                  <a:pt x="171366" y="550059"/>
                </a:cubicBezTo>
                <a:lnTo>
                  <a:pt x="164272" y="542841"/>
                </a:lnTo>
                <a:lnTo>
                  <a:pt x="200284" y="507004"/>
                </a:lnTo>
                <a:lnTo>
                  <a:pt x="228450" y="478905"/>
                </a:lnTo>
                <a:lnTo>
                  <a:pt x="208584" y="459000"/>
                </a:lnTo>
                <a:cubicBezTo>
                  <a:pt x="195683" y="446061"/>
                  <a:pt x="180977" y="431299"/>
                  <a:pt x="164210" y="414456"/>
                </a:cubicBezTo>
                <a:lnTo>
                  <a:pt x="164087" y="414456"/>
                </a:lnTo>
                <a:close/>
                <a:moveTo>
                  <a:pt x="7978834" y="390150"/>
                </a:moveTo>
                <a:lnTo>
                  <a:pt x="8040404" y="451596"/>
                </a:lnTo>
                <a:lnTo>
                  <a:pt x="8221537" y="451596"/>
                </a:lnTo>
                <a:lnTo>
                  <a:pt x="8221537" y="461344"/>
                </a:lnTo>
                <a:lnTo>
                  <a:pt x="8036333" y="461344"/>
                </a:lnTo>
                <a:lnTo>
                  <a:pt x="7971924" y="396937"/>
                </a:lnTo>
                <a:close/>
                <a:moveTo>
                  <a:pt x="146072" y="389038"/>
                </a:moveTo>
                <a:lnTo>
                  <a:pt x="146072" y="568196"/>
                </a:lnTo>
                <a:lnTo>
                  <a:pt x="325239" y="568196"/>
                </a:lnTo>
                <a:lnTo>
                  <a:pt x="325239" y="389038"/>
                </a:lnTo>
                <a:close/>
                <a:moveTo>
                  <a:pt x="135830" y="378796"/>
                </a:moveTo>
                <a:lnTo>
                  <a:pt x="335479" y="378796"/>
                </a:lnTo>
                <a:lnTo>
                  <a:pt x="335479" y="578438"/>
                </a:lnTo>
                <a:lnTo>
                  <a:pt x="135830" y="578438"/>
                </a:lnTo>
                <a:close/>
                <a:moveTo>
                  <a:pt x="5864224" y="355849"/>
                </a:moveTo>
                <a:lnTo>
                  <a:pt x="5763663" y="456533"/>
                </a:lnTo>
                <a:lnTo>
                  <a:pt x="5746635" y="473562"/>
                </a:lnTo>
                <a:lnTo>
                  <a:pt x="5746513" y="473562"/>
                </a:lnTo>
                <a:lnTo>
                  <a:pt x="5733436" y="486639"/>
                </a:lnTo>
                <a:lnTo>
                  <a:pt x="5415713" y="486639"/>
                </a:lnTo>
                <a:lnTo>
                  <a:pt x="5344147" y="558204"/>
                </a:lnTo>
                <a:lnTo>
                  <a:pt x="4937092" y="558204"/>
                </a:lnTo>
                <a:lnTo>
                  <a:pt x="5008658" y="486639"/>
                </a:lnTo>
                <a:lnTo>
                  <a:pt x="4783723" y="486639"/>
                </a:lnTo>
                <a:lnTo>
                  <a:pt x="4712157" y="558204"/>
                </a:lnTo>
                <a:lnTo>
                  <a:pt x="4305102" y="558204"/>
                </a:lnTo>
                <a:lnTo>
                  <a:pt x="4376668" y="486639"/>
                </a:lnTo>
                <a:lnTo>
                  <a:pt x="4151734" y="486639"/>
                </a:lnTo>
                <a:lnTo>
                  <a:pt x="4080168" y="558204"/>
                </a:lnTo>
                <a:lnTo>
                  <a:pt x="3673113" y="558204"/>
                </a:lnTo>
                <a:lnTo>
                  <a:pt x="3744679" y="486639"/>
                </a:lnTo>
                <a:lnTo>
                  <a:pt x="3519743" y="486639"/>
                </a:lnTo>
                <a:lnTo>
                  <a:pt x="3448177" y="558204"/>
                </a:lnTo>
                <a:lnTo>
                  <a:pt x="3041122" y="558204"/>
                </a:lnTo>
                <a:lnTo>
                  <a:pt x="3112688" y="486639"/>
                </a:lnTo>
                <a:lnTo>
                  <a:pt x="2869521" y="486639"/>
                </a:lnTo>
                <a:lnTo>
                  <a:pt x="2734135" y="592011"/>
                </a:lnTo>
                <a:lnTo>
                  <a:pt x="609655" y="592011"/>
                </a:lnTo>
                <a:lnTo>
                  <a:pt x="609655" y="1369494"/>
                </a:lnTo>
                <a:lnTo>
                  <a:pt x="671711" y="1307432"/>
                </a:lnTo>
                <a:lnTo>
                  <a:pt x="671711" y="678015"/>
                </a:lnTo>
                <a:lnTo>
                  <a:pt x="687380" y="678015"/>
                </a:lnTo>
                <a:lnTo>
                  <a:pt x="687380" y="678012"/>
                </a:lnTo>
                <a:lnTo>
                  <a:pt x="723035" y="713671"/>
                </a:lnTo>
                <a:lnTo>
                  <a:pt x="723035" y="1031393"/>
                </a:lnTo>
                <a:lnTo>
                  <a:pt x="747711" y="1056071"/>
                </a:lnTo>
                <a:lnTo>
                  <a:pt x="747711" y="1458190"/>
                </a:lnTo>
                <a:lnTo>
                  <a:pt x="671711" y="1534074"/>
                </a:lnTo>
                <a:lnTo>
                  <a:pt x="672965" y="1465596"/>
                </a:lnTo>
                <a:lnTo>
                  <a:pt x="671711" y="1465596"/>
                </a:lnTo>
                <a:lnTo>
                  <a:pt x="671711" y="1318006"/>
                </a:lnTo>
                <a:lnTo>
                  <a:pt x="610908" y="1378728"/>
                </a:lnTo>
                <a:lnTo>
                  <a:pt x="610908" y="1519720"/>
                </a:lnTo>
                <a:lnTo>
                  <a:pt x="614620" y="1520578"/>
                </a:lnTo>
                <a:cubicBezTo>
                  <a:pt x="617242" y="1522444"/>
                  <a:pt x="619154" y="1525313"/>
                  <a:pt x="619771" y="1528768"/>
                </a:cubicBezTo>
                <a:cubicBezTo>
                  <a:pt x="620327" y="1532223"/>
                  <a:pt x="619463" y="1535554"/>
                  <a:pt x="617597" y="1538176"/>
                </a:cubicBezTo>
                <a:lnTo>
                  <a:pt x="609655" y="1543173"/>
                </a:lnTo>
                <a:lnTo>
                  <a:pt x="609655" y="1589227"/>
                </a:lnTo>
                <a:lnTo>
                  <a:pt x="648023" y="1550854"/>
                </a:lnTo>
                <a:lnTo>
                  <a:pt x="647777" y="1565044"/>
                </a:lnTo>
                <a:lnTo>
                  <a:pt x="647777" y="1628342"/>
                </a:lnTo>
                <a:lnTo>
                  <a:pt x="609655" y="1666551"/>
                </a:lnTo>
                <a:lnTo>
                  <a:pt x="609655" y="1711381"/>
                </a:lnTo>
                <a:lnTo>
                  <a:pt x="648023" y="1673008"/>
                </a:lnTo>
                <a:lnTo>
                  <a:pt x="647777" y="1687198"/>
                </a:lnTo>
                <a:lnTo>
                  <a:pt x="647777" y="1750496"/>
                </a:lnTo>
                <a:lnTo>
                  <a:pt x="609655" y="1788705"/>
                </a:lnTo>
                <a:lnTo>
                  <a:pt x="609655" y="1833493"/>
                </a:lnTo>
                <a:lnTo>
                  <a:pt x="648023" y="1795037"/>
                </a:lnTo>
                <a:lnTo>
                  <a:pt x="647777" y="1809350"/>
                </a:lnTo>
                <a:lnTo>
                  <a:pt x="647777" y="1872648"/>
                </a:lnTo>
                <a:lnTo>
                  <a:pt x="609655" y="1910774"/>
                </a:lnTo>
                <a:lnTo>
                  <a:pt x="609655" y="1955563"/>
                </a:lnTo>
                <a:lnTo>
                  <a:pt x="648023" y="1917190"/>
                </a:lnTo>
                <a:lnTo>
                  <a:pt x="647777" y="1931503"/>
                </a:lnTo>
                <a:lnTo>
                  <a:pt x="647777" y="1994801"/>
                </a:lnTo>
                <a:lnTo>
                  <a:pt x="609655" y="2032927"/>
                </a:lnTo>
                <a:lnTo>
                  <a:pt x="609655" y="2077717"/>
                </a:lnTo>
                <a:lnTo>
                  <a:pt x="648023" y="2039344"/>
                </a:lnTo>
                <a:lnTo>
                  <a:pt x="647777" y="2053657"/>
                </a:lnTo>
                <a:lnTo>
                  <a:pt x="647777" y="2116832"/>
                </a:lnTo>
                <a:lnTo>
                  <a:pt x="609655" y="2155041"/>
                </a:lnTo>
                <a:lnTo>
                  <a:pt x="609655" y="2199871"/>
                </a:lnTo>
                <a:lnTo>
                  <a:pt x="648023" y="2161497"/>
                </a:lnTo>
                <a:lnTo>
                  <a:pt x="647777" y="2175687"/>
                </a:lnTo>
                <a:lnTo>
                  <a:pt x="647777" y="2238985"/>
                </a:lnTo>
                <a:lnTo>
                  <a:pt x="609655" y="2277194"/>
                </a:lnTo>
                <a:lnTo>
                  <a:pt x="609655" y="2322024"/>
                </a:lnTo>
                <a:lnTo>
                  <a:pt x="648023" y="2283651"/>
                </a:lnTo>
                <a:lnTo>
                  <a:pt x="647777" y="2297841"/>
                </a:lnTo>
                <a:lnTo>
                  <a:pt x="647777" y="2361139"/>
                </a:lnTo>
                <a:lnTo>
                  <a:pt x="609655" y="2399348"/>
                </a:lnTo>
                <a:lnTo>
                  <a:pt x="609655" y="2444178"/>
                </a:lnTo>
                <a:lnTo>
                  <a:pt x="648023" y="2405804"/>
                </a:lnTo>
                <a:lnTo>
                  <a:pt x="647777" y="2419994"/>
                </a:lnTo>
                <a:lnTo>
                  <a:pt x="647777" y="2483292"/>
                </a:lnTo>
                <a:lnTo>
                  <a:pt x="609655" y="2521501"/>
                </a:lnTo>
                <a:lnTo>
                  <a:pt x="609655" y="2566331"/>
                </a:lnTo>
                <a:lnTo>
                  <a:pt x="648023" y="2527958"/>
                </a:lnTo>
                <a:lnTo>
                  <a:pt x="647777" y="2542148"/>
                </a:lnTo>
                <a:lnTo>
                  <a:pt x="647777" y="2605446"/>
                </a:lnTo>
                <a:lnTo>
                  <a:pt x="609655" y="2643655"/>
                </a:lnTo>
                <a:lnTo>
                  <a:pt x="609655" y="2688443"/>
                </a:lnTo>
                <a:lnTo>
                  <a:pt x="648023" y="2649987"/>
                </a:lnTo>
                <a:lnTo>
                  <a:pt x="647777" y="2664300"/>
                </a:lnTo>
                <a:lnTo>
                  <a:pt x="647777" y="2727598"/>
                </a:lnTo>
                <a:lnTo>
                  <a:pt x="609655" y="2765724"/>
                </a:lnTo>
                <a:lnTo>
                  <a:pt x="609655" y="2810512"/>
                </a:lnTo>
                <a:lnTo>
                  <a:pt x="648023" y="2772140"/>
                </a:lnTo>
                <a:lnTo>
                  <a:pt x="647777" y="2786453"/>
                </a:lnTo>
                <a:lnTo>
                  <a:pt x="647777" y="2849628"/>
                </a:lnTo>
                <a:lnTo>
                  <a:pt x="609655" y="2887837"/>
                </a:lnTo>
                <a:lnTo>
                  <a:pt x="609655" y="2932664"/>
                </a:lnTo>
                <a:lnTo>
                  <a:pt x="648020" y="2894294"/>
                </a:lnTo>
                <a:lnTo>
                  <a:pt x="647774" y="2908607"/>
                </a:lnTo>
                <a:lnTo>
                  <a:pt x="647774" y="2971782"/>
                </a:lnTo>
                <a:lnTo>
                  <a:pt x="609655" y="3009988"/>
                </a:lnTo>
                <a:lnTo>
                  <a:pt x="609655" y="3066643"/>
                </a:lnTo>
                <a:lnTo>
                  <a:pt x="610622" y="3064307"/>
                </a:lnTo>
                <a:cubicBezTo>
                  <a:pt x="612900" y="3062029"/>
                  <a:pt x="616045" y="3060620"/>
                  <a:pt x="619520" y="3060620"/>
                </a:cubicBezTo>
                <a:cubicBezTo>
                  <a:pt x="626470" y="3060620"/>
                  <a:pt x="632104" y="3066255"/>
                  <a:pt x="632104" y="3073207"/>
                </a:cubicBezTo>
                <a:cubicBezTo>
                  <a:pt x="632104" y="3076681"/>
                  <a:pt x="630696" y="3079828"/>
                  <a:pt x="628418" y="3082105"/>
                </a:cubicBezTo>
                <a:lnTo>
                  <a:pt x="623222" y="3084258"/>
                </a:lnTo>
                <a:lnTo>
                  <a:pt x="623222" y="3725932"/>
                </a:lnTo>
                <a:lnTo>
                  <a:pt x="637242" y="3725932"/>
                </a:lnTo>
                <a:lnTo>
                  <a:pt x="637242" y="3957655"/>
                </a:lnTo>
                <a:lnTo>
                  <a:pt x="623222" y="3957655"/>
                </a:lnTo>
                <a:lnTo>
                  <a:pt x="623222" y="4334594"/>
                </a:lnTo>
                <a:lnTo>
                  <a:pt x="615696" y="4327067"/>
                </a:lnTo>
                <a:lnTo>
                  <a:pt x="615696" y="3957655"/>
                </a:lnTo>
                <a:lnTo>
                  <a:pt x="609655" y="3957655"/>
                </a:lnTo>
                <a:lnTo>
                  <a:pt x="609655" y="4527324"/>
                </a:lnTo>
                <a:lnTo>
                  <a:pt x="1027814" y="4945731"/>
                </a:lnTo>
                <a:lnTo>
                  <a:pt x="6009947" y="4945731"/>
                </a:lnTo>
                <a:lnTo>
                  <a:pt x="6446861" y="4516220"/>
                </a:lnTo>
                <a:lnTo>
                  <a:pt x="6453031" y="4516220"/>
                </a:lnTo>
                <a:lnTo>
                  <a:pt x="6502001" y="4516251"/>
                </a:lnTo>
                <a:lnTo>
                  <a:pt x="6502260" y="4514647"/>
                </a:lnTo>
                <a:lnTo>
                  <a:pt x="6502260" y="4506483"/>
                </a:lnTo>
                <a:lnTo>
                  <a:pt x="7855078" y="4506483"/>
                </a:lnTo>
                <a:lnTo>
                  <a:pt x="7844369" y="4517101"/>
                </a:lnTo>
                <a:lnTo>
                  <a:pt x="7851824" y="4517106"/>
                </a:lnTo>
                <a:lnTo>
                  <a:pt x="7862481" y="4506359"/>
                </a:lnTo>
                <a:lnTo>
                  <a:pt x="8062369" y="4506359"/>
                </a:lnTo>
                <a:lnTo>
                  <a:pt x="8051495" y="4517233"/>
                </a:lnTo>
                <a:lnTo>
                  <a:pt x="8059602" y="4517238"/>
                </a:lnTo>
                <a:lnTo>
                  <a:pt x="8070390" y="4506359"/>
                </a:lnTo>
                <a:lnTo>
                  <a:pt x="8270277" y="4506359"/>
                </a:lnTo>
                <a:lnTo>
                  <a:pt x="8259271" y="4517364"/>
                </a:lnTo>
                <a:lnTo>
                  <a:pt x="8267500" y="4517370"/>
                </a:lnTo>
                <a:lnTo>
                  <a:pt x="8278418" y="4506359"/>
                </a:lnTo>
                <a:lnTo>
                  <a:pt x="8478306" y="4506359"/>
                </a:lnTo>
                <a:lnTo>
                  <a:pt x="8467168" y="4517496"/>
                </a:lnTo>
                <a:lnTo>
                  <a:pt x="8475278" y="4517501"/>
                </a:lnTo>
                <a:lnTo>
                  <a:pt x="8486327" y="4506359"/>
                </a:lnTo>
                <a:lnTo>
                  <a:pt x="8686215" y="4506359"/>
                </a:lnTo>
                <a:lnTo>
                  <a:pt x="8674945" y="4517628"/>
                </a:lnTo>
                <a:lnTo>
                  <a:pt x="8683057" y="4517633"/>
                </a:lnTo>
                <a:lnTo>
                  <a:pt x="8694236" y="4506359"/>
                </a:lnTo>
                <a:lnTo>
                  <a:pt x="8724564" y="4506359"/>
                </a:lnTo>
                <a:lnTo>
                  <a:pt x="8755185" y="4475741"/>
                </a:lnTo>
                <a:lnTo>
                  <a:pt x="9046132" y="4475741"/>
                </a:lnTo>
                <a:lnTo>
                  <a:pt x="9076751" y="4506359"/>
                </a:lnTo>
                <a:lnTo>
                  <a:pt x="9142624" y="4506359"/>
                </a:lnTo>
                <a:lnTo>
                  <a:pt x="9131066" y="4517917"/>
                </a:lnTo>
                <a:lnTo>
                  <a:pt x="9139303" y="4517922"/>
                </a:lnTo>
                <a:lnTo>
                  <a:pt x="9150769" y="4506359"/>
                </a:lnTo>
                <a:lnTo>
                  <a:pt x="9350656" y="4506359"/>
                </a:lnTo>
                <a:lnTo>
                  <a:pt x="9338966" y="4518048"/>
                </a:lnTo>
                <a:lnTo>
                  <a:pt x="10544183" y="4518811"/>
                </a:lnTo>
                <a:lnTo>
                  <a:pt x="10544183" y="4430978"/>
                </a:lnTo>
                <a:lnTo>
                  <a:pt x="10542931" y="4429727"/>
                </a:lnTo>
                <a:lnTo>
                  <a:pt x="10542931" y="4489322"/>
                </a:lnTo>
                <a:lnTo>
                  <a:pt x="10539350" y="4486238"/>
                </a:lnTo>
                <a:lnTo>
                  <a:pt x="10484541" y="4431454"/>
                </a:lnTo>
                <a:lnTo>
                  <a:pt x="10484541" y="3495069"/>
                </a:lnTo>
                <a:lnTo>
                  <a:pt x="10429114" y="3439667"/>
                </a:lnTo>
                <a:lnTo>
                  <a:pt x="10429114" y="3049899"/>
                </a:lnTo>
                <a:lnTo>
                  <a:pt x="10409981" y="3030886"/>
                </a:lnTo>
                <a:lnTo>
                  <a:pt x="10409981" y="2720073"/>
                </a:lnTo>
                <a:lnTo>
                  <a:pt x="10429114" y="2739198"/>
                </a:lnTo>
                <a:lnTo>
                  <a:pt x="10429114" y="2652827"/>
                </a:lnTo>
                <a:lnTo>
                  <a:pt x="10461704" y="2685525"/>
                </a:lnTo>
                <a:lnTo>
                  <a:pt x="10461704" y="3348114"/>
                </a:lnTo>
                <a:lnTo>
                  <a:pt x="10484541" y="3370941"/>
                </a:lnTo>
                <a:lnTo>
                  <a:pt x="10484541" y="3249405"/>
                </a:lnTo>
                <a:lnTo>
                  <a:pt x="10544183" y="3189791"/>
                </a:lnTo>
                <a:lnTo>
                  <a:pt x="10544183" y="3156476"/>
                </a:lnTo>
                <a:lnTo>
                  <a:pt x="10518736" y="3181912"/>
                </a:lnTo>
                <a:lnTo>
                  <a:pt x="10521451" y="2875664"/>
                </a:lnTo>
                <a:lnTo>
                  <a:pt x="10544183" y="2898439"/>
                </a:lnTo>
                <a:lnTo>
                  <a:pt x="10544183" y="2659800"/>
                </a:lnTo>
                <a:lnTo>
                  <a:pt x="10533304" y="2668518"/>
                </a:lnTo>
                <a:lnTo>
                  <a:pt x="10533304" y="2746723"/>
                </a:lnTo>
                <a:lnTo>
                  <a:pt x="10505529" y="2719084"/>
                </a:lnTo>
                <a:lnTo>
                  <a:pt x="10505529" y="2448990"/>
                </a:lnTo>
                <a:lnTo>
                  <a:pt x="10533304" y="2426903"/>
                </a:lnTo>
                <a:lnTo>
                  <a:pt x="10533304" y="2505388"/>
                </a:lnTo>
                <a:lnTo>
                  <a:pt x="10544183" y="2516356"/>
                </a:lnTo>
                <a:lnTo>
                  <a:pt x="10544183" y="2302052"/>
                </a:lnTo>
                <a:lnTo>
                  <a:pt x="10521416" y="2324861"/>
                </a:lnTo>
                <a:lnTo>
                  <a:pt x="10518701" y="2018615"/>
                </a:lnTo>
                <a:lnTo>
                  <a:pt x="10544183" y="2044086"/>
                </a:lnTo>
                <a:lnTo>
                  <a:pt x="10544183" y="2010771"/>
                </a:lnTo>
                <a:lnTo>
                  <a:pt x="10484506" y="1951122"/>
                </a:lnTo>
                <a:lnTo>
                  <a:pt x="10484506" y="1829586"/>
                </a:lnTo>
                <a:lnTo>
                  <a:pt x="10461669" y="1852413"/>
                </a:lnTo>
                <a:lnTo>
                  <a:pt x="10461669" y="2515002"/>
                </a:lnTo>
                <a:lnTo>
                  <a:pt x="10429080" y="2547700"/>
                </a:lnTo>
                <a:lnTo>
                  <a:pt x="10429080" y="2461328"/>
                </a:lnTo>
                <a:lnTo>
                  <a:pt x="10409947" y="2480452"/>
                </a:lnTo>
                <a:lnTo>
                  <a:pt x="10409947" y="2169641"/>
                </a:lnTo>
                <a:lnTo>
                  <a:pt x="10429080" y="2150628"/>
                </a:lnTo>
                <a:lnTo>
                  <a:pt x="10429080" y="1760859"/>
                </a:lnTo>
                <a:lnTo>
                  <a:pt x="10484506" y="1705458"/>
                </a:lnTo>
                <a:lnTo>
                  <a:pt x="10484506" y="769073"/>
                </a:lnTo>
                <a:lnTo>
                  <a:pt x="10539315" y="714289"/>
                </a:lnTo>
                <a:lnTo>
                  <a:pt x="10542896" y="711204"/>
                </a:lnTo>
                <a:lnTo>
                  <a:pt x="10542896" y="770800"/>
                </a:lnTo>
                <a:lnTo>
                  <a:pt x="10544183" y="769513"/>
                </a:lnTo>
                <a:lnTo>
                  <a:pt x="10544183" y="662838"/>
                </a:lnTo>
                <a:lnTo>
                  <a:pt x="10368107" y="486762"/>
                </a:lnTo>
                <a:lnTo>
                  <a:pt x="9823231" y="486762"/>
                </a:lnTo>
                <a:lnTo>
                  <a:pt x="9793001" y="456532"/>
                </a:lnTo>
                <a:lnTo>
                  <a:pt x="9793120" y="456532"/>
                </a:lnTo>
                <a:lnTo>
                  <a:pt x="9692437" y="355849"/>
                </a:lnTo>
                <a:close/>
                <a:moveTo>
                  <a:pt x="145332" y="334187"/>
                </a:moveTo>
                <a:lnTo>
                  <a:pt x="152574" y="341429"/>
                </a:lnTo>
                <a:lnTo>
                  <a:pt x="100572" y="393431"/>
                </a:lnTo>
                <a:lnTo>
                  <a:pt x="93330" y="386189"/>
                </a:lnTo>
                <a:close/>
                <a:moveTo>
                  <a:pt x="818670" y="274801"/>
                </a:moveTo>
                <a:lnTo>
                  <a:pt x="1735304" y="274801"/>
                </a:lnTo>
                <a:lnTo>
                  <a:pt x="1735304" y="312556"/>
                </a:lnTo>
                <a:lnTo>
                  <a:pt x="969805" y="312556"/>
                </a:lnTo>
                <a:lnTo>
                  <a:pt x="915527" y="366830"/>
                </a:lnTo>
                <a:lnTo>
                  <a:pt x="652097" y="366830"/>
                </a:lnTo>
                <a:lnTo>
                  <a:pt x="710952" y="308102"/>
                </a:lnTo>
                <a:lnTo>
                  <a:pt x="818670" y="308102"/>
                </a:lnTo>
                <a:close/>
                <a:moveTo>
                  <a:pt x="2012430" y="264684"/>
                </a:moveTo>
                <a:cubicBezTo>
                  <a:pt x="2020450" y="264684"/>
                  <a:pt x="2027699" y="267923"/>
                  <a:pt x="2032943" y="273166"/>
                </a:cubicBezTo>
                <a:lnTo>
                  <a:pt x="2039435" y="288866"/>
                </a:lnTo>
                <a:lnTo>
                  <a:pt x="3095775" y="288866"/>
                </a:lnTo>
                <a:lnTo>
                  <a:pt x="3102268" y="273166"/>
                </a:lnTo>
                <a:cubicBezTo>
                  <a:pt x="3107512" y="267923"/>
                  <a:pt x="3114761" y="264684"/>
                  <a:pt x="3122781" y="264684"/>
                </a:cubicBezTo>
                <a:cubicBezTo>
                  <a:pt x="3138821" y="264684"/>
                  <a:pt x="3151777" y="277639"/>
                  <a:pt x="3151777" y="293678"/>
                </a:cubicBezTo>
                <a:cubicBezTo>
                  <a:pt x="3151777" y="309717"/>
                  <a:pt x="3138821" y="322673"/>
                  <a:pt x="3122781" y="322673"/>
                </a:cubicBezTo>
                <a:cubicBezTo>
                  <a:pt x="3114761" y="322673"/>
                  <a:pt x="3107512" y="319434"/>
                  <a:pt x="3102268" y="314190"/>
                </a:cubicBezTo>
                <a:lnTo>
                  <a:pt x="3095724" y="298366"/>
                </a:lnTo>
                <a:lnTo>
                  <a:pt x="2039487" y="298366"/>
                </a:lnTo>
                <a:lnTo>
                  <a:pt x="2032943" y="314190"/>
                </a:lnTo>
                <a:cubicBezTo>
                  <a:pt x="2027699" y="319434"/>
                  <a:pt x="2020450" y="322673"/>
                  <a:pt x="2012430" y="322673"/>
                </a:cubicBezTo>
                <a:cubicBezTo>
                  <a:pt x="1996390" y="322673"/>
                  <a:pt x="1983434" y="309717"/>
                  <a:pt x="1983434" y="293678"/>
                </a:cubicBezTo>
                <a:cubicBezTo>
                  <a:pt x="1983434" y="277639"/>
                  <a:pt x="1996390" y="264684"/>
                  <a:pt x="2012430" y="264684"/>
                </a:cubicBezTo>
                <a:close/>
                <a:moveTo>
                  <a:pt x="435184" y="234559"/>
                </a:moveTo>
                <a:lnTo>
                  <a:pt x="473804" y="234559"/>
                </a:lnTo>
                <a:lnTo>
                  <a:pt x="473804" y="349795"/>
                </a:lnTo>
                <a:lnTo>
                  <a:pt x="435184" y="349795"/>
                </a:lnTo>
                <a:close/>
                <a:moveTo>
                  <a:pt x="3454" y="229748"/>
                </a:moveTo>
                <a:lnTo>
                  <a:pt x="335490" y="229748"/>
                </a:lnTo>
                <a:lnTo>
                  <a:pt x="335490" y="239496"/>
                </a:lnTo>
                <a:lnTo>
                  <a:pt x="13202" y="239496"/>
                </a:lnTo>
                <a:lnTo>
                  <a:pt x="13202" y="308100"/>
                </a:lnTo>
                <a:lnTo>
                  <a:pt x="3454" y="308100"/>
                </a:lnTo>
                <a:close/>
                <a:moveTo>
                  <a:pt x="4827265" y="174098"/>
                </a:moveTo>
                <a:lnTo>
                  <a:pt x="6272838" y="174098"/>
                </a:lnTo>
                <a:lnTo>
                  <a:pt x="6272838" y="184711"/>
                </a:lnTo>
                <a:lnTo>
                  <a:pt x="4827265" y="184711"/>
                </a:lnTo>
                <a:close/>
                <a:moveTo>
                  <a:pt x="7327103" y="127829"/>
                </a:moveTo>
                <a:lnTo>
                  <a:pt x="9711685" y="127829"/>
                </a:lnTo>
                <a:lnTo>
                  <a:pt x="10040265" y="456532"/>
                </a:lnTo>
                <a:lnTo>
                  <a:pt x="10574289" y="456532"/>
                </a:lnTo>
                <a:lnTo>
                  <a:pt x="10574289" y="514836"/>
                </a:lnTo>
                <a:lnTo>
                  <a:pt x="10702895" y="646055"/>
                </a:lnTo>
                <a:lnTo>
                  <a:pt x="10702895" y="737238"/>
                </a:lnTo>
                <a:lnTo>
                  <a:pt x="10574289" y="608429"/>
                </a:lnTo>
                <a:lnTo>
                  <a:pt x="10574289" y="653556"/>
                </a:lnTo>
                <a:lnTo>
                  <a:pt x="10702923" y="782153"/>
                </a:lnTo>
                <a:lnTo>
                  <a:pt x="10702923" y="876051"/>
                </a:lnTo>
                <a:lnTo>
                  <a:pt x="10574289" y="747213"/>
                </a:lnTo>
                <a:lnTo>
                  <a:pt x="10574289" y="792309"/>
                </a:lnTo>
                <a:lnTo>
                  <a:pt x="10702979" y="920962"/>
                </a:lnTo>
                <a:lnTo>
                  <a:pt x="10702979" y="1658201"/>
                </a:lnTo>
                <a:lnTo>
                  <a:pt x="10574289" y="1529428"/>
                </a:lnTo>
                <a:lnTo>
                  <a:pt x="10574289" y="1929567"/>
                </a:lnTo>
                <a:lnTo>
                  <a:pt x="10575238" y="1930516"/>
                </a:lnTo>
                <a:lnTo>
                  <a:pt x="10575238" y="2041811"/>
                </a:lnTo>
                <a:lnTo>
                  <a:pt x="10574289" y="2040863"/>
                </a:lnTo>
                <a:lnTo>
                  <a:pt x="10574289" y="3159699"/>
                </a:lnTo>
                <a:lnTo>
                  <a:pt x="10575273" y="3158715"/>
                </a:lnTo>
                <a:lnTo>
                  <a:pt x="10575273" y="3270010"/>
                </a:lnTo>
                <a:lnTo>
                  <a:pt x="10574289" y="3270993"/>
                </a:lnTo>
                <a:lnTo>
                  <a:pt x="10574289" y="4548917"/>
                </a:lnTo>
                <a:lnTo>
                  <a:pt x="9833361" y="4548451"/>
                </a:lnTo>
                <a:lnTo>
                  <a:pt x="9827068" y="4563621"/>
                </a:lnTo>
                <a:cubicBezTo>
                  <a:pt x="9822734" y="4567955"/>
                  <a:pt x="9816750" y="4570638"/>
                  <a:pt x="9810150" y="4570638"/>
                </a:cubicBezTo>
                <a:cubicBezTo>
                  <a:pt x="9803548" y="4570638"/>
                  <a:pt x="9797564" y="4567955"/>
                  <a:pt x="9793230" y="4563621"/>
                </a:cubicBezTo>
                <a:lnTo>
                  <a:pt x="9787594" y="4550035"/>
                </a:lnTo>
                <a:lnTo>
                  <a:pt x="9345349" y="4550035"/>
                </a:lnTo>
                <a:lnTo>
                  <a:pt x="9278597" y="4616659"/>
                </a:lnTo>
                <a:lnTo>
                  <a:pt x="7392746" y="4616659"/>
                </a:lnTo>
                <a:lnTo>
                  <a:pt x="7392746" y="4610119"/>
                </a:lnTo>
                <a:lnTo>
                  <a:pt x="9275883" y="4610119"/>
                </a:lnTo>
                <a:lnTo>
                  <a:pt x="9337868" y="4548139"/>
                </a:lnTo>
                <a:lnTo>
                  <a:pt x="9308891" y="4548120"/>
                </a:lnTo>
                <a:lnTo>
                  <a:pt x="9279090" y="4577918"/>
                </a:lnTo>
                <a:lnTo>
                  <a:pt x="9078586" y="4579151"/>
                </a:lnTo>
                <a:lnTo>
                  <a:pt x="9109481" y="4547995"/>
                </a:lnTo>
                <a:lnTo>
                  <a:pt x="9100990" y="4547990"/>
                </a:lnTo>
                <a:lnTo>
                  <a:pt x="9071060" y="4577918"/>
                </a:lnTo>
                <a:lnTo>
                  <a:pt x="8622176" y="4579028"/>
                </a:lnTo>
                <a:lnTo>
                  <a:pt x="8653234" y="4547708"/>
                </a:lnTo>
                <a:lnTo>
                  <a:pt x="8644868" y="4547703"/>
                </a:lnTo>
                <a:lnTo>
                  <a:pt x="8614650" y="4577918"/>
                </a:lnTo>
                <a:lnTo>
                  <a:pt x="8414146" y="4579151"/>
                </a:lnTo>
                <a:lnTo>
                  <a:pt x="8445455" y="4547577"/>
                </a:lnTo>
                <a:lnTo>
                  <a:pt x="8437090" y="4547572"/>
                </a:lnTo>
                <a:lnTo>
                  <a:pt x="8406741" y="4577918"/>
                </a:lnTo>
                <a:lnTo>
                  <a:pt x="8206237" y="4579151"/>
                </a:lnTo>
                <a:lnTo>
                  <a:pt x="8237676" y="4547446"/>
                </a:lnTo>
                <a:lnTo>
                  <a:pt x="8229191" y="4547441"/>
                </a:lnTo>
                <a:lnTo>
                  <a:pt x="8198711" y="4577918"/>
                </a:lnTo>
                <a:lnTo>
                  <a:pt x="7998207" y="4579151"/>
                </a:lnTo>
                <a:lnTo>
                  <a:pt x="8029776" y="4547315"/>
                </a:lnTo>
                <a:lnTo>
                  <a:pt x="8021414" y="4547310"/>
                </a:lnTo>
                <a:lnTo>
                  <a:pt x="7990804" y="4577918"/>
                </a:lnTo>
                <a:lnTo>
                  <a:pt x="7790300" y="4579151"/>
                </a:lnTo>
                <a:lnTo>
                  <a:pt x="7821998" y="4547185"/>
                </a:lnTo>
                <a:lnTo>
                  <a:pt x="7814033" y="4547180"/>
                </a:lnTo>
                <a:lnTo>
                  <a:pt x="7781910" y="4579029"/>
                </a:lnTo>
                <a:lnTo>
                  <a:pt x="7263683" y="4579029"/>
                </a:lnTo>
                <a:lnTo>
                  <a:pt x="7231463" y="4546813"/>
                </a:lnTo>
                <a:lnTo>
                  <a:pt x="6986970" y="4546659"/>
                </a:lnTo>
                <a:lnTo>
                  <a:pt x="6951883" y="4581743"/>
                </a:lnTo>
                <a:lnTo>
                  <a:pt x="6733610" y="4581743"/>
                </a:lnTo>
                <a:lnTo>
                  <a:pt x="6698342" y="4546477"/>
                </a:lnTo>
                <a:lnTo>
                  <a:pt x="6459077" y="4546327"/>
                </a:lnTo>
                <a:lnTo>
                  <a:pt x="6022285" y="4975961"/>
                </a:lnTo>
                <a:lnTo>
                  <a:pt x="1015352" y="4975961"/>
                </a:lnTo>
                <a:lnTo>
                  <a:pt x="579548" y="4539786"/>
                </a:lnTo>
                <a:lnTo>
                  <a:pt x="580288" y="456532"/>
                </a:lnTo>
                <a:lnTo>
                  <a:pt x="3344863" y="456532"/>
                </a:lnTo>
                <a:lnTo>
                  <a:pt x="3391911" y="420009"/>
                </a:lnTo>
                <a:lnTo>
                  <a:pt x="3861876" y="420009"/>
                </a:lnTo>
                <a:lnTo>
                  <a:pt x="3964914" y="312556"/>
                </a:lnTo>
                <a:lnTo>
                  <a:pt x="3272449" y="312556"/>
                </a:lnTo>
                <a:lnTo>
                  <a:pt x="3272449" y="274840"/>
                </a:lnTo>
                <a:lnTo>
                  <a:pt x="3272324" y="274801"/>
                </a:lnTo>
                <a:lnTo>
                  <a:pt x="3272447" y="274801"/>
                </a:lnTo>
                <a:lnTo>
                  <a:pt x="3312549" y="234703"/>
                </a:lnTo>
                <a:lnTo>
                  <a:pt x="3774753" y="234703"/>
                </a:lnTo>
                <a:lnTo>
                  <a:pt x="3814854" y="274801"/>
                </a:lnTo>
                <a:lnTo>
                  <a:pt x="4001116" y="274801"/>
                </a:lnTo>
                <a:lnTo>
                  <a:pt x="4042780" y="231352"/>
                </a:lnTo>
                <a:lnTo>
                  <a:pt x="6094093" y="231352"/>
                </a:lnTo>
                <a:lnTo>
                  <a:pt x="6164795" y="302175"/>
                </a:lnTo>
                <a:lnTo>
                  <a:pt x="7152757" y="302175"/>
                </a:lnTo>
                <a:close/>
                <a:moveTo>
                  <a:pt x="5870972" y="83788"/>
                </a:moveTo>
                <a:lnTo>
                  <a:pt x="5931553" y="83788"/>
                </a:lnTo>
                <a:lnTo>
                  <a:pt x="5894909" y="120560"/>
                </a:lnTo>
                <a:lnTo>
                  <a:pt x="5833834" y="120931"/>
                </a:lnTo>
                <a:close/>
                <a:moveTo>
                  <a:pt x="5773129" y="83788"/>
                </a:moveTo>
                <a:lnTo>
                  <a:pt x="5833834" y="83788"/>
                </a:lnTo>
                <a:lnTo>
                  <a:pt x="5797066" y="120560"/>
                </a:lnTo>
                <a:lnTo>
                  <a:pt x="5735990" y="120931"/>
                </a:lnTo>
                <a:close/>
                <a:moveTo>
                  <a:pt x="5675285" y="83788"/>
                </a:moveTo>
                <a:lnTo>
                  <a:pt x="5735990" y="83788"/>
                </a:lnTo>
                <a:lnTo>
                  <a:pt x="5699222" y="120560"/>
                </a:lnTo>
                <a:lnTo>
                  <a:pt x="5638146" y="120931"/>
                </a:lnTo>
                <a:close/>
                <a:moveTo>
                  <a:pt x="5577565" y="83788"/>
                </a:moveTo>
                <a:lnTo>
                  <a:pt x="5638147" y="83788"/>
                </a:lnTo>
                <a:lnTo>
                  <a:pt x="5601379" y="120560"/>
                </a:lnTo>
                <a:lnTo>
                  <a:pt x="5540303" y="120931"/>
                </a:lnTo>
                <a:close/>
                <a:moveTo>
                  <a:pt x="5479720" y="83788"/>
                </a:moveTo>
                <a:lnTo>
                  <a:pt x="5540301" y="83788"/>
                </a:lnTo>
                <a:lnTo>
                  <a:pt x="5503657" y="120560"/>
                </a:lnTo>
                <a:lnTo>
                  <a:pt x="5442582" y="120931"/>
                </a:lnTo>
                <a:close/>
                <a:moveTo>
                  <a:pt x="5381876" y="83788"/>
                </a:moveTo>
                <a:lnTo>
                  <a:pt x="5442581" y="83788"/>
                </a:lnTo>
                <a:lnTo>
                  <a:pt x="5405813" y="120560"/>
                </a:lnTo>
                <a:lnTo>
                  <a:pt x="5344737" y="120931"/>
                </a:lnTo>
                <a:close/>
                <a:moveTo>
                  <a:pt x="5969803" y="72926"/>
                </a:moveTo>
                <a:lnTo>
                  <a:pt x="6301337" y="72926"/>
                </a:lnTo>
                <a:lnTo>
                  <a:pt x="6357782" y="129378"/>
                </a:lnTo>
                <a:lnTo>
                  <a:pt x="6368880" y="124771"/>
                </a:lnTo>
                <a:cubicBezTo>
                  <a:pt x="6383315" y="124771"/>
                  <a:pt x="6394913" y="136371"/>
                  <a:pt x="6394913" y="150808"/>
                </a:cubicBezTo>
                <a:cubicBezTo>
                  <a:pt x="6394913" y="165246"/>
                  <a:pt x="6383315" y="176845"/>
                  <a:pt x="6368880" y="176845"/>
                </a:cubicBezTo>
                <a:cubicBezTo>
                  <a:pt x="6354444" y="176845"/>
                  <a:pt x="6342845" y="165246"/>
                  <a:pt x="6342845" y="150808"/>
                </a:cubicBezTo>
                <a:lnTo>
                  <a:pt x="6349081" y="135731"/>
                </a:lnTo>
                <a:lnTo>
                  <a:pt x="6296895" y="83539"/>
                </a:lnTo>
                <a:lnTo>
                  <a:pt x="5969803" y="83539"/>
                </a:lnTo>
                <a:close/>
                <a:moveTo>
                  <a:pt x="5956109" y="0"/>
                </a:moveTo>
                <a:lnTo>
                  <a:pt x="6214352" y="0"/>
                </a:lnTo>
                <a:lnTo>
                  <a:pt x="6191649" y="22705"/>
                </a:lnTo>
                <a:lnTo>
                  <a:pt x="5984363" y="22705"/>
                </a:lnTo>
                <a:lnTo>
                  <a:pt x="5937107" y="69968"/>
                </a:lnTo>
                <a:lnTo>
                  <a:pt x="5357940" y="69968"/>
                </a:lnTo>
                <a:lnTo>
                  <a:pt x="5293421" y="134496"/>
                </a:lnTo>
                <a:lnTo>
                  <a:pt x="6272836" y="134496"/>
                </a:lnTo>
                <a:lnTo>
                  <a:pt x="6272836" y="150785"/>
                </a:lnTo>
                <a:lnTo>
                  <a:pt x="4562118" y="150785"/>
                </a:lnTo>
                <a:lnTo>
                  <a:pt x="4547057" y="165848"/>
                </a:lnTo>
                <a:lnTo>
                  <a:pt x="4075481" y="165848"/>
                </a:lnTo>
                <a:lnTo>
                  <a:pt x="4107190" y="134135"/>
                </a:lnTo>
                <a:lnTo>
                  <a:pt x="4270799" y="134135"/>
                </a:lnTo>
                <a:lnTo>
                  <a:pt x="4283496" y="134496"/>
                </a:lnTo>
                <a:lnTo>
                  <a:pt x="4916720" y="134496"/>
                </a:lnTo>
                <a:lnTo>
                  <a:pt x="4954718" y="96494"/>
                </a:lnTo>
                <a:lnTo>
                  <a:pt x="5280642" y="96494"/>
                </a:lnTo>
                <a:lnTo>
                  <a:pt x="5330919" y="46151"/>
                </a:lnTo>
                <a:lnTo>
                  <a:pt x="5909839" y="46151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BE178D5-2E4D-B727-0003-12622521F349}"/>
              </a:ext>
            </a:extLst>
          </p:cNvPr>
          <p:cNvSpPr txBox="1"/>
          <p:nvPr userDrawn="1"/>
        </p:nvSpPr>
        <p:spPr>
          <a:xfrm>
            <a:off x="5782134" y="6415137"/>
            <a:ext cx="592950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spc="600" dirty="0">
                <a:solidFill>
                  <a:schemeClr val="tx1"/>
                </a:solidFill>
                <a:latin typeface="Eternal Logo" panose="02000500000000000000" pitchFamily="2" charset="0"/>
              </a:rPr>
              <a:t>011000101001011010101101011100000101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85A1C3-1327-6DBE-1BCA-9777E8FA0063}"/>
              </a:ext>
            </a:extLst>
          </p:cNvPr>
          <p:cNvSpPr txBox="1"/>
          <p:nvPr userDrawn="1"/>
        </p:nvSpPr>
        <p:spPr>
          <a:xfrm>
            <a:off x="6704625" y="600956"/>
            <a:ext cx="2760371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700" spc="600">
                <a:solidFill>
                  <a:schemeClr val="tx1"/>
                </a:solidFill>
              </a:rPr>
              <a:t>011000101001010101111</a:t>
            </a:r>
          </a:p>
        </p:txBody>
      </p:sp>
      <p:grpSp>
        <p:nvGrpSpPr>
          <p:cNvPr id="108" name="Graphic 104">
            <a:extLst>
              <a:ext uri="{FF2B5EF4-FFF2-40B4-BE49-F238E27FC236}">
                <a16:creationId xmlns:a16="http://schemas.microsoft.com/office/drawing/2014/main" id="{2BF33153-6439-4AFD-CD24-506A3ADF57F6}"/>
              </a:ext>
            </a:extLst>
          </p:cNvPr>
          <p:cNvGrpSpPr/>
          <p:nvPr/>
        </p:nvGrpSpPr>
        <p:grpSpPr>
          <a:xfrm>
            <a:off x="5884963" y="908218"/>
            <a:ext cx="285713" cy="284461"/>
            <a:chOff x="5884963" y="908218"/>
            <a:chExt cx="285713" cy="284461"/>
          </a:xfrm>
          <a:solidFill>
            <a:schemeClr val="tx1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0E5322B-23DC-36B3-513C-DD2AFFB2FDCF}"/>
                </a:ext>
              </a:extLst>
            </p:cNvPr>
            <p:cNvSpPr/>
            <p:nvPr/>
          </p:nvSpPr>
          <p:spPr>
            <a:xfrm>
              <a:off x="5925663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30 w 200147"/>
                <a:gd name="connsiteY6" fmla="*/ 10230 h 200147"/>
                <a:gd name="connsiteX7" fmla="*/ 10230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30" y="10230"/>
                  </a:lnTo>
                  <a:lnTo>
                    <a:pt x="10230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0" name="Graphic 104">
              <a:extLst>
                <a:ext uri="{FF2B5EF4-FFF2-40B4-BE49-F238E27FC236}">
                  <a16:creationId xmlns:a16="http://schemas.microsoft.com/office/drawing/2014/main" id="{C5281226-9D62-EF0A-9AB4-9E769A98210D}"/>
                </a:ext>
              </a:extLst>
            </p:cNvPr>
            <p:cNvGrpSpPr/>
            <p:nvPr/>
          </p:nvGrpSpPr>
          <p:grpSpPr>
            <a:xfrm>
              <a:off x="5953521" y="977711"/>
              <a:ext cx="143854" cy="143906"/>
              <a:chOff x="5953521" y="977711"/>
              <a:chExt cx="143854" cy="143906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8FE2BA4-E492-FA49-4711-2E3C397595B1}"/>
                  </a:ext>
                </a:extLst>
              </p:cNvPr>
              <p:cNvSpPr/>
              <p:nvPr/>
            </p:nvSpPr>
            <p:spPr>
              <a:xfrm>
                <a:off x="5953521" y="978655"/>
                <a:ext cx="143854" cy="142910"/>
              </a:xfrm>
              <a:custGeom>
                <a:avLst/>
                <a:gdLst>
                  <a:gd name="connsiteX0" fmla="*/ 136615 w 143854"/>
                  <a:gd name="connsiteY0" fmla="*/ 142910 h 142910"/>
                  <a:gd name="connsiteX1" fmla="*/ 143855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5" y="142910"/>
                    </a:moveTo>
                    <a:lnTo>
                      <a:pt x="143855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96AB63E-D553-0DAC-F346-2DB18E99BE8B}"/>
                  </a:ext>
                </a:extLst>
              </p:cNvPr>
              <p:cNvSpPr/>
              <p:nvPr/>
            </p:nvSpPr>
            <p:spPr>
              <a:xfrm>
                <a:off x="5954098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4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49" y="107288"/>
                      <a:pt x="138975" y="11594"/>
                      <a:pt x="142910" y="8184"/>
                    </a:cubicBezTo>
                    <a:lnTo>
                      <a:pt x="136824" y="0"/>
                    </a:lnTo>
                    <a:cubicBezTo>
                      <a:pt x="136247" y="367"/>
                      <a:pt x="134463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292E33A-2D9F-84CC-0188-294E45ABD4F7}"/>
                </a:ext>
              </a:extLst>
            </p:cNvPr>
            <p:cNvSpPr/>
            <p:nvPr/>
          </p:nvSpPr>
          <p:spPr>
            <a:xfrm rot="-2700000">
              <a:off x="5877777" y="93279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9B4666C-7A8F-4174-799C-2714216DF32A}"/>
                </a:ext>
              </a:extLst>
            </p:cNvPr>
            <p:cNvSpPr/>
            <p:nvPr/>
          </p:nvSpPr>
          <p:spPr>
            <a:xfrm rot="-2700000">
              <a:off x="6104098" y="115786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aphic 104">
            <a:extLst>
              <a:ext uri="{FF2B5EF4-FFF2-40B4-BE49-F238E27FC236}">
                <a16:creationId xmlns:a16="http://schemas.microsoft.com/office/drawing/2014/main" id="{D7915567-A54F-411B-F6B5-BC6F3031E505}"/>
              </a:ext>
            </a:extLst>
          </p:cNvPr>
          <p:cNvGrpSpPr/>
          <p:nvPr/>
        </p:nvGrpSpPr>
        <p:grpSpPr>
          <a:xfrm>
            <a:off x="5517130" y="908283"/>
            <a:ext cx="285450" cy="284147"/>
            <a:chOff x="5517130" y="908283"/>
            <a:chExt cx="285450" cy="284147"/>
          </a:xfrm>
          <a:solidFill>
            <a:schemeClr val="tx1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E6C85B7-D628-1218-1323-E4473563293A}"/>
                </a:ext>
              </a:extLst>
            </p:cNvPr>
            <p:cNvSpPr/>
            <p:nvPr/>
          </p:nvSpPr>
          <p:spPr>
            <a:xfrm>
              <a:off x="5557790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83 w 200147"/>
                <a:gd name="connsiteY6" fmla="*/ 10230 h 200147"/>
                <a:gd name="connsiteX7" fmla="*/ 10283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83" y="10230"/>
                  </a:lnTo>
                  <a:lnTo>
                    <a:pt x="10283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104">
              <a:extLst>
                <a:ext uri="{FF2B5EF4-FFF2-40B4-BE49-F238E27FC236}">
                  <a16:creationId xmlns:a16="http://schemas.microsoft.com/office/drawing/2014/main" id="{22D98FEF-FAB8-B68B-CC6D-42F7C19DE3A0}"/>
                </a:ext>
              </a:extLst>
            </p:cNvPr>
            <p:cNvGrpSpPr/>
            <p:nvPr/>
          </p:nvGrpSpPr>
          <p:grpSpPr>
            <a:xfrm>
              <a:off x="5585648" y="977711"/>
              <a:ext cx="143854" cy="143906"/>
              <a:chOff x="5585648" y="977711"/>
              <a:chExt cx="143854" cy="143906"/>
            </a:xfrm>
            <a:solidFill>
              <a:schemeClr val="tx1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6FF4BB1-0998-5E1F-5AE1-13E88B9E534E}"/>
                  </a:ext>
                </a:extLst>
              </p:cNvPr>
              <p:cNvSpPr/>
              <p:nvPr/>
            </p:nvSpPr>
            <p:spPr>
              <a:xfrm>
                <a:off x="5585648" y="978655"/>
                <a:ext cx="143854" cy="142910"/>
              </a:xfrm>
              <a:custGeom>
                <a:avLst/>
                <a:gdLst>
                  <a:gd name="connsiteX0" fmla="*/ 136615 w 143854"/>
                  <a:gd name="connsiteY0" fmla="*/ 142910 h 142910"/>
                  <a:gd name="connsiteX1" fmla="*/ 143854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5" y="142910"/>
                    </a:moveTo>
                    <a:lnTo>
                      <a:pt x="143854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79DCFC3-E7B8-56E5-16D4-A6DD66DE32D0}"/>
                  </a:ext>
                </a:extLst>
              </p:cNvPr>
              <p:cNvSpPr/>
              <p:nvPr/>
            </p:nvSpPr>
            <p:spPr>
              <a:xfrm>
                <a:off x="5586277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5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50" y="107288"/>
                      <a:pt x="138975" y="11594"/>
                      <a:pt x="142910" y="8184"/>
                    </a:cubicBezTo>
                    <a:lnTo>
                      <a:pt x="136825" y="0"/>
                    </a:lnTo>
                    <a:cubicBezTo>
                      <a:pt x="136248" y="367"/>
                      <a:pt x="134464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solidFill>
                <a:schemeClr val="tx1"/>
              </a:solidFill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981A16-5368-7627-72AF-680D76EE1362}"/>
                </a:ext>
              </a:extLst>
            </p:cNvPr>
            <p:cNvSpPr/>
            <p:nvPr/>
          </p:nvSpPr>
          <p:spPr>
            <a:xfrm rot="-2700000">
              <a:off x="5509944" y="932864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D58E4A-8CCE-369A-6C6A-7EF451942296}"/>
                </a:ext>
              </a:extLst>
            </p:cNvPr>
            <p:cNvSpPr/>
            <p:nvPr/>
          </p:nvSpPr>
          <p:spPr>
            <a:xfrm rot="-2700000">
              <a:off x="5736002" y="1157619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aphic 104">
            <a:extLst>
              <a:ext uri="{FF2B5EF4-FFF2-40B4-BE49-F238E27FC236}">
                <a16:creationId xmlns:a16="http://schemas.microsoft.com/office/drawing/2014/main" id="{87CE0C2E-EAFF-9007-A435-813A6CD229DD}"/>
              </a:ext>
            </a:extLst>
          </p:cNvPr>
          <p:cNvGrpSpPr/>
          <p:nvPr/>
        </p:nvGrpSpPr>
        <p:grpSpPr>
          <a:xfrm>
            <a:off x="5149244" y="908295"/>
            <a:ext cx="285697" cy="284372"/>
            <a:chOff x="5149244" y="908295"/>
            <a:chExt cx="285697" cy="284372"/>
          </a:xfrm>
          <a:solidFill>
            <a:schemeClr val="accent3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26E9411-EC21-40C0-3C54-EA70E6122800}"/>
                </a:ext>
              </a:extLst>
            </p:cNvPr>
            <p:cNvSpPr/>
            <p:nvPr/>
          </p:nvSpPr>
          <p:spPr>
            <a:xfrm>
              <a:off x="5189969" y="949853"/>
              <a:ext cx="200147" cy="200147"/>
            </a:xfrm>
            <a:custGeom>
              <a:avLst/>
              <a:gdLst>
                <a:gd name="connsiteX0" fmla="*/ 0 w 200147"/>
                <a:gd name="connsiteY0" fmla="*/ 0 h 200147"/>
                <a:gd name="connsiteX1" fmla="*/ 200148 w 200147"/>
                <a:gd name="connsiteY1" fmla="*/ 0 h 200147"/>
                <a:gd name="connsiteX2" fmla="*/ 200148 w 200147"/>
                <a:gd name="connsiteY2" fmla="*/ 200148 h 200147"/>
                <a:gd name="connsiteX3" fmla="*/ 0 w 200147"/>
                <a:gd name="connsiteY3" fmla="*/ 200148 h 200147"/>
                <a:gd name="connsiteX4" fmla="*/ 0 w 200147"/>
                <a:gd name="connsiteY4" fmla="*/ 0 h 200147"/>
                <a:gd name="connsiteX5" fmla="*/ 189917 w 200147"/>
                <a:gd name="connsiteY5" fmla="*/ 10230 h 200147"/>
                <a:gd name="connsiteX6" fmla="*/ 10283 w 200147"/>
                <a:gd name="connsiteY6" fmla="*/ 10230 h 200147"/>
                <a:gd name="connsiteX7" fmla="*/ 10283 w 200147"/>
                <a:gd name="connsiteY7" fmla="*/ 189917 h 200147"/>
                <a:gd name="connsiteX8" fmla="*/ 189917 w 200147"/>
                <a:gd name="connsiteY8" fmla="*/ 189917 h 200147"/>
                <a:gd name="connsiteX9" fmla="*/ 189917 w 200147"/>
                <a:gd name="connsiteY9" fmla="*/ 10230 h 20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47" h="200147">
                  <a:moveTo>
                    <a:pt x="0" y="0"/>
                  </a:moveTo>
                  <a:lnTo>
                    <a:pt x="200148" y="0"/>
                  </a:lnTo>
                  <a:lnTo>
                    <a:pt x="200148" y="200148"/>
                  </a:lnTo>
                  <a:lnTo>
                    <a:pt x="0" y="200148"/>
                  </a:lnTo>
                  <a:lnTo>
                    <a:pt x="0" y="0"/>
                  </a:lnTo>
                  <a:close/>
                  <a:moveTo>
                    <a:pt x="189917" y="10230"/>
                  </a:moveTo>
                  <a:lnTo>
                    <a:pt x="10283" y="10230"/>
                  </a:lnTo>
                  <a:lnTo>
                    <a:pt x="10283" y="189917"/>
                  </a:lnTo>
                  <a:lnTo>
                    <a:pt x="189917" y="189917"/>
                  </a:lnTo>
                  <a:lnTo>
                    <a:pt x="189917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4" name="Graphic 104">
              <a:extLst>
                <a:ext uri="{FF2B5EF4-FFF2-40B4-BE49-F238E27FC236}">
                  <a16:creationId xmlns:a16="http://schemas.microsoft.com/office/drawing/2014/main" id="{DB559DCC-A361-E7AE-C08E-79F9A8885594}"/>
                </a:ext>
              </a:extLst>
            </p:cNvPr>
            <p:cNvGrpSpPr/>
            <p:nvPr/>
          </p:nvGrpSpPr>
          <p:grpSpPr>
            <a:xfrm>
              <a:off x="5217775" y="977711"/>
              <a:ext cx="143854" cy="143906"/>
              <a:chOff x="5217775" y="977711"/>
              <a:chExt cx="143854" cy="143906"/>
            </a:xfrm>
            <a:grp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252171-127C-1E0B-8FBA-04DA5A3D8522}"/>
                  </a:ext>
                </a:extLst>
              </p:cNvPr>
              <p:cNvSpPr/>
              <p:nvPr/>
            </p:nvSpPr>
            <p:spPr>
              <a:xfrm>
                <a:off x="5217775" y="978655"/>
                <a:ext cx="143854" cy="142910"/>
              </a:xfrm>
              <a:custGeom>
                <a:avLst/>
                <a:gdLst>
                  <a:gd name="connsiteX0" fmla="*/ 136614 w 143854"/>
                  <a:gd name="connsiteY0" fmla="*/ 142910 h 142910"/>
                  <a:gd name="connsiteX1" fmla="*/ 143854 w 143854"/>
                  <a:gd name="connsiteY1" fmla="*/ 135670 h 142910"/>
                  <a:gd name="connsiteX2" fmla="*/ 8184 w 143854"/>
                  <a:gd name="connsiteY2" fmla="*/ 0 h 142910"/>
                  <a:gd name="connsiteX3" fmla="*/ 0 w 143854"/>
                  <a:gd name="connsiteY3" fmla="*/ 6086 h 142910"/>
                  <a:gd name="connsiteX4" fmla="*/ 136667 w 143854"/>
                  <a:gd name="connsiteY4" fmla="*/ 142910 h 14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854" h="142910">
                    <a:moveTo>
                      <a:pt x="136614" y="142910"/>
                    </a:moveTo>
                    <a:lnTo>
                      <a:pt x="143854" y="135670"/>
                    </a:lnTo>
                    <a:cubicBezTo>
                      <a:pt x="107288" y="99261"/>
                      <a:pt x="11595" y="3935"/>
                      <a:pt x="8184" y="0"/>
                    </a:cubicBezTo>
                    <a:lnTo>
                      <a:pt x="0" y="6086"/>
                    </a:lnTo>
                    <a:cubicBezTo>
                      <a:pt x="367" y="6663"/>
                      <a:pt x="1574" y="8447"/>
                      <a:pt x="136667" y="142910"/>
                    </a:cubicBezTo>
                    <a:close/>
                  </a:path>
                </a:pathLst>
              </a:custGeom>
              <a:grpFill/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ADD624F-4D2B-680C-95FE-A1489218E6A9}"/>
                  </a:ext>
                </a:extLst>
              </p:cNvPr>
              <p:cNvSpPr/>
              <p:nvPr/>
            </p:nvSpPr>
            <p:spPr>
              <a:xfrm>
                <a:off x="5218404" y="977711"/>
                <a:ext cx="142910" cy="143906"/>
              </a:xfrm>
              <a:custGeom>
                <a:avLst/>
                <a:gdLst>
                  <a:gd name="connsiteX0" fmla="*/ 7240 w 142910"/>
                  <a:gd name="connsiteY0" fmla="*/ 143854 h 143906"/>
                  <a:gd name="connsiteX1" fmla="*/ 142910 w 142910"/>
                  <a:gd name="connsiteY1" fmla="*/ 8184 h 143906"/>
                  <a:gd name="connsiteX2" fmla="*/ 136825 w 142910"/>
                  <a:gd name="connsiteY2" fmla="*/ 0 h 143906"/>
                  <a:gd name="connsiteX3" fmla="*/ 0 w 142910"/>
                  <a:gd name="connsiteY3" fmla="*/ 136667 h 143906"/>
                  <a:gd name="connsiteX4" fmla="*/ 7240 w 142910"/>
                  <a:gd name="connsiteY4" fmla="*/ 143907 h 14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10" h="143906">
                    <a:moveTo>
                      <a:pt x="7240" y="143854"/>
                    </a:moveTo>
                    <a:cubicBezTo>
                      <a:pt x="43650" y="107288"/>
                      <a:pt x="138975" y="11594"/>
                      <a:pt x="142910" y="8184"/>
                    </a:cubicBezTo>
                    <a:lnTo>
                      <a:pt x="136825" y="0"/>
                    </a:lnTo>
                    <a:cubicBezTo>
                      <a:pt x="136248" y="367"/>
                      <a:pt x="134464" y="1574"/>
                      <a:pt x="0" y="136667"/>
                    </a:cubicBezTo>
                    <a:lnTo>
                      <a:pt x="7240" y="143907"/>
                    </a:lnTo>
                    <a:close/>
                  </a:path>
                </a:pathLst>
              </a:custGeom>
              <a:grpFill/>
              <a:ln w="5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655FCAF-8681-D04B-97F8-B5BD8309E4F7}"/>
                </a:ext>
              </a:extLst>
            </p:cNvPr>
            <p:cNvSpPr/>
            <p:nvPr/>
          </p:nvSpPr>
          <p:spPr>
            <a:xfrm rot="-2700000">
              <a:off x="5142059" y="932877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4 w 73763"/>
                <a:gd name="connsiteY1" fmla="*/ 0 h 10230"/>
                <a:gd name="connsiteX2" fmla="*/ 73764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4" y="0"/>
                  </a:lnTo>
                  <a:lnTo>
                    <a:pt x="73764" y="10230"/>
                  </a:lnTo>
                  <a:lnTo>
                    <a:pt x="0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389F84B-9C7E-F4B7-3809-FCAA4D56BEF5}"/>
                </a:ext>
              </a:extLst>
            </p:cNvPr>
            <p:cNvSpPr/>
            <p:nvPr/>
          </p:nvSpPr>
          <p:spPr>
            <a:xfrm rot="-2700000">
              <a:off x="5368364" y="1157856"/>
              <a:ext cx="73763" cy="10230"/>
            </a:xfrm>
            <a:custGeom>
              <a:avLst/>
              <a:gdLst>
                <a:gd name="connsiteX0" fmla="*/ 0 w 73763"/>
                <a:gd name="connsiteY0" fmla="*/ 0 h 10230"/>
                <a:gd name="connsiteX1" fmla="*/ 73763 w 73763"/>
                <a:gd name="connsiteY1" fmla="*/ 0 h 10230"/>
                <a:gd name="connsiteX2" fmla="*/ 73763 w 73763"/>
                <a:gd name="connsiteY2" fmla="*/ 10230 h 10230"/>
                <a:gd name="connsiteX3" fmla="*/ 0 w 73763"/>
                <a:gd name="connsiteY3" fmla="*/ 10230 h 1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63" h="10230">
                  <a:moveTo>
                    <a:pt x="0" y="0"/>
                  </a:moveTo>
                  <a:lnTo>
                    <a:pt x="73763" y="0"/>
                  </a:lnTo>
                  <a:lnTo>
                    <a:pt x="73763" y="10230"/>
                  </a:lnTo>
                  <a:lnTo>
                    <a:pt x="0" y="10230"/>
                  </a:lnTo>
                  <a:close/>
                </a:path>
              </a:pathLst>
            </a:custGeom>
            <a:grpFill/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DCE19D9A-C0E0-0457-8AD1-3611D2BD5E34}"/>
              </a:ext>
            </a:extLst>
          </p:cNvPr>
          <p:cNvSpPr/>
          <p:nvPr/>
        </p:nvSpPr>
        <p:spPr>
          <a:xfrm>
            <a:off x="3793342" y="949853"/>
            <a:ext cx="1157341" cy="193956"/>
          </a:xfrm>
          <a:custGeom>
            <a:avLst/>
            <a:gdLst>
              <a:gd name="connsiteX0" fmla="*/ 0 w 1157341"/>
              <a:gd name="connsiteY0" fmla="*/ 193957 h 193956"/>
              <a:gd name="connsiteX1" fmla="*/ 752167 w 1157341"/>
              <a:gd name="connsiteY1" fmla="*/ 193957 h 193956"/>
              <a:gd name="connsiteX2" fmla="*/ 935841 w 1157341"/>
              <a:gd name="connsiteY2" fmla="*/ 10230 h 193956"/>
              <a:gd name="connsiteX3" fmla="*/ 1157342 w 1157341"/>
              <a:gd name="connsiteY3" fmla="*/ 10230 h 193956"/>
              <a:gd name="connsiteX4" fmla="*/ 1157342 w 1157341"/>
              <a:gd name="connsiteY4" fmla="*/ 0 h 193956"/>
              <a:gd name="connsiteX5" fmla="*/ 931592 w 1157341"/>
              <a:gd name="connsiteY5" fmla="*/ 0 h 193956"/>
              <a:gd name="connsiteX6" fmla="*/ 747918 w 1157341"/>
              <a:gd name="connsiteY6" fmla="*/ 183727 h 193956"/>
              <a:gd name="connsiteX7" fmla="*/ 0 w 1157341"/>
              <a:gd name="connsiteY7" fmla="*/ 183727 h 193956"/>
              <a:gd name="connsiteX8" fmla="*/ 0 w 1157341"/>
              <a:gd name="connsiteY8" fmla="*/ 193957 h 19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7341" h="193956">
                <a:moveTo>
                  <a:pt x="0" y="193957"/>
                </a:moveTo>
                <a:lnTo>
                  <a:pt x="752167" y="193957"/>
                </a:lnTo>
                <a:lnTo>
                  <a:pt x="935841" y="10230"/>
                </a:lnTo>
                <a:lnTo>
                  <a:pt x="1157342" y="10230"/>
                </a:lnTo>
                <a:lnTo>
                  <a:pt x="1157342" y="0"/>
                </a:lnTo>
                <a:lnTo>
                  <a:pt x="931592" y="0"/>
                </a:lnTo>
                <a:lnTo>
                  <a:pt x="747918" y="183727"/>
                </a:lnTo>
                <a:lnTo>
                  <a:pt x="0" y="183727"/>
                </a:lnTo>
                <a:lnTo>
                  <a:pt x="0" y="193957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48CCDE6-7316-BFAF-DA93-8B619A206A91}"/>
              </a:ext>
            </a:extLst>
          </p:cNvPr>
          <p:cNvSpPr/>
          <p:nvPr/>
        </p:nvSpPr>
        <p:spPr>
          <a:xfrm>
            <a:off x="3710922" y="1098219"/>
            <a:ext cx="877135" cy="45852"/>
          </a:xfrm>
          <a:custGeom>
            <a:avLst/>
            <a:gdLst>
              <a:gd name="connsiteX0" fmla="*/ 877135 w 877135"/>
              <a:gd name="connsiteY0" fmla="*/ 0 h 45852"/>
              <a:gd name="connsiteX1" fmla="*/ 0 w 877135"/>
              <a:gd name="connsiteY1" fmla="*/ 0 h 45852"/>
              <a:gd name="connsiteX2" fmla="*/ 45853 w 877135"/>
              <a:gd name="connsiteY2" fmla="*/ 45853 h 45852"/>
              <a:gd name="connsiteX3" fmla="*/ 832436 w 877135"/>
              <a:gd name="connsiteY3" fmla="*/ 44751 h 45852"/>
              <a:gd name="connsiteX4" fmla="*/ 877135 w 877135"/>
              <a:gd name="connsiteY4" fmla="*/ 0 h 4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135" h="45852">
                <a:moveTo>
                  <a:pt x="877135" y="0"/>
                </a:moveTo>
                <a:lnTo>
                  <a:pt x="0" y="0"/>
                </a:lnTo>
                <a:lnTo>
                  <a:pt x="45853" y="45853"/>
                </a:lnTo>
                <a:lnTo>
                  <a:pt x="832436" y="44751"/>
                </a:lnTo>
                <a:lnTo>
                  <a:pt x="877135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46860E1F-EB32-141E-F48F-63A38C8AC0CC}"/>
              </a:ext>
            </a:extLst>
          </p:cNvPr>
          <p:cNvSpPr/>
          <p:nvPr/>
        </p:nvSpPr>
        <p:spPr>
          <a:xfrm>
            <a:off x="4984523" y="906256"/>
            <a:ext cx="10230" cy="95378"/>
          </a:xfrm>
          <a:custGeom>
            <a:avLst/>
            <a:gdLst>
              <a:gd name="connsiteX0" fmla="*/ 0 w 10230"/>
              <a:gd name="connsiteY0" fmla="*/ 0 h 95378"/>
              <a:gd name="connsiteX1" fmla="*/ 10230 w 10230"/>
              <a:gd name="connsiteY1" fmla="*/ 0 h 95378"/>
              <a:gd name="connsiteX2" fmla="*/ 10230 w 10230"/>
              <a:gd name="connsiteY2" fmla="*/ 95378 h 95378"/>
              <a:gd name="connsiteX3" fmla="*/ 0 w 10230"/>
              <a:gd name="connsiteY3" fmla="*/ 95378 h 9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0" h="95378">
                <a:moveTo>
                  <a:pt x="0" y="0"/>
                </a:moveTo>
                <a:lnTo>
                  <a:pt x="10230" y="0"/>
                </a:lnTo>
                <a:lnTo>
                  <a:pt x="10230" y="95378"/>
                </a:lnTo>
                <a:lnTo>
                  <a:pt x="0" y="95378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29EAAD0-AE9F-81EB-CD6B-10306014F0B4}"/>
              </a:ext>
            </a:extLst>
          </p:cNvPr>
          <p:cNvSpPr/>
          <p:nvPr/>
        </p:nvSpPr>
        <p:spPr>
          <a:xfrm>
            <a:off x="1357206" y="948226"/>
            <a:ext cx="2688275" cy="207859"/>
          </a:xfrm>
          <a:custGeom>
            <a:avLst/>
            <a:gdLst>
              <a:gd name="connsiteX0" fmla="*/ 0 w 2688275"/>
              <a:gd name="connsiteY0" fmla="*/ 207860 h 207859"/>
              <a:gd name="connsiteX1" fmla="*/ 626360 w 2688275"/>
              <a:gd name="connsiteY1" fmla="*/ 207860 h 207859"/>
              <a:gd name="connsiteX2" fmla="*/ 824042 w 2688275"/>
              <a:gd name="connsiteY2" fmla="*/ 10230 h 207859"/>
              <a:gd name="connsiteX3" fmla="*/ 2162907 w 2688275"/>
              <a:gd name="connsiteY3" fmla="*/ 10230 h 207859"/>
              <a:gd name="connsiteX4" fmla="*/ 2199684 w 2688275"/>
              <a:gd name="connsiteY4" fmla="*/ 47007 h 207859"/>
              <a:gd name="connsiteX5" fmla="*/ 2688275 w 2688275"/>
              <a:gd name="connsiteY5" fmla="*/ 47007 h 207859"/>
              <a:gd name="connsiteX6" fmla="*/ 2688275 w 2688275"/>
              <a:gd name="connsiteY6" fmla="*/ 36724 h 207859"/>
              <a:gd name="connsiteX7" fmla="*/ 2203934 w 2688275"/>
              <a:gd name="connsiteY7" fmla="*/ 36724 h 207859"/>
              <a:gd name="connsiteX8" fmla="*/ 2167157 w 2688275"/>
              <a:gd name="connsiteY8" fmla="*/ 0 h 207859"/>
              <a:gd name="connsiteX9" fmla="*/ 819793 w 2688275"/>
              <a:gd name="connsiteY9" fmla="*/ 0 h 207859"/>
              <a:gd name="connsiteX10" fmla="*/ 622111 w 2688275"/>
              <a:gd name="connsiteY10" fmla="*/ 197629 h 207859"/>
              <a:gd name="connsiteX11" fmla="*/ 0 w 2688275"/>
              <a:gd name="connsiteY11" fmla="*/ 197629 h 207859"/>
              <a:gd name="connsiteX12" fmla="*/ 0 w 2688275"/>
              <a:gd name="connsiteY12" fmla="*/ 207860 h 20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8275" h="207859">
                <a:moveTo>
                  <a:pt x="0" y="207860"/>
                </a:moveTo>
                <a:lnTo>
                  <a:pt x="626360" y="207860"/>
                </a:lnTo>
                <a:lnTo>
                  <a:pt x="824042" y="10230"/>
                </a:lnTo>
                <a:lnTo>
                  <a:pt x="2162907" y="10230"/>
                </a:lnTo>
                <a:lnTo>
                  <a:pt x="2199684" y="47007"/>
                </a:lnTo>
                <a:lnTo>
                  <a:pt x="2688275" y="47007"/>
                </a:lnTo>
                <a:lnTo>
                  <a:pt x="2688275" y="36724"/>
                </a:lnTo>
                <a:lnTo>
                  <a:pt x="2203934" y="36724"/>
                </a:lnTo>
                <a:lnTo>
                  <a:pt x="2167157" y="0"/>
                </a:lnTo>
                <a:lnTo>
                  <a:pt x="819793" y="0"/>
                </a:lnTo>
                <a:lnTo>
                  <a:pt x="622111" y="197629"/>
                </a:lnTo>
                <a:lnTo>
                  <a:pt x="0" y="197629"/>
                </a:lnTo>
                <a:lnTo>
                  <a:pt x="0" y="20786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2919324-D05C-A2C8-9AD8-A6012D52C8F7}"/>
              </a:ext>
            </a:extLst>
          </p:cNvPr>
          <p:cNvSpPr/>
          <p:nvPr/>
        </p:nvSpPr>
        <p:spPr>
          <a:xfrm>
            <a:off x="1972339" y="953315"/>
            <a:ext cx="275904" cy="202823"/>
          </a:xfrm>
          <a:custGeom>
            <a:avLst/>
            <a:gdLst>
              <a:gd name="connsiteX0" fmla="*/ 275905 w 275904"/>
              <a:gd name="connsiteY0" fmla="*/ 0 h 202823"/>
              <a:gd name="connsiteX1" fmla="*/ 73081 w 275904"/>
              <a:gd name="connsiteY1" fmla="*/ 202823 h 202823"/>
              <a:gd name="connsiteX2" fmla="*/ 0 w 275904"/>
              <a:gd name="connsiteY2" fmla="*/ 202823 h 202823"/>
              <a:gd name="connsiteX3" fmla="*/ 201617 w 275904"/>
              <a:gd name="connsiteY3" fmla="*/ 2781 h 202823"/>
              <a:gd name="connsiteX4" fmla="*/ 275905 w 275904"/>
              <a:gd name="connsiteY4" fmla="*/ 0 h 20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04" h="202823">
                <a:moveTo>
                  <a:pt x="275905" y="0"/>
                </a:moveTo>
                <a:lnTo>
                  <a:pt x="73081" y="202823"/>
                </a:lnTo>
                <a:lnTo>
                  <a:pt x="0" y="202823"/>
                </a:lnTo>
                <a:lnTo>
                  <a:pt x="201617" y="2781"/>
                </a:lnTo>
                <a:lnTo>
                  <a:pt x="275905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637F65A-5CA7-2A72-5721-E36EF8458881}"/>
              </a:ext>
            </a:extLst>
          </p:cNvPr>
          <p:cNvSpPr/>
          <p:nvPr/>
        </p:nvSpPr>
        <p:spPr>
          <a:xfrm>
            <a:off x="1318803" y="1109131"/>
            <a:ext cx="10230" cy="84518"/>
          </a:xfrm>
          <a:custGeom>
            <a:avLst/>
            <a:gdLst>
              <a:gd name="connsiteX0" fmla="*/ 0 w 10230"/>
              <a:gd name="connsiteY0" fmla="*/ 0 h 84518"/>
              <a:gd name="connsiteX1" fmla="*/ 10230 w 10230"/>
              <a:gd name="connsiteY1" fmla="*/ 0 h 84518"/>
              <a:gd name="connsiteX2" fmla="*/ 10230 w 10230"/>
              <a:gd name="connsiteY2" fmla="*/ 84518 h 84518"/>
              <a:gd name="connsiteX3" fmla="*/ 0 w 10230"/>
              <a:gd name="connsiteY3" fmla="*/ 84518 h 8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0" h="84518">
                <a:moveTo>
                  <a:pt x="0" y="0"/>
                </a:moveTo>
                <a:lnTo>
                  <a:pt x="10230" y="0"/>
                </a:lnTo>
                <a:lnTo>
                  <a:pt x="10230" y="84518"/>
                </a:lnTo>
                <a:lnTo>
                  <a:pt x="0" y="84518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5" name="Graphic 104">
            <a:extLst>
              <a:ext uri="{FF2B5EF4-FFF2-40B4-BE49-F238E27FC236}">
                <a16:creationId xmlns:a16="http://schemas.microsoft.com/office/drawing/2014/main" id="{4763ACA3-24A0-820F-F114-EF04DC74EF73}"/>
              </a:ext>
            </a:extLst>
          </p:cNvPr>
          <p:cNvGrpSpPr/>
          <p:nvPr/>
        </p:nvGrpSpPr>
        <p:grpSpPr>
          <a:xfrm>
            <a:off x="2219074" y="866646"/>
            <a:ext cx="1348728" cy="402026"/>
            <a:chOff x="2219074" y="866646"/>
            <a:chExt cx="1348728" cy="402026"/>
          </a:xfrm>
          <a:solidFill>
            <a:schemeClr val="tx1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ABEE90D-9A7B-1FAB-577B-A6C0543EF43D}"/>
                </a:ext>
              </a:extLst>
            </p:cNvPr>
            <p:cNvSpPr/>
            <p:nvPr/>
          </p:nvSpPr>
          <p:spPr>
            <a:xfrm>
              <a:off x="2219074" y="866646"/>
              <a:ext cx="358639" cy="43859"/>
            </a:xfrm>
            <a:custGeom>
              <a:avLst/>
              <a:gdLst>
                <a:gd name="connsiteX0" fmla="*/ 0 w 358639"/>
                <a:gd name="connsiteY0" fmla="*/ 0 h 43859"/>
                <a:gd name="connsiteX1" fmla="*/ 358640 w 358639"/>
                <a:gd name="connsiteY1" fmla="*/ 0 h 43859"/>
                <a:gd name="connsiteX2" fmla="*/ 358640 w 358639"/>
                <a:gd name="connsiteY2" fmla="*/ 43859 h 43859"/>
                <a:gd name="connsiteX3" fmla="*/ 0 w 358639"/>
                <a:gd name="connsiteY3" fmla="*/ 43859 h 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639" h="43859">
                  <a:moveTo>
                    <a:pt x="0" y="0"/>
                  </a:moveTo>
                  <a:lnTo>
                    <a:pt x="358640" y="0"/>
                  </a:lnTo>
                  <a:lnTo>
                    <a:pt x="358640" y="43859"/>
                  </a:lnTo>
                  <a:lnTo>
                    <a:pt x="0" y="43859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F42A42F-0836-8ED1-4DD3-A7E48203060A}"/>
                </a:ext>
              </a:extLst>
            </p:cNvPr>
            <p:cNvSpPr/>
            <p:nvPr/>
          </p:nvSpPr>
          <p:spPr>
            <a:xfrm>
              <a:off x="2255588" y="1230426"/>
              <a:ext cx="671478" cy="38245"/>
            </a:xfrm>
            <a:custGeom>
              <a:avLst/>
              <a:gdLst>
                <a:gd name="connsiteX0" fmla="*/ 0 w 671478"/>
                <a:gd name="connsiteY0" fmla="*/ 0 h 38245"/>
                <a:gd name="connsiteX1" fmla="*/ 671479 w 671478"/>
                <a:gd name="connsiteY1" fmla="*/ 0 h 38245"/>
                <a:gd name="connsiteX2" fmla="*/ 671479 w 671478"/>
                <a:gd name="connsiteY2" fmla="*/ 38246 h 38245"/>
                <a:gd name="connsiteX3" fmla="*/ 0 w 671478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478" h="38245">
                  <a:moveTo>
                    <a:pt x="0" y="0"/>
                  </a:moveTo>
                  <a:lnTo>
                    <a:pt x="671479" y="0"/>
                  </a:lnTo>
                  <a:lnTo>
                    <a:pt x="671479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FA625D-5425-D04F-6714-C9809D11B2C8}"/>
                </a:ext>
              </a:extLst>
            </p:cNvPr>
            <p:cNvSpPr/>
            <p:nvPr/>
          </p:nvSpPr>
          <p:spPr>
            <a:xfrm>
              <a:off x="2959594" y="1230426"/>
              <a:ext cx="195950" cy="38245"/>
            </a:xfrm>
            <a:custGeom>
              <a:avLst/>
              <a:gdLst>
                <a:gd name="connsiteX0" fmla="*/ 0 w 195950"/>
                <a:gd name="connsiteY0" fmla="*/ 0 h 38245"/>
                <a:gd name="connsiteX1" fmla="*/ 195951 w 195950"/>
                <a:gd name="connsiteY1" fmla="*/ 0 h 38245"/>
                <a:gd name="connsiteX2" fmla="*/ 195951 w 195950"/>
                <a:gd name="connsiteY2" fmla="*/ 38246 h 38245"/>
                <a:gd name="connsiteX3" fmla="*/ 0 w 195950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950" h="38245">
                  <a:moveTo>
                    <a:pt x="0" y="0"/>
                  </a:moveTo>
                  <a:lnTo>
                    <a:pt x="195951" y="0"/>
                  </a:lnTo>
                  <a:lnTo>
                    <a:pt x="195951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C632-45FA-43B1-5CC3-FCA82D2112E7}"/>
                </a:ext>
              </a:extLst>
            </p:cNvPr>
            <p:cNvSpPr/>
            <p:nvPr/>
          </p:nvSpPr>
          <p:spPr>
            <a:xfrm>
              <a:off x="3197883" y="1230426"/>
              <a:ext cx="104087" cy="38245"/>
            </a:xfrm>
            <a:custGeom>
              <a:avLst/>
              <a:gdLst>
                <a:gd name="connsiteX0" fmla="*/ 0 w 104087"/>
                <a:gd name="connsiteY0" fmla="*/ 0 h 38245"/>
                <a:gd name="connsiteX1" fmla="*/ 104087 w 104087"/>
                <a:gd name="connsiteY1" fmla="*/ 0 h 38245"/>
                <a:gd name="connsiteX2" fmla="*/ 104087 w 104087"/>
                <a:gd name="connsiteY2" fmla="*/ 38246 h 38245"/>
                <a:gd name="connsiteX3" fmla="*/ 0 w 104087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87" h="38245">
                  <a:moveTo>
                    <a:pt x="0" y="0"/>
                  </a:moveTo>
                  <a:lnTo>
                    <a:pt x="104087" y="0"/>
                  </a:lnTo>
                  <a:lnTo>
                    <a:pt x="104087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40143F7-C468-B94D-D610-C31BF7400A43}"/>
                </a:ext>
              </a:extLst>
            </p:cNvPr>
            <p:cNvSpPr/>
            <p:nvPr/>
          </p:nvSpPr>
          <p:spPr>
            <a:xfrm>
              <a:off x="3404011" y="1230426"/>
              <a:ext cx="56975" cy="38245"/>
            </a:xfrm>
            <a:custGeom>
              <a:avLst/>
              <a:gdLst>
                <a:gd name="connsiteX0" fmla="*/ 0 w 56975"/>
                <a:gd name="connsiteY0" fmla="*/ 0 h 38245"/>
                <a:gd name="connsiteX1" fmla="*/ 56975 w 56975"/>
                <a:gd name="connsiteY1" fmla="*/ 0 h 38245"/>
                <a:gd name="connsiteX2" fmla="*/ 56975 w 56975"/>
                <a:gd name="connsiteY2" fmla="*/ 38246 h 38245"/>
                <a:gd name="connsiteX3" fmla="*/ 0 w 56975"/>
                <a:gd name="connsiteY3" fmla="*/ 38246 h 38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75" h="38245">
                  <a:moveTo>
                    <a:pt x="0" y="0"/>
                  </a:moveTo>
                  <a:lnTo>
                    <a:pt x="56975" y="0"/>
                  </a:lnTo>
                  <a:lnTo>
                    <a:pt x="56975" y="38246"/>
                  </a:lnTo>
                  <a:lnTo>
                    <a:pt x="0" y="38246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22B4A99-125F-8303-4531-2CC9FCF769D3}"/>
                </a:ext>
              </a:extLst>
            </p:cNvPr>
            <p:cNvSpPr/>
            <p:nvPr/>
          </p:nvSpPr>
          <p:spPr>
            <a:xfrm>
              <a:off x="2306006" y="1084578"/>
              <a:ext cx="1261796" cy="11174"/>
            </a:xfrm>
            <a:custGeom>
              <a:avLst/>
              <a:gdLst>
                <a:gd name="connsiteX0" fmla="*/ 0 w 1261796"/>
                <a:gd name="connsiteY0" fmla="*/ 0 h 11174"/>
                <a:gd name="connsiteX1" fmla="*/ 1261796 w 1261796"/>
                <a:gd name="connsiteY1" fmla="*/ 0 h 11174"/>
                <a:gd name="connsiteX2" fmla="*/ 1261796 w 1261796"/>
                <a:gd name="connsiteY2" fmla="*/ 11175 h 11174"/>
                <a:gd name="connsiteX3" fmla="*/ 0 w 1261796"/>
                <a:gd name="connsiteY3" fmla="*/ 11175 h 1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796" h="11174">
                  <a:moveTo>
                    <a:pt x="0" y="0"/>
                  </a:moveTo>
                  <a:lnTo>
                    <a:pt x="1261796" y="0"/>
                  </a:lnTo>
                  <a:lnTo>
                    <a:pt x="1261796" y="11175"/>
                  </a:lnTo>
                  <a:lnTo>
                    <a:pt x="0" y="11175"/>
                  </a:ln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DFD7747-C505-A0D0-E713-E1FA8BB64405}"/>
                </a:ext>
              </a:extLst>
            </p:cNvPr>
            <p:cNvSpPr/>
            <p:nvPr/>
          </p:nvSpPr>
          <p:spPr>
            <a:xfrm>
              <a:off x="2282030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E03DA6-169D-E2CE-A935-B524A6EC078B}"/>
                </a:ext>
              </a:extLst>
            </p:cNvPr>
            <p:cNvSpPr/>
            <p:nvPr/>
          </p:nvSpPr>
          <p:spPr>
            <a:xfrm>
              <a:off x="2763329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FC35126-B8B6-E7BC-970F-EE7B6243B6C9}"/>
                </a:ext>
              </a:extLst>
            </p:cNvPr>
            <p:cNvSpPr/>
            <p:nvPr/>
          </p:nvSpPr>
          <p:spPr>
            <a:xfrm>
              <a:off x="2881529" y="1064065"/>
              <a:ext cx="52253" cy="52253"/>
            </a:xfrm>
            <a:custGeom>
              <a:avLst/>
              <a:gdLst>
                <a:gd name="connsiteX0" fmla="*/ 52253 w 52253"/>
                <a:gd name="connsiteY0" fmla="*/ 26127 h 52253"/>
                <a:gd name="connsiteX1" fmla="*/ 26127 w 52253"/>
                <a:gd name="connsiteY1" fmla="*/ 52253 h 52253"/>
                <a:gd name="connsiteX2" fmla="*/ 0 w 52253"/>
                <a:gd name="connsiteY2" fmla="*/ 26127 h 52253"/>
                <a:gd name="connsiteX3" fmla="*/ 26127 w 52253"/>
                <a:gd name="connsiteY3" fmla="*/ 0 h 52253"/>
                <a:gd name="connsiteX4" fmla="*/ 52253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52253" y="26127"/>
                  </a:moveTo>
                  <a:cubicBezTo>
                    <a:pt x="52253" y="40556"/>
                    <a:pt x="40556" y="52253"/>
                    <a:pt x="26127" y="52253"/>
                  </a:cubicBezTo>
                  <a:cubicBezTo>
                    <a:pt x="11697" y="52253"/>
                    <a:pt x="0" y="40556"/>
                    <a:pt x="0" y="26127"/>
                  </a:cubicBezTo>
                  <a:cubicBezTo>
                    <a:pt x="0" y="11697"/>
                    <a:pt x="11697" y="0"/>
                    <a:pt x="26127" y="0"/>
                  </a:cubicBezTo>
                  <a:cubicBezTo>
                    <a:pt x="40556" y="0"/>
                    <a:pt x="52253" y="11697"/>
                    <a:pt x="52253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D61BE4F-7326-1C61-1637-9E3997417EF4}"/>
                </a:ext>
              </a:extLst>
            </p:cNvPr>
            <p:cNvSpPr/>
            <p:nvPr/>
          </p:nvSpPr>
          <p:spPr>
            <a:xfrm>
              <a:off x="3031469" y="1064065"/>
              <a:ext cx="52253" cy="52253"/>
            </a:xfrm>
            <a:custGeom>
              <a:avLst/>
              <a:gdLst>
                <a:gd name="connsiteX0" fmla="*/ 0 w 52253"/>
                <a:gd name="connsiteY0" fmla="*/ 26127 h 52253"/>
                <a:gd name="connsiteX1" fmla="*/ 26127 w 52253"/>
                <a:gd name="connsiteY1" fmla="*/ 0 h 52253"/>
                <a:gd name="connsiteX2" fmla="*/ 52253 w 52253"/>
                <a:gd name="connsiteY2" fmla="*/ 26127 h 52253"/>
                <a:gd name="connsiteX3" fmla="*/ 26127 w 52253"/>
                <a:gd name="connsiteY3" fmla="*/ 52253 h 52253"/>
                <a:gd name="connsiteX4" fmla="*/ 0 w 52253"/>
                <a:gd name="connsiteY4" fmla="*/ 26127 h 5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53" h="52253">
                  <a:moveTo>
                    <a:pt x="0" y="26127"/>
                  </a:moveTo>
                  <a:cubicBezTo>
                    <a:pt x="0" y="11699"/>
                    <a:pt x="11699" y="0"/>
                    <a:pt x="26127" y="0"/>
                  </a:cubicBezTo>
                  <a:cubicBezTo>
                    <a:pt x="40554" y="0"/>
                    <a:pt x="52253" y="11699"/>
                    <a:pt x="52253" y="26127"/>
                  </a:cubicBezTo>
                  <a:cubicBezTo>
                    <a:pt x="52253" y="40554"/>
                    <a:pt x="40554" y="52253"/>
                    <a:pt x="26127" y="52253"/>
                  </a:cubicBezTo>
                  <a:cubicBezTo>
                    <a:pt x="11699" y="52253"/>
                    <a:pt x="0" y="40554"/>
                    <a:pt x="0" y="26127"/>
                  </a:cubicBezTo>
                  <a:close/>
                </a:path>
              </a:pathLst>
            </a:custGeom>
            <a:solidFill>
              <a:schemeClr val="tx1"/>
            </a:solidFill>
            <a:ln w="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F5BA765-2CA0-A3B2-66A2-4CD6A6204CEA}"/>
              </a:ext>
            </a:extLst>
          </p:cNvPr>
          <p:cNvSpPr/>
          <p:nvPr/>
        </p:nvSpPr>
        <p:spPr>
          <a:xfrm>
            <a:off x="4124491" y="813291"/>
            <a:ext cx="844555" cy="65211"/>
          </a:xfrm>
          <a:custGeom>
            <a:avLst/>
            <a:gdLst>
              <a:gd name="connsiteX0" fmla="*/ 56818 w 844555"/>
              <a:gd name="connsiteY0" fmla="*/ 0 h 65211"/>
              <a:gd name="connsiteX1" fmla="*/ 373067 w 844555"/>
              <a:gd name="connsiteY1" fmla="*/ 0 h 65211"/>
              <a:gd name="connsiteX2" fmla="*/ 415353 w 844555"/>
              <a:gd name="connsiteY2" fmla="*/ 42285 h 65211"/>
              <a:gd name="connsiteX3" fmla="*/ 844555 w 844555"/>
              <a:gd name="connsiteY3" fmla="*/ 42285 h 65211"/>
              <a:gd name="connsiteX4" fmla="*/ 821629 w 844555"/>
              <a:gd name="connsiteY4" fmla="*/ 65212 h 65211"/>
              <a:gd name="connsiteX5" fmla="*/ 378943 w 844555"/>
              <a:gd name="connsiteY5" fmla="*/ 65212 h 65211"/>
              <a:gd name="connsiteX6" fmla="*/ 355125 w 844555"/>
              <a:gd name="connsiteY6" fmla="*/ 41446 h 65211"/>
              <a:gd name="connsiteX7" fmla="*/ 71403 w 844555"/>
              <a:gd name="connsiteY7" fmla="*/ 41446 h 65211"/>
              <a:gd name="connsiteX8" fmla="*/ 58602 w 844555"/>
              <a:gd name="connsiteY8" fmla="*/ 54247 h 65211"/>
              <a:gd name="connsiteX9" fmla="*/ 0 w 844555"/>
              <a:gd name="connsiteY9" fmla="*/ 54247 h 65211"/>
              <a:gd name="connsiteX10" fmla="*/ 56818 w 844555"/>
              <a:gd name="connsiteY10" fmla="*/ 0 h 6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4555" h="65211">
                <a:moveTo>
                  <a:pt x="56818" y="0"/>
                </a:moveTo>
                <a:lnTo>
                  <a:pt x="373067" y="0"/>
                </a:lnTo>
                <a:lnTo>
                  <a:pt x="415353" y="42285"/>
                </a:lnTo>
                <a:lnTo>
                  <a:pt x="844555" y="42285"/>
                </a:lnTo>
                <a:lnTo>
                  <a:pt x="821629" y="65212"/>
                </a:lnTo>
                <a:lnTo>
                  <a:pt x="378943" y="65212"/>
                </a:lnTo>
                <a:lnTo>
                  <a:pt x="355125" y="41446"/>
                </a:lnTo>
                <a:lnTo>
                  <a:pt x="71403" y="41446"/>
                </a:lnTo>
                <a:lnTo>
                  <a:pt x="58602" y="54247"/>
                </a:lnTo>
                <a:lnTo>
                  <a:pt x="0" y="54247"/>
                </a:lnTo>
                <a:lnTo>
                  <a:pt x="56818" y="0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00F92C6F-8C5C-4AE9-9B3F-711A1F751381}"/>
              </a:ext>
            </a:extLst>
          </p:cNvPr>
          <p:cNvSpPr/>
          <p:nvPr/>
        </p:nvSpPr>
        <p:spPr>
          <a:xfrm>
            <a:off x="3631388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4743FD71-CFBE-3E98-1976-50CD612B220B}"/>
              </a:ext>
            </a:extLst>
          </p:cNvPr>
          <p:cNvSpPr/>
          <p:nvPr/>
        </p:nvSpPr>
        <p:spPr>
          <a:xfrm>
            <a:off x="3708141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DF795ED9-2AB5-ED52-D9D5-A7FA90582FF8}"/>
              </a:ext>
            </a:extLst>
          </p:cNvPr>
          <p:cNvSpPr/>
          <p:nvPr/>
        </p:nvSpPr>
        <p:spPr>
          <a:xfrm>
            <a:off x="3784895" y="855051"/>
            <a:ext cx="47374" cy="40081"/>
          </a:xfrm>
          <a:custGeom>
            <a:avLst/>
            <a:gdLst>
              <a:gd name="connsiteX0" fmla="*/ 0 w 47374"/>
              <a:gd name="connsiteY0" fmla="*/ 0 h 40081"/>
              <a:gd name="connsiteX1" fmla="*/ 47374 w 47374"/>
              <a:gd name="connsiteY1" fmla="*/ 0 h 40081"/>
              <a:gd name="connsiteX2" fmla="*/ 47374 w 47374"/>
              <a:gd name="connsiteY2" fmla="*/ 40082 h 40081"/>
              <a:gd name="connsiteX3" fmla="*/ 0 w 47374"/>
              <a:gd name="connsiteY3" fmla="*/ 40082 h 4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74" h="40081">
                <a:moveTo>
                  <a:pt x="0" y="0"/>
                </a:moveTo>
                <a:lnTo>
                  <a:pt x="47374" y="0"/>
                </a:lnTo>
                <a:lnTo>
                  <a:pt x="47374" y="40082"/>
                </a:lnTo>
                <a:lnTo>
                  <a:pt x="0" y="40082"/>
                </a:lnTo>
                <a:close/>
              </a:path>
            </a:pathLst>
          </a:custGeom>
          <a:solidFill>
            <a:schemeClr val="tx1"/>
          </a:solidFill>
          <a:ln w="52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14E7-4009-7B90-D053-703179D7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55C32-4CC0-8604-B5EA-1623D14E9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" name="Graphic 14">
            <a:extLst>
              <a:ext uri="{FF2B5EF4-FFF2-40B4-BE49-F238E27FC236}">
                <a16:creationId xmlns:a16="http://schemas.microsoft.com/office/drawing/2014/main" id="{BFE9EA33-F6B3-2972-4733-72E09B286D4F}"/>
              </a:ext>
            </a:extLst>
          </p:cNvPr>
          <p:cNvGrpSpPr/>
          <p:nvPr/>
        </p:nvGrpSpPr>
        <p:grpSpPr>
          <a:xfrm>
            <a:off x="506890" y="1399319"/>
            <a:ext cx="5428773" cy="2084070"/>
            <a:chOff x="506413" y="1219200"/>
            <a:chExt cx="5428773" cy="2084070"/>
          </a:xfrm>
          <a:solidFill>
            <a:srgbClr val="292650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BF3EAD-52F8-3B59-FAF7-591B388BB3A8}"/>
                </a:ext>
              </a:extLst>
            </p:cNvPr>
            <p:cNvSpPr/>
            <p:nvPr/>
          </p:nvSpPr>
          <p:spPr>
            <a:xfrm>
              <a:off x="506413" y="1370742"/>
              <a:ext cx="779430" cy="1894331"/>
            </a:xfrm>
            <a:custGeom>
              <a:avLst/>
              <a:gdLst>
                <a:gd name="connsiteX0" fmla="*/ 579692 w 779430"/>
                <a:gd name="connsiteY0" fmla="*/ 1894332 h 1894331"/>
                <a:gd name="connsiteX1" fmla="*/ 80391 w 779430"/>
                <a:gd name="connsiteY1" fmla="*/ 1894332 h 1894331"/>
                <a:gd name="connsiteX2" fmla="*/ 80391 w 779430"/>
                <a:gd name="connsiteY2" fmla="*/ 1586675 h 1894331"/>
                <a:gd name="connsiteX3" fmla="*/ 177260 w 779430"/>
                <a:gd name="connsiteY3" fmla="*/ 1489805 h 1894331"/>
                <a:gd name="connsiteX4" fmla="*/ 177260 w 779430"/>
                <a:gd name="connsiteY4" fmla="*/ 528161 h 1894331"/>
                <a:gd name="connsiteX5" fmla="*/ 0 w 779430"/>
                <a:gd name="connsiteY5" fmla="*/ 350901 h 1894331"/>
                <a:gd name="connsiteX6" fmla="*/ 0 w 779430"/>
                <a:gd name="connsiteY6" fmla="*/ 0 h 1894331"/>
                <a:gd name="connsiteX7" fmla="*/ 12383 w 779430"/>
                <a:gd name="connsiteY7" fmla="*/ 0 h 1894331"/>
                <a:gd name="connsiteX8" fmla="*/ 12383 w 779430"/>
                <a:gd name="connsiteY8" fmla="*/ 345758 h 1894331"/>
                <a:gd name="connsiteX9" fmla="*/ 189643 w 779430"/>
                <a:gd name="connsiteY9" fmla="*/ 523018 h 1894331"/>
                <a:gd name="connsiteX10" fmla="*/ 189643 w 779430"/>
                <a:gd name="connsiteY10" fmla="*/ 1494949 h 1894331"/>
                <a:gd name="connsiteX11" fmla="*/ 92774 w 779430"/>
                <a:gd name="connsiteY11" fmla="*/ 1591818 h 1894331"/>
                <a:gd name="connsiteX12" fmla="*/ 92774 w 779430"/>
                <a:gd name="connsiteY12" fmla="*/ 1881950 h 1894331"/>
                <a:gd name="connsiteX13" fmla="*/ 574643 w 779430"/>
                <a:gd name="connsiteY13" fmla="*/ 1881950 h 1894331"/>
                <a:gd name="connsiteX14" fmla="*/ 770668 w 779430"/>
                <a:gd name="connsiteY14" fmla="*/ 1685830 h 1894331"/>
                <a:gd name="connsiteX15" fmla="*/ 779431 w 779430"/>
                <a:gd name="connsiteY15" fmla="*/ 1694593 h 1894331"/>
                <a:gd name="connsiteX16" fmla="*/ 579692 w 779430"/>
                <a:gd name="connsiteY16" fmla="*/ 1894332 h 18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9430" h="1894331">
                  <a:moveTo>
                    <a:pt x="579692" y="1894332"/>
                  </a:moveTo>
                  <a:lnTo>
                    <a:pt x="80391" y="1894332"/>
                  </a:lnTo>
                  <a:lnTo>
                    <a:pt x="80391" y="1586675"/>
                  </a:lnTo>
                  <a:lnTo>
                    <a:pt x="177260" y="1489805"/>
                  </a:lnTo>
                  <a:lnTo>
                    <a:pt x="177260" y="528161"/>
                  </a:lnTo>
                  <a:lnTo>
                    <a:pt x="0" y="350901"/>
                  </a:lnTo>
                  <a:lnTo>
                    <a:pt x="0" y="0"/>
                  </a:lnTo>
                  <a:lnTo>
                    <a:pt x="12383" y="0"/>
                  </a:lnTo>
                  <a:lnTo>
                    <a:pt x="12383" y="345758"/>
                  </a:lnTo>
                  <a:lnTo>
                    <a:pt x="189643" y="523018"/>
                  </a:lnTo>
                  <a:lnTo>
                    <a:pt x="189643" y="1494949"/>
                  </a:lnTo>
                  <a:lnTo>
                    <a:pt x="92774" y="1591818"/>
                  </a:lnTo>
                  <a:lnTo>
                    <a:pt x="92774" y="1881950"/>
                  </a:lnTo>
                  <a:lnTo>
                    <a:pt x="574643" y="1881950"/>
                  </a:lnTo>
                  <a:lnTo>
                    <a:pt x="770668" y="1685830"/>
                  </a:lnTo>
                  <a:lnTo>
                    <a:pt x="779431" y="1694593"/>
                  </a:lnTo>
                  <a:lnTo>
                    <a:pt x="579692" y="18943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EB47713-12CB-30B5-596A-9924AECB2AD8}"/>
                </a:ext>
              </a:extLst>
            </p:cNvPr>
            <p:cNvSpPr/>
            <p:nvPr/>
          </p:nvSpPr>
          <p:spPr>
            <a:xfrm>
              <a:off x="762064" y="1255299"/>
              <a:ext cx="2958179" cy="291941"/>
            </a:xfrm>
            <a:custGeom>
              <a:avLst/>
              <a:gdLst>
                <a:gd name="connsiteX0" fmla="*/ 2949416 w 2958179"/>
                <a:gd name="connsiteY0" fmla="*/ 291941 h 291941"/>
                <a:gd name="connsiteX1" fmla="*/ 2669858 w 2958179"/>
                <a:gd name="connsiteY1" fmla="*/ 12383 h 291941"/>
                <a:gd name="connsiteX2" fmla="*/ 1288733 w 2958179"/>
                <a:gd name="connsiteY2" fmla="*/ 12383 h 291941"/>
                <a:gd name="connsiteX3" fmla="*/ 1158907 w 2958179"/>
                <a:gd name="connsiteY3" fmla="*/ 142208 h 291941"/>
                <a:gd name="connsiteX4" fmla="*/ 0 w 2958179"/>
                <a:gd name="connsiteY4" fmla="*/ 142208 h 291941"/>
                <a:gd name="connsiteX5" fmla="*/ 0 w 2958179"/>
                <a:gd name="connsiteY5" fmla="*/ 129826 h 291941"/>
                <a:gd name="connsiteX6" fmla="*/ 1153763 w 2958179"/>
                <a:gd name="connsiteY6" fmla="*/ 129826 h 291941"/>
                <a:gd name="connsiteX7" fmla="*/ 1283684 w 2958179"/>
                <a:gd name="connsiteY7" fmla="*/ 0 h 291941"/>
                <a:gd name="connsiteX8" fmla="*/ 2675001 w 2958179"/>
                <a:gd name="connsiteY8" fmla="*/ 0 h 291941"/>
                <a:gd name="connsiteX9" fmla="*/ 2676811 w 2958179"/>
                <a:gd name="connsiteY9" fmla="*/ 1810 h 291941"/>
                <a:gd name="connsiteX10" fmla="*/ 2958179 w 2958179"/>
                <a:gd name="connsiteY10" fmla="*/ 283178 h 291941"/>
                <a:gd name="connsiteX11" fmla="*/ 2949416 w 2958179"/>
                <a:gd name="connsiteY11" fmla="*/ 291941 h 29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8179" h="291941">
                  <a:moveTo>
                    <a:pt x="2949416" y="291941"/>
                  </a:moveTo>
                  <a:lnTo>
                    <a:pt x="2669858" y="12383"/>
                  </a:lnTo>
                  <a:lnTo>
                    <a:pt x="1288733" y="12383"/>
                  </a:lnTo>
                  <a:lnTo>
                    <a:pt x="1158907" y="142208"/>
                  </a:lnTo>
                  <a:lnTo>
                    <a:pt x="0" y="142208"/>
                  </a:lnTo>
                  <a:lnTo>
                    <a:pt x="0" y="129826"/>
                  </a:lnTo>
                  <a:lnTo>
                    <a:pt x="1153763" y="129826"/>
                  </a:lnTo>
                  <a:lnTo>
                    <a:pt x="1283684" y="0"/>
                  </a:lnTo>
                  <a:lnTo>
                    <a:pt x="2675001" y="0"/>
                  </a:lnTo>
                  <a:lnTo>
                    <a:pt x="2676811" y="1810"/>
                  </a:lnTo>
                  <a:lnTo>
                    <a:pt x="2958179" y="283178"/>
                  </a:lnTo>
                  <a:lnTo>
                    <a:pt x="2949416" y="291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6849054-1C00-B358-BE31-9476DF2BC2CB}"/>
                </a:ext>
              </a:extLst>
            </p:cNvPr>
            <p:cNvSpPr/>
            <p:nvPr/>
          </p:nvSpPr>
          <p:spPr>
            <a:xfrm>
              <a:off x="1617504" y="1545907"/>
              <a:ext cx="4291393" cy="1669637"/>
            </a:xfrm>
            <a:custGeom>
              <a:avLst/>
              <a:gdLst>
                <a:gd name="connsiteX0" fmla="*/ 3716750 w 4291393"/>
                <a:gd name="connsiteY0" fmla="*/ 1669637 h 1669637"/>
                <a:gd name="connsiteX1" fmla="*/ 393192 w 4291393"/>
                <a:gd name="connsiteY1" fmla="*/ 1669637 h 1669637"/>
                <a:gd name="connsiteX2" fmla="*/ 294227 w 4291393"/>
                <a:gd name="connsiteY2" fmla="*/ 1570768 h 1669637"/>
                <a:gd name="connsiteX3" fmla="*/ 0 w 4291393"/>
                <a:gd name="connsiteY3" fmla="*/ 1570768 h 1669637"/>
                <a:gd name="connsiteX4" fmla="*/ 0 w 4291393"/>
                <a:gd name="connsiteY4" fmla="*/ 1558385 h 1669637"/>
                <a:gd name="connsiteX5" fmla="*/ 299371 w 4291393"/>
                <a:gd name="connsiteY5" fmla="*/ 1558385 h 1669637"/>
                <a:gd name="connsiteX6" fmla="*/ 398336 w 4291393"/>
                <a:gd name="connsiteY6" fmla="*/ 1657350 h 1669637"/>
                <a:gd name="connsiteX7" fmla="*/ 3711607 w 4291393"/>
                <a:gd name="connsiteY7" fmla="*/ 1657350 h 1669637"/>
                <a:gd name="connsiteX8" fmla="*/ 3810572 w 4291393"/>
                <a:gd name="connsiteY8" fmla="*/ 1558385 h 1669637"/>
                <a:gd name="connsiteX9" fmla="*/ 4139851 w 4291393"/>
                <a:gd name="connsiteY9" fmla="*/ 1558385 h 1669637"/>
                <a:gd name="connsiteX10" fmla="*/ 4139851 w 4291393"/>
                <a:gd name="connsiteY10" fmla="*/ 790004 h 1669637"/>
                <a:gd name="connsiteX11" fmla="*/ 4279011 w 4291393"/>
                <a:gd name="connsiteY11" fmla="*/ 650843 h 1669637"/>
                <a:gd name="connsiteX12" fmla="*/ 4279011 w 4291393"/>
                <a:gd name="connsiteY12" fmla="*/ 146876 h 1669637"/>
                <a:gd name="connsiteX13" fmla="*/ 4144518 w 4291393"/>
                <a:gd name="connsiteY13" fmla="*/ 12382 h 1669637"/>
                <a:gd name="connsiteX14" fmla="*/ 3809047 w 4291393"/>
                <a:gd name="connsiteY14" fmla="*/ 12382 h 1669637"/>
                <a:gd name="connsiteX15" fmla="*/ 3809047 w 4291393"/>
                <a:gd name="connsiteY15" fmla="*/ 0 h 1669637"/>
                <a:gd name="connsiteX16" fmla="*/ 4149662 w 4291393"/>
                <a:gd name="connsiteY16" fmla="*/ 0 h 1669637"/>
                <a:gd name="connsiteX17" fmla="*/ 4291394 w 4291393"/>
                <a:gd name="connsiteY17" fmla="*/ 141732 h 1669637"/>
                <a:gd name="connsiteX18" fmla="*/ 4291394 w 4291393"/>
                <a:gd name="connsiteY18" fmla="*/ 655987 h 1669637"/>
                <a:gd name="connsiteX19" fmla="*/ 4152234 w 4291393"/>
                <a:gd name="connsiteY19" fmla="*/ 795147 h 1669637"/>
                <a:gd name="connsiteX20" fmla="*/ 4152234 w 4291393"/>
                <a:gd name="connsiteY20" fmla="*/ 1570768 h 1669637"/>
                <a:gd name="connsiteX21" fmla="*/ 3815715 w 4291393"/>
                <a:gd name="connsiteY21" fmla="*/ 1570768 h 1669637"/>
                <a:gd name="connsiteX22" fmla="*/ 3716750 w 4291393"/>
                <a:gd name="connsiteY22" fmla="*/ 1669637 h 166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1393" h="1669637">
                  <a:moveTo>
                    <a:pt x="3716750" y="1669637"/>
                  </a:moveTo>
                  <a:lnTo>
                    <a:pt x="393192" y="1669637"/>
                  </a:lnTo>
                  <a:lnTo>
                    <a:pt x="294227" y="1570768"/>
                  </a:lnTo>
                  <a:lnTo>
                    <a:pt x="0" y="1570768"/>
                  </a:lnTo>
                  <a:lnTo>
                    <a:pt x="0" y="1558385"/>
                  </a:lnTo>
                  <a:lnTo>
                    <a:pt x="299371" y="1558385"/>
                  </a:lnTo>
                  <a:lnTo>
                    <a:pt x="398336" y="1657350"/>
                  </a:lnTo>
                  <a:lnTo>
                    <a:pt x="3711607" y="1657350"/>
                  </a:lnTo>
                  <a:lnTo>
                    <a:pt x="3810572" y="1558385"/>
                  </a:lnTo>
                  <a:lnTo>
                    <a:pt x="4139851" y="1558385"/>
                  </a:lnTo>
                  <a:lnTo>
                    <a:pt x="4139851" y="790004"/>
                  </a:lnTo>
                  <a:lnTo>
                    <a:pt x="4279011" y="650843"/>
                  </a:lnTo>
                  <a:lnTo>
                    <a:pt x="4279011" y="146876"/>
                  </a:lnTo>
                  <a:lnTo>
                    <a:pt x="4144518" y="12382"/>
                  </a:lnTo>
                  <a:lnTo>
                    <a:pt x="3809047" y="12382"/>
                  </a:lnTo>
                  <a:lnTo>
                    <a:pt x="3809047" y="0"/>
                  </a:lnTo>
                  <a:lnTo>
                    <a:pt x="4149662" y="0"/>
                  </a:lnTo>
                  <a:lnTo>
                    <a:pt x="4291394" y="141732"/>
                  </a:lnTo>
                  <a:lnTo>
                    <a:pt x="4291394" y="655987"/>
                  </a:lnTo>
                  <a:lnTo>
                    <a:pt x="4152234" y="795147"/>
                  </a:lnTo>
                  <a:lnTo>
                    <a:pt x="4152234" y="1570768"/>
                  </a:lnTo>
                  <a:lnTo>
                    <a:pt x="3815715" y="1570768"/>
                  </a:lnTo>
                  <a:lnTo>
                    <a:pt x="3716750" y="16696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C7BEA4-B4B2-11A1-C91F-5C6A08671557}"/>
                </a:ext>
              </a:extLst>
            </p:cNvPr>
            <p:cNvSpPr/>
            <p:nvPr/>
          </p:nvSpPr>
          <p:spPr>
            <a:xfrm>
              <a:off x="2105470" y="3074860"/>
              <a:ext cx="706469" cy="55626"/>
            </a:xfrm>
            <a:custGeom>
              <a:avLst/>
              <a:gdLst>
                <a:gd name="connsiteX0" fmla="*/ 0 w 706469"/>
                <a:gd name="connsiteY0" fmla="*/ 0 h 55626"/>
                <a:gd name="connsiteX1" fmla="*/ 706469 w 706469"/>
                <a:gd name="connsiteY1" fmla="*/ 0 h 55626"/>
                <a:gd name="connsiteX2" fmla="*/ 706469 w 706469"/>
                <a:gd name="connsiteY2" fmla="*/ 55626 h 55626"/>
                <a:gd name="connsiteX3" fmla="*/ 0 w 706469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469" h="55626">
                  <a:moveTo>
                    <a:pt x="0" y="0"/>
                  </a:moveTo>
                  <a:lnTo>
                    <a:pt x="706469" y="0"/>
                  </a:lnTo>
                  <a:lnTo>
                    <a:pt x="706469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74DFF1-3A21-6579-AEB6-9995737DB3E0}"/>
                </a:ext>
              </a:extLst>
            </p:cNvPr>
            <p:cNvSpPr/>
            <p:nvPr/>
          </p:nvSpPr>
          <p:spPr>
            <a:xfrm>
              <a:off x="2898521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1F69B8-C3E2-5603-5CBF-4D0613B6506B}"/>
                </a:ext>
              </a:extLst>
            </p:cNvPr>
            <p:cNvSpPr/>
            <p:nvPr/>
          </p:nvSpPr>
          <p:spPr>
            <a:xfrm>
              <a:off x="3033109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90AB54-C476-6A70-3423-D0D948F48C76}"/>
                </a:ext>
              </a:extLst>
            </p:cNvPr>
            <p:cNvSpPr/>
            <p:nvPr/>
          </p:nvSpPr>
          <p:spPr>
            <a:xfrm>
              <a:off x="1990408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19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19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110AEB8-4263-C3BA-0C05-C64349723348}"/>
                </a:ext>
              </a:extLst>
            </p:cNvPr>
            <p:cNvSpPr/>
            <p:nvPr/>
          </p:nvSpPr>
          <p:spPr>
            <a:xfrm>
              <a:off x="226463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0B585D7-77A6-E5E4-477C-6FA0C24F4B3F}"/>
                </a:ext>
              </a:extLst>
            </p:cNvPr>
            <p:cNvSpPr/>
            <p:nvPr/>
          </p:nvSpPr>
          <p:spPr>
            <a:xfrm>
              <a:off x="253876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2888E4-A7F0-4773-D6DF-EA93070B523F}"/>
                </a:ext>
              </a:extLst>
            </p:cNvPr>
            <p:cNvSpPr/>
            <p:nvPr/>
          </p:nvSpPr>
          <p:spPr>
            <a:xfrm>
              <a:off x="281289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19F86F-1B94-6042-7FA9-93BA17947119}"/>
                </a:ext>
              </a:extLst>
            </p:cNvPr>
            <p:cNvSpPr/>
            <p:nvPr/>
          </p:nvSpPr>
          <p:spPr>
            <a:xfrm>
              <a:off x="308702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BD197A-9F13-CBD7-82ED-D3F38F7726FA}"/>
                </a:ext>
              </a:extLst>
            </p:cNvPr>
            <p:cNvSpPr/>
            <p:nvPr/>
          </p:nvSpPr>
          <p:spPr>
            <a:xfrm>
              <a:off x="3274854" y="1304353"/>
              <a:ext cx="258222" cy="156305"/>
            </a:xfrm>
            <a:custGeom>
              <a:avLst/>
              <a:gdLst>
                <a:gd name="connsiteX0" fmla="*/ 101918 w 258222"/>
                <a:gd name="connsiteY0" fmla="*/ 0 h 156305"/>
                <a:gd name="connsiteX1" fmla="*/ 258223 w 258222"/>
                <a:gd name="connsiteY1" fmla="*/ 156305 h 156305"/>
                <a:gd name="connsiteX2" fmla="*/ 54293 w 258222"/>
                <a:gd name="connsiteY2" fmla="*/ 156305 h 156305"/>
                <a:gd name="connsiteX3" fmla="*/ 0 w 258222"/>
                <a:gd name="connsiteY3" fmla="*/ 102013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222" h="156305">
                  <a:moveTo>
                    <a:pt x="101918" y="0"/>
                  </a:moveTo>
                  <a:lnTo>
                    <a:pt x="258223" y="156305"/>
                  </a:lnTo>
                  <a:lnTo>
                    <a:pt x="54293" y="156305"/>
                  </a:lnTo>
                  <a:lnTo>
                    <a:pt x="0" y="10201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1978AC-261A-E75C-CE8F-0D82223691A5}"/>
                </a:ext>
              </a:extLst>
            </p:cNvPr>
            <p:cNvSpPr/>
            <p:nvPr/>
          </p:nvSpPr>
          <p:spPr>
            <a:xfrm>
              <a:off x="507460" y="1349597"/>
              <a:ext cx="42291" cy="191166"/>
            </a:xfrm>
            <a:custGeom>
              <a:avLst/>
              <a:gdLst>
                <a:gd name="connsiteX0" fmla="*/ 0 w 42291"/>
                <a:gd name="connsiteY0" fmla="*/ 0 h 191166"/>
                <a:gd name="connsiteX1" fmla="*/ 42291 w 42291"/>
                <a:gd name="connsiteY1" fmla="*/ 0 h 191166"/>
                <a:gd name="connsiteX2" fmla="*/ 42291 w 42291"/>
                <a:gd name="connsiteY2" fmla="*/ 191167 h 191166"/>
                <a:gd name="connsiteX3" fmla="*/ 0 w 42291"/>
                <a:gd name="connsiteY3" fmla="*/ 191167 h 19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191166">
                  <a:moveTo>
                    <a:pt x="0" y="0"/>
                  </a:moveTo>
                  <a:lnTo>
                    <a:pt x="42291" y="0"/>
                  </a:lnTo>
                  <a:lnTo>
                    <a:pt x="42291" y="191167"/>
                  </a:lnTo>
                  <a:lnTo>
                    <a:pt x="0" y="191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74ED650-435E-DCFE-6AD2-939E3B18369D}"/>
                </a:ext>
              </a:extLst>
            </p:cNvPr>
            <p:cNvSpPr/>
            <p:nvPr/>
          </p:nvSpPr>
          <p:spPr>
            <a:xfrm>
              <a:off x="507460" y="1304258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81229D3-B7CC-CD76-63F2-3D15A088D82D}"/>
                </a:ext>
              </a:extLst>
            </p:cNvPr>
            <p:cNvSpPr/>
            <p:nvPr/>
          </p:nvSpPr>
          <p:spPr>
            <a:xfrm>
              <a:off x="507460" y="1262729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25585B9-F610-6180-15F5-64A4686FAA56}"/>
                </a:ext>
              </a:extLst>
            </p:cNvPr>
            <p:cNvSpPr/>
            <p:nvPr/>
          </p:nvSpPr>
          <p:spPr>
            <a:xfrm>
              <a:off x="5724398" y="2780633"/>
              <a:ext cx="42291" cy="332898"/>
            </a:xfrm>
            <a:custGeom>
              <a:avLst/>
              <a:gdLst>
                <a:gd name="connsiteX0" fmla="*/ 0 w 42291"/>
                <a:gd name="connsiteY0" fmla="*/ 0 h 332898"/>
                <a:gd name="connsiteX1" fmla="*/ 42291 w 42291"/>
                <a:gd name="connsiteY1" fmla="*/ 0 h 332898"/>
                <a:gd name="connsiteX2" fmla="*/ 42291 w 42291"/>
                <a:gd name="connsiteY2" fmla="*/ 332899 h 332898"/>
                <a:gd name="connsiteX3" fmla="*/ 0 w 42291"/>
                <a:gd name="connsiteY3" fmla="*/ 332899 h 3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332898">
                  <a:moveTo>
                    <a:pt x="0" y="0"/>
                  </a:moveTo>
                  <a:lnTo>
                    <a:pt x="42291" y="0"/>
                  </a:lnTo>
                  <a:lnTo>
                    <a:pt x="42291" y="332899"/>
                  </a:lnTo>
                  <a:lnTo>
                    <a:pt x="0" y="3328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8B62038-2206-8111-CF3C-0B2CB42C6562}"/>
                </a:ext>
              </a:extLst>
            </p:cNvPr>
            <p:cNvSpPr/>
            <p:nvPr/>
          </p:nvSpPr>
          <p:spPr>
            <a:xfrm>
              <a:off x="649192" y="1470945"/>
              <a:ext cx="483870" cy="306133"/>
            </a:xfrm>
            <a:custGeom>
              <a:avLst/>
              <a:gdLst>
                <a:gd name="connsiteX0" fmla="*/ 0 w 483870"/>
                <a:gd name="connsiteY0" fmla="*/ 76486 h 306133"/>
                <a:gd name="connsiteX1" fmla="*/ 0 w 483870"/>
                <a:gd name="connsiteY1" fmla="*/ 232696 h 306133"/>
                <a:gd name="connsiteX2" fmla="*/ 73438 w 483870"/>
                <a:gd name="connsiteY2" fmla="*/ 306134 h 306133"/>
                <a:gd name="connsiteX3" fmla="*/ 73438 w 483870"/>
                <a:gd name="connsiteY3" fmla="*/ 214122 h 306133"/>
                <a:gd name="connsiteX4" fmla="*/ 130969 w 483870"/>
                <a:gd name="connsiteY4" fmla="*/ 156496 h 306133"/>
                <a:gd name="connsiteX5" fmla="*/ 130969 w 483870"/>
                <a:gd name="connsiteY5" fmla="*/ 58007 h 306133"/>
                <a:gd name="connsiteX6" fmla="*/ 483870 w 483870"/>
                <a:gd name="connsiteY6" fmla="*/ 58007 h 306133"/>
                <a:gd name="connsiteX7" fmla="*/ 425863 w 483870"/>
                <a:gd name="connsiteY7" fmla="*/ 0 h 306133"/>
                <a:gd name="connsiteX8" fmla="*/ 0 w 483870"/>
                <a:gd name="connsiteY8" fmla="*/ 0 h 306133"/>
                <a:gd name="connsiteX9" fmla="*/ 0 w 483870"/>
                <a:gd name="connsiteY9" fmla="*/ 76486 h 30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306133">
                  <a:moveTo>
                    <a:pt x="0" y="76486"/>
                  </a:moveTo>
                  <a:lnTo>
                    <a:pt x="0" y="232696"/>
                  </a:lnTo>
                  <a:lnTo>
                    <a:pt x="73438" y="306134"/>
                  </a:lnTo>
                  <a:lnTo>
                    <a:pt x="73438" y="214122"/>
                  </a:lnTo>
                  <a:lnTo>
                    <a:pt x="130969" y="156496"/>
                  </a:lnTo>
                  <a:lnTo>
                    <a:pt x="130969" y="58007"/>
                  </a:lnTo>
                  <a:lnTo>
                    <a:pt x="483870" y="58007"/>
                  </a:lnTo>
                  <a:lnTo>
                    <a:pt x="425863" y="0"/>
                  </a:lnTo>
                  <a:lnTo>
                    <a:pt x="0" y="0"/>
                  </a:lnTo>
                  <a:lnTo>
                    <a:pt x="0" y="764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AC9BF2F-3522-CD6B-DFB7-3654D1D19354}"/>
                </a:ext>
              </a:extLst>
            </p:cNvPr>
            <p:cNvSpPr/>
            <p:nvPr/>
          </p:nvSpPr>
          <p:spPr>
            <a:xfrm>
              <a:off x="660336" y="1459610"/>
              <a:ext cx="5166836" cy="1738979"/>
            </a:xfrm>
            <a:custGeom>
              <a:avLst/>
              <a:gdLst>
                <a:gd name="connsiteX0" fmla="*/ 169736 w 5166836"/>
                <a:gd name="connsiteY0" fmla="*/ 135731 h 1738979"/>
                <a:gd name="connsiteX1" fmla="*/ 169736 w 5166836"/>
                <a:gd name="connsiteY1" fmla="*/ 219170 h 1738979"/>
                <a:gd name="connsiteX2" fmla="*/ 132588 w 5166836"/>
                <a:gd name="connsiteY2" fmla="*/ 256318 h 1738979"/>
                <a:gd name="connsiteX3" fmla="*/ 132588 w 5166836"/>
                <a:gd name="connsiteY3" fmla="*/ 361474 h 1738979"/>
                <a:gd name="connsiteX4" fmla="*/ 91631 w 5166836"/>
                <a:gd name="connsiteY4" fmla="*/ 402431 h 1738979"/>
                <a:gd name="connsiteX5" fmla="*/ 91631 w 5166836"/>
                <a:gd name="connsiteY5" fmla="*/ 1439037 h 1738979"/>
                <a:gd name="connsiteX6" fmla="*/ 0 w 5166836"/>
                <a:gd name="connsiteY6" fmla="*/ 1530668 h 1738979"/>
                <a:gd name="connsiteX7" fmla="*/ 0 w 5166836"/>
                <a:gd name="connsiteY7" fmla="*/ 1738979 h 1738979"/>
                <a:gd name="connsiteX8" fmla="*/ 389192 w 5166836"/>
                <a:gd name="connsiteY8" fmla="*/ 1738979 h 1738979"/>
                <a:gd name="connsiteX9" fmla="*/ 585502 w 5166836"/>
                <a:gd name="connsiteY9" fmla="*/ 1542669 h 1738979"/>
                <a:gd name="connsiteX10" fmla="*/ 664369 w 5166836"/>
                <a:gd name="connsiteY10" fmla="*/ 1542669 h 1738979"/>
                <a:gd name="connsiteX11" fmla="*/ 724662 w 5166836"/>
                <a:gd name="connsiteY11" fmla="*/ 1602962 h 1738979"/>
                <a:gd name="connsiteX12" fmla="*/ 1299782 w 5166836"/>
                <a:gd name="connsiteY12" fmla="*/ 1602962 h 1738979"/>
                <a:gd name="connsiteX13" fmla="*/ 1336072 w 5166836"/>
                <a:gd name="connsiteY13" fmla="*/ 1639253 h 1738979"/>
                <a:gd name="connsiteX14" fmla="*/ 1392460 w 5166836"/>
                <a:gd name="connsiteY14" fmla="*/ 1639253 h 1738979"/>
                <a:gd name="connsiteX15" fmla="*/ 1392460 w 5166836"/>
                <a:gd name="connsiteY15" fmla="*/ 1564291 h 1738979"/>
                <a:gd name="connsiteX16" fmla="*/ 2520982 w 5166836"/>
                <a:gd name="connsiteY16" fmla="*/ 1564291 h 1738979"/>
                <a:gd name="connsiteX17" fmla="*/ 2626138 w 5166836"/>
                <a:gd name="connsiteY17" fmla="*/ 1669447 h 1738979"/>
                <a:gd name="connsiteX18" fmla="*/ 4651629 w 5166836"/>
                <a:gd name="connsiteY18" fmla="*/ 1669447 h 1738979"/>
                <a:gd name="connsiteX19" fmla="*/ 4735069 w 5166836"/>
                <a:gd name="connsiteY19" fmla="*/ 1586008 h 1738979"/>
                <a:gd name="connsiteX20" fmla="*/ 5035011 w 5166836"/>
                <a:gd name="connsiteY20" fmla="*/ 1586008 h 1738979"/>
                <a:gd name="connsiteX21" fmla="*/ 5035011 w 5166836"/>
                <a:gd name="connsiteY21" fmla="*/ 1304639 h 1738979"/>
                <a:gd name="connsiteX22" fmla="*/ 5007959 w 5166836"/>
                <a:gd name="connsiteY22" fmla="*/ 1277588 h 1738979"/>
                <a:gd name="connsiteX23" fmla="*/ 5007959 w 5166836"/>
                <a:gd name="connsiteY23" fmla="*/ 864013 h 1738979"/>
                <a:gd name="connsiteX24" fmla="*/ 5166836 w 5166836"/>
                <a:gd name="connsiteY24" fmla="*/ 705136 h 1738979"/>
                <a:gd name="connsiteX25" fmla="*/ 5166836 w 5166836"/>
                <a:gd name="connsiteY25" fmla="*/ 253365 h 1738979"/>
                <a:gd name="connsiteX26" fmla="*/ 5073872 w 5166836"/>
                <a:gd name="connsiteY26" fmla="*/ 160401 h 1738979"/>
                <a:gd name="connsiteX27" fmla="*/ 4739736 w 5166836"/>
                <a:gd name="connsiteY27" fmla="*/ 160401 h 1738979"/>
                <a:gd name="connsiteX28" fmla="*/ 4699635 w 5166836"/>
                <a:gd name="connsiteY28" fmla="*/ 120301 h 1738979"/>
                <a:gd name="connsiteX29" fmla="*/ 3119247 w 5166836"/>
                <a:gd name="connsiteY29" fmla="*/ 120301 h 1738979"/>
                <a:gd name="connsiteX30" fmla="*/ 3095244 w 5166836"/>
                <a:gd name="connsiteY30" fmla="*/ 144304 h 1738979"/>
                <a:gd name="connsiteX31" fmla="*/ 3021902 w 5166836"/>
                <a:gd name="connsiteY31" fmla="*/ 144304 h 1738979"/>
                <a:gd name="connsiteX32" fmla="*/ 2917984 w 5166836"/>
                <a:gd name="connsiteY32" fmla="*/ 40386 h 1738979"/>
                <a:gd name="connsiteX33" fmla="*/ 2616899 w 5166836"/>
                <a:gd name="connsiteY33" fmla="*/ 40386 h 1738979"/>
                <a:gd name="connsiteX34" fmla="*/ 2576513 w 5166836"/>
                <a:gd name="connsiteY34" fmla="*/ 0 h 1738979"/>
                <a:gd name="connsiteX35" fmla="*/ 514445 w 5166836"/>
                <a:gd name="connsiteY35" fmla="*/ 0 h 1738979"/>
                <a:gd name="connsiteX36" fmla="*/ 632651 w 5166836"/>
                <a:gd name="connsiteY36" fmla="*/ 118205 h 1738979"/>
                <a:gd name="connsiteX37" fmla="*/ 168212 w 5166836"/>
                <a:gd name="connsiteY37" fmla="*/ 118205 h 1738979"/>
                <a:gd name="connsiteX38" fmla="*/ 169736 w 5166836"/>
                <a:gd name="connsiteY38" fmla="*/ 135922 h 173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66836" h="1738979">
                  <a:moveTo>
                    <a:pt x="169736" y="135731"/>
                  </a:moveTo>
                  <a:lnTo>
                    <a:pt x="169736" y="219170"/>
                  </a:lnTo>
                  <a:lnTo>
                    <a:pt x="132588" y="256318"/>
                  </a:lnTo>
                  <a:lnTo>
                    <a:pt x="132588" y="361474"/>
                  </a:lnTo>
                  <a:lnTo>
                    <a:pt x="91631" y="402431"/>
                  </a:lnTo>
                  <a:lnTo>
                    <a:pt x="91631" y="1439037"/>
                  </a:lnTo>
                  <a:lnTo>
                    <a:pt x="0" y="1530668"/>
                  </a:lnTo>
                  <a:lnTo>
                    <a:pt x="0" y="1738979"/>
                  </a:lnTo>
                  <a:lnTo>
                    <a:pt x="389192" y="1738979"/>
                  </a:lnTo>
                  <a:lnTo>
                    <a:pt x="585502" y="1542669"/>
                  </a:lnTo>
                  <a:lnTo>
                    <a:pt x="664369" y="1542669"/>
                  </a:lnTo>
                  <a:lnTo>
                    <a:pt x="724662" y="1602962"/>
                  </a:lnTo>
                  <a:lnTo>
                    <a:pt x="1299782" y="1602962"/>
                  </a:lnTo>
                  <a:lnTo>
                    <a:pt x="1336072" y="1639253"/>
                  </a:lnTo>
                  <a:lnTo>
                    <a:pt x="1392460" y="1639253"/>
                  </a:lnTo>
                  <a:lnTo>
                    <a:pt x="1392460" y="1564291"/>
                  </a:lnTo>
                  <a:lnTo>
                    <a:pt x="2520982" y="1564291"/>
                  </a:lnTo>
                  <a:lnTo>
                    <a:pt x="2626138" y="1669447"/>
                  </a:lnTo>
                  <a:lnTo>
                    <a:pt x="4651629" y="1669447"/>
                  </a:lnTo>
                  <a:lnTo>
                    <a:pt x="4735069" y="1586008"/>
                  </a:lnTo>
                  <a:lnTo>
                    <a:pt x="5035011" y="1586008"/>
                  </a:lnTo>
                  <a:lnTo>
                    <a:pt x="5035011" y="1304639"/>
                  </a:lnTo>
                  <a:lnTo>
                    <a:pt x="5007959" y="1277588"/>
                  </a:lnTo>
                  <a:lnTo>
                    <a:pt x="5007959" y="864013"/>
                  </a:lnTo>
                  <a:lnTo>
                    <a:pt x="5166836" y="705136"/>
                  </a:lnTo>
                  <a:lnTo>
                    <a:pt x="5166836" y="253365"/>
                  </a:lnTo>
                  <a:cubicBezTo>
                    <a:pt x="5166836" y="253365"/>
                    <a:pt x="5073872" y="166402"/>
                    <a:pt x="5073872" y="160401"/>
                  </a:cubicBezTo>
                  <a:cubicBezTo>
                    <a:pt x="5073872" y="154400"/>
                    <a:pt x="4739736" y="160401"/>
                    <a:pt x="4739736" y="160401"/>
                  </a:cubicBezTo>
                  <a:lnTo>
                    <a:pt x="4699635" y="120301"/>
                  </a:lnTo>
                  <a:lnTo>
                    <a:pt x="3119247" y="120301"/>
                  </a:lnTo>
                  <a:lnTo>
                    <a:pt x="3095244" y="144304"/>
                  </a:lnTo>
                  <a:lnTo>
                    <a:pt x="3021902" y="144304"/>
                  </a:lnTo>
                  <a:lnTo>
                    <a:pt x="2917984" y="40386"/>
                  </a:lnTo>
                  <a:lnTo>
                    <a:pt x="2616899" y="40386"/>
                  </a:lnTo>
                  <a:lnTo>
                    <a:pt x="2576513" y="0"/>
                  </a:lnTo>
                  <a:lnTo>
                    <a:pt x="514445" y="0"/>
                  </a:lnTo>
                  <a:lnTo>
                    <a:pt x="632651" y="118205"/>
                  </a:lnTo>
                  <a:lnTo>
                    <a:pt x="168212" y="118205"/>
                  </a:lnTo>
                  <a:lnTo>
                    <a:pt x="169736" y="135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5A75248-EC50-235E-2C2D-D37580E9E3B7}"/>
                </a:ext>
              </a:extLst>
            </p:cNvPr>
            <p:cNvSpPr/>
            <p:nvPr/>
          </p:nvSpPr>
          <p:spPr>
            <a:xfrm>
              <a:off x="2648109" y="1219200"/>
              <a:ext cx="860107" cy="114490"/>
            </a:xfrm>
            <a:custGeom>
              <a:avLst/>
              <a:gdLst>
                <a:gd name="connsiteX0" fmla="*/ 860107 w 860107"/>
                <a:gd name="connsiteY0" fmla="*/ 111824 h 114490"/>
                <a:gd name="connsiteX1" fmla="*/ 860107 w 860107"/>
                <a:gd name="connsiteY1" fmla="*/ 45339 h 114490"/>
                <a:gd name="connsiteX2" fmla="*/ 814769 w 860107"/>
                <a:gd name="connsiteY2" fmla="*/ 0 h 114490"/>
                <a:gd name="connsiteX3" fmla="*/ 472059 w 860107"/>
                <a:gd name="connsiteY3" fmla="*/ 0 h 114490"/>
                <a:gd name="connsiteX4" fmla="*/ 455866 w 860107"/>
                <a:gd name="connsiteY4" fmla="*/ 16193 h 114490"/>
                <a:gd name="connsiteX5" fmla="*/ 26384 w 860107"/>
                <a:gd name="connsiteY5" fmla="*/ 16193 h 114490"/>
                <a:gd name="connsiteX6" fmla="*/ 0 w 860107"/>
                <a:gd name="connsiteY6" fmla="*/ 42577 h 114490"/>
                <a:gd name="connsiteX7" fmla="*/ 777240 w 860107"/>
                <a:gd name="connsiteY7" fmla="*/ 42577 h 114490"/>
                <a:gd name="connsiteX8" fmla="*/ 849154 w 860107"/>
                <a:gd name="connsiteY8" fmla="*/ 114491 h 1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107" h="114490">
                  <a:moveTo>
                    <a:pt x="860107" y="111824"/>
                  </a:moveTo>
                  <a:lnTo>
                    <a:pt x="860107" y="45339"/>
                  </a:lnTo>
                  <a:lnTo>
                    <a:pt x="814769" y="0"/>
                  </a:lnTo>
                  <a:lnTo>
                    <a:pt x="472059" y="0"/>
                  </a:lnTo>
                  <a:cubicBezTo>
                    <a:pt x="472059" y="0"/>
                    <a:pt x="455866" y="12859"/>
                    <a:pt x="455866" y="16193"/>
                  </a:cubicBezTo>
                  <a:cubicBezTo>
                    <a:pt x="455866" y="19526"/>
                    <a:pt x="26384" y="16193"/>
                    <a:pt x="26384" y="16193"/>
                  </a:cubicBezTo>
                  <a:lnTo>
                    <a:pt x="0" y="42577"/>
                  </a:lnTo>
                  <a:lnTo>
                    <a:pt x="777240" y="42577"/>
                  </a:lnTo>
                  <a:lnTo>
                    <a:pt x="849154" y="114491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13E86A-F54B-ED23-EC92-A664BAF2F21C}"/>
                </a:ext>
              </a:extLst>
            </p:cNvPr>
            <p:cNvSpPr/>
            <p:nvPr/>
          </p:nvSpPr>
          <p:spPr>
            <a:xfrm>
              <a:off x="5855176" y="1644110"/>
              <a:ext cx="80010" cy="313202"/>
            </a:xfrm>
            <a:custGeom>
              <a:avLst/>
              <a:gdLst>
                <a:gd name="connsiteX0" fmla="*/ 0 w 80010"/>
                <a:gd name="connsiteY0" fmla="*/ 0 h 313202"/>
                <a:gd name="connsiteX1" fmla="*/ 43720 w 80010"/>
                <a:gd name="connsiteY1" fmla="*/ 0 h 313202"/>
                <a:gd name="connsiteX2" fmla="*/ 80010 w 80010"/>
                <a:gd name="connsiteY2" fmla="*/ 36290 h 313202"/>
                <a:gd name="connsiteX3" fmla="*/ 80010 w 80010"/>
                <a:gd name="connsiteY3" fmla="*/ 276701 h 313202"/>
                <a:gd name="connsiteX4" fmla="*/ 43529 w 80010"/>
                <a:gd name="connsiteY4" fmla="*/ 313182 h 313202"/>
                <a:gd name="connsiteX5" fmla="*/ 43529 w 80010"/>
                <a:gd name="connsiteY5" fmla="*/ 55626 h 313202"/>
                <a:gd name="connsiteX6" fmla="*/ 95 w 80010"/>
                <a:gd name="connsiteY6" fmla="*/ 0 h 31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" h="313202">
                  <a:moveTo>
                    <a:pt x="0" y="0"/>
                  </a:moveTo>
                  <a:lnTo>
                    <a:pt x="43720" y="0"/>
                  </a:lnTo>
                  <a:lnTo>
                    <a:pt x="80010" y="36290"/>
                  </a:lnTo>
                  <a:lnTo>
                    <a:pt x="80010" y="276701"/>
                  </a:lnTo>
                  <a:cubicBezTo>
                    <a:pt x="80010" y="276701"/>
                    <a:pt x="40767" y="310515"/>
                    <a:pt x="43529" y="313182"/>
                  </a:cubicBezTo>
                  <a:cubicBezTo>
                    <a:pt x="46197" y="315849"/>
                    <a:pt x="43529" y="55626"/>
                    <a:pt x="43529" y="55626"/>
                  </a:cubicBezTo>
                  <a:lnTo>
                    <a:pt x="9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02A424A-DE37-A503-D903-96E6C5DB4F5E}"/>
                </a:ext>
              </a:extLst>
            </p:cNvPr>
            <p:cNvSpPr/>
            <p:nvPr/>
          </p:nvSpPr>
          <p:spPr>
            <a:xfrm>
              <a:off x="565848" y="3130962"/>
              <a:ext cx="500157" cy="172307"/>
            </a:xfrm>
            <a:custGeom>
              <a:avLst/>
              <a:gdLst>
                <a:gd name="connsiteX0" fmla="*/ 29242 w 500157"/>
                <a:gd name="connsiteY0" fmla="*/ 0 h 172307"/>
                <a:gd name="connsiteX1" fmla="*/ 0 w 500157"/>
                <a:gd name="connsiteY1" fmla="*/ 29146 h 172307"/>
                <a:gd name="connsiteX2" fmla="*/ 0 w 500157"/>
                <a:gd name="connsiteY2" fmla="*/ 161544 h 172307"/>
                <a:gd name="connsiteX3" fmla="*/ 226695 w 500157"/>
                <a:gd name="connsiteY3" fmla="*/ 161544 h 172307"/>
                <a:gd name="connsiteX4" fmla="*/ 237554 w 500157"/>
                <a:gd name="connsiteY4" fmla="*/ 172307 h 172307"/>
                <a:gd name="connsiteX5" fmla="*/ 456248 w 500157"/>
                <a:gd name="connsiteY5" fmla="*/ 172307 h 172307"/>
                <a:gd name="connsiteX6" fmla="*/ 500158 w 500157"/>
                <a:gd name="connsiteY6" fmla="*/ 128492 h 172307"/>
                <a:gd name="connsiteX7" fmla="*/ 34195 w 500157"/>
                <a:gd name="connsiteY7" fmla="*/ 128492 h 172307"/>
                <a:gd name="connsiteX8" fmla="*/ 29242 w 500157"/>
                <a:gd name="connsiteY8" fmla="*/ 0 h 17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157" h="172307">
                  <a:moveTo>
                    <a:pt x="29242" y="0"/>
                  </a:moveTo>
                  <a:lnTo>
                    <a:pt x="0" y="29146"/>
                  </a:lnTo>
                  <a:lnTo>
                    <a:pt x="0" y="161544"/>
                  </a:lnTo>
                  <a:lnTo>
                    <a:pt x="226695" y="161544"/>
                  </a:lnTo>
                  <a:lnTo>
                    <a:pt x="237554" y="172307"/>
                  </a:lnTo>
                  <a:lnTo>
                    <a:pt x="456248" y="172307"/>
                  </a:lnTo>
                  <a:lnTo>
                    <a:pt x="500158" y="128492"/>
                  </a:lnTo>
                  <a:lnTo>
                    <a:pt x="34195" y="128492"/>
                  </a:lnTo>
                  <a:lnTo>
                    <a:pt x="2924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78D103F-9FE8-63E8-FB35-779FB148D9A4}"/>
                </a:ext>
              </a:extLst>
            </p:cNvPr>
            <p:cNvSpPr/>
            <p:nvPr/>
          </p:nvSpPr>
          <p:spPr>
            <a:xfrm>
              <a:off x="3020727" y="3236023"/>
              <a:ext cx="2305050" cy="31813"/>
            </a:xfrm>
            <a:custGeom>
              <a:avLst/>
              <a:gdLst>
                <a:gd name="connsiteX0" fmla="*/ 2287048 w 2305050"/>
                <a:gd name="connsiteY0" fmla="*/ 31813 h 31813"/>
                <a:gd name="connsiteX1" fmla="*/ 354521 w 2305050"/>
                <a:gd name="connsiteY1" fmla="*/ 31813 h 31813"/>
                <a:gd name="connsiteX2" fmla="*/ 335089 w 2305050"/>
                <a:gd name="connsiteY2" fmla="*/ 12382 h 31813"/>
                <a:gd name="connsiteX3" fmla="*/ 0 w 2305050"/>
                <a:gd name="connsiteY3" fmla="*/ 12382 h 31813"/>
                <a:gd name="connsiteX4" fmla="*/ 0 w 2305050"/>
                <a:gd name="connsiteY4" fmla="*/ 0 h 31813"/>
                <a:gd name="connsiteX5" fmla="*/ 340233 w 2305050"/>
                <a:gd name="connsiteY5" fmla="*/ 0 h 31813"/>
                <a:gd name="connsiteX6" fmla="*/ 359664 w 2305050"/>
                <a:gd name="connsiteY6" fmla="*/ 19526 h 31813"/>
                <a:gd name="connsiteX7" fmla="*/ 2281904 w 2305050"/>
                <a:gd name="connsiteY7" fmla="*/ 19526 h 31813"/>
                <a:gd name="connsiteX8" fmla="*/ 2296287 w 2305050"/>
                <a:gd name="connsiteY8" fmla="*/ 5048 h 31813"/>
                <a:gd name="connsiteX9" fmla="*/ 2305050 w 2305050"/>
                <a:gd name="connsiteY9" fmla="*/ 13811 h 31813"/>
                <a:gd name="connsiteX10" fmla="*/ 2287048 w 2305050"/>
                <a:gd name="connsiteY10" fmla="*/ 31813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5050" h="31813">
                  <a:moveTo>
                    <a:pt x="2287048" y="31813"/>
                  </a:moveTo>
                  <a:lnTo>
                    <a:pt x="354521" y="31813"/>
                  </a:lnTo>
                  <a:lnTo>
                    <a:pt x="335089" y="12382"/>
                  </a:lnTo>
                  <a:lnTo>
                    <a:pt x="0" y="12382"/>
                  </a:lnTo>
                  <a:lnTo>
                    <a:pt x="0" y="0"/>
                  </a:lnTo>
                  <a:lnTo>
                    <a:pt x="340233" y="0"/>
                  </a:lnTo>
                  <a:lnTo>
                    <a:pt x="359664" y="19526"/>
                  </a:lnTo>
                  <a:lnTo>
                    <a:pt x="2281904" y="19526"/>
                  </a:lnTo>
                  <a:lnTo>
                    <a:pt x="2296287" y="5048"/>
                  </a:lnTo>
                  <a:lnTo>
                    <a:pt x="2305050" y="13811"/>
                  </a:lnTo>
                  <a:lnTo>
                    <a:pt x="2287048" y="318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CF970DC-AB9F-C765-0F71-3ABCB4648AE9}"/>
                </a:ext>
              </a:extLst>
            </p:cNvPr>
            <p:cNvSpPr/>
            <p:nvPr/>
          </p:nvSpPr>
          <p:spPr>
            <a:xfrm>
              <a:off x="3521646" y="3264598"/>
              <a:ext cx="1754124" cy="17716"/>
            </a:xfrm>
            <a:custGeom>
              <a:avLst/>
              <a:gdLst>
                <a:gd name="connsiteX0" fmla="*/ 1754124 w 1754124"/>
                <a:gd name="connsiteY0" fmla="*/ 95 h 17716"/>
                <a:gd name="connsiteX1" fmla="*/ 1736503 w 1754124"/>
                <a:gd name="connsiteY1" fmla="*/ 17717 h 17716"/>
                <a:gd name="connsiteX2" fmla="*/ 17717 w 1754124"/>
                <a:gd name="connsiteY2" fmla="*/ 17717 h 17716"/>
                <a:gd name="connsiteX3" fmla="*/ 0 w 1754124"/>
                <a:gd name="connsiteY3" fmla="*/ 0 h 17716"/>
                <a:gd name="connsiteX4" fmla="*/ 1754124 w 1754124"/>
                <a:gd name="connsiteY4" fmla="*/ 95 h 1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124" h="17716">
                  <a:moveTo>
                    <a:pt x="1754124" y="95"/>
                  </a:moveTo>
                  <a:lnTo>
                    <a:pt x="1736503" y="17717"/>
                  </a:lnTo>
                  <a:lnTo>
                    <a:pt x="17717" y="17717"/>
                  </a:lnTo>
                  <a:lnTo>
                    <a:pt x="0" y="0"/>
                  </a:lnTo>
                  <a:cubicBezTo>
                    <a:pt x="0" y="0"/>
                    <a:pt x="1752981" y="95"/>
                    <a:pt x="1754124" y="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CC7356F-320A-356B-CF21-23DAE03F2D3E}"/>
                </a:ext>
              </a:extLst>
            </p:cNvPr>
            <p:cNvSpPr/>
            <p:nvPr/>
          </p:nvSpPr>
          <p:spPr>
            <a:xfrm>
              <a:off x="1829816" y="3110960"/>
              <a:ext cx="172878" cy="87863"/>
            </a:xfrm>
            <a:custGeom>
              <a:avLst/>
              <a:gdLst>
                <a:gd name="connsiteX0" fmla="*/ 0 w 172878"/>
                <a:gd name="connsiteY0" fmla="*/ 0 h 87863"/>
                <a:gd name="connsiteX1" fmla="*/ 44577 w 172878"/>
                <a:gd name="connsiteY1" fmla="*/ 44577 h 87863"/>
                <a:gd name="connsiteX2" fmla="*/ 94297 w 172878"/>
                <a:gd name="connsiteY2" fmla="*/ 44577 h 87863"/>
                <a:gd name="connsiteX3" fmla="*/ 137541 w 172878"/>
                <a:gd name="connsiteY3" fmla="*/ 87821 h 87863"/>
                <a:gd name="connsiteX4" fmla="*/ 172879 w 172878"/>
                <a:gd name="connsiteY4" fmla="*/ 87821 h 87863"/>
                <a:gd name="connsiteX5" fmla="*/ 85058 w 172878"/>
                <a:gd name="connsiteY5" fmla="*/ 0 h 87863"/>
                <a:gd name="connsiteX6" fmla="*/ 762 w 172878"/>
                <a:gd name="connsiteY6" fmla="*/ 1048 h 87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" h="87863">
                  <a:moveTo>
                    <a:pt x="0" y="0"/>
                  </a:moveTo>
                  <a:lnTo>
                    <a:pt x="44577" y="44577"/>
                  </a:lnTo>
                  <a:lnTo>
                    <a:pt x="94297" y="44577"/>
                  </a:lnTo>
                  <a:lnTo>
                    <a:pt x="137541" y="87821"/>
                  </a:lnTo>
                  <a:cubicBezTo>
                    <a:pt x="137541" y="87821"/>
                    <a:pt x="172879" y="85534"/>
                    <a:pt x="172879" y="87821"/>
                  </a:cubicBezTo>
                  <a:cubicBezTo>
                    <a:pt x="172879" y="90107"/>
                    <a:pt x="85058" y="0"/>
                    <a:pt x="85058" y="0"/>
                  </a:cubicBezTo>
                  <a:lnTo>
                    <a:pt x="762" y="1048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C74AAF6-00D8-F8AA-AE75-8D1E143ED81A}"/>
                </a:ext>
              </a:extLst>
            </p:cNvPr>
            <p:cNvSpPr/>
            <p:nvPr/>
          </p:nvSpPr>
          <p:spPr>
            <a:xfrm>
              <a:off x="1167257" y="3062499"/>
              <a:ext cx="111174" cy="110564"/>
            </a:xfrm>
            <a:custGeom>
              <a:avLst/>
              <a:gdLst>
                <a:gd name="connsiteX0" fmla="*/ 286 w 111174"/>
                <a:gd name="connsiteY0" fmla="*/ 110564 h 110564"/>
                <a:gd name="connsiteX1" fmla="*/ 286 w 111174"/>
                <a:gd name="connsiteY1" fmla="*/ 90466 h 110564"/>
                <a:gd name="connsiteX2" fmla="*/ 49721 w 111174"/>
                <a:gd name="connsiteY2" fmla="*/ 41032 h 110564"/>
                <a:gd name="connsiteX3" fmla="*/ 49721 w 111174"/>
                <a:gd name="connsiteY3" fmla="*/ 29983 h 110564"/>
                <a:gd name="connsiteX4" fmla="*/ 77629 w 111174"/>
                <a:gd name="connsiteY4" fmla="*/ 2074 h 110564"/>
                <a:gd name="connsiteX5" fmla="*/ 110776 w 111174"/>
                <a:gd name="connsiteY5" fmla="*/ 2074 h 110564"/>
                <a:gd name="connsiteX6" fmla="*/ 0 w 111174"/>
                <a:gd name="connsiteY6" fmla="*/ 107325 h 11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74" h="110564">
                  <a:moveTo>
                    <a:pt x="286" y="110564"/>
                  </a:moveTo>
                  <a:lnTo>
                    <a:pt x="286" y="90466"/>
                  </a:lnTo>
                  <a:lnTo>
                    <a:pt x="49721" y="41032"/>
                  </a:lnTo>
                  <a:lnTo>
                    <a:pt x="49721" y="29983"/>
                  </a:lnTo>
                  <a:lnTo>
                    <a:pt x="77629" y="2074"/>
                  </a:lnTo>
                  <a:cubicBezTo>
                    <a:pt x="77629" y="2074"/>
                    <a:pt x="115443" y="-2593"/>
                    <a:pt x="110776" y="2074"/>
                  </a:cubicBezTo>
                  <a:cubicBezTo>
                    <a:pt x="106108" y="6742"/>
                    <a:pt x="0" y="107325"/>
                    <a:pt x="0" y="10732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C898860-350F-29C2-BCB0-CDE00959F0A6}"/>
                </a:ext>
              </a:extLst>
            </p:cNvPr>
            <p:cNvSpPr/>
            <p:nvPr/>
          </p:nvSpPr>
          <p:spPr>
            <a:xfrm>
              <a:off x="627475" y="1895665"/>
              <a:ext cx="37909" cy="395382"/>
            </a:xfrm>
            <a:custGeom>
              <a:avLst/>
              <a:gdLst>
                <a:gd name="connsiteX0" fmla="*/ 0 w 37909"/>
                <a:gd name="connsiteY0" fmla="*/ 0 h 395382"/>
                <a:gd name="connsiteX1" fmla="*/ 37910 w 37909"/>
                <a:gd name="connsiteY1" fmla="*/ 37910 h 395382"/>
                <a:gd name="connsiteX2" fmla="*/ 37910 w 37909"/>
                <a:gd name="connsiteY2" fmla="*/ 395383 h 395382"/>
                <a:gd name="connsiteX3" fmla="*/ 19336 w 37909"/>
                <a:gd name="connsiteY3" fmla="*/ 376904 h 395382"/>
                <a:gd name="connsiteX4" fmla="*/ 19336 w 37909"/>
                <a:gd name="connsiteY4" fmla="*/ 73438 h 395382"/>
                <a:gd name="connsiteX5" fmla="*/ 0 w 37909"/>
                <a:gd name="connsiteY5" fmla="*/ 54102 h 395382"/>
                <a:gd name="connsiteX6" fmla="*/ 0 w 37909"/>
                <a:gd name="connsiteY6" fmla="*/ 0 h 3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09" h="395382">
                  <a:moveTo>
                    <a:pt x="0" y="0"/>
                  </a:moveTo>
                  <a:lnTo>
                    <a:pt x="37910" y="37910"/>
                  </a:lnTo>
                  <a:lnTo>
                    <a:pt x="37910" y="395383"/>
                  </a:lnTo>
                  <a:lnTo>
                    <a:pt x="19336" y="376904"/>
                  </a:lnTo>
                  <a:lnTo>
                    <a:pt x="19336" y="73438"/>
                  </a:lnTo>
                  <a:lnTo>
                    <a:pt x="0" y="5410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DCF71F5-A61E-BB70-2C99-82B3FF4999E9}"/>
                </a:ext>
              </a:extLst>
            </p:cNvPr>
            <p:cNvSpPr/>
            <p:nvPr/>
          </p:nvSpPr>
          <p:spPr>
            <a:xfrm>
              <a:off x="658813" y="2456687"/>
              <a:ext cx="66484" cy="436530"/>
            </a:xfrm>
            <a:custGeom>
              <a:avLst/>
              <a:gdLst>
                <a:gd name="connsiteX0" fmla="*/ 0 w 66484"/>
                <a:gd name="connsiteY0" fmla="*/ 436531 h 436530"/>
                <a:gd name="connsiteX1" fmla="*/ 43720 w 66484"/>
                <a:gd name="connsiteY1" fmla="*/ 436531 h 436530"/>
                <a:gd name="connsiteX2" fmla="*/ 59150 w 66484"/>
                <a:gd name="connsiteY2" fmla="*/ 421100 h 436530"/>
                <a:gd name="connsiteX3" fmla="*/ 59150 w 66484"/>
                <a:gd name="connsiteY3" fmla="*/ 214313 h 436530"/>
                <a:gd name="connsiteX4" fmla="*/ 51054 w 66484"/>
                <a:gd name="connsiteY4" fmla="*/ 206216 h 436530"/>
                <a:gd name="connsiteX5" fmla="*/ 51054 w 66484"/>
                <a:gd name="connsiteY5" fmla="*/ 120396 h 436530"/>
                <a:gd name="connsiteX6" fmla="*/ 66484 w 66484"/>
                <a:gd name="connsiteY6" fmla="*/ 104966 h 436530"/>
                <a:gd name="connsiteX7" fmla="*/ 66484 w 66484"/>
                <a:gd name="connsiteY7" fmla="*/ 31147 h 436530"/>
                <a:gd name="connsiteX8" fmla="*/ 35338 w 66484"/>
                <a:gd name="connsiteY8" fmla="*/ 0 h 436530"/>
                <a:gd name="connsiteX9" fmla="*/ 35338 w 66484"/>
                <a:gd name="connsiteY9" fmla="*/ 409480 h 436530"/>
                <a:gd name="connsiteX10" fmla="*/ 0 w 66484"/>
                <a:gd name="connsiteY10" fmla="*/ 436531 h 4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84" h="436530">
                  <a:moveTo>
                    <a:pt x="0" y="436531"/>
                  </a:moveTo>
                  <a:lnTo>
                    <a:pt x="43720" y="436531"/>
                  </a:lnTo>
                  <a:lnTo>
                    <a:pt x="59150" y="421100"/>
                  </a:lnTo>
                  <a:lnTo>
                    <a:pt x="59150" y="214313"/>
                  </a:lnTo>
                  <a:lnTo>
                    <a:pt x="51054" y="206216"/>
                  </a:lnTo>
                  <a:lnTo>
                    <a:pt x="51054" y="120396"/>
                  </a:lnTo>
                  <a:lnTo>
                    <a:pt x="66484" y="104966"/>
                  </a:lnTo>
                  <a:lnTo>
                    <a:pt x="66484" y="31147"/>
                  </a:lnTo>
                  <a:lnTo>
                    <a:pt x="35338" y="0"/>
                  </a:lnTo>
                  <a:lnTo>
                    <a:pt x="35338" y="409480"/>
                  </a:lnTo>
                  <a:lnTo>
                    <a:pt x="0" y="436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299E9A-D09D-6969-B7AD-2F6A1BFA2EC6}"/>
                </a:ext>
              </a:extLst>
            </p:cNvPr>
            <p:cNvSpPr/>
            <p:nvPr/>
          </p:nvSpPr>
          <p:spPr>
            <a:xfrm>
              <a:off x="663480" y="2747105"/>
              <a:ext cx="32004" cy="142017"/>
            </a:xfrm>
            <a:custGeom>
              <a:avLst/>
              <a:gdLst>
                <a:gd name="connsiteX0" fmla="*/ 28956 w 32004"/>
                <a:gd name="connsiteY0" fmla="*/ 0 h 142017"/>
                <a:gd name="connsiteX1" fmla="*/ 12859 w 32004"/>
                <a:gd name="connsiteY1" fmla="*/ 16097 h 142017"/>
                <a:gd name="connsiteX2" fmla="*/ 12859 w 32004"/>
                <a:gd name="connsiteY2" fmla="*/ 98203 h 142017"/>
                <a:gd name="connsiteX3" fmla="*/ 0 w 32004"/>
                <a:gd name="connsiteY3" fmla="*/ 111062 h 142017"/>
                <a:gd name="connsiteX4" fmla="*/ 0 w 32004"/>
                <a:gd name="connsiteY4" fmla="*/ 142018 h 142017"/>
                <a:gd name="connsiteX5" fmla="*/ 32004 w 32004"/>
                <a:gd name="connsiteY5" fmla="*/ 110014 h 142017"/>
                <a:gd name="connsiteX6" fmla="*/ 28956 w 32004"/>
                <a:gd name="connsiteY6" fmla="*/ 0 h 14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" h="142017">
                  <a:moveTo>
                    <a:pt x="28956" y="0"/>
                  </a:moveTo>
                  <a:lnTo>
                    <a:pt x="12859" y="16097"/>
                  </a:lnTo>
                  <a:lnTo>
                    <a:pt x="12859" y="98203"/>
                  </a:lnTo>
                  <a:lnTo>
                    <a:pt x="0" y="111062"/>
                  </a:lnTo>
                  <a:lnTo>
                    <a:pt x="0" y="142018"/>
                  </a:lnTo>
                  <a:lnTo>
                    <a:pt x="32004" y="110014"/>
                  </a:lnTo>
                  <a:lnTo>
                    <a:pt x="2895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EF2C35A-A59E-E47A-12D7-035EB391B63D}"/>
                </a:ext>
              </a:extLst>
            </p:cNvPr>
            <p:cNvSpPr/>
            <p:nvPr/>
          </p:nvSpPr>
          <p:spPr>
            <a:xfrm>
              <a:off x="1366139" y="1335690"/>
              <a:ext cx="584739" cy="79438"/>
            </a:xfrm>
            <a:custGeom>
              <a:avLst/>
              <a:gdLst>
                <a:gd name="connsiteX0" fmla="*/ 584740 w 584739"/>
                <a:gd name="connsiteY0" fmla="*/ 23146 h 79438"/>
                <a:gd name="connsiteX1" fmla="*/ 518255 w 584739"/>
                <a:gd name="connsiteY1" fmla="*/ 23146 h 79438"/>
                <a:gd name="connsiteX2" fmla="*/ 495110 w 584739"/>
                <a:gd name="connsiteY2" fmla="*/ 0 h 79438"/>
                <a:gd name="connsiteX3" fmla="*/ 312611 w 584739"/>
                <a:gd name="connsiteY3" fmla="*/ 0 h 79438"/>
                <a:gd name="connsiteX4" fmla="*/ 275177 w 584739"/>
                <a:gd name="connsiteY4" fmla="*/ 37433 h 79438"/>
                <a:gd name="connsiteX5" fmla="*/ 16573 w 584739"/>
                <a:gd name="connsiteY5" fmla="*/ 37433 h 79438"/>
                <a:gd name="connsiteX6" fmla="*/ 0 w 584739"/>
                <a:gd name="connsiteY6" fmla="*/ 54102 h 79438"/>
                <a:gd name="connsiteX7" fmla="*/ 368713 w 584739"/>
                <a:gd name="connsiteY7" fmla="*/ 54102 h 79438"/>
                <a:gd name="connsiteX8" fmla="*/ 394049 w 584739"/>
                <a:gd name="connsiteY8" fmla="*/ 79439 h 79438"/>
                <a:gd name="connsiteX9" fmla="*/ 524828 w 584739"/>
                <a:gd name="connsiteY9" fmla="*/ 79439 h 79438"/>
                <a:gd name="connsiteX10" fmla="*/ 548735 w 584739"/>
                <a:gd name="connsiteY10" fmla="*/ 55531 h 79438"/>
                <a:gd name="connsiteX11" fmla="*/ 557689 w 584739"/>
                <a:gd name="connsiteY11" fmla="*/ 55531 h 79438"/>
                <a:gd name="connsiteX12" fmla="*/ 584740 w 584739"/>
                <a:gd name="connsiteY12" fmla="*/ 23146 h 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4739" h="79438">
                  <a:moveTo>
                    <a:pt x="584740" y="23146"/>
                  </a:moveTo>
                  <a:lnTo>
                    <a:pt x="518255" y="23146"/>
                  </a:lnTo>
                  <a:lnTo>
                    <a:pt x="495110" y="0"/>
                  </a:lnTo>
                  <a:lnTo>
                    <a:pt x="312611" y="0"/>
                  </a:lnTo>
                  <a:lnTo>
                    <a:pt x="275177" y="37433"/>
                  </a:lnTo>
                  <a:lnTo>
                    <a:pt x="16573" y="37433"/>
                  </a:lnTo>
                  <a:lnTo>
                    <a:pt x="0" y="54102"/>
                  </a:lnTo>
                  <a:lnTo>
                    <a:pt x="368713" y="54102"/>
                  </a:lnTo>
                  <a:lnTo>
                    <a:pt x="394049" y="79439"/>
                  </a:lnTo>
                  <a:lnTo>
                    <a:pt x="524828" y="79439"/>
                  </a:lnTo>
                  <a:lnTo>
                    <a:pt x="548735" y="55531"/>
                  </a:lnTo>
                  <a:lnTo>
                    <a:pt x="557689" y="55531"/>
                  </a:lnTo>
                  <a:lnTo>
                    <a:pt x="584740" y="23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88346A0-E7AE-07C3-A5A2-029C6F7DEF9E}"/>
                </a:ext>
              </a:extLst>
            </p:cNvPr>
            <p:cNvSpPr/>
            <p:nvPr/>
          </p:nvSpPr>
          <p:spPr>
            <a:xfrm>
              <a:off x="5404167" y="1529715"/>
              <a:ext cx="44767" cy="44767"/>
            </a:xfrm>
            <a:custGeom>
              <a:avLst/>
              <a:gdLst>
                <a:gd name="connsiteX0" fmla="*/ 44768 w 44767"/>
                <a:gd name="connsiteY0" fmla="*/ 22384 h 44767"/>
                <a:gd name="connsiteX1" fmla="*/ 22384 w 44767"/>
                <a:gd name="connsiteY1" fmla="*/ 44767 h 44767"/>
                <a:gd name="connsiteX2" fmla="*/ 1 w 44767"/>
                <a:gd name="connsiteY2" fmla="*/ 22384 h 44767"/>
                <a:gd name="connsiteX3" fmla="*/ 22384 w 44767"/>
                <a:gd name="connsiteY3" fmla="*/ 0 h 44767"/>
                <a:gd name="connsiteX4" fmla="*/ 44768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8" y="22384"/>
                  </a:moveTo>
                  <a:cubicBezTo>
                    <a:pt x="44768" y="34746"/>
                    <a:pt x="34746" y="44767"/>
                    <a:pt x="22384" y="44767"/>
                  </a:cubicBezTo>
                  <a:cubicBezTo>
                    <a:pt x="10022" y="44767"/>
                    <a:pt x="1" y="34746"/>
                    <a:pt x="1" y="22384"/>
                  </a:cubicBezTo>
                  <a:cubicBezTo>
                    <a:pt x="1" y="10022"/>
                    <a:pt x="10022" y="0"/>
                    <a:pt x="22384" y="0"/>
                  </a:cubicBezTo>
                  <a:cubicBezTo>
                    <a:pt x="34746" y="0"/>
                    <a:pt x="44768" y="10022"/>
                    <a:pt x="44768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F23053F-400A-292C-493E-AB7C7A65EA80}"/>
                </a:ext>
              </a:extLst>
            </p:cNvPr>
            <p:cNvSpPr/>
            <p:nvPr/>
          </p:nvSpPr>
          <p:spPr>
            <a:xfrm>
              <a:off x="3695478" y="1516856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A6B8C7-802D-B0FD-376A-D2A161AA06AF}"/>
                </a:ext>
              </a:extLst>
            </p:cNvPr>
            <p:cNvSpPr/>
            <p:nvPr/>
          </p:nvSpPr>
          <p:spPr>
            <a:xfrm>
              <a:off x="1588167" y="3089148"/>
              <a:ext cx="44767" cy="44767"/>
            </a:xfrm>
            <a:custGeom>
              <a:avLst/>
              <a:gdLst>
                <a:gd name="connsiteX0" fmla="*/ 44767 w 44767"/>
                <a:gd name="connsiteY0" fmla="*/ 22384 h 44767"/>
                <a:gd name="connsiteX1" fmla="*/ 22384 w 44767"/>
                <a:gd name="connsiteY1" fmla="*/ 44768 h 44767"/>
                <a:gd name="connsiteX2" fmla="*/ 0 w 44767"/>
                <a:gd name="connsiteY2" fmla="*/ 22384 h 44767"/>
                <a:gd name="connsiteX3" fmla="*/ 22384 w 44767"/>
                <a:gd name="connsiteY3" fmla="*/ 0 h 44767"/>
                <a:gd name="connsiteX4" fmla="*/ 44767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7" y="22384"/>
                  </a:moveTo>
                  <a:cubicBezTo>
                    <a:pt x="44767" y="34746"/>
                    <a:pt x="34746" y="44768"/>
                    <a:pt x="22384" y="44768"/>
                  </a:cubicBezTo>
                  <a:cubicBezTo>
                    <a:pt x="10022" y="44768"/>
                    <a:pt x="0" y="34746"/>
                    <a:pt x="0" y="22384"/>
                  </a:cubicBezTo>
                  <a:cubicBezTo>
                    <a:pt x="0" y="10022"/>
                    <a:pt x="10022" y="0"/>
                    <a:pt x="22384" y="0"/>
                  </a:cubicBezTo>
                  <a:cubicBezTo>
                    <a:pt x="34746" y="0"/>
                    <a:pt x="44767" y="10021"/>
                    <a:pt x="44767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80D4C4A-37C6-A82F-12C0-3D0E08BA511C}"/>
                </a:ext>
              </a:extLst>
            </p:cNvPr>
            <p:cNvSpPr/>
            <p:nvPr/>
          </p:nvSpPr>
          <p:spPr>
            <a:xfrm>
              <a:off x="1266031" y="3033712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7 w 44767"/>
                <a:gd name="connsiteY2" fmla="*/ 22384 h 44767"/>
                <a:gd name="connsiteX3" fmla="*/ 22384 w 44767"/>
                <a:gd name="connsiteY3" fmla="*/ 44767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7" y="10001"/>
                    <a:pt x="44767" y="22384"/>
                  </a:cubicBezTo>
                  <a:cubicBezTo>
                    <a:pt x="44767" y="34766"/>
                    <a:pt x="34766" y="44767"/>
                    <a:pt x="22384" y="44767"/>
                  </a:cubicBezTo>
                  <a:cubicBezTo>
                    <a:pt x="10001" y="44767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D723EC6-85C7-0955-E28E-EA9C97B8FD39}"/>
                </a:ext>
              </a:extLst>
            </p:cNvPr>
            <p:cNvSpPr/>
            <p:nvPr/>
          </p:nvSpPr>
          <p:spPr>
            <a:xfrm>
              <a:off x="738632" y="1368647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14">
            <a:extLst>
              <a:ext uri="{FF2B5EF4-FFF2-40B4-BE49-F238E27FC236}">
                <a16:creationId xmlns:a16="http://schemas.microsoft.com/office/drawing/2014/main" id="{252932B9-6B70-9173-A77E-7B3B94ABFDF7}"/>
              </a:ext>
            </a:extLst>
          </p:cNvPr>
          <p:cNvGrpSpPr/>
          <p:nvPr userDrawn="1"/>
        </p:nvGrpSpPr>
        <p:grpSpPr>
          <a:xfrm>
            <a:off x="506890" y="3898679"/>
            <a:ext cx="5428773" cy="2084069"/>
            <a:chOff x="506413" y="1219200"/>
            <a:chExt cx="5428773" cy="2084069"/>
          </a:xfrm>
          <a:solidFill>
            <a:srgbClr val="292650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B5F1C8C-6974-796D-4B39-18493DC68212}"/>
                </a:ext>
              </a:extLst>
            </p:cNvPr>
            <p:cNvSpPr/>
            <p:nvPr/>
          </p:nvSpPr>
          <p:spPr>
            <a:xfrm>
              <a:off x="506413" y="1370742"/>
              <a:ext cx="779430" cy="1894331"/>
            </a:xfrm>
            <a:custGeom>
              <a:avLst/>
              <a:gdLst>
                <a:gd name="connsiteX0" fmla="*/ 579692 w 779430"/>
                <a:gd name="connsiteY0" fmla="*/ 1894332 h 1894331"/>
                <a:gd name="connsiteX1" fmla="*/ 80391 w 779430"/>
                <a:gd name="connsiteY1" fmla="*/ 1894332 h 1894331"/>
                <a:gd name="connsiteX2" fmla="*/ 80391 w 779430"/>
                <a:gd name="connsiteY2" fmla="*/ 1586675 h 1894331"/>
                <a:gd name="connsiteX3" fmla="*/ 177260 w 779430"/>
                <a:gd name="connsiteY3" fmla="*/ 1489805 h 1894331"/>
                <a:gd name="connsiteX4" fmla="*/ 177260 w 779430"/>
                <a:gd name="connsiteY4" fmla="*/ 528161 h 1894331"/>
                <a:gd name="connsiteX5" fmla="*/ 0 w 779430"/>
                <a:gd name="connsiteY5" fmla="*/ 350901 h 1894331"/>
                <a:gd name="connsiteX6" fmla="*/ 0 w 779430"/>
                <a:gd name="connsiteY6" fmla="*/ 0 h 1894331"/>
                <a:gd name="connsiteX7" fmla="*/ 12383 w 779430"/>
                <a:gd name="connsiteY7" fmla="*/ 0 h 1894331"/>
                <a:gd name="connsiteX8" fmla="*/ 12383 w 779430"/>
                <a:gd name="connsiteY8" fmla="*/ 345758 h 1894331"/>
                <a:gd name="connsiteX9" fmla="*/ 189643 w 779430"/>
                <a:gd name="connsiteY9" fmla="*/ 523018 h 1894331"/>
                <a:gd name="connsiteX10" fmla="*/ 189643 w 779430"/>
                <a:gd name="connsiteY10" fmla="*/ 1494949 h 1894331"/>
                <a:gd name="connsiteX11" fmla="*/ 92774 w 779430"/>
                <a:gd name="connsiteY11" fmla="*/ 1591818 h 1894331"/>
                <a:gd name="connsiteX12" fmla="*/ 92774 w 779430"/>
                <a:gd name="connsiteY12" fmla="*/ 1881950 h 1894331"/>
                <a:gd name="connsiteX13" fmla="*/ 574643 w 779430"/>
                <a:gd name="connsiteY13" fmla="*/ 1881950 h 1894331"/>
                <a:gd name="connsiteX14" fmla="*/ 770668 w 779430"/>
                <a:gd name="connsiteY14" fmla="*/ 1685830 h 1894331"/>
                <a:gd name="connsiteX15" fmla="*/ 779431 w 779430"/>
                <a:gd name="connsiteY15" fmla="*/ 1694593 h 1894331"/>
                <a:gd name="connsiteX16" fmla="*/ 579692 w 779430"/>
                <a:gd name="connsiteY16" fmla="*/ 1894332 h 18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9430" h="1894331">
                  <a:moveTo>
                    <a:pt x="579692" y="1894332"/>
                  </a:moveTo>
                  <a:lnTo>
                    <a:pt x="80391" y="1894332"/>
                  </a:lnTo>
                  <a:lnTo>
                    <a:pt x="80391" y="1586675"/>
                  </a:lnTo>
                  <a:lnTo>
                    <a:pt x="177260" y="1489805"/>
                  </a:lnTo>
                  <a:lnTo>
                    <a:pt x="177260" y="528161"/>
                  </a:lnTo>
                  <a:lnTo>
                    <a:pt x="0" y="350901"/>
                  </a:lnTo>
                  <a:lnTo>
                    <a:pt x="0" y="0"/>
                  </a:lnTo>
                  <a:lnTo>
                    <a:pt x="12383" y="0"/>
                  </a:lnTo>
                  <a:lnTo>
                    <a:pt x="12383" y="345758"/>
                  </a:lnTo>
                  <a:lnTo>
                    <a:pt x="189643" y="523018"/>
                  </a:lnTo>
                  <a:lnTo>
                    <a:pt x="189643" y="1494949"/>
                  </a:lnTo>
                  <a:lnTo>
                    <a:pt x="92774" y="1591818"/>
                  </a:lnTo>
                  <a:lnTo>
                    <a:pt x="92774" y="1881950"/>
                  </a:lnTo>
                  <a:lnTo>
                    <a:pt x="574643" y="1881950"/>
                  </a:lnTo>
                  <a:lnTo>
                    <a:pt x="770668" y="1685830"/>
                  </a:lnTo>
                  <a:lnTo>
                    <a:pt x="779431" y="1694593"/>
                  </a:lnTo>
                  <a:lnTo>
                    <a:pt x="579692" y="18943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84455ED-792A-34FC-2E38-61D7A7CB66E8}"/>
                </a:ext>
              </a:extLst>
            </p:cNvPr>
            <p:cNvSpPr/>
            <p:nvPr/>
          </p:nvSpPr>
          <p:spPr>
            <a:xfrm>
              <a:off x="762064" y="1255299"/>
              <a:ext cx="2958179" cy="291941"/>
            </a:xfrm>
            <a:custGeom>
              <a:avLst/>
              <a:gdLst>
                <a:gd name="connsiteX0" fmla="*/ 2949416 w 2958179"/>
                <a:gd name="connsiteY0" fmla="*/ 291941 h 291941"/>
                <a:gd name="connsiteX1" fmla="*/ 2669858 w 2958179"/>
                <a:gd name="connsiteY1" fmla="*/ 12383 h 291941"/>
                <a:gd name="connsiteX2" fmla="*/ 1288733 w 2958179"/>
                <a:gd name="connsiteY2" fmla="*/ 12383 h 291941"/>
                <a:gd name="connsiteX3" fmla="*/ 1158907 w 2958179"/>
                <a:gd name="connsiteY3" fmla="*/ 142208 h 291941"/>
                <a:gd name="connsiteX4" fmla="*/ 0 w 2958179"/>
                <a:gd name="connsiteY4" fmla="*/ 142208 h 291941"/>
                <a:gd name="connsiteX5" fmla="*/ 0 w 2958179"/>
                <a:gd name="connsiteY5" fmla="*/ 129826 h 291941"/>
                <a:gd name="connsiteX6" fmla="*/ 1153763 w 2958179"/>
                <a:gd name="connsiteY6" fmla="*/ 129826 h 291941"/>
                <a:gd name="connsiteX7" fmla="*/ 1283684 w 2958179"/>
                <a:gd name="connsiteY7" fmla="*/ 0 h 291941"/>
                <a:gd name="connsiteX8" fmla="*/ 2675001 w 2958179"/>
                <a:gd name="connsiteY8" fmla="*/ 0 h 291941"/>
                <a:gd name="connsiteX9" fmla="*/ 2676811 w 2958179"/>
                <a:gd name="connsiteY9" fmla="*/ 1810 h 291941"/>
                <a:gd name="connsiteX10" fmla="*/ 2958179 w 2958179"/>
                <a:gd name="connsiteY10" fmla="*/ 283178 h 291941"/>
                <a:gd name="connsiteX11" fmla="*/ 2949416 w 2958179"/>
                <a:gd name="connsiteY11" fmla="*/ 291941 h 29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8179" h="291941">
                  <a:moveTo>
                    <a:pt x="2949416" y="291941"/>
                  </a:moveTo>
                  <a:lnTo>
                    <a:pt x="2669858" y="12383"/>
                  </a:lnTo>
                  <a:lnTo>
                    <a:pt x="1288733" y="12383"/>
                  </a:lnTo>
                  <a:lnTo>
                    <a:pt x="1158907" y="142208"/>
                  </a:lnTo>
                  <a:lnTo>
                    <a:pt x="0" y="142208"/>
                  </a:lnTo>
                  <a:lnTo>
                    <a:pt x="0" y="129826"/>
                  </a:lnTo>
                  <a:lnTo>
                    <a:pt x="1153763" y="129826"/>
                  </a:lnTo>
                  <a:lnTo>
                    <a:pt x="1283684" y="0"/>
                  </a:lnTo>
                  <a:lnTo>
                    <a:pt x="2675001" y="0"/>
                  </a:lnTo>
                  <a:lnTo>
                    <a:pt x="2676811" y="1810"/>
                  </a:lnTo>
                  <a:lnTo>
                    <a:pt x="2958179" y="283178"/>
                  </a:lnTo>
                  <a:lnTo>
                    <a:pt x="2949416" y="291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84B23F-B321-3625-E272-ECDF14518441}"/>
                </a:ext>
              </a:extLst>
            </p:cNvPr>
            <p:cNvSpPr/>
            <p:nvPr/>
          </p:nvSpPr>
          <p:spPr>
            <a:xfrm>
              <a:off x="1617504" y="1545907"/>
              <a:ext cx="4291393" cy="1669637"/>
            </a:xfrm>
            <a:custGeom>
              <a:avLst/>
              <a:gdLst>
                <a:gd name="connsiteX0" fmla="*/ 3716750 w 4291393"/>
                <a:gd name="connsiteY0" fmla="*/ 1669637 h 1669637"/>
                <a:gd name="connsiteX1" fmla="*/ 393192 w 4291393"/>
                <a:gd name="connsiteY1" fmla="*/ 1669637 h 1669637"/>
                <a:gd name="connsiteX2" fmla="*/ 294227 w 4291393"/>
                <a:gd name="connsiteY2" fmla="*/ 1570768 h 1669637"/>
                <a:gd name="connsiteX3" fmla="*/ 0 w 4291393"/>
                <a:gd name="connsiteY3" fmla="*/ 1570768 h 1669637"/>
                <a:gd name="connsiteX4" fmla="*/ 0 w 4291393"/>
                <a:gd name="connsiteY4" fmla="*/ 1558385 h 1669637"/>
                <a:gd name="connsiteX5" fmla="*/ 299371 w 4291393"/>
                <a:gd name="connsiteY5" fmla="*/ 1558385 h 1669637"/>
                <a:gd name="connsiteX6" fmla="*/ 398336 w 4291393"/>
                <a:gd name="connsiteY6" fmla="*/ 1657350 h 1669637"/>
                <a:gd name="connsiteX7" fmla="*/ 3711607 w 4291393"/>
                <a:gd name="connsiteY7" fmla="*/ 1657350 h 1669637"/>
                <a:gd name="connsiteX8" fmla="*/ 3810572 w 4291393"/>
                <a:gd name="connsiteY8" fmla="*/ 1558385 h 1669637"/>
                <a:gd name="connsiteX9" fmla="*/ 4139851 w 4291393"/>
                <a:gd name="connsiteY9" fmla="*/ 1558385 h 1669637"/>
                <a:gd name="connsiteX10" fmla="*/ 4139851 w 4291393"/>
                <a:gd name="connsiteY10" fmla="*/ 790004 h 1669637"/>
                <a:gd name="connsiteX11" fmla="*/ 4279011 w 4291393"/>
                <a:gd name="connsiteY11" fmla="*/ 650843 h 1669637"/>
                <a:gd name="connsiteX12" fmla="*/ 4279011 w 4291393"/>
                <a:gd name="connsiteY12" fmla="*/ 146876 h 1669637"/>
                <a:gd name="connsiteX13" fmla="*/ 4144518 w 4291393"/>
                <a:gd name="connsiteY13" fmla="*/ 12382 h 1669637"/>
                <a:gd name="connsiteX14" fmla="*/ 3809047 w 4291393"/>
                <a:gd name="connsiteY14" fmla="*/ 12382 h 1669637"/>
                <a:gd name="connsiteX15" fmla="*/ 3809047 w 4291393"/>
                <a:gd name="connsiteY15" fmla="*/ 0 h 1669637"/>
                <a:gd name="connsiteX16" fmla="*/ 4149662 w 4291393"/>
                <a:gd name="connsiteY16" fmla="*/ 0 h 1669637"/>
                <a:gd name="connsiteX17" fmla="*/ 4291394 w 4291393"/>
                <a:gd name="connsiteY17" fmla="*/ 141732 h 1669637"/>
                <a:gd name="connsiteX18" fmla="*/ 4291394 w 4291393"/>
                <a:gd name="connsiteY18" fmla="*/ 655987 h 1669637"/>
                <a:gd name="connsiteX19" fmla="*/ 4152234 w 4291393"/>
                <a:gd name="connsiteY19" fmla="*/ 795147 h 1669637"/>
                <a:gd name="connsiteX20" fmla="*/ 4152234 w 4291393"/>
                <a:gd name="connsiteY20" fmla="*/ 1570768 h 1669637"/>
                <a:gd name="connsiteX21" fmla="*/ 3815715 w 4291393"/>
                <a:gd name="connsiteY21" fmla="*/ 1570768 h 1669637"/>
                <a:gd name="connsiteX22" fmla="*/ 3716750 w 4291393"/>
                <a:gd name="connsiteY22" fmla="*/ 1669637 h 166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1393" h="1669637">
                  <a:moveTo>
                    <a:pt x="3716750" y="1669637"/>
                  </a:moveTo>
                  <a:lnTo>
                    <a:pt x="393192" y="1669637"/>
                  </a:lnTo>
                  <a:lnTo>
                    <a:pt x="294227" y="1570768"/>
                  </a:lnTo>
                  <a:lnTo>
                    <a:pt x="0" y="1570768"/>
                  </a:lnTo>
                  <a:lnTo>
                    <a:pt x="0" y="1558385"/>
                  </a:lnTo>
                  <a:lnTo>
                    <a:pt x="299371" y="1558385"/>
                  </a:lnTo>
                  <a:lnTo>
                    <a:pt x="398336" y="1657350"/>
                  </a:lnTo>
                  <a:lnTo>
                    <a:pt x="3711607" y="1657350"/>
                  </a:lnTo>
                  <a:lnTo>
                    <a:pt x="3810572" y="1558385"/>
                  </a:lnTo>
                  <a:lnTo>
                    <a:pt x="4139851" y="1558385"/>
                  </a:lnTo>
                  <a:lnTo>
                    <a:pt x="4139851" y="790004"/>
                  </a:lnTo>
                  <a:lnTo>
                    <a:pt x="4279011" y="650843"/>
                  </a:lnTo>
                  <a:lnTo>
                    <a:pt x="4279011" y="146876"/>
                  </a:lnTo>
                  <a:lnTo>
                    <a:pt x="4144518" y="12382"/>
                  </a:lnTo>
                  <a:lnTo>
                    <a:pt x="3809047" y="12382"/>
                  </a:lnTo>
                  <a:lnTo>
                    <a:pt x="3809047" y="0"/>
                  </a:lnTo>
                  <a:lnTo>
                    <a:pt x="4149662" y="0"/>
                  </a:lnTo>
                  <a:lnTo>
                    <a:pt x="4291394" y="141732"/>
                  </a:lnTo>
                  <a:lnTo>
                    <a:pt x="4291394" y="655987"/>
                  </a:lnTo>
                  <a:lnTo>
                    <a:pt x="4152234" y="795147"/>
                  </a:lnTo>
                  <a:lnTo>
                    <a:pt x="4152234" y="1570768"/>
                  </a:lnTo>
                  <a:lnTo>
                    <a:pt x="3815715" y="1570768"/>
                  </a:lnTo>
                  <a:lnTo>
                    <a:pt x="3716750" y="16696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9E7F47D-1E00-2D37-6081-0CF8953EF55C}"/>
                </a:ext>
              </a:extLst>
            </p:cNvPr>
            <p:cNvSpPr/>
            <p:nvPr/>
          </p:nvSpPr>
          <p:spPr>
            <a:xfrm>
              <a:off x="2105470" y="3074860"/>
              <a:ext cx="706469" cy="55626"/>
            </a:xfrm>
            <a:custGeom>
              <a:avLst/>
              <a:gdLst>
                <a:gd name="connsiteX0" fmla="*/ 0 w 706469"/>
                <a:gd name="connsiteY0" fmla="*/ 0 h 55626"/>
                <a:gd name="connsiteX1" fmla="*/ 706469 w 706469"/>
                <a:gd name="connsiteY1" fmla="*/ 0 h 55626"/>
                <a:gd name="connsiteX2" fmla="*/ 706469 w 706469"/>
                <a:gd name="connsiteY2" fmla="*/ 55626 h 55626"/>
                <a:gd name="connsiteX3" fmla="*/ 0 w 706469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469" h="55626">
                  <a:moveTo>
                    <a:pt x="0" y="0"/>
                  </a:moveTo>
                  <a:lnTo>
                    <a:pt x="706469" y="0"/>
                  </a:lnTo>
                  <a:lnTo>
                    <a:pt x="706469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B40358E-3DDE-F6D6-F034-23FD32C3C3D5}"/>
                </a:ext>
              </a:extLst>
            </p:cNvPr>
            <p:cNvSpPr/>
            <p:nvPr/>
          </p:nvSpPr>
          <p:spPr>
            <a:xfrm>
              <a:off x="2898521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6914D96-37F1-294C-AD2F-FA0E1DDEB83F}"/>
                </a:ext>
              </a:extLst>
            </p:cNvPr>
            <p:cNvSpPr/>
            <p:nvPr/>
          </p:nvSpPr>
          <p:spPr>
            <a:xfrm>
              <a:off x="3033109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41A5A3-7A23-FF0C-EF21-2D928ABA4AB6}"/>
                </a:ext>
              </a:extLst>
            </p:cNvPr>
            <p:cNvSpPr/>
            <p:nvPr/>
          </p:nvSpPr>
          <p:spPr>
            <a:xfrm>
              <a:off x="1990408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19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19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B2827C-7799-0F16-D563-9FC4454ED39D}"/>
                </a:ext>
              </a:extLst>
            </p:cNvPr>
            <p:cNvSpPr/>
            <p:nvPr/>
          </p:nvSpPr>
          <p:spPr>
            <a:xfrm>
              <a:off x="226463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7A9CBD7-2CA3-8F3E-E056-871F99C35C4A}"/>
                </a:ext>
              </a:extLst>
            </p:cNvPr>
            <p:cNvSpPr/>
            <p:nvPr/>
          </p:nvSpPr>
          <p:spPr>
            <a:xfrm>
              <a:off x="253876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F5FAC92-EA9A-6F66-0DA3-496398A15801}"/>
                </a:ext>
              </a:extLst>
            </p:cNvPr>
            <p:cNvSpPr/>
            <p:nvPr/>
          </p:nvSpPr>
          <p:spPr>
            <a:xfrm>
              <a:off x="281289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413A11-9212-01B9-E6DC-04D51A316F06}"/>
                </a:ext>
              </a:extLst>
            </p:cNvPr>
            <p:cNvSpPr/>
            <p:nvPr/>
          </p:nvSpPr>
          <p:spPr>
            <a:xfrm>
              <a:off x="308702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BC1FD20-42E4-473F-ABC1-CC993EE18950}"/>
                </a:ext>
              </a:extLst>
            </p:cNvPr>
            <p:cNvSpPr/>
            <p:nvPr/>
          </p:nvSpPr>
          <p:spPr>
            <a:xfrm>
              <a:off x="3274854" y="1304353"/>
              <a:ext cx="258222" cy="156305"/>
            </a:xfrm>
            <a:custGeom>
              <a:avLst/>
              <a:gdLst>
                <a:gd name="connsiteX0" fmla="*/ 101918 w 258222"/>
                <a:gd name="connsiteY0" fmla="*/ 0 h 156305"/>
                <a:gd name="connsiteX1" fmla="*/ 258223 w 258222"/>
                <a:gd name="connsiteY1" fmla="*/ 156305 h 156305"/>
                <a:gd name="connsiteX2" fmla="*/ 54293 w 258222"/>
                <a:gd name="connsiteY2" fmla="*/ 156305 h 156305"/>
                <a:gd name="connsiteX3" fmla="*/ 0 w 258222"/>
                <a:gd name="connsiteY3" fmla="*/ 102013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222" h="156305">
                  <a:moveTo>
                    <a:pt x="101918" y="0"/>
                  </a:moveTo>
                  <a:lnTo>
                    <a:pt x="258223" y="156305"/>
                  </a:lnTo>
                  <a:lnTo>
                    <a:pt x="54293" y="156305"/>
                  </a:lnTo>
                  <a:lnTo>
                    <a:pt x="0" y="10201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311928A-9748-5E22-24DE-189635C080B5}"/>
                </a:ext>
              </a:extLst>
            </p:cNvPr>
            <p:cNvSpPr/>
            <p:nvPr/>
          </p:nvSpPr>
          <p:spPr>
            <a:xfrm>
              <a:off x="507460" y="1349597"/>
              <a:ext cx="42291" cy="191166"/>
            </a:xfrm>
            <a:custGeom>
              <a:avLst/>
              <a:gdLst>
                <a:gd name="connsiteX0" fmla="*/ 0 w 42291"/>
                <a:gd name="connsiteY0" fmla="*/ 0 h 191166"/>
                <a:gd name="connsiteX1" fmla="*/ 42291 w 42291"/>
                <a:gd name="connsiteY1" fmla="*/ 0 h 191166"/>
                <a:gd name="connsiteX2" fmla="*/ 42291 w 42291"/>
                <a:gd name="connsiteY2" fmla="*/ 191167 h 191166"/>
                <a:gd name="connsiteX3" fmla="*/ 0 w 42291"/>
                <a:gd name="connsiteY3" fmla="*/ 191167 h 19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191166">
                  <a:moveTo>
                    <a:pt x="0" y="0"/>
                  </a:moveTo>
                  <a:lnTo>
                    <a:pt x="42291" y="0"/>
                  </a:lnTo>
                  <a:lnTo>
                    <a:pt x="42291" y="191167"/>
                  </a:lnTo>
                  <a:lnTo>
                    <a:pt x="0" y="191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5314EA3-A714-5A71-F5AF-8292E2FA8F58}"/>
                </a:ext>
              </a:extLst>
            </p:cNvPr>
            <p:cNvSpPr/>
            <p:nvPr/>
          </p:nvSpPr>
          <p:spPr>
            <a:xfrm>
              <a:off x="507460" y="1304258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A9416DF-9094-5910-CC1F-EB693FA44666}"/>
                </a:ext>
              </a:extLst>
            </p:cNvPr>
            <p:cNvSpPr/>
            <p:nvPr/>
          </p:nvSpPr>
          <p:spPr>
            <a:xfrm>
              <a:off x="507460" y="1262729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9F4F75-DD99-838C-2ED6-F0A8388B7C1C}"/>
                </a:ext>
              </a:extLst>
            </p:cNvPr>
            <p:cNvSpPr/>
            <p:nvPr/>
          </p:nvSpPr>
          <p:spPr>
            <a:xfrm>
              <a:off x="5724398" y="2780633"/>
              <a:ext cx="42291" cy="332898"/>
            </a:xfrm>
            <a:custGeom>
              <a:avLst/>
              <a:gdLst>
                <a:gd name="connsiteX0" fmla="*/ 0 w 42291"/>
                <a:gd name="connsiteY0" fmla="*/ 0 h 332898"/>
                <a:gd name="connsiteX1" fmla="*/ 42291 w 42291"/>
                <a:gd name="connsiteY1" fmla="*/ 0 h 332898"/>
                <a:gd name="connsiteX2" fmla="*/ 42291 w 42291"/>
                <a:gd name="connsiteY2" fmla="*/ 332899 h 332898"/>
                <a:gd name="connsiteX3" fmla="*/ 0 w 42291"/>
                <a:gd name="connsiteY3" fmla="*/ 332899 h 3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332898">
                  <a:moveTo>
                    <a:pt x="0" y="0"/>
                  </a:moveTo>
                  <a:lnTo>
                    <a:pt x="42291" y="0"/>
                  </a:lnTo>
                  <a:lnTo>
                    <a:pt x="42291" y="332899"/>
                  </a:lnTo>
                  <a:lnTo>
                    <a:pt x="0" y="3328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AD6582B-F581-CC37-C447-EE8FCEABA31F}"/>
                </a:ext>
              </a:extLst>
            </p:cNvPr>
            <p:cNvSpPr/>
            <p:nvPr/>
          </p:nvSpPr>
          <p:spPr>
            <a:xfrm>
              <a:off x="649192" y="1470945"/>
              <a:ext cx="483870" cy="306133"/>
            </a:xfrm>
            <a:custGeom>
              <a:avLst/>
              <a:gdLst>
                <a:gd name="connsiteX0" fmla="*/ 0 w 483870"/>
                <a:gd name="connsiteY0" fmla="*/ 76486 h 306133"/>
                <a:gd name="connsiteX1" fmla="*/ 0 w 483870"/>
                <a:gd name="connsiteY1" fmla="*/ 232696 h 306133"/>
                <a:gd name="connsiteX2" fmla="*/ 73438 w 483870"/>
                <a:gd name="connsiteY2" fmla="*/ 306134 h 306133"/>
                <a:gd name="connsiteX3" fmla="*/ 73438 w 483870"/>
                <a:gd name="connsiteY3" fmla="*/ 214122 h 306133"/>
                <a:gd name="connsiteX4" fmla="*/ 130969 w 483870"/>
                <a:gd name="connsiteY4" fmla="*/ 156496 h 306133"/>
                <a:gd name="connsiteX5" fmla="*/ 130969 w 483870"/>
                <a:gd name="connsiteY5" fmla="*/ 58007 h 306133"/>
                <a:gd name="connsiteX6" fmla="*/ 483870 w 483870"/>
                <a:gd name="connsiteY6" fmla="*/ 58007 h 306133"/>
                <a:gd name="connsiteX7" fmla="*/ 425863 w 483870"/>
                <a:gd name="connsiteY7" fmla="*/ 0 h 306133"/>
                <a:gd name="connsiteX8" fmla="*/ 0 w 483870"/>
                <a:gd name="connsiteY8" fmla="*/ 0 h 306133"/>
                <a:gd name="connsiteX9" fmla="*/ 0 w 483870"/>
                <a:gd name="connsiteY9" fmla="*/ 76486 h 30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306133">
                  <a:moveTo>
                    <a:pt x="0" y="76486"/>
                  </a:moveTo>
                  <a:lnTo>
                    <a:pt x="0" y="232696"/>
                  </a:lnTo>
                  <a:lnTo>
                    <a:pt x="73438" y="306134"/>
                  </a:lnTo>
                  <a:lnTo>
                    <a:pt x="73438" y="214122"/>
                  </a:lnTo>
                  <a:lnTo>
                    <a:pt x="130969" y="156496"/>
                  </a:lnTo>
                  <a:lnTo>
                    <a:pt x="130969" y="58007"/>
                  </a:lnTo>
                  <a:lnTo>
                    <a:pt x="483870" y="58007"/>
                  </a:lnTo>
                  <a:lnTo>
                    <a:pt x="425863" y="0"/>
                  </a:lnTo>
                  <a:lnTo>
                    <a:pt x="0" y="0"/>
                  </a:lnTo>
                  <a:lnTo>
                    <a:pt x="0" y="764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1D039FF-5041-A86C-36FF-62B7725C8353}"/>
                </a:ext>
              </a:extLst>
            </p:cNvPr>
            <p:cNvSpPr/>
            <p:nvPr/>
          </p:nvSpPr>
          <p:spPr>
            <a:xfrm>
              <a:off x="660336" y="1459610"/>
              <a:ext cx="5166836" cy="1738979"/>
            </a:xfrm>
            <a:custGeom>
              <a:avLst/>
              <a:gdLst>
                <a:gd name="connsiteX0" fmla="*/ 169736 w 5166836"/>
                <a:gd name="connsiteY0" fmla="*/ 135731 h 1738979"/>
                <a:gd name="connsiteX1" fmla="*/ 169736 w 5166836"/>
                <a:gd name="connsiteY1" fmla="*/ 219170 h 1738979"/>
                <a:gd name="connsiteX2" fmla="*/ 132588 w 5166836"/>
                <a:gd name="connsiteY2" fmla="*/ 256318 h 1738979"/>
                <a:gd name="connsiteX3" fmla="*/ 132588 w 5166836"/>
                <a:gd name="connsiteY3" fmla="*/ 361474 h 1738979"/>
                <a:gd name="connsiteX4" fmla="*/ 91631 w 5166836"/>
                <a:gd name="connsiteY4" fmla="*/ 402431 h 1738979"/>
                <a:gd name="connsiteX5" fmla="*/ 91631 w 5166836"/>
                <a:gd name="connsiteY5" fmla="*/ 1439037 h 1738979"/>
                <a:gd name="connsiteX6" fmla="*/ 0 w 5166836"/>
                <a:gd name="connsiteY6" fmla="*/ 1530668 h 1738979"/>
                <a:gd name="connsiteX7" fmla="*/ 0 w 5166836"/>
                <a:gd name="connsiteY7" fmla="*/ 1738979 h 1738979"/>
                <a:gd name="connsiteX8" fmla="*/ 389192 w 5166836"/>
                <a:gd name="connsiteY8" fmla="*/ 1738979 h 1738979"/>
                <a:gd name="connsiteX9" fmla="*/ 585502 w 5166836"/>
                <a:gd name="connsiteY9" fmla="*/ 1542669 h 1738979"/>
                <a:gd name="connsiteX10" fmla="*/ 664369 w 5166836"/>
                <a:gd name="connsiteY10" fmla="*/ 1542669 h 1738979"/>
                <a:gd name="connsiteX11" fmla="*/ 724662 w 5166836"/>
                <a:gd name="connsiteY11" fmla="*/ 1602962 h 1738979"/>
                <a:gd name="connsiteX12" fmla="*/ 1299782 w 5166836"/>
                <a:gd name="connsiteY12" fmla="*/ 1602962 h 1738979"/>
                <a:gd name="connsiteX13" fmla="*/ 1336072 w 5166836"/>
                <a:gd name="connsiteY13" fmla="*/ 1639253 h 1738979"/>
                <a:gd name="connsiteX14" fmla="*/ 1392460 w 5166836"/>
                <a:gd name="connsiteY14" fmla="*/ 1639253 h 1738979"/>
                <a:gd name="connsiteX15" fmla="*/ 1392460 w 5166836"/>
                <a:gd name="connsiteY15" fmla="*/ 1564291 h 1738979"/>
                <a:gd name="connsiteX16" fmla="*/ 2520982 w 5166836"/>
                <a:gd name="connsiteY16" fmla="*/ 1564291 h 1738979"/>
                <a:gd name="connsiteX17" fmla="*/ 2626138 w 5166836"/>
                <a:gd name="connsiteY17" fmla="*/ 1669447 h 1738979"/>
                <a:gd name="connsiteX18" fmla="*/ 4651629 w 5166836"/>
                <a:gd name="connsiteY18" fmla="*/ 1669447 h 1738979"/>
                <a:gd name="connsiteX19" fmla="*/ 4735069 w 5166836"/>
                <a:gd name="connsiteY19" fmla="*/ 1586008 h 1738979"/>
                <a:gd name="connsiteX20" fmla="*/ 5035011 w 5166836"/>
                <a:gd name="connsiteY20" fmla="*/ 1586008 h 1738979"/>
                <a:gd name="connsiteX21" fmla="*/ 5035011 w 5166836"/>
                <a:gd name="connsiteY21" fmla="*/ 1304639 h 1738979"/>
                <a:gd name="connsiteX22" fmla="*/ 5007959 w 5166836"/>
                <a:gd name="connsiteY22" fmla="*/ 1277588 h 1738979"/>
                <a:gd name="connsiteX23" fmla="*/ 5007959 w 5166836"/>
                <a:gd name="connsiteY23" fmla="*/ 864013 h 1738979"/>
                <a:gd name="connsiteX24" fmla="*/ 5166836 w 5166836"/>
                <a:gd name="connsiteY24" fmla="*/ 705136 h 1738979"/>
                <a:gd name="connsiteX25" fmla="*/ 5166836 w 5166836"/>
                <a:gd name="connsiteY25" fmla="*/ 253365 h 1738979"/>
                <a:gd name="connsiteX26" fmla="*/ 5073872 w 5166836"/>
                <a:gd name="connsiteY26" fmla="*/ 160401 h 1738979"/>
                <a:gd name="connsiteX27" fmla="*/ 4739736 w 5166836"/>
                <a:gd name="connsiteY27" fmla="*/ 160401 h 1738979"/>
                <a:gd name="connsiteX28" fmla="*/ 4699635 w 5166836"/>
                <a:gd name="connsiteY28" fmla="*/ 120301 h 1738979"/>
                <a:gd name="connsiteX29" fmla="*/ 3119247 w 5166836"/>
                <a:gd name="connsiteY29" fmla="*/ 120301 h 1738979"/>
                <a:gd name="connsiteX30" fmla="*/ 3095244 w 5166836"/>
                <a:gd name="connsiteY30" fmla="*/ 144304 h 1738979"/>
                <a:gd name="connsiteX31" fmla="*/ 3021902 w 5166836"/>
                <a:gd name="connsiteY31" fmla="*/ 144304 h 1738979"/>
                <a:gd name="connsiteX32" fmla="*/ 2917984 w 5166836"/>
                <a:gd name="connsiteY32" fmla="*/ 40386 h 1738979"/>
                <a:gd name="connsiteX33" fmla="*/ 2616899 w 5166836"/>
                <a:gd name="connsiteY33" fmla="*/ 40386 h 1738979"/>
                <a:gd name="connsiteX34" fmla="*/ 2576513 w 5166836"/>
                <a:gd name="connsiteY34" fmla="*/ 0 h 1738979"/>
                <a:gd name="connsiteX35" fmla="*/ 514445 w 5166836"/>
                <a:gd name="connsiteY35" fmla="*/ 0 h 1738979"/>
                <a:gd name="connsiteX36" fmla="*/ 632651 w 5166836"/>
                <a:gd name="connsiteY36" fmla="*/ 118205 h 1738979"/>
                <a:gd name="connsiteX37" fmla="*/ 168212 w 5166836"/>
                <a:gd name="connsiteY37" fmla="*/ 118205 h 1738979"/>
                <a:gd name="connsiteX38" fmla="*/ 169736 w 5166836"/>
                <a:gd name="connsiteY38" fmla="*/ 135922 h 173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66836" h="1738979">
                  <a:moveTo>
                    <a:pt x="169736" y="135731"/>
                  </a:moveTo>
                  <a:lnTo>
                    <a:pt x="169736" y="219170"/>
                  </a:lnTo>
                  <a:lnTo>
                    <a:pt x="132588" y="256318"/>
                  </a:lnTo>
                  <a:lnTo>
                    <a:pt x="132588" y="361474"/>
                  </a:lnTo>
                  <a:lnTo>
                    <a:pt x="91631" y="402431"/>
                  </a:lnTo>
                  <a:lnTo>
                    <a:pt x="91631" y="1439037"/>
                  </a:lnTo>
                  <a:lnTo>
                    <a:pt x="0" y="1530668"/>
                  </a:lnTo>
                  <a:lnTo>
                    <a:pt x="0" y="1738979"/>
                  </a:lnTo>
                  <a:lnTo>
                    <a:pt x="389192" y="1738979"/>
                  </a:lnTo>
                  <a:lnTo>
                    <a:pt x="585502" y="1542669"/>
                  </a:lnTo>
                  <a:lnTo>
                    <a:pt x="664369" y="1542669"/>
                  </a:lnTo>
                  <a:lnTo>
                    <a:pt x="724662" y="1602962"/>
                  </a:lnTo>
                  <a:lnTo>
                    <a:pt x="1299782" y="1602962"/>
                  </a:lnTo>
                  <a:lnTo>
                    <a:pt x="1336072" y="1639253"/>
                  </a:lnTo>
                  <a:lnTo>
                    <a:pt x="1392460" y="1639253"/>
                  </a:lnTo>
                  <a:lnTo>
                    <a:pt x="1392460" y="1564291"/>
                  </a:lnTo>
                  <a:lnTo>
                    <a:pt x="2520982" y="1564291"/>
                  </a:lnTo>
                  <a:lnTo>
                    <a:pt x="2626138" y="1669447"/>
                  </a:lnTo>
                  <a:lnTo>
                    <a:pt x="4651629" y="1669447"/>
                  </a:lnTo>
                  <a:lnTo>
                    <a:pt x="4735069" y="1586008"/>
                  </a:lnTo>
                  <a:lnTo>
                    <a:pt x="5035011" y="1586008"/>
                  </a:lnTo>
                  <a:lnTo>
                    <a:pt x="5035011" y="1304639"/>
                  </a:lnTo>
                  <a:lnTo>
                    <a:pt x="5007959" y="1277588"/>
                  </a:lnTo>
                  <a:lnTo>
                    <a:pt x="5007959" y="864013"/>
                  </a:lnTo>
                  <a:lnTo>
                    <a:pt x="5166836" y="705136"/>
                  </a:lnTo>
                  <a:lnTo>
                    <a:pt x="5166836" y="253365"/>
                  </a:lnTo>
                  <a:cubicBezTo>
                    <a:pt x="5166836" y="253365"/>
                    <a:pt x="5073872" y="166402"/>
                    <a:pt x="5073872" y="160401"/>
                  </a:cubicBezTo>
                  <a:cubicBezTo>
                    <a:pt x="5073872" y="154400"/>
                    <a:pt x="4739736" y="160401"/>
                    <a:pt x="4739736" y="160401"/>
                  </a:cubicBezTo>
                  <a:lnTo>
                    <a:pt x="4699635" y="120301"/>
                  </a:lnTo>
                  <a:lnTo>
                    <a:pt x="3119247" y="120301"/>
                  </a:lnTo>
                  <a:lnTo>
                    <a:pt x="3095244" y="144304"/>
                  </a:lnTo>
                  <a:lnTo>
                    <a:pt x="3021902" y="144304"/>
                  </a:lnTo>
                  <a:lnTo>
                    <a:pt x="2917984" y="40386"/>
                  </a:lnTo>
                  <a:lnTo>
                    <a:pt x="2616899" y="40386"/>
                  </a:lnTo>
                  <a:lnTo>
                    <a:pt x="2576513" y="0"/>
                  </a:lnTo>
                  <a:lnTo>
                    <a:pt x="514445" y="0"/>
                  </a:lnTo>
                  <a:lnTo>
                    <a:pt x="632651" y="118205"/>
                  </a:lnTo>
                  <a:lnTo>
                    <a:pt x="168212" y="118205"/>
                  </a:lnTo>
                  <a:lnTo>
                    <a:pt x="169736" y="135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8E89613-CF03-36E7-D355-C280D7DD16E4}"/>
                </a:ext>
              </a:extLst>
            </p:cNvPr>
            <p:cNvSpPr/>
            <p:nvPr/>
          </p:nvSpPr>
          <p:spPr>
            <a:xfrm>
              <a:off x="2648109" y="1219200"/>
              <a:ext cx="860107" cy="114490"/>
            </a:xfrm>
            <a:custGeom>
              <a:avLst/>
              <a:gdLst>
                <a:gd name="connsiteX0" fmla="*/ 860107 w 860107"/>
                <a:gd name="connsiteY0" fmla="*/ 111824 h 114490"/>
                <a:gd name="connsiteX1" fmla="*/ 860107 w 860107"/>
                <a:gd name="connsiteY1" fmla="*/ 45339 h 114490"/>
                <a:gd name="connsiteX2" fmla="*/ 814769 w 860107"/>
                <a:gd name="connsiteY2" fmla="*/ 0 h 114490"/>
                <a:gd name="connsiteX3" fmla="*/ 472059 w 860107"/>
                <a:gd name="connsiteY3" fmla="*/ 0 h 114490"/>
                <a:gd name="connsiteX4" fmla="*/ 455866 w 860107"/>
                <a:gd name="connsiteY4" fmla="*/ 16193 h 114490"/>
                <a:gd name="connsiteX5" fmla="*/ 26384 w 860107"/>
                <a:gd name="connsiteY5" fmla="*/ 16193 h 114490"/>
                <a:gd name="connsiteX6" fmla="*/ 0 w 860107"/>
                <a:gd name="connsiteY6" fmla="*/ 42577 h 114490"/>
                <a:gd name="connsiteX7" fmla="*/ 777240 w 860107"/>
                <a:gd name="connsiteY7" fmla="*/ 42577 h 114490"/>
                <a:gd name="connsiteX8" fmla="*/ 849154 w 860107"/>
                <a:gd name="connsiteY8" fmla="*/ 114491 h 1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107" h="114490">
                  <a:moveTo>
                    <a:pt x="860107" y="111824"/>
                  </a:moveTo>
                  <a:lnTo>
                    <a:pt x="860107" y="45339"/>
                  </a:lnTo>
                  <a:lnTo>
                    <a:pt x="814769" y="0"/>
                  </a:lnTo>
                  <a:lnTo>
                    <a:pt x="472059" y="0"/>
                  </a:lnTo>
                  <a:cubicBezTo>
                    <a:pt x="472059" y="0"/>
                    <a:pt x="455866" y="12859"/>
                    <a:pt x="455866" y="16193"/>
                  </a:cubicBezTo>
                  <a:cubicBezTo>
                    <a:pt x="455866" y="19526"/>
                    <a:pt x="26384" y="16193"/>
                    <a:pt x="26384" y="16193"/>
                  </a:cubicBezTo>
                  <a:lnTo>
                    <a:pt x="0" y="42577"/>
                  </a:lnTo>
                  <a:lnTo>
                    <a:pt x="777240" y="42577"/>
                  </a:lnTo>
                  <a:lnTo>
                    <a:pt x="849154" y="114491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DE65AC5-9356-E8ED-4801-19A79AC2B5CE}"/>
                </a:ext>
              </a:extLst>
            </p:cNvPr>
            <p:cNvSpPr/>
            <p:nvPr/>
          </p:nvSpPr>
          <p:spPr>
            <a:xfrm>
              <a:off x="5855176" y="1644110"/>
              <a:ext cx="80010" cy="313202"/>
            </a:xfrm>
            <a:custGeom>
              <a:avLst/>
              <a:gdLst>
                <a:gd name="connsiteX0" fmla="*/ 0 w 80010"/>
                <a:gd name="connsiteY0" fmla="*/ 0 h 313202"/>
                <a:gd name="connsiteX1" fmla="*/ 43720 w 80010"/>
                <a:gd name="connsiteY1" fmla="*/ 0 h 313202"/>
                <a:gd name="connsiteX2" fmla="*/ 80010 w 80010"/>
                <a:gd name="connsiteY2" fmla="*/ 36290 h 313202"/>
                <a:gd name="connsiteX3" fmla="*/ 80010 w 80010"/>
                <a:gd name="connsiteY3" fmla="*/ 276701 h 313202"/>
                <a:gd name="connsiteX4" fmla="*/ 43529 w 80010"/>
                <a:gd name="connsiteY4" fmla="*/ 313182 h 313202"/>
                <a:gd name="connsiteX5" fmla="*/ 43529 w 80010"/>
                <a:gd name="connsiteY5" fmla="*/ 55626 h 313202"/>
                <a:gd name="connsiteX6" fmla="*/ 95 w 80010"/>
                <a:gd name="connsiteY6" fmla="*/ 0 h 31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" h="313202">
                  <a:moveTo>
                    <a:pt x="0" y="0"/>
                  </a:moveTo>
                  <a:lnTo>
                    <a:pt x="43720" y="0"/>
                  </a:lnTo>
                  <a:lnTo>
                    <a:pt x="80010" y="36290"/>
                  </a:lnTo>
                  <a:lnTo>
                    <a:pt x="80010" y="276701"/>
                  </a:lnTo>
                  <a:cubicBezTo>
                    <a:pt x="80010" y="276701"/>
                    <a:pt x="40767" y="310515"/>
                    <a:pt x="43529" y="313182"/>
                  </a:cubicBezTo>
                  <a:cubicBezTo>
                    <a:pt x="46197" y="315849"/>
                    <a:pt x="43529" y="55626"/>
                    <a:pt x="43529" y="55626"/>
                  </a:cubicBezTo>
                  <a:lnTo>
                    <a:pt x="9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F76C523-EBBF-61E9-296B-B6F4D2D30EFB}"/>
                </a:ext>
              </a:extLst>
            </p:cNvPr>
            <p:cNvSpPr/>
            <p:nvPr/>
          </p:nvSpPr>
          <p:spPr>
            <a:xfrm>
              <a:off x="565848" y="3130962"/>
              <a:ext cx="500157" cy="172307"/>
            </a:xfrm>
            <a:custGeom>
              <a:avLst/>
              <a:gdLst>
                <a:gd name="connsiteX0" fmla="*/ 29242 w 500157"/>
                <a:gd name="connsiteY0" fmla="*/ 0 h 172307"/>
                <a:gd name="connsiteX1" fmla="*/ 0 w 500157"/>
                <a:gd name="connsiteY1" fmla="*/ 29146 h 172307"/>
                <a:gd name="connsiteX2" fmla="*/ 0 w 500157"/>
                <a:gd name="connsiteY2" fmla="*/ 161544 h 172307"/>
                <a:gd name="connsiteX3" fmla="*/ 226695 w 500157"/>
                <a:gd name="connsiteY3" fmla="*/ 161544 h 172307"/>
                <a:gd name="connsiteX4" fmla="*/ 237554 w 500157"/>
                <a:gd name="connsiteY4" fmla="*/ 172307 h 172307"/>
                <a:gd name="connsiteX5" fmla="*/ 456248 w 500157"/>
                <a:gd name="connsiteY5" fmla="*/ 172307 h 172307"/>
                <a:gd name="connsiteX6" fmla="*/ 500158 w 500157"/>
                <a:gd name="connsiteY6" fmla="*/ 128492 h 172307"/>
                <a:gd name="connsiteX7" fmla="*/ 34195 w 500157"/>
                <a:gd name="connsiteY7" fmla="*/ 128492 h 172307"/>
                <a:gd name="connsiteX8" fmla="*/ 29242 w 500157"/>
                <a:gd name="connsiteY8" fmla="*/ 0 h 17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157" h="172307">
                  <a:moveTo>
                    <a:pt x="29242" y="0"/>
                  </a:moveTo>
                  <a:lnTo>
                    <a:pt x="0" y="29146"/>
                  </a:lnTo>
                  <a:lnTo>
                    <a:pt x="0" y="161544"/>
                  </a:lnTo>
                  <a:lnTo>
                    <a:pt x="226695" y="161544"/>
                  </a:lnTo>
                  <a:lnTo>
                    <a:pt x="237554" y="172307"/>
                  </a:lnTo>
                  <a:lnTo>
                    <a:pt x="456248" y="172307"/>
                  </a:lnTo>
                  <a:lnTo>
                    <a:pt x="500158" y="128492"/>
                  </a:lnTo>
                  <a:lnTo>
                    <a:pt x="34195" y="128492"/>
                  </a:lnTo>
                  <a:lnTo>
                    <a:pt x="2924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24CC028-2ABE-0205-022D-A4B5E121935F}"/>
                </a:ext>
              </a:extLst>
            </p:cNvPr>
            <p:cNvSpPr/>
            <p:nvPr/>
          </p:nvSpPr>
          <p:spPr>
            <a:xfrm>
              <a:off x="3020727" y="3236023"/>
              <a:ext cx="2305050" cy="31813"/>
            </a:xfrm>
            <a:custGeom>
              <a:avLst/>
              <a:gdLst>
                <a:gd name="connsiteX0" fmla="*/ 2287048 w 2305050"/>
                <a:gd name="connsiteY0" fmla="*/ 31813 h 31813"/>
                <a:gd name="connsiteX1" fmla="*/ 354521 w 2305050"/>
                <a:gd name="connsiteY1" fmla="*/ 31813 h 31813"/>
                <a:gd name="connsiteX2" fmla="*/ 335089 w 2305050"/>
                <a:gd name="connsiteY2" fmla="*/ 12382 h 31813"/>
                <a:gd name="connsiteX3" fmla="*/ 0 w 2305050"/>
                <a:gd name="connsiteY3" fmla="*/ 12382 h 31813"/>
                <a:gd name="connsiteX4" fmla="*/ 0 w 2305050"/>
                <a:gd name="connsiteY4" fmla="*/ 0 h 31813"/>
                <a:gd name="connsiteX5" fmla="*/ 340233 w 2305050"/>
                <a:gd name="connsiteY5" fmla="*/ 0 h 31813"/>
                <a:gd name="connsiteX6" fmla="*/ 359664 w 2305050"/>
                <a:gd name="connsiteY6" fmla="*/ 19526 h 31813"/>
                <a:gd name="connsiteX7" fmla="*/ 2281904 w 2305050"/>
                <a:gd name="connsiteY7" fmla="*/ 19526 h 31813"/>
                <a:gd name="connsiteX8" fmla="*/ 2296287 w 2305050"/>
                <a:gd name="connsiteY8" fmla="*/ 5048 h 31813"/>
                <a:gd name="connsiteX9" fmla="*/ 2305050 w 2305050"/>
                <a:gd name="connsiteY9" fmla="*/ 13811 h 31813"/>
                <a:gd name="connsiteX10" fmla="*/ 2287048 w 2305050"/>
                <a:gd name="connsiteY10" fmla="*/ 31813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5050" h="31813">
                  <a:moveTo>
                    <a:pt x="2287048" y="31813"/>
                  </a:moveTo>
                  <a:lnTo>
                    <a:pt x="354521" y="31813"/>
                  </a:lnTo>
                  <a:lnTo>
                    <a:pt x="335089" y="12382"/>
                  </a:lnTo>
                  <a:lnTo>
                    <a:pt x="0" y="12382"/>
                  </a:lnTo>
                  <a:lnTo>
                    <a:pt x="0" y="0"/>
                  </a:lnTo>
                  <a:lnTo>
                    <a:pt x="340233" y="0"/>
                  </a:lnTo>
                  <a:lnTo>
                    <a:pt x="359664" y="19526"/>
                  </a:lnTo>
                  <a:lnTo>
                    <a:pt x="2281904" y="19526"/>
                  </a:lnTo>
                  <a:lnTo>
                    <a:pt x="2296287" y="5048"/>
                  </a:lnTo>
                  <a:lnTo>
                    <a:pt x="2305050" y="13811"/>
                  </a:lnTo>
                  <a:lnTo>
                    <a:pt x="2287048" y="318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3BE4593-B0C8-83D0-9881-A60CDC68ACDE}"/>
                </a:ext>
              </a:extLst>
            </p:cNvPr>
            <p:cNvSpPr/>
            <p:nvPr/>
          </p:nvSpPr>
          <p:spPr>
            <a:xfrm>
              <a:off x="3521646" y="3264598"/>
              <a:ext cx="1754124" cy="17716"/>
            </a:xfrm>
            <a:custGeom>
              <a:avLst/>
              <a:gdLst>
                <a:gd name="connsiteX0" fmla="*/ 1754124 w 1754124"/>
                <a:gd name="connsiteY0" fmla="*/ 95 h 17716"/>
                <a:gd name="connsiteX1" fmla="*/ 1736503 w 1754124"/>
                <a:gd name="connsiteY1" fmla="*/ 17717 h 17716"/>
                <a:gd name="connsiteX2" fmla="*/ 17717 w 1754124"/>
                <a:gd name="connsiteY2" fmla="*/ 17717 h 17716"/>
                <a:gd name="connsiteX3" fmla="*/ 0 w 1754124"/>
                <a:gd name="connsiteY3" fmla="*/ 0 h 17716"/>
                <a:gd name="connsiteX4" fmla="*/ 1754124 w 1754124"/>
                <a:gd name="connsiteY4" fmla="*/ 95 h 1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124" h="17716">
                  <a:moveTo>
                    <a:pt x="1754124" y="95"/>
                  </a:moveTo>
                  <a:lnTo>
                    <a:pt x="1736503" y="17717"/>
                  </a:lnTo>
                  <a:lnTo>
                    <a:pt x="17717" y="17717"/>
                  </a:lnTo>
                  <a:lnTo>
                    <a:pt x="0" y="0"/>
                  </a:lnTo>
                  <a:cubicBezTo>
                    <a:pt x="0" y="0"/>
                    <a:pt x="1752981" y="95"/>
                    <a:pt x="1754124" y="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358838-90F2-2BDC-2572-7656DBBECF93}"/>
                </a:ext>
              </a:extLst>
            </p:cNvPr>
            <p:cNvSpPr/>
            <p:nvPr/>
          </p:nvSpPr>
          <p:spPr>
            <a:xfrm>
              <a:off x="1829816" y="3110960"/>
              <a:ext cx="172878" cy="87863"/>
            </a:xfrm>
            <a:custGeom>
              <a:avLst/>
              <a:gdLst>
                <a:gd name="connsiteX0" fmla="*/ 0 w 172878"/>
                <a:gd name="connsiteY0" fmla="*/ 0 h 87863"/>
                <a:gd name="connsiteX1" fmla="*/ 44577 w 172878"/>
                <a:gd name="connsiteY1" fmla="*/ 44577 h 87863"/>
                <a:gd name="connsiteX2" fmla="*/ 94297 w 172878"/>
                <a:gd name="connsiteY2" fmla="*/ 44577 h 87863"/>
                <a:gd name="connsiteX3" fmla="*/ 137541 w 172878"/>
                <a:gd name="connsiteY3" fmla="*/ 87821 h 87863"/>
                <a:gd name="connsiteX4" fmla="*/ 172879 w 172878"/>
                <a:gd name="connsiteY4" fmla="*/ 87821 h 87863"/>
                <a:gd name="connsiteX5" fmla="*/ 85058 w 172878"/>
                <a:gd name="connsiteY5" fmla="*/ 0 h 87863"/>
                <a:gd name="connsiteX6" fmla="*/ 762 w 172878"/>
                <a:gd name="connsiteY6" fmla="*/ 1048 h 87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" h="87863">
                  <a:moveTo>
                    <a:pt x="0" y="0"/>
                  </a:moveTo>
                  <a:lnTo>
                    <a:pt x="44577" y="44577"/>
                  </a:lnTo>
                  <a:lnTo>
                    <a:pt x="94297" y="44577"/>
                  </a:lnTo>
                  <a:lnTo>
                    <a:pt x="137541" y="87821"/>
                  </a:lnTo>
                  <a:cubicBezTo>
                    <a:pt x="137541" y="87821"/>
                    <a:pt x="172879" y="85534"/>
                    <a:pt x="172879" y="87821"/>
                  </a:cubicBezTo>
                  <a:cubicBezTo>
                    <a:pt x="172879" y="90107"/>
                    <a:pt x="85058" y="0"/>
                    <a:pt x="85058" y="0"/>
                  </a:cubicBezTo>
                  <a:lnTo>
                    <a:pt x="762" y="1048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D88B3C-6C11-CC75-6B9B-039D596EC561}"/>
                </a:ext>
              </a:extLst>
            </p:cNvPr>
            <p:cNvSpPr/>
            <p:nvPr/>
          </p:nvSpPr>
          <p:spPr>
            <a:xfrm>
              <a:off x="1167257" y="3062499"/>
              <a:ext cx="111174" cy="110564"/>
            </a:xfrm>
            <a:custGeom>
              <a:avLst/>
              <a:gdLst>
                <a:gd name="connsiteX0" fmla="*/ 286 w 111174"/>
                <a:gd name="connsiteY0" fmla="*/ 110564 h 110564"/>
                <a:gd name="connsiteX1" fmla="*/ 286 w 111174"/>
                <a:gd name="connsiteY1" fmla="*/ 90466 h 110564"/>
                <a:gd name="connsiteX2" fmla="*/ 49721 w 111174"/>
                <a:gd name="connsiteY2" fmla="*/ 41032 h 110564"/>
                <a:gd name="connsiteX3" fmla="*/ 49721 w 111174"/>
                <a:gd name="connsiteY3" fmla="*/ 29983 h 110564"/>
                <a:gd name="connsiteX4" fmla="*/ 77629 w 111174"/>
                <a:gd name="connsiteY4" fmla="*/ 2074 h 110564"/>
                <a:gd name="connsiteX5" fmla="*/ 110776 w 111174"/>
                <a:gd name="connsiteY5" fmla="*/ 2074 h 110564"/>
                <a:gd name="connsiteX6" fmla="*/ 0 w 111174"/>
                <a:gd name="connsiteY6" fmla="*/ 107325 h 11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74" h="110564">
                  <a:moveTo>
                    <a:pt x="286" y="110564"/>
                  </a:moveTo>
                  <a:lnTo>
                    <a:pt x="286" y="90466"/>
                  </a:lnTo>
                  <a:lnTo>
                    <a:pt x="49721" y="41032"/>
                  </a:lnTo>
                  <a:lnTo>
                    <a:pt x="49721" y="29983"/>
                  </a:lnTo>
                  <a:lnTo>
                    <a:pt x="77629" y="2074"/>
                  </a:lnTo>
                  <a:cubicBezTo>
                    <a:pt x="77629" y="2074"/>
                    <a:pt x="115443" y="-2593"/>
                    <a:pt x="110776" y="2074"/>
                  </a:cubicBezTo>
                  <a:cubicBezTo>
                    <a:pt x="106108" y="6742"/>
                    <a:pt x="0" y="107325"/>
                    <a:pt x="0" y="10732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A06EB24-17C4-DCB5-6010-F437407C9259}"/>
                </a:ext>
              </a:extLst>
            </p:cNvPr>
            <p:cNvSpPr/>
            <p:nvPr/>
          </p:nvSpPr>
          <p:spPr>
            <a:xfrm>
              <a:off x="627475" y="1895665"/>
              <a:ext cx="37909" cy="395382"/>
            </a:xfrm>
            <a:custGeom>
              <a:avLst/>
              <a:gdLst>
                <a:gd name="connsiteX0" fmla="*/ 0 w 37909"/>
                <a:gd name="connsiteY0" fmla="*/ 0 h 395382"/>
                <a:gd name="connsiteX1" fmla="*/ 37910 w 37909"/>
                <a:gd name="connsiteY1" fmla="*/ 37910 h 395382"/>
                <a:gd name="connsiteX2" fmla="*/ 37910 w 37909"/>
                <a:gd name="connsiteY2" fmla="*/ 395383 h 395382"/>
                <a:gd name="connsiteX3" fmla="*/ 19336 w 37909"/>
                <a:gd name="connsiteY3" fmla="*/ 376904 h 395382"/>
                <a:gd name="connsiteX4" fmla="*/ 19336 w 37909"/>
                <a:gd name="connsiteY4" fmla="*/ 73438 h 395382"/>
                <a:gd name="connsiteX5" fmla="*/ 0 w 37909"/>
                <a:gd name="connsiteY5" fmla="*/ 54102 h 395382"/>
                <a:gd name="connsiteX6" fmla="*/ 0 w 37909"/>
                <a:gd name="connsiteY6" fmla="*/ 0 h 3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09" h="395382">
                  <a:moveTo>
                    <a:pt x="0" y="0"/>
                  </a:moveTo>
                  <a:lnTo>
                    <a:pt x="37910" y="37910"/>
                  </a:lnTo>
                  <a:lnTo>
                    <a:pt x="37910" y="395383"/>
                  </a:lnTo>
                  <a:lnTo>
                    <a:pt x="19336" y="376904"/>
                  </a:lnTo>
                  <a:lnTo>
                    <a:pt x="19336" y="73438"/>
                  </a:lnTo>
                  <a:lnTo>
                    <a:pt x="0" y="5410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5957690-856D-4E48-EC49-FB66A677A6FF}"/>
                </a:ext>
              </a:extLst>
            </p:cNvPr>
            <p:cNvSpPr/>
            <p:nvPr/>
          </p:nvSpPr>
          <p:spPr>
            <a:xfrm>
              <a:off x="658813" y="2456687"/>
              <a:ext cx="66484" cy="436530"/>
            </a:xfrm>
            <a:custGeom>
              <a:avLst/>
              <a:gdLst>
                <a:gd name="connsiteX0" fmla="*/ 0 w 66484"/>
                <a:gd name="connsiteY0" fmla="*/ 436531 h 436530"/>
                <a:gd name="connsiteX1" fmla="*/ 43720 w 66484"/>
                <a:gd name="connsiteY1" fmla="*/ 436531 h 436530"/>
                <a:gd name="connsiteX2" fmla="*/ 59150 w 66484"/>
                <a:gd name="connsiteY2" fmla="*/ 421100 h 436530"/>
                <a:gd name="connsiteX3" fmla="*/ 59150 w 66484"/>
                <a:gd name="connsiteY3" fmla="*/ 214313 h 436530"/>
                <a:gd name="connsiteX4" fmla="*/ 51054 w 66484"/>
                <a:gd name="connsiteY4" fmla="*/ 206216 h 436530"/>
                <a:gd name="connsiteX5" fmla="*/ 51054 w 66484"/>
                <a:gd name="connsiteY5" fmla="*/ 120396 h 436530"/>
                <a:gd name="connsiteX6" fmla="*/ 66484 w 66484"/>
                <a:gd name="connsiteY6" fmla="*/ 104966 h 436530"/>
                <a:gd name="connsiteX7" fmla="*/ 66484 w 66484"/>
                <a:gd name="connsiteY7" fmla="*/ 31147 h 436530"/>
                <a:gd name="connsiteX8" fmla="*/ 35338 w 66484"/>
                <a:gd name="connsiteY8" fmla="*/ 0 h 436530"/>
                <a:gd name="connsiteX9" fmla="*/ 35338 w 66484"/>
                <a:gd name="connsiteY9" fmla="*/ 409480 h 436530"/>
                <a:gd name="connsiteX10" fmla="*/ 0 w 66484"/>
                <a:gd name="connsiteY10" fmla="*/ 436531 h 4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84" h="436530">
                  <a:moveTo>
                    <a:pt x="0" y="436531"/>
                  </a:moveTo>
                  <a:lnTo>
                    <a:pt x="43720" y="436531"/>
                  </a:lnTo>
                  <a:lnTo>
                    <a:pt x="59150" y="421100"/>
                  </a:lnTo>
                  <a:lnTo>
                    <a:pt x="59150" y="214313"/>
                  </a:lnTo>
                  <a:lnTo>
                    <a:pt x="51054" y="206216"/>
                  </a:lnTo>
                  <a:lnTo>
                    <a:pt x="51054" y="120396"/>
                  </a:lnTo>
                  <a:lnTo>
                    <a:pt x="66484" y="104966"/>
                  </a:lnTo>
                  <a:lnTo>
                    <a:pt x="66484" y="31147"/>
                  </a:lnTo>
                  <a:lnTo>
                    <a:pt x="35338" y="0"/>
                  </a:lnTo>
                  <a:lnTo>
                    <a:pt x="35338" y="409480"/>
                  </a:lnTo>
                  <a:lnTo>
                    <a:pt x="0" y="436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D59359-A45E-CA54-5BFB-7B4D3D8AA22E}"/>
                </a:ext>
              </a:extLst>
            </p:cNvPr>
            <p:cNvSpPr/>
            <p:nvPr/>
          </p:nvSpPr>
          <p:spPr>
            <a:xfrm>
              <a:off x="663480" y="2747105"/>
              <a:ext cx="32004" cy="142017"/>
            </a:xfrm>
            <a:custGeom>
              <a:avLst/>
              <a:gdLst>
                <a:gd name="connsiteX0" fmla="*/ 28956 w 32004"/>
                <a:gd name="connsiteY0" fmla="*/ 0 h 142017"/>
                <a:gd name="connsiteX1" fmla="*/ 12859 w 32004"/>
                <a:gd name="connsiteY1" fmla="*/ 16097 h 142017"/>
                <a:gd name="connsiteX2" fmla="*/ 12859 w 32004"/>
                <a:gd name="connsiteY2" fmla="*/ 98203 h 142017"/>
                <a:gd name="connsiteX3" fmla="*/ 0 w 32004"/>
                <a:gd name="connsiteY3" fmla="*/ 111062 h 142017"/>
                <a:gd name="connsiteX4" fmla="*/ 0 w 32004"/>
                <a:gd name="connsiteY4" fmla="*/ 142018 h 142017"/>
                <a:gd name="connsiteX5" fmla="*/ 32004 w 32004"/>
                <a:gd name="connsiteY5" fmla="*/ 110014 h 142017"/>
                <a:gd name="connsiteX6" fmla="*/ 28956 w 32004"/>
                <a:gd name="connsiteY6" fmla="*/ 0 h 14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" h="142017">
                  <a:moveTo>
                    <a:pt x="28956" y="0"/>
                  </a:moveTo>
                  <a:lnTo>
                    <a:pt x="12859" y="16097"/>
                  </a:lnTo>
                  <a:lnTo>
                    <a:pt x="12859" y="98203"/>
                  </a:lnTo>
                  <a:lnTo>
                    <a:pt x="0" y="111062"/>
                  </a:lnTo>
                  <a:lnTo>
                    <a:pt x="0" y="142018"/>
                  </a:lnTo>
                  <a:lnTo>
                    <a:pt x="32004" y="110014"/>
                  </a:lnTo>
                  <a:lnTo>
                    <a:pt x="2895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8836D55-8783-1182-E58B-D6654F60B7FF}"/>
                </a:ext>
              </a:extLst>
            </p:cNvPr>
            <p:cNvSpPr/>
            <p:nvPr/>
          </p:nvSpPr>
          <p:spPr>
            <a:xfrm>
              <a:off x="1366139" y="1335690"/>
              <a:ext cx="584739" cy="79438"/>
            </a:xfrm>
            <a:custGeom>
              <a:avLst/>
              <a:gdLst>
                <a:gd name="connsiteX0" fmla="*/ 584740 w 584739"/>
                <a:gd name="connsiteY0" fmla="*/ 23146 h 79438"/>
                <a:gd name="connsiteX1" fmla="*/ 518255 w 584739"/>
                <a:gd name="connsiteY1" fmla="*/ 23146 h 79438"/>
                <a:gd name="connsiteX2" fmla="*/ 495110 w 584739"/>
                <a:gd name="connsiteY2" fmla="*/ 0 h 79438"/>
                <a:gd name="connsiteX3" fmla="*/ 312611 w 584739"/>
                <a:gd name="connsiteY3" fmla="*/ 0 h 79438"/>
                <a:gd name="connsiteX4" fmla="*/ 275177 w 584739"/>
                <a:gd name="connsiteY4" fmla="*/ 37433 h 79438"/>
                <a:gd name="connsiteX5" fmla="*/ 16573 w 584739"/>
                <a:gd name="connsiteY5" fmla="*/ 37433 h 79438"/>
                <a:gd name="connsiteX6" fmla="*/ 0 w 584739"/>
                <a:gd name="connsiteY6" fmla="*/ 54102 h 79438"/>
                <a:gd name="connsiteX7" fmla="*/ 368713 w 584739"/>
                <a:gd name="connsiteY7" fmla="*/ 54102 h 79438"/>
                <a:gd name="connsiteX8" fmla="*/ 394049 w 584739"/>
                <a:gd name="connsiteY8" fmla="*/ 79439 h 79438"/>
                <a:gd name="connsiteX9" fmla="*/ 524828 w 584739"/>
                <a:gd name="connsiteY9" fmla="*/ 79439 h 79438"/>
                <a:gd name="connsiteX10" fmla="*/ 548735 w 584739"/>
                <a:gd name="connsiteY10" fmla="*/ 55531 h 79438"/>
                <a:gd name="connsiteX11" fmla="*/ 557689 w 584739"/>
                <a:gd name="connsiteY11" fmla="*/ 55531 h 79438"/>
                <a:gd name="connsiteX12" fmla="*/ 584740 w 584739"/>
                <a:gd name="connsiteY12" fmla="*/ 23146 h 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4739" h="79438">
                  <a:moveTo>
                    <a:pt x="584740" y="23146"/>
                  </a:moveTo>
                  <a:lnTo>
                    <a:pt x="518255" y="23146"/>
                  </a:lnTo>
                  <a:lnTo>
                    <a:pt x="495110" y="0"/>
                  </a:lnTo>
                  <a:lnTo>
                    <a:pt x="312611" y="0"/>
                  </a:lnTo>
                  <a:lnTo>
                    <a:pt x="275177" y="37433"/>
                  </a:lnTo>
                  <a:lnTo>
                    <a:pt x="16573" y="37433"/>
                  </a:lnTo>
                  <a:lnTo>
                    <a:pt x="0" y="54102"/>
                  </a:lnTo>
                  <a:lnTo>
                    <a:pt x="368713" y="54102"/>
                  </a:lnTo>
                  <a:lnTo>
                    <a:pt x="394049" y="79439"/>
                  </a:lnTo>
                  <a:lnTo>
                    <a:pt x="524828" y="79439"/>
                  </a:lnTo>
                  <a:lnTo>
                    <a:pt x="548735" y="55531"/>
                  </a:lnTo>
                  <a:lnTo>
                    <a:pt x="557689" y="55531"/>
                  </a:lnTo>
                  <a:lnTo>
                    <a:pt x="584740" y="23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060FCB3-1560-3CB7-754A-FE959D478A8A}"/>
                </a:ext>
              </a:extLst>
            </p:cNvPr>
            <p:cNvSpPr/>
            <p:nvPr/>
          </p:nvSpPr>
          <p:spPr>
            <a:xfrm>
              <a:off x="5404167" y="1529715"/>
              <a:ext cx="44767" cy="44767"/>
            </a:xfrm>
            <a:custGeom>
              <a:avLst/>
              <a:gdLst>
                <a:gd name="connsiteX0" fmla="*/ 44768 w 44767"/>
                <a:gd name="connsiteY0" fmla="*/ 22384 h 44767"/>
                <a:gd name="connsiteX1" fmla="*/ 22384 w 44767"/>
                <a:gd name="connsiteY1" fmla="*/ 44767 h 44767"/>
                <a:gd name="connsiteX2" fmla="*/ 1 w 44767"/>
                <a:gd name="connsiteY2" fmla="*/ 22384 h 44767"/>
                <a:gd name="connsiteX3" fmla="*/ 22384 w 44767"/>
                <a:gd name="connsiteY3" fmla="*/ 0 h 44767"/>
                <a:gd name="connsiteX4" fmla="*/ 44768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8" y="22384"/>
                  </a:moveTo>
                  <a:cubicBezTo>
                    <a:pt x="44768" y="34746"/>
                    <a:pt x="34746" y="44767"/>
                    <a:pt x="22384" y="44767"/>
                  </a:cubicBezTo>
                  <a:cubicBezTo>
                    <a:pt x="10022" y="44767"/>
                    <a:pt x="1" y="34746"/>
                    <a:pt x="1" y="22384"/>
                  </a:cubicBezTo>
                  <a:cubicBezTo>
                    <a:pt x="1" y="10022"/>
                    <a:pt x="10022" y="0"/>
                    <a:pt x="22384" y="0"/>
                  </a:cubicBezTo>
                  <a:cubicBezTo>
                    <a:pt x="34746" y="0"/>
                    <a:pt x="44768" y="10022"/>
                    <a:pt x="44768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DF5EDFF-3716-7436-3624-F164217243F7}"/>
                </a:ext>
              </a:extLst>
            </p:cNvPr>
            <p:cNvSpPr/>
            <p:nvPr/>
          </p:nvSpPr>
          <p:spPr>
            <a:xfrm>
              <a:off x="3695478" y="1516856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3D8A728-670E-B8B8-9BF7-C3A72FC7023D}"/>
                </a:ext>
              </a:extLst>
            </p:cNvPr>
            <p:cNvSpPr/>
            <p:nvPr/>
          </p:nvSpPr>
          <p:spPr>
            <a:xfrm>
              <a:off x="1588167" y="3089148"/>
              <a:ext cx="44767" cy="44767"/>
            </a:xfrm>
            <a:custGeom>
              <a:avLst/>
              <a:gdLst>
                <a:gd name="connsiteX0" fmla="*/ 44767 w 44767"/>
                <a:gd name="connsiteY0" fmla="*/ 22384 h 44767"/>
                <a:gd name="connsiteX1" fmla="*/ 22384 w 44767"/>
                <a:gd name="connsiteY1" fmla="*/ 44768 h 44767"/>
                <a:gd name="connsiteX2" fmla="*/ 0 w 44767"/>
                <a:gd name="connsiteY2" fmla="*/ 22384 h 44767"/>
                <a:gd name="connsiteX3" fmla="*/ 22384 w 44767"/>
                <a:gd name="connsiteY3" fmla="*/ 0 h 44767"/>
                <a:gd name="connsiteX4" fmla="*/ 44767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7" y="22384"/>
                  </a:moveTo>
                  <a:cubicBezTo>
                    <a:pt x="44767" y="34746"/>
                    <a:pt x="34746" y="44768"/>
                    <a:pt x="22384" y="44768"/>
                  </a:cubicBezTo>
                  <a:cubicBezTo>
                    <a:pt x="10022" y="44768"/>
                    <a:pt x="0" y="34746"/>
                    <a:pt x="0" y="22384"/>
                  </a:cubicBezTo>
                  <a:cubicBezTo>
                    <a:pt x="0" y="10022"/>
                    <a:pt x="10022" y="0"/>
                    <a:pt x="22384" y="0"/>
                  </a:cubicBezTo>
                  <a:cubicBezTo>
                    <a:pt x="34746" y="0"/>
                    <a:pt x="44767" y="10021"/>
                    <a:pt x="44767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1AEC4F5-639F-2C6F-2FE5-6B5FD08D87AA}"/>
                </a:ext>
              </a:extLst>
            </p:cNvPr>
            <p:cNvSpPr/>
            <p:nvPr/>
          </p:nvSpPr>
          <p:spPr>
            <a:xfrm>
              <a:off x="1266031" y="3033712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7 w 44767"/>
                <a:gd name="connsiteY2" fmla="*/ 22384 h 44767"/>
                <a:gd name="connsiteX3" fmla="*/ 22384 w 44767"/>
                <a:gd name="connsiteY3" fmla="*/ 44767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7" y="10001"/>
                    <a:pt x="44767" y="22384"/>
                  </a:cubicBezTo>
                  <a:cubicBezTo>
                    <a:pt x="44767" y="34766"/>
                    <a:pt x="34766" y="44767"/>
                    <a:pt x="22384" y="44767"/>
                  </a:cubicBezTo>
                  <a:cubicBezTo>
                    <a:pt x="10001" y="44767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01E365D-C260-A59A-8BB0-30D91E6A6246}"/>
                </a:ext>
              </a:extLst>
            </p:cNvPr>
            <p:cNvSpPr/>
            <p:nvPr/>
          </p:nvSpPr>
          <p:spPr>
            <a:xfrm>
              <a:off x="738632" y="1368647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" name="Graphic 14">
            <a:extLst>
              <a:ext uri="{FF2B5EF4-FFF2-40B4-BE49-F238E27FC236}">
                <a16:creationId xmlns:a16="http://schemas.microsoft.com/office/drawing/2014/main" id="{B3FE84F5-AB43-BEB2-64EC-DDE06AF27428}"/>
              </a:ext>
            </a:extLst>
          </p:cNvPr>
          <p:cNvGrpSpPr/>
          <p:nvPr userDrawn="1"/>
        </p:nvGrpSpPr>
        <p:grpSpPr>
          <a:xfrm>
            <a:off x="6254750" y="1399319"/>
            <a:ext cx="5428773" cy="2084070"/>
            <a:chOff x="506413" y="1219200"/>
            <a:chExt cx="5428773" cy="2084070"/>
          </a:xfrm>
          <a:solidFill>
            <a:srgbClr val="292650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24F912-F9B7-4466-7237-26E5DCCB611E}"/>
                </a:ext>
              </a:extLst>
            </p:cNvPr>
            <p:cNvSpPr/>
            <p:nvPr/>
          </p:nvSpPr>
          <p:spPr>
            <a:xfrm>
              <a:off x="506413" y="1370742"/>
              <a:ext cx="779430" cy="1894331"/>
            </a:xfrm>
            <a:custGeom>
              <a:avLst/>
              <a:gdLst>
                <a:gd name="connsiteX0" fmla="*/ 579692 w 779430"/>
                <a:gd name="connsiteY0" fmla="*/ 1894332 h 1894331"/>
                <a:gd name="connsiteX1" fmla="*/ 80391 w 779430"/>
                <a:gd name="connsiteY1" fmla="*/ 1894332 h 1894331"/>
                <a:gd name="connsiteX2" fmla="*/ 80391 w 779430"/>
                <a:gd name="connsiteY2" fmla="*/ 1586675 h 1894331"/>
                <a:gd name="connsiteX3" fmla="*/ 177260 w 779430"/>
                <a:gd name="connsiteY3" fmla="*/ 1489805 h 1894331"/>
                <a:gd name="connsiteX4" fmla="*/ 177260 w 779430"/>
                <a:gd name="connsiteY4" fmla="*/ 528161 h 1894331"/>
                <a:gd name="connsiteX5" fmla="*/ 0 w 779430"/>
                <a:gd name="connsiteY5" fmla="*/ 350901 h 1894331"/>
                <a:gd name="connsiteX6" fmla="*/ 0 w 779430"/>
                <a:gd name="connsiteY6" fmla="*/ 0 h 1894331"/>
                <a:gd name="connsiteX7" fmla="*/ 12383 w 779430"/>
                <a:gd name="connsiteY7" fmla="*/ 0 h 1894331"/>
                <a:gd name="connsiteX8" fmla="*/ 12383 w 779430"/>
                <a:gd name="connsiteY8" fmla="*/ 345758 h 1894331"/>
                <a:gd name="connsiteX9" fmla="*/ 189643 w 779430"/>
                <a:gd name="connsiteY9" fmla="*/ 523018 h 1894331"/>
                <a:gd name="connsiteX10" fmla="*/ 189643 w 779430"/>
                <a:gd name="connsiteY10" fmla="*/ 1494949 h 1894331"/>
                <a:gd name="connsiteX11" fmla="*/ 92774 w 779430"/>
                <a:gd name="connsiteY11" fmla="*/ 1591818 h 1894331"/>
                <a:gd name="connsiteX12" fmla="*/ 92774 w 779430"/>
                <a:gd name="connsiteY12" fmla="*/ 1881950 h 1894331"/>
                <a:gd name="connsiteX13" fmla="*/ 574643 w 779430"/>
                <a:gd name="connsiteY13" fmla="*/ 1881950 h 1894331"/>
                <a:gd name="connsiteX14" fmla="*/ 770668 w 779430"/>
                <a:gd name="connsiteY14" fmla="*/ 1685830 h 1894331"/>
                <a:gd name="connsiteX15" fmla="*/ 779431 w 779430"/>
                <a:gd name="connsiteY15" fmla="*/ 1694593 h 1894331"/>
                <a:gd name="connsiteX16" fmla="*/ 579692 w 779430"/>
                <a:gd name="connsiteY16" fmla="*/ 1894332 h 18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9430" h="1894331">
                  <a:moveTo>
                    <a:pt x="579692" y="1894332"/>
                  </a:moveTo>
                  <a:lnTo>
                    <a:pt x="80391" y="1894332"/>
                  </a:lnTo>
                  <a:lnTo>
                    <a:pt x="80391" y="1586675"/>
                  </a:lnTo>
                  <a:lnTo>
                    <a:pt x="177260" y="1489805"/>
                  </a:lnTo>
                  <a:lnTo>
                    <a:pt x="177260" y="528161"/>
                  </a:lnTo>
                  <a:lnTo>
                    <a:pt x="0" y="350901"/>
                  </a:lnTo>
                  <a:lnTo>
                    <a:pt x="0" y="0"/>
                  </a:lnTo>
                  <a:lnTo>
                    <a:pt x="12383" y="0"/>
                  </a:lnTo>
                  <a:lnTo>
                    <a:pt x="12383" y="345758"/>
                  </a:lnTo>
                  <a:lnTo>
                    <a:pt x="189643" y="523018"/>
                  </a:lnTo>
                  <a:lnTo>
                    <a:pt x="189643" y="1494949"/>
                  </a:lnTo>
                  <a:lnTo>
                    <a:pt x="92774" y="1591818"/>
                  </a:lnTo>
                  <a:lnTo>
                    <a:pt x="92774" y="1881950"/>
                  </a:lnTo>
                  <a:lnTo>
                    <a:pt x="574643" y="1881950"/>
                  </a:lnTo>
                  <a:lnTo>
                    <a:pt x="770668" y="1685830"/>
                  </a:lnTo>
                  <a:lnTo>
                    <a:pt x="779431" y="1694593"/>
                  </a:lnTo>
                  <a:lnTo>
                    <a:pt x="579692" y="18943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A942629-1DCC-DF65-7EE9-E360B45C6E1B}"/>
                </a:ext>
              </a:extLst>
            </p:cNvPr>
            <p:cNvSpPr/>
            <p:nvPr/>
          </p:nvSpPr>
          <p:spPr>
            <a:xfrm>
              <a:off x="762064" y="1255299"/>
              <a:ext cx="2958179" cy="291941"/>
            </a:xfrm>
            <a:custGeom>
              <a:avLst/>
              <a:gdLst>
                <a:gd name="connsiteX0" fmla="*/ 2949416 w 2958179"/>
                <a:gd name="connsiteY0" fmla="*/ 291941 h 291941"/>
                <a:gd name="connsiteX1" fmla="*/ 2669858 w 2958179"/>
                <a:gd name="connsiteY1" fmla="*/ 12383 h 291941"/>
                <a:gd name="connsiteX2" fmla="*/ 1288733 w 2958179"/>
                <a:gd name="connsiteY2" fmla="*/ 12383 h 291941"/>
                <a:gd name="connsiteX3" fmla="*/ 1158907 w 2958179"/>
                <a:gd name="connsiteY3" fmla="*/ 142208 h 291941"/>
                <a:gd name="connsiteX4" fmla="*/ 0 w 2958179"/>
                <a:gd name="connsiteY4" fmla="*/ 142208 h 291941"/>
                <a:gd name="connsiteX5" fmla="*/ 0 w 2958179"/>
                <a:gd name="connsiteY5" fmla="*/ 129826 h 291941"/>
                <a:gd name="connsiteX6" fmla="*/ 1153763 w 2958179"/>
                <a:gd name="connsiteY6" fmla="*/ 129826 h 291941"/>
                <a:gd name="connsiteX7" fmla="*/ 1283684 w 2958179"/>
                <a:gd name="connsiteY7" fmla="*/ 0 h 291941"/>
                <a:gd name="connsiteX8" fmla="*/ 2675001 w 2958179"/>
                <a:gd name="connsiteY8" fmla="*/ 0 h 291941"/>
                <a:gd name="connsiteX9" fmla="*/ 2676811 w 2958179"/>
                <a:gd name="connsiteY9" fmla="*/ 1810 h 291941"/>
                <a:gd name="connsiteX10" fmla="*/ 2958179 w 2958179"/>
                <a:gd name="connsiteY10" fmla="*/ 283178 h 291941"/>
                <a:gd name="connsiteX11" fmla="*/ 2949416 w 2958179"/>
                <a:gd name="connsiteY11" fmla="*/ 291941 h 29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8179" h="291941">
                  <a:moveTo>
                    <a:pt x="2949416" y="291941"/>
                  </a:moveTo>
                  <a:lnTo>
                    <a:pt x="2669858" y="12383"/>
                  </a:lnTo>
                  <a:lnTo>
                    <a:pt x="1288733" y="12383"/>
                  </a:lnTo>
                  <a:lnTo>
                    <a:pt x="1158907" y="142208"/>
                  </a:lnTo>
                  <a:lnTo>
                    <a:pt x="0" y="142208"/>
                  </a:lnTo>
                  <a:lnTo>
                    <a:pt x="0" y="129826"/>
                  </a:lnTo>
                  <a:lnTo>
                    <a:pt x="1153763" y="129826"/>
                  </a:lnTo>
                  <a:lnTo>
                    <a:pt x="1283684" y="0"/>
                  </a:lnTo>
                  <a:lnTo>
                    <a:pt x="2675001" y="0"/>
                  </a:lnTo>
                  <a:lnTo>
                    <a:pt x="2676811" y="1810"/>
                  </a:lnTo>
                  <a:lnTo>
                    <a:pt x="2958179" y="283178"/>
                  </a:lnTo>
                  <a:lnTo>
                    <a:pt x="2949416" y="291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0BA8A30-5CDA-4613-E57A-ABFA99FF687E}"/>
                </a:ext>
              </a:extLst>
            </p:cNvPr>
            <p:cNvSpPr/>
            <p:nvPr/>
          </p:nvSpPr>
          <p:spPr>
            <a:xfrm>
              <a:off x="1617504" y="1545907"/>
              <a:ext cx="4291393" cy="1669637"/>
            </a:xfrm>
            <a:custGeom>
              <a:avLst/>
              <a:gdLst>
                <a:gd name="connsiteX0" fmla="*/ 3716750 w 4291393"/>
                <a:gd name="connsiteY0" fmla="*/ 1669637 h 1669637"/>
                <a:gd name="connsiteX1" fmla="*/ 393192 w 4291393"/>
                <a:gd name="connsiteY1" fmla="*/ 1669637 h 1669637"/>
                <a:gd name="connsiteX2" fmla="*/ 294227 w 4291393"/>
                <a:gd name="connsiteY2" fmla="*/ 1570768 h 1669637"/>
                <a:gd name="connsiteX3" fmla="*/ 0 w 4291393"/>
                <a:gd name="connsiteY3" fmla="*/ 1570768 h 1669637"/>
                <a:gd name="connsiteX4" fmla="*/ 0 w 4291393"/>
                <a:gd name="connsiteY4" fmla="*/ 1558385 h 1669637"/>
                <a:gd name="connsiteX5" fmla="*/ 299371 w 4291393"/>
                <a:gd name="connsiteY5" fmla="*/ 1558385 h 1669637"/>
                <a:gd name="connsiteX6" fmla="*/ 398336 w 4291393"/>
                <a:gd name="connsiteY6" fmla="*/ 1657350 h 1669637"/>
                <a:gd name="connsiteX7" fmla="*/ 3711607 w 4291393"/>
                <a:gd name="connsiteY7" fmla="*/ 1657350 h 1669637"/>
                <a:gd name="connsiteX8" fmla="*/ 3810572 w 4291393"/>
                <a:gd name="connsiteY8" fmla="*/ 1558385 h 1669637"/>
                <a:gd name="connsiteX9" fmla="*/ 4139851 w 4291393"/>
                <a:gd name="connsiteY9" fmla="*/ 1558385 h 1669637"/>
                <a:gd name="connsiteX10" fmla="*/ 4139851 w 4291393"/>
                <a:gd name="connsiteY10" fmla="*/ 790004 h 1669637"/>
                <a:gd name="connsiteX11" fmla="*/ 4279011 w 4291393"/>
                <a:gd name="connsiteY11" fmla="*/ 650843 h 1669637"/>
                <a:gd name="connsiteX12" fmla="*/ 4279011 w 4291393"/>
                <a:gd name="connsiteY12" fmla="*/ 146876 h 1669637"/>
                <a:gd name="connsiteX13" fmla="*/ 4144518 w 4291393"/>
                <a:gd name="connsiteY13" fmla="*/ 12382 h 1669637"/>
                <a:gd name="connsiteX14" fmla="*/ 3809047 w 4291393"/>
                <a:gd name="connsiteY14" fmla="*/ 12382 h 1669637"/>
                <a:gd name="connsiteX15" fmla="*/ 3809047 w 4291393"/>
                <a:gd name="connsiteY15" fmla="*/ 0 h 1669637"/>
                <a:gd name="connsiteX16" fmla="*/ 4149662 w 4291393"/>
                <a:gd name="connsiteY16" fmla="*/ 0 h 1669637"/>
                <a:gd name="connsiteX17" fmla="*/ 4291394 w 4291393"/>
                <a:gd name="connsiteY17" fmla="*/ 141732 h 1669637"/>
                <a:gd name="connsiteX18" fmla="*/ 4291394 w 4291393"/>
                <a:gd name="connsiteY18" fmla="*/ 655987 h 1669637"/>
                <a:gd name="connsiteX19" fmla="*/ 4152234 w 4291393"/>
                <a:gd name="connsiteY19" fmla="*/ 795147 h 1669637"/>
                <a:gd name="connsiteX20" fmla="*/ 4152234 w 4291393"/>
                <a:gd name="connsiteY20" fmla="*/ 1570768 h 1669637"/>
                <a:gd name="connsiteX21" fmla="*/ 3815715 w 4291393"/>
                <a:gd name="connsiteY21" fmla="*/ 1570768 h 1669637"/>
                <a:gd name="connsiteX22" fmla="*/ 3716750 w 4291393"/>
                <a:gd name="connsiteY22" fmla="*/ 1669637 h 166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1393" h="1669637">
                  <a:moveTo>
                    <a:pt x="3716750" y="1669637"/>
                  </a:moveTo>
                  <a:lnTo>
                    <a:pt x="393192" y="1669637"/>
                  </a:lnTo>
                  <a:lnTo>
                    <a:pt x="294227" y="1570768"/>
                  </a:lnTo>
                  <a:lnTo>
                    <a:pt x="0" y="1570768"/>
                  </a:lnTo>
                  <a:lnTo>
                    <a:pt x="0" y="1558385"/>
                  </a:lnTo>
                  <a:lnTo>
                    <a:pt x="299371" y="1558385"/>
                  </a:lnTo>
                  <a:lnTo>
                    <a:pt x="398336" y="1657350"/>
                  </a:lnTo>
                  <a:lnTo>
                    <a:pt x="3711607" y="1657350"/>
                  </a:lnTo>
                  <a:lnTo>
                    <a:pt x="3810572" y="1558385"/>
                  </a:lnTo>
                  <a:lnTo>
                    <a:pt x="4139851" y="1558385"/>
                  </a:lnTo>
                  <a:lnTo>
                    <a:pt x="4139851" y="790004"/>
                  </a:lnTo>
                  <a:lnTo>
                    <a:pt x="4279011" y="650843"/>
                  </a:lnTo>
                  <a:lnTo>
                    <a:pt x="4279011" y="146876"/>
                  </a:lnTo>
                  <a:lnTo>
                    <a:pt x="4144518" y="12382"/>
                  </a:lnTo>
                  <a:lnTo>
                    <a:pt x="3809047" y="12382"/>
                  </a:lnTo>
                  <a:lnTo>
                    <a:pt x="3809047" y="0"/>
                  </a:lnTo>
                  <a:lnTo>
                    <a:pt x="4149662" y="0"/>
                  </a:lnTo>
                  <a:lnTo>
                    <a:pt x="4291394" y="141732"/>
                  </a:lnTo>
                  <a:lnTo>
                    <a:pt x="4291394" y="655987"/>
                  </a:lnTo>
                  <a:lnTo>
                    <a:pt x="4152234" y="795147"/>
                  </a:lnTo>
                  <a:lnTo>
                    <a:pt x="4152234" y="1570768"/>
                  </a:lnTo>
                  <a:lnTo>
                    <a:pt x="3815715" y="1570768"/>
                  </a:lnTo>
                  <a:lnTo>
                    <a:pt x="3716750" y="16696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A3732EB-588B-06B7-5497-A8212DB750A8}"/>
                </a:ext>
              </a:extLst>
            </p:cNvPr>
            <p:cNvSpPr/>
            <p:nvPr/>
          </p:nvSpPr>
          <p:spPr>
            <a:xfrm>
              <a:off x="2105470" y="3074860"/>
              <a:ext cx="706469" cy="55626"/>
            </a:xfrm>
            <a:custGeom>
              <a:avLst/>
              <a:gdLst>
                <a:gd name="connsiteX0" fmla="*/ 0 w 706469"/>
                <a:gd name="connsiteY0" fmla="*/ 0 h 55626"/>
                <a:gd name="connsiteX1" fmla="*/ 706469 w 706469"/>
                <a:gd name="connsiteY1" fmla="*/ 0 h 55626"/>
                <a:gd name="connsiteX2" fmla="*/ 706469 w 706469"/>
                <a:gd name="connsiteY2" fmla="*/ 55626 h 55626"/>
                <a:gd name="connsiteX3" fmla="*/ 0 w 706469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469" h="55626">
                  <a:moveTo>
                    <a:pt x="0" y="0"/>
                  </a:moveTo>
                  <a:lnTo>
                    <a:pt x="706469" y="0"/>
                  </a:lnTo>
                  <a:lnTo>
                    <a:pt x="706469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9357F1D-19AB-0257-4DEE-85BBB05A4900}"/>
                </a:ext>
              </a:extLst>
            </p:cNvPr>
            <p:cNvSpPr/>
            <p:nvPr/>
          </p:nvSpPr>
          <p:spPr>
            <a:xfrm>
              <a:off x="2898521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A829B89-1C25-391E-9BEC-F94F61410C4C}"/>
                </a:ext>
              </a:extLst>
            </p:cNvPr>
            <p:cNvSpPr/>
            <p:nvPr/>
          </p:nvSpPr>
          <p:spPr>
            <a:xfrm>
              <a:off x="3033109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4B109F4-A681-6765-963C-0AB507AD8F30}"/>
                </a:ext>
              </a:extLst>
            </p:cNvPr>
            <p:cNvSpPr/>
            <p:nvPr/>
          </p:nvSpPr>
          <p:spPr>
            <a:xfrm>
              <a:off x="1990408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19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19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9C7CB92-96F8-4920-61E1-650AEBF40B63}"/>
                </a:ext>
              </a:extLst>
            </p:cNvPr>
            <p:cNvSpPr/>
            <p:nvPr/>
          </p:nvSpPr>
          <p:spPr>
            <a:xfrm>
              <a:off x="226463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C2278C6-7679-C387-0960-6B814E7462AA}"/>
                </a:ext>
              </a:extLst>
            </p:cNvPr>
            <p:cNvSpPr/>
            <p:nvPr/>
          </p:nvSpPr>
          <p:spPr>
            <a:xfrm>
              <a:off x="253876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33A683A-6D8A-AB44-AF42-8AAD22315AB6}"/>
                </a:ext>
              </a:extLst>
            </p:cNvPr>
            <p:cNvSpPr/>
            <p:nvPr/>
          </p:nvSpPr>
          <p:spPr>
            <a:xfrm>
              <a:off x="281289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FFF97B1-EED8-6416-FBC1-823EEC355E64}"/>
                </a:ext>
              </a:extLst>
            </p:cNvPr>
            <p:cNvSpPr/>
            <p:nvPr/>
          </p:nvSpPr>
          <p:spPr>
            <a:xfrm>
              <a:off x="308702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2D233DE-D069-3F3C-F5F3-CC25E175AC5B}"/>
                </a:ext>
              </a:extLst>
            </p:cNvPr>
            <p:cNvSpPr/>
            <p:nvPr/>
          </p:nvSpPr>
          <p:spPr>
            <a:xfrm>
              <a:off x="3274854" y="1304353"/>
              <a:ext cx="258222" cy="156305"/>
            </a:xfrm>
            <a:custGeom>
              <a:avLst/>
              <a:gdLst>
                <a:gd name="connsiteX0" fmla="*/ 101918 w 258222"/>
                <a:gd name="connsiteY0" fmla="*/ 0 h 156305"/>
                <a:gd name="connsiteX1" fmla="*/ 258223 w 258222"/>
                <a:gd name="connsiteY1" fmla="*/ 156305 h 156305"/>
                <a:gd name="connsiteX2" fmla="*/ 54293 w 258222"/>
                <a:gd name="connsiteY2" fmla="*/ 156305 h 156305"/>
                <a:gd name="connsiteX3" fmla="*/ 0 w 258222"/>
                <a:gd name="connsiteY3" fmla="*/ 102013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222" h="156305">
                  <a:moveTo>
                    <a:pt x="101918" y="0"/>
                  </a:moveTo>
                  <a:lnTo>
                    <a:pt x="258223" y="156305"/>
                  </a:lnTo>
                  <a:lnTo>
                    <a:pt x="54293" y="156305"/>
                  </a:lnTo>
                  <a:lnTo>
                    <a:pt x="0" y="10201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CA0C73-5EAA-7E95-8C53-D98FE8862C63}"/>
                </a:ext>
              </a:extLst>
            </p:cNvPr>
            <p:cNvSpPr/>
            <p:nvPr/>
          </p:nvSpPr>
          <p:spPr>
            <a:xfrm>
              <a:off x="507460" y="1349597"/>
              <a:ext cx="42291" cy="191166"/>
            </a:xfrm>
            <a:custGeom>
              <a:avLst/>
              <a:gdLst>
                <a:gd name="connsiteX0" fmla="*/ 0 w 42291"/>
                <a:gd name="connsiteY0" fmla="*/ 0 h 191166"/>
                <a:gd name="connsiteX1" fmla="*/ 42291 w 42291"/>
                <a:gd name="connsiteY1" fmla="*/ 0 h 191166"/>
                <a:gd name="connsiteX2" fmla="*/ 42291 w 42291"/>
                <a:gd name="connsiteY2" fmla="*/ 191167 h 191166"/>
                <a:gd name="connsiteX3" fmla="*/ 0 w 42291"/>
                <a:gd name="connsiteY3" fmla="*/ 191167 h 19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191166">
                  <a:moveTo>
                    <a:pt x="0" y="0"/>
                  </a:moveTo>
                  <a:lnTo>
                    <a:pt x="42291" y="0"/>
                  </a:lnTo>
                  <a:lnTo>
                    <a:pt x="42291" y="191167"/>
                  </a:lnTo>
                  <a:lnTo>
                    <a:pt x="0" y="191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12B44C8-84C6-C2C5-DF5D-57C398871027}"/>
                </a:ext>
              </a:extLst>
            </p:cNvPr>
            <p:cNvSpPr/>
            <p:nvPr/>
          </p:nvSpPr>
          <p:spPr>
            <a:xfrm>
              <a:off x="507460" y="1304258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A75D79C-9345-16A6-4A81-728AFE975FEB}"/>
                </a:ext>
              </a:extLst>
            </p:cNvPr>
            <p:cNvSpPr/>
            <p:nvPr/>
          </p:nvSpPr>
          <p:spPr>
            <a:xfrm>
              <a:off x="507460" y="1262729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A530C78-E042-54CD-C8AC-C82B1115C545}"/>
                </a:ext>
              </a:extLst>
            </p:cNvPr>
            <p:cNvSpPr/>
            <p:nvPr/>
          </p:nvSpPr>
          <p:spPr>
            <a:xfrm>
              <a:off x="5724398" y="2780633"/>
              <a:ext cx="42291" cy="332898"/>
            </a:xfrm>
            <a:custGeom>
              <a:avLst/>
              <a:gdLst>
                <a:gd name="connsiteX0" fmla="*/ 0 w 42291"/>
                <a:gd name="connsiteY0" fmla="*/ 0 h 332898"/>
                <a:gd name="connsiteX1" fmla="*/ 42291 w 42291"/>
                <a:gd name="connsiteY1" fmla="*/ 0 h 332898"/>
                <a:gd name="connsiteX2" fmla="*/ 42291 w 42291"/>
                <a:gd name="connsiteY2" fmla="*/ 332899 h 332898"/>
                <a:gd name="connsiteX3" fmla="*/ 0 w 42291"/>
                <a:gd name="connsiteY3" fmla="*/ 332899 h 3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332898">
                  <a:moveTo>
                    <a:pt x="0" y="0"/>
                  </a:moveTo>
                  <a:lnTo>
                    <a:pt x="42291" y="0"/>
                  </a:lnTo>
                  <a:lnTo>
                    <a:pt x="42291" y="332899"/>
                  </a:lnTo>
                  <a:lnTo>
                    <a:pt x="0" y="3328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1ADACFC-7E3E-CB95-55CB-D2CD9A5F99A9}"/>
                </a:ext>
              </a:extLst>
            </p:cNvPr>
            <p:cNvSpPr/>
            <p:nvPr/>
          </p:nvSpPr>
          <p:spPr>
            <a:xfrm>
              <a:off x="649192" y="1470945"/>
              <a:ext cx="483870" cy="306133"/>
            </a:xfrm>
            <a:custGeom>
              <a:avLst/>
              <a:gdLst>
                <a:gd name="connsiteX0" fmla="*/ 0 w 483870"/>
                <a:gd name="connsiteY0" fmla="*/ 76486 h 306133"/>
                <a:gd name="connsiteX1" fmla="*/ 0 w 483870"/>
                <a:gd name="connsiteY1" fmla="*/ 232696 h 306133"/>
                <a:gd name="connsiteX2" fmla="*/ 73438 w 483870"/>
                <a:gd name="connsiteY2" fmla="*/ 306134 h 306133"/>
                <a:gd name="connsiteX3" fmla="*/ 73438 w 483870"/>
                <a:gd name="connsiteY3" fmla="*/ 214122 h 306133"/>
                <a:gd name="connsiteX4" fmla="*/ 130969 w 483870"/>
                <a:gd name="connsiteY4" fmla="*/ 156496 h 306133"/>
                <a:gd name="connsiteX5" fmla="*/ 130969 w 483870"/>
                <a:gd name="connsiteY5" fmla="*/ 58007 h 306133"/>
                <a:gd name="connsiteX6" fmla="*/ 483870 w 483870"/>
                <a:gd name="connsiteY6" fmla="*/ 58007 h 306133"/>
                <a:gd name="connsiteX7" fmla="*/ 425863 w 483870"/>
                <a:gd name="connsiteY7" fmla="*/ 0 h 306133"/>
                <a:gd name="connsiteX8" fmla="*/ 0 w 483870"/>
                <a:gd name="connsiteY8" fmla="*/ 0 h 306133"/>
                <a:gd name="connsiteX9" fmla="*/ 0 w 483870"/>
                <a:gd name="connsiteY9" fmla="*/ 76486 h 30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306133">
                  <a:moveTo>
                    <a:pt x="0" y="76486"/>
                  </a:moveTo>
                  <a:lnTo>
                    <a:pt x="0" y="232696"/>
                  </a:lnTo>
                  <a:lnTo>
                    <a:pt x="73438" y="306134"/>
                  </a:lnTo>
                  <a:lnTo>
                    <a:pt x="73438" y="214122"/>
                  </a:lnTo>
                  <a:lnTo>
                    <a:pt x="130969" y="156496"/>
                  </a:lnTo>
                  <a:lnTo>
                    <a:pt x="130969" y="58007"/>
                  </a:lnTo>
                  <a:lnTo>
                    <a:pt x="483870" y="58007"/>
                  </a:lnTo>
                  <a:lnTo>
                    <a:pt x="425863" y="0"/>
                  </a:lnTo>
                  <a:lnTo>
                    <a:pt x="0" y="0"/>
                  </a:lnTo>
                  <a:lnTo>
                    <a:pt x="0" y="764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BB29365-446A-23D5-B95C-3B67F1B82906}"/>
                </a:ext>
              </a:extLst>
            </p:cNvPr>
            <p:cNvSpPr/>
            <p:nvPr/>
          </p:nvSpPr>
          <p:spPr>
            <a:xfrm>
              <a:off x="660336" y="1459610"/>
              <a:ext cx="5166836" cy="1738979"/>
            </a:xfrm>
            <a:custGeom>
              <a:avLst/>
              <a:gdLst>
                <a:gd name="connsiteX0" fmla="*/ 169736 w 5166836"/>
                <a:gd name="connsiteY0" fmla="*/ 135731 h 1738979"/>
                <a:gd name="connsiteX1" fmla="*/ 169736 w 5166836"/>
                <a:gd name="connsiteY1" fmla="*/ 219170 h 1738979"/>
                <a:gd name="connsiteX2" fmla="*/ 132588 w 5166836"/>
                <a:gd name="connsiteY2" fmla="*/ 256318 h 1738979"/>
                <a:gd name="connsiteX3" fmla="*/ 132588 w 5166836"/>
                <a:gd name="connsiteY3" fmla="*/ 361474 h 1738979"/>
                <a:gd name="connsiteX4" fmla="*/ 91631 w 5166836"/>
                <a:gd name="connsiteY4" fmla="*/ 402431 h 1738979"/>
                <a:gd name="connsiteX5" fmla="*/ 91631 w 5166836"/>
                <a:gd name="connsiteY5" fmla="*/ 1439037 h 1738979"/>
                <a:gd name="connsiteX6" fmla="*/ 0 w 5166836"/>
                <a:gd name="connsiteY6" fmla="*/ 1530668 h 1738979"/>
                <a:gd name="connsiteX7" fmla="*/ 0 w 5166836"/>
                <a:gd name="connsiteY7" fmla="*/ 1738979 h 1738979"/>
                <a:gd name="connsiteX8" fmla="*/ 389192 w 5166836"/>
                <a:gd name="connsiteY8" fmla="*/ 1738979 h 1738979"/>
                <a:gd name="connsiteX9" fmla="*/ 585502 w 5166836"/>
                <a:gd name="connsiteY9" fmla="*/ 1542669 h 1738979"/>
                <a:gd name="connsiteX10" fmla="*/ 664369 w 5166836"/>
                <a:gd name="connsiteY10" fmla="*/ 1542669 h 1738979"/>
                <a:gd name="connsiteX11" fmla="*/ 724662 w 5166836"/>
                <a:gd name="connsiteY11" fmla="*/ 1602962 h 1738979"/>
                <a:gd name="connsiteX12" fmla="*/ 1299782 w 5166836"/>
                <a:gd name="connsiteY12" fmla="*/ 1602962 h 1738979"/>
                <a:gd name="connsiteX13" fmla="*/ 1336072 w 5166836"/>
                <a:gd name="connsiteY13" fmla="*/ 1639253 h 1738979"/>
                <a:gd name="connsiteX14" fmla="*/ 1392460 w 5166836"/>
                <a:gd name="connsiteY14" fmla="*/ 1639253 h 1738979"/>
                <a:gd name="connsiteX15" fmla="*/ 1392460 w 5166836"/>
                <a:gd name="connsiteY15" fmla="*/ 1564291 h 1738979"/>
                <a:gd name="connsiteX16" fmla="*/ 2520982 w 5166836"/>
                <a:gd name="connsiteY16" fmla="*/ 1564291 h 1738979"/>
                <a:gd name="connsiteX17" fmla="*/ 2626138 w 5166836"/>
                <a:gd name="connsiteY17" fmla="*/ 1669447 h 1738979"/>
                <a:gd name="connsiteX18" fmla="*/ 4651629 w 5166836"/>
                <a:gd name="connsiteY18" fmla="*/ 1669447 h 1738979"/>
                <a:gd name="connsiteX19" fmla="*/ 4735069 w 5166836"/>
                <a:gd name="connsiteY19" fmla="*/ 1586008 h 1738979"/>
                <a:gd name="connsiteX20" fmla="*/ 5035011 w 5166836"/>
                <a:gd name="connsiteY20" fmla="*/ 1586008 h 1738979"/>
                <a:gd name="connsiteX21" fmla="*/ 5035011 w 5166836"/>
                <a:gd name="connsiteY21" fmla="*/ 1304639 h 1738979"/>
                <a:gd name="connsiteX22" fmla="*/ 5007959 w 5166836"/>
                <a:gd name="connsiteY22" fmla="*/ 1277588 h 1738979"/>
                <a:gd name="connsiteX23" fmla="*/ 5007959 w 5166836"/>
                <a:gd name="connsiteY23" fmla="*/ 864013 h 1738979"/>
                <a:gd name="connsiteX24" fmla="*/ 5166836 w 5166836"/>
                <a:gd name="connsiteY24" fmla="*/ 705136 h 1738979"/>
                <a:gd name="connsiteX25" fmla="*/ 5166836 w 5166836"/>
                <a:gd name="connsiteY25" fmla="*/ 253365 h 1738979"/>
                <a:gd name="connsiteX26" fmla="*/ 5073872 w 5166836"/>
                <a:gd name="connsiteY26" fmla="*/ 160401 h 1738979"/>
                <a:gd name="connsiteX27" fmla="*/ 4739736 w 5166836"/>
                <a:gd name="connsiteY27" fmla="*/ 160401 h 1738979"/>
                <a:gd name="connsiteX28" fmla="*/ 4699635 w 5166836"/>
                <a:gd name="connsiteY28" fmla="*/ 120301 h 1738979"/>
                <a:gd name="connsiteX29" fmla="*/ 3119247 w 5166836"/>
                <a:gd name="connsiteY29" fmla="*/ 120301 h 1738979"/>
                <a:gd name="connsiteX30" fmla="*/ 3095244 w 5166836"/>
                <a:gd name="connsiteY30" fmla="*/ 144304 h 1738979"/>
                <a:gd name="connsiteX31" fmla="*/ 3021902 w 5166836"/>
                <a:gd name="connsiteY31" fmla="*/ 144304 h 1738979"/>
                <a:gd name="connsiteX32" fmla="*/ 2917984 w 5166836"/>
                <a:gd name="connsiteY32" fmla="*/ 40386 h 1738979"/>
                <a:gd name="connsiteX33" fmla="*/ 2616899 w 5166836"/>
                <a:gd name="connsiteY33" fmla="*/ 40386 h 1738979"/>
                <a:gd name="connsiteX34" fmla="*/ 2576513 w 5166836"/>
                <a:gd name="connsiteY34" fmla="*/ 0 h 1738979"/>
                <a:gd name="connsiteX35" fmla="*/ 514445 w 5166836"/>
                <a:gd name="connsiteY35" fmla="*/ 0 h 1738979"/>
                <a:gd name="connsiteX36" fmla="*/ 632651 w 5166836"/>
                <a:gd name="connsiteY36" fmla="*/ 118205 h 1738979"/>
                <a:gd name="connsiteX37" fmla="*/ 168212 w 5166836"/>
                <a:gd name="connsiteY37" fmla="*/ 118205 h 1738979"/>
                <a:gd name="connsiteX38" fmla="*/ 169736 w 5166836"/>
                <a:gd name="connsiteY38" fmla="*/ 135922 h 173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66836" h="1738979">
                  <a:moveTo>
                    <a:pt x="169736" y="135731"/>
                  </a:moveTo>
                  <a:lnTo>
                    <a:pt x="169736" y="219170"/>
                  </a:lnTo>
                  <a:lnTo>
                    <a:pt x="132588" y="256318"/>
                  </a:lnTo>
                  <a:lnTo>
                    <a:pt x="132588" y="361474"/>
                  </a:lnTo>
                  <a:lnTo>
                    <a:pt x="91631" y="402431"/>
                  </a:lnTo>
                  <a:lnTo>
                    <a:pt x="91631" y="1439037"/>
                  </a:lnTo>
                  <a:lnTo>
                    <a:pt x="0" y="1530668"/>
                  </a:lnTo>
                  <a:lnTo>
                    <a:pt x="0" y="1738979"/>
                  </a:lnTo>
                  <a:lnTo>
                    <a:pt x="389192" y="1738979"/>
                  </a:lnTo>
                  <a:lnTo>
                    <a:pt x="585502" y="1542669"/>
                  </a:lnTo>
                  <a:lnTo>
                    <a:pt x="664369" y="1542669"/>
                  </a:lnTo>
                  <a:lnTo>
                    <a:pt x="724662" y="1602962"/>
                  </a:lnTo>
                  <a:lnTo>
                    <a:pt x="1299782" y="1602962"/>
                  </a:lnTo>
                  <a:lnTo>
                    <a:pt x="1336072" y="1639253"/>
                  </a:lnTo>
                  <a:lnTo>
                    <a:pt x="1392460" y="1639253"/>
                  </a:lnTo>
                  <a:lnTo>
                    <a:pt x="1392460" y="1564291"/>
                  </a:lnTo>
                  <a:lnTo>
                    <a:pt x="2520982" y="1564291"/>
                  </a:lnTo>
                  <a:lnTo>
                    <a:pt x="2626138" y="1669447"/>
                  </a:lnTo>
                  <a:lnTo>
                    <a:pt x="4651629" y="1669447"/>
                  </a:lnTo>
                  <a:lnTo>
                    <a:pt x="4735069" y="1586008"/>
                  </a:lnTo>
                  <a:lnTo>
                    <a:pt x="5035011" y="1586008"/>
                  </a:lnTo>
                  <a:lnTo>
                    <a:pt x="5035011" y="1304639"/>
                  </a:lnTo>
                  <a:lnTo>
                    <a:pt x="5007959" y="1277588"/>
                  </a:lnTo>
                  <a:lnTo>
                    <a:pt x="5007959" y="864013"/>
                  </a:lnTo>
                  <a:lnTo>
                    <a:pt x="5166836" y="705136"/>
                  </a:lnTo>
                  <a:lnTo>
                    <a:pt x="5166836" y="253365"/>
                  </a:lnTo>
                  <a:cubicBezTo>
                    <a:pt x="5166836" y="253365"/>
                    <a:pt x="5073872" y="166402"/>
                    <a:pt x="5073872" y="160401"/>
                  </a:cubicBezTo>
                  <a:cubicBezTo>
                    <a:pt x="5073872" y="154400"/>
                    <a:pt x="4739736" y="160401"/>
                    <a:pt x="4739736" y="160401"/>
                  </a:cubicBezTo>
                  <a:lnTo>
                    <a:pt x="4699635" y="120301"/>
                  </a:lnTo>
                  <a:lnTo>
                    <a:pt x="3119247" y="120301"/>
                  </a:lnTo>
                  <a:lnTo>
                    <a:pt x="3095244" y="144304"/>
                  </a:lnTo>
                  <a:lnTo>
                    <a:pt x="3021902" y="144304"/>
                  </a:lnTo>
                  <a:lnTo>
                    <a:pt x="2917984" y="40386"/>
                  </a:lnTo>
                  <a:lnTo>
                    <a:pt x="2616899" y="40386"/>
                  </a:lnTo>
                  <a:lnTo>
                    <a:pt x="2576513" y="0"/>
                  </a:lnTo>
                  <a:lnTo>
                    <a:pt x="514445" y="0"/>
                  </a:lnTo>
                  <a:lnTo>
                    <a:pt x="632651" y="118205"/>
                  </a:lnTo>
                  <a:lnTo>
                    <a:pt x="168212" y="118205"/>
                  </a:lnTo>
                  <a:lnTo>
                    <a:pt x="169736" y="135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BBF47D0-0AA2-1871-2DA8-EE05A8A6825A}"/>
                </a:ext>
              </a:extLst>
            </p:cNvPr>
            <p:cNvSpPr/>
            <p:nvPr/>
          </p:nvSpPr>
          <p:spPr>
            <a:xfrm>
              <a:off x="2648109" y="1219200"/>
              <a:ext cx="860107" cy="114490"/>
            </a:xfrm>
            <a:custGeom>
              <a:avLst/>
              <a:gdLst>
                <a:gd name="connsiteX0" fmla="*/ 860107 w 860107"/>
                <a:gd name="connsiteY0" fmla="*/ 111824 h 114490"/>
                <a:gd name="connsiteX1" fmla="*/ 860107 w 860107"/>
                <a:gd name="connsiteY1" fmla="*/ 45339 h 114490"/>
                <a:gd name="connsiteX2" fmla="*/ 814769 w 860107"/>
                <a:gd name="connsiteY2" fmla="*/ 0 h 114490"/>
                <a:gd name="connsiteX3" fmla="*/ 472059 w 860107"/>
                <a:gd name="connsiteY3" fmla="*/ 0 h 114490"/>
                <a:gd name="connsiteX4" fmla="*/ 455866 w 860107"/>
                <a:gd name="connsiteY4" fmla="*/ 16193 h 114490"/>
                <a:gd name="connsiteX5" fmla="*/ 26384 w 860107"/>
                <a:gd name="connsiteY5" fmla="*/ 16193 h 114490"/>
                <a:gd name="connsiteX6" fmla="*/ 0 w 860107"/>
                <a:gd name="connsiteY6" fmla="*/ 42577 h 114490"/>
                <a:gd name="connsiteX7" fmla="*/ 777240 w 860107"/>
                <a:gd name="connsiteY7" fmla="*/ 42577 h 114490"/>
                <a:gd name="connsiteX8" fmla="*/ 849154 w 860107"/>
                <a:gd name="connsiteY8" fmla="*/ 114491 h 1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107" h="114490">
                  <a:moveTo>
                    <a:pt x="860107" y="111824"/>
                  </a:moveTo>
                  <a:lnTo>
                    <a:pt x="860107" y="45339"/>
                  </a:lnTo>
                  <a:lnTo>
                    <a:pt x="814769" y="0"/>
                  </a:lnTo>
                  <a:lnTo>
                    <a:pt x="472059" y="0"/>
                  </a:lnTo>
                  <a:cubicBezTo>
                    <a:pt x="472059" y="0"/>
                    <a:pt x="455866" y="12859"/>
                    <a:pt x="455866" y="16193"/>
                  </a:cubicBezTo>
                  <a:cubicBezTo>
                    <a:pt x="455866" y="19526"/>
                    <a:pt x="26384" y="16193"/>
                    <a:pt x="26384" y="16193"/>
                  </a:cubicBezTo>
                  <a:lnTo>
                    <a:pt x="0" y="42577"/>
                  </a:lnTo>
                  <a:lnTo>
                    <a:pt x="777240" y="42577"/>
                  </a:lnTo>
                  <a:lnTo>
                    <a:pt x="849154" y="114491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2A1C226-DA18-8DAC-E44B-8B84E82A7CC8}"/>
                </a:ext>
              </a:extLst>
            </p:cNvPr>
            <p:cNvSpPr/>
            <p:nvPr/>
          </p:nvSpPr>
          <p:spPr>
            <a:xfrm>
              <a:off x="5855176" y="1644110"/>
              <a:ext cx="80010" cy="313202"/>
            </a:xfrm>
            <a:custGeom>
              <a:avLst/>
              <a:gdLst>
                <a:gd name="connsiteX0" fmla="*/ 0 w 80010"/>
                <a:gd name="connsiteY0" fmla="*/ 0 h 313202"/>
                <a:gd name="connsiteX1" fmla="*/ 43720 w 80010"/>
                <a:gd name="connsiteY1" fmla="*/ 0 h 313202"/>
                <a:gd name="connsiteX2" fmla="*/ 80010 w 80010"/>
                <a:gd name="connsiteY2" fmla="*/ 36290 h 313202"/>
                <a:gd name="connsiteX3" fmla="*/ 80010 w 80010"/>
                <a:gd name="connsiteY3" fmla="*/ 276701 h 313202"/>
                <a:gd name="connsiteX4" fmla="*/ 43529 w 80010"/>
                <a:gd name="connsiteY4" fmla="*/ 313182 h 313202"/>
                <a:gd name="connsiteX5" fmla="*/ 43529 w 80010"/>
                <a:gd name="connsiteY5" fmla="*/ 55626 h 313202"/>
                <a:gd name="connsiteX6" fmla="*/ 95 w 80010"/>
                <a:gd name="connsiteY6" fmla="*/ 0 h 31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" h="313202">
                  <a:moveTo>
                    <a:pt x="0" y="0"/>
                  </a:moveTo>
                  <a:lnTo>
                    <a:pt x="43720" y="0"/>
                  </a:lnTo>
                  <a:lnTo>
                    <a:pt x="80010" y="36290"/>
                  </a:lnTo>
                  <a:lnTo>
                    <a:pt x="80010" y="276701"/>
                  </a:lnTo>
                  <a:cubicBezTo>
                    <a:pt x="80010" y="276701"/>
                    <a:pt x="40767" y="310515"/>
                    <a:pt x="43529" y="313182"/>
                  </a:cubicBezTo>
                  <a:cubicBezTo>
                    <a:pt x="46197" y="315849"/>
                    <a:pt x="43529" y="55626"/>
                    <a:pt x="43529" y="55626"/>
                  </a:cubicBezTo>
                  <a:lnTo>
                    <a:pt x="9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B5E1BE-7D3F-1CF3-B15C-88BD546CB234}"/>
                </a:ext>
              </a:extLst>
            </p:cNvPr>
            <p:cNvSpPr/>
            <p:nvPr/>
          </p:nvSpPr>
          <p:spPr>
            <a:xfrm>
              <a:off x="565848" y="3130962"/>
              <a:ext cx="500157" cy="172307"/>
            </a:xfrm>
            <a:custGeom>
              <a:avLst/>
              <a:gdLst>
                <a:gd name="connsiteX0" fmla="*/ 29242 w 500157"/>
                <a:gd name="connsiteY0" fmla="*/ 0 h 172307"/>
                <a:gd name="connsiteX1" fmla="*/ 0 w 500157"/>
                <a:gd name="connsiteY1" fmla="*/ 29146 h 172307"/>
                <a:gd name="connsiteX2" fmla="*/ 0 w 500157"/>
                <a:gd name="connsiteY2" fmla="*/ 161544 h 172307"/>
                <a:gd name="connsiteX3" fmla="*/ 226695 w 500157"/>
                <a:gd name="connsiteY3" fmla="*/ 161544 h 172307"/>
                <a:gd name="connsiteX4" fmla="*/ 237554 w 500157"/>
                <a:gd name="connsiteY4" fmla="*/ 172307 h 172307"/>
                <a:gd name="connsiteX5" fmla="*/ 456248 w 500157"/>
                <a:gd name="connsiteY5" fmla="*/ 172307 h 172307"/>
                <a:gd name="connsiteX6" fmla="*/ 500158 w 500157"/>
                <a:gd name="connsiteY6" fmla="*/ 128492 h 172307"/>
                <a:gd name="connsiteX7" fmla="*/ 34195 w 500157"/>
                <a:gd name="connsiteY7" fmla="*/ 128492 h 172307"/>
                <a:gd name="connsiteX8" fmla="*/ 29242 w 500157"/>
                <a:gd name="connsiteY8" fmla="*/ 0 h 17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157" h="172307">
                  <a:moveTo>
                    <a:pt x="29242" y="0"/>
                  </a:moveTo>
                  <a:lnTo>
                    <a:pt x="0" y="29146"/>
                  </a:lnTo>
                  <a:lnTo>
                    <a:pt x="0" y="161544"/>
                  </a:lnTo>
                  <a:lnTo>
                    <a:pt x="226695" y="161544"/>
                  </a:lnTo>
                  <a:lnTo>
                    <a:pt x="237554" y="172307"/>
                  </a:lnTo>
                  <a:lnTo>
                    <a:pt x="456248" y="172307"/>
                  </a:lnTo>
                  <a:lnTo>
                    <a:pt x="500158" y="128492"/>
                  </a:lnTo>
                  <a:lnTo>
                    <a:pt x="34195" y="128492"/>
                  </a:lnTo>
                  <a:lnTo>
                    <a:pt x="2924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25C79C2-49B8-F48A-936A-51495CEDE55D}"/>
                </a:ext>
              </a:extLst>
            </p:cNvPr>
            <p:cNvSpPr/>
            <p:nvPr/>
          </p:nvSpPr>
          <p:spPr>
            <a:xfrm>
              <a:off x="3020727" y="3236023"/>
              <a:ext cx="2305050" cy="31813"/>
            </a:xfrm>
            <a:custGeom>
              <a:avLst/>
              <a:gdLst>
                <a:gd name="connsiteX0" fmla="*/ 2287048 w 2305050"/>
                <a:gd name="connsiteY0" fmla="*/ 31813 h 31813"/>
                <a:gd name="connsiteX1" fmla="*/ 354521 w 2305050"/>
                <a:gd name="connsiteY1" fmla="*/ 31813 h 31813"/>
                <a:gd name="connsiteX2" fmla="*/ 335089 w 2305050"/>
                <a:gd name="connsiteY2" fmla="*/ 12382 h 31813"/>
                <a:gd name="connsiteX3" fmla="*/ 0 w 2305050"/>
                <a:gd name="connsiteY3" fmla="*/ 12382 h 31813"/>
                <a:gd name="connsiteX4" fmla="*/ 0 w 2305050"/>
                <a:gd name="connsiteY4" fmla="*/ 0 h 31813"/>
                <a:gd name="connsiteX5" fmla="*/ 340233 w 2305050"/>
                <a:gd name="connsiteY5" fmla="*/ 0 h 31813"/>
                <a:gd name="connsiteX6" fmla="*/ 359664 w 2305050"/>
                <a:gd name="connsiteY6" fmla="*/ 19526 h 31813"/>
                <a:gd name="connsiteX7" fmla="*/ 2281904 w 2305050"/>
                <a:gd name="connsiteY7" fmla="*/ 19526 h 31813"/>
                <a:gd name="connsiteX8" fmla="*/ 2296287 w 2305050"/>
                <a:gd name="connsiteY8" fmla="*/ 5048 h 31813"/>
                <a:gd name="connsiteX9" fmla="*/ 2305050 w 2305050"/>
                <a:gd name="connsiteY9" fmla="*/ 13811 h 31813"/>
                <a:gd name="connsiteX10" fmla="*/ 2287048 w 2305050"/>
                <a:gd name="connsiteY10" fmla="*/ 31813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5050" h="31813">
                  <a:moveTo>
                    <a:pt x="2287048" y="31813"/>
                  </a:moveTo>
                  <a:lnTo>
                    <a:pt x="354521" y="31813"/>
                  </a:lnTo>
                  <a:lnTo>
                    <a:pt x="335089" y="12382"/>
                  </a:lnTo>
                  <a:lnTo>
                    <a:pt x="0" y="12382"/>
                  </a:lnTo>
                  <a:lnTo>
                    <a:pt x="0" y="0"/>
                  </a:lnTo>
                  <a:lnTo>
                    <a:pt x="340233" y="0"/>
                  </a:lnTo>
                  <a:lnTo>
                    <a:pt x="359664" y="19526"/>
                  </a:lnTo>
                  <a:lnTo>
                    <a:pt x="2281904" y="19526"/>
                  </a:lnTo>
                  <a:lnTo>
                    <a:pt x="2296287" y="5048"/>
                  </a:lnTo>
                  <a:lnTo>
                    <a:pt x="2305050" y="13811"/>
                  </a:lnTo>
                  <a:lnTo>
                    <a:pt x="2287048" y="318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764F18C-1EE9-57D0-5195-BE5B9A25A2E4}"/>
                </a:ext>
              </a:extLst>
            </p:cNvPr>
            <p:cNvSpPr/>
            <p:nvPr/>
          </p:nvSpPr>
          <p:spPr>
            <a:xfrm>
              <a:off x="3521646" y="3264598"/>
              <a:ext cx="1754124" cy="17716"/>
            </a:xfrm>
            <a:custGeom>
              <a:avLst/>
              <a:gdLst>
                <a:gd name="connsiteX0" fmla="*/ 1754124 w 1754124"/>
                <a:gd name="connsiteY0" fmla="*/ 95 h 17716"/>
                <a:gd name="connsiteX1" fmla="*/ 1736503 w 1754124"/>
                <a:gd name="connsiteY1" fmla="*/ 17717 h 17716"/>
                <a:gd name="connsiteX2" fmla="*/ 17717 w 1754124"/>
                <a:gd name="connsiteY2" fmla="*/ 17717 h 17716"/>
                <a:gd name="connsiteX3" fmla="*/ 0 w 1754124"/>
                <a:gd name="connsiteY3" fmla="*/ 0 h 17716"/>
                <a:gd name="connsiteX4" fmla="*/ 1754124 w 1754124"/>
                <a:gd name="connsiteY4" fmla="*/ 95 h 1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124" h="17716">
                  <a:moveTo>
                    <a:pt x="1754124" y="95"/>
                  </a:moveTo>
                  <a:lnTo>
                    <a:pt x="1736503" y="17717"/>
                  </a:lnTo>
                  <a:lnTo>
                    <a:pt x="17717" y="17717"/>
                  </a:lnTo>
                  <a:lnTo>
                    <a:pt x="0" y="0"/>
                  </a:lnTo>
                  <a:cubicBezTo>
                    <a:pt x="0" y="0"/>
                    <a:pt x="1752981" y="95"/>
                    <a:pt x="1754124" y="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1DCDF1D-BF83-7D83-35BB-C823369FED92}"/>
                </a:ext>
              </a:extLst>
            </p:cNvPr>
            <p:cNvSpPr/>
            <p:nvPr/>
          </p:nvSpPr>
          <p:spPr>
            <a:xfrm>
              <a:off x="1829816" y="3110960"/>
              <a:ext cx="172878" cy="87863"/>
            </a:xfrm>
            <a:custGeom>
              <a:avLst/>
              <a:gdLst>
                <a:gd name="connsiteX0" fmla="*/ 0 w 172878"/>
                <a:gd name="connsiteY0" fmla="*/ 0 h 87863"/>
                <a:gd name="connsiteX1" fmla="*/ 44577 w 172878"/>
                <a:gd name="connsiteY1" fmla="*/ 44577 h 87863"/>
                <a:gd name="connsiteX2" fmla="*/ 94297 w 172878"/>
                <a:gd name="connsiteY2" fmla="*/ 44577 h 87863"/>
                <a:gd name="connsiteX3" fmla="*/ 137541 w 172878"/>
                <a:gd name="connsiteY3" fmla="*/ 87821 h 87863"/>
                <a:gd name="connsiteX4" fmla="*/ 172879 w 172878"/>
                <a:gd name="connsiteY4" fmla="*/ 87821 h 87863"/>
                <a:gd name="connsiteX5" fmla="*/ 85058 w 172878"/>
                <a:gd name="connsiteY5" fmla="*/ 0 h 87863"/>
                <a:gd name="connsiteX6" fmla="*/ 762 w 172878"/>
                <a:gd name="connsiteY6" fmla="*/ 1048 h 87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" h="87863">
                  <a:moveTo>
                    <a:pt x="0" y="0"/>
                  </a:moveTo>
                  <a:lnTo>
                    <a:pt x="44577" y="44577"/>
                  </a:lnTo>
                  <a:lnTo>
                    <a:pt x="94297" y="44577"/>
                  </a:lnTo>
                  <a:lnTo>
                    <a:pt x="137541" y="87821"/>
                  </a:lnTo>
                  <a:cubicBezTo>
                    <a:pt x="137541" y="87821"/>
                    <a:pt x="172879" y="85534"/>
                    <a:pt x="172879" y="87821"/>
                  </a:cubicBezTo>
                  <a:cubicBezTo>
                    <a:pt x="172879" y="90107"/>
                    <a:pt x="85058" y="0"/>
                    <a:pt x="85058" y="0"/>
                  </a:cubicBezTo>
                  <a:lnTo>
                    <a:pt x="762" y="1048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82EE11-C799-8F42-992C-87837E141C53}"/>
                </a:ext>
              </a:extLst>
            </p:cNvPr>
            <p:cNvSpPr/>
            <p:nvPr/>
          </p:nvSpPr>
          <p:spPr>
            <a:xfrm>
              <a:off x="1167257" y="3062499"/>
              <a:ext cx="111174" cy="110564"/>
            </a:xfrm>
            <a:custGeom>
              <a:avLst/>
              <a:gdLst>
                <a:gd name="connsiteX0" fmla="*/ 286 w 111174"/>
                <a:gd name="connsiteY0" fmla="*/ 110564 h 110564"/>
                <a:gd name="connsiteX1" fmla="*/ 286 w 111174"/>
                <a:gd name="connsiteY1" fmla="*/ 90466 h 110564"/>
                <a:gd name="connsiteX2" fmla="*/ 49721 w 111174"/>
                <a:gd name="connsiteY2" fmla="*/ 41032 h 110564"/>
                <a:gd name="connsiteX3" fmla="*/ 49721 w 111174"/>
                <a:gd name="connsiteY3" fmla="*/ 29983 h 110564"/>
                <a:gd name="connsiteX4" fmla="*/ 77629 w 111174"/>
                <a:gd name="connsiteY4" fmla="*/ 2074 h 110564"/>
                <a:gd name="connsiteX5" fmla="*/ 110776 w 111174"/>
                <a:gd name="connsiteY5" fmla="*/ 2074 h 110564"/>
                <a:gd name="connsiteX6" fmla="*/ 0 w 111174"/>
                <a:gd name="connsiteY6" fmla="*/ 107325 h 11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74" h="110564">
                  <a:moveTo>
                    <a:pt x="286" y="110564"/>
                  </a:moveTo>
                  <a:lnTo>
                    <a:pt x="286" y="90466"/>
                  </a:lnTo>
                  <a:lnTo>
                    <a:pt x="49721" y="41032"/>
                  </a:lnTo>
                  <a:lnTo>
                    <a:pt x="49721" y="29983"/>
                  </a:lnTo>
                  <a:lnTo>
                    <a:pt x="77629" y="2074"/>
                  </a:lnTo>
                  <a:cubicBezTo>
                    <a:pt x="77629" y="2074"/>
                    <a:pt x="115443" y="-2593"/>
                    <a:pt x="110776" y="2074"/>
                  </a:cubicBezTo>
                  <a:cubicBezTo>
                    <a:pt x="106108" y="6742"/>
                    <a:pt x="0" y="107325"/>
                    <a:pt x="0" y="10732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6840B18-1DA6-7037-8CE6-F6737FD87C76}"/>
                </a:ext>
              </a:extLst>
            </p:cNvPr>
            <p:cNvSpPr/>
            <p:nvPr/>
          </p:nvSpPr>
          <p:spPr>
            <a:xfrm>
              <a:off x="627475" y="1895665"/>
              <a:ext cx="37909" cy="395382"/>
            </a:xfrm>
            <a:custGeom>
              <a:avLst/>
              <a:gdLst>
                <a:gd name="connsiteX0" fmla="*/ 0 w 37909"/>
                <a:gd name="connsiteY0" fmla="*/ 0 h 395382"/>
                <a:gd name="connsiteX1" fmla="*/ 37910 w 37909"/>
                <a:gd name="connsiteY1" fmla="*/ 37910 h 395382"/>
                <a:gd name="connsiteX2" fmla="*/ 37910 w 37909"/>
                <a:gd name="connsiteY2" fmla="*/ 395383 h 395382"/>
                <a:gd name="connsiteX3" fmla="*/ 19336 w 37909"/>
                <a:gd name="connsiteY3" fmla="*/ 376904 h 395382"/>
                <a:gd name="connsiteX4" fmla="*/ 19336 w 37909"/>
                <a:gd name="connsiteY4" fmla="*/ 73438 h 395382"/>
                <a:gd name="connsiteX5" fmla="*/ 0 w 37909"/>
                <a:gd name="connsiteY5" fmla="*/ 54102 h 395382"/>
                <a:gd name="connsiteX6" fmla="*/ 0 w 37909"/>
                <a:gd name="connsiteY6" fmla="*/ 0 h 3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09" h="395382">
                  <a:moveTo>
                    <a:pt x="0" y="0"/>
                  </a:moveTo>
                  <a:lnTo>
                    <a:pt x="37910" y="37910"/>
                  </a:lnTo>
                  <a:lnTo>
                    <a:pt x="37910" y="395383"/>
                  </a:lnTo>
                  <a:lnTo>
                    <a:pt x="19336" y="376904"/>
                  </a:lnTo>
                  <a:lnTo>
                    <a:pt x="19336" y="73438"/>
                  </a:lnTo>
                  <a:lnTo>
                    <a:pt x="0" y="5410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EB18490-26B8-0EE3-757B-238300C50F46}"/>
                </a:ext>
              </a:extLst>
            </p:cNvPr>
            <p:cNvSpPr/>
            <p:nvPr/>
          </p:nvSpPr>
          <p:spPr>
            <a:xfrm>
              <a:off x="658813" y="2456687"/>
              <a:ext cx="66484" cy="436530"/>
            </a:xfrm>
            <a:custGeom>
              <a:avLst/>
              <a:gdLst>
                <a:gd name="connsiteX0" fmla="*/ 0 w 66484"/>
                <a:gd name="connsiteY0" fmla="*/ 436531 h 436530"/>
                <a:gd name="connsiteX1" fmla="*/ 43720 w 66484"/>
                <a:gd name="connsiteY1" fmla="*/ 436531 h 436530"/>
                <a:gd name="connsiteX2" fmla="*/ 59150 w 66484"/>
                <a:gd name="connsiteY2" fmla="*/ 421100 h 436530"/>
                <a:gd name="connsiteX3" fmla="*/ 59150 w 66484"/>
                <a:gd name="connsiteY3" fmla="*/ 214313 h 436530"/>
                <a:gd name="connsiteX4" fmla="*/ 51054 w 66484"/>
                <a:gd name="connsiteY4" fmla="*/ 206216 h 436530"/>
                <a:gd name="connsiteX5" fmla="*/ 51054 w 66484"/>
                <a:gd name="connsiteY5" fmla="*/ 120396 h 436530"/>
                <a:gd name="connsiteX6" fmla="*/ 66484 w 66484"/>
                <a:gd name="connsiteY6" fmla="*/ 104966 h 436530"/>
                <a:gd name="connsiteX7" fmla="*/ 66484 w 66484"/>
                <a:gd name="connsiteY7" fmla="*/ 31147 h 436530"/>
                <a:gd name="connsiteX8" fmla="*/ 35338 w 66484"/>
                <a:gd name="connsiteY8" fmla="*/ 0 h 436530"/>
                <a:gd name="connsiteX9" fmla="*/ 35338 w 66484"/>
                <a:gd name="connsiteY9" fmla="*/ 409480 h 436530"/>
                <a:gd name="connsiteX10" fmla="*/ 0 w 66484"/>
                <a:gd name="connsiteY10" fmla="*/ 436531 h 4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84" h="436530">
                  <a:moveTo>
                    <a:pt x="0" y="436531"/>
                  </a:moveTo>
                  <a:lnTo>
                    <a:pt x="43720" y="436531"/>
                  </a:lnTo>
                  <a:lnTo>
                    <a:pt x="59150" y="421100"/>
                  </a:lnTo>
                  <a:lnTo>
                    <a:pt x="59150" y="214313"/>
                  </a:lnTo>
                  <a:lnTo>
                    <a:pt x="51054" y="206216"/>
                  </a:lnTo>
                  <a:lnTo>
                    <a:pt x="51054" y="120396"/>
                  </a:lnTo>
                  <a:lnTo>
                    <a:pt x="66484" y="104966"/>
                  </a:lnTo>
                  <a:lnTo>
                    <a:pt x="66484" y="31147"/>
                  </a:lnTo>
                  <a:lnTo>
                    <a:pt x="35338" y="0"/>
                  </a:lnTo>
                  <a:lnTo>
                    <a:pt x="35338" y="409480"/>
                  </a:lnTo>
                  <a:lnTo>
                    <a:pt x="0" y="436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D8A1BA-D6D1-F9DE-767B-FB17DE33D1CE}"/>
                </a:ext>
              </a:extLst>
            </p:cNvPr>
            <p:cNvSpPr/>
            <p:nvPr/>
          </p:nvSpPr>
          <p:spPr>
            <a:xfrm>
              <a:off x="663480" y="2747105"/>
              <a:ext cx="32004" cy="142017"/>
            </a:xfrm>
            <a:custGeom>
              <a:avLst/>
              <a:gdLst>
                <a:gd name="connsiteX0" fmla="*/ 28956 w 32004"/>
                <a:gd name="connsiteY0" fmla="*/ 0 h 142017"/>
                <a:gd name="connsiteX1" fmla="*/ 12859 w 32004"/>
                <a:gd name="connsiteY1" fmla="*/ 16097 h 142017"/>
                <a:gd name="connsiteX2" fmla="*/ 12859 w 32004"/>
                <a:gd name="connsiteY2" fmla="*/ 98203 h 142017"/>
                <a:gd name="connsiteX3" fmla="*/ 0 w 32004"/>
                <a:gd name="connsiteY3" fmla="*/ 111062 h 142017"/>
                <a:gd name="connsiteX4" fmla="*/ 0 w 32004"/>
                <a:gd name="connsiteY4" fmla="*/ 142018 h 142017"/>
                <a:gd name="connsiteX5" fmla="*/ 32004 w 32004"/>
                <a:gd name="connsiteY5" fmla="*/ 110014 h 142017"/>
                <a:gd name="connsiteX6" fmla="*/ 28956 w 32004"/>
                <a:gd name="connsiteY6" fmla="*/ 0 h 14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" h="142017">
                  <a:moveTo>
                    <a:pt x="28956" y="0"/>
                  </a:moveTo>
                  <a:lnTo>
                    <a:pt x="12859" y="16097"/>
                  </a:lnTo>
                  <a:lnTo>
                    <a:pt x="12859" y="98203"/>
                  </a:lnTo>
                  <a:lnTo>
                    <a:pt x="0" y="111062"/>
                  </a:lnTo>
                  <a:lnTo>
                    <a:pt x="0" y="142018"/>
                  </a:lnTo>
                  <a:lnTo>
                    <a:pt x="32004" y="110014"/>
                  </a:lnTo>
                  <a:lnTo>
                    <a:pt x="2895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2763B02-5924-EDA5-0653-D3A962D5E976}"/>
                </a:ext>
              </a:extLst>
            </p:cNvPr>
            <p:cNvSpPr/>
            <p:nvPr/>
          </p:nvSpPr>
          <p:spPr>
            <a:xfrm>
              <a:off x="1366139" y="1335690"/>
              <a:ext cx="584739" cy="79438"/>
            </a:xfrm>
            <a:custGeom>
              <a:avLst/>
              <a:gdLst>
                <a:gd name="connsiteX0" fmla="*/ 584740 w 584739"/>
                <a:gd name="connsiteY0" fmla="*/ 23146 h 79438"/>
                <a:gd name="connsiteX1" fmla="*/ 518255 w 584739"/>
                <a:gd name="connsiteY1" fmla="*/ 23146 h 79438"/>
                <a:gd name="connsiteX2" fmla="*/ 495110 w 584739"/>
                <a:gd name="connsiteY2" fmla="*/ 0 h 79438"/>
                <a:gd name="connsiteX3" fmla="*/ 312611 w 584739"/>
                <a:gd name="connsiteY3" fmla="*/ 0 h 79438"/>
                <a:gd name="connsiteX4" fmla="*/ 275177 w 584739"/>
                <a:gd name="connsiteY4" fmla="*/ 37433 h 79438"/>
                <a:gd name="connsiteX5" fmla="*/ 16573 w 584739"/>
                <a:gd name="connsiteY5" fmla="*/ 37433 h 79438"/>
                <a:gd name="connsiteX6" fmla="*/ 0 w 584739"/>
                <a:gd name="connsiteY6" fmla="*/ 54102 h 79438"/>
                <a:gd name="connsiteX7" fmla="*/ 368713 w 584739"/>
                <a:gd name="connsiteY7" fmla="*/ 54102 h 79438"/>
                <a:gd name="connsiteX8" fmla="*/ 394049 w 584739"/>
                <a:gd name="connsiteY8" fmla="*/ 79439 h 79438"/>
                <a:gd name="connsiteX9" fmla="*/ 524828 w 584739"/>
                <a:gd name="connsiteY9" fmla="*/ 79439 h 79438"/>
                <a:gd name="connsiteX10" fmla="*/ 548735 w 584739"/>
                <a:gd name="connsiteY10" fmla="*/ 55531 h 79438"/>
                <a:gd name="connsiteX11" fmla="*/ 557689 w 584739"/>
                <a:gd name="connsiteY11" fmla="*/ 55531 h 79438"/>
                <a:gd name="connsiteX12" fmla="*/ 584740 w 584739"/>
                <a:gd name="connsiteY12" fmla="*/ 23146 h 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4739" h="79438">
                  <a:moveTo>
                    <a:pt x="584740" y="23146"/>
                  </a:moveTo>
                  <a:lnTo>
                    <a:pt x="518255" y="23146"/>
                  </a:lnTo>
                  <a:lnTo>
                    <a:pt x="495110" y="0"/>
                  </a:lnTo>
                  <a:lnTo>
                    <a:pt x="312611" y="0"/>
                  </a:lnTo>
                  <a:lnTo>
                    <a:pt x="275177" y="37433"/>
                  </a:lnTo>
                  <a:lnTo>
                    <a:pt x="16573" y="37433"/>
                  </a:lnTo>
                  <a:lnTo>
                    <a:pt x="0" y="54102"/>
                  </a:lnTo>
                  <a:lnTo>
                    <a:pt x="368713" y="54102"/>
                  </a:lnTo>
                  <a:lnTo>
                    <a:pt x="394049" y="79439"/>
                  </a:lnTo>
                  <a:lnTo>
                    <a:pt x="524828" y="79439"/>
                  </a:lnTo>
                  <a:lnTo>
                    <a:pt x="548735" y="55531"/>
                  </a:lnTo>
                  <a:lnTo>
                    <a:pt x="557689" y="55531"/>
                  </a:lnTo>
                  <a:lnTo>
                    <a:pt x="584740" y="23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E11B70B-5B6A-4DE4-39B6-BC718EA44E31}"/>
                </a:ext>
              </a:extLst>
            </p:cNvPr>
            <p:cNvSpPr/>
            <p:nvPr/>
          </p:nvSpPr>
          <p:spPr>
            <a:xfrm>
              <a:off x="5404167" y="1529715"/>
              <a:ext cx="44767" cy="44767"/>
            </a:xfrm>
            <a:custGeom>
              <a:avLst/>
              <a:gdLst>
                <a:gd name="connsiteX0" fmla="*/ 44768 w 44767"/>
                <a:gd name="connsiteY0" fmla="*/ 22384 h 44767"/>
                <a:gd name="connsiteX1" fmla="*/ 22384 w 44767"/>
                <a:gd name="connsiteY1" fmla="*/ 44767 h 44767"/>
                <a:gd name="connsiteX2" fmla="*/ 1 w 44767"/>
                <a:gd name="connsiteY2" fmla="*/ 22384 h 44767"/>
                <a:gd name="connsiteX3" fmla="*/ 22384 w 44767"/>
                <a:gd name="connsiteY3" fmla="*/ 0 h 44767"/>
                <a:gd name="connsiteX4" fmla="*/ 44768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8" y="22384"/>
                  </a:moveTo>
                  <a:cubicBezTo>
                    <a:pt x="44768" y="34746"/>
                    <a:pt x="34746" y="44767"/>
                    <a:pt x="22384" y="44767"/>
                  </a:cubicBezTo>
                  <a:cubicBezTo>
                    <a:pt x="10022" y="44767"/>
                    <a:pt x="1" y="34746"/>
                    <a:pt x="1" y="22384"/>
                  </a:cubicBezTo>
                  <a:cubicBezTo>
                    <a:pt x="1" y="10022"/>
                    <a:pt x="10022" y="0"/>
                    <a:pt x="22384" y="0"/>
                  </a:cubicBezTo>
                  <a:cubicBezTo>
                    <a:pt x="34746" y="0"/>
                    <a:pt x="44768" y="10022"/>
                    <a:pt x="44768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D407B1B-4441-4D64-3C96-2EC509069179}"/>
                </a:ext>
              </a:extLst>
            </p:cNvPr>
            <p:cNvSpPr/>
            <p:nvPr/>
          </p:nvSpPr>
          <p:spPr>
            <a:xfrm>
              <a:off x="3695478" y="1516856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7E9BEF7-8C8B-86F8-7669-BF5F0F414256}"/>
                </a:ext>
              </a:extLst>
            </p:cNvPr>
            <p:cNvSpPr/>
            <p:nvPr/>
          </p:nvSpPr>
          <p:spPr>
            <a:xfrm>
              <a:off x="1588167" y="3089148"/>
              <a:ext cx="44767" cy="44767"/>
            </a:xfrm>
            <a:custGeom>
              <a:avLst/>
              <a:gdLst>
                <a:gd name="connsiteX0" fmla="*/ 44767 w 44767"/>
                <a:gd name="connsiteY0" fmla="*/ 22384 h 44767"/>
                <a:gd name="connsiteX1" fmla="*/ 22384 w 44767"/>
                <a:gd name="connsiteY1" fmla="*/ 44768 h 44767"/>
                <a:gd name="connsiteX2" fmla="*/ 0 w 44767"/>
                <a:gd name="connsiteY2" fmla="*/ 22384 h 44767"/>
                <a:gd name="connsiteX3" fmla="*/ 22384 w 44767"/>
                <a:gd name="connsiteY3" fmla="*/ 0 h 44767"/>
                <a:gd name="connsiteX4" fmla="*/ 44767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7" y="22384"/>
                  </a:moveTo>
                  <a:cubicBezTo>
                    <a:pt x="44767" y="34746"/>
                    <a:pt x="34746" y="44768"/>
                    <a:pt x="22384" y="44768"/>
                  </a:cubicBezTo>
                  <a:cubicBezTo>
                    <a:pt x="10022" y="44768"/>
                    <a:pt x="0" y="34746"/>
                    <a:pt x="0" y="22384"/>
                  </a:cubicBezTo>
                  <a:cubicBezTo>
                    <a:pt x="0" y="10022"/>
                    <a:pt x="10022" y="0"/>
                    <a:pt x="22384" y="0"/>
                  </a:cubicBezTo>
                  <a:cubicBezTo>
                    <a:pt x="34746" y="0"/>
                    <a:pt x="44767" y="10021"/>
                    <a:pt x="44767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B268CF9-3AB8-36D3-F555-69DFC1CABD04}"/>
                </a:ext>
              </a:extLst>
            </p:cNvPr>
            <p:cNvSpPr/>
            <p:nvPr/>
          </p:nvSpPr>
          <p:spPr>
            <a:xfrm>
              <a:off x="1266031" y="3033712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7 w 44767"/>
                <a:gd name="connsiteY2" fmla="*/ 22384 h 44767"/>
                <a:gd name="connsiteX3" fmla="*/ 22384 w 44767"/>
                <a:gd name="connsiteY3" fmla="*/ 44767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7" y="10001"/>
                    <a:pt x="44767" y="22384"/>
                  </a:cubicBezTo>
                  <a:cubicBezTo>
                    <a:pt x="44767" y="34766"/>
                    <a:pt x="34766" y="44767"/>
                    <a:pt x="22384" y="44767"/>
                  </a:cubicBezTo>
                  <a:cubicBezTo>
                    <a:pt x="10001" y="44767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99324FB-6E2D-DE91-B4CF-D4C46C4F637D}"/>
                </a:ext>
              </a:extLst>
            </p:cNvPr>
            <p:cNvSpPr/>
            <p:nvPr/>
          </p:nvSpPr>
          <p:spPr>
            <a:xfrm>
              <a:off x="738632" y="1368647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aphic 14">
            <a:extLst>
              <a:ext uri="{FF2B5EF4-FFF2-40B4-BE49-F238E27FC236}">
                <a16:creationId xmlns:a16="http://schemas.microsoft.com/office/drawing/2014/main" id="{3D42301C-9DB5-0033-B861-8D32C5D46DCE}"/>
              </a:ext>
            </a:extLst>
          </p:cNvPr>
          <p:cNvGrpSpPr/>
          <p:nvPr userDrawn="1"/>
        </p:nvGrpSpPr>
        <p:grpSpPr>
          <a:xfrm>
            <a:off x="6254750" y="3898679"/>
            <a:ext cx="5428773" cy="2084070"/>
            <a:chOff x="506413" y="1219200"/>
            <a:chExt cx="5428773" cy="2084070"/>
          </a:xfrm>
          <a:solidFill>
            <a:srgbClr val="292650"/>
          </a:soli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D2E7D56-CA4D-CD3A-39ED-0262459123B8}"/>
                </a:ext>
              </a:extLst>
            </p:cNvPr>
            <p:cNvSpPr/>
            <p:nvPr/>
          </p:nvSpPr>
          <p:spPr>
            <a:xfrm>
              <a:off x="506413" y="1370742"/>
              <a:ext cx="779430" cy="1894331"/>
            </a:xfrm>
            <a:custGeom>
              <a:avLst/>
              <a:gdLst>
                <a:gd name="connsiteX0" fmla="*/ 579692 w 779430"/>
                <a:gd name="connsiteY0" fmla="*/ 1894332 h 1894331"/>
                <a:gd name="connsiteX1" fmla="*/ 80391 w 779430"/>
                <a:gd name="connsiteY1" fmla="*/ 1894332 h 1894331"/>
                <a:gd name="connsiteX2" fmla="*/ 80391 w 779430"/>
                <a:gd name="connsiteY2" fmla="*/ 1586675 h 1894331"/>
                <a:gd name="connsiteX3" fmla="*/ 177260 w 779430"/>
                <a:gd name="connsiteY3" fmla="*/ 1489805 h 1894331"/>
                <a:gd name="connsiteX4" fmla="*/ 177260 w 779430"/>
                <a:gd name="connsiteY4" fmla="*/ 528161 h 1894331"/>
                <a:gd name="connsiteX5" fmla="*/ 0 w 779430"/>
                <a:gd name="connsiteY5" fmla="*/ 350901 h 1894331"/>
                <a:gd name="connsiteX6" fmla="*/ 0 w 779430"/>
                <a:gd name="connsiteY6" fmla="*/ 0 h 1894331"/>
                <a:gd name="connsiteX7" fmla="*/ 12383 w 779430"/>
                <a:gd name="connsiteY7" fmla="*/ 0 h 1894331"/>
                <a:gd name="connsiteX8" fmla="*/ 12383 w 779430"/>
                <a:gd name="connsiteY8" fmla="*/ 345758 h 1894331"/>
                <a:gd name="connsiteX9" fmla="*/ 189643 w 779430"/>
                <a:gd name="connsiteY9" fmla="*/ 523018 h 1894331"/>
                <a:gd name="connsiteX10" fmla="*/ 189643 w 779430"/>
                <a:gd name="connsiteY10" fmla="*/ 1494949 h 1894331"/>
                <a:gd name="connsiteX11" fmla="*/ 92774 w 779430"/>
                <a:gd name="connsiteY11" fmla="*/ 1591818 h 1894331"/>
                <a:gd name="connsiteX12" fmla="*/ 92774 w 779430"/>
                <a:gd name="connsiteY12" fmla="*/ 1881950 h 1894331"/>
                <a:gd name="connsiteX13" fmla="*/ 574643 w 779430"/>
                <a:gd name="connsiteY13" fmla="*/ 1881950 h 1894331"/>
                <a:gd name="connsiteX14" fmla="*/ 770668 w 779430"/>
                <a:gd name="connsiteY14" fmla="*/ 1685830 h 1894331"/>
                <a:gd name="connsiteX15" fmla="*/ 779431 w 779430"/>
                <a:gd name="connsiteY15" fmla="*/ 1694593 h 1894331"/>
                <a:gd name="connsiteX16" fmla="*/ 579692 w 779430"/>
                <a:gd name="connsiteY16" fmla="*/ 1894332 h 18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9430" h="1894331">
                  <a:moveTo>
                    <a:pt x="579692" y="1894332"/>
                  </a:moveTo>
                  <a:lnTo>
                    <a:pt x="80391" y="1894332"/>
                  </a:lnTo>
                  <a:lnTo>
                    <a:pt x="80391" y="1586675"/>
                  </a:lnTo>
                  <a:lnTo>
                    <a:pt x="177260" y="1489805"/>
                  </a:lnTo>
                  <a:lnTo>
                    <a:pt x="177260" y="528161"/>
                  </a:lnTo>
                  <a:lnTo>
                    <a:pt x="0" y="350901"/>
                  </a:lnTo>
                  <a:lnTo>
                    <a:pt x="0" y="0"/>
                  </a:lnTo>
                  <a:lnTo>
                    <a:pt x="12383" y="0"/>
                  </a:lnTo>
                  <a:lnTo>
                    <a:pt x="12383" y="345758"/>
                  </a:lnTo>
                  <a:lnTo>
                    <a:pt x="189643" y="523018"/>
                  </a:lnTo>
                  <a:lnTo>
                    <a:pt x="189643" y="1494949"/>
                  </a:lnTo>
                  <a:lnTo>
                    <a:pt x="92774" y="1591818"/>
                  </a:lnTo>
                  <a:lnTo>
                    <a:pt x="92774" y="1881950"/>
                  </a:lnTo>
                  <a:lnTo>
                    <a:pt x="574643" y="1881950"/>
                  </a:lnTo>
                  <a:lnTo>
                    <a:pt x="770668" y="1685830"/>
                  </a:lnTo>
                  <a:lnTo>
                    <a:pt x="779431" y="1694593"/>
                  </a:lnTo>
                  <a:lnTo>
                    <a:pt x="579692" y="18943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DFD47DE-2F4A-3409-D2DF-8ED960A053DC}"/>
                </a:ext>
              </a:extLst>
            </p:cNvPr>
            <p:cNvSpPr/>
            <p:nvPr/>
          </p:nvSpPr>
          <p:spPr>
            <a:xfrm>
              <a:off x="762064" y="1255299"/>
              <a:ext cx="2958179" cy="291941"/>
            </a:xfrm>
            <a:custGeom>
              <a:avLst/>
              <a:gdLst>
                <a:gd name="connsiteX0" fmla="*/ 2949416 w 2958179"/>
                <a:gd name="connsiteY0" fmla="*/ 291941 h 291941"/>
                <a:gd name="connsiteX1" fmla="*/ 2669858 w 2958179"/>
                <a:gd name="connsiteY1" fmla="*/ 12383 h 291941"/>
                <a:gd name="connsiteX2" fmla="*/ 1288733 w 2958179"/>
                <a:gd name="connsiteY2" fmla="*/ 12383 h 291941"/>
                <a:gd name="connsiteX3" fmla="*/ 1158907 w 2958179"/>
                <a:gd name="connsiteY3" fmla="*/ 142208 h 291941"/>
                <a:gd name="connsiteX4" fmla="*/ 0 w 2958179"/>
                <a:gd name="connsiteY4" fmla="*/ 142208 h 291941"/>
                <a:gd name="connsiteX5" fmla="*/ 0 w 2958179"/>
                <a:gd name="connsiteY5" fmla="*/ 129826 h 291941"/>
                <a:gd name="connsiteX6" fmla="*/ 1153763 w 2958179"/>
                <a:gd name="connsiteY6" fmla="*/ 129826 h 291941"/>
                <a:gd name="connsiteX7" fmla="*/ 1283684 w 2958179"/>
                <a:gd name="connsiteY7" fmla="*/ 0 h 291941"/>
                <a:gd name="connsiteX8" fmla="*/ 2675001 w 2958179"/>
                <a:gd name="connsiteY8" fmla="*/ 0 h 291941"/>
                <a:gd name="connsiteX9" fmla="*/ 2676811 w 2958179"/>
                <a:gd name="connsiteY9" fmla="*/ 1810 h 291941"/>
                <a:gd name="connsiteX10" fmla="*/ 2958179 w 2958179"/>
                <a:gd name="connsiteY10" fmla="*/ 283178 h 291941"/>
                <a:gd name="connsiteX11" fmla="*/ 2949416 w 2958179"/>
                <a:gd name="connsiteY11" fmla="*/ 291941 h 29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8179" h="291941">
                  <a:moveTo>
                    <a:pt x="2949416" y="291941"/>
                  </a:moveTo>
                  <a:lnTo>
                    <a:pt x="2669858" y="12383"/>
                  </a:lnTo>
                  <a:lnTo>
                    <a:pt x="1288733" y="12383"/>
                  </a:lnTo>
                  <a:lnTo>
                    <a:pt x="1158907" y="142208"/>
                  </a:lnTo>
                  <a:lnTo>
                    <a:pt x="0" y="142208"/>
                  </a:lnTo>
                  <a:lnTo>
                    <a:pt x="0" y="129826"/>
                  </a:lnTo>
                  <a:lnTo>
                    <a:pt x="1153763" y="129826"/>
                  </a:lnTo>
                  <a:lnTo>
                    <a:pt x="1283684" y="0"/>
                  </a:lnTo>
                  <a:lnTo>
                    <a:pt x="2675001" y="0"/>
                  </a:lnTo>
                  <a:lnTo>
                    <a:pt x="2676811" y="1810"/>
                  </a:lnTo>
                  <a:lnTo>
                    <a:pt x="2958179" y="283178"/>
                  </a:lnTo>
                  <a:lnTo>
                    <a:pt x="2949416" y="2919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4D6BC64-97BD-51DA-C07B-E623E2C8B4E6}"/>
                </a:ext>
              </a:extLst>
            </p:cNvPr>
            <p:cNvSpPr/>
            <p:nvPr/>
          </p:nvSpPr>
          <p:spPr>
            <a:xfrm>
              <a:off x="1617504" y="1545907"/>
              <a:ext cx="4291393" cy="1669637"/>
            </a:xfrm>
            <a:custGeom>
              <a:avLst/>
              <a:gdLst>
                <a:gd name="connsiteX0" fmla="*/ 3716750 w 4291393"/>
                <a:gd name="connsiteY0" fmla="*/ 1669637 h 1669637"/>
                <a:gd name="connsiteX1" fmla="*/ 393192 w 4291393"/>
                <a:gd name="connsiteY1" fmla="*/ 1669637 h 1669637"/>
                <a:gd name="connsiteX2" fmla="*/ 294227 w 4291393"/>
                <a:gd name="connsiteY2" fmla="*/ 1570768 h 1669637"/>
                <a:gd name="connsiteX3" fmla="*/ 0 w 4291393"/>
                <a:gd name="connsiteY3" fmla="*/ 1570768 h 1669637"/>
                <a:gd name="connsiteX4" fmla="*/ 0 w 4291393"/>
                <a:gd name="connsiteY4" fmla="*/ 1558385 h 1669637"/>
                <a:gd name="connsiteX5" fmla="*/ 299371 w 4291393"/>
                <a:gd name="connsiteY5" fmla="*/ 1558385 h 1669637"/>
                <a:gd name="connsiteX6" fmla="*/ 398336 w 4291393"/>
                <a:gd name="connsiteY6" fmla="*/ 1657350 h 1669637"/>
                <a:gd name="connsiteX7" fmla="*/ 3711607 w 4291393"/>
                <a:gd name="connsiteY7" fmla="*/ 1657350 h 1669637"/>
                <a:gd name="connsiteX8" fmla="*/ 3810572 w 4291393"/>
                <a:gd name="connsiteY8" fmla="*/ 1558385 h 1669637"/>
                <a:gd name="connsiteX9" fmla="*/ 4139851 w 4291393"/>
                <a:gd name="connsiteY9" fmla="*/ 1558385 h 1669637"/>
                <a:gd name="connsiteX10" fmla="*/ 4139851 w 4291393"/>
                <a:gd name="connsiteY10" fmla="*/ 790004 h 1669637"/>
                <a:gd name="connsiteX11" fmla="*/ 4279011 w 4291393"/>
                <a:gd name="connsiteY11" fmla="*/ 650843 h 1669637"/>
                <a:gd name="connsiteX12" fmla="*/ 4279011 w 4291393"/>
                <a:gd name="connsiteY12" fmla="*/ 146876 h 1669637"/>
                <a:gd name="connsiteX13" fmla="*/ 4144518 w 4291393"/>
                <a:gd name="connsiteY13" fmla="*/ 12382 h 1669637"/>
                <a:gd name="connsiteX14" fmla="*/ 3809047 w 4291393"/>
                <a:gd name="connsiteY14" fmla="*/ 12382 h 1669637"/>
                <a:gd name="connsiteX15" fmla="*/ 3809047 w 4291393"/>
                <a:gd name="connsiteY15" fmla="*/ 0 h 1669637"/>
                <a:gd name="connsiteX16" fmla="*/ 4149662 w 4291393"/>
                <a:gd name="connsiteY16" fmla="*/ 0 h 1669637"/>
                <a:gd name="connsiteX17" fmla="*/ 4291394 w 4291393"/>
                <a:gd name="connsiteY17" fmla="*/ 141732 h 1669637"/>
                <a:gd name="connsiteX18" fmla="*/ 4291394 w 4291393"/>
                <a:gd name="connsiteY18" fmla="*/ 655987 h 1669637"/>
                <a:gd name="connsiteX19" fmla="*/ 4152234 w 4291393"/>
                <a:gd name="connsiteY19" fmla="*/ 795147 h 1669637"/>
                <a:gd name="connsiteX20" fmla="*/ 4152234 w 4291393"/>
                <a:gd name="connsiteY20" fmla="*/ 1570768 h 1669637"/>
                <a:gd name="connsiteX21" fmla="*/ 3815715 w 4291393"/>
                <a:gd name="connsiteY21" fmla="*/ 1570768 h 1669637"/>
                <a:gd name="connsiteX22" fmla="*/ 3716750 w 4291393"/>
                <a:gd name="connsiteY22" fmla="*/ 1669637 h 166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1393" h="1669637">
                  <a:moveTo>
                    <a:pt x="3716750" y="1669637"/>
                  </a:moveTo>
                  <a:lnTo>
                    <a:pt x="393192" y="1669637"/>
                  </a:lnTo>
                  <a:lnTo>
                    <a:pt x="294227" y="1570768"/>
                  </a:lnTo>
                  <a:lnTo>
                    <a:pt x="0" y="1570768"/>
                  </a:lnTo>
                  <a:lnTo>
                    <a:pt x="0" y="1558385"/>
                  </a:lnTo>
                  <a:lnTo>
                    <a:pt x="299371" y="1558385"/>
                  </a:lnTo>
                  <a:lnTo>
                    <a:pt x="398336" y="1657350"/>
                  </a:lnTo>
                  <a:lnTo>
                    <a:pt x="3711607" y="1657350"/>
                  </a:lnTo>
                  <a:lnTo>
                    <a:pt x="3810572" y="1558385"/>
                  </a:lnTo>
                  <a:lnTo>
                    <a:pt x="4139851" y="1558385"/>
                  </a:lnTo>
                  <a:lnTo>
                    <a:pt x="4139851" y="790004"/>
                  </a:lnTo>
                  <a:lnTo>
                    <a:pt x="4279011" y="650843"/>
                  </a:lnTo>
                  <a:lnTo>
                    <a:pt x="4279011" y="146876"/>
                  </a:lnTo>
                  <a:lnTo>
                    <a:pt x="4144518" y="12382"/>
                  </a:lnTo>
                  <a:lnTo>
                    <a:pt x="3809047" y="12382"/>
                  </a:lnTo>
                  <a:lnTo>
                    <a:pt x="3809047" y="0"/>
                  </a:lnTo>
                  <a:lnTo>
                    <a:pt x="4149662" y="0"/>
                  </a:lnTo>
                  <a:lnTo>
                    <a:pt x="4291394" y="141732"/>
                  </a:lnTo>
                  <a:lnTo>
                    <a:pt x="4291394" y="655987"/>
                  </a:lnTo>
                  <a:lnTo>
                    <a:pt x="4152234" y="795147"/>
                  </a:lnTo>
                  <a:lnTo>
                    <a:pt x="4152234" y="1570768"/>
                  </a:lnTo>
                  <a:lnTo>
                    <a:pt x="3815715" y="1570768"/>
                  </a:lnTo>
                  <a:lnTo>
                    <a:pt x="3716750" y="16696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FF80ECD-00D1-004D-91E6-FD4885920C3D}"/>
                </a:ext>
              </a:extLst>
            </p:cNvPr>
            <p:cNvSpPr/>
            <p:nvPr/>
          </p:nvSpPr>
          <p:spPr>
            <a:xfrm>
              <a:off x="2105470" y="3074860"/>
              <a:ext cx="706469" cy="55626"/>
            </a:xfrm>
            <a:custGeom>
              <a:avLst/>
              <a:gdLst>
                <a:gd name="connsiteX0" fmla="*/ 0 w 706469"/>
                <a:gd name="connsiteY0" fmla="*/ 0 h 55626"/>
                <a:gd name="connsiteX1" fmla="*/ 706469 w 706469"/>
                <a:gd name="connsiteY1" fmla="*/ 0 h 55626"/>
                <a:gd name="connsiteX2" fmla="*/ 706469 w 706469"/>
                <a:gd name="connsiteY2" fmla="*/ 55626 h 55626"/>
                <a:gd name="connsiteX3" fmla="*/ 0 w 706469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469" h="55626">
                  <a:moveTo>
                    <a:pt x="0" y="0"/>
                  </a:moveTo>
                  <a:lnTo>
                    <a:pt x="706469" y="0"/>
                  </a:lnTo>
                  <a:lnTo>
                    <a:pt x="706469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4FAA793-9A87-4881-067D-2B850439CD88}"/>
                </a:ext>
              </a:extLst>
            </p:cNvPr>
            <p:cNvSpPr/>
            <p:nvPr/>
          </p:nvSpPr>
          <p:spPr>
            <a:xfrm>
              <a:off x="2898521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827E61-0A05-B6EB-5A78-C61D79B0E510}"/>
                </a:ext>
              </a:extLst>
            </p:cNvPr>
            <p:cNvSpPr/>
            <p:nvPr/>
          </p:nvSpPr>
          <p:spPr>
            <a:xfrm>
              <a:off x="3033109" y="3074860"/>
              <a:ext cx="69056" cy="55626"/>
            </a:xfrm>
            <a:custGeom>
              <a:avLst/>
              <a:gdLst>
                <a:gd name="connsiteX0" fmla="*/ 0 w 69056"/>
                <a:gd name="connsiteY0" fmla="*/ 0 h 55626"/>
                <a:gd name="connsiteX1" fmla="*/ 69056 w 69056"/>
                <a:gd name="connsiteY1" fmla="*/ 0 h 55626"/>
                <a:gd name="connsiteX2" fmla="*/ 69056 w 69056"/>
                <a:gd name="connsiteY2" fmla="*/ 55626 h 55626"/>
                <a:gd name="connsiteX3" fmla="*/ 0 w 69056"/>
                <a:gd name="connsiteY3" fmla="*/ 55626 h 5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55626">
                  <a:moveTo>
                    <a:pt x="0" y="0"/>
                  </a:moveTo>
                  <a:lnTo>
                    <a:pt x="69056" y="0"/>
                  </a:lnTo>
                  <a:lnTo>
                    <a:pt x="69056" y="55626"/>
                  </a:lnTo>
                  <a:lnTo>
                    <a:pt x="0" y="55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522AD4C-09D1-020D-9CB5-D85E2AA28760}"/>
                </a:ext>
              </a:extLst>
            </p:cNvPr>
            <p:cNvSpPr/>
            <p:nvPr/>
          </p:nvSpPr>
          <p:spPr>
            <a:xfrm>
              <a:off x="1990408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19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19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2EF8CEF-B730-435D-D4BC-8D209DD4C3FC}"/>
                </a:ext>
              </a:extLst>
            </p:cNvPr>
            <p:cNvSpPr/>
            <p:nvPr/>
          </p:nvSpPr>
          <p:spPr>
            <a:xfrm>
              <a:off x="226463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0738632-0558-80C5-219F-59322763054A}"/>
                </a:ext>
              </a:extLst>
            </p:cNvPr>
            <p:cNvSpPr/>
            <p:nvPr/>
          </p:nvSpPr>
          <p:spPr>
            <a:xfrm>
              <a:off x="2538762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2F0E368-893E-F427-BE87-81734D888A19}"/>
                </a:ext>
              </a:extLst>
            </p:cNvPr>
            <p:cNvSpPr/>
            <p:nvPr/>
          </p:nvSpPr>
          <p:spPr>
            <a:xfrm>
              <a:off x="281289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CAC2E47-E216-2049-F5FA-E720F5D2A3EF}"/>
                </a:ext>
              </a:extLst>
            </p:cNvPr>
            <p:cNvSpPr/>
            <p:nvPr/>
          </p:nvSpPr>
          <p:spPr>
            <a:xfrm>
              <a:off x="3087021" y="1304448"/>
              <a:ext cx="289655" cy="100784"/>
            </a:xfrm>
            <a:custGeom>
              <a:avLst/>
              <a:gdLst>
                <a:gd name="connsiteX0" fmla="*/ 3715 w 289655"/>
                <a:gd name="connsiteY0" fmla="*/ 96964 h 100784"/>
                <a:gd name="connsiteX1" fmla="*/ 100679 w 289655"/>
                <a:gd name="connsiteY1" fmla="*/ 0 h 100784"/>
                <a:gd name="connsiteX2" fmla="*/ 289655 w 289655"/>
                <a:gd name="connsiteY2" fmla="*/ 0 h 100784"/>
                <a:gd name="connsiteX3" fmla="*/ 188881 w 289655"/>
                <a:gd name="connsiteY3" fmla="*/ 100775 h 100784"/>
                <a:gd name="connsiteX4" fmla="*/ 0 w 289655"/>
                <a:gd name="connsiteY4" fmla="*/ 100775 h 100784"/>
                <a:gd name="connsiteX5" fmla="*/ 3620 w 289655"/>
                <a:gd name="connsiteY5" fmla="*/ 96964 h 10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655" h="100784">
                  <a:moveTo>
                    <a:pt x="3715" y="96964"/>
                  </a:moveTo>
                  <a:lnTo>
                    <a:pt x="100679" y="0"/>
                  </a:lnTo>
                  <a:lnTo>
                    <a:pt x="289655" y="0"/>
                  </a:lnTo>
                  <a:cubicBezTo>
                    <a:pt x="289655" y="0"/>
                    <a:pt x="190024" y="101918"/>
                    <a:pt x="188881" y="100775"/>
                  </a:cubicBezTo>
                  <a:cubicBezTo>
                    <a:pt x="187738" y="99632"/>
                    <a:pt x="0" y="100775"/>
                    <a:pt x="0" y="100775"/>
                  </a:cubicBezTo>
                  <a:cubicBezTo>
                    <a:pt x="0" y="100775"/>
                    <a:pt x="3810" y="96964"/>
                    <a:pt x="3620" y="96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7852ECC-9A3C-5622-D3F7-80B80CD054D2}"/>
                </a:ext>
              </a:extLst>
            </p:cNvPr>
            <p:cNvSpPr/>
            <p:nvPr/>
          </p:nvSpPr>
          <p:spPr>
            <a:xfrm>
              <a:off x="3274854" y="1304353"/>
              <a:ext cx="258222" cy="156305"/>
            </a:xfrm>
            <a:custGeom>
              <a:avLst/>
              <a:gdLst>
                <a:gd name="connsiteX0" fmla="*/ 101918 w 258222"/>
                <a:gd name="connsiteY0" fmla="*/ 0 h 156305"/>
                <a:gd name="connsiteX1" fmla="*/ 258223 w 258222"/>
                <a:gd name="connsiteY1" fmla="*/ 156305 h 156305"/>
                <a:gd name="connsiteX2" fmla="*/ 54293 w 258222"/>
                <a:gd name="connsiteY2" fmla="*/ 156305 h 156305"/>
                <a:gd name="connsiteX3" fmla="*/ 0 w 258222"/>
                <a:gd name="connsiteY3" fmla="*/ 102013 h 15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222" h="156305">
                  <a:moveTo>
                    <a:pt x="101918" y="0"/>
                  </a:moveTo>
                  <a:lnTo>
                    <a:pt x="258223" y="156305"/>
                  </a:lnTo>
                  <a:lnTo>
                    <a:pt x="54293" y="156305"/>
                  </a:lnTo>
                  <a:lnTo>
                    <a:pt x="0" y="10201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24D92AB-30C5-DB01-DD34-BFFB9B89682E}"/>
                </a:ext>
              </a:extLst>
            </p:cNvPr>
            <p:cNvSpPr/>
            <p:nvPr/>
          </p:nvSpPr>
          <p:spPr>
            <a:xfrm>
              <a:off x="507460" y="1349597"/>
              <a:ext cx="42291" cy="191166"/>
            </a:xfrm>
            <a:custGeom>
              <a:avLst/>
              <a:gdLst>
                <a:gd name="connsiteX0" fmla="*/ 0 w 42291"/>
                <a:gd name="connsiteY0" fmla="*/ 0 h 191166"/>
                <a:gd name="connsiteX1" fmla="*/ 42291 w 42291"/>
                <a:gd name="connsiteY1" fmla="*/ 0 h 191166"/>
                <a:gd name="connsiteX2" fmla="*/ 42291 w 42291"/>
                <a:gd name="connsiteY2" fmla="*/ 191167 h 191166"/>
                <a:gd name="connsiteX3" fmla="*/ 0 w 42291"/>
                <a:gd name="connsiteY3" fmla="*/ 191167 h 19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191166">
                  <a:moveTo>
                    <a:pt x="0" y="0"/>
                  </a:moveTo>
                  <a:lnTo>
                    <a:pt x="42291" y="0"/>
                  </a:lnTo>
                  <a:lnTo>
                    <a:pt x="42291" y="191167"/>
                  </a:lnTo>
                  <a:lnTo>
                    <a:pt x="0" y="191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6C864B2-39EF-C03B-3977-5B73B4CCD720}"/>
                </a:ext>
              </a:extLst>
            </p:cNvPr>
            <p:cNvSpPr/>
            <p:nvPr/>
          </p:nvSpPr>
          <p:spPr>
            <a:xfrm>
              <a:off x="507460" y="1304258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38BF075-B768-C216-E016-FC859340F3D9}"/>
                </a:ext>
              </a:extLst>
            </p:cNvPr>
            <p:cNvSpPr/>
            <p:nvPr/>
          </p:nvSpPr>
          <p:spPr>
            <a:xfrm>
              <a:off x="507460" y="1262729"/>
              <a:ext cx="42291" cy="25526"/>
            </a:xfrm>
            <a:custGeom>
              <a:avLst/>
              <a:gdLst>
                <a:gd name="connsiteX0" fmla="*/ 0 w 42291"/>
                <a:gd name="connsiteY0" fmla="*/ 0 h 25526"/>
                <a:gd name="connsiteX1" fmla="*/ 42291 w 42291"/>
                <a:gd name="connsiteY1" fmla="*/ 0 h 25526"/>
                <a:gd name="connsiteX2" fmla="*/ 42291 w 42291"/>
                <a:gd name="connsiteY2" fmla="*/ 25527 h 25526"/>
                <a:gd name="connsiteX3" fmla="*/ 0 w 42291"/>
                <a:gd name="connsiteY3" fmla="*/ 25527 h 2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25526">
                  <a:moveTo>
                    <a:pt x="0" y="0"/>
                  </a:moveTo>
                  <a:lnTo>
                    <a:pt x="42291" y="0"/>
                  </a:lnTo>
                  <a:lnTo>
                    <a:pt x="42291" y="25527"/>
                  </a:lnTo>
                  <a:lnTo>
                    <a:pt x="0" y="255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0DEFE90-3254-F696-FE96-1CEEB65B8775}"/>
                </a:ext>
              </a:extLst>
            </p:cNvPr>
            <p:cNvSpPr/>
            <p:nvPr/>
          </p:nvSpPr>
          <p:spPr>
            <a:xfrm>
              <a:off x="5724398" y="2780633"/>
              <a:ext cx="42291" cy="332898"/>
            </a:xfrm>
            <a:custGeom>
              <a:avLst/>
              <a:gdLst>
                <a:gd name="connsiteX0" fmla="*/ 0 w 42291"/>
                <a:gd name="connsiteY0" fmla="*/ 0 h 332898"/>
                <a:gd name="connsiteX1" fmla="*/ 42291 w 42291"/>
                <a:gd name="connsiteY1" fmla="*/ 0 h 332898"/>
                <a:gd name="connsiteX2" fmla="*/ 42291 w 42291"/>
                <a:gd name="connsiteY2" fmla="*/ 332899 h 332898"/>
                <a:gd name="connsiteX3" fmla="*/ 0 w 42291"/>
                <a:gd name="connsiteY3" fmla="*/ 332899 h 3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91" h="332898">
                  <a:moveTo>
                    <a:pt x="0" y="0"/>
                  </a:moveTo>
                  <a:lnTo>
                    <a:pt x="42291" y="0"/>
                  </a:lnTo>
                  <a:lnTo>
                    <a:pt x="42291" y="332899"/>
                  </a:lnTo>
                  <a:lnTo>
                    <a:pt x="0" y="3328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63C67E3-1139-8EF6-7C38-A8977C0EB504}"/>
                </a:ext>
              </a:extLst>
            </p:cNvPr>
            <p:cNvSpPr/>
            <p:nvPr/>
          </p:nvSpPr>
          <p:spPr>
            <a:xfrm>
              <a:off x="649192" y="1470945"/>
              <a:ext cx="483870" cy="306133"/>
            </a:xfrm>
            <a:custGeom>
              <a:avLst/>
              <a:gdLst>
                <a:gd name="connsiteX0" fmla="*/ 0 w 483870"/>
                <a:gd name="connsiteY0" fmla="*/ 76486 h 306133"/>
                <a:gd name="connsiteX1" fmla="*/ 0 w 483870"/>
                <a:gd name="connsiteY1" fmla="*/ 232696 h 306133"/>
                <a:gd name="connsiteX2" fmla="*/ 73438 w 483870"/>
                <a:gd name="connsiteY2" fmla="*/ 306134 h 306133"/>
                <a:gd name="connsiteX3" fmla="*/ 73438 w 483870"/>
                <a:gd name="connsiteY3" fmla="*/ 214122 h 306133"/>
                <a:gd name="connsiteX4" fmla="*/ 130969 w 483870"/>
                <a:gd name="connsiteY4" fmla="*/ 156496 h 306133"/>
                <a:gd name="connsiteX5" fmla="*/ 130969 w 483870"/>
                <a:gd name="connsiteY5" fmla="*/ 58007 h 306133"/>
                <a:gd name="connsiteX6" fmla="*/ 483870 w 483870"/>
                <a:gd name="connsiteY6" fmla="*/ 58007 h 306133"/>
                <a:gd name="connsiteX7" fmla="*/ 425863 w 483870"/>
                <a:gd name="connsiteY7" fmla="*/ 0 h 306133"/>
                <a:gd name="connsiteX8" fmla="*/ 0 w 483870"/>
                <a:gd name="connsiteY8" fmla="*/ 0 h 306133"/>
                <a:gd name="connsiteX9" fmla="*/ 0 w 483870"/>
                <a:gd name="connsiteY9" fmla="*/ 76486 h 30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0" h="306133">
                  <a:moveTo>
                    <a:pt x="0" y="76486"/>
                  </a:moveTo>
                  <a:lnTo>
                    <a:pt x="0" y="232696"/>
                  </a:lnTo>
                  <a:lnTo>
                    <a:pt x="73438" y="306134"/>
                  </a:lnTo>
                  <a:lnTo>
                    <a:pt x="73438" y="214122"/>
                  </a:lnTo>
                  <a:lnTo>
                    <a:pt x="130969" y="156496"/>
                  </a:lnTo>
                  <a:lnTo>
                    <a:pt x="130969" y="58007"/>
                  </a:lnTo>
                  <a:lnTo>
                    <a:pt x="483870" y="58007"/>
                  </a:lnTo>
                  <a:lnTo>
                    <a:pt x="425863" y="0"/>
                  </a:lnTo>
                  <a:lnTo>
                    <a:pt x="0" y="0"/>
                  </a:lnTo>
                  <a:lnTo>
                    <a:pt x="0" y="7648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033F670-F3BE-24A1-D8E6-70DB8044100A}"/>
                </a:ext>
              </a:extLst>
            </p:cNvPr>
            <p:cNvSpPr/>
            <p:nvPr/>
          </p:nvSpPr>
          <p:spPr>
            <a:xfrm>
              <a:off x="660336" y="1459610"/>
              <a:ext cx="5166836" cy="1738979"/>
            </a:xfrm>
            <a:custGeom>
              <a:avLst/>
              <a:gdLst>
                <a:gd name="connsiteX0" fmla="*/ 169736 w 5166836"/>
                <a:gd name="connsiteY0" fmla="*/ 135731 h 1738979"/>
                <a:gd name="connsiteX1" fmla="*/ 169736 w 5166836"/>
                <a:gd name="connsiteY1" fmla="*/ 219170 h 1738979"/>
                <a:gd name="connsiteX2" fmla="*/ 132588 w 5166836"/>
                <a:gd name="connsiteY2" fmla="*/ 256318 h 1738979"/>
                <a:gd name="connsiteX3" fmla="*/ 132588 w 5166836"/>
                <a:gd name="connsiteY3" fmla="*/ 361474 h 1738979"/>
                <a:gd name="connsiteX4" fmla="*/ 91631 w 5166836"/>
                <a:gd name="connsiteY4" fmla="*/ 402431 h 1738979"/>
                <a:gd name="connsiteX5" fmla="*/ 91631 w 5166836"/>
                <a:gd name="connsiteY5" fmla="*/ 1439037 h 1738979"/>
                <a:gd name="connsiteX6" fmla="*/ 0 w 5166836"/>
                <a:gd name="connsiteY6" fmla="*/ 1530668 h 1738979"/>
                <a:gd name="connsiteX7" fmla="*/ 0 w 5166836"/>
                <a:gd name="connsiteY7" fmla="*/ 1738979 h 1738979"/>
                <a:gd name="connsiteX8" fmla="*/ 389192 w 5166836"/>
                <a:gd name="connsiteY8" fmla="*/ 1738979 h 1738979"/>
                <a:gd name="connsiteX9" fmla="*/ 585502 w 5166836"/>
                <a:gd name="connsiteY9" fmla="*/ 1542669 h 1738979"/>
                <a:gd name="connsiteX10" fmla="*/ 664369 w 5166836"/>
                <a:gd name="connsiteY10" fmla="*/ 1542669 h 1738979"/>
                <a:gd name="connsiteX11" fmla="*/ 724662 w 5166836"/>
                <a:gd name="connsiteY11" fmla="*/ 1602962 h 1738979"/>
                <a:gd name="connsiteX12" fmla="*/ 1299782 w 5166836"/>
                <a:gd name="connsiteY12" fmla="*/ 1602962 h 1738979"/>
                <a:gd name="connsiteX13" fmla="*/ 1336072 w 5166836"/>
                <a:gd name="connsiteY13" fmla="*/ 1639253 h 1738979"/>
                <a:gd name="connsiteX14" fmla="*/ 1392460 w 5166836"/>
                <a:gd name="connsiteY14" fmla="*/ 1639253 h 1738979"/>
                <a:gd name="connsiteX15" fmla="*/ 1392460 w 5166836"/>
                <a:gd name="connsiteY15" fmla="*/ 1564291 h 1738979"/>
                <a:gd name="connsiteX16" fmla="*/ 2520982 w 5166836"/>
                <a:gd name="connsiteY16" fmla="*/ 1564291 h 1738979"/>
                <a:gd name="connsiteX17" fmla="*/ 2626138 w 5166836"/>
                <a:gd name="connsiteY17" fmla="*/ 1669447 h 1738979"/>
                <a:gd name="connsiteX18" fmla="*/ 4651629 w 5166836"/>
                <a:gd name="connsiteY18" fmla="*/ 1669447 h 1738979"/>
                <a:gd name="connsiteX19" fmla="*/ 4735069 w 5166836"/>
                <a:gd name="connsiteY19" fmla="*/ 1586008 h 1738979"/>
                <a:gd name="connsiteX20" fmla="*/ 5035011 w 5166836"/>
                <a:gd name="connsiteY20" fmla="*/ 1586008 h 1738979"/>
                <a:gd name="connsiteX21" fmla="*/ 5035011 w 5166836"/>
                <a:gd name="connsiteY21" fmla="*/ 1304639 h 1738979"/>
                <a:gd name="connsiteX22" fmla="*/ 5007959 w 5166836"/>
                <a:gd name="connsiteY22" fmla="*/ 1277588 h 1738979"/>
                <a:gd name="connsiteX23" fmla="*/ 5007959 w 5166836"/>
                <a:gd name="connsiteY23" fmla="*/ 864013 h 1738979"/>
                <a:gd name="connsiteX24" fmla="*/ 5166836 w 5166836"/>
                <a:gd name="connsiteY24" fmla="*/ 705136 h 1738979"/>
                <a:gd name="connsiteX25" fmla="*/ 5166836 w 5166836"/>
                <a:gd name="connsiteY25" fmla="*/ 253365 h 1738979"/>
                <a:gd name="connsiteX26" fmla="*/ 5073872 w 5166836"/>
                <a:gd name="connsiteY26" fmla="*/ 160401 h 1738979"/>
                <a:gd name="connsiteX27" fmla="*/ 4739736 w 5166836"/>
                <a:gd name="connsiteY27" fmla="*/ 160401 h 1738979"/>
                <a:gd name="connsiteX28" fmla="*/ 4699635 w 5166836"/>
                <a:gd name="connsiteY28" fmla="*/ 120301 h 1738979"/>
                <a:gd name="connsiteX29" fmla="*/ 3119247 w 5166836"/>
                <a:gd name="connsiteY29" fmla="*/ 120301 h 1738979"/>
                <a:gd name="connsiteX30" fmla="*/ 3095244 w 5166836"/>
                <a:gd name="connsiteY30" fmla="*/ 144304 h 1738979"/>
                <a:gd name="connsiteX31" fmla="*/ 3021902 w 5166836"/>
                <a:gd name="connsiteY31" fmla="*/ 144304 h 1738979"/>
                <a:gd name="connsiteX32" fmla="*/ 2917984 w 5166836"/>
                <a:gd name="connsiteY32" fmla="*/ 40386 h 1738979"/>
                <a:gd name="connsiteX33" fmla="*/ 2616899 w 5166836"/>
                <a:gd name="connsiteY33" fmla="*/ 40386 h 1738979"/>
                <a:gd name="connsiteX34" fmla="*/ 2576513 w 5166836"/>
                <a:gd name="connsiteY34" fmla="*/ 0 h 1738979"/>
                <a:gd name="connsiteX35" fmla="*/ 514445 w 5166836"/>
                <a:gd name="connsiteY35" fmla="*/ 0 h 1738979"/>
                <a:gd name="connsiteX36" fmla="*/ 632651 w 5166836"/>
                <a:gd name="connsiteY36" fmla="*/ 118205 h 1738979"/>
                <a:gd name="connsiteX37" fmla="*/ 168212 w 5166836"/>
                <a:gd name="connsiteY37" fmla="*/ 118205 h 1738979"/>
                <a:gd name="connsiteX38" fmla="*/ 169736 w 5166836"/>
                <a:gd name="connsiteY38" fmla="*/ 135922 h 173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66836" h="1738979">
                  <a:moveTo>
                    <a:pt x="169736" y="135731"/>
                  </a:moveTo>
                  <a:lnTo>
                    <a:pt x="169736" y="219170"/>
                  </a:lnTo>
                  <a:lnTo>
                    <a:pt x="132588" y="256318"/>
                  </a:lnTo>
                  <a:lnTo>
                    <a:pt x="132588" y="361474"/>
                  </a:lnTo>
                  <a:lnTo>
                    <a:pt x="91631" y="402431"/>
                  </a:lnTo>
                  <a:lnTo>
                    <a:pt x="91631" y="1439037"/>
                  </a:lnTo>
                  <a:lnTo>
                    <a:pt x="0" y="1530668"/>
                  </a:lnTo>
                  <a:lnTo>
                    <a:pt x="0" y="1738979"/>
                  </a:lnTo>
                  <a:lnTo>
                    <a:pt x="389192" y="1738979"/>
                  </a:lnTo>
                  <a:lnTo>
                    <a:pt x="585502" y="1542669"/>
                  </a:lnTo>
                  <a:lnTo>
                    <a:pt x="664369" y="1542669"/>
                  </a:lnTo>
                  <a:lnTo>
                    <a:pt x="724662" y="1602962"/>
                  </a:lnTo>
                  <a:lnTo>
                    <a:pt x="1299782" y="1602962"/>
                  </a:lnTo>
                  <a:lnTo>
                    <a:pt x="1336072" y="1639253"/>
                  </a:lnTo>
                  <a:lnTo>
                    <a:pt x="1392460" y="1639253"/>
                  </a:lnTo>
                  <a:lnTo>
                    <a:pt x="1392460" y="1564291"/>
                  </a:lnTo>
                  <a:lnTo>
                    <a:pt x="2520982" y="1564291"/>
                  </a:lnTo>
                  <a:lnTo>
                    <a:pt x="2626138" y="1669447"/>
                  </a:lnTo>
                  <a:lnTo>
                    <a:pt x="4651629" y="1669447"/>
                  </a:lnTo>
                  <a:lnTo>
                    <a:pt x="4735069" y="1586008"/>
                  </a:lnTo>
                  <a:lnTo>
                    <a:pt x="5035011" y="1586008"/>
                  </a:lnTo>
                  <a:lnTo>
                    <a:pt x="5035011" y="1304639"/>
                  </a:lnTo>
                  <a:lnTo>
                    <a:pt x="5007959" y="1277588"/>
                  </a:lnTo>
                  <a:lnTo>
                    <a:pt x="5007959" y="864013"/>
                  </a:lnTo>
                  <a:lnTo>
                    <a:pt x="5166836" y="705136"/>
                  </a:lnTo>
                  <a:lnTo>
                    <a:pt x="5166836" y="253365"/>
                  </a:lnTo>
                  <a:cubicBezTo>
                    <a:pt x="5166836" y="253365"/>
                    <a:pt x="5073872" y="166402"/>
                    <a:pt x="5073872" y="160401"/>
                  </a:cubicBezTo>
                  <a:cubicBezTo>
                    <a:pt x="5073872" y="154400"/>
                    <a:pt x="4739736" y="160401"/>
                    <a:pt x="4739736" y="160401"/>
                  </a:cubicBezTo>
                  <a:lnTo>
                    <a:pt x="4699635" y="120301"/>
                  </a:lnTo>
                  <a:lnTo>
                    <a:pt x="3119247" y="120301"/>
                  </a:lnTo>
                  <a:lnTo>
                    <a:pt x="3095244" y="144304"/>
                  </a:lnTo>
                  <a:lnTo>
                    <a:pt x="3021902" y="144304"/>
                  </a:lnTo>
                  <a:lnTo>
                    <a:pt x="2917984" y="40386"/>
                  </a:lnTo>
                  <a:lnTo>
                    <a:pt x="2616899" y="40386"/>
                  </a:lnTo>
                  <a:lnTo>
                    <a:pt x="2576513" y="0"/>
                  </a:lnTo>
                  <a:lnTo>
                    <a:pt x="514445" y="0"/>
                  </a:lnTo>
                  <a:lnTo>
                    <a:pt x="632651" y="118205"/>
                  </a:lnTo>
                  <a:lnTo>
                    <a:pt x="168212" y="118205"/>
                  </a:lnTo>
                  <a:lnTo>
                    <a:pt x="169736" y="1359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17FB94-4A43-2716-D82B-B8472E47EB6C}"/>
                </a:ext>
              </a:extLst>
            </p:cNvPr>
            <p:cNvSpPr/>
            <p:nvPr/>
          </p:nvSpPr>
          <p:spPr>
            <a:xfrm>
              <a:off x="2648109" y="1219200"/>
              <a:ext cx="860107" cy="114490"/>
            </a:xfrm>
            <a:custGeom>
              <a:avLst/>
              <a:gdLst>
                <a:gd name="connsiteX0" fmla="*/ 860107 w 860107"/>
                <a:gd name="connsiteY0" fmla="*/ 111824 h 114490"/>
                <a:gd name="connsiteX1" fmla="*/ 860107 w 860107"/>
                <a:gd name="connsiteY1" fmla="*/ 45339 h 114490"/>
                <a:gd name="connsiteX2" fmla="*/ 814769 w 860107"/>
                <a:gd name="connsiteY2" fmla="*/ 0 h 114490"/>
                <a:gd name="connsiteX3" fmla="*/ 472059 w 860107"/>
                <a:gd name="connsiteY3" fmla="*/ 0 h 114490"/>
                <a:gd name="connsiteX4" fmla="*/ 455866 w 860107"/>
                <a:gd name="connsiteY4" fmla="*/ 16193 h 114490"/>
                <a:gd name="connsiteX5" fmla="*/ 26384 w 860107"/>
                <a:gd name="connsiteY5" fmla="*/ 16193 h 114490"/>
                <a:gd name="connsiteX6" fmla="*/ 0 w 860107"/>
                <a:gd name="connsiteY6" fmla="*/ 42577 h 114490"/>
                <a:gd name="connsiteX7" fmla="*/ 777240 w 860107"/>
                <a:gd name="connsiteY7" fmla="*/ 42577 h 114490"/>
                <a:gd name="connsiteX8" fmla="*/ 849154 w 860107"/>
                <a:gd name="connsiteY8" fmla="*/ 114491 h 1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107" h="114490">
                  <a:moveTo>
                    <a:pt x="860107" y="111824"/>
                  </a:moveTo>
                  <a:lnTo>
                    <a:pt x="860107" y="45339"/>
                  </a:lnTo>
                  <a:lnTo>
                    <a:pt x="814769" y="0"/>
                  </a:lnTo>
                  <a:lnTo>
                    <a:pt x="472059" y="0"/>
                  </a:lnTo>
                  <a:cubicBezTo>
                    <a:pt x="472059" y="0"/>
                    <a:pt x="455866" y="12859"/>
                    <a:pt x="455866" y="16193"/>
                  </a:cubicBezTo>
                  <a:cubicBezTo>
                    <a:pt x="455866" y="19526"/>
                    <a:pt x="26384" y="16193"/>
                    <a:pt x="26384" y="16193"/>
                  </a:cubicBezTo>
                  <a:lnTo>
                    <a:pt x="0" y="42577"/>
                  </a:lnTo>
                  <a:lnTo>
                    <a:pt x="777240" y="42577"/>
                  </a:lnTo>
                  <a:lnTo>
                    <a:pt x="849154" y="114491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8858DF-8495-791A-2294-2061406E920E}"/>
                </a:ext>
              </a:extLst>
            </p:cNvPr>
            <p:cNvSpPr/>
            <p:nvPr/>
          </p:nvSpPr>
          <p:spPr>
            <a:xfrm>
              <a:off x="5855176" y="1644110"/>
              <a:ext cx="80010" cy="313202"/>
            </a:xfrm>
            <a:custGeom>
              <a:avLst/>
              <a:gdLst>
                <a:gd name="connsiteX0" fmla="*/ 0 w 80010"/>
                <a:gd name="connsiteY0" fmla="*/ 0 h 313202"/>
                <a:gd name="connsiteX1" fmla="*/ 43720 w 80010"/>
                <a:gd name="connsiteY1" fmla="*/ 0 h 313202"/>
                <a:gd name="connsiteX2" fmla="*/ 80010 w 80010"/>
                <a:gd name="connsiteY2" fmla="*/ 36290 h 313202"/>
                <a:gd name="connsiteX3" fmla="*/ 80010 w 80010"/>
                <a:gd name="connsiteY3" fmla="*/ 276701 h 313202"/>
                <a:gd name="connsiteX4" fmla="*/ 43529 w 80010"/>
                <a:gd name="connsiteY4" fmla="*/ 313182 h 313202"/>
                <a:gd name="connsiteX5" fmla="*/ 43529 w 80010"/>
                <a:gd name="connsiteY5" fmla="*/ 55626 h 313202"/>
                <a:gd name="connsiteX6" fmla="*/ 95 w 80010"/>
                <a:gd name="connsiteY6" fmla="*/ 0 h 31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" h="313202">
                  <a:moveTo>
                    <a:pt x="0" y="0"/>
                  </a:moveTo>
                  <a:lnTo>
                    <a:pt x="43720" y="0"/>
                  </a:lnTo>
                  <a:lnTo>
                    <a:pt x="80010" y="36290"/>
                  </a:lnTo>
                  <a:lnTo>
                    <a:pt x="80010" y="276701"/>
                  </a:lnTo>
                  <a:cubicBezTo>
                    <a:pt x="80010" y="276701"/>
                    <a:pt x="40767" y="310515"/>
                    <a:pt x="43529" y="313182"/>
                  </a:cubicBezTo>
                  <a:cubicBezTo>
                    <a:pt x="46197" y="315849"/>
                    <a:pt x="43529" y="55626"/>
                    <a:pt x="43529" y="55626"/>
                  </a:cubicBezTo>
                  <a:lnTo>
                    <a:pt x="9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86B9011-1231-7C36-418C-36CF561D17B3}"/>
                </a:ext>
              </a:extLst>
            </p:cNvPr>
            <p:cNvSpPr/>
            <p:nvPr/>
          </p:nvSpPr>
          <p:spPr>
            <a:xfrm>
              <a:off x="565848" y="3130962"/>
              <a:ext cx="500157" cy="172307"/>
            </a:xfrm>
            <a:custGeom>
              <a:avLst/>
              <a:gdLst>
                <a:gd name="connsiteX0" fmla="*/ 29242 w 500157"/>
                <a:gd name="connsiteY0" fmla="*/ 0 h 172307"/>
                <a:gd name="connsiteX1" fmla="*/ 0 w 500157"/>
                <a:gd name="connsiteY1" fmla="*/ 29146 h 172307"/>
                <a:gd name="connsiteX2" fmla="*/ 0 w 500157"/>
                <a:gd name="connsiteY2" fmla="*/ 161544 h 172307"/>
                <a:gd name="connsiteX3" fmla="*/ 226695 w 500157"/>
                <a:gd name="connsiteY3" fmla="*/ 161544 h 172307"/>
                <a:gd name="connsiteX4" fmla="*/ 237554 w 500157"/>
                <a:gd name="connsiteY4" fmla="*/ 172307 h 172307"/>
                <a:gd name="connsiteX5" fmla="*/ 456248 w 500157"/>
                <a:gd name="connsiteY5" fmla="*/ 172307 h 172307"/>
                <a:gd name="connsiteX6" fmla="*/ 500158 w 500157"/>
                <a:gd name="connsiteY6" fmla="*/ 128492 h 172307"/>
                <a:gd name="connsiteX7" fmla="*/ 34195 w 500157"/>
                <a:gd name="connsiteY7" fmla="*/ 128492 h 172307"/>
                <a:gd name="connsiteX8" fmla="*/ 29242 w 500157"/>
                <a:gd name="connsiteY8" fmla="*/ 0 h 17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157" h="172307">
                  <a:moveTo>
                    <a:pt x="29242" y="0"/>
                  </a:moveTo>
                  <a:lnTo>
                    <a:pt x="0" y="29146"/>
                  </a:lnTo>
                  <a:lnTo>
                    <a:pt x="0" y="161544"/>
                  </a:lnTo>
                  <a:lnTo>
                    <a:pt x="226695" y="161544"/>
                  </a:lnTo>
                  <a:lnTo>
                    <a:pt x="237554" y="172307"/>
                  </a:lnTo>
                  <a:lnTo>
                    <a:pt x="456248" y="172307"/>
                  </a:lnTo>
                  <a:lnTo>
                    <a:pt x="500158" y="128492"/>
                  </a:lnTo>
                  <a:lnTo>
                    <a:pt x="34195" y="128492"/>
                  </a:lnTo>
                  <a:lnTo>
                    <a:pt x="2924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79595F5-2A91-BD0B-6657-8F0C831C4388}"/>
                </a:ext>
              </a:extLst>
            </p:cNvPr>
            <p:cNvSpPr/>
            <p:nvPr/>
          </p:nvSpPr>
          <p:spPr>
            <a:xfrm>
              <a:off x="3020727" y="3236023"/>
              <a:ext cx="2305050" cy="31813"/>
            </a:xfrm>
            <a:custGeom>
              <a:avLst/>
              <a:gdLst>
                <a:gd name="connsiteX0" fmla="*/ 2287048 w 2305050"/>
                <a:gd name="connsiteY0" fmla="*/ 31813 h 31813"/>
                <a:gd name="connsiteX1" fmla="*/ 354521 w 2305050"/>
                <a:gd name="connsiteY1" fmla="*/ 31813 h 31813"/>
                <a:gd name="connsiteX2" fmla="*/ 335089 w 2305050"/>
                <a:gd name="connsiteY2" fmla="*/ 12382 h 31813"/>
                <a:gd name="connsiteX3" fmla="*/ 0 w 2305050"/>
                <a:gd name="connsiteY3" fmla="*/ 12382 h 31813"/>
                <a:gd name="connsiteX4" fmla="*/ 0 w 2305050"/>
                <a:gd name="connsiteY4" fmla="*/ 0 h 31813"/>
                <a:gd name="connsiteX5" fmla="*/ 340233 w 2305050"/>
                <a:gd name="connsiteY5" fmla="*/ 0 h 31813"/>
                <a:gd name="connsiteX6" fmla="*/ 359664 w 2305050"/>
                <a:gd name="connsiteY6" fmla="*/ 19526 h 31813"/>
                <a:gd name="connsiteX7" fmla="*/ 2281904 w 2305050"/>
                <a:gd name="connsiteY7" fmla="*/ 19526 h 31813"/>
                <a:gd name="connsiteX8" fmla="*/ 2296287 w 2305050"/>
                <a:gd name="connsiteY8" fmla="*/ 5048 h 31813"/>
                <a:gd name="connsiteX9" fmla="*/ 2305050 w 2305050"/>
                <a:gd name="connsiteY9" fmla="*/ 13811 h 31813"/>
                <a:gd name="connsiteX10" fmla="*/ 2287048 w 2305050"/>
                <a:gd name="connsiteY10" fmla="*/ 31813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5050" h="31813">
                  <a:moveTo>
                    <a:pt x="2287048" y="31813"/>
                  </a:moveTo>
                  <a:lnTo>
                    <a:pt x="354521" y="31813"/>
                  </a:lnTo>
                  <a:lnTo>
                    <a:pt x="335089" y="12382"/>
                  </a:lnTo>
                  <a:lnTo>
                    <a:pt x="0" y="12382"/>
                  </a:lnTo>
                  <a:lnTo>
                    <a:pt x="0" y="0"/>
                  </a:lnTo>
                  <a:lnTo>
                    <a:pt x="340233" y="0"/>
                  </a:lnTo>
                  <a:lnTo>
                    <a:pt x="359664" y="19526"/>
                  </a:lnTo>
                  <a:lnTo>
                    <a:pt x="2281904" y="19526"/>
                  </a:lnTo>
                  <a:lnTo>
                    <a:pt x="2296287" y="5048"/>
                  </a:lnTo>
                  <a:lnTo>
                    <a:pt x="2305050" y="13811"/>
                  </a:lnTo>
                  <a:lnTo>
                    <a:pt x="2287048" y="318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9201E53-4AD8-5C92-A3DE-EA8090498FE6}"/>
                </a:ext>
              </a:extLst>
            </p:cNvPr>
            <p:cNvSpPr/>
            <p:nvPr/>
          </p:nvSpPr>
          <p:spPr>
            <a:xfrm>
              <a:off x="3521646" y="3264598"/>
              <a:ext cx="1754124" cy="17716"/>
            </a:xfrm>
            <a:custGeom>
              <a:avLst/>
              <a:gdLst>
                <a:gd name="connsiteX0" fmla="*/ 1754124 w 1754124"/>
                <a:gd name="connsiteY0" fmla="*/ 95 h 17716"/>
                <a:gd name="connsiteX1" fmla="*/ 1736503 w 1754124"/>
                <a:gd name="connsiteY1" fmla="*/ 17717 h 17716"/>
                <a:gd name="connsiteX2" fmla="*/ 17717 w 1754124"/>
                <a:gd name="connsiteY2" fmla="*/ 17717 h 17716"/>
                <a:gd name="connsiteX3" fmla="*/ 0 w 1754124"/>
                <a:gd name="connsiteY3" fmla="*/ 0 h 17716"/>
                <a:gd name="connsiteX4" fmla="*/ 1754124 w 1754124"/>
                <a:gd name="connsiteY4" fmla="*/ 95 h 1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124" h="17716">
                  <a:moveTo>
                    <a:pt x="1754124" y="95"/>
                  </a:moveTo>
                  <a:lnTo>
                    <a:pt x="1736503" y="17717"/>
                  </a:lnTo>
                  <a:lnTo>
                    <a:pt x="17717" y="17717"/>
                  </a:lnTo>
                  <a:lnTo>
                    <a:pt x="0" y="0"/>
                  </a:lnTo>
                  <a:cubicBezTo>
                    <a:pt x="0" y="0"/>
                    <a:pt x="1752981" y="95"/>
                    <a:pt x="1754124" y="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56F5DEF-9EC2-1FE8-44CF-24823ED24ADC}"/>
                </a:ext>
              </a:extLst>
            </p:cNvPr>
            <p:cNvSpPr/>
            <p:nvPr/>
          </p:nvSpPr>
          <p:spPr>
            <a:xfrm>
              <a:off x="1829816" y="3110960"/>
              <a:ext cx="172878" cy="87863"/>
            </a:xfrm>
            <a:custGeom>
              <a:avLst/>
              <a:gdLst>
                <a:gd name="connsiteX0" fmla="*/ 0 w 172878"/>
                <a:gd name="connsiteY0" fmla="*/ 0 h 87863"/>
                <a:gd name="connsiteX1" fmla="*/ 44577 w 172878"/>
                <a:gd name="connsiteY1" fmla="*/ 44577 h 87863"/>
                <a:gd name="connsiteX2" fmla="*/ 94297 w 172878"/>
                <a:gd name="connsiteY2" fmla="*/ 44577 h 87863"/>
                <a:gd name="connsiteX3" fmla="*/ 137541 w 172878"/>
                <a:gd name="connsiteY3" fmla="*/ 87821 h 87863"/>
                <a:gd name="connsiteX4" fmla="*/ 172879 w 172878"/>
                <a:gd name="connsiteY4" fmla="*/ 87821 h 87863"/>
                <a:gd name="connsiteX5" fmla="*/ 85058 w 172878"/>
                <a:gd name="connsiteY5" fmla="*/ 0 h 87863"/>
                <a:gd name="connsiteX6" fmla="*/ 762 w 172878"/>
                <a:gd name="connsiteY6" fmla="*/ 1048 h 87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8" h="87863">
                  <a:moveTo>
                    <a:pt x="0" y="0"/>
                  </a:moveTo>
                  <a:lnTo>
                    <a:pt x="44577" y="44577"/>
                  </a:lnTo>
                  <a:lnTo>
                    <a:pt x="94297" y="44577"/>
                  </a:lnTo>
                  <a:lnTo>
                    <a:pt x="137541" y="87821"/>
                  </a:lnTo>
                  <a:cubicBezTo>
                    <a:pt x="137541" y="87821"/>
                    <a:pt x="172879" y="85534"/>
                    <a:pt x="172879" y="87821"/>
                  </a:cubicBezTo>
                  <a:cubicBezTo>
                    <a:pt x="172879" y="90107"/>
                    <a:pt x="85058" y="0"/>
                    <a:pt x="85058" y="0"/>
                  </a:cubicBezTo>
                  <a:lnTo>
                    <a:pt x="762" y="1048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ADB547A-8721-6EB0-BB2D-0901A50766D6}"/>
                </a:ext>
              </a:extLst>
            </p:cNvPr>
            <p:cNvSpPr/>
            <p:nvPr/>
          </p:nvSpPr>
          <p:spPr>
            <a:xfrm>
              <a:off x="1167257" y="3062499"/>
              <a:ext cx="111174" cy="110564"/>
            </a:xfrm>
            <a:custGeom>
              <a:avLst/>
              <a:gdLst>
                <a:gd name="connsiteX0" fmla="*/ 286 w 111174"/>
                <a:gd name="connsiteY0" fmla="*/ 110564 h 110564"/>
                <a:gd name="connsiteX1" fmla="*/ 286 w 111174"/>
                <a:gd name="connsiteY1" fmla="*/ 90466 h 110564"/>
                <a:gd name="connsiteX2" fmla="*/ 49721 w 111174"/>
                <a:gd name="connsiteY2" fmla="*/ 41032 h 110564"/>
                <a:gd name="connsiteX3" fmla="*/ 49721 w 111174"/>
                <a:gd name="connsiteY3" fmla="*/ 29983 h 110564"/>
                <a:gd name="connsiteX4" fmla="*/ 77629 w 111174"/>
                <a:gd name="connsiteY4" fmla="*/ 2074 h 110564"/>
                <a:gd name="connsiteX5" fmla="*/ 110776 w 111174"/>
                <a:gd name="connsiteY5" fmla="*/ 2074 h 110564"/>
                <a:gd name="connsiteX6" fmla="*/ 0 w 111174"/>
                <a:gd name="connsiteY6" fmla="*/ 107325 h 11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74" h="110564">
                  <a:moveTo>
                    <a:pt x="286" y="110564"/>
                  </a:moveTo>
                  <a:lnTo>
                    <a:pt x="286" y="90466"/>
                  </a:lnTo>
                  <a:lnTo>
                    <a:pt x="49721" y="41032"/>
                  </a:lnTo>
                  <a:lnTo>
                    <a:pt x="49721" y="29983"/>
                  </a:lnTo>
                  <a:lnTo>
                    <a:pt x="77629" y="2074"/>
                  </a:lnTo>
                  <a:cubicBezTo>
                    <a:pt x="77629" y="2074"/>
                    <a:pt x="115443" y="-2593"/>
                    <a:pt x="110776" y="2074"/>
                  </a:cubicBezTo>
                  <a:cubicBezTo>
                    <a:pt x="106108" y="6742"/>
                    <a:pt x="0" y="107325"/>
                    <a:pt x="0" y="10732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7A2642-F397-2A70-7EDD-2887082E062E}"/>
                </a:ext>
              </a:extLst>
            </p:cNvPr>
            <p:cNvSpPr/>
            <p:nvPr/>
          </p:nvSpPr>
          <p:spPr>
            <a:xfrm>
              <a:off x="627475" y="1895665"/>
              <a:ext cx="37909" cy="395382"/>
            </a:xfrm>
            <a:custGeom>
              <a:avLst/>
              <a:gdLst>
                <a:gd name="connsiteX0" fmla="*/ 0 w 37909"/>
                <a:gd name="connsiteY0" fmla="*/ 0 h 395382"/>
                <a:gd name="connsiteX1" fmla="*/ 37910 w 37909"/>
                <a:gd name="connsiteY1" fmla="*/ 37910 h 395382"/>
                <a:gd name="connsiteX2" fmla="*/ 37910 w 37909"/>
                <a:gd name="connsiteY2" fmla="*/ 395383 h 395382"/>
                <a:gd name="connsiteX3" fmla="*/ 19336 w 37909"/>
                <a:gd name="connsiteY3" fmla="*/ 376904 h 395382"/>
                <a:gd name="connsiteX4" fmla="*/ 19336 w 37909"/>
                <a:gd name="connsiteY4" fmla="*/ 73438 h 395382"/>
                <a:gd name="connsiteX5" fmla="*/ 0 w 37909"/>
                <a:gd name="connsiteY5" fmla="*/ 54102 h 395382"/>
                <a:gd name="connsiteX6" fmla="*/ 0 w 37909"/>
                <a:gd name="connsiteY6" fmla="*/ 0 h 3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09" h="395382">
                  <a:moveTo>
                    <a:pt x="0" y="0"/>
                  </a:moveTo>
                  <a:lnTo>
                    <a:pt x="37910" y="37910"/>
                  </a:lnTo>
                  <a:lnTo>
                    <a:pt x="37910" y="395383"/>
                  </a:lnTo>
                  <a:lnTo>
                    <a:pt x="19336" y="376904"/>
                  </a:lnTo>
                  <a:lnTo>
                    <a:pt x="19336" y="73438"/>
                  </a:lnTo>
                  <a:lnTo>
                    <a:pt x="0" y="5410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67038A0-BFA3-6454-AA4C-80C6A55D1D46}"/>
                </a:ext>
              </a:extLst>
            </p:cNvPr>
            <p:cNvSpPr/>
            <p:nvPr/>
          </p:nvSpPr>
          <p:spPr>
            <a:xfrm>
              <a:off x="658813" y="2456687"/>
              <a:ext cx="66484" cy="436530"/>
            </a:xfrm>
            <a:custGeom>
              <a:avLst/>
              <a:gdLst>
                <a:gd name="connsiteX0" fmla="*/ 0 w 66484"/>
                <a:gd name="connsiteY0" fmla="*/ 436531 h 436530"/>
                <a:gd name="connsiteX1" fmla="*/ 43720 w 66484"/>
                <a:gd name="connsiteY1" fmla="*/ 436531 h 436530"/>
                <a:gd name="connsiteX2" fmla="*/ 59150 w 66484"/>
                <a:gd name="connsiteY2" fmla="*/ 421100 h 436530"/>
                <a:gd name="connsiteX3" fmla="*/ 59150 w 66484"/>
                <a:gd name="connsiteY3" fmla="*/ 214313 h 436530"/>
                <a:gd name="connsiteX4" fmla="*/ 51054 w 66484"/>
                <a:gd name="connsiteY4" fmla="*/ 206216 h 436530"/>
                <a:gd name="connsiteX5" fmla="*/ 51054 w 66484"/>
                <a:gd name="connsiteY5" fmla="*/ 120396 h 436530"/>
                <a:gd name="connsiteX6" fmla="*/ 66484 w 66484"/>
                <a:gd name="connsiteY6" fmla="*/ 104966 h 436530"/>
                <a:gd name="connsiteX7" fmla="*/ 66484 w 66484"/>
                <a:gd name="connsiteY7" fmla="*/ 31147 h 436530"/>
                <a:gd name="connsiteX8" fmla="*/ 35338 w 66484"/>
                <a:gd name="connsiteY8" fmla="*/ 0 h 436530"/>
                <a:gd name="connsiteX9" fmla="*/ 35338 w 66484"/>
                <a:gd name="connsiteY9" fmla="*/ 409480 h 436530"/>
                <a:gd name="connsiteX10" fmla="*/ 0 w 66484"/>
                <a:gd name="connsiteY10" fmla="*/ 436531 h 43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84" h="436530">
                  <a:moveTo>
                    <a:pt x="0" y="436531"/>
                  </a:moveTo>
                  <a:lnTo>
                    <a:pt x="43720" y="436531"/>
                  </a:lnTo>
                  <a:lnTo>
                    <a:pt x="59150" y="421100"/>
                  </a:lnTo>
                  <a:lnTo>
                    <a:pt x="59150" y="214313"/>
                  </a:lnTo>
                  <a:lnTo>
                    <a:pt x="51054" y="206216"/>
                  </a:lnTo>
                  <a:lnTo>
                    <a:pt x="51054" y="120396"/>
                  </a:lnTo>
                  <a:lnTo>
                    <a:pt x="66484" y="104966"/>
                  </a:lnTo>
                  <a:lnTo>
                    <a:pt x="66484" y="31147"/>
                  </a:lnTo>
                  <a:lnTo>
                    <a:pt x="35338" y="0"/>
                  </a:lnTo>
                  <a:lnTo>
                    <a:pt x="35338" y="409480"/>
                  </a:lnTo>
                  <a:lnTo>
                    <a:pt x="0" y="436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229AB6A-6B7D-5AAF-2380-3632C0D9D516}"/>
                </a:ext>
              </a:extLst>
            </p:cNvPr>
            <p:cNvSpPr/>
            <p:nvPr/>
          </p:nvSpPr>
          <p:spPr>
            <a:xfrm>
              <a:off x="663480" y="2747105"/>
              <a:ext cx="32004" cy="142017"/>
            </a:xfrm>
            <a:custGeom>
              <a:avLst/>
              <a:gdLst>
                <a:gd name="connsiteX0" fmla="*/ 28956 w 32004"/>
                <a:gd name="connsiteY0" fmla="*/ 0 h 142017"/>
                <a:gd name="connsiteX1" fmla="*/ 12859 w 32004"/>
                <a:gd name="connsiteY1" fmla="*/ 16097 h 142017"/>
                <a:gd name="connsiteX2" fmla="*/ 12859 w 32004"/>
                <a:gd name="connsiteY2" fmla="*/ 98203 h 142017"/>
                <a:gd name="connsiteX3" fmla="*/ 0 w 32004"/>
                <a:gd name="connsiteY3" fmla="*/ 111062 h 142017"/>
                <a:gd name="connsiteX4" fmla="*/ 0 w 32004"/>
                <a:gd name="connsiteY4" fmla="*/ 142018 h 142017"/>
                <a:gd name="connsiteX5" fmla="*/ 32004 w 32004"/>
                <a:gd name="connsiteY5" fmla="*/ 110014 h 142017"/>
                <a:gd name="connsiteX6" fmla="*/ 28956 w 32004"/>
                <a:gd name="connsiteY6" fmla="*/ 0 h 14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04" h="142017">
                  <a:moveTo>
                    <a:pt x="28956" y="0"/>
                  </a:moveTo>
                  <a:lnTo>
                    <a:pt x="12859" y="16097"/>
                  </a:lnTo>
                  <a:lnTo>
                    <a:pt x="12859" y="98203"/>
                  </a:lnTo>
                  <a:lnTo>
                    <a:pt x="0" y="111062"/>
                  </a:lnTo>
                  <a:lnTo>
                    <a:pt x="0" y="142018"/>
                  </a:lnTo>
                  <a:lnTo>
                    <a:pt x="32004" y="110014"/>
                  </a:lnTo>
                  <a:lnTo>
                    <a:pt x="2895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2B050AE-1B16-7FA6-4287-FD1A03DD43D9}"/>
                </a:ext>
              </a:extLst>
            </p:cNvPr>
            <p:cNvSpPr/>
            <p:nvPr/>
          </p:nvSpPr>
          <p:spPr>
            <a:xfrm>
              <a:off x="1366139" y="1335690"/>
              <a:ext cx="584739" cy="79438"/>
            </a:xfrm>
            <a:custGeom>
              <a:avLst/>
              <a:gdLst>
                <a:gd name="connsiteX0" fmla="*/ 584740 w 584739"/>
                <a:gd name="connsiteY0" fmla="*/ 23146 h 79438"/>
                <a:gd name="connsiteX1" fmla="*/ 518255 w 584739"/>
                <a:gd name="connsiteY1" fmla="*/ 23146 h 79438"/>
                <a:gd name="connsiteX2" fmla="*/ 495110 w 584739"/>
                <a:gd name="connsiteY2" fmla="*/ 0 h 79438"/>
                <a:gd name="connsiteX3" fmla="*/ 312611 w 584739"/>
                <a:gd name="connsiteY3" fmla="*/ 0 h 79438"/>
                <a:gd name="connsiteX4" fmla="*/ 275177 w 584739"/>
                <a:gd name="connsiteY4" fmla="*/ 37433 h 79438"/>
                <a:gd name="connsiteX5" fmla="*/ 16573 w 584739"/>
                <a:gd name="connsiteY5" fmla="*/ 37433 h 79438"/>
                <a:gd name="connsiteX6" fmla="*/ 0 w 584739"/>
                <a:gd name="connsiteY6" fmla="*/ 54102 h 79438"/>
                <a:gd name="connsiteX7" fmla="*/ 368713 w 584739"/>
                <a:gd name="connsiteY7" fmla="*/ 54102 h 79438"/>
                <a:gd name="connsiteX8" fmla="*/ 394049 w 584739"/>
                <a:gd name="connsiteY8" fmla="*/ 79439 h 79438"/>
                <a:gd name="connsiteX9" fmla="*/ 524828 w 584739"/>
                <a:gd name="connsiteY9" fmla="*/ 79439 h 79438"/>
                <a:gd name="connsiteX10" fmla="*/ 548735 w 584739"/>
                <a:gd name="connsiteY10" fmla="*/ 55531 h 79438"/>
                <a:gd name="connsiteX11" fmla="*/ 557689 w 584739"/>
                <a:gd name="connsiteY11" fmla="*/ 55531 h 79438"/>
                <a:gd name="connsiteX12" fmla="*/ 584740 w 584739"/>
                <a:gd name="connsiteY12" fmla="*/ 23146 h 7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4739" h="79438">
                  <a:moveTo>
                    <a:pt x="584740" y="23146"/>
                  </a:moveTo>
                  <a:lnTo>
                    <a:pt x="518255" y="23146"/>
                  </a:lnTo>
                  <a:lnTo>
                    <a:pt x="495110" y="0"/>
                  </a:lnTo>
                  <a:lnTo>
                    <a:pt x="312611" y="0"/>
                  </a:lnTo>
                  <a:lnTo>
                    <a:pt x="275177" y="37433"/>
                  </a:lnTo>
                  <a:lnTo>
                    <a:pt x="16573" y="37433"/>
                  </a:lnTo>
                  <a:lnTo>
                    <a:pt x="0" y="54102"/>
                  </a:lnTo>
                  <a:lnTo>
                    <a:pt x="368713" y="54102"/>
                  </a:lnTo>
                  <a:lnTo>
                    <a:pt x="394049" y="79439"/>
                  </a:lnTo>
                  <a:lnTo>
                    <a:pt x="524828" y="79439"/>
                  </a:lnTo>
                  <a:lnTo>
                    <a:pt x="548735" y="55531"/>
                  </a:lnTo>
                  <a:lnTo>
                    <a:pt x="557689" y="55531"/>
                  </a:lnTo>
                  <a:lnTo>
                    <a:pt x="584740" y="231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897CC41-DEFF-293E-DE81-971B5DCF4163}"/>
                </a:ext>
              </a:extLst>
            </p:cNvPr>
            <p:cNvSpPr/>
            <p:nvPr/>
          </p:nvSpPr>
          <p:spPr>
            <a:xfrm>
              <a:off x="5404167" y="1529715"/>
              <a:ext cx="44767" cy="44767"/>
            </a:xfrm>
            <a:custGeom>
              <a:avLst/>
              <a:gdLst>
                <a:gd name="connsiteX0" fmla="*/ 44768 w 44767"/>
                <a:gd name="connsiteY0" fmla="*/ 22384 h 44767"/>
                <a:gd name="connsiteX1" fmla="*/ 22384 w 44767"/>
                <a:gd name="connsiteY1" fmla="*/ 44767 h 44767"/>
                <a:gd name="connsiteX2" fmla="*/ 1 w 44767"/>
                <a:gd name="connsiteY2" fmla="*/ 22384 h 44767"/>
                <a:gd name="connsiteX3" fmla="*/ 22384 w 44767"/>
                <a:gd name="connsiteY3" fmla="*/ 0 h 44767"/>
                <a:gd name="connsiteX4" fmla="*/ 44768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8" y="22384"/>
                  </a:moveTo>
                  <a:cubicBezTo>
                    <a:pt x="44768" y="34746"/>
                    <a:pt x="34746" y="44767"/>
                    <a:pt x="22384" y="44767"/>
                  </a:cubicBezTo>
                  <a:cubicBezTo>
                    <a:pt x="10022" y="44767"/>
                    <a:pt x="1" y="34746"/>
                    <a:pt x="1" y="22384"/>
                  </a:cubicBezTo>
                  <a:cubicBezTo>
                    <a:pt x="1" y="10022"/>
                    <a:pt x="10022" y="0"/>
                    <a:pt x="22384" y="0"/>
                  </a:cubicBezTo>
                  <a:cubicBezTo>
                    <a:pt x="34746" y="0"/>
                    <a:pt x="44768" y="10022"/>
                    <a:pt x="44768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6003270-0907-DB13-4E83-01846965F369}"/>
                </a:ext>
              </a:extLst>
            </p:cNvPr>
            <p:cNvSpPr/>
            <p:nvPr/>
          </p:nvSpPr>
          <p:spPr>
            <a:xfrm>
              <a:off x="3695478" y="1516856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8A85A46-8CDF-2149-584D-273ABACE9C5F}"/>
                </a:ext>
              </a:extLst>
            </p:cNvPr>
            <p:cNvSpPr/>
            <p:nvPr/>
          </p:nvSpPr>
          <p:spPr>
            <a:xfrm>
              <a:off x="1588167" y="3089148"/>
              <a:ext cx="44767" cy="44767"/>
            </a:xfrm>
            <a:custGeom>
              <a:avLst/>
              <a:gdLst>
                <a:gd name="connsiteX0" fmla="*/ 44767 w 44767"/>
                <a:gd name="connsiteY0" fmla="*/ 22384 h 44767"/>
                <a:gd name="connsiteX1" fmla="*/ 22384 w 44767"/>
                <a:gd name="connsiteY1" fmla="*/ 44768 h 44767"/>
                <a:gd name="connsiteX2" fmla="*/ 0 w 44767"/>
                <a:gd name="connsiteY2" fmla="*/ 22384 h 44767"/>
                <a:gd name="connsiteX3" fmla="*/ 22384 w 44767"/>
                <a:gd name="connsiteY3" fmla="*/ 0 h 44767"/>
                <a:gd name="connsiteX4" fmla="*/ 44767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44767" y="22384"/>
                  </a:moveTo>
                  <a:cubicBezTo>
                    <a:pt x="44767" y="34746"/>
                    <a:pt x="34746" y="44768"/>
                    <a:pt x="22384" y="44768"/>
                  </a:cubicBezTo>
                  <a:cubicBezTo>
                    <a:pt x="10022" y="44768"/>
                    <a:pt x="0" y="34746"/>
                    <a:pt x="0" y="22384"/>
                  </a:cubicBezTo>
                  <a:cubicBezTo>
                    <a:pt x="0" y="10022"/>
                    <a:pt x="10022" y="0"/>
                    <a:pt x="22384" y="0"/>
                  </a:cubicBezTo>
                  <a:cubicBezTo>
                    <a:pt x="34746" y="0"/>
                    <a:pt x="44767" y="10021"/>
                    <a:pt x="44767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2392FE-E073-60E0-5903-98FDEE60EF36}"/>
                </a:ext>
              </a:extLst>
            </p:cNvPr>
            <p:cNvSpPr/>
            <p:nvPr/>
          </p:nvSpPr>
          <p:spPr>
            <a:xfrm>
              <a:off x="1266031" y="3033712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7 w 44767"/>
                <a:gd name="connsiteY2" fmla="*/ 22384 h 44767"/>
                <a:gd name="connsiteX3" fmla="*/ 22384 w 44767"/>
                <a:gd name="connsiteY3" fmla="*/ 44767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7" y="10001"/>
                    <a:pt x="44767" y="22384"/>
                  </a:cubicBezTo>
                  <a:cubicBezTo>
                    <a:pt x="44767" y="34766"/>
                    <a:pt x="34766" y="44767"/>
                    <a:pt x="22384" y="44767"/>
                  </a:cubicBezTo>
                  <a:cubicBezTo>
                    <a:pt x="10001" y="44767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962DE86-B8C0-B57E-0398-7873EFDEDD46}"/>
                </a:ext>
              </a:extLst>
            </p:cNvPr>
            <p:cNvSpPr/>
            <p:nvPr/>
          </p:nvSpPr>
          <p:spPr>
            <a:xfrm>
              <a:off x="738632" y="1368647"/>
              <a:ext cx="44767" cy="44767"/>
            </a:xfrm>
            <a:custGeom>
              <a:avLst/>
              <a:gdLst>
                <a:gd name="connsiteX0" fmla="*/ 0 w 44767"/>
                <a:gd name="connsiteY0" fmla="*/ 22384 h 44767"/>
                <a:gd name="connsiteX1" fmla="*/ 22384 w 44767"/>
                <a:gd name="connsiteY1" fmla="*/ 0 h 44767"/>
                <a:gd name="connsiteX2" fmla="*/ 44768 w 44767"/>
                <a:gd name="connsiteY2" fmla="*/ 22384 h 44767"/>
                <a:gd name="connsiteX3" fmla="*/ 22384 w 44767"/>
                <a:gd name="connsiteY3" fmla="*/ 44768 h 44767"/>
                <a:gd name="connsiteX4" fmla="*/ 0 w 44767"/>
                <a:gd name="connsiteY4" fmla="*/ 22384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7" h="44767">
                  <a:moveTo>
                    <a:pt x="0" y="22384"/>
                  </a:moveTo>
                  <a:cubicBezTo>
                    <a:pt x="0" y="10001"/>
                    <a:pt x="10001" y="0"/>
                    <a:pt x="22384" y="0"/>
                  </a:cubicBezTo>
                  <a:cubicBezTo>
                    <a:pt x="34766" y="0"/>
                    <a:pt x="44768" y="10001"/>
                    <a:pt x="44768" y="22384"/>
                  </a:cubicBezTo>
                  <a:cubicBezTo>
                    <a:pt x="44768" y="34766"/>
                    <a:pt x="34766" y="44768"/>
                    <a:pt x="22384" y="44768"/>
                  </a:cubicBezTo>
                  <a:cubicBezTo>
                    <a:pt x="10001" y="44768"/>
                    <a:pt x="0" y="34766"/>
                    <a:pt x="0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6" name="Graphic 150">
            <a:extLst>
              <a:ext uri="{FF2B5EF4-FFF2-40B4-BE49-F238E27FC236}">
                <a16:creationId xmlns:a16="http://schemas.microsoft.com/office/drawing/2014/main" id="{87EE683C-C374-46E8-1534-4F22EE4EC394}"/>
              </a:ext>
            </a:extLst>
          </p:cNvPr>
          <p:cNvGrpSpPr/>
          <p:nvPr userDrawn="1"/>
        </p:nvGrpSpPr>
        <p:grpSpPr>
          <a:xfrm>
            <a:off x="10697209" y="1269966"/>
            <a:ext cx="817816" cy="817868"/>
            <a:chOff x="11899415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EFFEAF-17D4-3D92-2657-91950BCFB42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AF4FCC5-AAF6-2909-006B-7F26535A132B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9" name="Graphic 150">
            <a:extLst>
              <a:ext uri="{FF2B5EF4-FFF2-40B4-BE49-F238E27FC236}">
                <a16:creationId xmlns:a16="http://schemas.microsoft.com/office/drawing/2014/main" id="{D71EC5CE-7E3B-E572-C212-011234F30F4A}"/>
              </a:ext>
            </a:extLst>
          </p:cNvPr>
          <p:cNvGrpSpPr/>
          <p:nvPr userDrawn="1"/>
        </p:nvGrpSpPr>
        <p:grpSpPr>
          <a:xfrm>
            <a:off x="4949351" y="1269966"/>
            <a:ext cx="817816" cy="817868"/>
            <a:chOff x="11899415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1BAFA61-9823-5D4E-DAFF-9DF18385704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7B6DC7-9C0F-26FF-9B6B-C82C57B23EDA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" name="Graphic 150">
            <a:extLst>
              <a:ext uri="{FF2B5EF4-FFF2-40B4-BE49-F238E27FC236}">
                <a16:creationId xmlns:a16="http://schemas.microsoft.com/office/drawing/2014/main" id="{41669D39-F8F0-0F9B-021E-99DD1A888C8F}"/>
              </a:ext>
            </a:extLst>
          </p:cNvPr>
          <p:cNvGrpSpPr/>
          <p:nvPr userDrawn="1"/>
        </p:nvGrpSpPr>
        <p:grpSpPr>
          <a:xfrm>
            <a:off x="10697210" y="3769326"/>
            <a:ext cx="817816" cy="817868"/>
            <a:chOff x="11899415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6D3BD4A-52F9-F376-A1D3-50ABBD85E194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894B4C8-8523-F4F5-FD64-4E2C9A114F97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5" name="Graphic 150">
            <a:extLst>
              <a:ext uri="{FF2B5EF4-FFF2-40B4-BE49-F238E27FC236}">
                <a16:creationId xmlns:a16="http://schemas.microsoft.com/office/drawing/2014/main" id="{9EE4FA40-DD09-A463-7109-3B729F871263}"/>
              </a:ext>
            </a:extLst>
          </p:cNvPr>
          <p:cNvGrpSpPr/>
          <p:nvPr userDrawn="1"/>
        </p:nvGrpSpPr>
        <p:grpSpPr>
          <a:xfrm>
            <a:off x="4949351" y="3769326"/>
            <a:ext cx="817816" cy="817868"/>
            <a:chOff x="11899415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448D47D-FF1F-EE05-75D1-4AEAC8DFBA36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05DCF68-6A8B-DB68-4669-F40B9757E269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0431802F-96FB-B00A-7CA2-673503B299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0150" y="1360792"/>
            <a:ext cx="636218" cy="636218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71" name="Text Placeholder 169">
            <a:extLst>
              <a:ext uri="{FF2B5EF4-FFF2-40B4-BE49-F238E27FC236}">
                <a16:creationId xmlns:a16="http://schemas.microsoft.com/office/drawing/2014/main" id="{CE875FDB-7090-1E19-4F79-2A6CAC7487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88008" y="1360791"/>
            <a:ext cx="636218" cy="636218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72" name="Text Placeholder 169">
            <a:extLst>
              <a:ext uri="{FF2B5EF4-FFF2-40B4-BE49-F238E27FC236}">
                <a16:creationId xmlns:a16="http://schemas.microsoft.com/office/drawing/2014/main" id="{D1DF747F-8C19-972E-E3BE-53B3A3F9E6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150" y="3860151"/>
            <a:ext cx="636218" cy="636218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73" name="Text Placeholder 169">
            <a:extLst>
              <a:ext uri="{FF2B5EF4-FFF2-40B4-BE49-F238E27FC236}">
                <a16:creationId xmlns:a16="http://schemas.microsoft.com/office/drawing/2014/main" id="{3F3BC3A1-6F9E-0D7B-962F-611D2509C9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88008" y="3860151"/>
            <a:ext cx="636218" cy="636218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74" name="Text Placeholder 9">
            <a:extLst>
              <a:ext uri="{FF2B5EF4-FFF2-40B4-BE49-F238E27FC236}">
                <a16:creationId xmlns:a16="http://schemas.microsoft.com/office/drawing/2014/main" id="{C6853D8F-B599-35F6-6EBB-3FBF9B0402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5330" y="1873700"/>
            <a:ext cx="3927828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5" name="Text Placeholder 9">
            <a:extLst>
              <a:ext uri="{FF2B5EF4-FFF2-40B4-BE49-F238E27FC236}">
                <a16:creationId xmlns:a16="http://schemas.microsoft.com/office/drawing/2014/main" id="{7CC8DCC9-57B4-CDD7-CE35-A5C9C9C26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5330" y="2075783"/>
            <a:ext cx="4687999" cy="1032701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6" name="Text Placeholder 9">
            <a:extLst>
              <a:ext uri="{FF2B5EF4-FFF2-40B4-BE49-F238E27FC236}">
                <a16:creationId xmlns:a16="http://schemas.microsoft.com/office/drawing/2014/main" id="{0F7D8EE2-C4D1-24F7-E7C0-A8B6DC7BA7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5330" y="4367155"/>
            <a:ext cx="3927828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7" name="Text Placeholder 9">
            <a:extLst>
              <a:ext uri="{FF2B5EF4-FFF2-40B4-BE49-F238E27FC236}">
                <a16:creationId xmlns:a16="http://schemas.microsoft.com/office/drawing/2014/main" id="{3C31A133-13B0-9235-9D30-0F652A430E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5330" y="4569238"/>
            <a:ext cx="4687999" cy="1032701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8" name="Text Placeholder 9">
            <a:extLst>
              <a:ext uri="{FF2B5EF4-FFF2-40B4-BE49-F238E27FC236}">
                <a16:creationId xmlns:a16="http://schemas.microsoft.com/office/drawing/2014/main" id="{000600AF-14BF-7205-1A81-D7004D42BD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654" y="1873700"/>
            <a:ext cx="3927828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9" name="Text Placeholder 9">
            <a:extLst>
              <a:ext uri="{FF2B5EF4-FFF2-40B4-BE49-F238E27FC236}">
                <a16:creationId xmlns:a16="http://schemas.microsoft.com/office/drawing/2014/main" id="{30972815-C93B-5F11-78A8-BB7922C664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27654" y="2075783"/>
            <a:ext cx="4687999" cy="1032701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0" name="Text Placeholder 9">
            <a:extLst>
              <a:ext uri="{FF2B5EF4-FFF2-40B4-BE49-F238E27FC236}">
                <a16:creationId xmlns:a16="http://schemas.microsoft.com/office/drawing/2014/main" id="{52461C03-479E-C0D8-458B-8562653F37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27654" y="4367155"/>
            <a:ext cx="3927828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1" name="Text Placeholder 9">
            <a:extLst>
              <a:ext uri="{FF2B5EF4-FFF2-40B4-BE49-F238E27FC236}">
                <a16:creationId xmlns:a16="http://schemas.microsoft.com/office/drawing/2014/main" id="{3A692AD2-7EBB-A423-C428-608CC025D0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27654" y="4569238"/>
            <a:ext cx="4687999" cy="1032701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BB7C3F9-C0A3-9C25-98E6-CE310F37D823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3E1B2-78A6-44A8-9640-7EC7FE27A0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0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D213ABE-8F03-390B-7570-5AA44E85E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C50FAF4-AA3D-8BB2-B5EB-9E6756E6A517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E277B3-6EA1-4A63-9E54-79576FCF6C66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7CB246-3AE0-93E4-92CF-A1CA3A7EDE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10" name="Graphic 150">
              <a:extLst>
                <a:ext uri="{FF2B5EF4-FFF2-40B4-BE49-F238E27FC236}">
                  <a16:creationId xmlns:a16="http://schemas.microsoft.com/office/drawing/2014/main" id="{CD93C957-99CC-6A3B-A047-CFDEDCE19B94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2A2375A-4454-8B18-BD32-8B4E167FDE6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619AAC5-8847-995A-A2E8-B661F440EC9F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29445BE-753D-210B-2BBF-4D9A0E742908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150">
              <a:extLst>
                <a:ext uri="{FF2B5EF4-FFF2-40B4-BE49-F238E27FC236}">
                  <a16:creationId xmlns:a16="http://schemas.microsoft.com/office/drawing/2014/main" id="{E53583C7-B465-941A-5821-A55DD1EB5D21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BAFC276-B1AD-7100-2AA4-28324E587AB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B1877C7-BD62-A025-FC41-C1EDB5C9BF8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150">
              <a:extLst>
                <a:ext uri="{FF2B5EF4-FFF2-40B4-BE49-F238E27FC236}">
                  <a16:creationId xmlns:a16="http://schemas.microsoft.com/office/drawing/2014/main" id="{0F6E250A-F39A-F77A-8827-F5D4BA8CC92D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DD2B53-523C-5AF3-1C63-B50826DC73E5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953B4A0-AAC4-C8B6-D460-E33FEA87555B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02C7FF2-29A2-6752-B07A-4C15BBBE52F6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150">
              <a:extLst>
                <a:ext uri="{FF2B5EF4-FFF2-40B4-BE49-F238E27FC236}">
                  <a16:creationId xmlns:a16="http://schemas.microsoft.com/office/drawing/2014/main" id="{2F2967C6-9DA1-5C12-9D35-E153799D3FE6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D17F0D5-8F75-6348-D47B-06D88EF48F7E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9F13238-EF60-4A2D-D5AB-3419CC87612D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6534567-71CD-8B18-8F9F-E13ADB1E7D39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DF1AB3D-06E7-7451-4F82-E1069A26BACD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249CFB9-A3DA-5929-A56F-EFE3E02B6911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151">
              <a:extLst>
                <a:ext uri="{FF2B5EF4-FFF2-40B4-BE49-F238E27FC236}">
                  <a16:creationId xmlns:a16="http://schemas.microsoft.com/office/drawing/2014/main" id="{ABDC99D3-B584-309A-14A7-ADF450291C07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493D65-71D4-14CA-6525-31F56AA87D0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672B2E8-E124-E0CD-6F09-D96FFAD87A8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5911C-8A05-D0BC-F6F8-FD3EC15AF31F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E2E700C-74C7-6152-2485-024E97E485B7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5057C2-1AB3-CDC2-F9A9-358598EEC82E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F9B239A-0E32-B3A3-3FAC-F99578C9648A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aphic 151">
              <a:extLst>
                <a:ext uri="{FF2B5EF4-FFF2-40B4-BE49-F238E27FC236}">
                  <a16:creationId xmlns:a16="http://schemas.microsoft.com/office/drawing/2014/main" id="{D03513C3-6827-15F0-0671-D68874FD91FD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04EBEC5-4E92-6E05-DEF0-B69CD623A591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EA154AA-798C-405C-ADDB-18C5A9B16729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8BE99B8-E2D6-BEDE-2223-F575B1915624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aphic 151">
              <a:extLst>
                <a:ext uri="{FF2B5EF4-FFF2-40B4-BE49-F238E27FC236}">
                  <a16:creationId xmlns:a16="http://schemas.microsoft.com/office/drawing/2014/main" id="{01394F07-1E94-4158-A576-1E7626891BD4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666C2E4-2A43-BEF4-CB7E-A0BF7F5DDE74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B49C178-E67C-A83C-4DB5-FADB6CA7841B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9A9592C-3BF6-3C55-5ADF-56A0D0715B2F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aphic 151">
              <a:extLst>
                <a:ext uri="{FF2B5EF4-FFF2-40B4-BE49-F238E27FC236}">
                  <a16:creationId xmlns:a16="http://schemas.microsoft.com/office/drawing/2014/main" id="{F2B6F914-C7CA-4DAE-CDCB-F42F78E73E8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B944F84-B343-CF32-A8D4-8AAA5DA0261D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0CD2157-BAAE-A517-409E-D79AD10E4C5C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E4E00C-86D7-300B-84A8-0EB46897157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aphic 151">
              <a:extLst>
                <a:ext uri="{FF2B5EF4-FFF2-40B4-BE49-F238E27FC236}">
                  <a16:creationId xmlns:a16="http://schemas.microsoft.com/office/drawing/2014/main" id="{B94AAED8-F069-11DC-9324-DBBED7EC1D4C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ADE27ED-D025-2E5E-9B25-3ED24A8BF1D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E41565F-DB28-E259-2731-6252A45DA86C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151">
              <a:extLst>
                <a:ext uri="{FF2B5EF4-FFF2-40B4-BE49-F238E27FC236}">
                  <a16:creationId xmlns:a16="http://schemas.microsoft.com/office/drawing/2014/main" id="{ADC2A16D-CE44-1BD5-0B30-CF8879B90BAC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BE1570-65DD-8D5D-1425-B4D15AA6B28B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4D04464-9EE3-8556-676F-61B71A134441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A7AFDA-4F03-AD33-D191-7F67B0F763C5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59FB8A1-7C2B-ECAB-8885-42F6DB001370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1204EF6-2C38-A561-A20C-2B79D1665504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6E3262-3664-F569-AA5C-D743AAC6691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84729-C19E-E7D3-7209-403255BCE50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F644-A656-5B90-CC5D-0EBBA7F2DA05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E2B6050-233E-98DD-81C6-E45863DFF79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00064" y="1227064"/>
            <a:ext cx="11188700" cy="49070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72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D213ABE-8F03-390B-7570-5AA44E85E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C50FAF4-AA3D-8BB2-B5EB-9E6756E6A517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E277B3-6EA1-4A63-9E54-79576FCF6C66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7CB246-3AE0-93E4-92CF-A1CA3A7EDE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  <a:solidFill>
            <a:schemeClr val="accent1"/>
          </a:solidFill>
        </p:grpSpPr>
        <p:grpSp>
          <p:nvGrpSpPr>
            <p:cNvPr id="10" name="Graphic 150">
              <a:extLst>
                <a:ext uri="{FF2B5EF4-FFF2-40B4-BE49-F238E27FC236}">
                  <a16:creationId xmlns:a16="http://schemas.microsoft.com/office/drawing/2014/main" id="{CD93C957-99CC-6A3B-A047-CFDEDCE19B94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2A2375A-4454-8B18-BD32-8B4E167FDE6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619AAC5-8847-995A-A2E8-B661F440EC9F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29445BE-753D-210B-2BBF-4D9A0E742908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150">
              <a:extLst>
                <a:ext uri="{FF2B5EF4-FFF2-40B4-BE49-F238E27FC236}">
                  <a16:creationId xmlns:a16="http://schemas.microsoft.com/office/drawing/2014/main" id="{E53583C7-B465-941A-5821-A55DD1EB5D21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BAFC276-B1AD-7100-2AA4-28324E587AB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B1877C7-BD62-A025-FC41-C1EDB5C9BF8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150">
              <a:extLst>
                <a:ext uri="{FF2B5EF4-FFF2-40B4-BE49-F238E27FC236}">
                  <a16:creationId xmlns:a16="http://schemas.microsoft.com/office/drawing/2014/main" id="{0F6E250A-F39A-F77A-8827-F5D4BA8CC92D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DD2B53-523C-5AF3-1C63-B50826DC73E5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953B4A0-AAC4-C8B6-D460-E33FEA87555B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02C7FF2-29A2-6752-B07A-4C15BBBE52F6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150">
              <a:extLst>
                <a:ext uri="{FF2B5EF4-FFF2-40B4-BE49-F238E27FC236}">
                  <a16:creationId xmlns:a16="http://schemas.microsoft.com/office/drawing/2014/main" id="{2F2967C6-9DA1-5C12-9D35-E153799D3FE6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D17F0D5-8F75-6348-D47B-06D88EF48F7E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9F13238-EF60-4A2D-D5AB-3419CC87612D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6534567-71CD-8B18-8F9F-E13ADB1E7D39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DF1AB3D-06E7-7451-4F82-E1069A26BACD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249CFB9-A3DA-5929-A56F-EFE3E02B6911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151">
              <a:extLst>
                <a:ext uri="{FF2B5EF4-FFF2-40B4-BE49-F238E27FC236}">
                  <a16:creationId xmlns:a16="http://schemas.microsoft.com/office/drawing/2014/main" id="{ABDC99D3-B584-309A-14A7-ADF450291C07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493D65-71D4-14CA-6525-31F56AA87D0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672B2E8-E124-E0CD-6F09-D96FFAD87A8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5911C-8A05-D0BC-F6F8-FD3EC15AF31F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E2E700C-74C7-6152-2485-024E97E485B7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5057C2-1AB3-CDC2-F9A9-358598EEC82E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F9B239A-0E32-B3A3-3FAC-F99578C9648A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aphic 151">
              <a:extLst>
                <a:ext uri="{FF2B5EF4-FFF2-40B4-BE49-F238E27FC236}">
                  <a16:creationId xmlns:a16="http://schemas.microsoft.com/office/drawing/2014/main" id="{D03513C3-6827-15F0-0671-D68874FD91FD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04EBEC5-4E92-6E05-DEF0-B69CD623A591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EA154AA-798C-405C-ADDB-18C5A9B16729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8BE99B8-E2D6-BEDE-2223-F575B1915624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aphic 151">
              <a:extLst>
                <a:ext uri="{FF2B5EF4-FFF2-40B4-BE49-F238E27FC236}">
                  <a16:creationId xmlns:a16="http://schemas.microsoft.com/office/drawing/2014/main" id="{01394F07-1E94-4158-A576-1E7626891BD4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666C2E4-2A43-BEF4-CB7E-A0BF7F5DDE74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B49C178-E67C-A83C-4DB5-FADB6CA7841B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9A9592C-3BF6-3C55-5ADF-56A0D0715B2F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aphic 151">
              <a:extLst>
                <a:ext uri="{FF2B5EF4-FFF2-40B4-BE49-F238E27FC236}">
                  <a16:creationId xmlns:a16="http://schemas.microsoft.com/office/drawing/2014/main" id="{F2B6F914-C7CA-4DAE-CDCB-F42F78E73E8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B944F84-B343-CF32-A8D4-8AAA5DA0261D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0CD2157-BAAE-A517-409E-D79AD10E4C5C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E4E00C-86D7-300B-84A8-0EB46897157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aphic 151">
              <a:extLst>
                <a:ext uri="{FF2B5EF4-FFF2-40B4-BE49-F238E27FC236}">
                  <a16:creationId xmlns:a16="http://schemas.microsoft.com/office/drawing/2014/main" id="{B94AAED8-F069-11DC-9324-DBBED7EC1D4C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ADE27ED-D025-2E5E-9B25-3ED24A8BF1D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E41565F-DB28-E259-2731-6252A45DA86C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151">
              <a:extLst>
                <a:ext uri="{FF2B5EF4-FFF2-40B4-BE49-F238E27FC236}">
                  <a16:creationId xmlns:a16="http://schemas.microsoft.com/office/drawing/2014/main" id="{ADC2A16D-CE44-1BD5-0B30-CF8879B90BAC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BE1570-65DD-8D5D-1425-B4D15AA6B28B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4D04464-9EE3-8556-676F-61B71A134441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A7AFDA-4F03-AD33-D191-7F67B0F763C5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59FB8A1-7C2B-ECAB-8885-42F6DB001370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1204EF6-2C38-A561-A20C-2B79D1665504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6E3262-3664-F569-AA5C-D743AAC6691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84729-C19E-E7D3-7209-403255BCE50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F644-A656-5B90-CC5D-0EBBA7F2DA05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E2B6050-233E-98DD-81C6-E45863DFF79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00064" y="1227064"/>
            <a:ext cx="11188700" cy="49070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048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lank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3262-3664-F569-AA5C-D743AAC6691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84729-C19E-E7D3-7209-403255BCE50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E2B6050-233E-98DD-81C6-E45863DFF79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00064" y="1227064"/>
            <a:ext cx="11188700" cy="49070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1473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C50FAF4-AA3D-8BB2-B5EB-9E6756E6A517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E277B3-6EA1-4A63-9E54-79576FCF6C66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7CB246-3AE0-93E4-92CF-A1CA3A7EDE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10" name="Graphic 150">
              <a:extLst>
                <a:ext uri="{FF2B5EF4-FFF2-40B4-BE49-F238E27FC236}">
                  <a16:creationId xmlns:a16="http://schemas.microsoft.com/office/drawing/2014/main" id="{CD93C957-99CC-6A3B-A047-CFDEDCE19B94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2A2375A-4454-8B18-BD32-8B4E167FDE66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619AAC5-8847-995A-A2E8-B661F440EC9F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29445BE-753D-210B-2BBF-4D9A0E742908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150">
              <a:extLst>
                <a:ext uri="{FF2B5EF4-FFF2-40B4-BE49-F238E27FC236}">
                  <a16:creationId xmlns:a16="http://schemas.microsoft.com/office/drawing/2014/main" id="{E53583C7-B465-941A-5821-A55DD1EB5D21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BAFC276-B1AD-7100-2AA4-28324E587AB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B1877C7-BD62-A025-FC41-C1EDB5C9BF8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150">
              <a:extLst>
                <a:ext uri="{FF2B5EF4-FFF2-40B4-BE49-F238E27FC236}">
                  <a16:creationId xmlns:a16="http://schemas.microsoft.com/office/drawing/2014/main" id="{0F6E250A-F39A-F77A-8827-F5D4BA8CC92D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DD2B53-523C-5AF3-1C63-B50826DC73E5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953B4A0-AAC4-C8B6-D460-E33FEA87555B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02C7FF2-29A2-6752-B07A-4C15BBBE52F6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150">
              <a:extLst>
                <a:ext uri="{FF2B5EF4-FFF2-40B4-BE49-F238E27FC236}">
                  <a16:creationId xmlns:a16="http://schemas.microsoft.com/office/drawing/2014/main" id="{2F2967C6-9DA1-5C12-9D35-E153799D3FE6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D17F0D5-8F75-6348-D47B-06D88EF48F7E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9F13238-EF60-4A2D-D5AB-3419CC87612D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6534567-71CD-8B18-8F9F-E13ADB1E7D39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DF1AB3D-06E7-7451-4F82-E1069A26BACD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249CFB9-A3DA-5929-A56F-EFE3E02B6911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151">
              <a:extLst>
                <a:ext uri="{FF2B5EF4-FFF2-40B4-BE49-F238E27FC236}">
                  <a16:creationId xmlns:a16="http://schemas.microsoft.com/office/drawing/2014/main" id="{ABDC99D3-B584-309A-14A7-ADF450291C07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493D65-71D4-14CA-6525-31F56AA87D0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672B2E8-E124-E0CD-6F09-D96FFAD87A8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5911C-8A05-D0BC-F6F8-FD3EC15AF31F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E2E700C-74C7-6152-2485-024E97E485B7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5057C2-1AB3-CDC2-F9A9-358598EEC82E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F9B239A-0E32-B3A3-3FAC-F99578C9648A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aphic 151">
              <a:extLst>
                <a:ext uri="{FF2B5EF4-FFF2-40B4-BE49-F238E27FC236}">
                  <a16:creationId xmlns:a16="http://schemas.microsoft.com/office/drawing/2014/main" id="{D03513C3-6827-15F0-0671-D68874FD91FD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04EBEC5-4E92-6E05-DEF0-B69CD623A591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EA154AA-798C-405C-ADDB-18C5A9B16729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8BE99B8-E2D6-BEDE-2223-F575B1915624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aphic 151">
              <a:extLst>
                <a:ext uri="{FF2B5EF4-FFF2-40B4-BE49-F238E27FC236}">
                  <a16:creationId xmlns:a16="http://schemas.microsoft.com/office/drawing/2014/main" id="{01394F07-1E94-4158-A576-1E7626891BD4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666C2E4-2A43-BEF4-CB7E-A0BF7F5DDE74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B49C178-E67C-A83C-4DB5-FADB6CA7841B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9A9592C-3BF6-3C55-5ADF-56A0D0715B2F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aphic 151">
              <a:extLst>
                <a:ext uri="{FF2B5EF4-FFF2-40B4-BE49-F238E27FC236}">
                  <a16:creationId xmlns:a16="http://schemas.microsoft.com/office/drawing/2014/main" id="{F2B6F914-C7CA-4DAE-CDCB-F42F78E73E83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B944F84-B343-CF32-A8D4-8AAA5DA0261D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0CD2157-BAAE-A517-409E-D79AD10E4C5C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E4E00C-86D7-300B-84A8-0EB46897157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aphic 151">
              <a:extLst>
                <a:ext uri="{FF2B5EF4-FFF2-40B4-BE49-F238E27FC236}">
                  <a16:creationId xmlns:a16="http://schemas.microsoft.com/office/drawing/2014/main" id="{B94AAED8-F069-11DC-9324-DBBED7EC1D4C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ADE27ED-D025-2E5E-9B25-3ED24A8BF1D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E41565F-DB28-E259-2731-6252A45DA86C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151">
              <a:extLst>
                <a:ext uri="{FF2B5EF4-FFF2-40B4-BE49-F238E27FC236}">
                  <a16:creationId xmlns:a16="http://schemas.microsoft.com/office/drawing/2014/main" id="{ADC2A16D-CE44-1BD5-0B30-CF8879B90BAC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BE1570-65DD-8D5D-1425-B4D15AA6B28B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4D04464-9EE3-8556-676F-61B71A134441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A7AFDA-4F03-AD33-D191-7F67B0F763C5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59FB8A1-7C2B-ECAB-8885-42F6DB001370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1204EF6-2C38-A561-A20C-2B79D1665504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6E3262-3664-F569-AA5C-D743AAC66915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84729-C19E-E7D3-7209-403255BCE50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F644-A656-5B90-CC5D-0EBBA7F2DA05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E2B6050-233E-98DD-81C6-E45863DFF79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00064" y="1227064"/>
            <a:ext cx="11188700" cy="49070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074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Rectangle 702">
            <a:extLst>
              <a:ext uri="{FF2B5EF4-FFF2-40B4-BE49-F238E27FC236}">
                <a16:creationId xmlns:a16="http://schemas.microsoft.com/office/drawing/2014/main" id="{0CC71C80-E23F-53C6-76E4-F27B6BBAC0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948" name="Rectangle: Diagonal Corners Snipped 947">
            <a:extLst>
              <a:ext uri="{FF2B5EF4-FFF2-40B4-BE49-F238E27FC236}">
                <a16:creationId xmlns:a16="http://schemas.microsoft.com/office/drawing/2014/main" id="{C925E873-5CCC-5599-13F5-29DA74586DBE}"/>
              </a:ext>
            </a:extLst>
          </p:cNvPr>
          <p:cNvSpPr/>
          <p:nvPr userDrawn="1"/>
        </p:nvSpPr>
        <p:spPr>
          <a:xfrm>
            <a:off x="842220" y="582661"/>
            <a:ext cx="4332242" cy="4019914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9AAA3-CDC5-C6B3-2C16-E5D96C2FD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6385" y="2561371"/>
            <a:ext cx="3603625" cy="2051480"/>
          </a:xfrm>
        </p:spPr>
        <p:txBody>
          <a:bodyPr>
            <a:noAutofit/>
          </a:bodyPr>
          <a:lstStyle>
            <a:lvl1pPr>
              <a:defRPr sz="1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grpSp>
        <p:nvGrpSpPr>
          <p:cNvPr id="886" name="Group 885">
            <a:extLst>
              <a:ext uri="{FF2B5EF4-FFF2-40B4-BE49-F238E27FC236}">
                <a16:creationId xmlns:a16="http://schemas.microsoft.com/office/drawing/2014/main" id="{9C531568-2FFD-B0E4-2906-140127082023}"/>
              </a:ext>
            </a:extLst>
          </p:cNvPr>
          <p:cNvGrpSpPr/>
          <p:nvPr userDrawn="1"/>
        </p:nvGrpSpPr>
        <p:grpSpPr>
          <a:xfrm>
            <a:off x="1707787" y="503909"/>
            <a:ext cx="10183886" cy="5772076"/>
            <a:chOff x="2636384" y="1677080"/>
            <a:chExt cx="8486679" cy="4810124"/>
          </a:xfrm>
        </p:grpSpPr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BEAB7604-B564-E692-8BFF-891D89BF485D}"/>
                </a:ext>
              </a:extLst>
            </p:cNvPr>
            <p:cNvSpPr/>
            <p:nvPr/>
          </p:nvSpPr>
          <p:spPr>
            <a:xfrm>
              <a:off x="6271505" y="6017527"/>
              <a:ext cx="370427" cy="216503"/>
            </a:xfrm>
            <a:custGeom>
              <a:avLst/>
              <a:gdLst>
                <a:gd name="connsiteX0" fmla="*/ 216313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16313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16313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1631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94303B3-7D4A-0D1D-C278-B62271034E6A}"/>
                </a:ext>
              </a:extLst>
            </p:cNvPr>
            <p:cNvSpPr/>
            <p:nvPr/>
          </p:nvSpPr>
          <p:spPr>
            <a:xfrm>
              <a:off x="6536204" y="6017527"/>
              <a:ext cx="370427" cy="216503"/>
            </a:xfrm>
            <a:custGeom>
              <a:avLst/>
              <a:gdLst>
                <a:gd name="connsiteX0" fmla="*/ 216313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16313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16313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1631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95FF6D0-34E2-04C4-DB16-D7C146125141}"/>
                </a:ext>
              </a:extLst>
            </p:cNvPr>
            <p:cNvSpPr/>
            <p:nvPr/>
          </p:nvSpPr>
          <p:spPr>
            <a:xfrm>
              <a:off x="6800904" y="6017527"/>
              <a:ext cx="370427" cy="216503"/>
            </a:xfrm>
            <a:custGeom>
              <a:avLst/>
              <a:gdLst>
                <a:gd name="connsiteX0" fmla="*/ 216218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16218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16218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16218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8CDC4D63-9C5F-2FE6-58AF-9AC432F1D4B5}"/>
                </a:ext>
              </a:extLst>
            </p:cNvPr>
            <p:cNvSpPr/>
            <p:nvPr/>
          </p:nvSpPr>
          <p:spPr>
            <a:xfrm>
              <a:off x="6018520" y="6017527"/>
              <a:ext cx="370427" cy="216503"/>
            </a:xfrm>
            <a:custGeom>
              <a:avLst/>
              <a:gdLst>
                <a:gd name="connsiteX0" fmla="*/ 216313 w 370427"/>
                <a:gd name="connsiteY0" fmla="*/ 0 h 216503"/>
                <a:gd name="connsiteX1" fmla="*/ 370427 w 370427"/>
                <a:gd name="connsiteY1" fmla="*/ 0 h 216503"/>
                <a:gd name="connsiteX2" fmla="*/ 154115 w 370427"/>
                <a:gd name="connsiteY2" fmla="*/ 216313 h 216503"/>
                <a:gd name="connsiteX3" fmla="*/ 0 w 370427"/>
                <a:gd name="connsiteY3" fmla="*/ 216503 h 216503"/>
                <a:gd name="connsiteX4" fmla="*/ 216313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16313" y="0"/>
                  </a:moveTo>
                  <a:lnTo>
                    <a:pt x="370427" y="0"/>
                  </a:lnTo>
                  <a:lnTo>
                    <a:pt x="154115" y="216313"/>
                  </a:lnTo>
                  <a:lnTo>
                    <a:pt x="0" y="216503"/>
                  </a:lnTo>
                  <a:lnTo>
                    <a:pt x="21631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8D1ACA6F-4ED9-9A19-D1E9-073E066FCB24}"/>
                </a:ext>
              </a:extLst>
            </p:cNvPr>
            <p:cNvSpPr/>
            <p:nvPr/>
          </p:nvSpPr>
          <p:spPr>
            <a:xfrm>
              <a:off x="5505314" y="6017527"/>
              <a:ext cx="370427" cy="216503"/>
            </a:xfrm>
            <a:custGeom>
              <a:avLst/>
              <a:gdLst>
                <a:gd name="connsiteX0" fmla="*/ 216313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16313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16313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1631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A9FC74E1-E768-BD90-3BA4-BDDC44F20E84}"/>
                </a:ext>
              </a:extLst>
            </p:cNvPr>
            <p:cNvSpPr/>
            <p:nvPr/>
          </p:nvSpPr>
          <p:spPr>
            <a:xfrm>
              <a:off x="5756392" y="6017527"/>
              <a:ext cx="370427" cy="216503"/>
            </a:xfrm>
            <a:custGeom>
              <a:avLst/>
              <a:gdLst>
                <a:gd name="connsiteX0" fmla="*/ 220694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20694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20694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20694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A7450A7D-DB8D-A75D-F9AE-1539B7E06864}"/>
                </a:ext>
              </a:extLst>
            </p:cNvPr>
            <p:cNvSpPr/>
            <p:nvPr/>
          </p:nvSpPr>
          <p:spPr>
            <a:xfrm>
              <a:off x="5240042" y="6017527"/>
              <a:ext cx="370427" cy="216503"/>
            </a:xfrm>
            <a:custGeom>
              <a:avLst/>
              <a:gdLst>
                <a:gd name="connsiteX0" fmla="*/ 220694 w 370427"/>
                <a:gd name="connsiteY0" fmla="*/ 0 h 216503"/>
                <a:gd name="connsiteX1" fmla="*/ 370427 w 370427"/>
                <a:gd name="connsiteY1" fmla="*/ 0 h 216503"/>
                <a:gd name="connsiteX2" fmla="*/ 154114 w 370427"/>
                <a:gd name="connsiteY2" fmla="*/ 216313 h 216503"/>
                <a:gd name="connsiteX3" fmla="*/ 0 w 370427"/>
                <a:gd name="connsiteY3" fmla="*/ 216503 h 216503"/>
                <a:gd name="connsiteX4" fmla="*/ 220694 w 370427"/>
                <a:gd name="connsiteY4" fmla="*/ 0 h 2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427" h="216503">
                  <a:moveTo>
                    <a:pt x="220694" y="0"/>
                  </a:moveTo>
                  <a:lnTo>
                    <a:pt x="370427" y="0"/>
                  </a:lnTo>
                  <a:lnTo>
                    <a:pt x="154114" y="216313"/>
                  </a:lnTo>
                  <a:lnTo>
                    <a:pt x="0" y="216503"/>
                  </a:lnTo>
                  <a:lnTo>
                    <a:pt x="220694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2B362910-4F78-494B-7853-5FCC05A0AC23}"/>
                </a:ext>
              </a:extLst>
            </p:cNvPr>
            <p:cNvSpPr/>
            <p:nvPr/>
          </p:nvSpPr>
          <p:spPr>
            <a:xfrm>
              <a:off x="2636384" y="2259057"/>
              <a:ext cx="3344799" cy="335089"/>
            </a:xfrm>
            <a:custGeom>
              <a:avLst/>
              <a:gdLst>
                <a:gd name="connsiteX0" fmla="*/ 314801 w 3344799"/>
                <a:gd name="connsiteY0" fmla="*/ 0 h 335089"/>
                <a:gd name="connsiteX1" fmla="*/ 3344799 w 3344799"/>
                <a:gd name="connsiteY1" fmla="*/ 0 h 335089"/>
                <a:gd name="connsiteX2" fmla="*/ 3344799 w 3344799"/>
                <a:gd name="connsiteY2" fmla="*/ 28670 h 335089"/>
                <a:gd name="connsiteX3" fmla="*/ 326708 w 3344799"/>
                <a:gd name="connsiteY3" fmla="*/ 28670 h 335089"/>
                <a:gd name="connsiteX4" fmla="*/ 20288 w 3344799"/>
                <a:gd name="connsiteY4" fmla="*/ 335090 h 335089"/>
                <a:gd name="connsiteX5" fmla="*/ 0 w 3344799"/>
                <a:gd name="connsiteY5" fmla="*/ 314801 h 335089"/>
                <a:gd name="connsiteX6" fmla="*/ 314801 w 3344799"/>
                <a:gd name="connsiteY6" fmla="*/ 0 h 33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4799" h="335089">
                  <a:moveTo>
                    <a:pt x="314801" y="0"/>
                  </a:moveTo>
                  <a:lnTo>
                    <a:pt x="3344799" y="0"/>
                  </a:lnTo>
                  <a:lnTo>
                    <a:pt x="3344799" y="28670"/>
                  </a:lnTo>
                  <a:lnTo>
                    <a:pt x="326708" y="28670"/>
                  </a:lnTo>
                  <a:lnTo>
                    <a:pt x="20288" y="335090"/>
                  </a:lnTo>
                  <a:lnTo>
                    <a:pt x="0" y="314801"/>
                  </a:lnTo>
                  <a:lnTo>
                    <a:pt x="314801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F6AA09E2-1596-0B0C-5E64-28BC1473C071}"/>
                </a:ext>
              </a:extLst>
            </p:cNvPr>
            <p:cNvSpPr/>
            <p:nvPr/>
          </p:nvSpPr>
          <p:spPr>
            <a:xfrm>
              <a:off x="3488014" y="6326994"/>
              <a:ext cx="1237011" cy="160210"/>
            </a:xfrm>
            <a:custGeom>
              <a:avLst/>
              <a:gdLst>
                <a:gd name="connsiteX0" fmla="*/ 1237012 w 1237011"/>
                <a:gd name="connsiteY0" fmla="*/ 1714 h 160210"/>
                <a:gd name="connsiteX1" fmla="*/ 1078611 w 1237011"/>
                <a:gd name="connsiteY1" fmla="*/ 160211 h 160210"/>
                <a:gd name="connsiteX2" fmla="*/ 160115 w 1237011"/>
                <a:gd name="connsiteY2" fmla="*/ 160211 h 160210"/>
                <a:gd name="connsiteX3" fmla="*/ 0 w 1237011"/>
                <a:gd name="connsiteY3" fmla="*/ 0 h 160210"/>
                <a:gd name="connsiteX4" fmla="*/ 1237012 w 1237011"/>
                <a:gd name="connsiteY4" fmla="*/ 1714 h 16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011" h="160210">
                  <a:moveTo>
                    <a:pt x="1237012" y="1714"/>
                  </a:moveTo>
                  <a:lnTo>
                    <a:pt x="1078611" y="160211"/>
                  </a:lnTo>
                  <a:lnTo>
                    <a:pt x="160115" y="160211"/>
                  </a:lnTo>
                  <a:lnTo>
                    <a:pt x="0" y="0"/>
                  </a:lnTo>
                  <a:lnTo>
                    <a:pt x="1237012" y="171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9AA228FA-C745-59E1-8333-EA75231E7A3A}"/>
                </a:ext>
              </a:extLst>
            </p:cNvPr>
            <p:cNvSpPr/>
            <p:nvPr/>
          </p:nvSpPr>
          <p:spPr>
            <a:xfrm>
              <a:off x="2958424" y="2565762"/>
              <a:ext cx="3855719" cy="154495"/>
            </a:xfrm>
            <a:custGeom>
              <a:avLst/>
              <a:gdLst>
                <a:gd name="connsiteX0" fmla="*/ 3855720 w 3855719"/>
                <a:gd name="connsiteY0" fmla="*/ 0 h 154495"/>
                <a:gd name="connsiteX1" fmla="*/ 3701225 w 3855719"/>
                <a:gd name="connsiteY1" fmla="*/ 154495 h 154495"/>
                <a:gd name="connsiteX2" fmla="*/ 0 w 3855719"/>
                <a:gd name="connsiteY2" fmla="*/ 154495 h 154495"/>
                <a:gd name="connsiteX3" fmla="*/ 154495 w 3855719"/>
                <a:gd name="connsiteY3" fmla="*/ 0 h 154495"/>
                <a:gd name="connsiteX4" fmla="*/ 3855720 w 3855719"/>
                <a:gd name="connsiteY4" fmla="*/ 0 h 15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5719" h="154495">
                  <a:moveTo>
                    <a:pt x="3855720" y="0"/>
                  </a:moveTo>
                  <a:lnTo>
                    <a:pt x="3701225" y="154495"/>
                  </a:lnTo>
                  <a:lnTo>
                    <a:pt x="0" y="154495"/>
                  </a:lnTo>
                  <a:lnTo>
                    <a:pt x="154495" y="0"/>
                  </a:lnTo>
                  <a:lnTo>
                    <a:pt x="385572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0F74585-CF9C-319E-BB39-BB6D74524095}"/>
                </a:ext>
              </a:extLst>
            </p:cNvPr>
            <p:cNvSpPr/>
            <p:nvPr/>
          </p:nvSpPr>
          <p:spPr>
            <a:xfrm>
              <a:off x="6947017" y="2250294"/>
              <a:ext cx="3431095" cy="145827"/>
            </a:xfrm>
            <a:custGeom>
              <a:avLst/>
              <a:gdLst>
                <a:gd name="connsiteX0" fmla="*/ 3431096 w 3431095"/>
                <a:gd name="connsiteY0" fmla="*/ 145828 h 145827"/>
                <a:gd name="connsiteX1" fmla="*/ 0 w 3431095"/>
                <a:gd name="connsiteY1" fmla="*/ 145828 h 145827"/>
                <a:gd name="connsiteX2" fmla="*/ 145828 w 3431095"/>
                <a:gd name="connsiteY2" fmla="*/ 0 h 145827"/>
                <a:gd name="connsiteX3" fmla="*/ 3294507 w 3431095"/>
                <a:gd name="connsiteY3" fmla="*/ 0 h 145827"/>
                <a:gd name="connsiteX4" fmla="*/ 3431096 w 3431095"/>
                <a:gd name="connsiteY4" fmla="*/ 145828 h 14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1095" h="145827">
                  <a:moveTo>
                    <a:pt x="3431096" y="145828"/>
                  </a:moveTo>
                  <a:lnTo>
                    <a:pt x="0" y="145828"/>
                  </a:lnTo>
                  <a:lnTo>
                    <a:pt x="145828" y="0"/>
                  </a:lnTo>
                  <a:lnTo>
                    <a:pt x="3294507" y="0"/>
                  </a:lnTo>
                  <a:lnTo>
                    <a:pt x="3431096" y="1458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19" name="Graphic 704">
              <a:extLst>
                <a:ext uri="{FF2B5EF4-FFF2-40B4-BE49-F238E27FC236}">
                  <a16:creationId xmlns:a16="http://schemas.microsoft.com/office/drawing/2014/main" id="{1AB84527-C4BB-C50B-37F3-7BEFC3C5E8EC}"/>
                </a:ext>
              </a:extLst>
            </p:cNvPr>
            <p:cNvGrpSpPr/>
            <p:nvPr/>
          </p:nvGrpSpPr>
          <p:grpSpPr>
            <a:xfrm>
              <a:off x="5375774" y="5639861"/>
              <a:ext cx="4461414" cy="170021"/>
              <a:chOff x="5375774" y="5639861"/>
              <a:chExt cx="4461414" cy="170021"/>
            </a:xfrm>
            <a:solidFill>
              <a:schemeClr val="bg1"/>
            </a:solidFill>
          </p:grpSpPr>
          <p:grpSp>
            <p:nvGrpSpPr>
              <p:cNvPr id="720" name="Graphic 704">
                <a:extLst>
                  <a:ext uri="{FF2B5EF4-FFF2-40B4-BE49-F238E27FC236}">
                    <a16:creationId xmlns:a16="http://schemas.microsoft.com/office/drawing/2014/main" id="{F6D16620-A8FD-6487-0A31-26B498C77FBF}"/>
                  </a:ext>
                </a:extLst>
              </p:cNvPr>
              <p:cNvGrpSpPr/>
              <p:nvPr/>
            </p:nvGrpSpPr>
            <p:grpSpPr>
              <a:xfrm>
                <a:off x="7341162" y="5704821"/>
                <a:ext cx="2496026" cy="105061"/>
                <a:chOff x="7341162" y="5704821"/>
                <a:chExt cx="2496026" cy="105061"/>
              </a:xfrm>
              <a:grpFill/>
            </p:grpSpPr>
            <p:sp>
              <p:nvSpPr>
                <p:cNvPr id="721" name="Freeform: Shape 720">
                  <a:extLst>
                    <a:ext uri="{FF2B5EF4-FFF2-40B4-BE49-F238E27FC236}">
                      <a16:creationId xmlns:a16="http://schemas.microsoft.com/office/drawing/2014/main" id="{A363DB7B-C5F7-CF34-0938-6C93F50FA55A}"/>
                    </a:ext>
                  </a:extLst>
                </p:cNvPr>
                <p:cNvSpPr/>
                <p:nvPr/>
              </p:nvSpPr>
              <p:spPr>
                <a:xfrm>
                  <a:off x="7366975" y="5715680"/>
                  <a:ext cx="2444305" cy="83534"/>
                </a:xfrm>
                <a:custGeom>
                  <a:avLst/>
                  <a:gdLst>
                    <a:gd name="connsiteX0" fmla="*/ 2444306 w 2444305"/>
                    <a:gd name="connsiteY0" fmla="*/ 0 h 83534"/>
                    <a:gd name="connsiteX1" fmla="*/ 2361534 w 2444305"/>
                    <a:gd name="connsiteY1" fmla="*/ 83534 h 83534"/>
                    <a:gd name="connsiteX2" fmla="*/ 0 w 2444305"/>
                    <a:gd name="connsiteY2" fmla="*/ 83534 h 83534"/>
                    <a:gd name="connsiteX3" fmla="*/ 81820 w 2444305"/>
                    <a:gd name="connsiteY3" fmla="*/ 1619 h 83534"/>
                    <a:gd name="connsiteX4" fmla="*/ 2444306 w 2444305"/>
                    <a:gd name="connsiteY4" fmla="*/ 0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4305" h="83534">
                      <a:moveTo>
                        <a:pt x="2444306" y="0"/>
                      </a:moveTo>
                      <a:lnTo>
                        <a:pt x="2361534" y="83534"/>
                      </a:lnTo>
                      <a:lnTo>
                        <a:pt x="0" y="83534"/>
                      </a:lnTo>
                      <a:lnTo>
                        <a:pt x="81820" y="1619"/>
                      </a:lnTo>
                      <a:lnTo>
                        <a:pt x="2444306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2" name="Freeform: Shape 721">
                  <a:extLst>
                    <a:ext uri="{FF2B5EF4-FFF2-40B4-BE49-F238E27FC236}">
                      <a16:creationId xmlns:a16="http://schemas.microsoft.com/office/drawing/2014/main" id="{CCA2C403-57D2-7A26-5F44-AE1E8A4C309B}"/>
                    </a:ext>
                  </a:extLst>
                </p:cNvPr>
                <p:cNvSpPr/>
                <p:nvPr/>
              </p:nvSpPr>
              <p:spPr>
                <a:xfrm>
                  <a:off x="7341162" y="5704821"/>
                  <a:ext cx="2496026" cy="105061"/>
                </a:xfrm>
                <a:custGeom>
                  <a:avLst/>
                  <a:gdLst>
                    <a:gd name="connsiteX0" fmla="*/ 2496026 w 2496026"/>
                    <a:gd name="connsiteY0" fmla="*/ 0 h 105061"/>
                    <a:gd name="connsiteX1" fmla="*/ 2391918 w 2496026"/>
                    <a:gd name="connsiteY1" fmla="*/ 105061 h 105061"/>
                    <a:gd name="connsiteX2" fmla="*/ 0 w 2496026"/>
                    <a:gd name="connsiteY2" fmla="*/ 105061 h 105061"/>
                    <a:gd name="connsiteX3" fmla="*/ 103251 w 2496026"/>
                    <a:gd name="connsiteY3" fmla="*/ 1810 h 105061"/>
                    <a:gd name="connsiteX4" fmla="*/ 2496026 w 2496026"/>
                    <a:gd name="connsiteY4" fmla="*/ 0 h 105061"/>
                    <a:gd name="connsiteX5" fmla="*/ 2382965 w 2496026"/>
                    <a:gd name="connsiteY5" fmla="*/ 83630 h 105061"/>
                    <a:gd name="connsiteX6" fmla="*/ 2444306 w 2496026"/>
                    <a:gd name="connsiteY6" fmla="*/ 21717 h 105061"/>
                    <a:gd name="connsiteX7" fmla="*/ 112109 w 2496026"/>
                    <a:gd name="connsiteY7" fmla="*/ 23146 h 105061"/>
                    <a:gd name="connsiteX8" fmla="*/ 51625 w 2496026"/>
                    <a:gd name="connsiteY8" fmla="*/ 83630 h 105061"/>
                    <a:gd name="connsiteX9" fmla="*/ 2382869 w 2496026"/>
                    <a:gd name="connsiteY9" fmla="*/ 83630 h 105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96026" h="105061">
                      <a:moveTo>
                        <a:pt x="2496026" y="0"/>
                      </a:moveTo>
                      <a:lnTo>
                        <a:pt x="2391918" y="105061"/>
                      </a:lnTo>
                      <a:lnTo>
                        <a:pt x="0" y="105061"/>
                      </a:lnTo>
                      <a:lnTo>
                        <a:pt x="103251" y="1810"/>
                      </a:lnTo>
                      <a:lnTo>
                        <a:pt x="2496026" y="0"/>
                      </a:lnTo>
                      <a:close/>
                      <a:moveTo>
                        <a:pt x="2382965" y="83630"/>
                      </a:moveTo>
                      <a:lnTo>
                        <a:pt x="2444306" y="21717"/>
                      </a:lnTo>
                      <a:lnTo>
                        <a:pt x="112109" y="23146"/>
                      </a:lnTo>
                      <a:lnTo>
                        <a:pt x="51625" y="83630"/>
                      </a:lnTo>
                      <a:lnTo>
                        <a:pt x="2382869" y="8363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3" name="Graphic 704">
                <a:extLst>
                  <a:ext uri="{FF2B5EF4-FFF2-40B4-BE49-F238E27FC236}">
                    <a16:creationId xmlns:a16="http://schemas.microsoft.com/office/drawing/2014/main" id="{34A43420-9B14-A273-DCCB-FFBFB5A4172C}"/>
                  </a:ext>
                </a:extLst>
              </p:cNvPr>
              <p:cNvGrpSpPr/>
              <p:nvPr/>
            </p:nvGrpSpPr>
            <p:grpSpPr>
              <a:xfrm>
                <a:off x="7003977" y="5704821"/>
                <a:ext cx="392810" cy="105061"/>
                <a:chOff x="7003977" y="5704821"/>
                <a:chExt cx="392810" cy="105061"/>
              </a:xfrm>
              <a:grpFill/>
            </p:grpSpPr>
            <p:sp>
              <p:nvSpPr>
                <p:cNvPr id="724" name="Freeform: Shape 723">
                  <a:extLst>
                    <a:ext uri="{FF2B5EF4-FFF2-40B4-BE49-F238E27FC236}">
                      <a16:creationId xmlns:a16="http://schemas.microsoft.com/office/drawing/2014/main" id="{4A074FB9-C6F7-5941-3FD7-A0F30541BDDB}"/>
                    </a:ext>
                  </a:extLst>
                </p:cNvPr>
                <p:cNvSpPr/>
                <p:nvPr/>
              </p:nvSpPr>
              <p:spPr>
                <a:xfrm>
                  <a:off x="7029790" y="5715680"/>
                  <a:ext cx="341090" cy="83534"/>
                </a:xfrm>
                <a:custGeom>
                  <a:avLst/>
                  <a:gdLst>
                    <a:gd name="connsiteX0" fmla="*/ 341090 w 341090"/>
                    <a:gd name="connsiteY0" fmla="*/ 0 h 83534"/>
                    <a:gd name="connsiteX1" fmla="*/ 258318 w 341090"/>
                    <a:gd name="connsiteY1" fmla="*/ 83534 h 83534"/>
                    <a:gd name="connsiteX2" fmla="*/ 0 w 341090"/>
                    <a:gd name="connsiteY2" fmla="*/ 83534 h 83534"/>
                    <a:gd name="connsiteX3" fmla="*/ 81820 w 341090"/>
                    <a:gd name="connsiteY3" fmla="*/ 1619 h 83534"/>
                    <a:gd name="connsiteX4" fmla="*/ 341090 w 341090"/>
                    <a:gd name="connsiteY4" fmla="*/ 0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090" h="83534">
                      <a:moveTo>
                        <a:pt x="341090" y="0"/>
                      </a:moveTo>
                      <a:lnTo>
                        <a:pt x="258318" y="83534"/>
                      </a:lnTo>
                      <a:lnTo>
                        <a:pt x="0" y="83534"/>
                      </a:lnTo>
                      <a:lnTo>
                        <a:pt x="81820" y="1619"/>
                      </a:lnTo>
                      <a:lnTo>
                        <a:pt x="34109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C646886C-7CC8-9D8E-18CF-5068C60E0CF7}"/>
                    </a:ext>
                  </a:extLst>
                </p:cNvPr>
                <p:cNvSpPr/>
                <p:nvPr/>
              </p:nvSpPr>
              <p:spPr>
                <a:xfrm>
                  <a:off x="7003977" y="5704821"/>
                  <a:ext cx="392810" cy="105061"/>
                </a:xfrm>
                <a:custGeom>
                  <a:avLst/>
                  <a:gdLst>
                    <a:gd name="connsiteX0" fmla="*/ 392716 w 392810"/>
                    <a:gd name="connsiteY0" fmla="*/ 0 h 105061"/>
                    <a:gd name="connsiteX1" fmla="*/ 288607 w 392810"/>
                    <a:gd name="connsiteY1" fmla="*/ 105061 h 105061"/>
                    <a:gd name="connsiteX2" fmla="*/ 0 w 392810"/>
                    <a:gd name="connsiteY2" fmla="*/ 105061 h 105061"/>
                    <a:gd name="connsiteX3" fmla="*/ 103251 w 392810"/>
                    <a:gd name="connsiteY3" fmla="*/ 1810 h 105061"/>
                    <a:gd name="connsiteX4" fmla="*/ 392811 w 392810"/>
                    <a:gd name="connsiteY4" fmla="*/ 0 h 105061"/>
                    <a:gd name="connsiteX5" fmla="*/ 279654 w 392810"/>
                    <a:gd name="connsiteY5" fmla="*/ 83630 h 105061"/>
                    <a:gd name="connsiteX6" fmla="*/ 340995 w 392810"/>
                    <a:gd name="connsiteY6" fmla="*/ 21717 h 105061"/>
                    <a:gd name="connsiteX7" fmla="*/ 112109 w 392810"/>
                    <a:gd name="connsiteY7" fmla="*/ 23146 h 105061"/>
                    <a:gd name="connsiteX8" fmla="*/ 51625 w 392810"/>
                    <a:gd name="connsiteY8" fmla="*/ 83630 h 105061"/>
                    <a:gd name="connsiteX9" fmla="*/ 279654 w 392810"/>
                    <a:gd name="connsiteY9" fmla="*/ 83630 h 105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2810" h="105061">
                      <a:moveTo>
                        <a:pt x="392716" y="0"/>
                      </a:moveTo>
                      <a:lnTo>
                        <a:pt x="288607" y="105061"/>
                      </a:lnTo>
                      <a:lnTo>
                        <a:pt x="0" y="105061"/>
                      </a:lnTo>
                      <a:lnTo>
                        <a:pt x="103251" y="1810"/>
                      </a:lnTo>
                      <a:lnTo>
                        <a:pt x="392811" y="0"/>
                      </a:lnTo>
                      <a:close/>
                      <a:moveTo>
                        <a:pt x="279654" y="83630"/>
                      </a:moveTo>
                      <a:lnTo>
                        <a:pt x="340995" y="21717"/>
                      </a:lnTo>
                      <a:lnTo>
                        <a:pt x="112109" y="23146"/>
                      </a:lnTo>
                      <a:lnTo>
                        <a:pt x="51625" y="83630"/>
                      </a:lnTo>
                      <a:lnTo>
                        <a:pt x="279654" y="8363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6" name="Graphic 704">
                <a:extLst>
                  <a:ext uri="{FF2B5EF4-FFF2-40B4-BE49-F238E27FC236}">
                    <a16:creationId xmlns:a16="http://schemas.microsoft.com/office/drawing/2014/main" id="{95686DFB-52CC-BF5C-EAF0-E665298CA035}"/>
                  </a:ext>
                </a:extLst>
              </p:cNvPr>
              <p:cNvGrpSpPr/>
              <p:nvPr/>
            </p:nvGrpSpPr>
            <p:grpSpPr>
              <a:xfrm>
                <a:off x="6703654" y="5704821"/>
                <a:ext cx="392810" cy="105061"/>
                <a:chOff x="6703654" y="5704821"/>
                <a:chExt cx="392810" cy="105061"/>
              </a:xfrm>
              <a:grpFill/>
            </p:grpSpPr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id="{8EC736E5-90D6-47A4-16C8-9B8A61C57FCB}"/>
                    </a:ext>
                  </a:extLst>
                </p:cNvPr>
                <p:cNvSpPr/>
                <p:nvPr/>
              </p:nvSpPr>
              <p:spPr>
                <a:xfrm>
                  <a:off x="6729467" y="5715680"/>
                  <a:ext cx="341090" cy="83534"/>
                </a:xfrm>
                <a:custGeom>
                  <a:avLst/>
                  <a:gdLst>
                    <a:gd name="connsiteX0" fmla="*/ 341090 w 341090"/>
                    <a:gd name="connsiteY0" fmla="*/ 0 h 83534"/>
                    <a:gd name="connsiteX1" fmla="*/ 258318 w 341090"/>
                    <a:gd name="connsiteY1" fmla="*/ 83534 h 83534"/>
                    <a:gd name="connsiteX2" fmla="*/ 0 w 341090"/>
                    <a:gd name="connsiteY2" fmla="*/ 83534 h 83534"/>
                    <a:gd name="connsiteX3" fmla="*/ 81915 w 341090"/>
                    <a:gd name="connsiteY3" fmla="*/ 1619 h 83534"/>
                    <a:gd name="connsiteX4" fmla="*/ 341090 w 341090"/>
                    <a:gd name="connsiteY4" fmla="*/ 0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090" h="83534">
                      <a:moveTo>
                        <a:pt x="341090" y="0"/>
                      </a:moveTo>
                      <a:lnTo>
                        <a:pt x="258318" y="83534"/>
                      </a:lnTo>
                      <a:lnTo>
                        <a:pt x="0" y="83534"/>
                      </a:lnTo>
                      <a:lnTo>
                        <a:pt x="81915" y="1619"/>
                      </a:lnTo>
                      <a:lnTo>
                        <a:pt x="34109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id="{24AB378E-9076-A5DB-2996-A0BEEB208C32}"/>
                    </a:ext>
                  </a:extLst>
                </p:cNvPr>
                <p:cNvSpPr/>
                <p:nvPr/>
              </p:nvSpPr>
              <p:spPr>
                <a:xfrm>
                  <a:off x="6703654" y="5704821"/>
                  <a:ext cx="392810" cy="105061"/>
                </a:xfrm>
                <a:custGeom>
                  <a:avLst/>
                  <a:gdLst>
                    <a:gd name="connsiteX0" fmla="*/ 392716 w 392810"/>
                    <a:gd name="connsiteY0" fmla="*/ 0 h 105061"/>
                    <a:gd name="connsiteX1" fmla="*/ 288607 w 392810"/>
                    <a:gd name="connsiteY1" fmla="*/ 105061 h 105061"/>
                    <a:gd name="connsiteX2" fmla="*/ 0 w 392810"/>
                    <a:gd name="connsiteY2" fmla="*/ 105061 h 105061"/>
                    <a:gd name="connsiteX3" fmla="*/ 103251 w 392810"/>
                    <a:gd name="connsiteY3" fmla="*/ 1810 h 105061"/>
                    <a:gd name="connsiteX4" fmla="*/ 392811 w 392810"/>
                    <a:gd name="connsiteY4" fmla="*/ 0 h 105061"/>
                    <a:gd name="connsiteX5" fmla="*/ 279654 w 392810"/>
                    <a:gd name="connsiteY5" fmla="*/ 83630 h 105061"/>
                    <a:gd name="connsiteX6" fmla="*/ 340995 w 392810"/>
                    <a:gd name="connsiteY6" fmla="*/ 21717 h 105061"/>
                    <a:gd name="connsiteX7" fmla="*/ 112109 w 392810"/>
                    <a:gd name="connsiteY7" fmla="*/ 23146 h 105061"/>
                    <a:gd name="connsiteX8" fmla="*/ 51625 w 392810"/>
                    <a:gd name="connsiteY8" fmla="*/ 83630 h 105061"/>
                    <a:gd name="connsiteX9" fmla="*/ 279559 w 392810"/>
                    <a:gd name="connsiteY9" fmla="*/ 83630 h 105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2810" h="105061">
                      <a:moveTo>
                        <a:pt x="392716" y="0"/>
                      </a:moveTo>
                      <a:lnTo>
                        <a:pt x="288607" y="105061"/>
                      </a:lnTo>
                      <a:lnTo>
                        <a:pt x="0" y="105061"/>
                      </a:lnTo>
                      <a:lnTo>
                        <a:pt x="103251" y="1810"/>
                      </a:lnTo>
                      <a:lnTo>
                        <a:pt x="392811" y="0"/>
                      </a:lnTo>
                      <a:close/>
                      <a:moveTo>
                        <a:pt x="279654" y="83630"/>
                      </a:moveTo>
                      <a:lnTo>
                        <a:pt x="340995" y="21717"/>
                      </a:lnTo>
                      <a:lnTo>
                        <a:pt x="112109" y="23146"/>
                      </a:lnTo>
                      <a:lnTo>
                        <a:pt x="51625" y="83630"/>
                      </a:lnTo>
                      <a:lnTo>
                        <a:pt x="279559" y="8363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9" name="Graphic 704">
                <a:extLst>
                  <a:ext uri="{FF2B5EF4-FFF2-40B4-BE49-F238E27FC236}">
                    <a16:creationId xmlns:a16="http://schemas.microsoft.com/office/drawing/2014/main" id="{D6F1B3A4-F7CB-5480-6120-555CD2577093}"/>
                  </a:ext>
                </a:extLst>
              </p:cNvPr>
              <p:cNvGrpSpPr/>
              <p:nvPr/>
            </p:nvGrpSpPr>
            <p:grpSpPr>
              <a:xfrm>
                <a:off x="6683080" y="5704821"/>
                <a:ext cx="501300" cy="105061"/>
                <a:chOff x="6683080" y="5704821"/>
                <a:chExt cx="501300" cy="105061"/>
              </a:xfrm>
              <a:grpFill/>
            </p:grpSpPr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067352AC-6013-8DB6-F545-F8C89A34D7BB}"/>
                    </a:ext>
                  </a:extLst>
                </p:cNvPr>
                <p:cNvSpPr/>
                <p:nvPr/>
              </p:nvSpPr>
              <p:spPr>
                <a:xfrm>
                  <a:off x="6687461" y="5715680"/>
                  <a:ext cx="492442" cy="83534"/>
                </a:xfrm>
                <a:custGeom>
                  <a:avLst/>
                  <a:gdLst>
                    <a:gd name="connsiteX0" fmla="*/ 82772 w 492442"/>
                    <a:gd name="connsiteY0" fmla="*/ 0 h 83534"/>
                    <a:gd name="connsiteX1" fmla="*/ 0 w 492442"/>
                    <a:gd name="connsiteY1" fmla="*/ 83534 h 83534"/>
                    <a:gd name="connsiteX2" fmla="*/ 410528 w 492442"/>
                    <a:gd name="connsiteY2" fmla="*/ 83534 h 83534"/>
                    <a:gd name="connsiteX3" fmla="*/ 492443 w 492442"/>
                    <a:gd name="connsiteY3" fmla="*/ 1619 h 83534"/>
                    <a:gd name="connsiteX4" fmla="*/ 82772 w 492442"/>
                    <a:gd name="connsiteY4" fmla="*/ 0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442" h="83534">
                      <a:moveTo>
                        <a:pt x="82772" y="0"/>
                      </a:moveTo>
                      <a:lnTo>
                        <a:pt x="0" y="83534"/>
                      </a:lnTo>
                      <a:lnTo>
                        <a:pt x="410528" y="83534"/>
                      </a:lnTo>
                      <a:lnTo>
                        <a:pt x="492443" y="1619"/>
                      </a:lnTo>
                      <a:lnTo>
                        <a:pt x="82772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1" name="Freeform: Shape 730">
                  <a:extLst>
                    <a:ext uri="{FF2B5EF4-FFF2-40B4-BE49-F238E27FC236}">
                      <a16:creationId xmlns:a16="http://schemas.microsoft.com/office/drawing/2014/main" id="{08629C7D-78CC-CD8E-B33D-512F876A2126}"/>
                    </a:ext>
                  </a:extLst>
                </p:cNvPr>
                <p:cNvSpPr/>
                <p:nvPr/>
              </p:nvSpPr>
              <p:spPr>
                <a:xfrm>
                  <a:off x="6683080" y="5704821"/>
                  <a:ext cx="501300" cy="105061"/>
                </a:xfrm>
                <a:custGeom>
                  <a:avLst/>
                  <a:gdLst>
                    <a:gd name="connsiteX0" fmla="*/ 113062 w 501300"/>
                    <a:gd name="connsiteY0" fmla="*/ 0 h 105061"/>
                    <a:gd name="connsiteX1" fmla="*/ 8954 w 501300"/>
                    <a:gd name="connsiteY1" fmla="*/ 105061 h 105061"/>
                    <a:gd name="connsiteX2" fmla="*/ 389191 w 501300"/>
                    <a:gd name="connsiteY2" fmla="*/ 105061 h 105061"/>
                    <a:gd name="connsiteX3" fmla="*/ 492442 w 501300"/>
                    <a:gd name="connsiteY3" fmla="*/ 1810 h 105061"/>
                    <a:gd name="connsiteX4" fmla="*/ 113157 w 501300"/>
                    <a:gd name="connsiteY4" fmla="*/ 0 h 105061"/>
                    <a:gd name="connsiteX5" fmla="*/ 0 w 501300"/>
                    <a:gd name="connsiteY5" fmla="*/ 83630 h 105061"/>
                    <a:gd name="connsiteX6" fmla="*/ 61341 w 501300"/>
                    <a:gd name="connsiteY6" fmla="*/ 21717 h 105061"/>
                    <a:gd name="connsiteX7" fmla="*/ 501301 w 501300"/>
                    <a:gd name="connsiteY7" fmla="*/ 23146 h 105061"/>
                    <a:gd name="connsiteX8" fmla="*/ 440817 w 501300"/>
                    <a:gd name="connsiteY8" fmla="*/ 83630 h 105061"/>
                    <a:gd name="connsiteX9" fmla="*/ 0 w 501300"/>
                    <a:gd name="connsiteY9" fmla="*/ 83630 h 105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1300" h="105061">
                      <a:moveTo>
                        <a:pt x="113062" y="0"/>
                      </a:moveTo>
                      <a:lnTo>
                        <a:pt x="8954" y="105061"/>
                      </a:lnTo>
                      <a:lnTo>
                        <a:pt x="389191" y="105061"/>
                      </a:lnTo>
                      <a:lnTo>
                        <a:pt x="492442" y="1810"/>
                      </a:lnTo>
                      <a:lnTo>
                        <a:pt x="113157" y="0"/>
                      </a:lnTo>
                      <a:close/>
                      <a:moveTo>
                        <a:pt x="0" y="83630"/>
                      </a:moveTo>
                      <a:lnTo>
                        <a:pt x="61341" y="21717"/>
                      </a:lnTo>
                      <a:lnTo>
                        <a:pt x="501301" y="23146"/>
                      </a:lnTo>
                      <a:lnTo>
                        <a:pt x="440817" y="83630"/>
                      </a:lnTo>
                      <a:lnTo>
                        <a:pt x="0" y="8363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32" name="Graphic 704">
                <a:extLst>
                  <a:ext uri="{FF2B5EF4-FFF2-40B4-BE49-F238E27FC236}">
                    <a16:creationId xmlns:a16="http://schemas.microsoft.com/office/drawing/2014/main" id="{7BC7666D-D958-0C69-1270-0C0179710EBA}"/>
                  </a:ext>
                </a:extLst>
              </p:cNvPr>
              <p:cNvGrpSpPr/>
              <p:nvPr/>
            </p:nvGrpSpPr>
            <p:grpSpPr>
              <a:xfrm>
                <a:off x="6412951" y="5704916"/>
                <a:ext cx="751617" cy="104965"/>
                <a:chOff x="6412951" y="5704916"/>
                <a:chExt cx="751617" cy="104965"/>
              </a:xfrm>
              <a:grpFill/>
            </p:grpSpPr>
            <p:sp>
              <p:nvSpPr>
                <p:cNvPr id="733" name="Freeform: Shape 732">
                  <a:extLst>
                    <a:ext uri="{FF2B5EF4-FFF2-40B4-BE49-F238E27FC236}">
                      <a16:creationId xmlns:a16="http://schemas.microsoft.com/office/drawing/2014/main" id="{A9E486D7-BF8A-0991-5154-26F93C4D6141}"/>
                    </a:ext>
                  </a:extLst>
                </p:cNvPr>
                <p:cNvSpPr/>
                <p:nvPr/>
              </p:nvSpPr>
              <p:spPr>
                <a:xfrm>
                  <a:off x="6438859" y="5715680"/>
                  <a:ext cx="699897" cy="83534"/>
                </a:xfrm>
                <a:custGeom>
                  <a:avLst/>
                  <a:gdLst>
                    <a:gd name="connsiteX0" fmla="*/ 699897 w 699897"/>
                    <a:gd name="connsiteY0" fmla="*/ 0 h 83534"/>
                    <a:gd name="connsiteX1" fmla="*/ 617220 w 699897"/>
                    <a:gd name="connsiteY1" fmla="*/ 83534 h 83534"/>
                    <a:gd name="connsiteX2" fmla="*/ 0 w 699897"/>
                    <a:gd name="connsiteY2" fmla="*/ 83534 h 83534"/>
                    <a:gd name="connsiteX3" fmla="*/ 81820 w 699897"/>
                    <a:gd name="connsiteY3" fmla="*/ 1619 h 83534"/>
                    <a:gd name="connsiteX4" fmla="*/ 699897 w 699897"/>
                    <a:gd name="connsiteY4" fmla="*/ 0 h 8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9897" h="83534">
                      <a:moveTo>
                        <a:pt x="699897" y="0"/>
                      </a:moveTo>
                      <a:lnTo>
                        <a:pt x="617220" y="83534"/>
                      </a:lnTo>
                      <a:lnTo>
                        <a:pt x="0" y="83534"/>
                      </a:lnTo>
                      <a:lnTo>
                        <a:pt x="81820" y="1619"/>
                      </a:lnTo>
                      <a:lnTo>
                        <a:pt x="699897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4" name="Freeform: Shape 733">
                  <a:extLst>
                    <a:ext uri="{FF2B5EF4-FFF2-40B4-BE49-F238E27FC236}">
                      <a16:creationId xmlns:a16="http://schemas.microsoft.com/office/drawing/2014/main" id="{65622B74-0285-C712-29DC-25097FB2542C}"/>
                    </a:ext>
                  </a:extLst>
                </p:cNvPr>
                <p:cNvSpPr/>
                <p:nvPr/>
              </p:nvSpPr>
              <p:spPr>
                <a:xfrm>
                  <a:off x="6412951" y="5704916"/>
                  <a:ext cx="751617" cy="104965"/>
                </a:xfrm>
                <a:custGeom>
                  <a:avLst/>
                  <a:gdLst>
                    <a:gd name="connsiteX0" fmla="*/ 751618 w 751617"/>
                    <a:gd name="connsiteY0" fmla="*/ 0 h 104965"/>
                    <a:gd name="connsiteX1" fmla="*/ 647510 w 751617"/>
                    <a:gd name="connsiteY1" fmla="*/ 104966 h 104965"/>
                    <a:gd name="connsiteX2" fmla="*/ 0 w 751617"/>
                    <a:gd name="connsiteY2" fmla="*/ 104966 h 104965"/>
                    <a:gd name="connsiteX3" fmla="*/ 103251 w 751617"/>
                    <a:gd name="connsiteY3" fmla="*/ 1714 h 104965"/>
                    <a:gd name="connsiteX4" fmla="*/ 751523 w 751617"/>
                    <a:gd name="connsiteY4" fmla="*/ 0 h 104965"/>
                    <a:gd name="connsiteX5" fmla="*/ 638651 w 751617"/>
                    <a:gd name="connsiteY5" fmla="*/ 83534 h 104965"/>
                    <a:gd name="connsiteX6" fmla="*/ 700088 w 751617"/>
                    <a:gd name="connsiteY6" fmla="*/ 21527 h 104965"/>
                    <a:gd name="connsiteX7" fmla="*/ 112204 w 751617"/>
                    <a:gd name="connsiteY7" fmla="*/ 23051 h 104965"/>
                    <a:gd name="connsiteX8" fmla="*/ 51721 w 751617"/>
                    <a:gd name="connsiteY8" fmla="*/ 83534 h 104965"/>
                    <a:gd name="connsiteX9" fmla="*/ 638651 w 751617"/>
                    <a:gd name="connsiteY9" fmla="*/ 83534 h 104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1617" h="104965">
                      <a:moveTo>
                        <a:pt x="751618" y="0"/>
                      </a:moveTo>
                      <a:lnTo>
                        <a:pt x="647510" y="104966"/>
                      </a:lnTo>
                      <a:lnTo>
                        <a:pt x="0" y="104966"/>
                      </a:lnTo>
                      <a:lnTo>
                        <a:pt x="103251" y="1714"/>
                      </a:lnTo>
                      <a:lnTo>
                        <a:pt x="751523" y="0"/>
                      </a:lnTo>
                      <a:close/>
                      <a:moveTo>
                        <a:pt x="638651" y="83534"/>
                      </a:moveTo>
                      <a:lnTo>
                        <a:pt x="700088" y="21527"/>
                      </a:lnTo>
                      <a:lnTo>
                        <a:pt x="112204" y="23051"/>
                      </a:lnTo>
                      <a:lnTo>
                        <a:pt x="51721" y="83534"/>
                      </a:lnTo>
                      <a:lnTo>
                        <a:pt x="638651" y="835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040946E9-AE47-53A7-1834-E83183D21ED5}"/>
                  </a:ext>
                </a:extLst>
              </p:cNvPr>
              <p:cNvSpPr/>
              <p:nvPr/>
            </p:nvSpPr>
            <p:spPr>
              <a:xfrm>
                <a:off x="6100435" y="5704821"/>
                <a:ext cx="392811" cy="105061"/>
              </a:xfrm>
              <a:custGeom>
                <a:avLst/>
                <a:gdLst>
                  <a:gd name="connsiteX0" fmla="*/ 392716 w 392811"/>
                  <a:gd name="connsiteY0" fmla="*/ 0 h 105061"/>
                  <a:gd name="connsiteX1" fmla="*/ 288608 w 392811"/>
                  <a:gd name="connsiteY1" fmla="*/ 105061 h 105061"/>
                  <a:gd name="connsiteX2" fmla="*/ 0 w 392811"/>
                  <a:gd name="connsiteY2" fmla="*/ 105061 h 105061"/>
                  <a:gd name="connsiteX3" fmla="*/ 103251 w 392811"/>
                  <a:gd name="connsiteY3" fmla="*/ 1810 h 105061"/>
                  <a:gd name="connsiteX4" fmla="*/ 392811 w 392811"/>
                  <a:gd name="connsiteY4" fmla="*/ 0 h 105061"/>
                  <a:gd name="connsiteX5" fmla="*/ 279654 w 392811"/>
                  <a:gd name="connsiteY5" fmla="*/ 83630 h 105061"/>
                  <a:gd name="connsiteX6" fmla="*/ 340995 w 392811"/>
                  <a:gd name="connsiteY6" fmla="*/ 21717 h 105061"/>
                  <a:gd name="connsiteX7" fmla="*/ 112109 w 392811"/>
                  <a:gd name="connsiteY7" fmla="*/ 23146 h 105061"/>
                  <a:gd name="connsiteX8" fmla="*/ 51626 w 392811"/>
                  <a:gd name="connsiteY8" fmla="*/ 83630 h 105061"/>
                  <a:gd name="connsiteX9" fmla="*/ 279654 w 392811"/>
                  <a:gd name="connsiteY9" fmla="*/ 83630 h 10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2811" h="105061">
                    <a:moveTo>
                      <a:pt x="392716" y="0"/>
                    </a:moveTo>
                    <a:lnTo>
                      <a:pt x="288608" y="105061"/>
                    </a:lnTo>
                    <a:lnTo>
                      <a:pt x="0" y="105061"/>
                    </a:lnTo>
                    <a:lnTo>
                      <a:pt x="103251" y="1810"/>
                    </a:lnTo>
                    <a:lnTo>
                      <a:pt x="392811" y="0"/>
                    </a:lnTo>
                    <a:close/>
                    <a:moveTo>
                      <a:pt x="279654" y="83630"/>
                    </a:moveTo>
                    <a:lnTo>
                      <a:pt x="340995" y="21717"/>
                    </a:lnTo>
                    <a:lnTo>
                      <a:pt x="112109" y="23146"/>
                    </a:lnTo>
                    <a:lnTo>
                      <a:pt x="51626" y="83630"/>
                    </a:lnTo>
                    <a:lnTo>
                      <a:pt x="279654" y="836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36" name="Graphic 704">
                <a:extLst>
                  <a:ext uri="{FF2B5EF4-FFF2-40B4-BE49-F238E27FC236}">
                    <a16:creationId xmlns:a16="http://schemas.microsoft.com/office/drawing/2014/main" id="{00DF0091-41FA-6805-85FB-E28919A89B2D}"/>
                  </a:ext>
                </a:extLst>
              </p:cNvPr>
              <p:cNvGrpSpPr/>
              <p:nvPr/>
            </p:nvGrpSpPr>
            <p:grpSpPr>
              <a:xfrm>
                <a:off x="5375774" y="5639861"/>
                <a:ext cx="1419510" cy="146399"/>
                <a:chOff x="5375774" y="5639861"/>
                <a:chExt cx="1419510" cy="146399"/>
              </a:xfrm>
              <a:grpFill/>
            </p:grpSpPr>
            <p:sp>
              <p:nvSpPr>
                <p:cNvPr id="737" name="Freeform: Shape 736">
                  <a:extLst>
                    <a:ext uri="{FF2B5EF4-FFF2-40B4-BE49-F238E27FC236}">
                      <a16:creationId xmlns:a16="http://schemas.microsoft.com/office/drawing/2014/main" id="{C57A9637-6376-FA4A-E86E-45D8C183F077}"/>
                    </a:ext>
                  </a:extLst>
                </p:cNvPr>
                <p:cNvSpPr/>
                <p:nvPr/>
              </p:nvSpPr>
              <p:spPr>
                <a:xfrm>
                  <a:off x="5428351" y="5639861"/>
                  <a:ext cx="1366932" cy="127349"/>
                </a:xfrm>
                <a:custGeom>
                  <a:avLst/>
                  <a:gdLst>
                    <a:gd name="connsiteX0" fmla="*/ 745046 w 1366932"/>
                    <a:gd name="connsiteY0" fmla="*/ 0 h 127349"/>
                    <a:gd name="connsiteX1" fmla="*/ 1366933 w 1366932"/>
                    <a:gd name="connsiteY1" fmla="*/ 0 h 127349"/>
                    <a:gd name="connsiteX2" fmla="*/ 1366933 w 1366932"/>
                    <a:gd name="connsiteY2" fmla="*/ 30956 h 127349"/>
                    <a:gd name="connsiteX3" fmla="*/ 757904 w 1366932"/>
                    <a:gd name="connsiteY3" fmla="*/ 30956 h 127349"/>
                    <a:gd name="connsiteX4" fmla="*/ 661511 w 1366932"/>
                    <a:gd name="connsiteY4" fmla="*/ 127349 h 127349"/>
                    <a:gd name="connsiteX5" fmla="*/ 0 w 1366932"/>
                    <a:gd name="connsiteY5" fmla="*/ 127349 h 127349"/>
                    <a:gd name="connsiteX6" fmla="*/ 0 w 1366932"/>
                    <a:gd name="connsiteY6" fmla="*/ 96298 h 127349"/>
                    <a:gd name="connsiteX7" fmla="*/ 648653 w 1366932"/>
                    <a:gd name="connsiteY7" fmla="*/ 96298 h 127349"/>
                    <a:gd name="connsiteX8" fmla="*/ 745046 w 1366932"/>
                    <a:gd name="connsiteY8" fmla="*/ 0 h 127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932" h="127349">
                      <a:moveTo>
                        <a:pt x="745046" y="0"/>
                      </a:moveTo>
                      <a:lnTo>
                        <a:pt x="1366933" y="0"/>
                      </a:lnTo>
                      <a:lnTo>
                        <a:pt x="1366933" y="30956"/>
                      </a:lnTo>
                      <a:lnTo>
                        <a:pt x="757904" y="30956"/>
                      </a:lnTo>
                      <a:lnTo>
                        <a:pt x="661511" y="127349"/>
                      </a:lnTo>
                      <a:lnTo>
                        <a:pt x="0" y="127349"/>
                      </a:lnTo>
                      <a:lnTo>
                        <a:pt x="0" y="96298"/>
                      </a:lnTo>
                      <a:lnTo>
                        <a:pt x="648653" y="96298"/>
                      </a:lnTo>
                      <a:lnTo>
                        <a:pt x="745046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8" name="Freeform: Shape 737">
                  <a:extLst>
                    <a:ext uri="{FF2B5EF4-FFF2-40B4-BE49-F238E27FC236}">
                      <a16:creationId xmlns:a16="http://schemas.microsoft.com/office/drawing/2014/main" id="{E5BD5472-ECF1-FF28-8BE0-D8115F58851F}"/>
                    </a:ext>
                  </a:extLst>
                </p:cNvPr>
                <p:cNvSpPr/>
                <p:nvPr/>
              </p:nvSpPr>
              <p:spPr>
                <a:xfrm>
                  <a:off x="5375774" y="5717108"/>
                  <a:ext cx="69151" cy="69151"/>
                </a:xfrm>
                <a:custGeom>
                  <a:avLst/>
                  <a:gdLst>
                    <a:gd name="connsiteX0" fmla="*/ 34576 w 69151"/>
                    <a:gd name="connsiteY0" fmla="*/ 0 h 69151"/>
                    <a:gd name="connsiteX1" fmla="*/ 69151 w 69151"/>
                    <a:gd name="connsiteY1" fmla="*/ 34576 h 69151"/>
                    <a:gd name="connsiteX2" fmla="*/ 34576 w 69151"/>
                    <a:gd name="connsiteY2" fmla="*/ 69152 h 69151"/>
                    <a:gd name="connsiteX3" fmla="*/ 0 w 69151"/>
                    <a:gd name="connsiteY3" fmla="*/ 34576 h 69151"/>
                    <a:gd name="connsiteX4" fmla="*/ 34576 w 69151"/>
                    <a:gd name="connsiteY4" fmla="*/ 0 h 69151"/>
                    <a:gd name="connsiteX5" fmla="*/ 34576 w 69151"/>
                    <a:gd name="connsiteY5" fmla="*/ 47720 h 69151"/>
                    <a:gd name="connsiteX6" fmla="*/ 47720 w 69151"/>
                    <a:gd name="connsiteY6" fmla="*/ 34576 h 69151"/>
                    <a:gd name="connsiteX7" fmla="*/ 34576 w 69151"/>
                    <a:gd name="connsiteY7" fmla="*/ 21431 h 69151"/>
                    <a:gd name="connsiteX8" fmla="*/ 21431 w 69151"/>
                    <a:gd name="connsiteY8" fmla="*/ 34576 h 69151"/>
                    <a:gd name="connsiteX9" fmla="*/ 34576 w 69151"/>
                    <a:gd name="connsiteY9" fmla="*/ 47720 h 69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151" h="69151">
                      <a:moveTo>
                        <a:pt x="34576" y="0"/>
                      </a:moveTo>
                      <a:cubicBezTo>
                        <a:pt x="53626" y="0"/>
                        <a:pt x="69151" y="15526"/>
                        <a:pt x="69151" y="34576"/>
                      </a:cubicBezTo>
                      <a:cubicBezTo>
                        <a:pt x="69151" y="53626"/>
                        <a:pt x="53626" y="69152"/>
                        <a:pt x="34576" y="69152"/>
                      </a:cubicBezTo>
                      <a:cubicBezTo>
                        <a:pt x="15526" y="69152"/>
                        <a:pt x="0" y="53626"/>
                        <a:pt x="0" y="34576"/>
                      </a:cubicBezTo>
                      <a:cubicBezTo>
                        <a:pt x="0" y="15526"/>
                        <a:pt x="15526" y="0"/>
                        <a:pt x="34576" y="0"/>
                      </a:cubicBezTo>
                      <a:close/>
                      <a:moveTo>
                        <a:pt x="34576" y="47720"/>
                      </a:moveTo>
                      <a:cubicBezTo>
                        <a:pt x="41815" y="47720"/>
                        <a:pt x="47720" y="41815"/>
                        <a:pt x="47720" y="34576"/>
                      </a:cubicBezTo>
                      <a:cubicBezTo>
                        <a:pt x="47720" y="27337"/>
                        <a:pt x="41815" y="21431"/>
                        <a:pt x="34576" y="21431"/>
                      </a:cubicBezTo>
                      <a:cubicBezTo>
                        <a:pt x="27337" y="21431"/>
                        <a:pt x="21431" y="27337"/>
                        <a:pt x="21431" y="34576"/>
                      </a:cubicBezTo>
                      <a:cubicBezTo>
                        <a:pt x="21431" y="41815"/>
                        <a:pt x="27337" y="47720"/>
                        <a:pt x="34576" y="4772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39" name="Graphic 704">
              <a:extLst>
                <a:ext uri="{FF2B5EF4-FFF2-40B4-BE49-F238E27FC236}">
                  <a16:creationId xmlns:a16="http://schemas.microsoft.com/office/drawing/2014/main" id="{34D306C6-25CF-4D5E-138F-7E7A550DBAA7}"/>
                </a:ext>
              </a:extLst>
            </p:cNvPr>
            <p:cNvGrpSpPr/>
            <p:nvPr/>
          </p:nvGrpSpPr>
          <p:grpSpPr>
            <a:xfrm>
              <a:off x="7130278" y="1677080"/>
              <a:ext cx="3097434" cy="460629"/>
              <a:chOff x="7130278" y="1677080"/>
              <a:chExt cx="3097434" cy="460629"/>
            </a:xfrm>
            <a:solidFill>
              <a:schemeClr val="bg1"/>
            </a:solidFill>
          </p:grpSpPr>
          <p:grpSp>
            <p:nvGrpSpPr>
              <p:cNvPr id="740" name="Graphic 704">
                <a:extLst>
                  <a:ext uri="{FF2B5EF4-FFF2-40B4-BE49-F238E27FC236}">
                    <a16:creationId xmlns:a16="http://schemas.microsoft.com/office/drawing/2014/main" id="{DA960AAE-B3A0-27B4-DDD9-F7D73C34D8A4}"/>
                  </a:ext>
                </a:extLst>
              </p:cNvPr>
              <p:cNvGrpSpPr/>
              <p:nvPr/>
            </p:nvGrpSpPr>
            <p:grpSpPr>
              <a:xfrm>
                <a:off x="7130279" y="1840814"/>
                <a:ext cx="3090862" cy="234219"/>
                <a:chOff x="7130279" y="1840814"/>
                <a:chExt cx="3090862" cy="234219"/>
              </a:xfrm>
              <a:grpFill/>
            </p:grpSpPr>
            <p:sp>
              <p:nvSpPr>
                <p:cNvPr id="741" name="Freeform: Shape 740">
                  <a:extLst>
                    <a:ext uri="{FF2B5EF4-FFF2-40B4-BE49-F238E27FC236}">
                      <a16:creationId xmlns:a16="http://schemas.microsoft.com/office/drawing/2014/main" id="{36DBEDC2-6763-074D-8B48-46D83E53830A}"/>
                    </a:ext>
                  </a:extLst>
                </p:cNvPr>
                <p:cNvSpPr/>
                <p:nvPr/>
              </p:nvSpPr>
              <p:spPr>
                <a:xfrm>
                  <a:off x="7130279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2" name="Freeform: Shape 741">
                  <a:extLst>
                    <a:ext uri="{FF2B5EF4-FFF2-40B4-BE49-F238E27FC236}">
                      <a16:creationId xmlns:a16="http://schemas.microsoft.com/office/drawing/2014/main" id="{092DFB88-C4D2-67DA-39F0-62335D465E09}"/>
                    </a:ext>
                  </a:extLst>
                </p:cNvPr>
                <p:cNvSpPr/>
                <p:nvPr/>
              </p:nvSpPr>
              <p:spPr>
                <a:xfrm>
                  <a:off x="7245722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3" name="Freeform: Shape 742">
                  <a:extLst>
                    <a:ext uri="{FF2B5EF4-FFF2-40B4-BE49-F238E27FC236}">
                      <a16:creationId xmlns:a16="http://schemas.microsoft.com/office/drawing/2014/main" id="{A53CB70E-9C19-4BAB-3191-9F1BC1338871}"/>
                    </a:ext>
                  </a:extLst>
                </p:cNvPr>
                <p:cNvSpPr/>
                <p:nvPr/>
              </p:nvSpPr>
              <p:spPr>
                <a:xfrm>
                  <a:off x="7361165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4" name="Freeform: Shape 743">
                  <a:extLst>
                    <a:ext uri="{FF2B5EF4-FFF2-40B4-BE49-F238E27FC236}">
                      <a16:creationId xmlns:a16="http://schemas.microsoft.com/office/drawing/2014/main" id="{2F1CAF05-A8EA-4C6C-8D50-A05C3D5E6874}"/>
                    </a:ext>
                  </a:extLst>
                </p:cNvPr>
                <p:cNvSpPr/>
                <p:nvPr/>
              </p:nvSpPr>
              <p:spPr>
                <a:xfrm>
                  <a:off x="7476512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5" name="Freeform: Shape 744">
                  <a:extLst>
                    <a:ext uri="{FF2B5EF4-FFF2-40B4-BE49-F238E27FC236}">
                      <a16:creationId xmlns:a16="http://schemas.microsoft.com/office/drawing/2014/main" id="{BD80D1C2-F6C6-30E4-3711-44BFFC580568}"/>
                    </a:ext>
                  </a:extLst>
                </p:cNvPr>
                <p:cNvSpPr/>
                <p:nvPr/>
              </p:nvSpPr>
              <p:spPr>
                <a:xfrm>
                  <a:off x="7591955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3E1611E5-9800-E238-3FBE-644437F83DD1}"/>
                    </a:ext>
                  </a:extLst>
                </p:cNvPr>
                <p:cNvSpPr/>
                <p:nvPr/>
              </p:nvSpPr>
              <p:spPr>
                <a:xfrm>
                  <a:off x="7707303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E3BA6FFA-A48B-7592-3FBE-07A798BF93EC}"/>
                    </a:ext>
                  </a:extLst>
                </p:cNvPr>
                <p:cNvSpPr/>
                <p:nvPr/>
              </p:nvSpPr>
              <p:spPr>
                <a:xfrm>
                  <a:off x="7822746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8" name="Freeform: Shape 747">
                  <a:extLst>
                    <a:ext uri="{FF2B5EF4-FFF2-40B4-BE49-F238E27FC236}">
                      <a16:creationId xmlns:a16="http://schemas.microsoft.com/office/drawing/2014/main" id="{E6A24156-7029-A33F-5160-5B335D556653}"/>
                    </a:ext>
                  </a:extLst>
                </p:cNvPr>
                <p:cNvSpPr/>
                <p:nvPr/>
              </p:nvSpPr>
              <p:spPr>
                <a:xfrm>
                  <a:off x="7938189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9" name="Freeform: Shape 748">
                  <a:extLst>
                    <a:ext uri="{FF2B5EF4-FFF2-40B4-BE49-F238E27FC236}">
                      <a16:creationId xmlns:a16="http://schemas.microsoft.com/office/drawing/2014/main" id="{5FD3B5FE-BCA0-CCFA-E1E9-E917C617FE76}"/>
                    </a:ext>
                  </a:extLst>
                </p:cNvPr>
                <p:cNvSpPr/>
                <p:nvPr/>
              </p:nvSpPr>
              <p:spPr>
                <a:xfrm>
                  <a:off x="8053537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id="{96FA79A8-719F-FCF3-36DE-DFEC52E74B5F}"/>
                    </a:ext>
                  </a:extLst>
                </p:cNvPr>
                <p:cNvSpPr/>
                <p:nvPr/>
              </p:nvSpPr>
              <p:spPr>
                <a:xfrm>
                  <a:off x="8168980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563FC9F0-C305-309C-FCDB-AE7FAF170849}"/>
                    </a:ext>
                  </a:extLst>
                </p:cNvPr>
                <p:cNvSpPr/>
                <p:nvPr/>
              </p:nvSpPr>
              <p:spPr>
                <a:xfrm>
                  <a:off x="8284423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id="{53B09DB2-CBCB-0197-D50A-2C05D12E1743}"/>
                    </a:ext>
                  </a:extLst>
                </p:cNvPr>
                <p:cNvSpPr/>
                <p:nvPr/>
              </p:nvSpPr>
              <p:spPr>
                <a:xfrm>
                  <a:off x="8399771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id="{777C9AC5-E461-993C-4CFC-684C7654D67D}"/>
                    </a:ext>
                  </a:extLst>
                </p:cNvPr>
                <p:cNvSpPr/>
                <p:nvPr/>
              </p:nvSpPr>
              <p:spPr>
                <a:xfrm>
                  <a:off x="8515214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id="{0350E54D-5EBB-D248-F755-0C7CD6F92487}"/>
                    </a:ext>
                  </a:extLst>
                </p:cNvPr>
                <p:cNvSpPr/>
                <p:nvPr/>
              </p:nvSpPr>
              <p:spPr>
                <a:xfrm>
                  <a:off x="8630561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id="{50032C08-E4AB-BE13-A48C-0391392D0340}"/>
                    </a:ext>
                  </a:extLst>
                </p:cNvPr>
                <p:cNvSpPr/>
                <p:nvPr/>
              </p:nvSpPr>
              <p:spPr>
                <a:xfrm>
                  <a:off x="8746004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id="{0A4D8324-02D3-B8F9-CC23-42222F913D43}"/>
                    </a:ext>
                  </a:extLst>
                </p:cNvPr>
                <p:cNvSpPr/>
                <p:nvPr/>
              </p:nvSpPr>
              <p:spPr>
                <a:xfrm>
                  <a:off x="8861447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7" name="Freeform: Shape 756">
                  <a:extLst>
                    <a:ext uri="{FF2B5EF4-FFF2-40B4-BE49-F238E27FC236}">
                      <a16:creationId xmlns:a16="http://schemas.microsoft.com/office/drawing/2014/main" id="{4607DA13-DFA5-5E2D-14A4-AEBB226737BA}"/>
                    </a:ext>
                  </a:extLst>
                </p:cNvPr>
                <p:cNvSpPr/>
                <p:nvPr/>
              </p:nvSpPr>
              <p:spPr>
                <a:xfrm>
                  <a:off x="8976795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8" name="Freeform: Shape 757">
                  <a:extLst>
                    <a:ext uri="{FF2B5EF4-FFF2-40B4-BE49-F238E27FC236}">
                      <a16:creationId xmlns:a16="http://schemas.microsoft.com/office/drawing/2014/main" id="{E8DC8074-7913-4350-FCD4-A693A8E1886B}"/>
                    </a:ext>
                  </a:extLst>
                </p:cNvPr>
                <p:cNvSpPr/>
                <p:nvPr/>
              </p:nvSpPr>
              <p:spPr>
                <a:xfrm>
                  <a:off x="9092238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9" name="Freeform: Shape 758">
                  <a:extLst>
                    <a:ext uri="{FF2B5EF4-FFF2-40B4-BE49-F238E27FC236}">
                      <a16:creationId xmlns:a16="http://schemas.microsoft.com/office/drawing/2014/main" id="{5D9215F0-3F08-16BA-2708-7A9F5A2F258B}"/>
                    </a:ext>
                  </a:extLst>
                </p:cNvPr>
                <p:cNvSpPr/>
                <p:nvPr/>
              </p:nvSpPr>
              <p:spPr>
                <a:xfrm>
                  <a:off x="9207586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0" name="Freeform: Shape 759">
                  <a:extLst>
                    <a:ext uri="{FF2B5EF4-FFF2-40B4-BE49-F238E27FC236}">
                      <a16:creationId xmlns:a16="http://schemas.microsoft.com/office/drawing/2014/main" id="{431909A0-3F97-94FB-07CB-58A4057AF4E2}"/>
                    </a:ext>
                  </a:extLst>
                </p:cNvPr>
                <p:cNvSpPr/>
                <p:nvPr/>
              </p:nvSpPr>
              <p:spPr>
                <a:xfrm>
                  <a:off x="9323029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1" name="Freeform: Shape 760">
                  <a:extLst>
                    <a:ext uri="{FF2B5EF4-FFF2-40B4-BE49-F238E27FC236}">
                      <a16:creationId xmlns:a16="http://schemas.microsoft.com/office/drawing/2014/main" id="{D2805A31-47CB-2AB1-4909-A1E5F3C95318}"/>
                    </a:ext>
                  </a:extLst>
                </p:cNvPr>
                <p:cNvSpPr/>
                <p:nvPr/>
              </p:nvSpPr>
              <p:spPr>
                <a:xfrm>
                  <a:off x="9438472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2" name="Freeform: Shape 761">
                  <a:extLst>
                    <a:ext uri="{FF2B5EF4-FFF2-40B4-BE49-F238E27FC236}">
                      <a16:creationId xmlns:a16="http://schemas.microsoft.com/office/drawing/2014/main" id="{9FD65FB6-2074-59B7-48DF-29B159766DDA}"/>
                    </a:ext>
                  </a:extLst>
                </p:cNvPr>
                <p:cNvSpPr/>
                <p:nvPr/>
              </p:nvSpPr>
              <p:spPr>
                <a:xfrm>
                  <a:off x="9553820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9F021343-42F1-6DC5-25B7-F0788575EAF8}"/>
                    </a:ext>
                  </a:extLst>
                </p:cNvPr>
                <p:cNvSpPr/>
                <p:nvPr/>
              </p:nvSpPr>
              <p:spPr>
                <a:xfrm>
                  <a:off x="9669263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6BD2CE97-A85D-7034-7B9E-FB341A6CB5B6}"/>
                    </a:ext>
                  </a:extLst>
                </p:cNvPr>
                <p:cNvSpPr/>
                <p:nvPr/>
              </p:nvSpPr>
              <p:spPr>
                <a:xfrm>
                  <a:off x="9784610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id="{D3EFE74C-3AC6-73E1-4FD6-2C10EBF8D7B8}"/>
                    </a:ext>
                  </a:extLst>
                </p:cNvPr>
                <p:cNvSpPr/>
                <p:nvPr/>
              </p:nvSpPr>
              <p:spPr>
                <a:xfrm>
                  <a:off x="9900053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id="{99F47E36-F265-B82C-4345-682797079593}"/>
                    </a:ext>
                  </a:extLst>
                </p:cNvPr>
                <p:cNvSpPr/>
                <p:nvPr/>
              </p:nvSpPr>
              <p:spPr>
                <a:xfrm>
                  <a:off x="10015496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:a16="http://schemas.microsoft.com/office/drawing/2014/main" id="{4C1893A3-FF2F-EDDF-571D-7FD5AAE1C74F}"/>
                    </a:ext>
                  </a:extLst>
                </p:cNvPr>
                <p:cNvSpPr/>
                <p:nvPr/>
              </p:nvSpPr>
              <p:spPr>
                <a:xfrm>
                  <a:off x="10130844" y="1840814"/>
                  <a:ext cx="90297" cy="234219"/>
                </a:xfrm>
                <a:custGeom>
                  <a:avLst/>
                  <a:gdLst>
                    <a:gd name="connsiteX0" fmla="*/ 0 w 90297"/>
                    <a:gd name="connsiteY0" fmla="*/ 0 h 234219"/>
                    <a:gd name="connsiteX1" fmla="*/ 90297 w 90297"/>
                    <a:gd name="connsiteY1" fmla="*/ 0 h 234219"/>
                    <a:gd name="connsiteX2" fmla="*/ 90297 w 90297"/>
                    <a:gd name="connsiteY2" fmla="*/ 234220 h 234219"/>
                    <a:gd name="connsiteX3" fmla="*/ 0 w 90297"/>
                    <a:gd name="connsiteY3" fmla="*/ 234220 h 23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297" h="234219">
                      <a:moveTo>
                        <a:pt x="0" y="0"/>
                      </a:moveTo>
                      <a:lnTo>
                        <a:pt x="90297" y="0"/>
                      </a:lnTo>
                      <a:lnTo>
                        <a:pt x="90297" y="234220"/>
                      </a:lnTo>
                      <a:lnTo>
                        <a:pt x="0" y="23422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8" name="Graphic 704">
                <a:extLst>
                  <a:ext uri="{FF2B5EF4-FFF2-40B4-BE49-F238E27FC236}">
                    <a16:creationId xmlns:a16="http://schemas.microsoft.com/office/drawing/2014/main" id="{C580B84C-982A-3281-2673-CABB1560F8D2}"/>
                  </a:ext>
                </a:extLst>
              </p:cNvPr>
              <p:cNvGrpSpPr/>
              <p:nvPr/>
            </p:nvGrpSpPr>
            <p:grpSpPr>
              <a:xfrm>
                <a:off x="7130279" y="1677080"/>
                <a:ext cx="3090862" cy="134683"/>
                <a:chOff x="7130279" y="1677080"/>
                <a:chExt cx="3090862" cy="134683"/>
              </a:xfrm>
              <a:grpFill/>
            </p:grpSpPr>
            <p:sp>
              <p:nvSpPr>
                <p:cNvPr id="769" name="Freeform: Shape 768">
                  <a:extLst>
                    <a:ext uri="{FF2B5EF4-FFF2-40B4-BE49-F238E27FC236}">
                      <a16:creationId xmlns:a16="http://schemas.microsoft.com/office/drawing/2014/main" id="{C138ECF9-BC8C-2BC8-B243-8368D213329F}"/>
                    </a:ext>
                  </a:extLst>
                </p:cNvPr>
                <p:cNvSpPr/>
                <p:nvPr/>
              </p:nvSpPr>
              <p:spPr>
                <a:xfrm>
                  <a:off x="7130279" y="1677080"/>
                  <a:ext cx="9906" cy="134683"/>
                </a:xfrm>
                <a:custGeom>
                  <a:avLst/>
                  <a:gdLst>
                    <a:gd name="connsiteX0" fmla="*/ 0 w 9906"/>
                    <a:gd name="connsiteY0" fmla="*/ 0 h 134683"/>
                    <a:gd name="connsiteX1" fmla="*/ 9906 w 9906"/>
                    <a:gd name="connsiteY1" fmla="*/ 0 h 134683"/>
                    <a:gd name="connsiteX2" fmla="*/ 9906 w 9906"/>
                    <a:gd name="connsiteY2" fmla="*/ 134684 h 134683"/>
                    <a:gd name="connsiteX3" fmla="*/ 0 w 9906"/>
                    <a:gd name="connsiteY3" fmla="*/ 134684 h 13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134683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134684"/>
                      </a:lnTo>
                      <a:lnTo>
                        <a:pt x="0" y="13468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0" name="Freeform: Shape 769">
                  <a:extLst>
                    <a:ext uri="{FF2B5EF4-FFF2-40B4-BE49-F238E27FC236}">
                      <a16:creationId xmlns:a16="http://schemas.microsoft.com/office/drawing/2014/main" id="{4BDC2F85-D6DE-478E-EDBE-AE79E804AFE9}"/>
                    </a:ext>
                  </a:extLst>
                </p:cNvPr>
                <p:cNvSpPr/>
                <p:nvPr/>
              </p:nvSpPr>
              <p:spPr>
                <a:xfrm>
                  <a:off x="7226576" y="1742707"/>
                  <a:ext cx="9906" cy="69056"/>
                </a:xfrm>
                <a:custGeom>
                  <a:avLst/>
                  <a:gdLst>
                    <a:gd name="connsiteX0" fmla="*/ 0 w 9906"/>
                    <a:gd name="connsiteY0" fmla="*/ 0 h 69056"/>
                    <a:gd name="connsiteX1" fmla="*/ 9906 w 9906"/>
                    <a:gd name="connsiteY1" fmla="*/ 0 h 69056"/>
                    <a:gd name="connsiteX2" fmla="*/ 9906 w 9906"/>
                    <a:gd name="connsiteY2" fmla="*/ 69056 h 69056"/>
                    <a:gd name="connsiteX3" fmla="*/ 0 w 9906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1" name="Freeform: Shape 770">
                  <a:extLst>
                    <a:ext uri="{FF2B5EF4-FFF2-40B4-BE49-F238E27FC236}">
                      <a16:creationId xmlns:a16="http://schemas.microsoft.com/office/drawing/2014/main" id="{29981C41-A57D-2853-2E37-FA13A459728E}"/>
                    </a:ext>
                  </a:extLst>
                </p:cNvPr>
                <p:cNvSpPr/>
                <p:nvPr/>
              </p:nvSpPr>
              <p:spPr>
                <a:xfrm>
                  <a:off x="7130279" y="1742707"/>
                  <a:ext cx="9906" cy="69056"/>
                </a:xfrm>
                <a:custGeom>
                  <a:avLst/>
                  <a:gdLst>
                    <a:gd name="connsiteX0" fmla="*/ 0 w 9906"/>
                    <a:gd name="connsiteY0" fmla="*/ 0 h 69056"/>
                    <a:gd name="connsiteX1" fmla="*/ 9906 w 9906"/>
                    <a:gd name="connsiteY1" fmla="*/ 0 h 69056"/>
                    <a:gd name="connsiteX2" fmla="*/ 9906 w 9906"/>
                    <a:gd name="connsiteY2" fmla="*/ 69056 h 69056"/>
                    <a:gd name="connsiteX3" fmla="*/ 0 w 9906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2" name="Freeform: Shape 771">
                  <a:extLst>
                    <a:ext uri="{FF2B5EF4-FFF2-40B4-BE49-F238E27FC236}">
                      <a16:creationId xmlns:a16="http://schemas.microsoft.com/office/drawing/2014/main" id="{2199699B-4D85-E872-5DA5-7A046FF31F0C}"/>
                    </a:ext>
                  </a:extLst>
                </p:cNvPr>
                <p:cNvSpPr/>
                <p:nvPr/>
              </p:nvSpPr>
              <p:spPr>
                <a:xfrm>
                  <a:off x="7226576" y="1742707"/>
                  <a:ext cx="9906" cy="69056"/>
                </a:xfrm>
                <a:custGeom>
                  <a:avLst/>
                  <a:gdLst>
                    <a:gd name="connsiteX0" fmla="*/ 0 w 9906"/>
                    <a:gd name="connsiteY0" fmla="*/ 0 h 69056"/>
                    <a:gd name="connsiteX1" fmla="*/ 9906 w 9906"/>
                    <a:gd name="connsiteY1" fmla="*/ 0 h 69056"/>
                    <a:gd name="connsiteX2" fmla="*/ 9906 w 9906"/>
                    <a:gd name="connsiteY2" fmla="*/ 69056 h 69056"/>
                    <a:gd name="connsiteX3" fmla="*/ 0 w 9906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3" name="Freeform: Shape 772">
                  <a:extLst>
                    <a:ext uri="{FF2B5EF4-FFF2-40B4-BE49-F238E27FC236}">
                      <a16:creationId xmlns:a16="http://schemas.microsoft.com/office/drawing/2014/main" id="{61962589-0E64-339A-DFF6-97E36B41E700}"/>
                    </a:ext>
                  </a:extLst>
                </p:cNvPr>
                <p:cNvSpPr/>
                <p:nvPr/>
              </p:nvSpPr>
              <p:spPr>
                <a:xfrm>
                  <a:off x="7322874" y="1742707"/>
                  <a:ext cx="9906" cy="69056"/>
                </a:xfrm>
                <a:custGeom>
                  <a:avLst/>
                  <a:gdLst>
                    <a:gd name="connsiteX0" fmla="*/ 0 w 9906"/>
                    <a:gd name="connsiteY0" fmla="*/ 0 h 69056"/>
                    <a:gd name="connsiteX1" fmla="*/ 9906 w 9906"/>
                    <a:gd name="connsiteY1" fmla="*/ 0 h 69056"/>
                    <a:gd name="connsiteX2" fmla="*/ 9906 w 9906"/>
                    <a:gd name="connsiteY2" fmla="*/ 69056 h 69056"/>
                    <a:gd name="connsiteX3" fmla="*/ 0 w 9906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4" name="Freeform: Shape 773">
                  <a:extLst>
                    <a:ext uri="{FF2B5EF4-FFF2-40B4-BE49-F238E27FC236}">
                      <a16:creationId xmlns:a16="http://schemas.microsoft.com/office/drawing/2014/main" id="{F3782114-8212-B161-7D90-5D5954EF08D3}"/>
                    </a:ext>
                  </a:extLst>
                </p:cNvPr>
                <p:cNvSpPr/>
                <p:nvPr/>
              </p:nvSpPr>
              <p:spPr>
                <a:xfrm>
                  <a:off x="7419172" y="1742707"/>
                  <a:ext cx="9906" cy="69056"/>
                </a:xfrm>
                <a:custGeom>
                  <a:avLst/>
                  <a:gdLst>
                    <a:gd name="connsiteX0" fmla="*/ 0 w 9906"/>
                    <a:gd name="connsiteY0" fmla="*/ 0 h 69056"/>
                    <a:gd name="connsiteX1" fmla="*/ 9906 w 9906"/>
                    <a:gd name="connsiteY1" fmla="*/ 0 h 69056"/>
                    <a:gd name="connsiteX2" fmla="*/ 9906 w 9906"/>
                    <a:gd name="connsiteY2" fmla="*/ 69056 h 69056"/>
                    <a:gd name="connsiteX3" fmla="*/ 0 w 9906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5" name="Freeform: Shape 774">
                  <a:extLst>
                    <a:ext uri="{FF2B5EF4-FFF2-40B4-BE49-F238E27FC236}">
                      <a16:creationId xmlns:a16="http://schemas.microsoft.com/office/drawing/2014/main" id="{16A29A8A-6D95-810C-6047-923EE7CF2FC2}"/>
                    </a:ext>
                  </a:extLst>
                </p:cNvPr>
                <p:cNvSpPr/>
                <p:nvPr/>
              </p:nvSpPr>
              <p:spPr>
                <a:xfrm>
                  <a:off x="7515470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6" name="Freeform: Shape 775">
                  <a:extLst>
                    <a:ext uri="{FF2B5EF4-FFF2-40B4-BE49-F238E27FC236}">
                      <a16:creationId xmlns:a16="http://schemas.microsoft.com/office/drawing/2014/main" id="{D6C1A74C-F599-0740-04E2-6BBAECA059F6}"/>
                    </a:ext>
                  </a:extLst>
                </p:cNvPr>
                <p:cNvSpPr/>
                <p:nvPr/>
              </p:nvSpPr>
              <p:spPr>
                <a:xfrm>
                  <a:off x="7611672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7" name="Freeform: Shape 776">
                  <a:extLst>
                    <a:ext uri="{FF2B5EF4-FFF2-40B4-BE49-F238E27FC236}">
                      <a16:creationId xmlns:a16="http://schemas.microsoft.com/office/drawing/2014/main" id="{A7B00316-698E-9FD9-A4CA-FCCDAA19D427}"/>
                    </a:ext>
                  </a:extLst>
                </p:cNvPr>
                <p:cNvSpPr/>
                <p:nvPr/>
              </p:nvSpPr>
              <p:spPr>
                <a:xfrm>
                  <a:off x="7707970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8" name="Freeform: Shape 777">
                  <a:extLst>
                    <a:ext uri="{FF2B5EF4-FFF2-40B4-BE49-F238E27FC236}">
                      <a16:creationId xmlns:a16="http://schemas.microsoft.com/office/drawing/2014/main" id="{39CDAB35-E254-2DA2-BB7B-E530A83BA6CE}"/>
                    </a:ext>
                  </a:extLst>
                </p:cNvPr>
                <p:cNvSpPr/>
                <p:nvPr/>
              </p:nvSpPr>
              <p:spPr>
                <a:xfrm>
                  <a:off x="7804267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9" name="Freeform: Shape 778">
                  <a:extLst>
                    <a:ext uri="{FF2B5EF4-FFF2-40B4-BE49-F238E27FC236}">
                      <a16:creationId xmlns:a16="http://schemas.microsoft.com/office/drawing/2014/main" id="{22EA3F5D-5F0E-0919-F17E-B966384AC5CD}"/>
                    </a:ext>
                  </a:extLst>
                </p:cNvPr>
                <p:cNvSpPr/>
                <p:nvPr/>
              </p:nvSpPr>
              <p:spPr>
                <a:xfrm>
                  <a:off x="7900565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C58C1853-5CE7-1776-0718-0DE94FFC35F9}"/>
                    </a:ext>
                  </a:extLst>
                </p:cNvPr>
                <p:cNvSpPr/>
                <p:nvPr/>
              </p:nvSpPr>
              <p:spPr>
                <a:xfrm>
                  <a:off x="7996863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5A44F25-0EEF-D723-1612-1FD40589B13E}"/>
                    </a:ext>
                  </a:extLst>
                </p:cNvPr>
                <p:cNvSpPr/>
                <p:nvPr/>
              </p:nvSpPr>
              <p:spPr>
                <a:xfrm>
                  <a:off x="8093066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2" name="Freeform: Shape 781">
                  <a:extLst>
                    <a:ext uri="{FF2B5EF4-FFF2-40B4-BE49-F238E27FC236}">
                      <a16:creationId xmlns:a16="http://schemas.microsoft.com/office/drawing/2014/main" id="{D2652249-D3EE-5540-F226-4F54B22442E5}"/>
                    </a:ext>
                  </a:extLst>
                </p:cNvPr>
                <p:cNvSpPr/>
                <p:nvPr/>
              </p:nvSpPr>
              <p:spPr>
                <a:xfrm>
                  <a:off x="8189363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3" name="Freeform: Shape 782">
                  <a:extLst>
                    <a:ext uri="{FF2B5EF4-FFF2-40B4-BE49-F238E27FC236}">
                      <a16:creationId xmlns:a16="http://schemas.microsoft.com/office/drawing/2014/main" id="{F499C987-179F-4C08-A05E-1869DC667079}"/>
                    </a:ext>
                  </a:extLst>
                </p:cNvPr>
                <p:cNvSpPr/>
                <p:nvPr/>
              </p:nvSpPr>
              <p:spPr>
                <a:xfrm>
                  <a:off x="8285661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4" name="Freeform: Shape 783">
                  <a:extLst>
                    <a:ext uri="{FF2B5EF4-FFF2-40B4-BE49-F238E27FC236}">
                      <a16:creationId xmlns:a16="http://schemas.microsoft.com/office/drawing/2014/main" id="{5D05F6C0-D8D2-329F-01BB-2278BDC9A555}"/>
                    </a:ext>
                  </a:extLst>
                </p:cNvPr>
                <p:cNvSpPr/>
                <p:nvPr/>
              </p:nvSpPr>
              <p:spPr>
                <a:xfrm>
                  <a:off x="8381959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63F5EC63-5736-5C0D-6A72-706995728DB9}"/>
                    </a:ext>
                  </a:extLst>
                </p:cNvPr>
                <p:cNvSpPr/>
                <p:nvPr/>
              </p:nvSpPr>
              <p:spPr>
                <a:xfrm>
                  <a:off x="8478257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6" name="Freeform: Shape 785">
                  <a:extLst>
                    <a:ext uri="{FF2B5EF4-FFF2-40B4-BE49-F238E27FC236}">
                      <a16:creationId xmlns:a16="http://schemas.microsoft.com/office/drawing/2014/main" id="{AFC1DD34-9CF7-B3B3-34C0-B9903293331D}"/>
                    </a:ext>
                  </a:extLst>
                </p:cNvPr>
                <p:cNvSpPr/>
                <p:nvPr/>
              </p:nvSpPr>
              <p:spPr>
                <a:xfrm>
                  <a:off x="8574459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7" name="Freeform: Shape 786">
                  <a:extLst>
                    <a:ext uri="{FF2B5EF4-FFF2-40B4-BE49-F238E27FC236}">
                      <a16:creationId xmlns:a16="http://schemas.microsoft.com/office/drawing/2014/main" id="{33C86887-DAEC-4D50-FE77-EF0B6EFB6CCC}"/>
                    </a:ext>
                  </a:extLst>
                </p:cNvPr>
                <p:cNvSpPr/>
                <p:nvPr/>
              </p:nvSpPr>
              <p:spPr>
                <a:xfrm>
                  <a:off x="8670757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id="{B22DD933-861C-0127-2C6E-CEEBAE610253}"/>
                    </a:ext>
                  </a:extLst>
                </p:cNvPr>
                <p:cNvSpPr/>
                <p:nvPr/>
              </p:nvSpPr>
              <p:spPr>
                <a:xfrm>
                  <a:off x="8767055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9" name="Freeform: Shape 788">
                  <a:extLst>
                    <a:ext uri="{FF2B5EF4-FFF2-40B4-BE49-F238E27FC236}">
                      <a16:creationId xmlns:a16="http://schemas.microsoft.com/office/drawing/2014/main" id="{1454EF09-249E-AB4C-704B-89C3C8BEE604}"/>
                    </a:ext>
                  </a:extLst>
                </p:cNvPr>
                <p:cNvSpPr/>
                <p:nvPr/>
              </p:nvSpPr>
              <p:spPr>
                <a:xfrm>
                  <a:off x="8863352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0" name="Freeform: Shape 789">
                  <a:extLst>
                    <a:ext uri="{FF2B5EF4-FFF2-40B4-BE49-F238E27FC236}">
                      <a16:creationId xmlns:a16="http://schemas.microsoft.com/office/drawing/2014/main" id="{92B344F3-59E8-46A8-9E6E-3CBD7A65C8CA}"/>
                    </a:ext>
                  </a:extLst>
                </p:cNvPr>
                <p:cNvSpPr/>
                <p:nvPr/>
              </p:nvSpPr>
              <p:spPr>
                <a:xfrm>
                  <a:off x="8959555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6610A1EA-1BFD-C505-167B-9D05CEA67DF2}"/>
                    </a:ext>
                  </a:extLst>
                </p:cNvPr>
                <p:cNvSpPr/>
                <p:nvPr/>
              </p:nvSpPr>
              <p:spPr>
                <a:xfrm>
                  <a:off x="9055853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id="{7B8C2492-AC8F-343B-7F36-DF78209BCDF8}"/>
                    </a:ext>
                  </a:extLst>
                </p:cNvPr>
                <p:cNvSpPr/>
                <p:nvPr/>
              </p:nvSpPr>
              <p:spPr>
                <a:xfrm>
                  <a:off x="9152150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id="{97C20453-9997-2E92-773B-EC3061D2EECC}"/>
                    </a:ext>
                  </a:extLst>
                </p:cNvPr>
                <p:cNvSpPr/>
                <p:nvPr/>
              </p:nvSpPr>
              <p:spPr>
                <a:xfrm>
                  <a:off x="9248448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:a16="http://schemas.microsoft.com/office/drawing/2014/main" id="{C12AB768-2A7F-B0E8-DDAC-1D3F76FCC86E}"/>
                    </a:ext>
                  </a:extLst>
                </p:cNvPr>
                <p:cNvSpPr/>
                <p:nvPr/>
              </p:nvSpPr>
              <p:spPr>
                <a:xfrm>
                  <a:off x="9344746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5" name="Freeform: Shape 794">
                  <a:extLst>
                    <a:ext uri="{FF2B5EF4-FFF2-40B4-BE49-F238E27FC236}">
                      <a16:creationId xmlns:a16="http://schemas.microsoft.com/office/drawing/2014/main" id="{696F8F34-D7CF-3847-589B-000FDC51C3CC}"/>
                    </a:ext>
                  </a:extLst>
                </p:cNvPr>
                <p:cNvSpPr/>
                <p:nvPr/>
              </p:nvSpPr>
              <p:spPr>
                <a:xfrm>
                  <a:off x="9440948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954E1274-2F12-EBE0-A7EE-4BE6E7239BFC}"/>
                    </a:ext>
                  </a:extLst>
                </p:cNvPr>
                <p:cNvSpPr/>
                <p:nvPr/>
              </p:nvSpPr>
              <p:spPr>
                <a:xfrm>
                  <a:off x="9537246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82C3F7FC-64DD-5766-7A6C-A53B1AD808C4}"/>
                    </a:ext>
                  </a:extLst>
                </p:cNvPr>
                <p:cNvSpPr/>
                <p:nvPr/>
              </p:nvSpPr>
              <p:spPr>
                <a:xfrm>
                  <a:off x="9633544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7E05149E-0B19-4FA5-65E2-E54B23899F44}"/>
                    </a:ext>
                  </a:extLst>
                </p:cNvPr>
                <p:cNvSpPr/>
                <p:nvPr/>
              </p:nvSpPr>
              <p:spPr>
                <a:xfrm>
                  <a:off x="9729842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id="{B2177863-3E83-D3E3-AF10-F6F84CC42DB5}"/>
                    </a:ext>
                  </a:extLst>
                </p:cNvPr>
                <p:cNvSpPr/>
                <p:nvPr/>
              </p:nvSpPr>
              <p:spPr>
                <a:xfrm>
                  <a:off x="9826139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id="{17DB5380-EB09-E392-7805-F775797584F0}"/>
                    </a:ext>
                  </a:extLst>
                </p:cNvPr>
                <p:cNvSpPr/>
                <p:nvPr/>
              </p:nvSpPr>
              <p:spPr>
                <a:xfrm>
                  <a:off x="9922342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2A7963E8-4F6C-5B36-E25E-EF2890F07FEB}"/>
                    </a:ext>
                  </a:extLst>
                </p:cNvPr>
                <p:cNvSpPr/>
                <p:nvPr/>
              </p:nvSpPr>
              <p:spPr>
                <a:xfrm>
                  <a:off x="10018640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2D318E32-0FBA-8ABA-4A73-C628EAC08A7F}"/>
                    </a:ext>
                  </a:extLst>
                </p:cNvPr>
                <p:cNvSpPr/>
                <p:nvPr/>
              </p:nvSpPr>
              <p:spPr>
                <a:xfrm>
                  <a:off x="10114937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AAD25A05-2AB9-779C-D023-56AF3AE98E6F}"/>
                    </a:ext>
                  </a:extLst>
                </p:cNvPr>
                <p:cNvSpPr/>
                <p:nvPr/>
              </p:nvSpPr>
              <p:spPr>
                <a:xfrm>
                  <a:off x="10211235" y="1742707"/>
                  <a:ext cx="9905" cy="69056"/>
                </a:xfrm>
                <a:custGeom>
                  <a:avLst/>
                  <a:gdLst>
                    <a:gd name="connsiteX0" fmla="*/ 0 w 9905"/>
                    <a:gd name="connsiteY0" fmla="*/ 0 h 69056"/>
                    <a:gd name="connsiteX1" fmla="*/ 9906 w 9905"/>
                    <a:gd name="connsiteY1" fmla="*/ 0 h 69056"/>
                    <a:gd name="connsiteX2" fmla="*/ 9906 w 9905"/>
                    <a:gd name="connsiteY2" fmla="*/ 69056 h 69056"/>
                    <a:gd name="connsiteX3" fmla="*/ 0 w 9905"/>
                    <a:gd name="connsiteY3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69056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69056"/>
                      </a:lnTo>
                      <a:lnTo>
                        <a:pt x="0" y="69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5379332C-675D-0056-0F84-590F63F44FD6}"/>
                    </a:ext>
                  </a:extLst>
                </p:cNvPr>
                <p:cNvSpPr/>
                <p:nvPr/>
              </p:nvSpPr>
              <p:spPr>
                <a:xfrm>
                  <a:off x="10211235" y="1677080"/>
                  <a:ext cx="9905" cy="134683"/>
                </a:xfrm>
                <a:custGeom>
                  <a:avLst/>
                  <a:gdLst>
                    <a:gd name="connsiteX0" fmla="*/ 0 w 9905"/>
                    <a:gd name="connsiteY0" fmla="*/ 0 h 134683"/>
                    <a:gd name="connsiteX1" fmla="*/ 9906 w 9905"/>
                    <a:gd name="connsiteY1" fmla="*/ 0 h 134683"/>
                    <a:gd name="connsiteX2" fmla="*/ 9906 w 9905"/>
                    <a:gd name="connsiteY2" fmla="*/ 134684 h 134683"/>
                    <a:gd name="connsiteX3" fmla="*/ 0 w 9905"/>
                    <a:gd name="connsiteY3" fmla="*/ 134684 h 13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5" h="134683">
                      <a:moveTo>
                        <a:pt x="0" y="0"/>
                      </a:moveTo>
                      <a:lnTo>
                        <a:pt x="9906" y="0"/>
                      </a:lnTo>
                      <a:lnTo>
                        <a:pt x="9906" y="134684"/>
                      </a:lnTo>
                      <a:lnTo>
                        <a:pt x="0" y="13468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id="{368CCE07-7D77-33E5-8843-55B605DAAF20}"/>
                  </a:ext>
                </a:extLst>
              </p:cNvPr>
              <p:cNvSpPr/>
              <p:nvPr/>
            </p:nvSpPr>
            <p:spPr>
              <a:xfrm>
                <a:off x="7130278" y="2125612"/>
                <a:ext cx="3097434" cy="12096"/>
              </a:xfrm>
              <a:custGeom>
                <a:avLst/>
                <a:gdLst>
                  <a:gd name="connsiteX0" fmla="*/ 3097435 w 3097434"/>
                  <a:gd name="connsiteY0" fmla="*/ 12097 h 12096"/>
                  <a:gd name="connsiteX1" fmla="*/ 0 w 3097434"/>
                  <a:gd name="connsiteY1" fmla="*/ 12097 h 12096"/>
                  <a:gd name="connsiteX2" fmla="*/ 0 w 3097434"/>
                  <a:gd name="connsiteY2" fmla="*/ 0 h 12096"/>
                  <a:gd name="connsiteX3" fmla="*/ 3095816 w 3097434"/>
                  <a:gd name="connsiteY3" fmla="*/ 0 h 12096"/>
                  <a:gd name="connsiteX4" fmla="*/ 3097435 w 3097434"/>
                  <a:gd name="connsiteY4" fmla="*/ 12097 h 12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7434" h="12096">
                    <a:moveTo>
                      <a:pt x="3097435" y="12097"/>
                    </a:moveTo>
                    <a:lnTo>
                      <a:pt x="0" y="12097"/>
                    </a:lnTo>
                    <a:lnTo>
                      <a:pt x="0" y="0"/>
                    </a:lnTo>
                    <a:lnTo>
                      <a:pt x="3095816" y="0"/>
                    </a:lnTo>
                    <a:lnTo>
                      <a:pt x="3097435" y="120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069B62A0-82C9-94E1-3689-DD05B127663A}"/>
                </a:ext>
              </a:extLst>
            </p:cNvPr>
            <p:cNvSpPr/>
            <p:nvPr/>
          </p:nvSpPr>
          <p:spPr>
            <a:xfrm>
              <a:off x="10264956" y="1957876"/>
              <a:ext cx="585310" cy="1315688"/>
            </a:xfrm>
            <a:custGeom>
              <a:avLst/>
              <a:gdLst>
                <a:gd name="connsiteX0" fmla="*/ 585311 w 585310"/>
                <a:gd name="connsiteY0" fmla="*/ 1315688 h 1315688"/>
                <a:gd name="connsiteX1" fmla="*/ 555021 w 585310"/>
                <a:gd name="connsiteY1" fmla="*/ 1315688 h 1315688"/>
                <a:gd name="connsiteX2" fmla="*/ 555021 w 585310"/>
                <a:gd name="connsiteY2" fmla="*/ 729044 h 1315688"/>
                <a:gd name="connsiteX3" fmla="*/ 0 w 585310"/>
                <a:gd name="connsiteY3" fmla="*/ 173927 h 1315688"/>
                <a:gd name="connsiteX4" fmla="*/ 0 w 585310"/>
                <a:gd name="connsiteY4" fmla="*/ 0 h 1315688"/>
                <a:gd name="connsiteX5" fmla="*/ 30194 w 585310"/>
                <a:gd name="connsiteY5" fmla="*/ 0 h 1315688"/>
                <a:gd name="connsiteX6" fmla="*/ 30194 w 585310"/>
                <a:gd name="connsiteY6" fmla="*/ 161449 h 1315688"/>
                <a:gd name="connsiteX7" fmla="*/ 585311 w 585310"/>
                <a:gd name="connsiteY7" fmla="*/ 716471 h 1315688"/>
                <a:gd name="connsiteX8" fmla="*/ 585311 w 585310"/>
                <a:gd name="connsiteY8" fmla="*/ 1315688 h 131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310" h="1315688">
                  <a:moveTo>
                    <a:pt x="585311" y="1315688"/>
                  </a:moveTo>
                  <a:lnTo>
                    <a:pt x="555021" y="1315688"/>
                  </a:lnTo>
                  <a:lnTo>
                    <a:pt x="555021" y="729044"/>
                  </a:lnTo>
                  <a:lnTo>
                    <a:pt x="0" y="173927"/>
                  </a:lnTo>
                  <a:lnTo>
                    <a:pt x="0" y="0"/>
                  </a:lnTo>
                  <a:lnTo>
                    <a:pt x="30194" y="0"/>
                  </a:lnTo>
                  <a:lnTo>
                    <a:pt x="30194" y="161449"/>
                  </a:lnTo>
                  <a:lnTo>
                    <a:pt x="585311" y="716471"/>
                  </a:lnTo>
                  <a:lnTo>
                    <a:pt x="585311" y="13156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20742CD4-6A2C-56D0-BB43-5858AA14F88E}"/>
                </a:ext>
              </a:extLst>
            </p:cNvPr>
            <p:cNvSpPr/>
            <p:nvPr/>
          </p:nvSpPr>
          <p:spPr>
            <a:xfrm>
              <a:off x="10821121" y="3127356"/>
              <a:ext cx="89344" cy="1119092"/>
            </a:xfrm>
            <a:custGeom>
              <a:avLst/>
              <a:gdLst>
                <a:gd name="connsiteX0" fmla="*/ 2667 w 89344"/>
                <a:gd name="connsiteY0" fmla="*/ 0 h 1119092"/>
                <a:gd name="connsiteX1" fmla="*/ 89345 w 89344"/>
                <a:gd name="connsiteY1" fmla="*/ 86678 h 1119092"/>
                <a:gd name="connsiteX2" fmla="*/ 89345 w 89344"/>
                <a:gd name="connsiteY2" fmla="*/ 1029748 h 1119092"/>
                <a:gd name="connsiteX3" fmla="*/ 0 w 89344"/>
                <a:gd name="connsiteY3" fmla="*/ 1119092 h 1119092"/>
                <a:gd name="connsiteX4" fmla="*/ 2667 w 89344"/>
                <a:gd name="connsiteY4" fmla="*/ 0 h 111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344" h="1119092">
                  <a:moveTo>
                    <a:pt x="2667" y="0"/>
                  </a:moveTo>
                  <a:lnTo>
                    <a:pt x="89345" y="86678"/>
                  </a:lnTo>
                  <a:lnTo>
                    <a:pt x="89345" y="1029748"/>
                  </a:lnTo>
                  <a:lnTo>
                    <a:pt x="0" y="1119092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8DBEAB29-B220-14F1-FBC6-DC84E12EFDFC}"/>
                </a:ext>
              </a:extLst>
            </p:cNvPr>
            <p:cNvSpPr/>
            <p:nvPr/>
          </p:nvSpPr>
          <p:spPr>
            <a:xfrm>
              <a:off x="7198287" y="5973331"/>
              <a:ext cx="3008661" cy="197739"/>
            </a:xfrm>
            <a:custGeom>
              <a:avLst/>
              <a:gdLst>
                <a:gd name="connsiteX0" fmla="*/ 791718 w 3008661"/>
                <a:gd name="connsiteY0" fmla="*/ 197739 h 197739"/>
                <a:gd name="connsiteX1" fmla="*/ 0 w 3008661"/>
                <a:gd name="connsiteY1" fmla="*/ 197739 h 197739"/>
                <a:gd name="connsiteX2" fmla="*/ 0 w 3008661"/>
                <a:gd name="connsiteY2" fmla="*/ 167450 h 197739"/>
                <a:gd name="connsiteX3" fmla="*/ 779145 w 3008661"/>
                <a:gd name="connsiteY3" fmla="*/ 167450 h 197739"/>
                <a:gd name="connsiteX4" fmla="*/ 946690 w 3008661"/>
                <a:gd name="connsiteY4" fmla="*/ 0 h 197739"/>
                <a:gd name="connsiteX5" fmla="*/ 3008662 w 3008661"/>
                <a:gd name="connsiteY5" fmla="*/ 0 h 197739"/>
                <a:gd name="connsiteX6" fmla="*/ 3008662 w 3008661"/>
                <a:gd name="connsiteY6" fmla="*/ 30194 h 197739"/>
                <a:gd name="connsiteX7" fmla="*/ 959168 w 3008661"/>
                <a:gd name="connsiteY7" fmla="*/ 30194 h 197739"/>
                <a:gd name="connsiteX8" fmla="*/ 791718 w 3008661"/>
                <a:gd name="connsiteY8" fmla="*/ 197739 h 19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8661" h="197739">
                  <a:moveTo>
                    <a:pt x="791718" y="197739"/>
                  </a:moveTo>
                  <a:lnTo>
                    <a:pt x="0" y="197739"/>
                  </a:lnTo>
                  <a:lnTo>
                    <a:pt x="0" y="167450"/>
                  </a:lnTo>
                  <a:lnTo>
                    <a:pt x="779145" y="167450"/>
                  </a:lnTo>
                  <a:lnTo>
                    <a:pt x="946690" y="0"/>
                  </a:lnTo>
                  <a:lnTo>
                    <a:pt x="3008662" y="0"/>
                  </a:lnTo>
                  <a:lnTo>
                    <a:pt x="3008662" y="30194"/>
                  </a:lnTo>
                  <a:lnTo>
                    <a:pt x="959168" y="30194"/>
                  </a:lnTo>
                  <a:lnTo>
                    <a:pt x="791718" y="19773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41063552-AB00-A5C7-5F82-289E65A1644D}"/>
                </a:ext>
              </a:extLst>
            </p:cNvPr>
            <p:cNvSpPr/>
            <p:nvPr/>
          </p:nvSpPr>
          <p:spPr>
            <a:xfrm>
              <a:off x="8063062" y="5973807"/>
              <a:ext cx="2196465" cy="84677"/>
            </a:xfrm>
            <a:custGeom>
              <a:avLst/>
              <a:gdLst>
                <a:gd name="connsiteX0" fmla="*/ 0 w 2196465"/>
                <a:gd name="connsiteY0" fmla="*/ 84677 h 84677"/>
                <a:gd name="connsiteX1" fmla="*/ 2111788 w 2196465"/>
                <a:gd name="connsiteY1" fmla="*/ 84677 h 84677"/>
                <a:gd name="connsiteX2" fmla="*/ 2196465 w 2196465"/>
                <a:gd name="connsiteY2" fmla="*/ 0 h 84677"/>
                <a:gd name="connsiteX3" fmla="*/ 83725 w 2196465"/>
                <a:gd name="connsiteY3" fmla="*/ 953 h 84677"/>
                <a:gd name="connsiteX4" fmla="*/ 0 w 2196465"/>
                <a:gd name="connsiteY4" fmla="*/ 84677 h 8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6465" h="84677">
                  <a:moveTo>
                    <a:pt x="0" y="84677"/>
                  </a:moveTo>
                  <a:lnTo>
                    <a:pt x="2111788" y="84677"/>
                  </a:lnTo>
                  <a:lnTo>
                    <a:pt x="2196465" y="0"/>
                  </a:lnTo>
                  <a:lnTo>
                    <a:pt x="83725" y="953"/>
                  </a:lnTo>
                  <a:lnTo>
                    <a:pt x="0" y="8467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6A161A-9F69-5F4E-9C4B-072ECC252A18}"/>
                </a:ext>
              </a:extLst>
            </p:cNvPr>
            <p:cNvSpPr/>
            <p:nvPr/>
          </p:nvSpPr>
          <p:spPr>
            <a:xfrm rot="18900000">
              <a:off x="7112843" y="6137980"/>
              <a:ext cx="170878" cy="30289"/>
            </a:xfrm>
            <a:custGeom>
              <a:avLst/>
              <a:gdLst>
                <a:gd name="connsiteX0" fmla="*/ 0 w 170878"/>
                <a:gd name="connsiteY0" fmla="*/ 0 h 30289"/>
                <a:gd name="connsiteX1" fmla="*/ 170879 w 170878"/>
                <a:gd name="connsiteY1" fmla="*/ 0 h 30289"/>
                <a:gd name="connsiteX2" fmla="*/ 170879 w 170878"/>
                <a:gd name="connsiteY2" fmla="*/ 30289 h 30289"/>
                <a:gd name="connsiteX3" fmla="*/ 0 w 170878"/>
                <a:gd name="connsiteY3" fmla="*/ 30289 h 3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878" h="30289">
                  <a:moveTo>
                    <a:pt x="0" y="0"/>
                  </a:moveTo>
                  <a:lnTo>
                    <a:pt x="170879" y="0"/>
                  </a:lnTo>
                  <a:lnTo>
                    <a:pt x="170879" y="30289"/>
                  </a:lnTo>
                  <a:lnTo>
                    <a:pt x="0" y="302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1" name="Graphic 704">
              <a:extLst>
                <a:ext uri="{FF2B5EF4-FFF2-40B4-BE49-F238E27FC236}">
                  <a16:creationId xmlns:a16="http://schemas.microsoft.com/office/drawing/2014/main" id="{CFD8C4BC-F00B-C612-294F-F151B42B1E10}"/>
                </a:ext>
              </a:extLst>
            </p:cNvPr>
            <p:cNvGrpSpPr/>
            <p:nvPr/>
          </p:nvGrpSpPr>
          <p:grpSpPr>
            <a:xfrm>
              <a:off x="2764399" y="4801184"/>
              <a:ext cx="125539" cy="1215485"/>
              <a:chOff x="2764399" y="4801184"/>
              <a:chExt cx="125539" cy="1215485"/>
            </a:xfrm>
            <a:solidFill>
              <a:schemeClr val="bg1"/>
            </a:solidFill>
          </p:grpSpPr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BD40A534-44AB-BCDD-F316-44B5EA459411}"/>
                  </a:ext>
                </a:extLst>
              </p:cNvPr>
              <p:cNvSpPr/>
              <p:nvPr/>
            </p:nvSpPr>
            <p:spPr>
              <a:xfrm>
                <a:off x="2764399" y="5189328"/>
                <a:ext cx="125539" cy="827341"/>
              </a:xfrm>
              <a:custGeom>
                <a:avLst/>
                <a:gdLst>
                  <a:gd name="connsiteX0" fmla="*/ 125540 w 125539"/>
                  <a:gd name="connsiteY0" fmla="*/ 125444 h 827341"/>
                  <a:gd name="connsiteX1" fmla="*/ 125540 w 125539"/>
                  <a:gd name="connsiteY1" fmla="*/ 827342 h 827341"/>
                  <a:gd name="connsiteX2" fmla="*/ 95 w 125539"/>
                  <a:gd name="connsiteY2" fmla="*/ 701993 h 827341"/>
                  <a:gd name="connsiteX3" fmla="*/ 0 w 125539"/>
                  <a:gd name="connsiteY3" fmla="*/ 0 h 827341"/>
                  <a:gd name="connsiteX4" fmla="*/ 125540 w 125539"/>
                  <a:gd name="connsiteY4" fmla="*/ 125444 h 82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39" h="827341">
                    <a:moveTo>
                      <a:pt x="125540" y="125444"/>
                    </a:moveTo>
                    <a:lnTo>
                      <a:pt x="125540" y="827342"/>
                    </a:lnTo>
                    <a:lnTo>
                      <a:pt x="95" y="701993"/>
                    </a:lnTo>
                    <a:lnTo>
                      <a:pt x="0" y="0"/>
                    </a:lnTo>
                    <a:lnTo>
                      <a:pt x="125540" y="1254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0BACB15E-2F8D-4B62-6B4C-06F5710A8AB4}"/>
                  </a:ext>
                </a:extLst>
              </p:cNvPr>
              <p:cNvSpPr/>
              <p:nvPr/>
            </p:nvSpPr>
            <p:spPr>
              <a:xfrm>
                <a:off x="2764399" y="5057121"/>
                <a:ext cx="125539" cy="214788"/>
              </a:xfrm>
              <a:custGeom>
                <a:avLst/>
                <a:gdLst>
                  <a:gd name="connsiteX0" fmla="*/ 125540 w 125539"/>
                  <a:gd name="connsiteY0" fmla="*/ 125349 h 214788"/>
                  <a:gd name="connsiteX1" fmla="*/ 125540 w 125539"/>
                  <a:gd name="connsiteY1" fmla="*/ 214789 h 214788"/>
                  <a:gd name="connsiteX2" fmla="*/ 95 w 125539"/>
                  <a:gd name="connsiteY2" fmla="*/ 89345 h 214788"/>
                  <a:gd name="connsiteX3" fmla="*/ 0 w 125539"/>
                  <a:gd name="connsiteY3" fmla="*/ 0 h 214788"/>
                  <a:gd name="connsiteX4" fmla="*/ 125540 w 125539"/>
                  <a:gd name="connsiteY4" fmla="*/ 125349 h 21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39" h="214788">
                    <a:moveTo>
                      <a:pt x="125540" y="125349"/>
                    </a:moveTo>
                    <a:lnTo>
                      <a:pt x="125540" y="214789"/>
                    </a:lnTo>
                    <a:lnTo>
                      <a:pt x="95" y="89345"/>
                    </a:lnTo>
                    <a:lnTo>
                      <a:pt x="0" y="0"/>
                    </a:lnTo>
                    <a:lnTo>
                      <a:pt x="125540" y="12534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E78E2832-5186-FF6C-0E5D-89FFCCA3CA1B}"/>
                  </a:ext>
                </a:extLst>
              </p:cNvPr>
              <p:cNvSpPr/>
              <p:nvPr/>
            </p:nvSpPr>
            <p:spPr>
              <a:xfrm>
                <a:off x="2764399" y="4924914"/>
                <a:ext cx="125539" cy="214788"/>
              </a:xfrm>
              <a:custGeom>
                <a:avLst/>
                <a:gdLst>
                  <a:gd name="connsiteX0" fmla="*/ 125540 w 125539"/>
                  <a:gd name="connsiteY0" fmla="*/ 127921 h 214788"/>
                  <a:gd name="connsiteX1" fmla="*/ 125540 w 125539"/>
                  <a:gd name="connsiteY1" fmla="*/ 214789 h 214788"/>
                  <a:gd name="connsiteX2" fmla="*/ 95 w 125539"/>
                  <a:gd name="connsiteY2" fmla="*/ 89344 h 214788"/>
                  <a:gd name="connsiteX3" fmla="*/ 0 w 125539"/>
                  <a:gd name="connsiteY3" fmla="*/ 0 h 214788"/>
                  <a:gd name="connsiteX4" fmla="*/ 125540 w 125539"/>
                  <a:gd name="connsiteY4" fmla="*/ 127921 h 21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39" h="214788">
                    <a:moveTo>
                      <a:pt x="125540" y="127921"/>
                    </a:moveTo>
                    <a:lnTo>
                      <a:pt x="125540" y="214789"/>
                    </a:lnTo>
                    <a:lnTo>
                      <a:pt x="95" y="89344"/>
                    </a:lnTo>
                    <a:lnTo>
                      <a:pt x="0" y="0"/>
                    </a:lnTo>
                    <a:lnTo>
                      <a:pt x="125540" y="1279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F1393EA7-3F07-12A9-3A28-94739131A888}"/>
                  </a:ext>
                </a:extLst>
              </p:cNvPr>
              <p:cNvSpPr/>
              <p:nvPr/>
            </p:nvSpPr>
            <p:spPr>
              <a:xfrm>
                <a:off x="2764399" y="4801184"/>
                <a:ext cx="125539" cy="214788"/>
              </a:xfrm>
              <a:custGeom>
                <a:avLst/>
                <a:gdLst>
                  <a:gd name="connsiteX0" fmla="*/ 125540 w 125539"/>
                  <a:gd name="connsiteY0" fmla="*/ 127921 h 214788"/>
                  <a:gd name="connsiteX1" fmla="*/ 125540 w 125539"/>
                  <a:gd name="connsiteY1" fmla="*/ 214789 h 214788"/>
                  <a:gd name="connsiteX2" fmla="*/ 95 w 125539"/>
                  <a:gd name="connsiteY2" fmla="*/ 89345 h 214788"/>
                  <a:gd name="connsiteX3" fmla="*/ 0 w 125539"/>
                  <a:gd name="connsiteY3" fmla="*/ 0 h 214788"/>
                  <a:gd name="connsiteX4" fmla="*/ 125540 w 125539"/>
                  <a:gd name="connsiteY4" fmla="*/ 127921 h 214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39" h="214788">
                    <a:moveTo>
                      <a:pt x="125540" y="127921"/>
                    </a:moveTo>
                    <a:lnTo>
                      <a:pt x="125540" y="214789"/>
                    </a:lnTo>
                    <a:lnTo>
                      <a:pt x="95" y="89345"/>
                    </a:lnTo>
                    <a:lnTo>
                      <a:pt x="0" y="0"/>
                    </a:lnTo>
                    <a:lnTo>
                      <a:pt x="125540" y="1279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6" name="Graphic 704">
              <a:extLst>
                <a:ext uri="{FF2B5EF4-FFF2-40B4-BE49-F238E27FC236}">
                  <a16:creationId xmlns:a16="http://schemas.microsoft.com/office/drawing/2014/main" id="{970C84F3-0411-293B-3FFD-0DD1B3ED45A4}"/>
                </a:ext>
              </a:extLst>
            </p:cNvPr>
            <p:cNvGrpSpPr/>
            <p:nvPr/>
          </p:nvGrpSpPr>
          <p:grpSpPr>
            <a:xfrm>
              <a:off x="3015193" y="1955210"/>
              <a:ext cx="3149631" cy="250793"/>
              <a:chOff x="3015193" y="1955210"/>
              <a:chExt cx="3149631" cy="250793"/>
            </a:xfrm>
            <a:solidFill>
              <a:schemeClr val="bg1"/>
            </a:solidFill>
          </p:grpSpPr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8A6CDA1C-D1F3-414C-E1B1-762BB80B17BE}"/>
                  </a:ext>
                </a:extLst>
              </p:cNvPr>
              <p:cNvSpPr/>
              <p:nvPr/>
            </p:nvSpPr>
            <p:spPr>
              <a:xfrm>
                <a:off x="3150257" y="2137994"/>
                <a:ext cx="2848927" cy="22098"/>
              </a:xfrm>
              <a:custGeom>
                <a:avLst/>
                <a:gdLst>
                  <a:gd name="connsiteX0" fmla="*/ 0 w 2848927"/>
                  <a:gd name="connsiteY0" fmla="*/ 0 h 22098"/>
                  <a:gd name="connsiteX1" fmla="*/ 2848928 w 2848927"/>
                  <a:gd name="connsiteY1" fmla="*/ 0 h 22098"/>
                  <a:gd name="connsiteX2" fmla="*/ 2848928 w 2848927"/>
                  <a:gd name="connsiteY2" fmla="*/ 22098 h 22098"/>
                  <a:gd name="connsiteX3" fmla="*/ 0 w 2848927"/>
                  <a:gd name="connsiteY3" fmla="*/ 22098 h 22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48927" h="22098">
                    <a:moveTo>
                      <a:pt x="0" y="0"/>
                    </a:moveTo>
                    <a:lnTo>
                      <a:pt x="2848928" y="0"/>
                    </a:lnTo>
                    <a:lnTo>
                      <a:pt x="2848928" y="22098"/>
                    </a:lnTo>
                    <a:lnTo>
                      <a:pt x="0" y="220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5305FE52-BEB1-A37C-E900-F60158017FA0}"/>
                  </a:ext>
                </a:extLst>
              </p:cNvPr>
              <p:cNvSpPr/>
              <p:nvPr/>
            </p:nvSpPr>
            <p:spPr>
              <a:xfrm>
                <a:off x="4578626" y="1955210"/>
                <a:ext cx="1341215" cy="204311"/>
              </a:xfrm>
              <a:custGeom>
                <a:avLst/>
                <a:gdLst>
                  <a:gd name="connsiteX0" fmla="*/ 0 w 1341215"/>
                  <a:gd name="connsiteY0" fmla="*/ 204216 h 204311"/>
                  <a:gd name="connsiteX1" fmla="*/ 141446 w 1341215"/>
                  <a:gd name="connsiteY1" fmla="*/ 62770 h 204311"/>
                  <a:gd name="connsiteX2" fmla="*/ 927640 w 1341215"/>
                  <a:gd name="connsiteY2" fmla="*/ 62770 h 204311"/>
                  <a:gd name="connsiteX3" fmla="*/ 990410 w 1341215"/>
                  <a:gd name="connsiteY3" fmla="*/ 0 h 204311"/>
                  <a:gd name="connsiteX4" fmla="*/ 1341215 w 1341215"/>
                  <a:gd name="connsiteY4" fmla="*/ 0 h 204311"/>
                  <a:gd name="connsiteX5" fmla="*/ 1310259 w 1341215"/>
                  <a:gd name="connsiteY5" fmla="*/ 30956 h 204311"/>
                  <a:gd name="connsiteX6" fmla="*/ 1028795 w 1341215"/>
                  <a:gd name="connsiteY6" fmla="*/ 30956 h 204311"/>
                  <a:gd name="connsiteX7" fmla="*/ 964597 w 1341215"/>
                  <a:gd name="connsiteY7" fmla="*/ 95155 h 204311"/>
                  <a:gd name="connsiteX8" fmla="*/ 178117 w 1341215"/>
                  <a:gd name="connsiteY8" fmla="*/ 95155 h 204311"/>
                  <a:gd name="connsiteX9" fmla="*/ 68961 w 1341215"/>
                  <a:gd name="connsiteY9" fmla="*/ 204311 h 204311"/>
                  <a:gd name="connsiteX10" fmla="*/ 0 w 1341215"/>
                  <a:gd name="connsiteY10" fmla="*/ 204216 h 204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1215" h="204311">
                    <a:moveTo>
                      <a:pt x="0" y="204216"/>
                    </a:moveTo>
                    <a:lnTo>
                      <a:pt x="141446" y="62770"/>
                    </a:lnTo>
                    <a:lnTo>
                      <a:pt x="927640" y="62770"/>
                    </a:lnTo>
                    <a:lnTo>
                      <a:pt x="990410" y="0"/>
                    </a:lnTo>
                    <a:lnTo>
                      <a:pt x="1341215" y="0"/>
                    </a:lnTo>
                    <a:lnTo>
                      <a:pt x="1310259" y="30956"/>
                    </a:lnTo>
                    <a:lnTo>
                      <a:pt x="1028795" y="30956"/>
                    </a:lnTo>
                    <a:lnTo>
                      <a:pt x="964597" y="95155"/>
                    </a:lnTo>
                    <a:lnTo>
                      <a:pt x="178117" y="95155"/>
                    </a:lnTo>
                    <a:lnTo>
                      <a:pt x="68961" y="204311"/>
                    </a:lnTo>
                    <a:lnTo>
                      <a:pt x="0" y="2042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92493B1E-F19A-6CD7-96C0-5D251C5C03DC}"/>
                  </a:ext>
                </a:extLst>
              </p:cNvPr>
              <p:cNvSpPr/>
              <p:nvPr/>
            </p:nvSpPr>
            <p:spPr>
              <a:xfrm>
                <a:off x="4738837" y="2069033"/>
                <a:ext cx="132778" cy="50482"/>
              </a:xfrm>
              <a:custGeom>
                <a:avLst/>
                <a:gdLst>
                  <a:gd name="connsiteX0" fmla="*/ 0 w 132778"/>
                  <a:gd name="connsiteY0" fmla="*/ 50482 h 50482"/>
                  <a:gd name="connsiteX1" fmla="*/ 50483 w 132778"/>
                  <a:gd name="connsiteY1" fmla="*/ 0 h 50482"/>
                  <a:gd name="connsiteX2" fmla="*/ 132779 w 132778"/>
                  <a:gd name="connsiteY2" fmla="*/ 0 h 50482"/>
                  <a:gd name="connsiteX3" fmla="*/ 82867 w 132778"/>
                  <a:gd name="connsiteY3" fmla="*/ 49911 h 50482"/>
                  <a:gd name="connsiteX4" fmla="*/ 0 w 132778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778" h="50482">
                    <a:moveTo>
                      <a:pt x="0" y="50482"/>
                    </a:moveTo>
                    <a:lnTo>
                      <a:pt x="50483" y="0"/>
                    </a:lnTo>
                    <a:lnTo>
                      <a:pt x="132779" y="0"/>
                    </a:lnTo>
                    <a:lnTo>
                      <a:pt x="82867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27FF2CAE-2D33-588F-94BD-4B931C04F102}"/>
                  </a:ext>
                </a:extLst>
              </p:cNvPr>
              <p:cNvSpPr/>
              <p:nvPr/>
            </p:nvSpPr>
            <p:spPr>
              <a:xfrm>
                <a:off x="4871615" y="2069033"/>
                <a:ext cx="132873" cy="50482"/>
              </a:xfrm>
              <a:custGeom>
                <a:avLst/>
                <a:gdLst>
                  <a:gd name="connsiteX0" fmla="*/ 0 w 132873"/>
                  <a:gd name="connsiteY0" fmla="*/ 50482 h 50482"/>
                  <a:gd name="connsiteX1" fmla="*/ 50483 w 132873"/>
                  <a:gd name="connsiteY1" fmla="*/ 0 h 50482"/>
                  <a:gd name="connsiteX2" fmla="*/ 132874 w 132873"/>
                  <a:gd name="connsiteY2" fmla="*/ 0 h 50482"/>
                  <a:gd name="connsiteX3" fmla="*/ 82963 w 132873"/>
                  <a:gd name="connsiteY3" fmla="*/ 49911 h 50482"/>
                  <a:gd name="connsiteX4" fmla="*/ 0 w 132873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873" h="50482">
                    <a:moveTo>
                      <a:pt x="0" y="50482"/>
                    </a:moveTo>
                    <a:lnTo>
                      <a:pt x="50483" y="0"/>
                    </a:lnTo>
                    <a:lnTo>
                      <a:pt x="132874" y="0"/>
                    </a:lnTo>
                    <a:lnTo>
                      <a:pt x="82963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66ACF581-C44B-BB88-5D5C-85C0324030F9}"/>
                  </a:ext>
                </a:extLst>
              </p:cNvPr>
              <p:cNvSpPr/>
              <p:nvPr/>
            </p:nvSpPr>
            <p:spPr>
              <a:xfrm>
                <a:off x="5004489" y="2069033"/>
                <a:ext cx="132778" cy="50482"/>
              </a:xfrm>
              <a:custGeom>
                <a:avLst/>
                <a:gdLst>
                  <a:gd name="connsiteX0" fmla="*/ 0 w 132778"/>
                  <a:gd name="connsiteY0" fmla="*/ 50482 h 50482"/>
                  <a:gd name="connsiteX1" fmla="*/ 50483 w 132778"/>
                  <a:gd name="connsiteY1" fmla="*/ 0 h 50482"/>
                  <a:gd name="connsiteX2" fmla="*/ 132779 w 132778"/>
                  <a:gd name="connsiteY2" fmla="*/ 0 h 50482"/>
                  <a:gd name="connsiteX3" fmla="*/ 82963 w 132778"/>
                  <a:gd name="connsiteY3" fmla="*/ 49911 h 50482"/>
                  <a:gd name="connsiteX4" fmla="*/ 0 w 132778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778" h="50482">
                    <a:moveTo>
                      <a:pt x="0" y="50482"/>
                    </a:moveTo>
                    <a:lnTo>
                      <a:pt x="50483" y="0"/>
                    </a:lnTo>
                    <a:lnTo>
                      <a:pt x="132779" y="0"/>
                    </a:lnTo>
                    <a:lnTo>
                      <a:pt x="82963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1BD3D35C-E9D7-A3B0-559B-03ED02BC43C2}"/>
                  </a:ext>
                </a:extLst>
              </p:cNvPr>
              <p:cNvSpPr/>
              <p:nvPr/>
            </p:nvSpPr>
            <p:spPr>
              <a:xfrm>
                <a:off x="5137267" y="2069033"/>
                <a:ext cx="132873" cy="50482"/>
              </a:xfrm>
              <a:custGeom>
                <a:avLst/>
                <a:gdLst>
                  <a:gd name="connsiteX0" fmla="*/ 0 w 132873"/>
                  <a:gd name="connsiteY0" fmla="*/ 50482 h 50482"/>
                  <a:gd name="connsiteX1" fmla="*/ 50482 w 132873"/>
                  <a:gd name="connsiteY1" fmla="*/ 0 h 50482"/>
                  <a:gd name="connsiteX2" fmla="*/ 132874 w 132873"/>
                  <a:gd name="connsiteY2" fmla="*/ 0 h 50482"/>
                  <a:gd name="connsiteX3" fmla="*/ 82963 w 132873"/>
                  <a:gd name="connsiteY3" fmla="*/ 49911 h 50482"/>
                  <a:gd name="connsiteX4" fmla="*/ 0 w 132873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873" h="50482">
                    <a:moveTo>
                      <a:pt x="0" y="50482"/>
                    </a:moveTo>
                    <a:lnTo>
                      <a:pt x="50482" y="0"/>
                    </a:lnTo>
                    <a:lnTo>
                      <a:pt x="132874" y="0"/>
                    </a:lnTo>
                    <a:lnTo>
                      <a:pt x="82963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951A3575-2D7A-BA37-F196-66CBFC5C6D83}"/>
                  </a:ext>
                </a:extLst>
              </p:cNvPr>
              <p:cNvSpPr/>
              <p:nvPr/>
            </p:nvSpPr>
            <p:spPr>
              <a:xfrm>
                <a:off x="5270141" y="2069033"/>
                <a:ext cx="132778" cy="50482"/>
              </a:xfrm>
              <a:custGeom>
                <a:avLst/>
                <a:gdLst>
                  <a:gd name="connsiteX0" fmla="*/ 0 w 132778"/>
                  <a:gd name="connsiteY0" fmla="*/ 50482 h 50482"/>
                  <a:gd name="connsiteX1" fmla="*/ 50482 w 132778"/>
                  <a:gd name="connsiteY1" fmla="*/ 0 h 50482"/>
                  <a:gd name="connsiteX2" fmla="*/ 132779 w 132778"/>
                  <a:gd name="connsiteY2" fmla="*/ 0 h 50482"/>
                  <a:gd name="connsiteX3" fmla="*/ 82963 w 132778"/>
                  <a:gd name="connsiteY3" fmla="*/ 49911 h 50482"/>
                  <a:gd name="connsiteX4" fmla="*/ 0 w 132778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778" h="50482">
                    <a:moveTo>
                      <a:pt x="0" y="50482"/>
                    </a:moveTo>
                    <a:lnTo>
                      <a:pt x="50482" y="0"/>
                    </a:lnTo>
                    <a:lnTo>
                      <a:pt x="132779" y="0"/>
                    </a:lnTo>
                    <a:lnTo>
                      <a:pt x="82963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C0A5F923-3B36-C1B6-9585-C28C0A80896C}"/>
                  </a:ext>
                </a:extLst>
              </p:cNvPr>
              <p:cNvSpPr/>
              <p:nvPr/>
            </p:nvSpPr>
            <p:spPr>
              <a:xfrm>
                <a:off x="5402920" y="2069033"/>
                <a:ext cx="132873" cy="50482"/>
              </a:xfrm>
              <a:custGeom>
                <a:avLst/>
                <a:gdLst>
                  <a:gd name="connsiteX0" fmla="*/ 0 w 132873"/>
                  <a:gd name="connsiteY0" fmla="*/ 50482 h 50482"/>
                  <a:gd name="connsiteX1" fmla="*/ 50578 w 132873"/>
                  <a:gd name="connsiteY1" fmla="*/ 0 h 50482"/>
                  <a:gd name="connsiteX2" fmla="*/ 132874 w 132873"/>
                  <a:gd name="connsiteY2" fmla="*/ 0 h 50482"/>
                  <a:gd name="connsiteX3" fmla="*/ 82963 w 132873"/>
                  <a:gd name="connsiteY3" fmla="*/ 49911 h 50482"/>
                  <a:gd name="connsiteX4" fmla="*/ 0 w 132873"/>
                  <a:gd name="connsiteY4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873" h="50482">
                    <a:moveTo>
                      <a:pt x="0" y="50482"/>
                    </a:moveTo>
                    <a:lnTo>
                      <a:pt x="50578" y="0"/>
                    </a:lnTo>
                    <a:lnTo>
                      <a:pt x="132874" y="0"/>
                    </a:lnTo>
                    <a:lnTo>
                      <a:pt x="82963" y="49911"/>
                    </a:lnTo>
                    <a:lnTo>
                      <a:pt x="0" y="504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BC52C308-8710-F5F1-BC73-9B19CD53144A}"/>
                  </a:ext>
                </a:extLst>
              </p:cNvPr>
              <p:cNvSpPr/>
              <p:nvPr/>
            </p:nvSpPr>
            <p:spPr>
              <a:xfrm>
                <a:off x="3015193" y="2137423"/>
                <a:ext cx="671988" cy="43052"/>
              </a:xfrm>
              <a:custGeom>
                <a:avLst/>
                <a:gdLst>
                  <a:gd name="connsiteX0" fmla="*/ 671989 w 671988"/>
                  <a:gd name="connsiteY0" fmla="*/ 11620 h 43052"/>
                  <a:gd name="connsiteX1" fmla="*/ 640461 w 671988"/>
                  <a:gd name="connsiteY1" fmla="*/ 43053 h 43052"/>
                  <a:gd name="connsiteX2" fmla="*/ 0 w 671988"/>
                  <a:gd name="connsiteY2" fmla="*/ 43053 h 43052"/>
                  <a:gd name="connsiteX3" fmla="*/ 43053 w 671988"/>
                  <a:gd name="connsiteY3" fmla="*/ 0 h 43052"/>
                  <a:gd name="connsiteX4" fmla="*/ 265271 w 671988"/>
                  <a:gd name="connsiteY4" fmla="*/ 0 h 43052"/>
                  <a:gd name="connsiteX5" fmla="*/ 671989 w 671988"/>
                  <a:gd name="connsiteY5" fmla="*/ 11620 h 4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1988" h="43052">
                    <a:moveTo>
                      <a:pt x="671989" y="11620"/>
                    </a:moveTo>
                    <a:lnTo>
                      <a:pt x="640461" y="43053"/>
                    </a:lnTo>
                    <a:lnTo>
                      <a:pt x="0" y="43053"/>
                    </a:lnTo>
                    <a:lnTo>
                      <a:pt x="43053" y="0"/>
                    </a:lnTo>
                    <a:lnTo>
                      <a:pt x="265271" y="0"/>
                    </a:lnTo>
                    <a:lnTo>
                      <a:pt x="671989" y="11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A860C113-D48A-A353-8B12-1CC1A50DFA1A}"/>
                  </a:ext>
                </a:extLst>
              </p:cNvPr>
              <p:cNvSpPr/>
              <p:nvPr/>
            </p:nvSpPr>
            <p:spPr>
              <a:xfrm>
                <a:off x="5587705" y="2054269"/>
                <a:ext cx="550830" cy="110871"/>
              </a:xfrm>
              <a:custGeom>
                <a:avLst/>
                <a:gdLst>
                  <a:gd name="connsiteX0" fmla="*/ 540639 w 550830"/>
                  <a:gd name="connsiteY0" fmla="*/ 110871 h 110871"/>
                  <a:gd name="connsiteX1" fmla="*/ 444151 w 550830"/>
                  <a:gd name="connsiteY1" fmla="*/ 14383 h 110871"/>
                  <a:gd name="connsiteX2" fmla="*/ 0 w 550830"/>
                  <a:gd name="connsiteY2" fmla="*/ 14383 h 110871"/>
                  <a:gd name="connsiteX3" fmla="*/ 0 w 550830"/>
                  <a:gd name="connsiteY3" fmla="*/ 0 h 110871"/>
                  <a:gd name="connsiteX4" fmla="*/ 450151 w 550830"/>
                  <a:gd name="connsiteY4" fmla="*/ 0 h 110871"/>
                  <a:gd name="connsiteX5" fmla="*/ 550831 w 550830"/>
                  <a:gd name="connsiteY5" fmla="*/ 100679 h 110871"/>
                  <a:gd name="connsiteX6" fmla="*/ 540639 w 550830"/>
                  <a:gd name="connsiteY6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0830" h="110871">
                    <a:moveTo>
                      <a:pt x="540639" y="110871"/>
                    </a:moveTo>
                    <a:lnTo>
                      <a:pt x="444151" y="14383"/>
                    </a:lnTo>
                    <a:lnTo>
                      <a:pt x="0" y="14383"/>
                    </a:lnTo>
                    <a:lnTo>
                      <a:pt x="0" y="0"/>
                    </a:lnTo>
                    <a:lnTo>
                      <a:pt x="450151" y="0"/>
                    </a:lnTo>
                    <a:lnTo>
                      <a:pt x="550831" y="100679"/>
                    </a:lnTo>
                    <a:lnTo>
                      <a:pt x="540639" y="1108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8A6DAB9F-597F-366E-EDBA-D0C233C6C1FB}"/>
                  </a:ext>
                </a:extLst>
              </p:cNvPr>
              <p:cNvSpPr/>
              <p:nvPr/>
            </p:nvSpPr>
            <p:spPr>
              <a:xfrm>
                <a:off x="4036178" y="2191620"/>
                <a:ext cx="1963007" cy="14382"/>
              </a:xfrm>
              <a:custGeom>
                <a:avLst/>
                <a:gdLst>
                  <a:gd name="connsiteX0" fmla="*/ 0 w 1963007"/>
                  <a:gd name="connsiteY0" fmla="*/ 0 h 14382"/>
                  <a:gd name="connsiteX1" fmla="*/ 1963007 w 1963007"/>
                  <a:gd name="connsiteY1" fmla="*/ 0 h 14382"/>
                  <a:gd name="connsiteX2" fmla="*/ 1963007 w 1963007"/>
                  <a:gd name="connsiteY2" fmla="*/ 14383 h 14382"/>
                  <a:gd name="connsiteX3" fmla="*/ 0 w 1963007"/>
                  <a:gd name="connsiteY3" fmla="*/ 14383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3007" h="14382">
                    <a:moveTo>
                      <a:pt x="0" y="0"/>
                    </a:moveTo>
                    <a:lnTo>
                      <a:pt x="1963007" y="0"/>
                    </a:lnTo>
                    <a:lnTo>
                      <a:pt x="1963007" y="14383"/>
                    </a:lnTo>
                    <a:lnTo>
                      <a:pt x="0" y="143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19D2EBFD-A5B5-877A-85A2-A7DEB4606C49}"/>
                  </a:ext>
                </a:extLst>
              </p:cNvPr>
              <p:cNvSpPr/>
              <p:nvPr/>
            </p:nvSpPr>
            <p:spPr>
              <a:xfrm>
                <a:off x="4150859" y="2086273"/>
                <a:ext cx="515207" cy="58388"/>
              </a:xfrm>
              <a:custGeom>
                <a:avLst/>
                <a:gdLst>
                  <a:gd name="connsiteX0" fmla="*/ 515207 w 515207"/>
                  <a:gd name="connsiteY0" fmla="*/ 0 h 58388"/>
                  <a:gd name="connsiteX1" fmla="*/ 58388 w 515207"/>
                  <a:gd name="connsiteY1" fmla="*/ 0 h 58388"/>
                  <a:gd name="connsiteX2" fmla="*/ 0 w 515207"/>
                  <a:gd name="connsiteY2" fmla="*/ 58388 h 58388"/>
                  <a:gd name="connsiteX3" fmla="*/ 478155 w 515207"/>
                  <a:gd name="connsiteY3" fmla="*/ 58388 h 58388"/>
                  <a:gd name="connsiteX4" fmla="*/ 515207 w 515207"/>
                  <a:gd name="connsiteY4" fmla="*/ 0 h 58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207" h="58388">
                    <a:moveTo>
                      <a:pt x="515207" y="0"/>
                    </a:moveTo>
                    <a:lnTo>
                      <a:pt x="58388" y="0"/>
                    </a:lnTo>
                    <a:lnTo>
                      <a:pt x="0" y="58388"/>
                    </a:lnTo>
                    <a:lnTo>
                      <a:pt x="478155" y="58388"/>
                    </a:lnTo>
                    <a:lnTo>
                      <a:pt x="51520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3491A009-B0F2-B80A-FEC6-11E620D875DC}"/>
                  </a:ext>
                </a:extLst>
              </p:cNvPr>
              <p:cNvSpPr/>
              <p:nvPr/>
            </p:nvSpPr>
            <p:spPr>
              <a:xfrm>
                <a:off x="6094149" y="2124755"/>
                <a:ext cx="70675" cy="70675"/>
              </a:xfrm>
              <a:custGeom>
                <a:avLst/>
                <a:gdLst>
                  <a:gd name="connsiteX0" fmla="*/ 0 w 70675"/>
                  <a:gd name="connsiteY0" fmla="*/ 35338 h 70675"/>
                  <a:gd name="connsiteX1" fmla="*/ 35338 w 70675"/>
                  <a:gd name="connsiteY1" fmla="*/ 0 h 70675"/>
                  <a:gd name="connsiteX2" fmla="*/ 70676 w 70675"/>
                  <a:gd name="connsiteY2" fmla="*/ 35338 h 70675"/>
                  <a:gd name="connsiteX3" fmla="*/ 35338 w 70675"/>
                  <a:gd name="connsiteY3" fmla="*/ 70675 h 70675"/>
                  <a:gd name="connsiteX4" fmla="*/ 0 w 70675"/>
                  <a:gd name="connsiteY4" fmla="*/ 35338 h 7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75" h="70675">
                    <a:moveTo>
                      <a:pt x="0" y="35338"/>
                    </a:moveTo>
                    <a:cubicBezTo>
                      <a:pt x="0" y="15811"/>
                      <a:pt x="15812" y="0"/>
                      <a:pt x="35338" y="0"/>
                    </a:cubicBezTo>
                    <a:cubicBezTo>
                      <a:pt x="54864" y="0"/>
                      <a:pt x="70676" y="15811"/>
                      <a:pt x="70676" y="35338"/>
                    </a:cubicBezTo>
                    <a:cubicBezTo>
                      <a:pt x="70676" y="54864"/>
                      <a:pt x="54864" y="70675"/>
                      <a:pt x="35338" y="70675"/>
                    </a:cubicBezTo>
                    <a:cubicBezTo>
                      <a:pt x="15812" y="70675"/>
                      <a:pt x="0" y="54864"/>
                      <a:pt x="0" y="353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0" name="Graphic 704">
              <a:extLst>
                <a:ext uri="{FF2B5EF4-FFF2-40B4-BE49-F238E27FC236}">
                  <a16:creationId xmlns:a16="http://schemas.microsoft.com/office/drawing/2014/main" id="{B0C9828C-597E-7CC2-942E-D07EE640350B}"/>
                </a:ext>
              </a:extLst>
            </p:cNvPr>
            <p:cNvGrpSpPr/>
            <p:nvPr/>
          </p:nvGrpSpPr>
          <p:grpSpPr>
            <a:xfrm>
              <a:off x="10513273" y="2683396"/>
              <a:ext cx="185451" cy="2711576"/>
              <a:chOff x="10513273" y="2683396"/>
              <a:chExt cx="185451" cy="2711576"/>
            </a:xfrm>
            <a:solidFill>
              <a:schemeClr val="bg1"/>
            </a:solidFill>
          </p:grpSpPr>
          <p:grpSp>
            <p:nvGrpSpPr>
              <p:cNvPr id="831" name="Graphic 704">
                <a:extLst>
                  <a:ext uri="{FF2B5EF4-FFF2-40B4-BE49-F238E27FC236}">
                    <a16:creationId xmlns:a16="http://schemas.microsoft.com/office/drawing/2014/main" id="{5571E9A1-8195-19EF-FDD0-E112CDCBA7BF}"/>
                  </a:ext>
                </a:extLst>
              </p:cNvPr>
              <p:cNvGrpSpPr/>
              <p:nvPr/>
            </p:nvGrpSpPr>
            <p:grpSpPr>
              <a:xfrm>
                <a:off x="10536419" y="2683396"/>
                <a:ext cx="162305" cy="1318831"/>
                <a:chOff x="10536419" y="2683396"/>
                <a:chExt cx="162305" cy="1318831"/>
              </a:xfrm>
              <a:grpFill/>
            </p:grpSpPr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D52CDCC5-D486-06DE-8B5A-36F6495A5ADC}"/>
                    </a:ext>
                  </a:extLst>
                </p:cNvPr>
                <p:cNvSpPr/>
                <p:nvPr/>
              </p:nvSpPr>
              <p:spPr>
                <a:xfrm>
                  <a:off x="10636717" y="2729402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62008 h 112966"/>
                    <a:gd name="connsiteX1" fmla="*/ 0 w 62007"/>
                    <a:gd name="connsiteY1" fmla="*/ 0 h 112966"/>
                    <a:gd name="connsiteX2" fmla="*/ 62008 w 62007"/>
                    <a:gd name="connsiteY2" fmla="*/ 50959 h 112966"/>
                    <a:gd name="connsiteX3" fmla="*/ 62008 w 62007"/>
                    <a:gd name="connsiteY3" fmla="*/ 112966 h 112966"/>
                    <a:gd name="connsiteX4" fmla="*/ 0 w 62007"/>
                    <a:gd name="connsiteY4" fmla="*/ 62008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62008"/>
                      </a:moveTo>
                      <a:lnTo>
                        <a:pt x="0" y="0"/>
                      </a:lnTo>
                      <a:lnTo>
                        <a:pt x="62008" y="50959"/>
                      </a:lnTo>
                      <a:lnTo>
                        <a:pt x="62008" y="112966"/>
                      </a:lnTo>
                      <a:lnTo>
                        <a:pt x="0" y="6200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3" name="Freeform: Shape 832">
                  <a:extLst>
                    <a:ext uri="{FF2B5EF4-FFF2-40B4-BE49-F238E27FC236}">
                      <a16:creationId xmlns:a16="http://schemas.microsoft.com/office/drawing/2014/main" id="{A2D47886-2512-2ADE-27E0-B734E09CD775}"/>
                    </a:ext>
                  </a:extLst>
                </p:cNvPr>
                <p:cNvSpPr/>
                <p:nvPr/>
              </p:nvSpPr>
              <p:spPr>
                <a:xfrm>
                  <a:off x="10636717" y="281503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62008 h 112966"/>
                    <a:gd name="connsiteX1" fmla="*/ 0 w 62007"/>
                    <a:gd name="connsiteY1" fmla="*/ 0 h 112966"/>
                    <a:gd name="connsiteX2" fmla="*/ 62008 w 62007"/>
                    <a:gd name="connsiteY2" fmla="*/ 50959 h 112966"/>
                    <a:gd name="connsiteX3" fmla="*/ 62008 w 62007"/>
                    <a:gd name="connsiteY3" fmla="*/ 112967 h 112966"/>
                    <a:gd name="connsiteX4" fmla="*/ 0 w 62007"/>
                    <a:gd name="connsiteY4" fmla="*/ 62008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62008"/>
                      </a:moveTo>
                      <a:lnTo>
                        <a:pt x="0" y="0"/>
                      </a:lnTo>
                      <a:lnTo>
                        <a:pt x="62008" y="50959"/>
                      </a:lnTo>
                      <a:lnTo>
                        <a:pt x="62008" y="112967"/>
                      </a:lnTo>
                      <a:lnTo>
                        <a:pt x="0" y="6200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4" name="Freeform: Shape 833">
                  <a:extLst>
                    <a:ext uri="{FF2B5EF4-FFF2-40B4-BE49-F238E27FC236}">
                      <a16:creationId xmlns:a16="http://schemas.microsoft.com/office/drawing/2014/main" id="{AE92C736-3B5C-777E-B2C0-5EB201C22AD2}"/>
                    </a:ext>
                  </a:extLst>
                </p:cNvPr>
                <p:cNvSpPr/>
                <p:nvPr/>
              </p:nvSpPr>
              <p:spPr>
                <a:xfrm>
                  <a:off x="10636717" y="290066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62008 h 112966"/>
                    <a:gd name="connsiteX1" fmla="*/ 0 w 62007"/>
                    <a:gd name="connsiteY1" fmla="*/ 0 h 112966"/>
                    <a:gd name="connsiteX2" fmla="*/ 62008 w 62007"/>
                    <a:gd name="connsiteY2" fmla="*/ 50959 h 112966"/>
                    <a:gd name="connsiteX3" fmla="*/ 62008 w 62007"/>
                    <a:gd name="connsiteY3" fmla="*/ 112967 h 112966"/>
                    <a:gd name="connsiteX4" fmla="*/ 0 w 62007"/>
                    <a:gd name="connsiteY4" fmla="*/ 62008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62008"/>
                      </a:moveTo>
                      <a:lnTo>
                        <a:pt x="0" y="0"/>
                      </a:lnTo>
                      <a:lnTo>
                        <a:pt x="62008" y="50959"/>
                      </a:lnTo>
                      <a:lnTo>
                        <a:pt x="62008" y="112967"/>
                      </a:lnTo>
                      <a:lnTo>
                        <a:pt x="0" y="6200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5" name="Freeform: Shape 834">
                  <a:extLst>
                    <a:ext uri="{FF2B5EF4-FFF2-40B4-BE49-F238E27FC236}">
                      <a16:creationId xmlns:a16="http://schemas.microsoft.com/office/drawing/2014/main" id="{1879E57E-D888-CBF7-09A4-DC755B01137E}"/>
                    </a:ext>
                  </a:extLst>
                </p:cNvPr>
                <p:cNvSpPr/>
                <p:nvPr/>
              </p:nvSpPr>
              <p:spPr>
                <a:xfrm>
                  <a:off x="10636717" y="298629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62008 h 112966"/>
                    <a:gd name="connsiteX1" fmla="*/ 0 w 62007"/>
                    <a:gd name="connsiteY1" fmla="*/ 0 h 112966"/>
                    <a:gd name="connsiteX2" fmla="*/ 62008 w 62007"/>
                    <a:gd name="connsiteY2" fmla="*/ 50959 h 112966"/>
                    <a:gd name="connsiteX3" fmla="*/ 62008 w 62007"/>
                    <a:gd name="connsiteY3" fmla="*/ 112967 h 112966"/>
                    <a:gd name="connsiteX4" fmla="*/ 0 w 62007"/>
                    <a:gd name="connsiteY4" fmla="*/ 62008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62008"/>
                      </a:moveTo>
                      <a:lnTo>
                        <a:pt x="0" y="0"/>
                      </a:lnTo>
                      <a:lnTo>
                        <a:pt x="62008" y="50959"/>
                      </a:lnTo>
                      <a:lnTo>
                        <a:pt x="62008" y="112967"/>
                      </a:lnTo>
                      <a:lnTo>
                        <a:pt x="0" y="6200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6" name="Freeform: Shape 835">
                  <a:extLst>
                    <a:ext uri="{FF2B5EF4-FFF2-40B4-BE49-F238E27FC236}">
                      <a16:creationId xmlns:a16="http://schemas.microsoft.com/office/drawing/2014/main" id="{62D9E7A6-BEBE-7B02-91DA-7AEEE155C03D}"/>
                    </a:ext>
                  </a:extLst>
                </p:cNvPr>
                <p:cNvSpPr/>
                <p:nvPr/>
              </p:nvSpPr>
              <p:spPr>
                <a:xfrm>
                  <a:off x="10636717" y="307192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62008 h 112966"/>
                    <a:gd name="connsiteX1" fmla="*/ 0 w 62007"/>
                    <a:gd name="connsiteY1" fmla="*/ 0 h 112966"/>
                    <a:gd name="connsiteX2" fmla="*/ 62008 w 62007"/>
                    <a:gd name="connsiteY2" fmla="*/ 50959 h 112966"/>
                    <a:gd name="connsiteX3" fmla="*/ 62008 w 62007"/>
                    <a:gd name="connsiteY3" fmla="*/ 112967 h 112966"/>
                    <a:gd name="connsiteX4" fmla="*/ 0 w 62007"/>
                    <a:gd name="connsiteY4" fmla="*/ 62008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62008"/>
                      </a:moveTo>
                      <a:lnTo>
                        <a:pt x="0" y="0"/>
                      </a:lnTo>
                      <a:lnTo>
                        <a:pt x="62008" y="50959"/>
                      </a:lnTo>
                      <a:lnTo>
                        <a:pt x="62008" y="112967"/>
                      </a:lnTo>
                      <a:lnTo>
                        <a:pt x="0" y="6200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7" name="Freeform: Shape 836">
                  <a:extLst>
                    <a:ext uri="{FF2B5EF4-FFF2-40B4-BE49-F238E27FC236}">
                      <a16:creationId xmlns:a16="http://schemas.microsoft.com/office/drawing/2014/main" id="{94182495-ECE7-6BFF-C657-0903AA002413}"/>
                    </a:ext>
                  </a:extLst>
                </p:cNvPr>
                <p:cNvSpPr/>
                <p:nvPr/>
              </p:nvSpPr>
              <p:spPr>
                <a:xfrm>
                  <a:off x="10560231" y="2683396"/>
                  <a:ext cx="102488" cy="1318831"/>
                </a:xfrm>
                <a:custGeom>
                  <a:avLst/>
                  <a:gdLst>
                    <a:gd name="connsiteX0" fmla="*/ 0 w 102488"/>
                    <a:gd name="connsiteY0" fmla="*/ 1318832 h 1318831"/>
                    <a:gd name="connsiteX1" fmla="*/ 0 w 102488"/>
                    <a:gd name="connsiteY1" fmla="*/ 1089851 h 1318831"/>
                    <a:gd name="connsiteX2" fmla="*/ 92297 w 102488"/>
                    <a:gd name="connsiteY2" fmla="*/ 997553 h 1318831"/>
                    <a:gd name="connsiteX3" fmla="*/ 92297 w 102488"/>
                    <a:gd name="connsiteY3" fmla="*/ 521494 h 1318831"/>
                    <a:gd name="connsiteX4" fmla="*/ 48958 w 102488"/>
                    <a:gd name="connsiteY4" fmla="*/ 478155 h 1318831"/>
                    <a:gd name="connsiteX5" fmla="*/ 48958 w 102488"/>
                    <a:gd name="connsiteY5" fmla="*/ 0 h 1318831"/>
                    <a:gd name="connsiteX6" fmla="*/ 59150 w 102488"/>
                    <a:gd name="connsiteY6" fmla="*/ 0 h 1318831"/>
                    <a:gd name="connsiteX7" fmla="*/ 59150 w 102488"/>
                    <a:gd name="connsiteY7" fmla="*/ 473964 h 1318831"/>
                    <a:gd name="connsiteX8" fmla="*/ 102489 w 102488"/>
                    <a:gd name="connsiteY8" fmla="*/ 517303 h 1318831"/>
                    <a:gd name="connsiteX9" fmla="*/ 102489 w 102488"/>
                    <a:gd name="connsiteY9" fmla="*/ 1001744 h 1318831"/>
                    <a:gd name="connsiteX10" fmla="*/ 10191 w 102488"/>
                    <a:gd name="connsiteY10" fmla="*/ 1094041 h 1318831"/>
                    <a:gd name="connsiteX11" fmla="*/ 10191 w 102488"/>
                    <a:gd name="connsiteY11" fmla="*/ 1318832 h 1318831"/>
                    <a:gd name="connsiteX12" fmla="*/ 0 w 102488"/>
                    <a:gd name="connsiteY12" fmla="*/ 1318832 h 1318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2488" h="1318831">
                      <a:moveTo>
                        <a:pt x="0" y="1318832"/>
                      </a:moveTo>
                      <a:lnTo>
                        <a:pt x="0" y="1089851"/>
                      </a:lnTo>
                      <a:lnTo>
                        <a:pt x="92297" y="997553"/>
                      </a:lnTo>
                      <a:lnTo>
                        <a:pt x="92297" y="521494"/>
                      </a:lnTo>
                      <a:lnTo>
                        <a:pt x="48958" y="478155"/>
                      </a:lnTo>
                      <a:lnTo>
                        <a:pt x="48958" y="0"/>
                      </a:lnTo>
                      <a:lnTo>
                        <a:pt x="59150" y="0"/>
                      </a:lnTo>
                      <a:lnTo>
                        <a:pt x="59150" y="473964"/>
                      </a:lnTo>
                      <a:lnTo>
                        <a:pt x="102489" y="517303"/>
                      </a:lnTo>
                      <a:lnTo>
                        <a:pt x="102489" y="1001744"/>
                      </a:lnTo>
                      <a:lnTo>
                        <a:pt x="10191" y="1094041"/>
                      </a:lnTo>
                      <a:lnTo>
                        <a:pt x="10191" y="1318832"/>
                      </a:lnTo>
                      <a:lnTo>
                        <a:pt x="0" y="131883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8" name="Freeform: Shape 837">
                  <a:extLst>
                    <a:ext uri="{FF2B5EF4-FFF2-40B4-BE49-F238E27FC236}">
                      <a16:creationId xmlns:a16="http://schemas.microsoft.com/office/drawing/2014/main" id="{48EEEB9A-3E6B-AF03-C003-04A52AC52E3D}"/>
                    </a:ext>
                  </a:extLst>
                </p:cNvPr>
                <p:cNvSpPr/>
                <p:nvPr/>
              </p:nvSpPr>
              <p:spPr>
                <a:xfrm>
                  <a:off x="10577662" y="2683396"/>
                  <a:ext cx="36671" cy="268890"/>
                </a:xfrm>
                <a:custGeom>
                  <a:avLst/>
                  <a:gdLst>
                    <a:gd name="connsiteX0" fmla="*/ 0 w 36671"/>
                    <a:gd name="connsiteY0" fmla="*/ 237839 h 268890"/>
                    <a:gd name="connsiteX1" fmla="*/ 0 w 36671"/>
                    <a:gd name="connsiteY1" fmla="*/ 0 h 268890"/>
                    <a:gd name="connsiteX2" fmla="*/ 36672 w 36671"/>
                    <a:gd name="connsiteY2" fmla="*/ 0 h 268890"/>
                    <a:gd name="connsiteX3" fmla="*/ 36672 w 36671"/>
                    <a:gd name="connsiteY3" fmla="*/ 268891 h 268890"/>
                    <a:gd name="connsiteX4" fmla="*/ 0 w 36671"/>
                    <a:gd name="connsiteY4" fmla="*/ 237839 h 26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71" h="268890">
                      <a:moveTo>
                        <a:pt x="0" y="237839"/>
                      </a:moveTo>
                      <a:lnTo>
                        <a:pt x="0" y="0"/>
                      </a:lnTo>
                      <a:lnTo>
                        <a:pt x="36672" y="0"/>
                      </a:lnTo>
                      <a:lnTo>
                        <a:pt x="36672" y="268891"/>
                      </a:lnTo>
                      <a:lnTo>
                        <a:pt x="0" y="23783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9" name="Freeform: Shape 838">
                  <a:extLst>
                    <a:ext uri="{FF2B5EF4-FFF2-40B4-BE49-F238E27FC236}">
                      <a16:creationId xmlns:a16="http://schemas.microsoft.com/office/drawing/2014/main" id="{79B5FBF9-2D53-2B7C-CCAE-41943FAD2026}"/>
                    </a:ext>
                  </a:extLst>
                </p:cNvPr>
                <p:cNvSpPr/>
                <p:nvPr/>
              </p:nvSpPr>
              <p:spPr>
                <a:xfrm>
                  <a:off x="10579281" y="3042774"/>
                  <a:ext cx="56292" cy="207359"/>
                </a:xfrm>
                <a:custGeom>
                  <a:avLst/>
                  <a:gdLst>
                    <a:gd name="connsiteX0" fmla="*/ 0 w 56292"/>
                    <a:gd name="connsiteY0" fmla="*/ 156496 h 207359"/>
                    <a:gd name="connsiteX1" fmla="*/ 0 w 56292"/>
                    <a:gd name="connsiteY1" fmla="*/ 0 h 207359"/>
                    <a:gd name="connsiteX2" fmla="*/ 7620 w 56292"/>
                    <a:gd name="connsiteY2" fmla="*/ 0 h 207359"/>
                    <a:gd name="connsiteX3" fmla="*/ 7620 w 56292"/>
                    <a:gd name="connsiteY3" fmla="*/ 153352 h 207359"/>
                    <a:gd name="connsiteX4" fmla="*/ 56292 w 56292"/>
                    <a:gd name="connsiteY4" fmla="*/ 202025 h 207359"/>
                    <a:gd name="connsiteX5" fmla="*/ 50863 w 56292"/>
                    <a:gd name="connsiteY5" fmla="*/ 207359 h 207359"/>
                    <a:gd name="connsiteX6" fmla="*/ 0 w 56292"/>
                    <a:gd name="connsiteY6" fmla="*/ 156496 h 207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292" h="207359">
                      <a:moveTo>
                        <a:pt x="0" y="156496"/>
                      </a:moveTo>
                      <a:lnTo>
                        <a:pt x="0" y="0"/>
                      </a:lnTo>
                      <a:lnTo>
                        <a:pt x="7620" y="0"/>
                      </a:lnTo>
                      <a:lnTo>
                        <a:pt x="7620" y="153352"/>
                      </a:lnTo>
                      <a:lnTo>
                        <a:pt x="56292" y="202025"/>
                      </a:lnTo>
                      <a:lnTo>
                        <a:pt x="50863" y="207359"/>
                      </a:lnTo>
                      <a:lnTo>
                        <a:pt x="0" y="15649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0" name="Freeform: Shape 839">
                  <a:extLst>
                    <a:ext uri="{FF2B5EF4-FFF2-40B4-BE49-F238E27FC236}">
                      <a16:creationId xmlns:a16="http://schemas.microsoft.com/office/drawing/2014/main" id="{40518D71-3050-6AB8-9E72-6BCA8F5AC561}"/>
                    </a:ext>
                  </a:extLst>
                </p:cNvPr>
                <p:cNvSpPr/>
                <p:nvPr/>
              </p:nvSpPr>
              <p:spPr>
                <a:xfrm>
                  <a:off x="10615095" y="3224511"/>
                  <a:ext cx="20478" cy="335375"/>
                </a:xfrm>
                <a:custGeom>
                  <a:avLst/>
                  <a:gdLst>
                    <a:gd name="connsiteX0" fmla="*/ 0 w 20478"/>
                    <a:gd name="connsiteY0" fmla="*/ 95 h 335375"/>
                    <a:gd name="connsiteX1" fmla="*/ 0 w 20478"/>
                    <a:gd name="connsiteY1" fmla="*/ 335375 h 335375"/>
                    <a:gd name="connsiteX2" fmla="*/ 20479 w 20478"/>
                    <a:gd name="connsiteY2" fmla="*/ 314896 h 335375"/>
                    <a:gd name="connsiteX3" fmla="*/ 20479 w 20478"/>
                    <a:gd name="connsiteY3" fmla="*/ 20098 h 335375"/>
                    <a:gd name="connsiteX4" fmla="*/ 0 w 20478"/>
                    <a:gd name="connsiteY4" fmla="*/ 0 h 33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8" h="335375">
                      <a:moveTo>
                        <a:pt x="0" y="95"/>
                      </a:moveTo>
                      <a:lnTo>
                        <a:pt x="0" y="335375"/>
                      </a:lnTo>
                      <a:cubicBezTo>
                        <a:pt x="0" y="335375"/>
                        <a:pt x="20479" y="318706"/>
                        <a:pt x="20479" y="314896"/>
                      </a:cubicBezTo>
                      <a:lnTo>
                        <a:pt x="20479" y="200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1" name="Freeform: Shape 840">
                  <a:extLst>
                    <a:ext uri="{FF2B5EF4-FFF2-40B4-BE49-F238E27FC236}">
                      <a16:creationId xmlns:a16="http://schemas.microsoft.com/office/drawing/2014/main" id="{F1663C3C-CC37-0879-7D29-652E32D4D783}"/>
                    </a:ext>
                  </a:extLst>
                </p:cNvPr>
                <p:cNvSpPr/>
                <p:nvPr/>
              </p:nvSpPr>
              <p:spPr>
                <a:xfrm>
                  <a:off x="10559564" y="3642373"/>
                  <a:ext cx="98107" cy="134874"/>
                </a:xfrm>
                <a:custGeom>
                  <a:avLst/>
                  <a:gdLst>
                    <a:gd name="connsiteX0" fmla="*/ 98107 w 98107"/>
                    <a:gd name="connsiteY0" fmla="*/ 0 h 134874"/>
                    <a:gd name="connsiteX1" fmla="*/ 0 w 98107"/>
                    <a:gd name="connsiteY1" fmla="*/ 98012 h 134874"/>
                    <a:gd name="connsiteX2" fmla="*/ 0 w 98107"/>
                    <a:gd name="connsiteY2" fmla="*/ 134874 h 134874"/>
                    <a:gd name="connsiteX3" fmla="*/ 98107 w 98107"/>
                    <a:gd name="connsiteY3" fmla="*/ 35052 h 134874"/>
                    <a:gd name="connsiteX4" fmla="*/ 98107 w 98107"/>
                    <a:gd name="connsiteY4" fmla="*/ 0 h 13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107" h="134874">
                      <a:moveTo>
                        <a:pt x="98107" y="0"/>
                      </a:moveTo>
                      <a:lnTo>
                        <a:pt x="0" y="98012"/>
                      </a:lnTo>
                      <a:lnTo>
                        <a:pt x="0" y="134874"/>
                      </a:lnTo>
                      <a:lnTo>
                        <a:pt x="98107" y="35052"/>
                      </a:lnTo>
                      <a:lnTo>
                        <a:pt x="98107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2" name="Freeform: Shape 841">
                  <a:extLst>
                    <a:ext uri="{FF2B5EF4-FFF2-40B4-BE49-F238E27FC236}">
                      <a16:creationId xmlns:a16="http://schemas.microsoft.com/office/drawing/2014/main" id="{7C6453CA-91D6-ADFF-4D24-08D5E49D2F40}"/>
                    </a:ext>
                  </a:extLst>
                </p:cNvPr>
                <p:cNvSpPr/>
                <p:nvPr/>
              </p:nvSpPr>
              <p:spPr>
                <a:xfrm>
                  <a:off x="10536419" y="3637039"/>
                  <a:ext cx="97345" cy="275462"/>
                </a:xfrm>
                <a:custGeom>
                  <a:avLst/>
                  <a:gdLst>
                    <a:gd name="connsiteX0" fmla="*/ 0 w 97345"/>
                    <a:gd name="connsiteY0" fmla="*/ 275463 h 275462"/>
                    <a:gd name="connsiteX1" fmla="*/ 0 w 97345"/>
                    <a:gd name="connsiteY1" fmla="*/ 95631 h 275462"/>
                    <a:gd name="connsiteX2" fmla="*/ 95535 w 97345"/>
                    <a:gd name="connsiteY2" fmla="*/ 0 h 275462"/>
                    <a:gd name="connsiteX3" fmla="*/ 97345 w 97345"/>
                    <a:gd name="connsiteY3" fmla="*/ 1810 h 275462"/>
                    <a:gd name="connsiteX4" fmla="*/ 2571 w 97345"/>
                    <a:gd name="connsiteY4" fmla="*/ 96679 h 275462"/>
                    <a:gd name="connsiteX5" fmla="*/ 2571 w 97345"/>
                    <a:gd name="connsiteY5" fmla="*/ 275463 h 275462"/>
                    <a:gd name="connsiteX6" fmla="*/ 0 w 97345"/>
                    <a:gd name="connsiteY6" fmla="*/ 275463 h 27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45" h="275462">
                      <a:moveTo>
                        <a:pt x="0" y="275463"/>
                      </a:moveTo>
                      <a:lnTo>
                        <a:pt x="0" y="95631"/>
                      </a:lnTo>
                      <a:lnTo>
                        <a:pt x="95535" y="0"/>
                      </a:lnTo>
                      <a:lnTo>
                        <a:pt x="97345" y="1810"/>
                      </a:lnTo>
                      <a:lnTo>
                        <a:pt x="2571" y="96679"/>
                      </a:lnTo>
                      <a:lnTo>
                        <a:pt x="2571" y="275463"/>
                      </a:lnTo>
                      <a:lnTo>
                        <a:pt x="0" y="27546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3" name="Graphic 704">
                <a:extLst>
                  <a:ext uri="{FF2B5EF4-FFF2-40B4-BE49-F238E27FC236}">
                    <a16:creationId xmlns:a16="http://schemas.microsoft.com/office/drawing/2014/main" id="{54FC3506-1468-9388-5315-B58258096AE4}"/>
                  </a:ext>
                </a:extLst>
              </p:cNvPr>
              <p:cNvGrpSpPr/>
              <p:nvPr/>
            </p:nvGrpSpPr>
            <p:grpSpPr>
              <a:xfrm>
                <a:off x="10536419" y="4076141"/>
                <a:ext cx="162305" cy="1318831"/>
                <a:chOff x="10536419" y="4076141"/>
                <a:chExt cx="162305" cy="1318831"/>
              </a:xfrm>
              <a:grpFill/>
            </p:grpSpPr>
            <p:sp>
              <p:nvSpPr>
                <p:cNvPr id="844" name="Freeform: Shape 843">
                  <a:extLst>
                    <a:ext uri="{FF2B5EF4-FFF2-40B4-BE49-F238E27FC236}">
                      <a16:creationId xmlns:a16="http://schemas.microsoft.com/office/drawing/2014/main" id="{EA20F88F-6C36-C3EE-3F70-558E80EA4B64}"/>
                    </a:ext>
                  </a:extLst>
                </p:cNvPr>
                <p:cNvSpPr/>
                <p:nvPr/>
              </p:nvSpPr>
              <p:spPr>
                <a:xfrm>
                  <a:off x="10636717" y="523600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50959 h 112966"/>
                    <a:gd name="connsiteX1" fmla="*/ 0 w 62007"/>
                    <a:gd name="connsiteY1" fmla="*/ 112966 h 112966"/>
                    <a:gd name="connsiteX2" fmla="*/ 62008 w 62007"/>
                    <a:gd name="connsiteY2" fmla="*/ 62008 h 112966"/>
                    <a:gd name="connsiteX3" fmla="*/ 62008 w 62007"/>
                    <a:gd name="connsiteY3" fmla="*/ 0 h 112966"/>
                    <a:gd name="connsiteX4" fmla="*/ 0 w 62007"/>
                    <a:gd name="connsiteY4" fmla="*/ 50959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50959"/>
                      </a:moveTo>
                      <a:lnTo>
                        <a:pt x="0" y="112966"/>
                      </a:lnTo>
                      <a:lnTo>
                        <a:pt x="62008" y="62008"/>
                      </a:lnTo>
                      <a:lnTo>
                        <a:pt x="62008" y="0"/>
                      </a:lnTo>
                      <a:lnTo>
                        <a:pt x="0" y="509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5" name="Freeform: Shape 844">
                  <a:extLst>
                    <a:ext uri="{FF2B5EF4-FFF2-40B4-BE49-F238E27FC236}">
                      <a16:creationId xmlns:a16="http://schemas.microsoft.com/office/drawing/2014/main" id="{6A5891C2-0736-0307-87FF-1B67F0070C71}"/>
                    </a:ext>
                  </a:extLst>
                </p:cNvPr>
                <p:cNvSpPr/>
                <p:nvPr/>
              </p:nvSpPr>
              <p:spPr>
                <a:xfrm>
                  <a:off x="10636717" y="515037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50959 h 112966"/>
                    <a:gd name="connsiteX1" fmla="*/ 0 w 62007"/>
                    <a:gd name="connsiteY1" fmla="*/ 112967 h 112966"/>
                    <a:gd name="connsiteX2" fmla="*/ 62008 w 62007"/>
                    <a:gd name="connsiteY2" fmla="*/ 62008 h 112966"/>
                    <a:gd name="connsiteX3" fmla="*/ 62008 w 62007"/>
                    <a:gd name="connsiteY3" fmla="*/ 0 h 112966"/>
                    <a:gd name="connsiteX4" fmla="*/ 0 w 62007"/>
                    <a:gd name="connsiteY4" fmla="*/ 50959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50959"/>
                      </a:moveTo>
                      <a:lnTo>
                        <a:pt x="0" y="112967"/>
                      </a:lnTo>
                      <a:lnTo>
                        <a:pt x="62008" y="62008"/>
                      </a:lnTo>
                      <a:lnTo>
                        <a:pt x="62008" y="0"/>
                      </a:lnTo>
                      <a:lnTo>
                        <a:pt x="0" y="509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6" name="Freeform: Shape 845">
                  <a:extLst>
                    <a:ext uri="{FF2B5EF4-FFF2-40B4-BE49-F238E27FC236}">
                      <a16:creationId xmlns:a16="http://schemas.microsoft.com/office/drawing/2014/main" id="{5029563E-90EA-AF40-E346-4BC3E915E895}"/>
                    </a:ext>
                  </a:extLst>
                </p:cNvPr>
                <p:cNvSpPr/>
                <p:nvPr/>
              </p:nvSpPr>
              <p:spPr>
                <a:xfrm>
                  <a:off x="10636717" y="506474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50959 h 112966"/>
                    <a:gd name="connsiteX1" fmla="*/ 0 w 62007"/>
                    <a:gd name="connsiteY1" fmla="*/ 112966 h 112966"/>
                    <a:gd name="connsiteX2" fmla="*/ 62008 w 62007"/>
                    <a:gd name="connsiteY2" fmla="*/ 62008 h 112966"/>
                    <a:gd name="connsiteX3" fmla="*/ 62008 w 62007"/>
                    <a:gd name="connsiteY3" fmla="*/ 0 h 112966"/>
                    <a:gd name="connsiteX4" fmla="*/ 0 w 62007"/>
                    <a:gd name="connsiteY4" fmla="*/ 50959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50959"/>
                      </a:moveTo>
                      <a:lnTo>
                        <a:pt x="0" y="112966"/>
                      </a:lnTo>
                      <a:lnTo>
                        <a:pt x="62008" y="62008"/>
                      </a:lnTo>
                      <a:lnTo>
                        <a:pt x="62008" y="0"/>
                      </a:lnTo>
                      <a:lnTo>
                        <a:pt x="0" y="509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7" name="Freeform: Shape 846">
                  <a:extLst>
                    <a:ext uri="{FF2B5EF4-FFF2-40B4-BE49-F238E27FC236}">
                      <a16:creationId xmlns:a16="http://schemas.microsoft.com/office/drawing/2014/main" id="{42552414-B23C-E899-516D-00F5F502BE17}"/>
                    </a:ext>
                  </a:extLst>
                </p:cNvPr>
                <p:cNvSpPr/>
                <p:nvPr/>
              </p:nvSpPr>
              <p:spPr>
                <a:xfrm>
                  <a:off x="10636717" y="497911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50959 h 112966"/>
                    <a:gd name="connsiteX1" fmla="*/ 0 w 62007"/>
                    <a:gd name="connsiteY1" fmla="*/ 112966 h 112966"/>
                    <a:gd name="connsiteX2" fmla="*/ 62008 w 62007"/>
                    <a:gd name="connsiteY2" fmla="*/ 62008 h 112966"/>
                    <a:gd name="connsiteX3" fmla="*/ 62008 w 62007"/>
                    <a:gd name="connsiteY3" fmla="*/ 0 h 112966"/>
                    <a:gd name="connsiteX4" fmla="*/ 0 w 62007"/>
                    <a:gd name="connsiteY4" fmla="*/ 50959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50959"/>
                      </a:moveTo>
                      <a:lnTo>
                        <a:pt x="0" y="112966"/>
                      </a:lnTo>
                      <a:lnTo>
                        <a:pt x="62008" y="62008"/>
                      </a:lnTo>
                      <a:lnTo>
                        <a:pt x="62008" y="0"/>
                      </a:lnTo>
                      <a:lnTo>
                        <a:pt x="0" y="509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001DC458-1540-E595-52D5-7B36815BC8BF}"/>
                    </a:ext>
                  </a:extLst>
                </p:cNvPr>
                <p:cNvSpPr/>
                <p:nvPr/>
              </p:nvSpPr>
              <p:spPr>
                <a:xfrm>
                  <a:off x="10636717" y="4893481"/>
                  <a:ext cx="62007" cy="112966"/>
                </a:xfrm>
                <a:custGeom>
                  <a:avLst/>
                  <a:gdLst>
                    <a:gd name="connsiteX0" fmla="*/ 0 w 62007"/>
                    <a:gd name="connsiteY0" fmla="*/ 50959 h 112966"/>
                    <a:gd name="connsiteX1" fmla="*/ 0 w 62007"/>
                    <a:gd name="connsiteY1" fmla="*/ 112967 h 112966"/>
                    <a:gd name="connsiteX2" fmla="*/ 62008 w 62007"/>
                    <a:gd name="connsiteY2" fmla="*/ 62008 h 112966"/>
                    <a:gd name="connsiteX3" fmla="*/ 62008 w 62007"/>
                    <a:gd name="connsiteY3" fmla="*/ 0 h 112966"/>
                    <a:gd name="connsiteX4" fmla="*/ 0 w 62007"/>
                    <a:gd name="connsiteY4" fmla="*/ 50959 h 112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7" h="112966">
                      <a:moveTo>
                        <a:pt x="0" y="50959"/>
                      </a:moveTo>
                      <a:lnTo>
                        <a:pt x="0" y="112967"/>
                      </a:lnTo>
                      <a:lnTo>
                        <a:pt x="62008" y="62008"/>
                      </a:lnTo>
                      <a:lnTo>
                        <a:pt x="62008" y="0"/>
                      </a:lnTo>
                      <a:lnTo>
                        <a:pt x="0" y="509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83173771-2B05-AB45-4574-D5DD5260D8A8}"/>
                    </a:ext>
                  </a:extLst>
                </p:cNvPr>
                <p:cNvSpPr/>
                <p:nvPr/>
              </p:nvSpPr>
              <p:spPr>
                <a:xfrm>
                  <a:off x="10560231" y="4076141"/>
                  <a:ext cx="102488" cy="1318831"/>
                </a:xfrm>
                <a:custGeom>
                  <a:avLst/>
                  <a:gdLst>
                    <a:gd name="connsiteX0" fmla="*/ 0 w 102488"/>
                    <a:gd name="connsiteY0" fmla="*/ 228981 h 1318831"/>
                    <a:gd name="connsiteX1" fmla="*/ 0 w 102488"/>
                    <a:gd name="connsiteY1" fmla="*/ 0 h 1318831"/>
                    <a:gd name="connsiteX2" fmla="*/ 10191 w 102488"/>
                    <a:gd name="connsiteY2" fmla="*/ 0 h 1318831"/>
                    <a:gd name="connsiteX3" fmla="*/ 10191 w 102488"/>
                    <a:gd name="connsiteY3" fmla="*/ 224790 h 1318831"/>
                    <a:gd name="connsiteX4" fmla="*/ 102489 w 102488"/>
                    <a:gd name="connsiteY4" fmla="*/ 317087 h 1318831"/>
                    <a:gd name="connsiteX5" fmla="*/ 102489 w 102488"/>
                    <a:gd name="connsiteY5" fmla="*/ 801529 h 1318831"/>
                    <a:gd name="connsiteX6" fmla="*/ 59150 w 102488"/>
                    <a:gd name="connsiteY6" fmla="*/ 844868 h 1318831"/>
                    <a:gd name="connsiteX7" fmla="*/ 59150 w 102488"/>
                    <a:gd name="connsiteY7" fmla="*/ 1318831 h 1318831"/>
                    <a:gd name="connsiteX8" fmla="*/ 48958 w 102488"/>
                    <a:gd name="connsiteY8" fmla="*/ 1318831 h 1318831"/>
                    <a:gd name="connsiteX9" fmla="*/ 48958 w 102488"/>
                    <a:gd name="connsiteY9" fmla="*/ 840677 h 1318831"/>
                    <a:gd name="connsiteX10" fmla="*/ 92297 w 102488"/>
                    <a:gd name="connsiteY10" fmla="*/ 797338 h 1318831"/>
                    <a:gd name="connsiteX11" fmla="*/ 92297 w 102488"/>
                    <a:gd name="connsiteY11" fmla="*/ 321278 h 1318831"/>
                    <a:gd name="connsiteX12" fmla="*/ 0 w 102488"/>
                    <a:gd name="connsiteY12" fmla="*/ 228981 h 1318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2488" h="1318831">
                      <a:moveTo>
                        <a:pt x="0" y="228981"/>
                      </a:moveTo>
                      <a:lnTo>
                        <a:pt x="0" y="0"/>
                      </a:lnTo>
                      <a:lnTo>
                        <a:pt x="10191" y="0"/>
                      </a:lnTo>
                      <a:lnTo>
                        <a:pt x="10191" y="224790"/>
                      </a:lnTo>
                      <a:lnTo>
                        <a:pt x="102489" y="317087"/>
                      </a:lnTo>
                      <a:lnTo>
                        <a:pt x="102489" y="801529"/>
                      </a:lnTo>
                      <a:lnTo>
                        <a:pt x="59150" y="844868"/>
                      </a:lnTo>
                      <a:lnTo>
                        <a:pt x="59150" y="1318831"/>
                      </a:lnTo>
                      <a:lnTo>
                        <a:pt x="48958" y="1318831"/>
                      </a:lnTo>
                      <a:lnTo>
                        <a:pt x="48958" y="840677"/>
                      </a:lnTo>
                      <a:lnTo>
                        <a:pt x="92297" y="797338"/>
                      </a:lnTo>
                      <a:lnTo>
                        <a:pt x="92297" y="321278"/>
                      </a:lnTo>
                      <a:lnTo>
                        <a:pt x="0" y="22898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0" name="Freeform: Shape 849">
                  <a:extLst>
                    <a:ext uri="{FF2B5EF4-FFF2-40B4-BE49-F238E27FC236}">
                      <a16:creationId xmlns:a16="http://schemas.microsoft.com/office/drawing/2014/main" id="{0FF91DD3-A3E3-1884-43BA-725EF998B2C9}"/>
                    </a:ext>
                  </a:extLst>
                </p:cNvPr>
                <p:cNvSpPr/>
                <p:nvPr/>
              </p:nvSpPr>
              <p:spPr>
                <a:xfrm>
                  <a:off x="10577662" y="5126082"/>
                  <a:ext cx="36671" cy="268890"/>
                </a:xfrm>
                <a:custGeom>
                  <a:avLst/>
                  <a:gdLst>
                    <a:gd name="connsiteX0" fmla="*/ 0 w 36671"/>
                    <a:gd name="connsiteY0" fmla="*/ 31051 h 268890"/>
                    <a:gd name="connsiteX1" fmla="*/ 0 w 36671"/>
                    <a:gd name="connsiteY1" fmla="*/ 268891 h 268890"/>
                    <a:gd name="connsiteX2" fmla="*/ 36672 w 36671"/>
                    <a:gd name="connsiteY2" fmla="*/ 268891 h 268890"/>
                    <a:gd name="connsiteX3" fmla="*/ 36672 w 36671"/>
                    <a:gd name="connsiteY3" fmla="*/ 0 h 268890"/>
                    <a:gd name="connsiteX4" fmla="*/ 0 w 36671"/>
                    <a:gd name="connsiteY4" fmla="*/ 31051 h 26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71" h="268890">
                      <a:moveTo>
                        <a:pt x="0" y="31051"/>
                      </a:moveTo>
                      <a:lnTo>
                        <a:pt x="0" y="268891"/>
                      </a:lnTo>
                      <a:lnTo>
                        <a:pt x="36672" y="268891"/>
                      </a:lnTo>
                      <a:lnTo>
                        <a:pt x="36672" y="0"/>
                      </a:lnTo>
                      <a:lnTo>
                        <a:pt x="0" y="3105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1" name="Freeform: Shape 850">
                  <a:extLst>
                    <a:ext uri="{FF2B5EF4-FFF2-40B4-BE49-F238E27FC236}">
                      <a16:creationId xmlns:a16="http://schemas.microsoft.com/office/drawing/2014/main" id="{99783D5F-7F78-C967-3DD8-67BAE480B557}"/>
                    </a:ext>
                  </a:extLst>
                </p:cNvPr>
                <p:cNvSpPr/>
                <p:nvPr/>
              </p:nvSpPr>
              <p:spPr>
                <a:xfrm>
                  <a:off x="10579281" y="4828235"/>
                  <a:ext cx="56292" cy="207359"/>
                </a:xfrm>
                <a:custGeom>
                  <a:avLst/>
                  <a:gdLst>
                    <a:gd name="connsiteX0" fmla="*/ 0 w 56292"/>
                    <a:gd name="connsiteY0" fmla="*/ 207359 h 207359"/>
                    <a:gd name="connsiteX1" fmla="*/ 0 w 56292"/>
                    <a:gd name="connsiteY1" fmla="*/ 50864 h 207359"/>
                    <a:gd name="connsiteX2" fmla="*/ 50863 w 56292"/>
                    <a:gd name="connsiteY2" fmla="*/ 0 h 207359"/>
                    <a:gd name="connsiteX3" fmla="*/ 56292 w 56292"/>
                    <a:gd name="connsiteY3" fmla="*/ 5334 h 207359"/>
                    <a:gd name="connsiteX4" fmla="*/ 7620 w 56292"/>
                    <a:gd name="connsiteY4" fmla="*/ 54007 h 207359"/>
                    <a:gd name="connsiteX5" fmla="*/ 7620 w 56292"/>
                    <a:gd name="connsiteY5" fmla="*/ 207359 h 207359"/>
                    <a:gd name="connsiteX6" fmla="*/ 0 w 56292"/>
                    <a:gd name="connsiteY6" fmla="*/ 207359 h 207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292" h="207359">
                      <a:moveTo>
                        <a:pt x="0" y="207359"/>
                      </a:moveTo>
                      <a:lnTo>
                        <a:pt x="0" y="50864"/>
                      </a:lnTo>
                      <a:lnTo>
                        <a:pt x="50863" y="0"/>
                      </a:lnTo>
                      <a:lnTo>
                        <a:pt x="56292" y="5334"/>
                      </a:lnTo>
                      <a:lnTo>
                        <a:pt x="7620" y="54007"/>
                      </a:lnTo>
                      <a:lnTo>
                        <a:pt x="7620" y="207359"/>
                      </a:lnTo>
                      <a:lnTo>
                        <a:pt x="0" y="2073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2" name="Freeform: Shape 851">
                  <a:extLst>
                    <a:ext uri="{FF2B5EF4-FFF2-40B4-BE49-F238E27FC236}">
                      <a16:creationId xmlns:a16="http://schemas.microsoft.com/office/drawing/2014/main" id="{6E150329-F8C2-E501-4288-B6104A9578C4}"/>
                    </a:ext>
                  </a:extLst>
                </p:cNvPr>
                <p:cNvSpPr/>
                <p:nvPr/>
              </p:nvSpPr>
              <p:spPr>
                <a:xfrm>
                  <a:off x="10615095" y="4518482"/>
                  <a:ext cx="20478" cy="335375"/>
                </a:xfrm>
                <a:custGeom>
                  <a:avLst/>
                  <a:gdLst>
                    <a:gd name="connsiteX0" fmla="*/ 0 w 20478"/>
                    <a:gd name="connsiteY0" fmla="*/ 335280 h 335375"/>
                    <a:gd name="connsiteX1" fmla="*/ 0 w 20478"/>
                    <a:gd name="connsiteY1" fmla="*/ 0 h 335375"/>
                    <a:gd name="connsiteX2" fmla="*/ 20479 w 20478"/>
                    <a:gd name="connsiteY2" fmla="*/ 20479 h 335375"/>
                    <a:gd name="connsiteX3" fmla="*/ 20479 w 20478"/>
                    <a:gd name="connsiteY3" fmla="*/ 315278 h 335375"/>
                    <a:gd name="connsiteX4" fmla="*/ 0 w 20478"/>
                    <a:gd name="connsiteY4" fmla="*/ 335375 h 33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8" h="335375">
                      <a:moveTo>
                        <a:pt x="0" y="335280"/>
                      </a:moveTo>
                      <a:lnTo>
                        <a:pt x="0" y="0"/>
                      </a:lnTo>
                      <a:cubicBezTo>
                        <a:pt x="0" y="0"/>
                        <a:pt x="20479" y="16669"/>
                        <a:pt x="20479" y="20479"/>
                      </a:cubicBezTo>
                      <a:lnTo>
                        <a:pt x="20479" y="315278"/>
                      </a:lnTo>
                      <a:lnTo>
                        <a:pt x="0" y="33537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3" name="Freeform: Shape 852">
                  <a:extLst>
                    <a:ext uri="{FF2B5EF4-FFF2-40B4-BE49-F238E27FC236}">
                      <a16:creationId xmlns:a16="http://schemas.microsoft.com/office/drawing/2014/main" id="{11C13A24-81D7-654B-8DA7-E4E5DB7CF68F}"/>
                    </a:ext>
                  </a:extLst>
                </p:cNvPr>
                <p:cNvSpPr/>
                <p:nvPr/>
              </p:nvSpPr>
              <p:spPr>
                <a:xfrm>
                  <a:off x="10559564" y="4301122"/>
                  <a:ext cx="98107" cy="134874"/>
                </a:xfrm>
                <a:custGeom>
                  <a:avLst/>
                  <a:gdLst>
                    <a:gd name="connsiteX0" fmla="*/ 98107 w 98107"/>
                    <a:gd name="connsiteY0" fmla="*/ 134874 h 134874"/>
                    <a:gd name="connsiteX1" fmla="*/ 0 w 98107"/>
                    <a:gd name="connsiteY1" fmla="*/ 36862 h 134874"/>
                    <a:gd name="connsiteX2" fmla="*/ 0 w 98107"/>
                    <a:gd name="connsiteY2" fmla="*/ 0 h 134874"/>
                    <a:gd name="connsiteX3" fmla="*/ 98107 w 98107"/>
                    <a:gd name="connsiteY3" fmla="*/ 99822 h 134874"/>
                    <a:gd name="connsiteX4" fmla="*/ 98107 w 98107"/>
                    <a:gd name="connsiteY4" fmla="*/ 134874 h 13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107" h="134874">
                      <a:moveTo>
                        <a:pt x="98107" y="134874"/>
                      </a:moveTo>
                      <a:lnTo>
                        <a:pt x="0" y="36862"/>
                      </a:lnTo>
                      <a:lnTo>
                        <a:pt x="0" y="0"/>
                      </a:lnTo>
                      <a:lnTo>
                        <a:pt x="98107" y="99822"/>
                      </a:lnTo>
                      <a:lnTo>
                        <a:pt x="98107" y="13487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4" name="Freeform: Shape 853">
                  <a:extLst>
                    <a:ext uri="{FF2B5EF4-FFF2-40B4-BE49-F238E27FC236}">
                      <a16:creationId xmlns:a16="http://schemas.microsoft.com/office/drawing/2014/main" id="{E29543CD-FD62-0498-B45B-89E996E2762A}"/>
                    </a:ext>
                  </a:extLst>
                </p:cNvPr>
                <p:cNvSpPr/>
                <p:nvPr/>
              </p:nvSpPr>
              <p:spPr>
                <a:xfrm>
                  <a:off x="10536419" y="4165867"/>
                  <a:ext cx="97345" cy="275462"/>
                </a:xfrm>
                <a:custGeom>
                  <a:avLst/>
                  <a:gdLst>
                    <a:gd name="connsiteX0" fmla="*/ 0 w 97345"/>
                    <a:gd name="connsiteY0" fmla="*/ 179832 h 275462"/>
                    <a:gd name="connsiteX1" fmla="*/ 0 w 97345"/>
                    <a:gd name="connsiteY1" fmla="*/ 0 h 275462"/>
                    <a:gd name="connsiteX2" fmla="*/ 2571 w 97345"/>
                    <a:gd name="connsiteY2" fmla="*/ 0 h 275462"/>
                    <a:gd name="connsiteX3" fmla="*/ 2571 w 97345"/>
                    <a:gd name="connsiteY3" fmla="*/ 178784 h 275462"/>
                    <a:gd name="connsiteX4" fmla="*/ 97345 w 97345"/>
                    <a:gd name="connsiteY4" fmla="*/ 273653 h 275462"/>
                    <a:gd name="connsiteX5" fmla="*/ 95535 w 97345"/>
                    <a:gd name="connsiteY5" fmla="*/ 275463 h 275462"/>
                    <a:gd name="connsiteX6" fmla="*/ 0 w 97345"/>
                    <a:gd name="connsiteY6" fmla="*/ 179832 h 27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45" h="275462">
                      <a:moveTo>
                        <a:pt x="0" y="179832"/>
                      </a:moveTo>
                      <a:lnTo>
                        <a:pt x="0" y="0"/>
                      </a:lnTo>
                      <a:lnTo>
                        <a:pt x="2571" y="0"/>
                      </a:lnTo>
                      <a:lnTo>
                        <a:pt x="2571" y="178784"/>
                      </a:lnTo>
                      <a:lnTo>
                        <a:pt x="97345" y="273653"/>
                      </a:lnTo>
                      <a:lnTo>
                        <a:pt x="95535" y="275463"/>
                      </a:lnTo>
                      <a:lnTo>
                        <a:pt x="0" y="17983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F880B47F-7BA9-5B9A-8EC2-60E8B7D270A2}"/>
                  </a:ext>
                </a:extLst>
              </p:cNvPr>
              <p:cNvSpPr/>
              <p:nvPr/>
            </p:nvSpPr>
            <p:spPr>
              <a:xfrm>
                <a:off x="10602808" y="3789248"/>
                <a:ext cx="57912" cy="498633"/>
              </a:xfrm>
              <a:custGeom>
                <a:avLst/>
                <a:gdLst>
                  <a:gd name="connsiteX0" fmla="*/ 56293 w 57912"/>
                  <a:gd name="connsiteY0" fmla="*/ 0 h 498633"/>
                  <a:gd name="connsiteX1" fmla="*/ 0 w 57912"/>
                  <a:gd name="connsiteY1" fmla="*/ 56388 h 498633"/>
                  <a:gd name="connsiteX2" fmla="*/ 0 w 57912"/>
                  <a:gd name="connsiteY2" fmla="*/ 440722 h 498633"/>
                  <a:gd name="connsiteX3" fmla="*/ 57912 w 57912"/>
                  <a:gd name="connsiteY3" fmla="*/ 498634 h 498633"/>
                  <a:gd name="connsiteX4" fmla="*/ 56293 w 57912"/>
                  <a:gd name="connsiteY4" fmla="*/ 0 h 498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12" h="498633">
                    <a:moveTo>
                      <a:pt x="56293" y="0"/>
                    </a:moveTo>
                    <a:lnTo>
                      <a:pt x="0" y="56388"/>
                    </a:lnTo>
                    <a:lnTo>
                      <a:pt x="0" y="440722"/>
                    </a:lnTo>
                    <a:lnTo>
                      <a:pt x="57912" y="498634"/>
                    </a:lnTo>
                    <a:lnTo>
                      <a:pt x="5629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C8604865-783F-F57E-0809-B0833A57E162}"/>
                  </a:ext>
                </a:extLst>
              </p:cNvPr>
              <p:cNvSpPr/>
              <p:nvPr/>
            </p:nvSpPr>
            <p:spPr>
              <a:xfrm>
                <a:off x="10513273" y="3857638"/>
                <a:ext cx="3524" cy="361950"/>
              </a:xfrm>
              <a:custGeom>
                <a:avLst/>
                <a:gdLst>
                  <a:gd name="connsiteX0" fmla="*/ 0 w 3524"/>
                  <a:gd name="connsiteY0" fmla="*/ 0 h 361950"/>
                  <a:gd name="connsiteX1" fmla="*/ 3524 w 3524"/>
                  <a:gd name="connsiteY1" fmla="*/ 0 h 361950"/>
                  <a:gd name="connsiteX2" fmla="*/ 3524 w 3524"/>
                  <a:gd name="connsiteY2" fmla="*/ 361950 h 361950"/>
                  <a:gd name="connsiteX3" fmla="*/ 0 w 3524"/>
                  <a:gd name="connsiteY3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4" h="361950">
                    <a:moveTo>
                      <a:pt x="0" y="0"/>
                    </a:moveTo>
                    <a:lnTo>
                      <a:pt x="3524" y="0"/>
                    </a:lnTo>
                    <a:lnTo>
                      <a:pt x="3524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7" name="Graphic 704">
              <a:extLst>
                <a:ext uri="{FF2B5EF4-FFF2-40B4-BE49-F238E27FC236}">
                  <a16:creationId xmlns:a16="http://schemas.microsoft.com/office/drawing/2014/main" id="{633BC858-9185-278B-4C47-3BD277586219}"/>
                </a:ext>
              </a:extLst>
            </p:cNvPr>
            <p:cNvGrpSpPr/>
            <p:nvPr/>
          </p:nvGrpSpPr>
          <p:grpSpPr>
            <a:xfrm>
              <a:off x="3038910" y="2647105"/>
              <a:ext cx="3102102" cy="296513"/>
              <a:chOff x="3038910" y="2647105"/>
              <a:chExt cx="3102102" cy="296513"/>
            </a:xfrm>
            <a:solidFill>
              <a:schemeClr val="bg1"/>
            </a:solidFill>
          </p:grpSpPr>
          <p:grpSp>
            <p:nvGrpSpPr>
              <p:cNvPr id="858" name="Graphic 704">
                <a:extLst>
                  <a:ext uri="{FF2B5EF4-FFF2-40B4-BE49-F238E27FC236}">
                    <a16:creationId xmlns:a16="http://schemas.microsoft.com/office/drawing/2014/main" id="{188F214E-A76D-15E8-D2FD-BE1C5A237133}"/>
                  </a:ext>
                </a:extLst>
              </p:cNvPr>
              <p:cNvGrpSpPr/>
              <p:nvPr/>
            </p:nvGrpSpPr>
            <p:grpSpPr>
              <a:xfrm>
                <a:off x="5416636" y="2827033"/>
                <a:ext cx="647128" cy="72961"/>
                <a:chOff x="5416636" y="2827033"/>
                <a:chExt cx="647128" cy="72961"/>
              </a:xfrm>
              <a:grpFill/>
            </p:grpSpPr>
            <p:sp>
              <p:nvSpPr>
                <p:cNvPr id="859" name="Freeform: Shape 858">
                  <a:extLst>
                    <a:ext uri="{FF2B5EF4-FFF2-40B4-BE49-F238E27FC236}">
                      <a16:creationId xmlns:a16="http://schemas.microsoft.com/office/drawing/2014/main" id="{8E827568-FB6B-A97F-2034-E1A6DEF79F19}"/>
                    </a:ext>
                  </a:extLst>
                </p:cNvPr>
                <p:cNvSpPr/>
                <p:nvPr/>
              </p:nvSpPr>
              <p:spPr>
                <a:xfrm>
                  <a:off x="5928509" y="2827033"/>
                  <a:ext cx="135254" cy="72961"/>
                </a:xfrm>
                <a:custGeom>
                  <a:avLst/>
                  <a:gdLst>
                    <a:gd name="connsiteX0" fmla="*/ 135255 w 135254"/>
                    <a:gd name="connsiteY0" fmla="*/ 0 h 72961"/>
                    <a:gd name="connsiteX1" fmla="*/ 62294 w 135254"/>
                    <a:gd name="connsiteY1" fmla="*/ 72961 h 72961"/>
                    <a:gd name="connsiteX2" fmla="*/ 0 w 135254"/>
                    <a:gd name="connsiteY2" fmla="*/ 72961 h 72961"/>
                    <a:gd name="connsiteX3" fmla="*/ 72962 w 135254"/>
                    <a:gd name="connsiteY3" fmla="*/ 0 h 72961"/>
                    <a:gd name="connsiteX4" fmla="*/ 135255 w 135254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254" h="72961">
                      <a:moveTo>
                        <a:pt x="135255" y="0"/>
                      </a:moveTo>
                      <a:lnTo>
                        <a:pt x="62294" y="72961"/>
                      </a:lnTo>
                      <a:lnTo>
                        <a:pt x="0" y="72961"/>
                      </a:lnTo>
                      <a:lnTo>
                        <a:pt x="72962" y="0"/>
                      </a:lnTo>
                      <a:lnTo>
                        <a:pt x="1352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0" name="Freeform: Shape 859">
                  <a:extLst>
                    <a:ext uri="{FF2B5EF4-FFF2-40B4-BE49-F238E27FC236}">
                      <a16:creationId xmlns:a16="http://schemas.microsoft.com/office/drawing/2014/main" id="{33BC0763-0E86-5275-43DA-ECD499EAAAF6}"/>
                    </a:ext>
                  </a:extLst>
                </p:cNvPr>
                <p:cNvSpPr/>
                <p:nvPr/>
              </p:nvSpPr>
              <p:spPr>
                <a:xfrm>
                  <a:off x="5826116" y="2827033"/>
                  <a:ext cx="135254" cy="72961"/>
                </a:xfrm>
                <a:custGeom>
                  <a:avLst/>
                  <a:gdLst>
                    <a:gd name="connsiteX0" fmla="*/ 135255 w 135254"/>
                    <a:gd name="connsiteY0" fmla="*/ 0 h 72961"/>
                    <a:gd name="connsiteX1" fmla="*/ 62389 w 135254"/>
                    <a:gd name="connsiteY1" fmla="*/ 72961 h 72961"/>
                    <a:gd name="connsiteX2" fmla="*/ 0 w 135254"/>
                    <a:gd name="connsiteY2" fmla="*/ 72961 h 72961"/>
                    <a:gd name="connsiteX3" fmla="*/ 72962 w 135254"/>
                    <a:gd name="connsiteY3" fmla="*/ 0 h 72961"/>
                    <a:gd name="connsiteX4" fmla="*/ 135255 w 135254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254" h="72961">
                      <a:moveTo>
                        <a:pt x="135255" y="0"/>
                      </a:moveTo>
                      <a:lnTo>
                        <a:pt x="62389" y="72961"/>
                      </a:lnTo>
                      <a:lnTo>
                        <a:pt x="0" y="72961"/>
                      </a:lnTo>
                      <a:lnTo>
                        <a:pt x="72962" y="0"/>
                      </a:lnTo>
                      <a:lnTo>
                        <a:pt x="1352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1" name="Freeform: Shape 860">
                  <a:extLst>
                    <a:ext uri="{FF2B5EF4-FFF2-40B4-BE49-F238E27FC236}">
                      <a16:creationId xmlns:a16="http://schemas.microsoft.com/office/drawing/2014/main" id="{7D9E8096-3489-D518-A3A3-EC18C89C2B99}"/>
                    </a:ext>
                  </a:extLst>
                </p:cNvPr>
                <p:cNvSpPr/>
                <p:nvPr/>
              </p:nvSpPr>
              <p:spPr>
                <a:xfrm>
                  <a:off x="5723817" y="2827033"/>
                  <a:ext cx="135159" cy="72961"/>
                </a:xfrm>
                <a:custGeom>
                  <a:avLst/>
                  <a:gdLst>
                    <a:gd name="connsiteX0" fmla="*/ 135159 w 135159"/>
                    <a:gd name="connsiteY0" fmla="*/ 0 h 72961"/>
                    <a:gd name="connsiteX1" fmla="*/ 62293 w 135159"/>
                    <a:gd name="connsiteY1" fmla="*/ 72961 h 72961"/>
                    <a:gd name="connsiteX2" fmla="*/ 0 w 135159"/>
                    <a:gd name="connsiteY2" fmla="*/ 72961 h 72961"/>
                    <a:gd name="connsiteX3" fmla="*/ 72866 w 135159"/>
                    <a:gd name="connsiteY3" fmla="*/ 0 h 72961"/>
                    <a:gd name="connsiteX4" fmla="*/ 135159 w 135159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159" h="72961">
                      <a:moveTo>
                        <a:pt x="135159" y="0"/>
                      </a:moveTo>
                      <a:lnTo>
                        <a:pt x="62293" y="72961"/>
                      </a:lnTo>
                      <a:lnTo>
                        <a:pt x="0" y="72961"/>
                      </a:lnTo>
                      <a:lnTo>
                        <a:pt x="72866" y="0"/>
                      </a:lnTo>
                      <a:lnTo>
                        <a:pt x="135159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2" name="Freeform: Shape 861">
                  <a:extLst>
                    <a:ext uri="{FF2B5EF4-FFF2-40B4-BE49-F238E27FC236}">
                      <a16:creationId xmlns:a16="http://schemas.microsoft.com/office/drawing/2014/main" id="{95216EF2-7F2F-28BC-C7F3-E4A32B2AF950}"/>
                    </a:ext>
                  </a:extLst>
                </p:cNvPr>
                <p:cNvSpPr/>
                <p:nvPr/>
              </p:nvSpPr>
              <p:spPr>
                <a:xfrm>
                  <a:off x="5621423" y="2827033"/>
                  <a:ext cx="135254" cy="72961"/>
                </a:xfrm>
                <a:custGeom>
                  <a:avLst/>
                  <a:gdLst>
                    <a:gd name="connsiteX0" fmla="*/ 135255 w 135254"/>
                    <a:gd name="connsiteY0" fmla="*/ 0 h 72961"/>
                    <a:gd name="connsiteX1" fmla="*/ 62293 w 135254"/>
                    <a:gd name="connsiteY1" fmla="*/ 72961 h 72961"/>
                    <a:gd name="connsiteX2" fmla="*/ 0 w 135254"/>
                    <a:gd name="connsiteY2" fmla="*/ 72961 h 72961"/>
                    <a:gd name="connsiteX3" fmla="*/ 72866 w 135254"/>
                    <a:gd name="connsiteY3" fmla="*/ 0 h 72961"/>
                    <a:gd name="connsiteX4" fmla="*/ 135255 w 135254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254" h="72961">
                      <a:moveTo>
                        <a:pt x="135255" y="0"/>
                      </a:moveTo>
                      <a:lnTo>
                        <a:pt x="62293" y="72961"/>
                      </a:lnTo>
                      <a:lnTo>
                        <a:pt x="0" y="72961"/>
                      </a:lnTo>
                      <a:lnTo>
                        <a:pt x="72866" y="0"/>
                      </a:lnTo>
                      <a:lnTo>
                        <a:pt x="1352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3" name="Freeform: Shape 862">
                  <a:extLst>
                    <a:ext uri="{FF2B5EF4-FFF2-40B4-BE49-F238E27FC236}">
                      <a16:creationId xmlns:a16="http://schemas.microsoft.com/office/drawing/2014/main" id="{0684ED1B-7D53-098E-6FDB-DAF2E4765005}"/>
                    </a:ext>
                  </a:extLst>
                </p:cNvPr>
                <p:cNvSpPr/>
                <p:nvPr/>
              </p:nvSpPr>
              <p:spPr>
                <a:xfrm>
                  <a:off x="5519030" y="2827033"/>
                  <a:ext cx="135254" cy="72961"/>
                </a:xfrm>
                <a:custGeom>
                  <a:avLst/>
                  <a:gdLst>
                    <a:gd name="connsiteX0" fmla="*/ 135255 w 135254"/>
                    <a:gd name="connsiteY0" fmla="*/ 0 h 72961"/>
                    <a:gd name="connsiteX1" fmla="*/ 62293 w 135254"/>
                    <a:gd name="connsiteY1" fmla="*/ 72961 h 72961"/>
                    <a:gd name="connsiteX2" fmla="*/ 0 w 135254"/>
                    <a:gd name="connsiteY2" fmla="*/ 72961 h 72961"/>
                    <a:gd name="connsiteX3" fmla="*/ 72961 w 135254"/>
                    <a:gd name="connsiteY3" fmla="*/ 0 h 72961"/>
                    <a:gd name="connsiteX4" fmla="*/ 135255 w 135254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254" h="72961">
                      <a:moveTo>
                        <a:pt x="135255" y="0"/>
                      </a:moveTo>
                      <a:lnTo>
                        <a:pt x="62293" y="72961"/>
                      </a:lnTo>
                      <a:lnTo>
                        <a:pt x="0" y="72961"/>
                      </a:lnTo>
                      <a:lnTo>
                        <a:pt x="72961" y="0"/>
                      </a:lnTo>
                      <a:lnTo>
                        <a:pt x="1352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4" name="Freeform: Shape 863">
                  <a:extLst>
                    <a:ext uri="{FF2B5EF4-FFF2-40B4-BE49-F238E27FC236}">
                      <a16:creationId xmlns:a16="http://schemas.microsoft.com/office/drawing/2014/main" id="{DC4D31AF-2C56-3D00-028F-37DD17743402}"/>
                    </a:ext>
                  </a:extLst>
                </p:cNvPr>
                <p:cNvSpPr/>
                <p:nvPr/>
              </p:nvSpPr>
              <p:spPr>
                <a:xfrm>
                  <a:off x="5416636" y="2827033"/>
                  <a:ext cx="135254" cy="72961"/>
                </a:xfrm>
                <a:custGeom>
                  <a:avLst/>
                  <a:gdLst>
                    <a:gd name="connsiteX0" fmla="*/ 135255 w 135254"/>
                    <a:gd name="connsiteY0" fmla="*/ 0 h 72961"/>
                    <a:gd name="connsiteX1" fmla="*/ 62389 w 135254"/>
                    <a:gd name="connsiteY1" fmla="*/ 72961 h 72961"/>
                    <a:gd name="connsiteX2" fmla="*/ 0 w 135254"/>
                    <a:gd name="connsiteY2" fmla="*/ 72961 h 72961"/>
                    <a:gd name="connsiteX3" fmla="*/ 72961 w 135254"/>
                    <a:gd name="connsiteY3" fmla="*/ 0 h 72961"/>
                    <a:gd name="connsiteX4" fmla="*/ 135255 w 135254"/>
                    <a:gd name="connsiteY4" fmla="*/ 0 h 7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254" h="72961">
                      <a:moveTo>
                        <a:pt x="135255" y="0"/>
                      </a:moveTo>
                      <a:lnTo>
                        <a:pt x="62389" y="72961"/>
                      </a:lnTo>
                      <a:lnTo>
                        <a:pt x="0" y="72961"/>
                      </a:lnTo>
                      <a:lnTo>
                        <a:pt x="72961" y="0"/>
                      </a:lnTo>
                      <a:lnTo>
                        <a:pt x="1352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A79445E3-969F-DC12-F382-C435724415A0}"/>
                  </a:ext>
                </a:extLst>
              </p:cNvPr>
              <p:cNvSpPr/>
              <p:nvPr/>
            </p:nvSpPr>
            <p:spPr>
              <a:xfrm>
                <a:off x="5094310" y="2767025"/>
                <a:ext cx="1046702" cy="96488"/>
              </a:xfrm>
              <a:custGeom>
                <a:avLst/>
                <a:gdLst>
                  <a:gd name="connsiteX0" fmla="*/ 1010698 w 1046702"/>
                  <a:gd name="connsiteY0" fmla="*/ 33338 h 96488"/>
                  <a:gd name="connsiteX1" fmla="*/ 369665 w 1046702"/>
                  <a:gd name="connsiteY1" fmla="*/ 33338 h 96488"/>
                  <a:gd name="connsiteX2" fmla="*/ 306610 w 1046702"/>
                  <a:gd name="connsiteY2" fmla="*/ 96488 h 96488"/>
                  <a:gd name="connsiteX3" fmla="*/ 0 w 1046702"/>
                  <a:gd name="connsiteY3" fmla="*/ 96488 h 96488"/>
                  <a:gd name="connsiteX4" fmla="*/ 96488 w 1046702"/>
                  <a:gd name="connsiteY4" fmla="*/ 0 h 96488"/>
                  <a:gd name="connsiteX5" fmla="*/ 1046702 w 1046702"/>
                  <a:gd name="connsiteY5" fmla="*/ 0 h 96488"/>
                  <a:gd name="connsiteX6" fmla="*/ 1010698 w 1046702"/>
                  <a:gd name="connsiteY6" fmla="*/ 33338 h 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6702" h="96488">
                    <a:moveTo>
                      <a:pt x="1010698" y="33338"/>
                    </a:moveTo>
                    <a:lnTo>
                      <a:pt x="369665" y="33338"/>
                    </a:lnTo>
                    <a:lnTo>
                      <a:pt x="306610" y="96488"/>
                    </a:lnTo>
                    <a:lnTo>
                      <a:pt x="0" y="96488"/>
                    </a:lnTo>
                    <a:lnTo>
                      <a:pt x="96488" y="0"/>
                    </a:lnTo>
                    <a:lnTo>
                      <a:pt x="1046702" y="0"/>
                    </a:lnTo>
                    <a:lnTo>
                      <a:pt x="1010698" y="3333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C075A088-C01D-C2A4-97B1-B1DE70F26AE2}"/>
                  </a:ext>
                </a:extLst>
              </p:cNvPr>
              <p:cNvSpPr/>
              <p:nvPr/>
            </p:nvSpPr>
            <p:spPr>
              <a:xfrm>
                <a:off x="4380983" y="2648058"/>
                <a:ext cx="1125378" cy="146018"/>
              </a:xfrm>
              <a:custGeom>
                <a:avLst/>
                <a:gdLst>
                  <a:gd name="connsiteX0" fmla="*/ 1125379 w 1125378"/>
                  <a:gd name="connsiteY0" fmla="*/ 54197 h 146018"/>
                  <a:gd name="connsiteX1" fmla="*/ 1092803 w 1125378"/>
                  <a:gd name="connsiteY1" fmla="*/ 86773 h 146018"/>
                  <a:gd name="connsiteX2" fmla="*/ 777240 w 1125378"/>
                  <a:gd name="connsiteY2" fmla="*/ 86773 h 146018"/>
                  <a:gd name="connsiteX3" fmla="*/ 717899 w 1125378"/>
                  <a:gd name="connsiteY3" fmla="*/ 146018 h 146018"/>
                  <a:gd name="connsiteX4" fmla="*/ 146113 w 1125378"/>
                  <a:gd name="connsiteY4" fmla="*/ 146018 h 146018"/>
                  <a:gd name="connsiteX5" fmla="*/ 0 w 1125378"/>
                  <a:gd name="connsiteY5" fmla="*/ 0 h 146018"/>
                  <a:gd name="connsiteX6" fmla="*/ 190405 w 1125378"/>
                  <a:gd name="connsiteY6" fmla="*/ 0 h 146018"/>
                  <a:gd name="connsiteX7" fmla="*/ 247364 w 1125378"/>
                  <a:gd name="connsiteY7" fmla="*/ 56959 h 146018"/>
                  <a:gd name="connsiteX8" fmla="*/ 1125379 w 1125378"/>
                  <a:gd name="connsiteY8" fmla="*/ 54197 h 1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5378" h="146018">
                    <a:moveTo>
                      <a:pt x="1125379" y="54197"/>
                    </a:moveTo>
                    <a:lnTo>
                      <a:pt x="1092803" y="86773"/>
                    </a:lnTo>
                    <a:lnTo>
                      <a:pt x="777240" y="86773"/>
                    </a:lnTo>
                    <a:lnTo>
                      <a:pt x="717899" y="146018"/>
                    </a:lnTo>
                    <a:lnTo>
                      <a:pt x="146113" y="146018"/>
                    </a:lnTo>
                    <a:lnTo>
                      <a:pt x="0" y="0"/>
                    </a:lnTo>
                    <a:lnTo>
                      <a:pt x="190405" y="0"/>
                    </a:lnTo>
                    <a:lnTo>
                      <a:pt x="247364" y="56959"/>
                    </a:lnTo>
                    <a:lnTo>
                      <a:pt x="1125379" y="541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2B62B1C5-859F-7F4D-884C-F1357A3239AF}"/>
                  </a:ext>
                </a:extLst>
              </p:cNvPr>
              <p:cNvSpPr/>
              <p:nvPr/>
            </p:nvSpPr>
            <p:spPr>
              <a:xfrm>
                <a:off x="3836343" y="2742832"/>
                <a:ext cx="807529" cy="112680"/>
              </a:xfrm>
              <a:custGeom>
                <a:avLst/>
                <a:gdLst>
                  <a:gd name="connsiteX0" fmla="*/ 773716 w 807529"/>
                  <a:gd name="connsiteY0" fmla="*/ 83439 h 112680"/>
                  <a:gd name="connsiteX1" fmla="*/ 678466 w 807529"/>
                  <a:gd name="connsiteY1" fmla="*/ 83439 h 112680"/>
                  <a:gd name="connsiteX2" fmla="*/ 594932 w 807529"/>
                  <a:gd name="connsiteY2" fmla="*/ 0 h 112680"/>
                  <a:gd name="connsiteX3" fmla="*/ 0 w 807529"/>
                  <a:gd name="connsiteY3" fmla="*/ 0 h 112680"/>
                  <a:gd name="connsiteX4" fmla="*/ 30099 w 807529"/>
                  <a:gd name="connsiteY4" fmla="*/ 30099 h 112680"/>
                  <a:gd name="connsiteX5" fmla="*/ 567404 w 807529"/>
                  <a:gd name="connsiteY5" fmla="*/ 30099 h 112680"/>
                  <a:gd name="connsiteX6" fmla="*/ 649986 w 807529"/>
                  <a:gd name="connsiteY6" fmla="*/ 112681 h 112680"/>
                  <a:gd name="connsiteX7" fmla="*/ 807529 w 807529"/>
                  <a:gd name="connsiteY7" fmla="*/ 112681 h 112680"/>
                  <a:gd name="connsiteX8" fmla="*/ 773716 w 807529"/>
                  <a:gd name="connsiteY8" fmla="*/ 83439 h 1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529" h="112680">
                    <a:moveTo>
                      <a:pt x="773716" y="83439"/>
                    </a:moveTo>
                    <a:lnTo>
                      <a:pt x="678466" y="83439"/>
                    </a:lnTo>
                    <a:lnTo>
                      <a:pt x="594932" y="0"/>
                    </a:lnTo>
                    <a:lnTo>
                      <a:pt x="0" y="0"/>
                    </a:lnTo>
                    <a:lnTo>
                      <a:pt x="30099" y="30099"/>
                    </a:lnTo>
                    <a:lnTo>
                      <a:pt x="567404" y="30099"/>
                    </a:lnTo>
                    <a:lnTo>
                      <a:pt x="649986" y="112681"/>
                    </a:lnTo>
                    <a:lnTo>
                      <a:pt x="807529" y="112681"/>
                    </a:lnTo>
                    <a:lnTo>
                      <a:pt x="773716" y="834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FD9F48C3-1D5F-CF04-890C-F2C42D1FB858}"/>
                  </a:ext>
                </a:extLst>
              </p:cNvPr>
              <p:cNvSpPr/>
              <p:nvPr/>
            </p:nvSpPr>
            <p:spPr>
              <a:xfrm>
                <a:off x="4245156" y="2651677"/>
                <a:ext cx="147256" cy="57816"/>
              </a:xfrm>
              <a:custGeom>
                <a:avLst/>
                <a:gdLst>
                  <a:gd name="connsiteX0" fmla="*/ 147257 w 147256"/>
                  <a:gd name="connsiteY0" fmla="*/ 57531 h 57816"/>
                  <a:gd name="connsiteX1" fmla="*/ 89630 w 147256"/>
                  <a:gd name="connsiteY1" fmla="*/ 0 h 57816"/>
                  <a:gd name="connsiteX2" fmla="*/ 0 w 147256"/>
                  <a:gd name="connsiteY2" fmla="*/ 0 h 57816"/>
                  <a:gd name="connsiteX3" fmla="*/ 57912 w 147256"/>
                  <a:gd name="connsiteY3" fmla="*/ 57817 h 57816"/>
                  <a:gd name="connsiteX4" fmla="*/ 147257 w 147256"/>
                  <a:gd name="connsiteY4" fmla="*/ 57531 h 5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256" h="57816">
                    <a:moveTo>
                      <a:pt x="147257" y="57531"/>
                    </a:moveTo>
                    <a:lnTo>
                      <a:pt x="89630" y="0"/>
                    </a:lnTo>
                    <a:lnTo>
                      <a:pt x="0" y="0"/>
                    </a:lnTo>
                    <a:lnTo>
                      <a:pt x="57912" y="57817"/>
                    </a:lnTo>
                    <a:lnTo>
                      <a:pt x="147257" y="575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56328ADF-2D6F-991B-83C4-0C5338C7E2B9}"/>
                  </a:ext>
                </a:extLst>
              </p:cNvPr>
              <p:cNvSpPr/>
              <p:nvPr/>
            </p:nvSpPr>
            <p:spPr>
              <a:xfrm>
                <a:off x="4121712" y="2651677"/>
                <a:ext cx="147256" cy="57816"/>
              </a:xfrm>
              <a:custGeom>
                <a:avLst/>
                <a:gdLst>
                  <a:gd name="connsiteX0" fmla="*/ 147256 w 147256"/>
                  <a:gd name="connsiteY0" fmla="*/ 57531 h 57816"/>
                  <a:gd name="connsiteX1" fmla="*/ 89725 w 147256"/>
                  <a:gd name="connsiteY1" fmla="*/ 0 h 57816"/>
                  <a:gd name="connsiteX2" fmla="*/ 0 w 147256"/>
                  <a:gd name="connsiteY2" fmla="*/ 0 h 57816"/>
                  <a:gd name="connsiteX3" fmla="*/ 57912 w 147256"/>
                  <a:gd name="connsiteY3" fmla="*/ 57817 h 57816"/>
                  <a:gd name="connsiteX4" fmla="*/ 147256 w 147256"/>
                  <a:gd name="connsiteY4" fmla="*/ 57531 h 5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256" h="57816">
                    <a:moveTo>
                      <a:pt x="147256" y="57531"/>
                    </a:moveTo>
                    <a:lnTo>
                      <a:pt x="89725" y="0"/>
                    </a:lnTo>
                    <a:lnTo>
                      <a:pt x="0" y="0"/>
                    </a:lnTo>
                    <a:lnTo>
                      <a:pt x="57912" y="57817"/>
                    </a:lnTo>
                    <a:lnTo>
                      <a:pt x="147256" y="575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CA587A1-1BF4-534C-F836-B336B0534EE1}"/>
                  </a:ext>
                </a:extLst>
              </p:cNvPr>
              <p:cNvSpPr/>
              <p:nvPr/>
            </p:nvSpPr>
            <p:spPr>
              <a:xfrm>
                <a:off x="3998268" y="2651677"/>
                <a:ext cx="147256" cy="57816"/>
              </a:xfrm>
              <a:custGeom>
                <a:avLst/>
                <a:gdLst>
                  <a:gd name="connsiteX0" fmla="*/ 147257 w 147256"/>
                  <a:gd name="connsiteY0" fmla="*/ 57531 h 57816"/>
                  <a:gd name="connsiteX1" fmla="*/ 89725 w 147256"/>
                  <a:gd name="connsiteY1" fmla="*/ 0 h 57816"/>
                  <a:gd name="connsiteX2" fmla="*/ 0 w 147256"/>
                  <a:gd name="connsiteY2" fmla="*/ 0 h 57816"/>
                  <a:gd name="connsiteX3" fmla="*/ 57912 w 147256"/>
                  <a:gd name="connsiteY3" fmla="*/ 57817 h 57816"/>
                  <a:gd name="connsiteX4" fmla="*/ 147257 w 147256"/>
                  <a:gd name="connsiteY4" fmla="*/ 57531 h 5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256" h="57816">
                    <a:moveTo>
                      <a:pt x="147257" y="57531"/>
                    </a:moveTo>
                    <a:lnTo>
                      <a:pt x="89725" y="0"/>
                    </a:lnTo>
                    <a:lnTo>
                      <a:pt x="0" y="0"/>
                    </a:lnTo>
                    <a:lnTo>
                      <a:pt x="57912" y="57817"/>
                    </a:lnTo>
                    <a:lnTo>
                      <a:pt x="147257" y="575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5F6D32BE-6862-259F-1CF1-4CF286F30FFA}"/>
                  </a:ext>
                </a:extLst>
              </p:cNvPr>
              <p:cNvSpPr/>
              <p:nvPr/>
            </p:nvSpPr>
            <p:spPr>
              <a:xfrm>
                <a:off x="3874824" y="2651677"/>
                <a:ext cx="147256" cy="57816"/>
              </a:xfrm>
              <a:custGeom>
                <a:avLst/>
                <a:gdLst>
                  <a:gd name="connsiteX0" fmla="*/ 147256 w 147256"/>
                  <a:gd name="connsiteY0" fmla="*/ 57531 h 57816"/>
                  <a:gd name="connsiteX1" fmla="*/ 89725 w 147256"/>
                  <a:gd name="connsiteY1" fmla="*/ 0 h 57816"/>
                  <a:gd name="connsiteX2" fmla="*/ 0 w 147256"/>
                  <a:gd name="connsiteY2" fmla="*/ 0 h 57816"/>
                  <a:gd name="connsiteX3" fmla="*/ 57912 w 147256"/>
                  <a:gd name="connsiteY3" fmla="*/ 57817 h 57816"/>
                  <a:gd name="connsiteX4" fmla="*/ 147256 w 147256"/>
                  <a:gd name="connsiteY4" fmla="*/ 57531 h 5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256" h="57816">
                    <a:moveTo>
                      <a:pt x="147256" y="57531"/>
                    </a:moveTo>
                    <a:lnTo>
                      <a:pt x="89725" y="0"/>
                    </a:lnTo>
                    <a:lnTo>
                      <a:pt x="0" y="0"/>
                    </a:lnTo>
                    <a:lnTo>
                      <a:pt x="57912" y="57817"/>
                    </a:lnTo>
                    <a:lnTo>
                      <a:pt x="147256" y="575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9AA1CFF6-DCDF-C87B-A445-7895C450A206}"/>
                  </a:ext>
                </a:extLst>
              </p:cNvPr>
              <p:cNvSpPr/>
              <p:nvPr/>
            </p:nvSpPr>
            <p:spPr>
              <a:xfrm>
                <a:off x="3751380" y="2651677"/>
                <a:ext cx="147351" cy="57816"/>
              </a:xfrm>
              <a:custGeom>
                <a:avLst/>
                <a:gdLst>
                  <a:gd name="connsiteX0" fmla="*/ 147352 w 147351"/>
                  <a:gd name="connsiteY0" fmla="*/ 57531 h 57816"/>
                  <a:gd name="connsiteX1" fmla="*/ 89726 w 147351"/>
                  <a:gd name="connsiteY1" fmla="*/ 0 h 57816"/>
                  <a:gd name="connsiteX2" fmla="*/ 0 w 147351"/>
                  <a:gd name="connsiteY2" fmla="*/ 0 h 57816"/>
                  <a:gd name="connsiteX3" fmla="*/ 57912 w 147351"/>
                  <a:gd name="connsiteY3" fmla="*/ 57817 h 57816"/>
                  <a:gd name="connsiteX4" fmla="*/ 147352 w 147351"/>
                  <a:gd name="connsiteY4" fmla="*/ 57531 h 5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351" h="57816">
                    <a:moveTo>
                      <a:pt x="147352" y="57531"/>
                    </a:moveTo>
                    <a:lnTo>
                      <a:pt x="89726" y="0"/>
                    </a:lnTo>
                    <a:lnTo>
                      <a:pt x="0" y="0"/>
                    </a:lnTo>
                    <a:lnTo>
                      <a:pt x="57912" y="57817"/>
                    </a:lnTo>
                    <a:lnTo>
                      <a:pt x="147352" y="575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id="{71F05263-8423-879B-8FF6-E401DCD3AAB8}"/>
                  </a:ext>
                </a:extLst>
              </p:cNvPr>
              <p:cNvSpPr/>
              <p:nvPr/>
            </p:nvSpPr>
            <p:spPr>
              <a:xfrm>
                <a:off x="3038910" y="2647105"/>
                <a:ext cx="1138904" cy="220122"/>
              </a:xfrm>
              <a:custGeom>
                <a:avLst/>
                <a:gdLst>
                  <a:gd name="connsiteX0" fmla="*/ 1138904 w 1138904"/>
                  <a:gd name="connsiteY0" fmla="*/ 179165 h 220122"/>
                  <a:gd name="connsiteX1" fmla="*/ 811244 w 1138904"/>
                  <a:gd name="connsiteY1" fmla="*/ 179165 h 220122"/>
                  <a:gd name="connsiteX2" fmla="*/ 632079 w 1138904"/>
                  <a:gd name="connsiteY2" fmla="*/ 0 h 220122"/>
                  <a:gd name="connsiteX3" fmla="*/ 0 w 1138904"/>
                  <a:gd name="connsiteY3" fmla="*/ 0 h 220122"/>
                  <a:gd name="connsiteX4" fmla="*/ 34290 w 1138904"/>
                  <a:gd name="connsiteY4" fmla="*/ 34290 h 220122"/>
                  <a:gd name="connsiteX5" fmla="*/ 166783 w 1138904"/>
                  <a:gd name="connsiteY5" fmla="*/ 34290 h 220122"/>
                  <a:gd name="connsiteX6" fmla="*/ 227362 w 1138904"/>
                  <a:gd name="connsiteY6" fmla="*/ 94869 h 220122"/>
                  <a:gd name="connsiteX7" fmla="*/ 636746 w 1138904"/>
                  <a:gd name="connsiteY7" fmla="*/ 94869 h 220122"/>
                  <a:gd name="connsiteX8" fmla="*/ 762000 w 1138904"/>
                  <a:gd name="connsiteY8" fmla="*/ 220123 h 220122"/>
                  <a:gd name="connsiteX9" fmla="*/ 1106615 w 1138904"/>
                  <a:gd name="connsiteY9" fmla="*/ 220123 h 220122"/>
                  <a:gd name="connsiteX10" fmla="*/ 1138904 w 1138904"/>
                  <a:gd name="connsiteY10" fmla="*/ 179165 h 220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38904" h="220122">
                    <a:moveTo>
                      <a:pt x="1138904" y="179165"/>
                    </a:moveTo>
                    <a:lnTo>
                      <a:pt x="811244" y="179165"/>
                    </a:lnTo>
                    <a:lnTo>
                      <a:pt x="632079" y="0"/>
                    </a:lnTo>
                    <a:lnTo>
                      <a:pt x="0" y="0"/>
                    </a:lnTo>
                    <a:cubicBezTo>
                      <a:pt x="0" y="0"/>
                      <a:pt x="29242" y="34290"/>
                      <a:pt x="34290" y="34290"/>
                    </a:cubicBezTo>
                    <a:lnTo>
                      <a:pt x="166783" y="34290"/>
                    </a:lnTo>
                    <a:lnTo>
                      <a:pt x="227362" y="94869"/>
                    </a:lnTo>
                    <a:lnTo>
                      <a:pt x="636746" y="94869"/>
                    </a:lnTo>
                    <a:lnTo>
                      <a:pt x="762000" y="220123"/>
                    </a:lnTo>
                    <a:lnTo>
                      <a:pt x="1106615" y="220123"/>
                    </a:lnTo>
                    <a:lnTo>
                      <a:pt x="1138904" y="17916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id="{1033FCB3-1BA1-1E88-DADE-B75947ACB13E}"/>
                  </a:ext>
                </a:extLst>
              </p:cNvPr>
              <p:cNvSpPr/>
              <p:nvPr/>
            </p:nvSpPr>
            <p:spPr>
              <a:xfrm>
                <a:off x="3747951" y="2737593"/>
                <a:ext cx="239839" cy="104203"/>
              </a:xfrm>
              <a:custGeom>
                <a:avLst/>
                <a:gdLst>
                  <a:gd name="connsiteX0" fmla="*/ 239840 w 239839"/>
                  <a:gd name="connsiteY0" fmla="*/ 96488 h 104203"/>
                  <a:gd name="connsiteX1" fmla="*/ 215265 w 239839"/>
                  <a:gd name="connsiteY1" fmla="*/ 71914 h 104203"/>
                  <a:gd name="connsiteX2" fmla="*/ 112204 w 239839"/>
                  <a:gd name="connsiteY2" fmla="*/ 71914 h 104203"/>
                  <a:gd name="connsiteX3" fmla="*/ 40291 w 239839"/>
                  <a:gd name="connsiteY3" fmla="*/ 0 h 104203"/>
                  <a:gd name="connsiteX4" fmla="*/ 0 w 239839"/>
                  <a:gd name="connsiteY4" fmla="*/ 0 h 104203"/>
                  <a:gd name="connsiteX5" fmla="*/ 51816 w 239839"/>
                  <a:gd name="connsiteY5" fmla="*/ 84201 h 104203"/>
                  <a:gd name="connsiteX6" fmla="*/ 214598 w 239839"/>
                  <a:gd name="connsiteY6" fmla="*/ 104204 h 104203"/>
                  <a:gd name="connsiteX7" fmla="*/ 239840 w 239839"/>
                  <a:gd name="connsiteY7" fmla="*/ 96488 h 104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9839" h="104203">
                    <a:moveTo>
                      <a:pt x="239840" y="96488"/>
                    </a:moveTo>
                    <a:lnTo>
                      <a:pt x="215265" y="71914"/>
                    </a:lnTo>
                    <a:lnTo>
                      <a:pt x="112204" y="71914"/>
                    </a:lnTo>
                    <a:lnTo>
                      <a:pt x="40291" y="0"/>
                    </a:lnTo>
                    <a:lnTo>
                      <a:pt x="0" y="0"/>
                    </a:lnTo>
                    <a:lnTo>
                      <a:pt x="51816" y="84201"/>
                    </a:lnTo>
                    <a:lnTo>
                      <a:pt x="214598" y="104204"/>
                    </a:lnTo>
                    <a:lnTo>
                      <a:pt x="239840" y="964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id="{F9429CC0-6625-9F27-5DC3-5A620CE41362}"/>
                  </a:ext>
                </a:extLst>
              </p:cNvPr>
              <p:cNvSpPr/>
              <p:nvPr/>
            </p:nvSpPr>
            <p:spPr>
              <a:xfrm>
                <a:off x="4653969" y="2662250"/>
                <a:ext cx="865060" cy="4190"/>
              </a:xfrm>
              <a:custGeom>
                <a:avLst/>
                <a:gdLst>
                  <a:gd name="connsiteX0" fmla="*/ 0 w 865060"/>
                  <a:gd name="connsiteY0" fmla="*/ 0 h 4190"/>
                  <a:gd name="connsiteX1" fmla="*/ 865061 w 865060"/>
                  <a:gd name="connsiteY1" fmla="*/ 0 h 4190"/>
                  <a:gd name="connsiteX2" fmla="*/ 865061 w 865060"/>
                  <a:gd name="connsiteY2" fmla="*/ 4191 h 4190"/>
                  <a:gd name="connsiteX3" fmla="*/ 0 w 865060"/>
                  <a:gd name="connsiteY3" fmla="*/ 4191 h 4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5060" h="4190">
                    <a:moveTo>
                      <a:pt x="0" y="0"/>
                    </a:moveTo>
                    <a:lnTo>
                      <a:pt x="865061" y="0"/>
                    </a:lnTo>
                    <a:lnTo>
                      <a:pt x="865061" y="4191"/>
                    </a:lnTo>
                    <a:lnTo>
                      <a:pt x="0" y="41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id="{EDE77BB7-8DEB-3ADB-BFFE-03205CF8FE9D}"/>
                  </a:ext>
                </a:extLst>
              </p:cNvPr>
              <p:cNvSpPr/>
              <p:nvPr/>
            </p:nvSpPr>
            <p:spPr>
              <a:xfrm>
                <a:off x="3182166" y="2715495"/>
                <a:ext cx="511587" cy="76295"/>
              </a:xfrm>
              <a:custGeom>
                <a:avLst/>
                <a:gdLst>
                  <a:gd name="connsiteX0" fmla="*/ 2953 w 511587"/>
                  <a:gd name="connsiteY0" fmla="*/ 0 h 76295"/>
                  <a:gd name="connsiteX1" fmla="*/ 74962 w 511587"/>
                  <a:gd name="connsiteY1" fmla="*/ 72104 h 76295"/>
                  <a:gd name="connsiteX2" fmla="*/ 511588 w 511587"/>
                  <a:gd name="connsiteY2" fmla="*/ 72104 h 76295"/>
                  <a:gd name="connsiteX3" fmla="*/ 511588 w 511587"/>
                  <a:gd name="connsiteY3" fmla="*/ 76295 h 76295"/>
                  <a:gd name="connsiteX4" fmla="*/ 73247 w 511587"/>
                  <a:gd name="connsiteY4" fmla="*/ 76295 h 76295"/>
                  <a:gd name="connsiteX5" fmla="*/ 0 w 511587"/>
                  <a:gd name="connsiteY5" fmla="*/ 3048 h 76295"/>
                  <a:gd name="connsiteX6" fmla="*/ 2953 w 511587"/>
                  <a:gd name="connsiteY6" fmla="*/ 0 h 7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1587" h="76295">
                    <a:moveTo>
                      <a:pt x="2953" y="0"/>
                    </a:moveTo>
                    <a:lnTo>
                      <a:pt x="74962" y="72104"/>
                    </a:lnTo>
                    <a:lnTo>
                      <a:pt x="511588" y="72104"/>
                    </a:lnTo>
                    <a:lnTo>
                      <a:pt x="511588" y="76295"/>
                    </a:lnTo>
                    <a:lnTo>
                      <a:pt x="73247" y="76295"/>
                    </a:lnTo>
                    <a:lnTo>
                      <a:pt x="0" y="3048"/>
                    </a:lnTo>
                    <a:lnTo>
                      <a:pt x="295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id="{4D24CBB4-6BF7-98DA-7FC3-23341C6B8EA2}"/>
                  </a:ext>
                </a:extLst>
              </p:cNvPr>
              <p:cNvSpPr/>
              <p:nvPr/>
            </p:nvSpPr>
            <p:spPr>
              <a:xfrm>
                <a:off x="4056466" y="2837129"/>
                <a:ext cx="201739" cy="64960"/>
              </a:xfrm>
              <a:custGeom>
                <a:avLst/>
                <a:gdLst>
                  <a:gd name="connsiteX0" fmla="*/ 198787 w 201739"/>
                  <a:gd name="connsiteY0" fmla="*/ 0 h 64960"/>
                  <a:gd name="connsiteX1" fmla="*/ 201740 w 201739"/>
                  <a:gd name="connsiteY1" fmla="*/ 2953 h 64960"/>
                  <a:gd name="connsiteX2" fmla="*/ 139732 w 201739"/>
                  <a:gd name="connsiteY2" fmla="*/ 64960 h 64960"/>
                  <a:gd name="connsiteX3" fmla="*/ 0 w 201739"/>
                  <a:gd name="connsiteY3" fmla="*/ 64960 h 64960"/>
                  <a:gd name="connsiteX4" fmla="*/ 0 w 201739"/>
                  <a:gd name="connsiteY4" fmla="*/ 60769 h 64960"/>
                  <a:gd name="connsiteX5" fmla="*/ 138017 w 201739"/>
                  <a:gd name="connsiteY5" fmla="*/ 60769 h 64960"/>
                  <a:gd name="connsiteX6" fmla="*/ 198787 w 201739"/>
                  <a:gd name="connsiteY6" fmla="*/ 0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739" h="64960">
                    <a:moveTo>
                      <a:pt x="198787" y="0"/>
                    </a:moveTo>
                    <a:lnTo>
                      <a:pt x="201740" y="2953"/>
                    </a:lnTo>
                    <a:lnTo>
                      <a:pt x="139732" y="64960"/>
                    </a:lnTo>
                    <a:lnTo>
                      <a:pt x="0" y="64960"/>
                    </a:lnTo>
                    <a:lnTo>
                      <a:pt x="0" y="60769"/>
                    </a:lnTo>
                    <a:lnTo>
                      <a:pt x="138017" y="60769"/>
                    </a:lnTo>
                    <a:lnTo>
                      <a:pt x="19878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A056C1DD-252B-927B-C5BC-2FF8A2767EAD}"/>
                  </a:ext>
                </a:extLst>
              </p:cNvPr>
              <p:cNvSpPr/>
              <p:nvPr/>
            </p:nvSpPr>
            <p:spPr>
              <a:xfrm>
                <a:off x="4565672" y="2824842"/>
                <a:ext cx="151733" cy="49244"/>
              </a:xfrm>
              <a:custGeom>
                <a:avLst/>
                <a:gdLst>
                  <a:gd name="connsiteX0" fmla="*/ 102394 w 151733"/>
                  <a:gd name="connsiteY0" fmla="*/ 0 h 49244"/>
                  <a:gd name="connsiteX1" fmla="*/ 151733 w 151733"/>
                  <a:gd name="connsiteY1" fmla="*/ 49244 h 49244"/>
                  <a:gd name="connsiteX2" fmla="*/ 0 w 151733"/>
                  <a:gd name="connsiteY2" fmla="*/ 49244 h 49244"/>
                  <a:gd name="connsiteX3" fmla="*/ 0 w 151733"/>
                  <a:gd name="connsiteY3" fmla="*/ 45053 h 49244"/>
                  <a:gd name="connsiteX4" fmla="*/ 141542 w 151733"/>
                  <a:gd name="connsiteY4" fmla="*/ 45053 h 49244"/>
                  <a:gd name="connsiteX5" fmla="*/ 99441 w 151733"/>
                  <a:gd name="connsiteY5" fmla="*/ 2953 h 49244"/>
                  <a:gd name="connsiteX6" fmla="*/ 102394 w 151733"/>
                  <a:gd name="connsiteY6" fmla="*/ 0 h 4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3" h="49244">
                    <a:moveTo>
                      <a:pt x="102394" y="0"/>
                    </a:moveTo>
                    <a:lnTo>
                      <a:pt x="151733" y="49244"/>
                    </a:lnTo>
                    <a:lnTo>
                      <a:pt x="0" y="49244"/>
                    </a:lnTo>
                    <a:lnTo>
                      <a:pt x="0" y="45053"/>
                    </a:lnTo>
                    <a:lnTo>
                      <a:pt x="141542" y="45053"/>
                    </a:lnTo>
                    <a:lnTo>
                      <a:pt x="99441" y="2953"/>
                    </a:lnTo>
                    <a:lnTo>
                      <a:pt x="102394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41E361A0-34C3-C861-3874-4BB5D2039F04}"/>
                  </a:ext>
                </a:extLst>
              </p:cNvPr>
              <p:cNvSpPr/>
              <p:nvPr/>
            </p:nvSpPr>
            <p:spPr>
              <a:xfrm>
                <a:off x="5951084" y="2881611"/>
                <a:ext cx="102489" cy="62007"/>
              </a:xfrm>
              <a:custGeom>
                <a:avLst/>
                <a:gdLst>
                  <a:gd name="connsiteX0" fmla="*/ 99441 w 102489"/>
                  <a:gd name="connsiteY0" fmla="*/ 0 h 62007"/>
                  <a:gd name="connsiteX1" fmla="*/ 102489 w 102489"/>
                  <a:gd name="connsiteY1" fmla="*/ 3048 h 62007"/>
                  <a:gd name="connsiteX2" fmla="*/ 43434 w 102489"/>
                  <a:gd name="connsiteY2" fmla="*/ 62008 h 62007"/>
                  <a:gd name="connsiteX3" fmla="*/ 0 w 102489"/>
                  <a:gd name="connsiteY3" fmla="*/ 62008 h 62007"/>
                  <a:gd name="connsiteX4" fmla="*/ 0 w 102489"/>
                  <a:gd name="connsiteY4" fmla="*/ 57817 h 62007"/>
                  <a:gd name="connsiteX5" fmla="*/ 41720 w 102489"/>
                  <a:gd name="connsiteY5" fmla="*/ 57817 h 62007"/>
                  <a:gd name="connsiteX6" fmla="*/ 99441 w 102489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89" h="62007">
                    <a:moveTo>
                      <a:pt x="99441" y="0"/>
                    </a:moveTo>
                    <a:lnTo>
                      <a:pt x="102489" y="3048"/>
                    </a:lnTo>
                    <a:lnTo>
                      <a:pt x="43434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20" y="57817"/>
                    </a:lnTo>
                    <a:lnTo>
                      <a:pt x="9944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id="{12937938-9008-6738-78A0-6819E35668C7}"/>
                  </a:ext>
                </a:extLst>
              </p:cNvPr>
              <p:cNvSpPr/>
              <p:nvPr/>
            </p:nvSpPr>
            <p:spPr>
              <a:xfrm>
                <a:off x="5830211" y="2881611"/>
                <a:ext cx="102393" cy="62007"/>
              </a:xfrm>
              <a:custGeom>
                <a:avLst/>
                <a:gdLst>
                  <a:gd name="connsiteX0" fmla="*/ 99441 w 102393"/>
                  <a:gd name="connsiteY0" fmla="*/ 0 h 62007"/>
                  <a:gd name="connsiteX1" fmla="*/ 102394 w 102393"/>
                  <a:gd name="connsiteY1" fmla="*/ 3048 h 62007"/>
                  <a:gd name="connsiteX2" fmla="*/ 43434 w 102393"/>
                  <a:gd name="connsiteY2" fmla="*/ 62008 h 62007"/>
                  <a:gd name="connsiteX3" fmla="*/ 0 w 102393"/>
                  <a:gd name="connsiteY3" fmla="*/ 62008 h 62007"/>
                  <a:gd name="connsiteX4" fmla="*/ 0 w 102393"/>
                  <a:gd name="connsiteY4" fmla="*/ 57817 h 62007"/>
                  <a:gd name="connsiteX5" fmla="*/ 41720 w 102393"/>
                  <a:gd name="connsiteY5" fmla="*/ 57817 h 62007"/>
                  <a:gd name="connsiteX6" fmla="*/ 99441 w 102393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393" h="62007">
                    <a:moveTo>
                      <a:pt x="99441" y="0"/>
                    </a:moveTo>
                    <a:lnTo>
                      <a:pt x="102394" y="3048"/>
                    </a:lnTo>
                    <a:lnTo>
                      <a:pt x="43434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20" y="57817"/>
                    </a:lnTo>
                    <a:lnTo>
                      <a:pt x="9944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id="{6A3FC797-9CBC-5365-29B5-0D4853EA21F8}"/>
                  </a:ext>
                </a:extLst>
              </p:cNvPr>
              <p:cNvSpPr/>
              <p:nvPr/>
            </p:nvSpPr>
            <p:spPr>
              <a:xfrm>
                <a:off x="5721436" y="2881611"/>
                <a:ext cx="102488" cy="62007"/>
              </a:xfrm>
              <a:custGeom>
                <a:avLst/>
                <a:gdLst>
                  <a:gd name="connsiteX0" fmla="*/ 99536 w 102488"/>
                  <a:gd name="connsiteY0" fmla="*/ 0 h 62007"/>
                  <a:gd name="connsiteX1" fmla="*/ 102489 w 102488"/>
                  <a:gd name="connsiteY1" fmla="*/ 3048 h 62007"/>
                  <a:gd name="connsiteX2" fmla="*/ 43529 w 102488"/>
                  <a:gd name="connsiteY2" fmla="*/ 62008 h 62007"/>
                  <a:gd name="connsiteX3" fmla="*/ 0 w 102488"/>
                  <a:gd name="connsiteY3" fmla="*/ 62008 h 62007"/>
                  <a:gd name="connsiteX4" fmla="*/ 0 w 102488"/>
                  <a:gd name="connsiteY4" fmla="*/ 57817 h 62007"/>
                  <a:gd name="connsiteX5" fmla="*/ 41719 w 102488"/>
                  <a:gd name="connsiteY5" fmla="*/ 57817 h 62007"/>
                  <a:gd name="connsiteX6" fmla="*/ 99536 w 102488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88" h="62007">
                    <a:moveTo>
                      <a:pt x="99536" y="0"/>
                    </a:moveTo>
                    <a:lnTo>
                      <a:pt x="102489" y="3048"/>
                    </a:lnTo>
                    <a:lnTo>
                      <a:pt x="43529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19" y="57817"/>
                    </a:lnTo>
                    <a:lnTo>
                      <a:pt x="9953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id="{8538B752-7642-F30A-9C06-5CAF87D4E778}"/>
                  </a:ext>
                </a:extLst>
              </p:cNvPr>
              <p:cNvSpPr/>
              <p:nvPr/>
            </p:nvSpPr>
            <p:spPr>
              <a:xfrm>
                <a:off x="5617709" y="2881611"/>
                <a:ext cx="102393" cy="62007"/>
              </a:xfrm>
              <a:custGeom>
                <a:avLst/>
                <a:gdLst>
                  <a:gd name="connsiteX0" fmla="*/ 99441 w 102393"/>
                  <a:gd name="connsiteY0" fmla="*/ 0 h 62007"/>
                  <a:gd name="connsiteX1" fmla="*/ 102394 w 102393"/>
                  <a:gd name="connsiteY1" fmla="*/ 3048 h 62007"/>
                  <a:gd name="connsiteX2" fmla="*/ 43434 w 102393"/>
                  <a:gd name="connsiteY2" fmla="*/ 62008 h 62007"/>
                  <a:gd name="connsiteX3" fmla="*/ 0 w 102393"/>
                  <a:gd name="connsiteY3" fmla="*/ 62008 h 62007"/>
                  <a:gd name="connsiteX4" fmla="*/ 0 w 102393"/>
                  <a:gd name="connsiteY4" fmla="*/ 57817 h 62007"/>
                  <a:gd name="connsiteX5" fmla="*/ 41720 w 102393"/>
                  <a:gd name="connsiteY5" fmla="*/ 57817 h 62007"/>
                  <a:gd name="connsiteX6" fmla="*/ 99441 w 102393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393" h="62007">
                    <a:moveTo>
                      <a:pt x="99441" y="0"/>
                    </a:moveTo>
                    <a:lnTo>
                      <a:pt x="102394" y="3048"/>
                    </a:lnTo>
                    <a:lnTo>
                      <a:pt x="43434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20" y="57817"/>
                    </a:lnTo>
                    <a:lnTo>
                      <a:pt x="9944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8678C83A-FAE4-E644-4CD8-633441051C55}"/>
                  </a:ext>
                </a:extLst>
              </p:cNvPr>
              <p:cNvSpPr/>
              <p:nvPr/>
            </p:nvSpPr>
            <p:spPr>
              <a:xfrm>
                <a:off x="5517982" y="2881611"/>
                <a:ext cx="102489" cy="62007"/>
              </a:xfrm>
              <a:custGeom>
                <a:avLst/>
                <a:gdLst>
                  <a:gd name="connsiteX0" fmla="*/ 99441 w 102489"/>
                  <a:gd name="connsiteY0" fmla="*/ 0 h 62007"/>
                  <a:gd name="connsiteX1" fmla="*/ 102489 w 102489"/>
                  <a:gd name="connsiteY1" fmla="*/ 3048 h 62007"/>
                  <a:gd name="connsiteX2" fmla="*/ 43434 w 102489"/>
                  <a:gd name="connsiteY2" fmla="*/ 62008 h 62007"/>
                  <a:gd name="connsiteX3" fmla="*/ 0 w 102489"/>
                  <a:gd name="connsiteY3" fmla="*/ 62008 h 62007"/>
                  <a:gd name="connsiteX4" fmla="*/ 0 w 102489"/>
                  <a:gd name="connsiteY4" fmla="*/ 57817 h 62007"/>
                  <a:gd name="connsiteX5" fmla="*/ 41720 w 102489"/>
                  <a:gd name="connsiteY5" fmla="*/ 57817 h 62007"/>
                  <a:gd name="connsiteX6" fmla="*/ 99441 w 102489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89" h="62007">
                    <a:moveTo>
                      <a:pt x="99441" y="0"/>
                    </a:moveTo>
                    <a:lnTo>
                      <a:pt x="102489" y="3048"/>
                    </a:lnTo>
                    <a:lnTo>
                      <a:pt x="43434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20" y="57817"/>
                    </a:lnTo>
                    <a:lnTo>
                      <a:pt x="9944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DB69B0F4-9E50-1CAC-A49D-89CBE352C65F}"/>
                  </a:ext>
                </a:extLst>
              </p:cNvPr>
              <p:cNvSpPr/>
              <p:nvPr/>
            </p:nvSpPr>
            <p:spPr>
              <a:xfrm>
                <a:off x="5413492" y="2881611"/>
                <a:ext cx="102489" cy="62007"/>
              </a:xfrm>
              <a:custGeom>
                <a:avLst/>
                <a:gdLst>
                  <a:gd name="connsiteX0" fmla="*/ 99536 w 102489"/>
                  <a:gd name="connsiteY0" fmla="*/ 0 h 62007"/>
                  <a:gd name="connsiteX1" fmla="*/ 102489 w 102489"/>
                  <a:gd name="connsiteY1" fmla="*/ 3048 h 62007"/>
                  <a:gd name="connsiteX2" fmla="*/ 43529 w 102489"/>
                  <a:gd name="connsiteY2" fmla="*/ 62008 h 62007"/>
                  <a:gd name="connsiteX3" fmla="*/ 0 w 102489"/>
                  <a:gd name="connsiteY3" fmla="*/ 62008 h 62007"/>
                  <a:gd name="connsiteX4" fmla="*/ 0 w 102489"/>
                  <a:gd name="connsiteY4" fmla="*/ 57817 h 62007"/>
                  <a:gd name="connsiteX5" fmla="*/ 41720 w 102489"/>
                  <a:gd name="connsiteY5" fmla="*/ 57817 h 62007"/>
                  <a:gd name="connsiteX6" fmla="*/ 99536 w 102489"/>
                  <a:gd name="connsiteY6" fmla="*/ 0 h 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89" h="62007">
                    <a:moveTo>
                      <a:pt x="99536" y="0"/>
                    </a:moveTo>
                    <a:lnTo>
                      <a:pt x="102489" y="3048"/>
                    </a:lnTo>
                    <a:lnTo>
                      <a:pt x="43529" y="62008"/>
                    </a:lnTo>
                    <a:lnTo>
                      <a:pt x="0" y="62008"/>
                    </a:lnTo>
                    <a:lnTo>
                      <a:pt x="0" y="57817"/>
                    </a:lnTo>
                    <a:lnTo>
                      <a:pt x="41720" y="57817"/>
                    </a:lnTo>
                    <a:lnTo>
                      <a:pt x="9953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82121E5F-4C78-1F8C-730C-0A5DDEC8FD19}"/>
                </a:ext>
              </a:extLst>
            </p:cNvPr>
            <p:cNvSpPr/>
            <p:nvPr/>
          </p:nvSpPr>
          <p:spPr>
            <a:xfrm>
              <a:off x="10856745" y="3459779"/>
              <a:ext cx="266318" cy="1179766"/>
            </a:xfrm>
            <a:custGeom>
              <a:avLst/>
              <a:gdLst>
                <a:gd name="connsiteX0" fmla="*/ 24955 w 266318"/>
                <a:gd name="connsiteY0" fmla="*/ 1179766 h 1179766"/>
                <a:gd name="connsiteX1" fmla="*/ 0 w 266318"/>
                <a:gd name="connsiteY1" fmla="*/ 1179766 h 1179766"/>
                <a:gd name="connsiteX2" fmla="*/ 0 w 266318"/>
                <a:gd name="connsiteY2" fmla="*/ 1007555 h 1179766"/>
                <a:gd name="connsiteX3" fmla="*/ 241459 w 266318"/>
                <a:gd name="connsiteY3" fmla="*/ 766096 h 1179766"/>
                <a:gd name="connsiteX4" fmla="*/ 241459 w 266318"/>
                <a:gd name="connsiteY4" fmla="*/ 0 h 1179766"/>
                <a:gd name="connsiteX5" fmla="*/ 266319 w 266318"/>
                <a:gd name="connsiteY5" fmla="*/ 0 h 1179766"/>
                <a:gd name="connsiteX6" fmla="*/ 266319 w 266318"/>
                <a:gd name="connsiteY6" fmla="*/ 776478 h 1179766"/>
                <a:gd name="connsiteX7" fmla="*/ 24955 w 266318"/>
                <a:gd name="connsiteY7" fmla="*/ 1017841 h 1179766"/>
                <a:gd name="connsiteX8" fmla="*/ 24955 w 266318"/>
                <a:gd name="connsiteY8" fmla="*/ 1179766 h 117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318" h="1179766">
                  <a:moveTo>
                    <a:pt x="24955" y="1179766"/>
                  </a:moveTo>
                  <a:lnTo>
                    <a:pt x="0" y="1179766"/>
                  </a:lnTo>
                  <a:lnTo>
                    <a:pt x="0" y="1007555"/>
                  </a:lnTo>
                  <a:lnTo>
                    <a:pt x="241459" y="766096"/>
                  </a:lnTo>
                  <a:lnTo>
                    <a:pt x="241459" y="0"/>
                  </a:lnTo>
                  <a:lnTo>
                    <a:pt x="266319" y="0"/>
                  </a:lnTo>
                  <a:lnTo>
                    <a:pt x="266319" y="776478"/>
                  </a:lnTo>
                  <a:lnTo>
                    <a:pt x="24955" y="1017841"/>
                  </a:lnTo>
                  <a:lnTo>
                    <a:pt x="24955" y="117976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87" name="TextBox 886">
            <a:extLst>
              <a:ext uri="{FF2B5EF4-FFF2-40B4-BE49-F238E27FC236}">
                <a16:creationId xmlns:a16="http://schemas.microsoft.com/office/drawing/2014/main" id="{90587DD2-BC8C-D5E5-AB46-04E469790368}"/>
              </a:ext>
            </a:extLst>
          </p:cNvPr>
          <p:cNvSpPr txBox="1"/>
          <p:nvPr userDrawn="1"/>
        </p:nvSpPr>
        <p:spPr>
          <a:xfrm>
            <a:off x="265139" y="212843"/>
            <a:ext cx="1154162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dirty="0">
                <a:solidFill>
                  <a:schemeClr val="bg1"/>
                </a:solidFill>
              </a:rPr>
              <a:t>011000101001011010101101010101</a:t>
            </a: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A5EE6E66-EDD3-88F0-EB24-14E3DD63C949}"/>
              </a:ext>
            </a:extLst>
          </p:cNvPr>
          <p:cNvSpPr txBox="1"/>
          <p:nvPr userDrawn="1"/>
        </p:nvSpPr>
        <p:spPr>
          <a:xfrm>
            <a:off x="9666943" y="6459075"/>
            <a:ext cx="206787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</a:rPr>
              <a:t>011000101001011010101101010101</a:t>
            </a:r>
          </a:p>
        </p:txBody>
      </p: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C66F1E21-2435-BB04-F814-C12F373A42F1}"/>
              </a:ext>
            </a:extLst>
          </p:cNvPr>
          <p:cNvGrpSpPr/>
          <p:nvPr userDrawn="1"/>
        </p:nvGrpSpPr>
        <p:grpSpPr>
          <a:xfrm rot="16200000">
            <a:off x="-483162" y="5618379"/>
            <a:ext cx="1640988" cy="144383"/>
            <a:chOff x="9312910" y="215064"/>
            <a:chExt cx="1640988" cy="144383"/>
          </a:xfrm>
          <a:solidFill>
            <a:schemeClr val="bg1"/>
          </a:solidFill>
        </p:grpSpPr>
        <p:grpSp>
          <p:nvGrpSpPr>
            <p:cNvPr id="890" name="Graphic 151">
              <a:extLst>
                <a:ext uri="{FF2B5EF4-FFF2-40B4-BE49-F238E27FC236}">
                  <a16:creationId xmlns:a16="http://schemas.microsoft.com/office/drawing/2014/main" id="{4817C49F-509F-BAAB-3531-7014D13D715F}"/>
                </a:ext>
              </a:extLst>
            </p:cNvPr>
            <p:cNvGrpSpPr/>
            <p:nvPr userDrawn="1"/>
          </p:nvGrpSpPr>
          <p:grpSpPr>
            <a:xfrm>
              <a:off x="10447759" y="216911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85D86E6D-6BF1-0AE0-AC93-8E7F33A4F71A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62BCE7B2-59AB-C179-2FD8-CB5FE8008321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4763D133-6145-C52D-2797-05F30E5ED42E}"/>
                </a:ext>
              </a:extLst>
            </p:cNvPr>
            <p:cNvGrpSpPr/>
            <p:nvPr userDrawn="1"/>
          </p:nvGrpSpPr>
          <p:grpSpPr>
            <a:xfrm>
              <a:off x="10630926" y="222905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B1E6948F-ABAE-23E1-C6D7-83033D204654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E41CC41B-D602-1DFE-86C4-87CA11218A3D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id="{A134711F-7373-AE0A-3668-1E92ED1B0E1F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2" name="Graphic 151">
              <a:extLst>
                <a:ext uri="{FF2B5EF4-FFF2-40B4-BE49-F238E27FC236}">
                  <a16:creationId xmlns:a16="http://schemas.microsoft.com/office/drawing/2014/main" id="{CA858412-5307-D954-3628-BAF9B99602E5}"/>
                </a:ext>
              </a:extLst>
            </p:cNvPr>
            <p:cNvGrpSpPr/>
            <p:nvPr userDrawn="1"/>
          </p:nvGrpSpPr>
          <p:grpSpPr>
            <a:xfrm>
              <a:off x="10810753" y="223441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0AC89DDA-C369-1213-C4FB-A313433A7255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F2AFE8C1-75FE-3776-3264-E4AF66E96130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id="{A0DB6727-3304-397A-78EB-1F13F0BB86A4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3" name="Graphic 151">
              <a:extLst>
                <a:ext uri="{FF2B5EF4-FFF2-40B4-BE49-F238E27FC236}">
                  <a16:creationId xmlns:a16="http://schemas.microsoft.com/office/drawing/2014/main" id="{87CA387B-A771-AECF-4759-5E3AE3CCE5C5}"/>
                </a:ext>
              </a:extLst>
            </p:cNvPr>
            <p:cNvGrpSpPr/>
            <p:nvPr userDrawn="1"/>
          </p:nvGrpSpPr>
          <p:grpSpPr>
            <a:xfrm>
              <a:off x="10270353" y="222911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id="{EDC5DD55-E4E9-8558-99A3-F9684C885596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34FBB314-DF81-9704-363C-A38048BADD31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2DACB803-7D17-5B1A-2508-6BFCFAF96D60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4" name="Graphic 151">
              <a:extLst>
                <a:ext uri="{FF2B5EF4-FFF2-40B4-BE49-F238E27FC236}">
                  <a16:creationId xmlns:a16="http://schemas.microsoft.com/office/drawing/2014/main" id="{237C731B-8A28-BBF7-12C3-3492462A4090}"/>
                </a:ext>
              </a:extLst>
            </p:cNvPr>
            <p:cNvGrpSpPr/>
            <p:nvPr userDrawn="1"/>
          </p:nvGrpSpPr>
          <p:grpSpPr>
            <a:xfrm>
              <a:off x="9483187" y="225288"/>
              <a:ext cx="143145" cy="125781"/>
              <a:chOff x="10370135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id="{7FFE05AD-9735-8B4A-74AA-75B0EDE817E7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0053E9A7-1D34-B597-1805-1334AC429FF3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6E996E25-0A6C-9BB1-447B-B11FF5329894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5" name="Graphic 151">
              <a:extLst>
                <a:ext uri="{FF2B5EF4-FFF2-40B4-BE49-F238E27FC236}">
                  <a16:creationId xmlns:a16="http://schemas.microsoft.com/office/drawing/2014/main" id="{5B6EC213-B6E7-84B8-B2F1-4DF7693EF5DE}"/>
                </a:ext>
              </a:extLst>
            </p:cNvPr>
            <p:cNvGrpSpPr/>
            <p:nvPr userDrawn="1"/>
          </p:nvGrpSpPr>
          <p:grpSpPr>
            <a:xfrm>
              <a:off x="9846799" y="215064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1F9F6120-237F-43C9-F62D-279FC7AF25D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id="{7A1FBCB1-F464-C620-5C39-4372088A17BA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6" name="Graphic 151">
              <a:extLst>
                <a:ext uri="{FF2B5EF4-FFF2-40B4-BE49-F238E27FC236}">
                  <a16:creationId xmlns:a16="http://schemas.microsoft.com/office/drawing/2014/main" id="{EE57C2BA-6B6E-A965-695F-DBC94C4A1879}"/>
                </a:ext>
              </a:extLst>
            </p:cNvPr>
            <p:cNvGrpSpPr/>
            <p:nvPr userDrawn="1"/>
          </p:nvGrpSpPr>
          <p:grpSpPr>
            <a:xfrm>
              <a:off x="9312910" y="220950"/>
              <a:ext cx="130777" cy="130773"/>
              <a:chOff x="10133489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7012AD16-18C2-7111-326D-D6F039F78C18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AA0021CC-D1E6-7884-E721-E6B91BBE9648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F5875CE2-7888-E568-4FD6-9A63ABD4071C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7611F332-96F4-C239-59BC-C4A228BD739C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AE40446B-B4A8-043C-BA78-38E6B796E5B1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26" name="Graphic 151">
            <a:extLst>
              <a:ext uri="{FF2B5EF4-FFF2-40B4-BE49-F238E27FC236}">
                <a16:creationId xmlns:a16="http://schemas.microsoft.com/office/drawing/2014/main" id="{F3688635-CB03-3219-EC6E-3BF00312779F}"/>
              </a:ext>
            </a:extLst>
          </p:cNvPr>
          <p:cNvGrpSpPr/>
          <p:nvPr userDrawn="1"/>
        </p:nvGrpSpPr>
        <p:grpSpPr>
          <a:xfrm rot="16200000">
            <a:off x="272868" y="3427317"/>
            <a:ext cx="130777" cy="130773"/>
            <a:chOff x="10133489" y="223251"/>
            <a:chExt cx="181751" cy="181751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FA1A67A-324F-CD83-73D0-D02F5397786A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67F11DA1-3901-B591-7070-730DE333E86A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A8E686B2-D92A-AE23-72A1-0851F78B0806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08520E2F-5656-17D9-C8BD-A0E9CA009EAF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94A9FDEF-704B-00E7-33B6-C584B4489352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1" name="Group 920">
            <a:extLst>
              <a:ext uri="{FF2B5EF4-FFF2-40B4-BE49-F238E27FC236}">
                <a16:creationId xmlns:a16="http://schemas.microsoft.com/office/drawing/2014/main" id="{8C6C3C95-1558-78E4-0136-6AB6BEF62073}"/>
              </a:ext>
            </a:extLst>
          </p:cNvPr>
          <p:cNvGrpSpPr/>
          <p:nvPr userDrawn="1"/>
        </p:nvGrpSpPr>
        <p:grpSpPr>
          <a:xfrm rot="5400000">
            <a:off x="264201" y="4199736"/>
            <a:ext cx="144418" cy="126853"/>
            <a:chOff x="8783895" y="225975"/>
            <a:chExt cx="200709" cy="176302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57C8E3A6-C2FF-E398-DFBD-7F66F36260BB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451D0DFC-6508-4212-0BFF-A1BAA6076A96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FCF81590-E0E7-41D9-027C-10CEC1F7A5BC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5" name="Graphic 151">
            <a:extLst>
              <a:ext uri="{FF2B5EF4-FFF2-40B4-BE49-F238E27FC236}">
                <a16:creationId xmlns:a16="http://schemas.microsoft.com/office/drawing/2014/main" id="{BA568742-CBFE-73F6-B70D-EFB7CEE17E5F}"/>
              </a:ext>
            </a:extLst>
          </p:cNvPr>
          <p:cNvGrpSpPr/>
          <p:nvPr userDrawn="1"/>
        </p:nvGrpSpPr>
        <p:grpSpPr>
          <a:xfrm rot="16200000">
            <a:off x="265145" y="3058132"/>
            <a:ext cx="142527" cy="142536"/>
            <a:chOff x="10875477" y="215069"/>
            <a:chExt cx="198081" cy="198099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1BA3687E-00C9-FCCA-A34F-5F199C150145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EF067E02-3196-FC57-E1F1-2F5CEBEA734A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3" name="Graphic 151">
            <a:extLst>
              <a:ext uri="{FF2B5EF4-FFF2-40B4-BE49-F238E27FC236}">
                <a16:creationId xmlns:a16="http://schemas.microsoft.com/office/drawing/2014/main" id="{2BCF0259-5984-DA5C-A5E7-B5A6BFBC1288}"/>
              </a:ext>
            </a:extLst>
          </p:cNvPr>
          <p:cNvGrpSpPr/>
          <p:nvPr userDrawn="1"/>
        </p:nvGrpSpPr>
        <p:grpSpPr>
          <a:xfrm rot="16200000">
            <a:off x="264206" y="3605737"/>
            <a:ext cx="144418" cy="126853"/>
            <a:chOff x="10625128" y="225967"/>
            <a:chExt cx="200709" cy="176302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3D486558-D031-0BF9-2F75-69A9969AE5C1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14EFBAFC-636C-29BD-3A1B-BB10B8F384BF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6C575FCE-A5D6-23E9-5108-06CD91CCCC53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4" name="Graphic 151">
            <a:extLst>
              <a:ext uri="{FF2B5EF4-FFF2-40B4-BE49-F238E27FC236}">
                <a16:creationId xmlns:a16="http://schemas.microsoft.com/office/drawing/2014/main" id="{104B3C43-28A7-22B2-7882-CE3ABC125590}"/>
              </a:ext>
            </a:extLst>
          </p:cNvPr>
          <p:cNvGrpSpPr/>
          <p:nvPr userDrawn="1"/>
        </p:nvGrpSpPr>
        <p:grpSpPr>
          <a:xfrm rot="16200000">
            <a:off x="266684" y="4394076"/>
            <a:ext cx="143145" cy="125781"/>
            <a:chOff x="10370135" y="229279"/>
            <a:chExt cx="198940" cy="174812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15A640C-07CA-F2D3-2037-B129FAACFBD9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9160D26-D7C1-D2F2-71D4-BB67391F9A3D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BF7413FD-7530-763A-1B63-E00C932B4B7A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0" name="Graphic 151">
            <a:extLst>
              <a:ext uri="{FF2B5EF4-FFF2-40B4-BE49-F238E27FC236}">
                <a16:creationId xmlns:a16="http://schemas.microsoft.com/office/drawing/2014/main" id="{0995FB22-C1FF-EC82-2AB8-8A5516AF196A}"/>
              </a:ext>
            </a:extLst>
          </p:cNvPr>
          <p:cNvGrpSpPr/>
          <p:nvPr userDrawn="1"/>
        </p:nvGrpSpPr>
        <p:grpSpPr>
          <a:xfrm rot="16200000">
            <a:off x="265151" y="4562159"/>
            <a:ext cx="142527" cy="142536"/>
            <a:chOff x="10875477" y="215069"/>
            <a:chExt cx="198081" cy="198099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162803BD-C2C1-9C03-D1EF-693A29408F3B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8465ABF0-3675-F03E-69D4-3496C8BF4506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2" name="Graphic 151">
            <a:extLst>
              <a:ext uri="{FF2B5EF4-FFF2-40B4-BE49-F238E27FC236}">
                <a16:creationId xmlns:a16="http://schemas.microsoft.com/office/drawing/2014/main" id="{E0132BF4-E892-2A14-FC05-E3B337206B97}"/>
              </a:ext>
            </a:extLst>
          </p:cNvPr>
          <p:cNvGrpSpPr/>
          <p:nvPr userDrawn="1"/>
        </p:nvGrpSpPr>
        <p:grpSpPr>
          <a:xfrm rot="16200000">
            <a:off x="264837" y="4030773"/>
            <a:ext cx="143145" cy="125781"/>
            <a:chOff x="10370135" y="229279"/>
            <a:chExt cx="198940" cy="174812"/>
          </a:xfrm>
          <a:solidFill>
            <a:schemeClr val="bg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CE0F95A8-6579-CF41-4F84-5F12EF9FDDE2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A235DA19-9CD2-7B6D-ADFC-2AFF46FAF8A0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E574382-45A0-ADCE-4749-64CCA6BC8FC4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30" name="Freeform: Shape 1129">
            <a:extLst>
              <a:ext uri="{FF2B5EF4-FFF2-40B4-BE49-F238E27FC236}">
                <a16:creationId xmlns:a16="http://schemas.microsoft.com/office/drawing/2014/main" id="{75DBF69D-94CA-5470-CE9A-36DA3AA6BD96}"/>
              </a:ext>
            </a:extLst>
          </p:cNvPr>
          <p:cNvSpPr/>
          <p:nvPr/>
        </p:nvSpPr>
        <p:spPr>
          <a:xfrm>
            <a:off x="1707788" y="912983"/>
            <a:ext cx="3466675" cy="3689592"/>
          </a:xfrm>
          <a:custGeom>
            <a:avLst/>
            <a:gdLst>
              <a:gd name="connsiteX0" fmla="*/ 153616 w 3466675"/>
              <a:gd name="connsiteY0" fmla="*/ 3646924 h 3689592"/>
              <a:gd name="connsiteX1" fmla="*/ 196349 w 3466675"/>
              <a:gd name="connsiteY1" fmla="*/ 3689592 h 3689592"/>
              <a:gd name="connsiteX2" fmla="*/ 153661 w 3466675"/>
              <a:gd name="connsiteY2" fmla="*/ 3689592 h 3689592"/>
              <a:gd name="connsiteX3" fmla="*/ 153616 w 3466675"/>
              <a:gd name="connsiteY3" fmla="*/ 3488277 h 3689592"/>
              <a:gd name="connsiteX4" fmla="*/ 304262 w 3466675"/>
              <a:gd name="connsiteY4" fmla="*/ 3641780 h 3689592"/>
              <a:gd name="connsiteX5" fmla="*/ 304262 w 3466675"/>
              <a:gd name="connsiteY5" fmla="*/ 3689592 h 3689592"/>
              <a:gd name="connsiteX6" fmla="*/ 247833 w 3466675"/>
              <a:gd name="connsiteY6" fmla="*/ 3689592 h 3689592"/>
              <a:gd name="connsiteX7" fmla="*/ 153728 w 3466675"/>
              <a:gd name="connsiteY7" fmla="*/ 3595488 h 3689592"/>
              <a:gd name="connsiteX8" fmla="*/ 153616 w 3466675"/>
              <a:gd name="connsiteY8" fmla="*/ 3339803 h 3689592"/>
              <a:gd name="connsiteX9" fmla="*/ 304262 w 3466675"/>
              <a:gd name="connsiteY9" fmla="*/ 3493306 h 3689592"/>
              <a:gd name="connsiteX10" fmla="*/ 304262 w 3466675"/>
              <a:gd name="connsiteY10" fmla="*/ 3597546 h 3689592"/>
              <a:gd name="connsiteX11" fmla="*/ 153728 w 3466675"/>
              <a:gd name="connsiteY11" fmla="*/ 3447016 h 3689592"/>
              <a:gd name="connsiteX12" fmla="*/ 3457873 w 3466675"/>
              <a:gd name="connsiteY12" fmla="*/ 1105723 h 3689592"/>
              <a:gd name="connsiteX13" fmla="*/ 3466675 w 3466675"/>
              <a:gd name="connsiteY13" fmla="*/ 1105723 h 3689592"/>
              <a:gd name="connsiteX14" fmla="*/ 3466675 w 3466675"/>
              <a:gd name="connsiteY14" fmla="*/ 1110752 h 3689592"/>
              <a:gd name="connsiteX15" fmla="*/ 3457873 w 3466675"/>
              <a:gd name="connsiteY15" fmla="*/ 1110752 h 3689592"/>
              <a:gd name="connsiteX16" fmla="*/ 3466675 w 3466675"/>
              <a:gd name="connsiteY16" fmla="*/ 1050858 h 3689592"/>
              <a:gd name="connsiteX17" fmla="*/ 3466675 w 3466675"/>
              <a:gd name="connsiteY17" fmla="*/ 1058403 h 3689592"/>
              <a:gd name="connsiteX18" fmla="*/ 3459130 w 3466675"/>
              <a:gd name="connsiteY18" fmla="*/ 1058403 h 3689592"/>
              <a:gd name="connsiteX19" fmla="*/ 3451927 w 3466675"/>
              <a:gd name="connsiteY19" fmla="*/ 1036344 h 3689592"/>
              <a:gd name="connsiteX20" fmla="*/ 3455471 w 3466675"/>
              <a:gd name="connsiteY20" fmla="*/ 1040001 h 3689592"/>
              <a:gd name="connsiteX21" fmla="*/ 3384720 w 3466675"/>
              <a:gd name="connsiteY21" fmla="*/ 1110752 h 3689592"/>
              <a:gd name="connsiteX22" fmla="*/ 3332486 w 3466675"/>
              <a:gd name="connsiteY22" fmla="*/ 1110752 h 3689592"/>
              <a:gd name="connsiteX23" fmla="*/ 3332486 w 3466675"/>
              <a:gd name="connsiteY23" fmla="*/ 1105723 h 3689592"/>
              <a:gd name="connsiteX24" fmla="*/ 3382549 w 3466675"/>
              <a:gd name="connsiteY24" fmla="*/ 1105723 h 3689592"/>
              <a:gd name="connsiteX25" fmla="*/ 1942618 w 3466675"/>
              <a:gd name="connsiteY25" fmla="*/ 982966 h 3689592"/>
              <a:gd name="connsiteX26" fmla="*/ 1946162 w 3466675"/>
              <a:gd name="connsiteY26" fmla="*/ 986509 h 3689592"/>
              <a:gd name="connsiteX27" fmla="*/ 1871752 w 3466675"/>
              <a:gd name="connsiteY27" fmla="*/ 1060917 h 3689592"/>
              <a:gd name="connsiteX28" fmla="*/ 1704076 w 3466675"/>
              <a:gd name="connsiteY28" fmla="*/ 1060917 h 3689592"/>
              <a:gd name="connsiteX29" fmla="*/ 1704076 w 3466675"/>
              <a:gd name="connsiteY29" fmla="*/ 1055888 h 3689592"/>
              <a:gd name="connsiteX30" fmla="*/ 1869694 w 3466675"/>
              <a:gd name="connsiteY30" fmla="*/ 1055888 h 3689592"/>
              <a:gd name="connsiteX31" fmla="*/ 3423811 w 3466675"/>
              <a:gd name="connsiteY31" fmla="*/ 970851 h 3689592"/>
              <a:gd name="connsiteX32" fmla="*/ 3466675 w 3466675"/>
              <a:gd name="connsiteY32" fmla="*/ 970851 h 3689592"/>
              <a:gd name="connsiteX33" fmla="*/ 3466675 w 3466675"/>
              <a:gd name="connsiteY33" fmla="*/ 1002781 h 3689592"/>
              <a:gd name="connsiteX34" fmla="*/ 3411125 w 3466675"/>
              <a:gd name="connsiteY34" fmla="*/ 1058403 h 3689592"/>
              <a:gd name="connsiteX35" fmla="*/ 3336259 w 3466675"/>
              <a:gd name="connsiteY35" fmla="*/ 1058403 h 3689592"/>
              <a:gd name="connsiteX36" fmla="*/ 2437986 w 3466675"/>
              <a:gd name="connsiteY36" fmla="*/ 968222 h 3689592"/>
              <a:gd name="connsiteX37" fmla="*/ 2497192 w 3466675"/>
              <a:gd name="connsiteY37" fmla="*/ 1027314 h 3689592"/>
              <a:gd name="connsiteX38" fmla="*/ 2315115 w 3466675"/>
              <a:gd name="connsiteY38" fmla="*/ 1027314 h 3689592"/>
              <a:gd name="connsiteX39" fmla="*/ 2315115 w 3466675"/>
              <a:gd name="connsiteY39" fmla="*/ 1022285 h 3689592"/>
              <a:gd name="connsiteX40" fmla="*/ 2484963 w 3466675"/>
              <a:gd name="connsiteY40" fmla="*/ 1022285 h 3689592"/>
              <a:gd name="connsiteX41" fmla="*/ 2434442 w 3466675"/>
              <a:gd name="connsiteY41" fmla="*/ 971765 h 3689592"/>
              <a:gd name="connsiteX42" fmla="*/ 3065257 w 3466675"/>
              <a:gd name="connsiteY42" fmla="*/ 898842 h 3689592"/>
              <a:gd name="connsiteX43" fmla="*/ 3466675 w 3466675"/>
              <a:gd name="connsiteY43" fmla="*/ 898842 h 3689592"/>
              <a:gd name="connsiteX44" fmla="*/ 3466675 w 3466675"/>
              <a:gd name="connsiteY44" fmla="*/ 938847 h 3689592"/>
              <a:gd name="connsiteX45" fmla="*/ 3393065 w 3466675"/>
              <a:gd name="connsiteY45" fmla="*/ 938847 h 3689592"/>
              <a:gd name="connsiteX46" fmla="*/ 3317400 w 3466675"/>
              <a:gd name="connsiteY46" fmla="*/ 1014626 h 3689592"/>
              <a:gd name="connsiteX47" fmla="*/ 2949473 w 3466675"/>
              <a:gd name="connsiteY47" fmla="*/ 1014626 h 3689592"/>
              <a:gd name="connsiteX48" fmla="*/ 1439932 w 3466675"/>
              <a:gd name="connsiteY48" fmla="*/ 869811 h 3689592"/>
              <a:gd name="connsiteX49" fmla="*/ 2153840 w 3466675"/>
              <a:gd name="connsiteY49" fmla="*/ 869811 h 3689592"/>
              <a:gd name="connsiteX50" fmla="*/ 2254080 w 3466675"/>
              <a:gd name="connsiteY50" fmla="*/ 969936 h 3689592"/>
              <a:gd name="connsiteX51" fmla="*/ 2368378 w 3466675"/>
              <a:gd name="connsiteY51" fmla="*/ 969936 h 3689592"/>
              <a:gd name="connsiteX52" fmla="*/ 2408953 w 3466675"/>
              <a:gd name="connsiteY52" fmla="*/ 1005026 h 3689592"/>
              <a:gd name="connsiteX53" fmla="*/ 2219904 w 3466675"/>
              <a:gd name="connsiteY53" fmla="*/ 1005026 h 3689592"/>
              <a:gd name="connsiteX54" fmla="*/ 2120806 w 3466675"/>
              <a:gd name="connsiteY54" fmla="*/ 905929 h 3689592"/>
              <a:gd name="connsiteX55" fmla="*/ 1476050 w 3466675"/>
              <a:gd name="connsiteY55" fmla="*/ 905929 h 3689592"/>
              <a:gd name="connsiteX56" fmla="*/ 571834 w 3466675"/>
              <a:gd name="connsiteY56" fmla="*/ 657330 h 3689592"/>
              <a:gd name="connsiteX57" fmla="*/ 3466675 w 3466675"/>
              <a:gd name="connsiteY57" fmla="*/ 657330 h 3689592"/>
              <a:gd name="connsiteX58" fmla="*/ 3466675 w 3466675"/>
              <a:gd name="connsiteY58" fmla="*/ 842722 h 3689592"/>
              <a:gd name="connsiteX59" fmla="*/ 3422326 w 3466675"/>
              <a:gd name="connsiteY59" fmla="*/ 842722 h 3689592"/>
              <a:gd name="connsiteX60" fmla="*/ 3404838 w 3466675"/>
              <a:gd name="connsiteY60" fmla="*/ 860210 h 3689592"/>
              <a:gd name="connsiteX61" fmla="*/ 3026167 w 3466675"/>
              <a:gd name="connsiteY61" fmla="*/ 860210 h 3689592"/>
              <a:gd name="connsiteX62" fmla="*/ 2954959 w 3466675"/>
              <a:gd name="connsiteY62" fmla="*/ 931303 h 3689592"/>
              <a:gd name="connsiteX63" fmla="*/ 2268824 w 3466675"/>
              <a:gd name="connsiteY63" fmla="*/ 931303 h 3689592"/>
              <a:gd name="connsiteX64" fmla="*/ 2180186 w 3466675"/>
              <a:gd name="connsiteY64" fmla="*/ 842722 h 3689592"/>
              <a:gd name="connsiteX65" fmla="*/ 1329290 w 3466675"/>
              <a:gd name="connsiteY65" fmla="*/ 842722 h 3689592"/>
              <a:gd name="connsiteX66" fmla="*/ 1350092 w 3466675"/>
              <a:gd name="connsiteY66" fmla="*/ 863524 h 3689592"/>
              <a:gd name="connsiteX67" fmla="*/ 1382210 w 3466675"/>
              <a:gd name="connsiteY67" fmla="*/ 863524 h 3689592"/>
              <a:gd name="connsiteX68" fmla="*/ 1468506 w 3466675"/>
              <a:gd name="connsiteY68" fmla="*/ 949819 h 3689592"/>
              <a:gd name="connsiteX69" fmla="*/ 1592176 w 3466675"/>
              <a:gd name="connsiteY69" fmla="*/ 949819 h 3689592"/>
              <a:gd name="connsiteX70" fmla="*/ 1612292 w 3466675"/>
              <a:gd name="connsiteY70" fmla="*/ 969935 h 3689592"/>
              <a:gd name="connsiteX71" fmla="*/ 1849692 w 3466675"/>
              <a:gd name="connsiteY71" fmla="*/ 969935 h 3689592"/>
              <a:gd name="connsiteX72" fmla="*/ 1810944 w 3466675"/>
              <a:gd name="connsiteY72" fmla="*/ 1019084 h 3689592"/>
              <a:gd name="connsiteX73" fmla="*/ 1397412 w 3466675"/>
              <a:gd name="connsiteY73" fmla="*/ 1019084 h 3689592"/>
              <a:gd name="connsiteX74" fmla="*/ 1247110 w 3466675"/>
              <a:gd name="connsiteY74" fmla="*/ 868781 h 3689592"/>
              <a:gd name="connsiteX75" fmla="*/ 755854 w 3466675"/>
              <a:gd name="connsiteY75" fmla="*/ 868781 h 3689592"/>
              <a:gd name="connsiteX76" fmla="*/ 729794 w 3466675"/>
              <a:gd name="connsiteY76" fmla="*/ 842722 h 3689592"/>
              <a:gd name="connsiteX77" fmla="*/ 664180 w 3466675"/>
              <a:gd name="connsiteY77" fmla="*/ 842722 h 3689592"/>
              <a:gd name="connsiteX78" fmla="*/ 744882 w 3466675"/>
              <a:gd name="connsiteY78" fmla="*/ 923531 h 3689592"/>
              <a:gd name="connsiteX79" fmla="*/ 1268828 w 3466675"/>
              <a:gd name="connsiteY79" fmla="*/ 923531 h 3689592"/>
              <a:gd name="connsiteX80" fmla="*/ 1268828 w 3466675"/>
              <a:gd name="connsiteY80" fmla="*/ 928560 h 3689592"/>
              <a:gd name="connsiteX81" fmla="*/ 742824 w 3466675"/>
              <a:gd name="connsiteY81" fmla="*/ 928560 h 3689592"/>
              <a:gd name="connsiteX82" fmla="*/ 656986 w 3466675"/>
              <a:gd name="connsiteY82" fmla="*/ 842722 h 3689592"/>
              <a:gd name="connsiteX83" fmla="*/ 386442 w 3466675"/>
              <a:gd name="connsiteY83" fmla="*/ 842722 h 3689592"/>
              <a:gd name="connsiteX84" fmla="*/ 377756 w 3466675"/>
              <a:gd name="connsiteY84" fmla="*/ 289289 h 3689592"/>
              <a:gd name="connsiteX85" fmla="*/ 3416287 w 3466675"/>
              <a:gd name="connsiteY85" fmla="*/ 289289 h 3689592"/>
              <a:gd name="connsiteX86" fmla="*/ 3450690 w 3466675"/>
              <a:gd name="connsiteY86" fmla="*/ 323692 h 3689592"/>
              <a:gd name="connsiteX87" fmla="*/ 392044 w 3466675"/>
              <a:gd name="connsiteY87" fmla="*/ 323692 h 3689592"/>
              <a:gd name="connsiteX88" fmla="*/ 24344 w 3466675"/>
              <a:gd name="connsiteY88" fmla="*/ 691392 h 3689592"/>
              <a:gd name="connsiteX89" fmla="*/ 0 w 3466675"/>
              <a:gd name="connsiteY89" fmla="*/ 667045 h 3689592"/>
              <a:gd name="connsiteX90" fmla="*/ 1679730 w 3466675"/>
              <a:gd name="connsiteY90" fmla="*/ 208366 h 3689592"/>
              <a:gd name="connsiteX91" fmla="*/ 3335364 w 3466675"/>
              <a:gd name="connsiteY91" fmla="*/ 208366 h 3689592"/>
              <a:gd name="connsiteX92" fmla="*/ 3352623 w 3466675"/>
              <a:gd name="connsiteY92" fmla="*/ 225625 h 3689592"/>
              <a:gd name="connsiteX93" fmla="*/ 1679730 w 3466675"/>
              <a:gd name="connsiteY93" fmla="*/ 225625 h 3689592"/>
              <a:gd name="connsiteX94" fmla="*/ 3204653 w 3466675"/>
              <a:gd name="connsiteY94" fmla="*/ 77655 h 3689592"/>
              <a:gd name="connsiteX95" fmla="*/ 3248236 w 3466675"/>
              <a:gd name="connsiteY95" fmla="*/ 121237 h 3689592"/>
              <a:gd name="connsiteX96" fmla="*/ 3160467 w 3466675"/>
              <a:gd name="connsiteY96" fmla="*/ 121841 h 3689592"/>
              <a:gd name="connsiteX97" fmla="*/ 3061598 w 3466675"/>
              <a:gd name="connsiteY97" fmla="*/ 61263 h 3689592"/>
              <a:gd name="connsiteX98" fmla="*/ 3160467 w 3466675"/>
              <a:gd name="connsiteY98" fmla="*/ 61263 h 3689592"/>
              <a:gd name="connsiteX99" fmla="*/ 3100575 w 3466675"/>
              <a:gd name="connsiteY99" fmla="*/ 121156 h 3689592"/>
              <a:gd name="connsiteX100" fmla="*/ 3001020 w 3466675"/>
              <a:gd name="connsiteY100" fmla="*/ 121841 h 3689592"/>
              <a:gd name="connsiteX101" fmla="*/ 2902268 w 3466675"/>
              <a:gd name="connsiteY101" fmla="*/ 61263 h 3689592"/>
              <a:gd name="connsiteX102" fmla="*/ 3001022 w 3466675"/>
              <a:gd name="connsiteY102" fmla="*/ 61263 h 3689592"/>
              <a:gd name="connsiteX103" fmla="*/ 2941244 w 3466675"/>
              <a:gd name="connsiteY103" fmla="*/ 121156 h 3689592"/>
              <a:gd name="connsiteX104" fmla="*/ 2841689 w 3466675"/>
              <a:gd name="connsiteY104" fmla="*/ 121841 h 3689592"/>
              <a:gd name="connsiteX105" fmla="*/ 2742821 w 3466675"/>
              <a:gd name="connsiteY105" fmla="*/ 61263 h 3689592"/>
              <a:gd name="connsiteX106" fmla="*/ 2841689 w 3466675"/>
              <a:gd name="connsiteY106" fmla="*/ 61263 h 3689592"/>
              <a:gd name="connsiteX107" fmla="*/ 2781797 w 3466675"/>
              <a:gd name="connsiteY107" fmla="*/ 121156 h 3689592"/>
              <a:gd name="connsiteX108" fmla="*/ 2682242 w 3466675"/>
              <a:gd name="connsiteY108" fmla="*/ 121841 h 3689592"/>
              <a:gd name="connsiteX109" fmla="*/ 2583489 w 3466675"/>
              <a:gd name="connsiteY109" fmla="*/ 61263 h 3689592"/>
              <a:gd name="connsiteX110" fmla="*/ 2682243 w 3466675"/>
              <a:gd name="connsiteY110" fmla="*/ 61263 h 3689592"/>
              <a:gd name="connsiteX111" fmla="*/ 2622349 w 3466675"/>
              <a:gd name="connsiteY111" fmla="*/ 121156 h 3689592"/>
              <a:gd name="connsiteX112" fmla="*/ 2522910 w 3466675"/>
              <a:gd name="connsiteY112" fmla="*/ 121841 h 3689592"/>
              <a:gd name="connsiteX113" fmla="*/ 2500393 w 3466675"/>
              <a:gd name="connsiteY113" fmla="*/ 0 h 3689592"/>
              <a:gd name="connsiteX114" fmla="*/ 3126998 w 3466675"/>
              <a:gd name="connsiteY114" fmla="*/ 0 h 3689592"/>
              <a:gd name="connsiteX115" fmla="*/ 3165859 w 3466675"/>
              <a:gd name="connsiteY115" fmla="*/ 38861 h 3689592"/>
              <a:gd name="connsiteX116" fmla="*/ 2544398 w 3466675"/>
              <a:gd name="connsiteY116" fmla="*/ 38861 h 3689592"/>
              <a:gd name="connsiteX117" fmla="*/ 2439244 w 3466675"/>
              <a:gd name="connsiteY117" fmla="*/ 144015 h 3689592"/>
              <a:gd name="connsiteX118" fmla="*/ 3271013 w 3466675"/>
              <a:gd name="connsiteY118" fmla="*/ 144015 h 3689592"/>
              <a:gd name="connsiteX119" fmla="*/ 3297530 w 3466675"/>
              <a:gd name="connsiteY119" fmla="*/ 170532 h 3689592"/>
              <a:gd name="connsiteX120" fmla="*/ 1247642 w 3466675"/>
              <a:gd name="connsiteY120" fmla="*/ 170532 h 3689592"/>
              <a:gd name="connsiteX121" fmla="*/ 1223108 w 3466675"/>
              <a:gd name="connsiteY121" fmla="*/ 194993 h 3689592"/>
              <a:gd name="connsiteX122" fmla="*/ 454564 w 3466675"/>
              <a:gd name="connsiteY122" fmla="*/ 194993 h 3689592"/>
              <a:gd name="connsiteX123" fmla="*/ 506226 w 3466675"/>
              <a:gd name="connsiteY123" fmla="*/ 143330 h 3689592"/>
              <a:gd name="connsiteX124" fmla="*/ 772884 w 3466675"/>
              <a:gd name="connsiteY124" fmla="*/ 143330 h 3689592"/>
              <a:gd name="connsiteX125" fmla="*/ 796860 w 3466675"/>
              <a:gd name="connsiteY125" fmla="*/ 144015 h 3689592"/>
              <a:gd name="connsiteX126" fmla="*/ 1825348 w 3466675"/>
              <a:gd name="connsiteY126" fmla="*/ 144015 h 3689592"/>
              <a:gd name="connsiteX127" fmla="*/ 1887410 w 3466675"/>
              <a:gd name="connsiteY127" fmla="*/ 81951 h 3689592"/>
              <a:gd name="connsiteX128" fmla="*/ 2418442 w 3466675"/>
              <a:gd name="connsiteY128" fmla="*/ 81951 h 36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3466675" h="3689592">
                <a:moveTo>
                  <a:pt x="153616" y="3646924"/>
                </a:moveTo>
                <a:lnTo>
                  <a:pt x="196349" y="3689592"/>
                </a:lnTo>
                <a:lnTo>
                  <a:pt x="153661" y="3689592"/>
                </a:lnTo>
                <a:close/>
                <a:moveTo>
                  <a:pt x="153616" y="3488277"/>
                </a:moveTo>
                <a:lnTo>
                  <a:pt x="304262" y="3641780"/>
                </a:lnTo>
                <a:lnTo>
                  <a:pt x="304262" y="3689592"/>
                </a:lnTo>
                <a:lnTo>
                  <a:pt x="247833" y="3689592"/>
                </a:lnTo>
                <a:lnTo>
                  <a:pt x="153728" y="3595488"/>
                </a:lnTo>
                <a:close/>
                <a:moveTo>
                  <a:pt x="153616" y="3339803"/>
                </a:moveTo>
                <a:lnTo>
                  <a:pt x="304262" y="3493306"/>
                </a:lnTo>
                <a:lnTo>
                  <a:pt x="304262" y="3597546"/>
                </a:lnTo>
                <a:lnTo>
                  <a:pt x="153728" y="3447016"/>
                </a:lnTo>
                <a:close/>
                <a:moveTo>
                  <a:pt x="3457873" y="1105723"/>
                </a:moveTo>
                <a:lnTo>
                  <a:pt x="3466675" y="1105723"/>
                </a:lnTo>
                <a:lnTo>
                  <a:pt x="3466675" y="1110752"/>
                </a:lnTo>
                <a:lnTo>
                  <a:pt x="3457873" y="1110752"/>
                </a:lnTo>
                <a:close/>
                <a:moveTo>
                  <a:pt x="3466675" y="1050858"/>
                </a:moveTo>
                <a:lnTo>
                  <a:pt x="3466675" y="1058403"/>
                </a:lnTo>
                <a:lnTo>
                  <a:pt x="3459130" y="1058403"/>
                </a:lnTo>
                <a:close/>
                <a:moveTo>
                  <a:pt x="3451927" y="1036344"/>
                </a:moveTo>
                <a:lnTo>
                  <a:pt x="3455471" y="1040001"/>
                </a:lnTo>
                <a:lnTo>
                  <a:pt x="3384720" y="1110752"/>
                </a:lnTo>
                <a:lnTo>
                  <a:pt x="3332486" y="1110752"/>
                </a:lnTo>
                <a:lnTo>
                  <a:pt x="3332486" y="1105723"/>
                </a:lnTo>
                <a:lnTo>
                  <a:pt x="3382549" y="1105723"/>
                </a:lnTo>
                <a:close/>
                <a:moveTo>
                  <a:pt x="1942618" y="982966"/>
                </a:moveTo>
                <a:lnTo>
                  <a:pt x="1946162" y="986509"/>
                </a:lnTo>
                <a:lnTo>
                  <a:pt x="1871752" y="1060917"/>
                </a:lnTo>
                <a:lnTo>
                  <a:pt x="1704076" y="1060917"/>
                </a:lnTo>
                <a:lnTo>
                  <a:pt x="1704076" y="1055888"/>
                </a:lnTo>
                <a:lnTo>
                  <a:pt x="1869694" y="1055888"/>
                </a:lnTo>
                <a:close/>
                <a:moveTo>
                  <a:pt x="3423811" y="970851"/>
                </a:moveTo>
                <a:lnTo>
                  <a:pt x="3466675" y="970851"/>
                </a:lnTo>
                <a:lnTo>
                  <a:pt x="3466675" y="1002781"/>
                </a:lnTo>
                <a:lnTo>
                  <a:pt x="3411125" y="1058403"/>
                </a:lnTo>
                <a:lnTo>
                  <a:pt x="3336259" y="1058403"/>
                </a:lnTo>
                <a:close/>
                <a:moveTo>
                  <a:pt x="2437986" y="968222"/>
                </a:moveTo>
                <a:lnTo>
                  <a:pt x="2497192" y="1027314"/>
                </a:lnTo>
                <a:lnTo>
                  <a:pt x="2315115" y="1027314"/>
                </a:lnTo>
                <a:lnTo>
                  <a:pt x="2315115" y="1022285"/>
                </a:lnTo>
                <a:lnTo>
                  <a:pt x="2484963" y="1022285"/>
                </a:lnTo>
                <a:lnTo>
                  <a:pt x="2434442" y="971765"/>
                </a:lnTo>
                <a:close/>
                <a:moveTo>
                  <a:pt x="3065257" y="898842"/>
                </a:moveTo>
                <a:lnTo>
                  <a:pt x="3466675" y="898842"/>
                </a:lnTo>
                <a:lnTo>
                  <a:pt x="3466675" y="938847"/>
                </a:lnTo>
                <a:lnTo>
                  <a:pt x="3393065" y="938847"/>
                </a:lnTo>
                <a:lnTo>
                  <a:pt x="3317400" y="1014626"/>
                </a:lnTo>
                <a:lnTo>
                  <a:pt x="2949473" y="1014626"/>
                </a:lnTo>
                <a:close/>
                <a:moveTo>
                  <a:pt x="1439932" y="869811"/>
                </a:moveTo>
                <a:lnTo>
                  <a:pt x="2153840" y="869811"/>
                </a:lnTo>
                <a:lnTo>
                  <a:pt x="2254080" y="969936"/>
                </a:lnTo>
                <a:lnTo>
                  <a:pt x="2368378" y="969936"/>
                </a:lnTo>
                <a:lnTo>
                  <a:pt x="2408953" y="1005026"/>
                </a:lnTo>
                <a:lnTo>
                  <a:pt x="2219904" y="1005026"/>
                </a:lnTo>
                <a:lnTo>
                  <a:pt x="2120806" y="905929"/>
                </a:lnTo>
                <a:lnTo>
                  <a:pt x="1476050" y="905929"/>
                </a:lnTo>
                <a:close/>
                <a:moveTo>
                  <a:pt x="571834" y="657330"/>
                </a:moveTo>
                <a:lnTo>
                  <a:pt x="3466675" y="657330"/>
                </a:lnTo>
                <a:lnTo>
                  <a:pt x="3466675" y="842722"/>
                </a:lnTo>
                <a:lnTo>
                  <a:pt x="3422326" y="842722"/>
                </a:lnTo>
                <a:lnTo>
                  <a:pt x="3404838" y="860210"/>
                </a:lnTo>
                <a:lnTo>
                  <a:pt x="3026167" y="860210"/>
                </a:lnTo>
                <a:lnTo>
                  <a:pt x="2954959" y="931303"/>
                </a:lnTo>
                <a:lnTo>
                  <a:pt x="2268824" y="931303"/>
                </a:lnTo>
                <a:lnTo>
                  <a:pt x="2180186" y="842722"/>
                </a:lnTo>
                <a:lnTo>
                  <a:pt x="1329290" y="842722"/>
                </a:lnTo>
                <a:lnTo>
                  <a:pt x="1350092" y="863524"/>
                </a:lnTo>
                <a:lnTo>
                  <a:pt x="1382210" y="863524"/>
                </a:lnTo>
                <a:lnTo>
                  <a:pt x="1468506" y="949819"/>
                </a:lnTo>
                <a:lnTo>
                  <a:pt x="1592176" y="949819"/>
                </a:lnTo>
                <a:lnTo>
                  <a:pt x="1612292" y="969935"/>
                </a:lnTo>
                <a:lnTo>
                  <a:pt x="1849692" y="969935"/>
                </a:lnTo>
                <a:lnTo>
                  <a:pt x="1810944" y="1019084"/>
                </a:lnTo>
                <a:lnTo>
                  <a:pt x="1397412" y="1019084"/>
                </a:lnTo>
                <a:lnTo>
                  <a:pt x="1247110" y="868781"/>
                </a:lnTo>
                <a:lnTo>
                  <a:pt x="755854" y="868781"/>
                </a:lnTo>
                <a:lnTo>
                  <a:pt x="729794" y="842722"/>
                </a:lnTo>
                <a:lnTo>
                  <a:pt x="664180" y="842722"/>
                </a:lnTo>
                <a:lnTo>
                  <a:pt x="744882" y="923531"/>
                </a:lnTo>
                <a:lnTo>
                  <a:pt x="1268828" y="923531"/>
                </a:lnTo>
                <a:lnTo>
                  <a:pt x="1268828" y="928560"/>
                </a:lnTo>
                <a:lnTo>
                  <a:pt x="742824" y="928560"/>
                </a:lnTo>
                <a:lnTo>
                  <a:pt x="656986" y="842722"/>
                </a:lnTo>
                <a:lnTo>
                  <a:pt x="386442" y="842722"/>
                </a:lnTo>
                <a:close/>
                <a:moveTo>
                  <a:pt x="377756" y="289289"/>
                </a:moveTo>
                <a:lnTo>
                  <a:pt x="3416287" y="289289"/>
                </a:lnTo>
                <a:lnTo>
                  <a:pt x="3450690" y="323692"/>
                </a:lnTo>
                <a:lnTo>
                  <a:pt x="392044" y="323692"/>
                </a:lnTo>
                <a:lnTo>
                  <a:pt x="24344" y="691392"/>
                </a:lnTo>
                <a:lnTo>
                  <a:pt x="0" y="667045"/>
                </a:lnTo>
                <a:close/>
                <a:moveTo>
                  <a:pt x="1679730" y="208366"/>
                </a:moveTo>
                <a:lnTo>
                  <a:pt x="3335364" y="208366"/>
                </a:lnTo>
                <a:lnTo>
                  <a:pt x="3352623" y="225625"/>
                </a:lnTo>
                <a:lnTo>
                  <a:pt x="1679730" y="225625"/>
                </a:lnTo>
                <a:close/>
                <a:moveTo>
                  <a:pt x="3204653" y="77655"/>
                </a:moveTo>
                <a:lnTo>
                  <a:pt x="3248236" y="121237"/>
                </a:lnTo>
                <a:lnTo>
                  <a:pt x="3160467" y="121841"/>
                </a:lnTo>
                <a:close/>
                <a:moveTo>
                  <a:pt x="3061598" y="61263"/>
                </a:moveTo>
                <a:lnTo>
                  <a:pt x="3160467" y="61263"/>
                </a:lnTo>
                <a:lnTo>
                  <a:pt x="3100575" y="121156"/>
                </a:lnTo>
                <a:lnTo>
                  <a:pt x="3001020" y="121841"/>
                </a:lnTo>
                <a:close/>
                <a:moveTo>
                  <a:pt x="2902268" y="61263"/>
                </a:moveTo>
                <a:lnTo>
                  <a:pt x="3001022" y="61263"/>
                </a:lnTo>
                <a:lnTo>
                  <a:pt x="2941244" y="121156"/>
                </a:lnTo>
                <a:lnTo>
                  <a:pt x="2841689" y="121841"/>
                </a:lnTo>
                <a:close/>
                <a:moveTo>
                  <a:pt x="2742821" y="61263"/>
                </a:moveTo>
                <a:lnTo>
                  <a:pt x="2841689" y="61263"/>
                </a:lnTo>
                <a:lnTo>
                  <a:pt x="2781797" y="121156"/>
                </a:lnTo>
                <a:lnTo>
                  <a:pt x="2682242" y="121841"/>
                </a:lnTo>
                <a:close/>
                <a:moveTo>
                  <a:pt x="2583489" y="61263"/>
                </a:moveTo>
                <a:lnTo>
                  <a:pt x="2682243" y="61263"/>
                </a:lnTo>
                <a:lnTo>
                  <a:pt x="2622349" y="121156"/>
                </a:lnTo>
                <a:lnTo>
                  <a:pt x="2522910" y="121841"/>
                </a:lnTo>
                <a:close/>
                <a:moveTo>
                  <a:pt x="2500393" y="0"/>
                </a:moveTo>
                <a:lnTo>
                  <a:pt x="3126998" y="0"/>
                </a:lnTo>
                <a:lnTo>
                  <a:pt x="3165859" y="38861"/>
                </a:lnTo>
                <a:lnTo>
                  <a:pt x="2544398" y="38861"/>
                </a:lnTo>
                <a:lnTo>
                  <a:pt x="2439244" y="144015"/>
                </a:lnTo>
                <a:lnTo>
                  <a:pt x="3271013" y="144015"/>
                </a:lnTo>
                <a:lnTo>
                  <a:pt x="3297530" y="170532"/>
                </a:lnTo>
                <a:lnTo>
                  <a:pt x="1247642" y="170532"/>
                </a:lnTo>
                <a:lnTo>
                  <a:pt x="1223108" y="194993"/>
                </a:lnTo>
                <a:lnTo>
                  <a:pt x="454564" y="194993"/>
                </a:lnTo>
                <a:lnTo>
                  <a:pt x="506226" y="143330"/>
                </a:lnTo>
                <a:lnTo>
                  <a:pt x="772884" y="143330"/>
                </a:lnTo>
                <a:lnTo>
                  <a:pt x="796860" y="144015"/>
                </a:lnTo>
                <a:lnTo>
                  <a:pt x="1825348" y="144015"/>
                </a:lnTo>
                <a:lnTo>
                  <a:pt x="1887410" y="81951"/>
                </a:lnTo>
                <a:lnTo>
                  <a:pt x="2418442" y="81951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95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6BA03E90-48C0-E236-0BCA-C5BFB4C628FB}"/>
              </a:ext>
            </a:extLst>
          </p:cNvPr>
          <p:cNvSpPr/>
          <p:nvPr/>
        </p:nvSpPr>
        <p:spPr>
          <a:xfrm>
            <a:off x="6459449" y="652113"/>
            <a:ext cx="5732551" cy="3580943"/>
          </a:xfrm>
          <a:custGeom>
            <a:avLst/>
            <a:gdLst>
              <a:gd name="connsiteX0" fmla="*/ 4320211 w 5732551"/>
              <a:gd name="connsiteY0" fmla="*/ 3465398 h 3580943"/>
              <a:gd name="connsiteX1" fmla="*/ 4904814 w 5732551"/>
              <a:gd name="connsiteY1" fmla="*/ 3465398 h 3580943"/>
              <a:gd name="connsiteX2" fmla="*/ 4938202 w 5732551"/>
              <a:gd name="connsiteY2" fmla="*/ 3498949 h 3580943"/>
              <a:gd name="connsiteX3" fmla="*/ 5732551 w 5732551"/>
              <a:gd name="connsiteY3" fmla="*/ 3498949 h 3580943"/>
              <a:gd name="connsiteX4" fmla="*/ 5732551 w 5732551"/>
              <a:gd name="connsiteY4" fmla="*/ 3544939 h 3580943"/>
              <a:gd name="connsiteX5" fmla="*/ 5211355 w 5732551"/>
              <a:gd name="connsiteY5" fmla="*/ 3544939 h 3580943"/>
              <a:gd name="connsiteX6" fmla="*/ 5186476 w 5732551"/>
              <a:gd name="connsiteY6" fmla="*/ 3520060 h 3580943"/>
              <a:gd name="connsiteX7" fmla="*/ 4929365 w 5732551"/>
              <a:gd name="connsiteY7" fmla="*/ 3520060 h 3580943"/>
              <a:gd name="connsiteX8" fmla="*/ 4895976 w 5732551"/>
              <a:gd name="connsiteY8" fmla="*/ 3486673 h 3580943"/>
              <a:gd name="connsiteX9" fmla="*/ 4320211 w 5732551"/>
              <a:gd name="connsiteY9" fmla="*/ 3486673 h 3580943"/>
              <a:gd name="connsiteX10" fmla="*/ 1897182 w 5732551"/>
              <a:gd name="connsiteY10" fmla="*/ 3213031 h 3580943"/>
              <a:gd name="connsiteX11" fmla="*/ 1924377 w 5732551"/>
              <a:gd name="connsiteY11" fmla="*/ 3224295 h 3580943"/>
              <a:gd name="connsiteX12" fmla="*/ 1930489 w 5732551"/>
              <a:gd name="connsiteY12" fmla="*/ 3239052 h 3580943"/>
              <a:gd name="connsiteX13" fmla="*/ 2423521 w 5732551"/>
              <a:gd name="connsiteY13" fmla="*/ 3239052 h 3580943"/>
              <a:gd name="connsiteX14" fmla="*/ 2593568 w 5732551"/>
              <a:gd name="connsiteY14" fmla="*/ 3409098 h 3580943"/>
              <a:gd name="connsiteX15" fmla="*/ 5732551 w 5732551"/>
              <a:gd name="connsiteY15" fmla="*/ 3409098 h 3580943"/>
              <a:gd name="connsiteX16" fmla="*/ 5732551 w 5732551"/>
              <a:gd name="connsiteY16" fmla="*/ 3430210 h 3580943"/>
              <a:gd name="connsiteX17" fmla="*/ 2584729 w 5732551"/>
              <a:gd name="connsiteY17" fmla="*/ 3430210 h 3580943"/>
              <a:gd name="connsiteX18" fmla="*/ 2554301 w 5732551"/>
              <a:gd name="connsiteY18" fmla="*/ 3399812 h 3580943"/>
              <a:gd name="connsiteX19" fmla="*/ 2540621 w 5732551"/>
              <a:gd name="connsiteY19" fmla="*/ 3399933 h 3580943"/>
              <a:gd name="connsiteX20" fmla="*/ 2510261 w 5732551"/>
              <a:gd name="connsiteY20" fmla="*/ 3401407 h 3580943"/>
              <a:gd name="connsiteX21" fmla="*/ 2435957 w 5732551"/>
              <a:gd name="connsiteY21" fmla="*/ 3327103 h 3580943"/>
              <a:gd name="connsiteX22" fmla="*/ 2350527 w 5732551"/>
              <a:gd name="connsiteY22" fmla="*/ 3327103 h 3580943"/>
              <a:gd name="connsiteX23" fmla="*/ 2283753 w 5732551"/>
              <a:gd name="connsiteY23" fmla="*/ 3260329 h 3580943"/>
              <a:gd name="connsiteX24" fmla="*/ 1931982 w 5732551"/>
              <a:gd name="connsiteY24" fmla="*/ 3260329 h 3580943"/>
              <a:gd name="connsiteX25" fmla="*/ 1924377 w 5732551"/>
              <a:gd name="connsiteY25" fmla="*/ 3278688 h 3580943"/>
              <a:gd name="connsiteX26" fmla="*/ 1897182 w 5732551"/>
              <a:gd name="connsiteY26" fmla="*/ 3289953 h 3580943"/>
              <a:gd name="connsiteX27" fmla="*/ 1858720 w 5732551"/>
              <a:gd name="connsiteY27" fmla="*/ 3251492 h 3580943"/>
              <a:gd name="connsiteX28" fmla="*/ 1897182 w 5732551"/>
              <a:gd name="connsiteY28" fmla="*/ 3213031 h 3580943"/>
              <a:gd name="connsiteX29" fmla="*/ 4341486 w 5732551"/>
              <a:gd name="connsiteY29" fmla="*/ 3188480 h 3580943"/>
              <a:gd name="connsiteX30" fmla="*/ 4460141 w 5732551"/>
              <a:gd name="connsiteY30" fmla="*/ 3188480 h 3580943"/>
              <a:gd name="connsiteX31" fmla="*/ 4460141 w 5732551"/>
              <a:gd name="connsiteY31" fmla="*/ 3284059 h 3580943"/>
              <a:gd name="connsiteX32" fmla="*/ 4341486 w 5732551"/>
              <a:gd name="connsiteY32" fmla="*/ 3284059 h 3580943"/>
              <a:gd name="connsiteX33" fmla="*/ 4110231 w 5732551"/>
              <a:gd name="connsiteY33" fmla="*/ 3188480 h 3580943"/>
              <a:gd name="connsiteX34" fmla="*/ 4228886 w 5732551"/>
              <a:gd name="connsiteY34" fmla="*/ 3188480 h 3580943"/>
              <a:gd name="connsiteX35" fmla="*/ 4228886 w 5732551"/>
              <a:gd name="connsiteY35" fmla="*/ 3284059 h 3580943"/>
              <a:gd name="connsiteX36" fmla="*/ 4110231 w 5732551"/>
              <a:gd name="connsiteY36" fmla="*/ 3284059 h 3580943"/>
              <a:gd name="connsiteX37" fmla="*/ 2747574 w 5732551"/>
              <a:gd name="connsiteY37" fmla="*/ 3188480 h 3580943"/>
              <a:gd name="connsiteX38" fmla="*/ 3961461 w 5732551"/>
              <a:gd name="connsiteY38" fmla="*/ 3188480 h 3580943"/>
              <a:gd name="connsiteX39" fmla="*/ 3961461 w 5732551"/>
              <a:gd name="connsiteY39" fmla="*/ 3284059 h 3580943"/>
              <a:gd name="connsiteX40" fmla="*/ 2747574 w 5732551"/>
              <a:gd name="connsiteY40" fmla="*/ 3284059 h 3580943"/>
              <a:gd name="connsiteX41" fmla="*/ 208015 w 5732551"/>
              <a:gd name="connsiteY41" fmla="*/ 1162333 h 3580943"/>
              <a:gd name="connsiteX42" fmla="*/ 273154 w 5732551"/>
              <a:gd name="connsiteY42" fmla="*/ 1227472 h 3580943"/>
              <a:gd name="connsiteX43" fmla="*/ 273154 w 5732551"/>
              <a:gd name="connsiteY43" fmla="*/ 1841698 h 3580943"/>
              <a:gd name="connsiteX44" fmla="*/ 241239 w 5732551"/>
              <a:gd name="connsiteY44" fmla="*/ 1809947 h 3580943"/>
              <a:gd name="connsiteX45" fmla="*/ 241239 w 5732551"/>
              <a:gd name="connsiteY45" fmla="*/ 1288518 h 3580943"/>
              <a:gd name="connsiteX46" fmla="*/ 208015 w 5732551"/>
              <a:gd name="connsiteY46" fmla="*/ 1255294 h 3580943"/>
              <a:gd name="connsiteX47" fmla="*/ 245330 w 5732551"/>
              <a:gd name="connsiteY47" fmla="*/ 432560 h 3580943"/>
              <a:gd name="connsiteX48" fmla="*/ 977069 w 5732551"/>
              <a:gd name="connsiteY48" fmla="*/ 432560 h 3580943"/>
              <a:gd name="connsiteX49" fmla="*/ 1076738 w 5732551"/>
              <a:gd name="connsiteY49" fmla="*/ 532231 h 3580943"/>
              <a:gd name="connsiteX50" fmla="*/ 470367 w 5732551"/>
              <a:gd name="connsiteY50" fmla="*/ 532231 h 3580943"/>
              <a:gd name="connsiteX51" fmla="*/ 470367 w 5732551"/>
              <a:gd name="connsiteY51" fmla="*/ 701459 h 3580943"/>
              <a:gd name="connsiteX52" fmla="*/ 371515 w 5732551"/>
              <a:gd name="connsiteY52" fmla="*/ 800475 h 3580943"/>
              <a:gd name="connsiteX53" fmla="*/ 371515 w 5732551"/>
              <a:gd name="connsiteY53" fmla="*/ 958573 h 3580943"/>
              <a:gd name="connsiteX54" fmla="*/ 245330 w 5732551"/>
              <a:gd name="connsiteY54" fmla="*/ 832389 h 3580943"/>
              <a:gd name="connsiteX55" fmla="*/ 245330 w 5732551"/>
              <a:gd name="connsiteY55" fmla="*/ 563982 h 3580943"/>
              <a:gd name="connsiteX56" fmla="*/ 1148422 w 5732551"/>
              <a:gd name="connsiteY56" fmla="*/ 413084 h 3580943"/>
              <a:gd name="connsiteX57" fmla="*/ 4691561 w 5732551"/>
              <a:gd name="connsiteY57" fmla="*/ 413084 h 3580943"/>
              <a:gd name="connsiteX58" fmla="*/ 4760955 w 5732551"/>
              <a:gd name="connsiteY58" fmla="*/ 482478 h 3580943"/>
              <a:gd name="connsiteX59" fmla="*/ 5278293 w 5732551"/>
              <a:gd name="connsiteY59" fmla="*/ 482478 h 3580943"/>
              <a:gd name="connsiteX60" fmla="*/ 5456849 w 5732551"/>
              <a:gd name="connsiteY60" fmla="*/ 661034 h 3580943"/>
              <a:gd name="connsiteX61" fmla="*/ 5582869 w 5732551"/>
              <a:gd name="connsiteY61" fmla="*/ 661034 h 3580943"/>
              <a:gd name="connsiteX62" fmla="*/ 5624111 w 5732551"/>
              <a:gd name="connsiteY62" fmla="*/ 619791 h 3580943"/>
              <a:gd name="connsiteX63" fmla="*/ 5732551 w 5732551"/>
              <a:gd name="connsiteY63" fmla="*/ 619791 h 3580943"/>
              <a:gd name="connsiteX64" fmla="*/ 5732551 w 5732551"/>
              <a:gd name="connsiteY64" fmla="*/ 3281605 h 3580943"/>
              <a:gd name="connsiteX65" fmla="*/ 4776829 w 5732551"/>
              <a:gd name="connsiteY65" fmla="*/ 3281605 h 3580943"/>
              <a:gd name="connsiteX66" fmla="*/ 4596145 w 5732551"/>
              <a:gd name="connsiteY66" fmla="*/ 3100920 h 3580943"/>
              <a:gd name="connsiteX67" fmla="*/ 2657066 w 5732551"/>
              <a:gd name="connsiteY67" fmla="*/ 3100920 h 3580943"/>
              <a:gd name="connsiteX68" fmla="*/ 2657066 w 5732551"/>
              <a:gd name="connsiteY68" fmla="*/ 3229724 h 3580943"/>
              <a:gd name="connsiteX69" fmla="*/ 2560178 w 5732551"/>
              <a:gd name="connsiteY69" fmla="*/ 3229724 h 3580943"/>
              <a:gd name="connsiteX70" fmla="*/ 2497823 w 5732551"/>
              <a:gd name="connsiteY70" fmla="*/ 3167367 h 3580943"/>
              <a:gd name="connsiteX71" fmla="*/ 1509625 w 5732551"/>
              <a:gd name="connsiteY71" fmla="*/ 3167367 h 3580943"/>
              <a:gd name="connsiteX72" fmla="*/ 1406027 w 5732551"/>
              <a:gd name="connsiteY72" fmla="*/ 3063769 h 3580943"/>
              <a:gd name="connsiteX73" fmla="*/ 1270515 w 5732551"/>
              <a:gd name="connsiteY73" fmla="*/ 3063769 h 3580943"/>
              <a:gd name="connsiteX74" fmla="*/ 933206 w 5732551"/>
              <a:gd name="connsiteY74" fmla="*/ 3401078 h 3580943"/>
              <a:gd name="connsiteX75" fmla="*/ 264477 w 5732551"/>
              <a:gd name="connsiteY75" fmla="*/ 3401078 h 3580943"/>
              <a:gd name="connsiteX76" fmla="*/ 264477 w 5732551"/>
              <a:gd name="connsiteY76" fmla="*/ 3043148 h 3580943"/>
              <a:gd name="connsiteX77" fmla="*/ 421922 w 5732551"/>
              <a:gd name="connsiteY77" fmla="*/ 2885703 h 3580943"/>
              <a:gd name="connsiteX78" fmla="*/ 421922 w 5732551"/>
              <a:gd name="connsiteY78" fmla="*/ 1104560 h 3580943"/>
              <a:gd name="connsiteX79" fmla="*/ 492297 w 5732551"/>
              <a:gd name="connsiteY79" fmla="*/ 1034185 h 3580943"/>
              <a:gd name="connsiteX80" fmla="*/ 492297 w 5732551"/>
              <a:gd name="connsiteY80" fmla="*/ 853502 h 3580943"/>
              <a:gd name="connsiteX81" fmla="*/ 556126 w 5732551"/>
              <a:gd name="connsiteY81" fmla="*/ 789672 h 3580943"/>
              <a:gd name="connsiteX82" fmla="*/ 556126 w 5732551"/>
              <a:gd name="connsiteY82" fmla="*/ 646632 h 3580943"/>
              <a:gd name="connsiteX83" fmla="*/ 553508 w 5732551"/>
              <a:gd name="connsiteY83" fmla="*/ 616189 h 3580943"/>
              <a:gd name="connsiteX84" fmla="*/ 1351528 w 5732551"/>
              <a:gd name="connsiteY84" fmla="*/ 616189 h 3580943"/>
              <a:gd name="connsiteX85" fmla="*/ 1799 w 5732551"/>
              <a:gd name="connsiteY85" fmla="*/ 224055 h 3580943"/>
              <a:gd name="connsiteX86" fmla="*/ 74466 w 5732551"/>
              <a:gd name="connsiteY86" fmla="*/ 224055 h 3580943"/>
              <a:gd name="connsiteX87" fmla="*/ 74466 w 5732551"/>
              <a:gd name="connsiteY87" fmla="*/ 552527 h 3580943"/>
              <a:gd name="connsiteX88" fmla="*/ 21278 w 5732551"/>
              <a:gd name="connsiteY88" fmla="*/ 552527 h 3580943"/>
              <a:gd name="connsiteX89" fmla="*/ 21278 w 5732551"/>
              <a:gd name="connsiteY89" fmla="*/ 854484 h 3580943"/>
              <a:gd name="connsiteX90" fmla="*/ 325854 w 5732551"/>
              <a:gd name="connsiteY90" fmla="*/ 1159061 h 3580943"/>
              <a:gd name="connsiteX91" fmla="*/ 325854 w 5732551"/>
              <a:gd name="connsiteY91" fmla="*/ 2129580 h 3580943"/>
              <a:gd name="connsiteX92" fmla="*/ 376097 w 5732551"/>
              <a:gd name="connsiteY92" fmla="*/ 2179824 h 3580943"/>
              <a:gd name="connsiteX93" fmla="*/ 376097 w 5732551"/>
              <a:gd name="connsiteY93" fmla="*/ 2306664 h 3580943"/>
              <a:gd name="connsiteX94" fmla="*/ 349584 w 5732551"/>
              <a:gd name="connsiteY94" fmla="*/ 2333176 h 3580943"/>
              <a:gd name="connsiteX95" fmla="*/ 349584 w 5732551"/>
              <a:gd name="connsiteY95" fmla="*/ 2480636 h 3580943"/>
              <a:gd name="connsiteX96" fmla="*/ 363496 w 5732551"/>
              <a:gd name="connsiteY96" fmla="*/ 2494549 h 3580943"/>
              <a:gd name="connsiteX97" fmla="*/ 363496 w 5732551"/>
              <a:gd name="connsiteY97" fmla="*/ 2849860 h 3580943"/>
              <a:gd name="connsiteX98" fmla="*/ 336983 w 5732551"/>
              <a:gd name="connsiteY98" fmla="*/ 2876374 h 3580943"/>
              <a:gd name="connsiteX99" fmla="*/ 278556 w 5732551"/>
              <a:gd name="connsiteY99" fmla="*/ 2876374 h 3580943"/>
              <a:gd name="connsiteX100" fmla="*/ 159409 w 5732551"/>
              <a:gd name="connsiteY100" fmla="*/ 2995521 h 3580943"/>
              <a:gd name="connsiteX101" fmla="*/ 159409 w 5732551"/>
              <a:gd name="connsiteY101" fmla="*/ 3467497 h 3580943"/>
              <a:gd name="connsiteX102" fmla="*/ 160432 w 5732551"/>
              <a:gd name="connsiteY102" fmla="*/ 3494039 h 3580943"/>
              <a:gd name="connsiteX103" fmla="*/ 987378 w 5732551"/>
              <a:gd name="connsiteY103" fmla="*/ 3494039 h 3580943"/>
              <a:gd name="connsiteX104" fmla="*/ 1135985 w 5732551"/>
              <a:gd name="connsiteY104" fmla="*/ 3345361 h 3580943"/>
              <a:gd name="connsiteX105" fmla="*/ 1135985 w 5732551"/>
              <a:gd name="connsiteY105" fmla="*/ 3322683 h 3580943"/>
              <a:gd name="connsiteX106" fmla="*/ 1220927 w 5732551"/>
              <a:gd name="connsiteY106" fmla="*/ 3237744 h 3580943"/>
              <a:gd name="connsiteX107" fmla="*/ 1220927 w 5732551"/>
              <a:gd name="connsiteY107" fmla="*/ 3218759 h 3580943"/>
              <a:gd name="connsiteX108" fmla="*/ 1268879 w 5732551"/>
              <a:gd name="connsiteY108" fmla="*/ 3170805 h 3580943"/>
              <a:gd name="connsiteX109" fmla="*/ 1300363 w 5732551"/>
              <a:gd name="connsiteY109" fmla="*/ 3167798 h 3580943"/>
              <a:gd name="connsiteX110" fmla="*/ 1309917 w 5732551"/>
              <a:gd name="connsiteY110" fmla="*/ 3167618 h 3580943"/>
              <a:gd name="connsiteX111" fmla="*/ 1305212 w 5732551"/>
              <a:gd name="connsiteY111" fmla="*/ 3156239 h 3580943"/>
              <a:gd name="connsiteX112" fmla="*/ 1343672 w 5732551"/>
              <a:gd name="connsiteY112" fmla="*/ 3117777 h 3580943"/>
              <a:gd name="connsiteX113" fmla="*/ 1382132 w 5732551"/>
              <a:gd name="connsiteY113" fmla="*/ 3156239 h 3580943"/>
              <a:gd name="connsiteX114" fmla="*/ 1343672 w 5732551"/>
              <a:gd name="connsiteY114" fmla="*/ 3194698 h 3580943"/>
              <a:gd name="connsiteX115" fmla="*/ 1328687 w 5732551"/>
              <a:gd name="connsiteY115" fmla="*/ 3191681 h 3580943"/>
              <a:gd name="connsiteX116" fmla="*/ 1323310 w 5732551"/>
              <a:gd name="connsiteY116" fmla="*/ 3188059 h 3580943"/>
              <a:gd name="connsiteX117" fmla="*/ 996054 w 5732551"/>
              <a:gd name="connsiteY117" fmla="*/ 3515314 h 3580943"/>
              <a:gd name="connsiteX118" fmla="*/ 951843 w 5732551"/>
              <a:gd name="connsiteY118" fmla="*/ 3515314 h 3580943"/>
              <a:gd name="connsiteX119" fmla="*/ 886071 w 5732551"/>
              <a:gd name="connsiteY119" fmla="*/ 3580943 h 3580943"/>
              <a:gd name="connsiteX120" fmla="*/ 510300 w 5732551"/>
              <a:gd name="connsiteY120" fmla="*/ 3580943 h 3580943"/>
              <a:gd name="connsiteX121" fmla="*/ 491643 w 5732551"/>
              <a:gd name="connsiteY121" fmla="*/ 3562449 h 3580943"/>
              <a:gd name="connsiteX122" fmla="*/ 102124 w 5732551"/>
              <a:gd name="connsiteY122" fmla="*/ 3562449 h 3580943"/>
              <a:gd name="connsiteX123" fmla="*/ 102124 w 5732551"/>
              <a:gd name="connsiteY123" fmla="*/ 3334957 h 3580943"/>
              <a:gd name="connsiteX124" fmla="*/ 138132 w 5732551"/>
              <a:gd name="connsiteY124" fmla="*/ 3299067 h 3580943"/>
              <a:gd name="connsiteX125" fmla="*/ 138132 w 5732551"/>
              <a:gd name="connsiteY125" fmla="*/ 2986684 h 3580943"/>
              <a:gd name="connsiteX126" fmla="*/ 269880 w 5732551"/>
              <a:gd name="connsiteY126" fmla="*/ 2854934 h 3580943"/>
              <a:gd name="connsiteX127" fmla="*/ 269880 w 5732551"/>
              <a:gd name="connsiteY127" fmla="*/ 2816149 h 3580943"/>
              <a:gd name="connsiteX128" fmla="*/ 291975 w 5732551"/>
              <a:gd name="connsiteY128" fmla="*/ 2794053 h 3580943"/>
              <a:gd name="connsiteX129" fmla="*/ 291975 w 5732551"/>
              <a:gd name="connsiteY129" fmla="*/ 2652975 h 3580943"/>
              <a:gd name="connsiteX130" fmla="*/ 304577 w 5732551"/>
              <a:gd name="connsiteY130" fmla="*/ 2640374 h 3580943"/>
              <a:gd name="connsiteX131" fmla="*/ 304577 w 5732551"/>
              <a:gd name="connsiteY131" fmla="*/ 1167897 h 3580943"/>
              <a:gd name="connsiteX132" fmla="*/ 0 w 5732551"/>
              <a:gd name="connsiteY132" fmla="*/ 863321 h 3580943"/>
              <a:gd name="connsiteX133" fmla="*/ 0 w 5732551"/>
              <a:gd name="connsiteY133" fmla="*/ 260387 h 3580943"/>
              <a:gd name="connsiteX134" fmla="*/ 1799 w 5732551"/>
              <a:gd name="connsiteY134" fmla="*/ 260387 h 3580943"/>
              <a:gd name="connsiteX135" fmla="*/ 4136089 w 5732551"/>
              <a:gd name="connsiteY135" fmla="*/ 146478 h 3580943"/>
              <a:gd name="connsiteX136" fmla="*/ 4460795 w 5732551"/>
              <a:gd name="connsiteY136" fmla="*/ 146478 h 3580943"/>
              <a:gd name="connsiteX137" fmla="*/ 4287641 w 5732551"/>
              <a:gd name="connsiteY137" fmla="*/ 319634 h 3580943"/>
              <a:gd name="connsiteX138" fmla="*/ 3963097 w 5732551"/>
              <a:gd name="connsiteY138" fmla="*/ 319634 h 3580943"/>
              <a:gd name="connsiteX139" fmla="*/ 3969317 w 5732551"/>
              <a:gd name="connsiteY139" fmla="*/ 313086 h 3580943"/>
              <a:gd name="connsiteX140" fmla="*/ 3969481 w 5732551"/>
              <a:gd name="connsiteY140" fmla="*/ 313086 h 3580943"/>
              <a:gd name="connsiteX141" fmla="*/ 3665067 w 5732551"/>
              <a:gd name="connsiteY141" fmla="*/ 146478 h 3580943"/>
              <a:gd name="connsiteX142" fmla="*/ 3989774 w 5732551"/>
              <a:gd name="connsiteY142" fmla="*/ 146478 h 3580943"/>
              <a:gd name="connsiteX143" fmla="*/ 3816619 w 5732551"/>
              <a:gd name="connsiteY143" fmla="*/ 319634 h 3580943"/>
              <a:gd name="connsiteX144" fmla="*/ 3492076 w 5732551"/>
              <a:gd name="connsiteY144" fmla="*/ 319634 h 3580943"/>
              <a:gd name="connsiteX145" fmla="*/ 3498296 w 5732551"/>
              <a:gd name="connsiteY145" fmla="*/ 313086 h 3580943"/>
              <a:gd name="connsiteX146" fmla="*/ 3498459 w 5732551"/>
              <a:gd name="connsiteY146" fmla="*/ 313086 h 3580943"/>
              <a:gd name="connsiteX147" fmla="*/ 3194045 w 5732551"/>
              <a:gd name="connsiteY147" fmla="*/ 146478 h 3580943"/>
              <a:gd name="connsiteX148" fmla="*/ 3518752 w 5732551"/>
              <a:gd name="connsiteY148" fmla="*/ 146478 h 3580943"/>
              <a:gd name="connsiteX149" fmla="*/ 3345597 w 5732551"/>
              <a:gd name="connsiteY149" fmla="*/ 319634 h 3580943"/>
              <a:gd name="connsiteX150" fmla="*/ 3021054 w 5732551"/>
              <a:gd name="connsiteY150" fmla="*/ 319634 h 3580943"/>
              <a:gd name="connsiteX151" fmla="*/ 3027274 w 5732551"/>
              <a:gd name="connsiteY151" fmla="*/ 313086 h 3580943"/>
              <a:gd name="connsiteX152" fmla="*/ 3027437 w 5732551"/>
              <a:gd name="connsiteY152" fmla="*/ 313086 h 3580943"/>
              <a:gd name="connsiteX153" fmla="*/ 2722860 w 5732551"/>
              <a:gd name="connsiteY153" fmla="*/ 146478 h 3580943"/>
              <a:gd name="connsiteX154" fmla="*/ 3047567 w 5732551"/>
              <a:gd name="connsiteY154" fmla="*/ 146478 h 3580943"/>
              <a:gd name="connsiteX155" fmla="*/ 2874413 w 5732551"/>
              <a:gd name="connsiteY155" fmla="*/ 319634 h 3580943"/>
              <a:gd name="connsiteX156" fmla="*/ 2549869 w 5732551"/>
              <a:gd name="connsiteY156" fmla="*/ 319634 h 3580943"/>
              <a:gd name="connsiteX157" fmla="*/ 2556087 w 5732551"/>
              <a:gd name="connsiteY157" fmla="*/ 313086 h 3580943"/>
              <a:gd name="connsiteX158" fmla="*/ 2556253 w 5732551"/>
              <a:gd name="connsiteY158" fmla="*/ 313086 h 3580943"/>
              <a:gd name="connsiteX159" fmla="*/ 4931983 w 5732551"/>
              <a:gd name="connsiteY159" fmla="*/ 146314 h 3580943"/>
              <a:gd name="connsiteX160" fmla="*/ 5200553 w 5732551"/>
              <a:gd name="connsiteY160" fmla="*/ 414884 h 3580943"/>
              <a:gd name="connsiteX161" fmla="*/ 4850153 w 5732551"/>
              <a:gd name="connsiteY161" fmla="*/ 414884 h 3580943"/>
              <a:gd name="connsiteX162" fmla="*/ 4756863 w 5732551"/>
              <a:gd name="connsiteY162" fmla="*/ 321597 h 3580943"/>
              <a:gd name="connsiteX163" fmla="*/ 4759800 w 5732551"/>
              <a:gd name="connsiteY163" fmla="*/ 318657 h 3580943"/>
              <a:gd name="connsiteX164" fmla="*/ 4758664 w 5732551"/>
              <a:gd name="connsiteY164" fmla="*/ 319634 h 3580943"/>
              <a:gd name="connsiteX165" fmla="*/ 4434120 w 5732551"/>
              <a:gd name="connsiteY165" fmla="*/ 319634 h 3580943"/>
              <a:gd name="connsiteX166" fmla="*/ 4440341 w 5732551"/>
              <a:gd name="connsiteY166" fmla="*/ 313086 h 3580943"/>
              <a:gd name="connsiteX167" fmla="*/ 4440503 w 5732551"/>
              <a:gd name="connsiteY167" fmla="*/ 313086 h 3580943"/>
              <a:gd name="connsiteX168" fmla="*/ 4607111 w 5732551"/>
              <a:gd name="connsiteY168" fmla="*/ 146477 h 3580943"/>
              <a:gd name="connsiteX169" fmla="*/ 4931819 w 5732551"/>
              <a:gd name="connsiteY169" fmla="*/ 146477 h 3580943"/>
              <a:gd name="connsiteX170" fmla="*/ 4931731 w 5732551"/>
              <a:gd name="connsiteY170" fmla="*/ 146568 h 3580943"/>
              <a:gd name="connsiteX171" fmla="*/ 1799 w 5732551"/>
              <a:gd name="connsiteY171" fmla="*/ 146150 h 3580943"/>
              <a:gd name="connsiteX172" fmla="*/ 74466 w 5732551"/>
              <a:gd name="connsiteY172" fmla="*/ 146150 h 3580943"/>
              <a:gd name="connsiteX173" fmla="*/ 74466 w 5732551"/>
              <a:gd name="connsiteY173" fmla="*/ 190012 h 3580943"/>
              <a:gd name="connsiteX174" fmla="*/ 1799 w 5732551"/>
              <a:gd name="connsiteY174" fmla="*/ 190012 h 3580943"/>
              <a:gd name="connsiteX175" fmla="*/ 1799 w 5732551"/>
              <a:gd name="connsiteY175" fmla="*/ 74794 h 3580943"/>
              <a:gd name="connsiteX176" fmla="*/ 74466 w 5732551"/>
              <a:gd name="connsiteY176" fmla="*/ 74794 h 3580943"/>
              <a:gd name="connsiteX177" fmla="*/ 74466 w 5732551"/>
              <a:gd name="connsiteY177" fmla="*/ 118655 h 3580943"/>
              <a:gd name="connsiteX178" fmla="*/ 1799 w 5732551"/>
              <a:gd name="connsiteY178" fmla="*/ 118655 h 3580943"/>
              <a:gd name="connsiteX179" fmla="*/ 4491075 w 5732551"/>
              <a:gd name="connsiteY179" fmla="*/ 0 h 3580943"/>
              <a:gd name="connsiteX180" fmla="*/ 5079935 w 5732551"/>
              <a:gd name="connsiteY180" fmla="*/ 0 h 3580943"/>
              <a:gd name="connsiteX181" fmla="*/ 5157837 w 5732551"/>
              <a:gd name="connsiteY181" fmla="*/ 77903 h 3580943"/>
              <a:gd name="connsiteX182" fmla="*/ 5157837 w 5732551"/>
              <a:gd name="connsiteY182" fmla="*/ 184283 h 3580943"/>
              <a:gd name="connsiteX183" fmla="*/ 5494077 w 5732551"/>
              <a:gd name="connsiteY183" fmla="*/ 520524 h 3580943"/>
              <a:gd name="connsiteX184" fmla="*/ 5503075 w 5732551"/>
              <a:gd name="connsiteY184" fmla="*/ 514464 h 3580943"/>
              <a:gd name="connsiteX185" fmla="*/ 5518061 w 5732551"/>
              <a:gd name="connsiteY185" fmla="*/ 511446 h 3580943"/>
              <a:gd name="connsiteX186" fmla="*/ 5556522 w 5732551"/>
              <a:gd name="connsiteY186" fmla="*/ 549907 h 3580943"/>
              <a:gd name="connsiteX187" fmla="*/ 5518061 w 5732551"/>
              <a:gd name="connsiteY187" fmla="*/ 588369 h 3580943"/>
              <a:gd name="connsiteX188" fmla="*/ 5479599 w 5732551"/>
              <a:gd name="connsiteY188" fmla="*/ 549907 h 3580943"/>
              <a:gd name="connsiteX189" fmla="*/ 5483621 w 5732551"/>
              <a:gd name="connsiteY189" fmla="*/ 540182 h 3580943"/>
              <a:gd name="connsiteX190" fmla="*/ 5139939 w 5732551"/>
              <a:gd name="connsiteY190" fmla="*/ 196499 h 3580943"/>
              <a:gd name="connsiteX191" fmla="*/ 5139017 w 5732551"/>
              <a:gd name="connsiteY191" fmla="*/ 196724 h 3580943"/>
              <a:gd name="connsiteX192" fmla="*/ 5025599 w 5732551"/>
              <a:gd name="connsiteY192" fmla="*/ 83305 h 3580943"/>
              <a:gd name="connsiteX193" fmla="*/ 2653633 w 5732551"/>
              <a:gd name="connsiteY193" fmla="*/ 83305 h 3580943"/>
              <a:gd name="connsiteX194" fmla="*/ 2430560 w 5732551"/>
              <a:gd name="connsiteY194" fmla="*/ 306377 h 3580943"/>
              <a:gd name="connsiteX195" fmla="*/ 2409281 w 5732551"/>
              <a:gd name="connsiteY195" fmla="*/ 306377 h 3580943"/>
              <a:gd name="connsiteX196" fmla="*/ 2379004 w 5732551"/>
              <a:gd name="connsiteY196" fmla="*/ 336653 h 3580943"/>
              <a:gd name="connsiteX197" fmla="*/ 2154294 w 5732551"/>
              <a:gd name="connsiteY197" fmla="*/ 336653 h 3580943"/>
              <a:gd name="connsiteX198" fmla="*/ 2124018 w 5732551"/>
              <a:gd name="connsiteY198" fmla="*/ 306377 h 3580943"/>
              <a:gd name="connsiteX199" fmla="*/ 471330 w 5732551"/>
              <a:gd name="connsiteY199" fmla="*/ 306377 h 3580943"/>
              <a:gd name="connsiteX200" fmla="*/ 464681 w 5732551"/>
              <a:gd name="connsiteY200" fmla="*/ 322456 h 3580943"/>
              <a:gd name="connsiteX201" fmla="*/ 437472 w 5732551"/>
              <a:gd name="connsiteY201" fmla="*/ 333708 h 3580943"/>
              <a:gd name="connsiteX202" fmla="*/ 399010 w 5732551"/>
              <a:gd name="connsiteY202" fmla="*/ 295247 h 3580943"/>
              <a:gd name="connsiteX203" fmla="*/ 437472 w 5732551"/>
              <a:gd name="connsiteY203" fmla="*/ 256786 h 3580943"/>
              <a:gd name="connsiteX204" fmla="*/ 464681 w 5732551"/>
              <a:gd name="connsiteY204" fmla="*/ 268038 h 3580943"/>
              <a:gd name="connsiteX205" fmla="*/ 471737 w 5732551"/>
              <a:gd name="connsiteY205" fmla="*/ 285101 h 3580943"/>
              <a:gd name="connsiteX206" fmla="*/ 1485192 w 5732551"/>
              <a:gd name="connsiteY206" fmla="*/ 285101 h 3580943"/>
              <a:gd name="connsiteX207" fmla="*/ 1505698 w 5732551"/>
              <a:gd name="connsiteY207" fmla="*/ 264477 h 3580943"/>
              <a:gd name="connsiteX208" fmla="*/ 1950043 w 5732551"/>
              <a:gd name="connsiteY208" fmla="*/ 264477 h 3580943"/>
              <a:gd name="connsiteX209" fmla="*/ 2014363 w 5732551"/>
              <a:gd name="connsiteY209" fmla="*/ 200157 h 3580943"/>
              <a:gd name="connsiteX210" fmla="*/ 2327942 w 5732551"/>
              <a:gd name="connsiteY210" fmla="*/ 200157 h 3580943"/>
              <a:gd name="connsiteX211" fmla="*/ 2367710 w 5732551"/>
              <a:gd name="connsiteY211" fmla="*/ 239929 h 3580943"/>
              <a:gd name="connsiteX212" fmla="*/ 2466926 w 5732551"/>
              <a:gd name="connsiteY212" fmla="*/ 239929 h 3580943"/>
              <a:gd name="connsiteX213" fmla="*/ 2644957 w 5732551"/>
              <a:gd name="connsiteY213" fmla="*/ 62028 h 3580943"/>
              <a:gd name="connsiteX214" fmla="*/ 3691092 w 5732551"/>
              <a:gd name="connsiteY214" fmla="*/ 62028 h 3580943"/>
              <a:gd name="connsiteX215" fmla="*/ 3725295 w 5732551"/>
              <a:gd name="connsiteY215" fmla="*/ 27824 h 3580943"/>
              <a:gd name="connsiteX216" fmla="*/ 4463251 w 5732551"/>
              <a:gd name="connsiteY216" fmla="*/ 27824 h 3580943"/>
              <a:gd name="connsiteX217" fmla="*/ 4491075 w 5732551"/>
              <a:gd name="connsiteY217" fmla="*/ 0 h 358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</a:cxnLst>
            <a:rect l="l" t="t" r="r" b="b"/>
            <a:pathLst>
              <a:path w="5732551" h="3580943">
                <a:moveTo>
                  <a:pt x="4320211" y="3465398"/>
                </a:moveTo>
                <a:lnTo>
                  <a:pt x="4904814" y="3465398"/>
                </a:lnTo>
                <a:lnTo>
                  <a:pt x="4938202" y="3498949"/>
                </a:lnTo>
                <a:lnTo>
                  <a:pt x="5732551" y="3498949"/>
                </a:lnTo>
                <a:lnTo>
                  <a:pt x="5732551" y="3544939"/>
                </a:lnTo>
                <a:lnTo>
                  <a:pt x="5211355" y="3544939"/>
                </a:lnTo>
                <a:lnTo>
                  <a:pt x="5186476" y="3520060"/>
                </a:lnTo>
                <a:lnTo>
                  <a:pt x="4929365" y="3520060"/>
                </a:lnTo>
                <a:lnTo>
                  <a:pt x="4895976" y="3486673"/>
                </a:lnTo>
                <a:lnTo>
                  <a:pt x="4320211" y="3486673"/>
                </a:lnTo>
                <a:close/>
                <a:moveTo>
                  <a:pt x="1897182" y="3213031"/>
                </a:moveTo>
                <a:cubicBezTo>
                  <a:pt x="1907802" y="3213031"/>
                  <a:pt x="1917418" y="3217335"/>
                  <a:pt x="1924377" y="3224295"/>
                </a:cubicBezTo>
                <a:lnTo>
                  <a:pt x="1930489" y="3239052"/>
                </a:lnTo>
                <a:lnTo>
                  <a:pt x="2423521" y="3239052"/>
                </a:lnTo>
                <a:lnTo>
                  <a:pt x="2593568" y="3409098"/>
                </a:lnTo>
                <a:lnTo>
                  <a:pt x="5732551" y="3409098"/>
                </a:lnTo>
                <a:lnTo>
                  <a:pt x="5732551" y="3430210"/>
                </a:lnTo>
                <a:lnTo>
                  <a:pt x="2584729" y="3430210"/>
                </a:lnTo>
                <a:lnTo>
                  <a:pt x="2554301" y="3399812"/>
                </a:lnTo>
                <a:lnTo>
                  <a:pt x="2540621" y="3399933"/>
                </a:lnTo>
                <a:cubicBezTo>
                  <a:pt x="2525441" y="3400424"/>
                  <a:pt x="2510261" y="3401407"/>
                  <a:pt x="2510261" y="3401407"/>
                </a:cubicBezTo>
                <a:lnTo>
                  <a:pt x="2435957" y="3327103"/>
                </a:lnTo>
                <a:lnTo>
                  <a:pt x="2350527" y="3327103"/>
                </a:lnTo>
                <a:lnTo>
                  <a:pt x="2283753" y="3260329"/>
                </a:lnTo>
                <a:lnTo>
                  <a:pt x="1931982" y="3260329"/>
                </a:lnTo>
                <a:lnTo>
                  <a:pt x="1924377" y="3278688"/>
                </a:lnTo>
                <a:cubicBezTo>
                  <a:pt x="1917418" y="3285648"/>
                  <a:pt x="1907802" y="3289953"/>
                  <a:pt x="1897182" y="3289953"/>
                </a:cubicBezTo>
                <a:cubicBezTo>
                  <a:pt x="1875941" y="3289953"/>
                  <a:pt x="1858720" y="3272733"/>
                  <a:pt x="1858720" y="3251492"/>
                </a:cubicBezTo>
                <a:cubicBezTo>
                  <a:pt x="1858720" y="3230251"/>
                  <a:pt x="1875941" y="3213031"/>
                  <a:pt x="1897182" y="3213031"/>
                </a:cubicBezTo>
                <a:close/>
                <a:moveTo>
                  <a:pt x="4341486" y="3188480"/>
                </a:moveTo>
                <a:lnTo>
                  <a:pt x="4460141" y="3188480"/>
                </a:lnTo>
                <a:lnTo>
                  <a:pt x="4460141" y="3284059"/>
                </a:lnTo>
                <a:lnTo>
                  <a:pt x="4341486" y="3284059"/>
                </a:lnTo>
                <a:close/>
                <a:moveTo>
                  <a:pt x="4110231" y="3188480"/>
                </a:moveTo>
                <a:lnTo>
                  <a:pt x="4228886" y="3188480"/>
                </a:lnTo>
                <a:lnTo>
                  <a:pt x="4228886" y="3284059"/>
                </a:lnTo>
                <a:lnTo>
                  <a:pt x="4110231" y="3284059"/>
                </a:lnTo>
                <a:close/>
                <a:moveTo>
                  <a:pt x="2747574" y="3188480"/>
                </a:moveTo>
                <a:lnTo>
                  <a:pt x="3961461" y="3188480"/>
                </a:lnTo>
                <a:lnTo>
                  <a:pt x="3961461" y="3284059"/>
                </a:lnTo>
                <a:lnTo>
                  <a:pt x="2747574" y="3284059"/>
                </a:lnTo>
                <a:close/>
                <a:moveTo>
                  <a:pt x="208015" y="1162333"/>
                </a:moveTo>
                <a:lnTo>
                  <a:pt x="273154" y="1227472"/>
                </a:lnTo>
                <a:lnTo>
                  <a:pt x="273154" y="1841698"/>
                </a:lnTo>
                <a:lnTo>
                  <a:pt x="241239" y="1809947"/>
                </a:lnTo>
                <a:lnTo>
                  <a:pt x="241239" y="1288518"/>
                </a:lnTo>
                <a:lnTo>
                  <a:pt x="208015" y="1255294"/>
                </a:lnTo>
                <a:close/>
                <a:moveTo>
                  <a:pt x="245330" y="432560"/>
                </a:moveTo>
                <a:lnTo>
                  <a:pt x="977069" y="432560"/>
                </a:lnTo>
                <a:lnTo>
                  <a:pt x="1076738" y="532231"/>
                </a:lnTo>
                <a:lnTo>
                  <a:pt x="470367" y="532231"/>
                </a:lnTo>
                <a:lnTo>
                  <a:pt x="470367" y="701459"/>
                </a:lnTo>
                <a:lnTo>
                  <a:pt x="371515" y="800475"/>
                </a:lnTo>
                <a:lnTo>
                  <a:pt x="371515" y="958573"/>
                </a:lnTo>
                <a:lnTo>
                  <a:pt x="245330" y="832389"/>
                </a:lnTo>
                <a:lnTo>
                  <a:pt x="245330" y="563982"/>
                </a:lnTo>
                <a:close/>
                <a:moveTo>
                  <a:pt x="1148422" y="413084"/>
                </a:moveTo>
                <a:lnTo>
                  <a:pt x="4691561" y="413084"/>
                </a:lnTo>
                <a:lnTo>
                  <a:pt x="4760955" y="482478"/>
                </a:lnTo>
                <a:lnTo>
                  <a:pt x="5278293" y="482478"/>
                </a:lnTo>
                <a:lnTo>
                  <a:pt x="5456849" y="661034"/>
                </a:lnTo>
                <a:lnTo>
                  <a:pt x="5582869" y="661034"/>
                </a:lnTo>
                <a:lnTo>
                  <a:pt x="5624111" y="619791"/>
                </a:lnTo>
                <a:lnTo>
                  <a:pt x="5732551" y="619791"/>
                </a:lnTo>
                <a:lnTo>
                  <a:pt x="5732551" y="3281605"/>
                </a:lnTo>
                <a:lnTo>
                  <a:pt x="4776829" y="3281605"/>
                </a:lnTo>
                <a:lnTo>
                  <a:pt x="4596145" y="3100920"/>
                </a:lnTo>
                <a:lnTo>
                  <a:pt x="2657066" y="3100920"/>
                </a:lnTo>
                <a:lnTo>
                  <a:pt x="2657066" y="3229724"/>
                </a:lnTo>
                <a:lnTo>
                  <a:pt x="2560178" y="3229724"/>
                </a:lnTo>
                <a:lnTo>
                  <a:pt x="2497823" y="3167367"/>
                </a:lnTo>
                <a:lnTo>
                  <a:pt x="1509625" y="3167367"/>
                </a:lnTo>
                <a:lnTo>
                  <a:pt x="1406027" y="3063769"/>
                </a:lnTo>
                <a:lnTo>
                  <a:pt x="1270515" y="3063769"/>
                </a:lnTo>
                <a:lnTo>
                  <a:pt x="933206" y="3401078"/>
                </a:lnTo>
                <a:lnTo>
                  <a:pt x="264477" y="3401078"/>
                </a:lnTo>
                <a:lnTo>
                  <a:pt x="264477" y="3043148"/>
                </a:lnTo>
                <a:lnTo>
                  <a:pt x="421922" y="2885703"/>
                </a:lnTo>
                <a:lnTo>
                  <a:pt x="421922" y="1104560"/>
                </a:lnTo>
                <a:lnTo>
                  <a:pt x="492297" y="1034185"/>
                </a:lnTo>
                <a:lnTo>
                  <a:pt x="492297" y="853502"/>
                </a:lnTo>
                <a:lnTo>
                  <a:pt x="556126" y="789672"/>
                </a:lnTo>
                <a:lnTo>
                  <a:pt x="556126" y="646632"/>
                </a:lnTo>
                <a:lnTo>
                  <a:pt x="553508" y="616189"/>
                </a:lnTo>
                <a:lnTo>
                  <a:pt x="1351528" y="616189"/>
                </a:lnTo>
                <a:close/>
                <a:moveTo>
                  <a:pt x="1799" y="224055"/>
                </a:moveTo>
                <a:lnTo>
                  <a:pt x="74466" y="224055"/>
                </a:lnTo>
                <a:lnTo>
                  <a:pt x="74466" y="552527"/>
                </a:lnTo>
                <a:lnTo>
                  <a:pt x="21278" y="552527"/>
                </a:lnTo>
                <a:lnTo>
                  <a:pt x="21278" y="854484"/>
                </a:lnTo>
                <a:lnTo>
                  <a:pt x="325854" y="1159061"/>
                </a:lnTo>
                <a:lnTo>
                  <a:pt x="325854" y="2129580"/>
                </a:lnTo>
                <a:lnTo>
                  <a:pt x="376097" y="2179824"/>
                </a:lnTo>
                <a:lnTo>
                  <a:pt x="376097" y="2306664"/>
                </a:lnTo>
                <a:lnTo>
                  <a:pt x="349584" y="2333176"/>
                </a:lnTo>
                <a:lnTo>
                  <a:pt x="349584" y="2480636"/>
                </a:lnTo>
                <a:lnTo>
                  <a:pt x="363496" y="2494549"/>
                </a:lnTo>
                <a:lnTo>
                  <a:pt x="363496" y="2849860"/>
                </a:lnTo>
                <a:lnTo>
                  <a:pt x="336983" y="2876374"/>
                </a:lnTo>
                <a:lnTo>
                  <a:pt x="278556" y="2876374"/>
                </a:lnTo>
                <a:lnTo>
                  <a:pt x="159409" y="2995521"/>
                </a:lnTo>
                <a:lnTo>
                  <a:pt x="159409" y="3467497"/>
                </a:lnTo>
                <a:lnTo>
                  <a:pt x="160432" y="3494039"/>
                </a:lnTo>
                <a:lnTo>
                  <a:pt x="987378" y="3494039"/>
                </a:lnTo>
                <a:lnTo>
                  <a:pt x="1135985" y="3345361"/>
                </a:lnTo>
                <a:lnTo>
                  <a:pt x="1135985" y="3322683"/>
                </a:lnTo>
                <a:lnTo>
                  <a:pt x="1220927" y="3237744"/>
                </a:lnTo>
                <a:lnTo>
                  <a:pt x="1220927" y="3218759"/>
                </a:lnTo>
                <a:lnTo>
                  <a:pt x="1268879" y="3170805"/>
                </a:lnTo>
                <a:cubicBezTo>
                  <a:pt x="1268879" y="3170805"/>
                  <a:pt x="1285122" y="3168800"/>
                  <a:pt x="1300363" y="3167798"/>
                </a:cubicBezTo>
                <a:lnTo>
                  <a:pt x="1309917" y="3167618"/>
                </a:lnTo>
                <a:lnTo>
                  <a:pt x="1305212" y="3156239"/>
                </a:lnTo>
                <a:cubicBezTo>
                  <a:pt x="1305212" y="3134962"/>
                  <a:pt x="1322396" y="3117777"/>
                  <a:pt x="1343672" y="3117777"/>
                </a:cubicBezTo>
                <a:cubicBezTo>
                  <a:pt x="1364949" y="3117777"/>
                  <a:pt x="1382132" y="3134962"/>
                  <a:pt x="1382132" y="3156239"/>
                </a:cubicBezTo>
                <a:cubicBezTo>
                  <a:pt x="1382132" y="3177515"/>
                  <a:pt x="1364949" y="3194698"/>
                  <a:pt x="1343672" y="3194698"/>
                </a:cubicBezTo>
                <a:cubicBezTo>
                  <a:pt x="1338353" y="3194698"/>
                  <a:pt x="1333291" y="3193625"/>
                  <a:pt x="1328687" y="3191681"/>
                </a:cubicBezTo>
                <a:lnTo>
                  <a:pt x="1323310" y="3188059"/>
                </a:lnTo>
                <a:lnTo>
                  <a:pt x="996054" y="3515314"/>
                </a:lnTo>
                <a:lnTo>
                  <a:pt x="951843" y="3515314"/>
                </a:lnTo>
                <a:lnTo>
                  <a:pt x="886071" y="3580943"/>
                </a:lnTo>
                <a:lnTo>
                  <a:pt x="510300" y="3580943"/>
                </a:lnTo>
                <a:lnTo>
                  <a:pt x="491643" y="3562449"/>
                </a:lnTo>
                <a:lnTo>
                  <a:pt x="102124" y="3562449"/>
                </a:lnTo>
                <a:lnTo>
                  <a:pt x="102124" y="3334957"/>
                </a:lnTo>
                <a:lnTo>
                  <a:pt x="138132" y="3299067"/>
                </a:lnTo>
                <a:lnTo>
                  <a:pt x="138132" y="2986684"/>
                </a:lnTo>
                <a:lnTo>
                  <a:pt x="269880" y="2854934"/>
                </a:lnTo>
                <a:lnTo>
                  <a:pt x="269880" y="2816149"/>
                </a:lnTo>
                <a:lnTo>
                  <a:pt x="291975" y="2794053"/>
                </a:lnTo>
                <a:lnTo>
                  <a:pt x="291975" y="2652975"/>
                </a:lnTo>
                <a:lnTo>
                  <a:pt x="304577" y="2640374"/>
                </a:lnTo>
                <a:lnTo>
                  <a:pt x="304577" y="1167897"/>
                </a:lnTo>
                <a:lnTo>
                  <a:pt x="0" y="863321"/>
                </a:lnTo>
                <a:lnTo>
                  <a:pt x="0" y="260387"/>
                </a:lnTo>
                <a:lnTo>
                  <a:pt x="1799" y="260387"/>
                </a:lnTo>
                <a:close/>
                <a:moveTo>
                  <a:pt x="4136089" y="146478"/>
                </a:moveTo>
                <a:lnTo>
                  <a:pt x="4460795" y="146478"/>
                </a:lnTo>
                <a:cubicBezTo>
                  <a:pt x="4460795" y="146478"/>
                  <a:pt x="4289605" y="321598"/>
                  <a:pt x="4287641" y="319634"/>
                </a:cubicBezTo>
                <a:cubicBezTo>
                  <a:pt x="4285677" y="317670"/>
                  <a:pt x="3963097" y="319634"/>
                  <a:pt x="3963097" y="319634"/>
                </a:cubicBezTo>
                <a:cubicBezTo>
                  <a:pt x="3963097" y="319634"/>
                  <a:pt x="3969644" y="313086"/>
                  <a:pt x="3969317" y="313086"/>
                </a:cubicBezTo>
                <a:lnTo>
                  <a:pt x="3969481" y="313086"/>
                </a:lnTo>
                <a:close/>
                <a:moveTo>
                  <a:pt x="3665067" y="146478"/>
                </a:moveTo>
                <a:lnTo>
                  <a:pt x="3989774" y="146478"/>
                </a:lnTo>
                <a:cubicBezTo>
                  <a:pt x="3989774" y="146478"/>
                  <a:pt x="3818583" y="321598"/>
                  <a:pt x="3816619" y="319634"/>
                </a:cubicBezTo>
                <a:cubicBezTo>
                  <a:pt x="3814655" y="317670"/>
                  <a:pt x="3492076" y="319634"/>
                  <a:pt x="3492076" y="319634"/>
                </a:cubicBezTo>
                <a:cubicBezTo>
                  <a:pt x="3492076" y="319634"/>
                  <a:pt x="3498623" y="313086"/>
                  <a:pt x="3498296" y="313086"/>
                </a:cubicBezTo>
                <a:lnTo>
                  <a:pt x="3498459" y="313086"/>
                </a:lnTo>
                <a:close/>
                <a:moveTo>
                  <a:pt x="3194045" y="146478"/>
                </a:moveTo>
                <a:lnTo>
                  <a:pt x="3518752" y="146478"/>
                </a:lnTo>
                <a:cubicBezTo>
                  <a:pt x="3518752" y="146478"/>
                  <a:pt x="3347561" y="321598"/>
                  <a:pt x="3345597" y="319634"/>
                </a:cubicBezTo>
                <a:cubicBezTo>
                  <a:pt x="3343633" y="317670"/>
                  <a:pt x="3021054" y="319634"/>
                  <a:pt x="3021054" y="319634"/>
                </a:cubicBezTo>
                <a:cubicBezTo>
                  <a:pt x="3021054" y="319634"/>
                  <a:pt x="3027600" y="313086"/>
                  <a:pt x="3027274" y="313086"/>
                </a:cubicBezTo>
                <a:lnTo>
                  <a:pt x="3027437" y="313086"/>
                </a:lnTo>
                <a:close/>
                <a:moveTo>
                  <a:pt x="2722860" y="146478"/>
                </a:moveTo>
                <a:lnTo>
                  <a:pt x="3047567" y="146478"/>
                </a:lnTo>
                <a:cubicBezTo>
                  <a:pt x="3047567" y="146478"/>
                  <a:pt x="2876377" y="321598"/>
                  <a:pt x="2874413" y="319634"/>
                </a:cubicBezTo>
                <a:cubicBezTo>
                  <a:pt x="2872449" y="317670"/>
                  <a:pt x="2549869" y="319634"/>
                  <a:pt x="2549869" y="319634"/>
                </a:cubicBezTo>
                <a:cubicBezTo>
                  <a:pt x="2549869" y="319634"/>
                  <a:pt x="2556416" y="313086"/>
                  <a:pt x="2556087" y="313086"/>
                </a:cubicBezTo>
                <a:lnTo>
                  <a:pt x="2556253" y="313086"/>
                </a:lnTo>
                <a:close/>
                <a:moveTo>
                  <a:pt x="4931983" y="146314"/>
                </a:moveTo>
                <a:lnTo>
                  <a:pt x="5200553" y="414884"/>
                </a:lnTo>
                <a:lnTo>
                  <a:pt x="4850153" y="414884"/>
                </a:lnTo>
                <a:lnTo>
                  <a:pt x="4756863" y="321597"/>
                </a:lnTo>
                <a:lnTo>
                  <a:pt x="4759800" y="318657"/>
                </a:lnTo>
                <a:lnTo>
                  <a:pt x="4758664" y="319634"/>
                </a:lnTo>
                <a:cubicBezTo>
                  <a:pt x="4756700" y="317670"/>
                  <a:pt x="4434120" y="319634"/>
                  <a:pt x="4434120" y="319634"/>
                </a:cubicBezTo>
                <a:cubicBezTo>
                  <a:pt x="4434120" y="319634"/>
                  <a:pt x="4440667" y="313086"/>
                  <a:pt x="4440341" y="313086"/>
                </a:cubicBezTo>
                <a:lnTo>
                  <a:pt x="4440503" y="313086"/>
                </a:lnTo>
                <a:lnTo>
                  <a:pt x="4607111" y="146477"/>
                </a:lnTo>
                <a:lnTo>
                  <a:pt x="4931819" y="146477"/>
                </a:lnTo>
                <a:lnTo>
                  <a:pt x="4931731" y="146568"/>
                </a:lnTo>
                <a:close/>
                <a:moveTo>
                  <a:pt x="1799" y="146150"/>
                </a:moveTo>
                <a:lnTo>
                  <a:pt x="74466" y="146150"/>
                </a:lnTo>
                <a:lnTo>
                  <a:pt x="74466" y="190012"/>
                </a:lnTo>
                <a:lnTo>
                  <a:pt x="1799" y="190012"/>
                </a:lnTo>
                <a:close/>
                <a:moveTo>
                  <a:pt x="1799" y="74794"/>
                </a:moveTo>
                <a:lnTo>
                  <a:pt x="74466" y="74794"/>
                </a:lnTo>
                <a:lnTo>
                  <a:pt x="74466" y="118655"/>
                </a:lnTo>
                <a:lnTo>
                  <a:pt x="1799" y="118655"/>
                </a:lnTo>
                <a:close/>
                <a:moveTo>
                  <a:pt x="4491075" y="0"/>
                </a:moveTo>
                <a:lnTo>
                  <a:pt x="5079935" y="0"/>
                </a:lnTo>
                <a:lnTo>
                  <a:pt x="5157837" y="77903"/>
                </a:lnTo>
                <a:lnTo>
                  <a:pt x="5157837" y="184283"/>
                </a:lnTo>
                <a:lnTo>
                  <a:pt x="5494077" y="520524"/>
                </a:lnTo>
                <a:lnTo>
                  <a:pt x="5503075" y="514464"/>
                </a:lnTo>
                <a:cubicBezTo>
                  <a:pt x="5507678" y="512520"/>
                  <a:pt x="5512741" y="511446"/>
                  <a:pt x="5518061" y="511446"/>
                </a:cubicBezTo>
                <a:cubicBezTo>
                  <a:pt x="5539335" y="511446"/>
                  <a:pt x="5556522" y="528631"/>
                  <a:pt x="5556522" y="549907"/>
                </a:cubicBezTo>
                <a:cubicBezTo>
                  <a:pt x="5556522" y="571183"/>
                  <a:pt x="5539335" y="588369"/>
                  <a:pt x="5518061" y="588369"/>
                </a:cubicBezTo>
                <a:cubicBezTo>
                  <a:pt x="5496784" y="588369"/>
                  <a:pt x="5479599" y="571183"/>
                  <a:pt x="5479599" y="549907"/>
                </a:cubicBezTo>
                <a:lnTo>
                  <a:pt x="5483621" y="540182"/>
                </a:lnTo>
                <a:lnTo>
                  <a:pt x="5139939" y="196499"/>
                </a:lnTo>
                <a:lnTo>
                  <a:pt x="5139017" y="196724"/>
                </a:lnTo>
                <a:lnTo>
                  <a:pt x="5025599" y="83305"/>
                </a:lnTo>
                <a:lnTo>
                  <a:pt x="2653633" y="83305"/>
                </a:lnTo>
                <a:lnTo>
                  <a:pt x="2430560" y="306377"/>
                </a:lnTo>
                <a:lnTo>
                  <a:pt x="2409281" y="306377"/>
                </a:lnTo>
                <a:lnTo>
                  <a:pt x="2379004" y="336653"/>
                </a:lnTo>
                <a:lnTo>
                  <a:pt x="2154294" y="336653"/>
                </a:lnTo>
                <a:lnTo>
                  <a:pt x="2124018" y="306377"/>
                </a:lnTo>
                <a:lnTo>
                  <a:pt x="471330" y="306377"/>
                </a:lnTo>
                <a:lnTo>
                  <a:pt x="464681" y="322456"/>
                </a:lnTo>
                <a:cubicBezTo>
                  <a:pt x="457725" y="329412"/>
                  <a:pt x="448110" y="333708"/>
                  <a:pt x="437472" y="333708"/>
                </a:cubicBezTo>
                <a:cubicBezTo>
                  <a:pt x="416195" y="333708"/>
                  <a:pt x="399010" y="316523"/>
                  <a:pt x="399010" y="295247"/>
                </a:cubicBezTo>
                <a:cubicBezTo>
                  <a:pt x="399010" y="273970"/>
                  <a:pt x="416195" y="256786"/>
                  <a:pt x="437472" y="256786"/>
                </a:cubicBezTo>
                <a:cubicBezTo>
                  <a:pt x="448110" y="256786"/>
                  <a:pt x="457725" y="261082"/>
                  <a:pt x="464681" y="268038"/>
                </a:cubicBezTo>
                <a:lnTo>
                  <a:pt x="471737" y="285101"/>
                </a:lnTo>
                <a:lnTo>
                  <a:pt x="1485192" y="285101"/>
                </a:lnTo>
                <a:lnTo>
                  <a:pt x="1505698" y="264477"/>
                </a:lnTo>
                <a:lnTo>
                  <a:pt x="1950043" y="264477"/>
                </a:lnTo>
                <a:lnTo>
                  <a:pt x="2014363" y="200157"/>
                </a:lnTo>
                <a:lnTo>
                  <a:pt x="2327942" y="200157"/>
                </a:lnTo>
                <a:lnTo>
                  <a:pt x="2367710" y="239929"/>
                </a:lnTo>
                <a:lnTo>
                  <a:pt x="2466926" y="239929"/>
                </a:lnTo>
                <a:lnTo>
                  <a:pt x="2644957" y="62028"/>
                </a:lnTo>
                <a:lnTo>
                  <a:pt x="3691092" y="62028"/>
                </a:lnTo>
                <a:lnTo>
                  <a:pt x="3725295" y="27824"/>
                </a:lnTo>
                <a:cubicBezTo>
                  <a:pt x="3725295" y="27824"/>
                  <a:pt x="4463251" y="33550"/>
                  <a:pt x="4463251" y="27824"/>
                </a:cubicBezTo>
                <a:cubicBezTo>
                  <a:pt x="4463251" y="22095"/>
                  <a:pt x="4491075" y="0"/>
                  <a:pt x="4491075" y="0"/>
                </a:cubicBezTo>
                <a:close/>
              </a:path>
            </a:pathLst>
          </a:custGeom>
          <a:solidFill>
            <a:srgbClr val="1D1A4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Picture Placeholder 182">
            <a:extLst>
              <a:ext uri="{FF2B5EF4-FFF2-40B4-BE49-F238E27FC236}">
                <a16:creationId xmlns:a16="http://schemas.microsoft.com/office/drawing/2014/main" id="{01B5DBE3-CAAA-FA27-1C6D-C60F1AD0B22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72220" y="1273245"/>
            <a:ext cx="5318132" cy="5094035"/>
          </a:xfrm>
          <a:custGeom>
            <a:avLst/>
            <a:gdLst>
              <a:gd name="connsiteX0" fmla="*/ 0 w 5318132"/>
              <a:gd name="connsiteY0" fmla="*/ 4806157 h 5094035"/>
              <a:gd name="connsiteX1" fmla="*/ 37096 w 5318132"/>
              <a:gd name="connsiteY1" fmla="*/ 4806157 h 5094035"/>
              <a:gd name="connsiteX2" fmla="*/ 37096 w 5318132"/>
              <a:gd name="connsiteY2" fmla="*/ 5094035 h 5094035"/>
              <a:gd name="connsiteX3" fmla="*/ 0 w 5318132"/>
              <a:gd name="connsiteY3" fmla="*/ 5094035 h 5094035"/>
              <a:gd name="connsiteX4" fmla="*/ 959702 w 5318132"/>
              <a:gd name="connsiteY4" fmla="*/ 4319840 h 5094035"/>
              <a:gd name="connsiteX5" fmla="*/ 992600 w 5318132"/>
              <a:gd name="connsiteY5" fmla="*/ 4333416 h 5094035"/>
              <a:gd name="connsiteX6" fmla="*/ 1001596 w 5318132"/>
              <a:gd name="connsiteY6" fmla="*/ 4355027 h 5094035"/>
              <a:gd name="connsiteX7" fmla="*/ 2705811 w 5318132"/>
              <a:gd name="connsiteY7" fmla="*/ 4355027 h 5094035"/>
              <a:gd name="connsiteX8" fmla="*/ 2714803 w 5318132"/>
              <a:gd name="connsiteY8" fmla="*/ 4333453 h 5094035"/>
              <a:gd name="connsiteX9" fmla="*/ 2747700 w 5318132"/>
              <a:gd name="connsiteY9" fmla="*/ 4319840 h 5094035"/>
              <a:gd name="connsiteX10" fmla="*/ 2794260 w 5318132"/>
              <a:gd name="connsiteY10" fmla="*/ 4366232 h 5094035"/>
              <a:gd name="connsiteX11" fmla="*/ 2747700 w 5318132"/>
              <a:gd name="connsiteY11" fmla="*/ 4412622 h 5094035"/>
              <a:gd name="connsiteX12" fmla="*/ 2714766 w 5318132"/>
              <a:gd name="connsiteY12" fmla="*/ 4399010 h 5094035"/>
              <a:gd name="connsiteX13" fmla="*/ 2705757 w 5318132"/>
              <a:gd name="connsiteY13" fmla="*/ 4377338 h 5094035"/>
              <a:gd name="connsiteX14" fmla="*/ 1001645 w 5318132"/>
              <a:gd name="connsiteY14" fmla="*/ 4377338 h 5094035"/>
              <a:gd name="connsiteX15" fmla="*/ 992637 w 5318132"/>
              <a:gd name="connsiteY15" fmla="*/ 4399010 h 5094035"/>
              <a:gd name="connsiteX16" fmla="*/ 959702 w 5318132"/>
              <a:gd name="connsiteY16" fmla="*/ 4412622 h 5094035"/>
              <a:gd name="connsiteX17" fmla="*/ 913143 w 5318132"/>
              <a:gd name="connsiteY17" fmla="*/ 4366232 h 5094035"/>
              <a:gd name="connsiteX18" fmla="*/ 959702 w 5318132"/>
              <a:gd name="connsiteY18" fmla="*/ 4319840 h 5094035"/>
              <a:gd name="connsiteX19" fmla="*/ 3849341 w 5318132"/>
              <a:gd name="connsiteY19" fmla="*/ 3735238 h 5094035"/>
              <a:gd name="connsiteX20" fmla="*/ 5017765 w 5318132"/>
              <a:gd name="connsiteY20" fmla="*/ 3735238 h 5094035"/>
              <a:gd name="connsiteX21" fmla="*/ 5318132 w 5318132"/>
              <a:gd name="connsiteY21" fmla="*/ 4034517 h 5094035"/>
              <a:gd name="connsiteX22" fmla="*/ 5318132 w 5318132"/>
              <a:gd name="connsiteY22" fmla="*/ 4637302 h 5094035"/>
              <a:gd name="connsiteX23" fmla="*/ 3725544 w 5318132"/>
              <a:gd name="connsiteY23" fmla="*/ 4637302 h 5094035"/>
              <a:gd name="connsiteX24" fmla="*/ 3334821 w 5318132"/>
              <a:gd name="connsiteY24" fmla="*/ 4247993 h 5094035"/>
              <a:gd name="connsiteX25" fmla="*/ 3607472 w 5318132"/>
              <a:gd name="connsiteY25" fmla="*/ 636398 h 5094035"/>
              <a:gd name="connsiteX26" fmla="*/ 3607569 w 5318132"/>
              <a:gd name="connsiteY26" fmla="*/ 636398 h 5094035"/>
              <a:gd name="connsiteX27" fmla="*/ 4989652 w 5318132"/>
              <a:gd name="connsiteY27" fmla="*/ 2013475 h 5094035"/>
              <a:gd name="connsiteX28" fmla="*/ 4989652 w 5318132"/>
              <a:gd name="connsiteY28" fmla="*/ 3693763 h 5094035"/>
              <a:gd name="connsiteX29" fmla="*/ 3832377 w 5318132"/>
              <a:gd name="connsiteY29" fmla="*/ 3693763 h 5094035"/>
              <a:gd name="connsiteX30" fmla="*/ 3286291 w 5318132"/>
              <a:gd name="connsiteY30" fmla="*/ 4237871 h 5094035"/>
              <a:gd name="connsiteX31" fmla="*/ 506242 w 5318132"/>
              <a:gd name="connsiteY31" fmla="*/ 4237871 h 5094035"/>
              <a:gd name="connsiteX32" fmla="*/ 77836 w 5318132"/>
              <a:gd name="connsiteY32" fmla="*/ 4664429 h 5094035"/>
              <a:gd name="connsiteX33" fmla="*/ 0 w 5318132"/>
              <a:gd name="connsiteY33" fmla="*/ 4664429 h 5094035"/>
              <a:gd name="connsiteX34" fmla="*/ 0 w 5318132"/>
              <a:gd name="connsiteY34" fmla="*/ 3777306 h 5094035"/>
              <a:gd name="connsiteX35" fmla="*/ 1652767 w 5318132"/>
              <a:gd name="connsiteY35" fmla="*/ 3777306 h 5094035"/>
              <a:gd name="connsiteX36" fmla="*/ 352951 w 5318132"/>
              <a:gd name="connsiteY36" fmla="*/ 461056 h 5094035"/>
              <a:gd name="connsiteX37" fmla="*/ 399510 w 5318132"/>
              <a:gd name="connsiteY37" fmla="*/ 507448 h 5094035"/>
              <a:gd name="connsiteX38" fmla="*/ 352951 w 5318132"/>
              <a:gd name="connsiteY38" fmla="*/ 553838 h 5094035"/>
              <a:gd name="connsiteX39" fmla="*/ 320028 w 5318132"/>
              <a:gd name="connsiteY39" fmla="*/ 540250 h 5094035"/>
              <a:gd name="connsiteX40" fmla="*/ 311009 w 5318132"/>
              <a:gd name="connsiteY40" fmla="*/ 518554 h 5094035"/>
              <a:gd name="connsiteX41" fmla="*/ 0 w 5318132"/>
              <a:gd name="connsiteY41" fmla="*/ 518554 h 5094035"/>
              <a:gd name="connsiteX42" fmla="*/ 0 w 5318132"/>
              <a:gd name="connsiteY42" fmla="*/ 496243 h 5094035"/>
              <a:gd name="connsiteX43" fmla="*/ 311050 w 5318132"/>
              <a:gd name="connsiteY43" fmla="*/ 496243 h 5094035"/>
              <a:gd name="connsiteX44" fmla="*/ 320028 w 5318132"/>
              <a:gd name="connsiteY44" fmla="*/ 474644 h 5094035"/>
              <a:gd name="connsiteX45" fmla="*/ 352951 w 5318132"/>
              <a:gd name="connsiteY45" fmla="*/ 461056 h 5094035"/>
              <a:gd name="connsiteX46" fmla="*/ 1086064 w 5318132"/>
              <a:gd name="connsiteY46" fmla="*/ 271857 h 5094035"/>
              <a:gd name="connsiteX47" fmla="*/ 1098295 w 5318132"/>
              <a:gd name="connsiteY47" fmla="*/ 271857 h 5094035"/>
              <a:gd name="connsiteX48" fmla="*/ 1455679 w 5318132"/>
              <a:gd name="connsiteY48" fmla="*/ 627945 h 5094035"/>
              <a:gd name="connsiteX49" fmla="*/ 3557163 w 5318132"/>
              <a:gd name="connsiteY49" fmla="*/ 627945 h 5094035"/>
              <a:gd name="connsiteX50" fmla="*/ 1635603 w 5318132"/>
              <a:gd name="connsiteY50" fmla="*/ 3736026 h 5094035"/>
              <a:gd name="connsiteX51" fmla="*/ 0 w 5318132"/>
              <a:gd name="connsiteY51" fmla="*/ 3736026 h 5094035"/>
              <a:gd name="connsiteX52" fmla="*/ 0 w 5318132"/>
              <a:gd name="connsiteY52" fmla="*/ 775571 h 5094035"/>
              <a:gd name="connsiteX53" fmla="*/ 682319 w 5318132"/>
              <a:gd name="connsiteY53" fmla="*/ 775571 h 5094035"/>
              <a:gd name="connsiteX54" fmla="*/ 682319 w 5318132"/>
              <a:gd name="connsiteY54" fmla="*/ 690160 h 5094035"/>
              <a:gd name="connsiteX55" fmla="*/ 0 w 5318132"/>
              <a:gd name="connsiteY55" fmla="*/ 690160 h 5094035"/>
              <a:gd name="connsiteX56" fmla="*/ 0 w 5318132"/>
              <a:gd name="connsiteY56" fmla="*/ 637282 h 5094035"/>
              <a:gd name="connsiteX57" fmla="*/ 719015 w 5318132"/>
              <a:gd name="connsiteY57" fmla="*/ 637282 h 5094035"/>
              <a:gd name="connsiteX58" fmla="*/ 1157086 w 5318132"/>
              <a:gd name="connsiteY58" fmla="*/ 271759 h 5094035"/>
              <a:gd name="connsiteX59" fmla="*/ 4600508 w 5318132"/>
              <a:gd name="connsiteY59" fmla="*/ 271759 h 5094035"/>
              <a:gd name="connsiteX60" fmla="*/ 5208739 w 5318132"/>
              <a:gd name="connsiteY60" fmla="*/ 877885 h 5094035"/>
              <a:gd name="connsiteX61" fmla="*/ 5208739 w 5318132"/>
              <a:gd name="connsiteY61" fmla="*/ 1759210 h 5094035"/>
              <a:gd name="connsiteX62" fmla="*/ 5000701 w 5318132"/>
              <a:gd name="connsiteY62" fmla="*/ 1966396 h 5094035"/>
              <a:gd name="connsiteX63" fmla="*/ 3615954 w 5318132"/>
              <a:gd name="connsiteY63" fmla="*/ 586665 h 5094035"/>
              <a:gd name="connsiteX64" fmla="*/ 1472842 w 5318132"/>
              <a:gd name="connsiteY64" fmla="*/ 586665 h 5094035"/>
              <a:gd name="connsiteX65" fmla="*/ 4492099 w 5318132"/>
              <a:gd name="connsiteY65" fmla="*/ 0 h 5094035"/>
              <a:gd name="connsiteX66" fmla="*/ 4554245 w 5318132"/>
              <a:gd name="connsiteY66" fmla="*/ 0 h 5094035"/>
              <a:gd name="connsiteX67" fmla="*/ 4554245 w 5318132"/>
              <a:gd name="connsiteY67" fmla="*/ 184875 h 5094035"/>
              <a:gd name="connsiteX68" fmla="*/ 4492099 w 5318132"/>
              <a:gd name="connsiteY68" fmla="*/ 184875 h 5094035"/>
              <a:gd name="connsiteX69" fmla="*/ 4124358 w 5318132"/>
              <a:gd name="connsiteY69" fmla="*/ 0 h 5094035"/>
              <a:gd name="connsiteX70" fmla="*/ 4186503 w 5318132"/>
              <a:gd name="connsiteY70" fmla="*/ 0 h 5094035"/>
              <a:gd name="connsiteX71" fmla="*/ 4186503 w 5318132"/>
              <a:gd name="connsiteY71" fmla="*/ 184875 h 5094035"/>
              <a:gd name="connsiteX72" fmla="*/ 4124358 w 5318132"/>
              <a:gd name="connsiteY72" fmla="*/ 184875 h 5094035"/>
              <a:gd name="connsiteX73" fmla="*/ 3756619 w 5318132"/>
              <a:gd name="connsiteY73" fmla="*/ 0 h 5094035"/>
              <a:gd name="connsiteX74" fmla="*/ 3818763 w 5318132"/>
              <a:gd name="connsiteY74" fmla="*/ 0 h 5094035"/>
              <a:gd name="connsiteX75" fmla="*/ 3818763 w 5318132"/>
              <a:gd name="connsiteY75" fmla="*/ 184875 h 5094035"/>
              <a:gd name="connsiteX76" fmla="*/ 3756619 w 5318132"/>
              <a:gd name="connsiteY76" fmla="*/ 184875 h 5094035"/>
              <a:gd name="connsiteX77" fmla="*/ 2074464 w 5318132"/>
              <a:gd name="connsiteY77" fmla="*/ 0 h 5094035"/>
              <a:gd name="connsiteX78" fmla="*/ 3446979 w 5318132"/>
              <a:gd name="connsiteY78" fmla="*/ 0 h 5094035"/>
              <a:gd name="connsiteX79" fmla="*/ 3402392 w 5318132"/>
              <a:gd name="connsiteY79" fmla="*/ 44425 h 5094035"/>
              <a:gd name="connsiteX80" fmla="*/ 3027550 w 5318132"/>
              <a:gd name="connsiteY80" fmla="*/ 44425 h 5094035"/>
              <a:gd name="connsiteX81" fmla="*/ 2954258 w 5318132"/>
              <a:gd name="connsiteY81" fmla="*/ 117451 h 5094035"/>
              <a:gd name="connsiteX82" fmla="*/ 2951300 w 5318132"/>
              <a:gd name="connsiteY82" fmla="*/ 120400 h 5094035"/>
              <a:gd name="connsiteX83" fmla="*/ 2951200 w 5318132"/>
              <a:gd name="connsiteY83" fmla="*/ 120400 h 5094035"/>
              <a:gd name="connsiteX84" fmla="*/ 2951184 w 5318132"/>
              <a:gd name="connsiteY84" fmla="*/ 120399 h 5094035"/>
              <a:gd name="connsiteX85" fmla="*/ 2950905 w 5318132"/>
              <a:gd name="connsiteY85" fmla="*/ 120399 h 5094035"/>
              <a:gd name="connsiteX86" fmla="*/ 2886194 w 5318132"/>
              <a:gd name="connsiteY86" fmla="*/ 184874 h 5094035"/>
              <a:gd name="connsiteX87" fmla="*/ 2609798 w 5318132"/>
              <a:gd name="connsiteY87" fmla="*/ 184874 h 5094035"/>
              <a:gd name="connsiteX88" fmla="*/ 2545088 w 5318132"/>
              <a:gd name="connsiteY88" fmla="*/ 120399 h 5094035"/>
              <a:gd name="connsiteX89" fmla="*/ 1500462 w 5318132"/>
              <a:gd name="connsiteY89" fmla="*/ 120399 h 5094035"/>
              <a:gd name="connsiteX90" fmla="*/ 1435752 w 5318132"/>
              <a:gd name="connsiteY90" fmla="*/ 184874 h 5094035"/>
              <a:gd name="connsiteX91" fmla="*/ 1159354 w 5318132"/>
              <a:gd name="connsiteY91" fmla="*/ 184874 h 5094035"/>
              <a:gd name="connsiteX92" fmla="*/ 1094645 w 5318132"/>
              <a:gd name="connsiteY92" fmla="*/ 120399 h 5094035"/>
              <a:gd name="connsiteX93" fmla="*/ 1094645 w 5318132"/>
              <a:gd name="connsiteY93" fmla="*/ 59757 h 5094035"/>
              <a:gd name="connsiteX94" fmla="*/ 2014490 w 5318132"/>
              <a:gd name="connsiteY94" fmla="*/ 59757 h 509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318132" h="5094035">
                <a:moveTo>
                  <a:pt x="0" y="4806157"/>
                </a:moveTo>
                <a:lnTo>
                  <a:pt x="37096" y="4806157"/>
                </a:lnTo>
                <a:lnTo>
                  <a:pt x="37096" y="5094035"/>
                </a:lnTo>
                <a:lnTo>
                  <a:pt x="0" y="5094035"/>
                </a:lnTo>
                <a:close/>
                <a:moveTo>
                  <a:pt x="959702" y="4319840"/>
                </a:moveTo>
                <a:cubicBezTo>
                  <a:pt x="972525" y="4319840"/>
                  <a:pt x="984166" y="4325025"/>
                  <a:pt x="992600" y="4333416"/>
                </a:cubicBezTo>
                <a:lnTo>
                  <a:pt x="1001596" y="4355027"/>
                </a:lnTo>
                <a:lnTo>
                  <a:pt x="2705811" y="4355027"/>
                </a:lnTo>
                <a:lnTo>
                  <a:pt x="2714803" y="4333453"/>
                </a:lnTo>
                <a:cubicBezTo>
                  <a:pt x="2723237" y="4325050"/>
                  <a:pt x="2734876" y="4319840"/>
                  <a:pt x="2747700" y="4319840"/>
                </a:cubicBezTo>
                <a:cubicBezTo>
                  <a:pt x="2773347" y="4319840"/>
                  <a:pt x="2794260" y="4340579"/>
                  <a:pt x="2794260" y="4366232"/>
                </a:cubicBezTo>
                <a:cubicBezTo>
                  <a:pt x="2794260" y="4391785"/>
                  <a:pt x="2773446" y="4412622"/>
                  <a:pt x="2747700" y="4412622"/>
                </a:cubicBezTo>
                <a:cubicBezTo>
                  <a:pt x="2734828" y="4412622"/>
                  <a:pt x="2723188" y="4407412"/>
                  <a:pt x="2714766" y="4399010"/>
                </a:cubicBezTo>
                <a:lnTo>
                  <a:pt x="2705757" y="4377338"/>
                </a:lnTo>
                <a:lnTo>
                  <a:pt x="1001645" y="4377338"/>
                </a:lnTo>
                <a:lnTo>
                  <a:pt x="992637" y="4399010"/>
                </a:lnTo>
                <a:cubicBezTo>
                  <a:pt x="984216" y="4407412"/>
                  <a:pt x="972575" y="4412622"/>
                  <a:pt x="959702" y="4412622"/>
                </a:cubicBezTo>
                <a:cubicBezTo>
                  <a:pt x="933956" y="4412622"/>
                  <a:pt x="913143" y="4391785"/>
                  <a:pt x="913143" y="4366232"/>
                </a:cubicBezTo>
                <a:cubicBezTo>
                  <a:pt x="913143" y="4340677"/>
                  <a:pt x="934055" y="4319840"/>
                  <a:pt x="959702" y="4319840"/>
                </a:cubicBezTo>
                <a:close/>
                <a:moveTo>
                  <a:pt x="3849341" y="3735238"/>
                </a:moveTo>
                <a:lnTo>
                  <a:pt x="5017765" y="3735238"/>
                </a:lnTo>
                <a:lnTo>
                  <a:pt x="5318132" y="4034517"/>
                </a:lnTo>
                <a:lnTo>
                  <a:pt x="5318132" y="4637302"/>
                </a:lnTo>
                <a:lnTo>
                  <a:pt x="3725544" y="4637302"/>
                </a:lnTo>
                <a:lnTo>
                  <a:pt x="3334821" y="4247993"/>
                </a:lnTo>
                <a:close/>
                <a:moveTo>
                  <a:pt x="3607472" y="636398"/>
                </a:moveTo>
                <a:lnTo>
                  <a:pt x="3607569" y="636398"/>
                </a:lnTo>
                <a:lnTo>
                  <a:pt x="4989652" y="2013475"/>
                </a:lnTo>
                <a:lnTo>
                  <a:pt x="4989652" y="3693763"/>
                </a:lnTo>
                <a:lnTo>
                  <a:pt x="3832377" y="3693763"/>
                </a:lnTo>
                <a:lnTo>
                  <a:pt x="3286291" y="4237871"/>
                </a:lnTo>
                <a:lnTo>
                  <a:pt x="506242" y="4237871"/>
                </a:lnTo>
                <a:lnTo>
                  <a:pt x="77836" y="4664429"/>
                </a:lnTo>
                <a:lnTo>
                  <a:pt x="0" y="4664429"/>
                </a:lnTo>
                <a:lnTo>
                  <a:pt x="0" y="3777306"/>
                </a:lnTo>
                <a:lnTo>
                  <a:pt x="1652767" y="3777306"/>
                </a:lnTo>
                <a:close/>
                <a:moveTo>
                  <a:pt x="352951" y="461056"/>
                </a:moveTo>
                <a:cubicBezTo>
                  <a:pt x="378665" y="461056"/>
                  <a:pt x="399510" y="481826"/>
                  <a:pt x="399510" y="507448"/>
                </a:cubicBezTo>
                <a:cubicBezTo>
                  <a:pt x="399510" y="533068"/>
                  <a:pt x="378665" y="553838"/>
                  <a:pt x="352951" y="553838"/>
                </a:cubicBezTo>
                <a:cubicBezTo>
                  <a:pt x="340093" y="553838"/>
                  <a:pt x="328454" y="548645"/>
                  <a:pt x="320028" y="540250"/>
                </a:cubicBezTo>
                <a:lnTo>
                  <a:pt x="311009" y="518554"/>
                </a:lnTo>
                <a:lnTo>
                  <a:pt x="0" y="518554"/>
                </a:lnTo>
                <a:lnTo>
                  <a:pt x="0" y="496243"/>
                </a:lnTo>
                <a:lnTo>
                  <a:pt x="311050" y="496243"/>
                </a:lnTo>
                <a:lnTo>
                  <a:pt x="320028" y="474644"/>
                </a:lnTo>
                <a:cubicBezTo>
                  <a:pt x="328454" y="466249"/>
                  <a:pt x="340094" y="461056"/>
                  <a:pt x="352951" y="461056"/>
                </a:cubicBezTo>
                <a:close/>
                <a:moveTo>
                  <a:pt x="1086064" y="271857"/>
                </a:moveTo>
                <a:lnTo>
                  <a:pt x="1098295" y="271857"/>
                </a:lnTo>
                <a:lnTo>
                  <a:pt x="1455679" y="627945"/>
                </a:lnTo>
                <a:lnTo>
                  <a:pt x="3557163" y="627945"/>
                </a:lnTo>
                <a:lnTo>
                  <a:pt x="1635603" y="3736026"/>
                </a:lnTo>
                <a:lnTo>
                  <a:pt x="0" y="3736026"/>
                </a:lnTo>
                <a:lnTo>
                  <a:pt x="0" y="775571"/>
                </a:lnTo>
                <a:lnTo>
                  <a:pt x="682319" y="775571"/>
                </a:lnTo>
                <a:lnTo>
                  <a:pt x="682319" y="690160"/>
                </a:lnTo>
                <a:lnTo>
                  <a:pt x="0" y="690160"/>
                </a:lnTo>
                <a:lnTo>
                  <a:pt x="0" y="637282"/>
                </a:lnTo>
                <a:lnTo>
                  <a:pt x="719015" y="637282"/>
                </a:lnTo>
                <a:close/>
                <a:moveTo>
                  <a:pt x="1157086" y="271759"/>
                </a:moveTo>
                <a:lnTo>
                  <a:pt x="4600508" y="271759"/>
                </a:lnTo>
                <a:lnTo>
                  <a:pt x="5208739" y="877885"/>
                </a:lnTo>
                <a:lnTo>
                  <a:pt x="5208739" y="1759210"/>
                </a:lnTo>
                <a:lnTo>
                  <a:pt x="5000701" y="1966396"/>
                </a:lnTo>
                <a:lnTo>
                  <a:pt x="3615954" y="586665"/>
                </a:lnTo>
                <a:lnTo>
                  <a:pt x="1472842" y="586665"/>
                </a:lnTo>
                <a:close/>
                <a:moveTo>
                  <a:pt x="4492099" y="0"/>
                </a:moveTo>
                <a:lnTo>
                  <a:pt x="4554245" y="0"/>
                </a:lnTo>
                <a:lnTo>
                  <a:pt x="4554245" y="184875"/>
                </a:lnTo>
                <a:lnTo>
                  <a:pt x="4492099" y="184875"/>
                </a:lnTo>
                <a:close/>
                <a:moveTo>
                  <a:pt x="4124358" y="0"/>
                </a:moveTo>
                <a:lnTo>
                  <a:pt x="4186503" y="0"/>
                </a:lnTo>
                <a:lnTo>
                  <a:pt x="4186503" y="184875"/>
                </a:lnTo>
                <a:lnTo>
                  <a:pt x="4124358" y="184875"/>
                </a:lnTo>
                <a:close/>
                <a:moveTo>
                  <a:pt x="3756619" y="0"/>
                </a:moveTo>
                <a:lnTo>
                  <a:pt x="3818763" y="0"/>
                </a:lnTo>
                <a:lnTo>
                  <a:pt x="3818763" y="184875"/>
                </a:lnTo>
                <a:lnTo>
                  <a:pt x="3756619" y="184875"/>
                </a:lnTo>
                <a:close/>
                <a:moveTo>
                  <a:pt x="2074464" y="0"/>
                </a:moveTo>
                <a:lnTo>
                  <a:pt x="3446979" y="0"/>
                </a:lnTo>
                <a:cubicBezTo>
                  <a:pt x="3450728" y="0"/>
                  <a:pt x="3402392" y="44425"/>
                  <a:pt x="3402392" y="44425"/>
                </a:cubicBezTo>
                <a:lnTo>
                  <a:pt x="3027550" y="44425"/>
                </a:lnTo>
                <a:lnTo>
                  <a:pt x="2954258" y="117451"/>
                </a:lnTo>
                <a:lnTo>
                  <a:pt x="2951300" y="120400"/>
                </a:lnTo>
                <a:lnTo>
                  <a:pt x="2951200" y="120400"/>
                </a:lnTo>
                <a:lnTo>
                  <a:pt x="2951184" y="120399"/>
                </a:lnTo>
                <a:lnTo>
                  <a:pt x="2950905" y="120399"/>
                </a:lnTo>
                <a:lnTo>
                  <a:pt x="2886194" y="184874"/>
                </a:lnTo>
                <a:lnTo>
                  <a:pt x="2609798" y="184874"/>
                </a:lnTo>
                <a:lnTo>
                  <a:pt x="2545088" y="120399"/>
                </a:lnTo>
                <a:lnTo>
                  <a:pt x="1500462" y="120399"/>
                </a:lnTo>
                <a:lnTo>
                  <a:pt x="1435752" y="184874"/>
                </a:lnTo>
                <a:lnTo>
                  <a:pt x="1159354" y="184874"/>
                </a:lnTo>
                <a:lnTo>
                  <a:pt x="1094645" y="120399"/>
                </a:lnTo>
                <a:lnTo>
                  <a:pt x="1094645" y="59757"/>
                </a:lnTo>
                <a:lnTo>
                  <a:pt x="2014490" y="59757"/>
                </a:lnTo>
                <a:close/>
              </a:path>
            </a:pathLst>
          </a:custGeom>
          <a:effectLst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D803B6E-9CFF-EB61-ED1D-B07764ABAA95}"/>
              </a:ext>
            </a:extLst>
          </p:cNvPr>
          <p:cNvGrpSpPr/>
          <p:nvPr userDrawn="1"/>
        </p:nvGrpSpPr>
        <p:grpSpPr>
          <a:xfrm>
            <a:off x="473205" y="1221604"/>
            <a:ext cx="5590376" cy="4900574"/>
            <a:chOff x="473205" y="1221604"/>
            <a:chExt cx="5590376" cy="490057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F74C606-CD48-3CA8-8BFC-2EE0315AF646}"/>
                </a:ext>
              </a:extLst>
            </p:cNvPr>
            <p:cNvSpPr/>
            <p:nvPr/>
          </p:nvSpPr>
          <p:spPr>
            <a:xfrm>
              <a:off x="5796500" y="1508515"/>
              <a:ext cx="83584" cy="604682"/>
            </a:xfrm>
            <a:custGeom>
              <a:avLst/>
              <a:gdLst>
                <a:gd name="connsiteX0" fmla="*/ 75822 w 83584"/>
                <a:gd name="connsiteY0" fmla="*/ 604682 h 604682"/>
                <a:gd name="connsiteX1" fmla="*/ 0 w 83584"/>
                <a:gd name="connsiteY1" fmla="*/ 528860 h 604682"/>
                <a:gd name="connsiteX2" fmla="*/ 0 w 83584"/>
                <a:gd name="connsiteY2" fmla="*/ 68155 h 604682"/>
                <a:gd name="connsiteX3" fmla="*/ 68249 w 83584"/>
                <a:gd name="connsiteY3" fmla="*/ 0 h 604682"/>
                <a:gd name="connsiteX4" fmla="*/ 76012 w 83584"/>
                <a:gd name="connsiteY4" fmla="*/ 7857 h 604682"/>
                <a:gd name="connsiteX5" fmla="*/ 11076 w 83584"/>
                <a:gd name="connsiteY5" fmla="*/ 72793 h 604682"/>
                <a:gd name="connsiteX6" fmla="*/ 11076 w 83584"/>
                <a:gd name="connsiteY6" fmla="*/ 524317 h 604682"/>
                <a:gd name="connsiteX7" fmla="*/ 83584 w 83584"/>
                <a:gd name="connsiteY7" fmla="*/ 596825 h 604682"/>
                <a:gd name="connsiteX8" fmla="*/ 75822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75822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249" y="0"/>
                  </a:lnTo>
                  <a:lnTo>
                    <a:pt x="76012" y="7857"/>
                  </a:lnTo>
                  <a:lnTo>
                    <a:pt x="11076" y="72793"/>
                  </a:lnTo>
                  <a:lnTo>
                    <a:pt x="11076" y="524317"/>
                  </a:lnTo>
                  <a:lnTo>
                    <a:pt x="83584" y="596825"/>
                  </a:lnTo>
                  <a:lnTo>
                    <a:pt x="75822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0153561-EE69-2AD9-1476-C89E4ACB7733}"/>
                </a:ext>
              </a:extLst>
            </p:cNvPr>
            <p:cNvSpPr/>
            <p:nvPr/>
          </p:nvSpPr>
          <p:spPr>
            <a:xfrm>
              <a:off x="5796500" y="2430204"/>
              <a:ext cx="83584" cy="604682"/>
            </a:xfrm>
            <a:custGeom>
              <a:avLst/>
              <a:gdLst>
                <a:gd name="connsiteX0" fmla="*/ 75822 w 83584"/>
                <a:gd name="connsiteY0" fmla="*/ 604682 h 604682"/>
                <a:gd name="connsiteX1" fmla="*/ 0 w 83584"/>
                <a:gd name="connsiteY1" fmla="*/ 528860 h 604682"/>
                <a:gd name="connsiteX2" fmla="*/ 0 w 83584"/>
                <a:gd name="connsiteY2" fmla="*/ 68155 h 604682"/>
                <a:gd name="connsiteX3" fmla="*/ 68249 w 83584"/>
                <a:gd name="connsiteY3" fmla="*/ 0 h 604682"/>
                <a:gd name="connsiteX4" fmla="*/ 76012 w 83584"/>
                <a:gd name="connsiteY4" fmla="*/ 7857 h 604682"/>
                <a:gd name="connsiteX5" fmla="*/ 11076 w 83584"/>
                <a:gd name="connsiteY5" fmla="*/ 72793 h 604682"/>
                <a:gd name="connsiteX6" fmla="*/ 11076 w 83584"/>
                <a:gd name="connsiteY6" fmla="*/ 524317 h 604682"/>
                <a:gd name="connsiteX7" fmla="*/ 83584 w 83584"/>
                <a:gd name="connsiteY7" fmla="*/ 596825 h 604682"/>
                <a:gd name="connsiteX8" fmla="*/ 75822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75822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249" y="0"/>
                  </a:lnTo>
                  <a:lnTo>
                    <a:pt x="76012" y="7857"/>
                  </a:lnTo>
                  <a:lnTo>
                    <a:pt x="11076" y="72793"/>
                  </a:lnTo>
                  <a:lnTo>
                    <a:pt x="11076" y="524317"/>
                  </a:lnTo>
                  <a:lnTo>
                    <a:pt x="83584" y="596825"/>
                  </a:lnTo>
                  <a:lnTo>
                    <a:pt x="75822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BC0867A-D549-CCD5-B8E0-323D99EE9982}"/>
                </a:ext>
              </a:extLst>
            </p:cNvPr>
            <p:cNvSpPr/>
            <p:nvPr/>
          </p:nvSpPr>
          <p:spPr>
            <a:xfrm>
              <a:off x="635972" y="3351895"/>
              <a:ext cx="83583" cy="604682"/>
            </a:xfrm>
            <a:custGeom>
              <a:avLst/>
              <a:gdLst>
                <a:gd name="connsiteX0" fmla="*/ 15429 w 83583"/>
                <a:gd name="connsiteY0" fmla="*/ 604682 h 604682"/>
                <a:gd name="connsiteX1" fmla="*/ 7667 w 83583"/>
                <a:gd name="connsiteY1" fmla="*/ 596825 h 604682"/>
                <a:gd name="connsiteX2" fmla="*/ 72604 w 83583"/>
                <a:gd name="connsiteY2" fmla="*/ 531889 h 604682"/>
                <a:gd name="connsiteX3" fmla="*/ 72604 w 83583"/>
                <a:gd name="connsiteY3" fmla="*/ 80366 h 604682"/>
                <a:gd name="connsiteX4" fmla="*/ 0 w 83583"/>
                <a:gd name="connsiteY4" fmla="*/ 7857 h 604682"/>
                <a:gd name="connsiteX5" fmla="*/ 7857 w 83583"/>
                <a:gd name="connsiteY5" fmla="*/ 0 h 604682"/>
                <a:gd name="connsiteX6" fmla="*/ 83584 w 83583"/>
                <a:gd name="connsiteY6" fmla="*/ 75822 h 604682"/>
                <a:gd name="connsiteX7" fmla="*/ 83584 w 83583"/>
                <a:gd name="connsiteY7" fmla="*/ 536433 h 604682"/>
                <a:gd name="connsiteX8" fmla="*/ 15429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15429" y="604682"/>
                  </a:moveTo>
                  <a:lnTo>
                    <a:pt x="7667" y="596825"/>
                  </a:lnTo>
                  <a:lnTo>
                    <a:pt x="72604" y="531889"/>
                  </a:lnTo>
                  <a:lnTo>
                    <a:pt x="72604" y="80366"/>
                  </a:lnTo>
                  <a:lnTo>
                    <a:pt x="0" y="7857"/>
                  </a:lnTo>
                  <a:lnTo>
                    <a:pt x="7857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056E1B1-B658-AFB2-94B2-1A1A8CB95332}"/>
                </a:ext>
              </a:extLst>
            </p:cNvPr>
            <p:cNvSpPr/>
            <p:nvPr/>
          </p:nvSpPr>
          <p:spPr>
            <a:xfrm>
              <a:off x="5796500" y="3351895"/>
              <a:ext cx="83584" cy="604682"/>
            </a:xfrm>
            <a:custGeom>
              <a:avLst/>
              <a:gdLst>
                <a:gd name="connsiteX0" fmla="*/ 75822 w 83584"/>
                <a:gd name="connsiteY0" fmla="*/ 604682 h 604682"/>
                <a:gd name="connsiteX1" fmla="*/ 0 w 83584"/>
                <a:gd name="connsiteY1" fmla="*/ 528860 h 604682"/>
                <a:gd name="connsiteX2" fmla="*/ 0 w 83584"/>
                <a:gd name="connsiteY2" fmla="*/ 68155 h 604682"/>
                <a:gd name="connsiteX3" fmla="*/ 68249 w 83584"/>
                <a:gd name="connsiteY3" fmla="*/ 0 h 604682"/>
                <a:gd name="connsiteX4" fmla="*/ 76012 w 83584"/>
                <a:gd name="connsiteY4" fmla="*/ 7857 h 604682"/>
                <a:gd name="connsiteX5" fmla="*/ 11076 w 83584"/>
                <a:gd name="connsiteY5" fmla="*/ 72793 h 604682"/>
                <a:gd name="connsiteX6" fmla="*/ 11076 w 83584"/>
                <a:gd name="connsiteY6" fmla="*/ 524317 h 604682"/>
                <a:gd name="connsiteX7" fmla="*/ 83584 w 83584"/>
                <a:gd name="connsiteY7" fmla="*/ 596825 h 604682"/>
                <a:gd name="connsiteX8" fmla="*/ 75822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75822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249" y="0"/>
                  </a:lnTo>
                  <a:lnTo>
                    <a:pt x="76012" y="7857"/>
                  </a:lnTo>
                  <a:lnTo>
                    <a:pt x="11076" y="72793"/>
                  </a:lnTo>
                  <a:lnTo>
                    <a:pt x="11076" y="524317"/>
                  </a:lnTo>
                  <a:lnTo>
                    <a:pt x="83584" y="596825"/>
                  </a:lnTo>
                  <a:lnTo>
                    <a:pt x="75822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03A918F-4F99-EEBA-A1B8-75496501AE9B}"/>
                </a:ext>
              </a:extLst>
            </p:cNvPr>
            <p:cNvSpPr/>
            <p:nvPr/>
          </p:nvSpPr>
          <p:spPr>
            <a:xfrm>
              <a:off x="635972" y="4273585"/>
              <a:ext cx="83583" cy="604682"/>
            </a:xfrm>
            <a:custGeom>
              <a:avLst/>
              <a:gdLst>
                <a:gd name="connsiteX0" fmla="*/ 15429 w 83583"/>
                <a:gd name="connsiteY0" fmla="*/ 604682 h 604682"/>
                <a:gd name="connsiteX1" fmla="*/ 7667 w 83583"/>
                <a:gd name="connsiteY1" fmla="*/ 596825 h 604682"/>
                <a:gd name="connsiteX2" fmla="*/ 72604 w 83583"/>
                <a:gd name="connsiteY2" fmla="*/ 531889 h 604682"/>
                <a:gd name="connsiteX3" fmla="*/ 72604 w 83583"/>
                <a:gd name="connsiteY3" fmla="*/ 80366 h 604682"/>
                <a:gd name="connsiteX4" fmla="*/ 0 w 83583"/>
                <a:gd name="connsiteY4" fmla="*/ 7857 h 604682"/>
                <a:gd name="connsiteX5" fmla="*/ 7857 w 83583"/>
                <a:gd name="connsiteY5" fmla="*/ 0 h 604682"/>
                <a:gd name="connsiteX6" fmla="*/ 83584 w 83583"/>
                <a:gd name="connsiteY6" fmla="*/ 75822 h 604682"/>
                <a:gd name="connsiteX7" fmla="*/ 83584 w 83583"/>
                <a:gd name="connsiteY7" fmla="*/ 536433 h 604682"/>
                <a:gd name="connsiteX8" fmla="*/ 15429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15429" y="604682"/>
                  </a:moveTo>
                  <a:lnTo>
                    <a:pt x="7667" y="596825"/>
                  </a:lnTo>
                  <a:lnTo>
                    <a:pt x="72604" y="531889"/>
                  </a:lnTo>
                  <a:lnTo>
                    <a:pt x="72604" y="80366"/>
                  </a:lnTo>
                  <a:lnTo>
                    <a:pt x="0" y="7857"/>
                  </a:lnTo>
                  <a:lnTo>
                    <a:pt x="7857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A42E5D4-9C53-E466-674D-EABA5386BDCE}"/>
                </a:ext>
              </a:extLst>
            </p:cNvPr>
            <p:cNvSpPr/>
            <p:nvPr/>
          </p:nvSpPr>
          <p:spPr>
            <a:xfrm>
              <a:off x="5796500" y="4273585"/>
              <a:ext cx="83584" cy="604682"/>
            </a:xfrm>
            <a:custGeom>
              <a:avLst/>
              <a:gdLst>
                <a:gd name="connsiteX0" fmla="*/ 75822 w 83584"/>
                <a:gd name="connsiteY0" fmla="*/ 604682 h 604682"/>
                <a:gd name="connsiteX1" fmla="*/ 0 w 83584"/>
                <a:gd name="connsiteY1" fmla="*/ 528860 h 604682"/>
                <a:gd name="connsiteX2" fmla="*/ 0 w 83584"/>
                <a:gd name="connsiteY2" fmla="*/ 68155 h 604682"/>
                <a:gd name="connsiteX3" fmla="*/ 68249 w 83584"/>
                <a:gd name="connsiteY3" fmla="*/ 0 h 604682"/>
                <a:gd name="connsiteX4" fmla="*/ 76012 w 83584"/>
                <a:gd name="connsiteY4" fmla="*/ 7857 h 604682"/>
                <a:gd name="connsiteX5" fmla="*/ 11076 w 83584"/>
                <a:gd name="connsiteY5" fmla="*/ 72793 h 604682"/>
                <a:gd name="connsiteX6" fmla="*/ 11076 w 83584"/>
                <a:gd name="connsiteY6" fmla="*/ 524317 h 604682"/>
                <a:gd name="connsiteX7" fmla="*/ 83584 w 83584"/>
                <a:gd name="connsiteY7" fmla="*/ 596825 h 604682"/>
                <a:gd name="connsiteX8" fmla="*/ 75822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75822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249" y="0"/>
                  </a:lnTo>
                  <a:lnTo>
                    <a:pt x="76012" y="7857"/>
                  </a:lnTo>
                  <a:lnTo>
                    <a:pt x="11076" y="72793"/>
                  </a:lnTo>
                  <a:lnTo>
                    <a:pt x="11076" y="524317"/>
                  </a:lnTo>
                  <a:lnTo>
                    <a:pt x="83584" y="596825"/>
                  </a:lnTo>
                  <a:lnTo>
                    <a:pt x="75822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8E0DFC4-2900-760E-08FC-489E1DF14AE8}"/>
                </a:ext>
              </a:extLst>
            </p:cNvPr>
            <p:cNvSpPr/>
            <p:nvPr/>
          </p:nvSpPr>
          <p:spPr>
            <a:xfrm>
              <a:off x="607527" y="5195276"/>
              <a:ext cx="83583" cy="604682"/>
            </a:xfrm>
            <a:custGeom>
              <a:avLst/>
              <a:gdLst>
                <a:gd name="connsiteX0" fmla="*/ 15429 w 83583"/>
                <a:gd name="connsiteY0" fmla="*/ 604682 h 604682"/>
                <a:gd name="connsiteX1" fmla="*/ 7667 w 83583"/>
                <a:gd name="connsiteY1" fmla="*/ 596825 h 604682"/>
                <a:gd name="connsiteX2" fmla="*/ 72604 w 83583"/>
                <a:gd name="connsiteY2" fmla="*/ 531889 h 604682"/>
                <a:gd name="connsiteX3" fmla="*/ 72604 w 83583"/>
                <a:gd name="connsiteY3" fmla="*/ 80366 h 604682"/>
                <a:gd name="connsiteX4" fmla="*/ 0 w 83583"/>
                <a:gd name="connsiteY4" fmla="*/ 7857 h 604682"/>
                <a:gd name="connsiteX5" fmla="*/ 7857 w 83583"/>
                <a:gd name="connsiteY5" fmla="*/ 0 h 604682"/>
                <a:gd name="connsiteX6" fmla="*/ 83584 w 83583"/>
                <a:gd name="connsiteY6" fmla="*/ 75822 h 604682"/>
                <a:gd name="connsiteX7" fmla="*/ 83584 w 83583"/>
                <a:gd name="connsiteY7" fmla="*/ 536433 h 604682"/>
                <a:gd name="connsiteX8" fmla="*/ 15429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15429" y="604682"/>
                  </a:moveTo>
                  <a:lnTo>
                    <a:pt x="7667" y="596825"/>
                  </a:lnTo>
                  <a:lnTo>
                    <a:pt x="72604" y="531889"/>
                  </a:lnTo>
                  <a:lnTo>
                    <a:pt x="72604" y="80366"/>
                  </a:lnTo>
                  <a:lnTo>
                    <a:pt x="0" y="7857"/>
                  </a:lnTo>
                  <a:lnTo>
                    <a:pt x="7857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59C86F5-CA87-22FF-FC68-5CFB51EAD684}"/>
                </a:ext>
              </a:extLst>
            </p:cNvPr>
            <p:cNvSpPr/>
            <p:nvPr/>
          </p:nvSpPr>
          <p:spPr>
            <a:xfrm>
              <a:off x="5768055" y="5195276"/>
              <a:ext cx="83584" cy="604682"/>
            </a:xfrm>
            <a:custGeom>
              <a:avLst/>
              <a:gdLst>
                <a:gd name="connsiteX0" fmla="*/ 75822 w 83584"/>
                <a:gd name="connsiteY0" fmla="*/ 604682 h 604682"/>
                <a:gd name="connsiteX1" fmla="*/ 0 w 83584"/>
                <a:gd name="connsiteY1" fmla="*/ 528860 h 604682"/>
                <a:gd name="connsiteX2" fmla="*/ 0 w 83584"/>
                <a:gd name="connsiteY2" fmla="*/ 68155 h 604682"/>
                <a:gd name="connsiteX3" fmla="*/ 68249 w 83584"/>
                <a:gd name="connsiteY3" fmla="*/ 0 h 604682"/>
                <a:gd name="connsiteX4" fmla="*/ 76012 w 83584"/>
                <a:gd name="connsiteY4" fmla="*/ 7857 h 604682"/>
                <a:gd name="connsiteX5" fmla="*/ 11076 w 83584"/>
                <a:gd name="connsiteY5" fmla="*/ 72793 h 604682"/>
                <a:gd name="connsiteX6" fmla="*/ 11076 w 83584"/>
                <a:gd name="connsiteY6" fmla="*/ 524317 h 604682"/>
                <a:gd name="connsiteX7" fmla="*/ 83584 w 83584"/>
                <a:gd name="connsiteY7" fmla="*/ 596825 h 604682"/>
                <a:gd name="connsiteX8" fmla="*/ 75822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75822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249" y="0"/>
                  </a:lnTo>
                  <a:lnTo>
                    <a:pt x="76012" y="7857"/>
                  </a:lnTo>
                  <a:lnTo>
                    <a:pt x="11076" y="72793"/>
                  </a:lnTo>
                  <a:lnTo>
                    <a:pt x="11076" y="524317"/>
                  </a:lnTo>
                  <a:lnTo>
                    <a:pt x="83584" y="596825"/>
                  </a:lnTo>
                  <a:lnTo>
                    <a:pt x="75822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B45F839-CC93-2D4C-875E-5DA6C7553639}"/>
                </a:ext>
              </a:extLst>
            </p:cNvPr>
            <p:cNvSpPr/>
            <p:nvPr/>
          </p:nvSpPr>
          <p:spPr>
            <a:xfrm>
              <a:off x="635972" y="1508515"/>
              <a:ext cx="83583" cy="604682"/>
            </a:xfrm>
            <a:custGeom>
              <a:avLst/>
              <a:gdLst>
                <a:gd name="connsiteX0" fmla="*/ 15429 w 83583"/>
                <a:gd name="connsiteY0" fmla="*/ 604682 h 604682"/>
                <a:gd name="connsiteX1" fmla="*/ 7667 w 83583"/>
                <a:gd name="connsiteY1" fmla="*/ 596825 h 604682"/>
                <a:gd name="connsiteX2" fmla="*/ 72604 w 83583"/>
                <a:gd name="connsiteY2" fmla="*/ 531889 h 604682"/>
                <a:gd name="connsiteX3" fmla="*/ 72604 w 83583"/>
                <a:gd name="connsiteY3" fmla="*/ 80366 h 604682"/>
                <a:gd name="connsiteX4" fmla="*/ 0 w 83583"/>
                <a:gd name="connsiteY4" fmla="*/ 7857 h 604682"/>
                <a:gd name="connsiteX5" fmla="*/ 7857 w 83583"/>
                <a:gd name="connsiteY5" fmla="*/ 0 h 604682"/>
                <a:gd name="connsiteX6" fmla="*/ 83584 w 83583"/>
                <a:gd name="connsiteY6" fmla="*/ 75822 h 604682"/>
                <a:gd name="connsiteX7" fmla="*/ 83584 w 83583"/>
                <a:gd name="connsiteY7" fmla="*/ 536433 h 604682"/>
                <a:gd name="connsiteX8" fmla="*/ 15429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15429" y="604682"/>
                  </a:moveTo>
                  <a:lnTo>
                    <a:pt x="7667" y="596825"/>
                  </a:lnTo>
                  <a:lnTo>
                    <a:pt x="72604" y="531889"/>
                  </a:lnTo>
                  <a:lnTo>
                    <a:pt x="72604" y="80366"/>
                  </a:lnTo>
                  <a:lnTo>
                    <a:pt x="0" y="7857"/>
                  </a:lnTo>
                  <a:lnTo>
                    <a:pt x="7857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C0BD024-B52E-95ED-93ED-1D040FB08D01}"/>
                </a:ext>
              </a:extLst>
            </p:cNvPr>
            <p:cNvSpPr/>
            <p:nvPr/>
          </p:nvSpPr>
          <p:spPr>
            <a:xfrm>
              <a:off x="635972" y="2430204"/>
              <a:ext cx="83583" cy="604682"/>
            </a:xfrm>
            <a:custGeom>
              <a:avLst/>
              <a:gdLst>
                <a:gd name="connsiteX0" fmla="*/ 15429 w 83583"/>
                <a:gd name="connsiteY0" fmla="*/ 604682 h 604682"/>
                <a:gd name="connsiteX1" fmla="*/ 7667 w 83583"/>
                <a:gd name="connsiteY1" fmla="*/ 596825 h 604682"/>
                <a:gd name="connsiteX2" fmla="*/ 72604 w 83583"/>
                <a:gd name="connsiteY2" fmla="*/ 531889 h 604682"/>
                <a:gd name="connsiteX3" fmla="*/ 72604 w 83583"/>
                <a:gd name="connsiteY3" fmla="*/ 80366 h 604682"/>
                <a:gd name="connsiteX4" fmla="*/ 0 w 83583"/>
                <a:gd name="connsiteY4" fmla="*/ 7857 h 604682"/>
                <a:gd name="connsiteX5" fmla="*/ 7857 w 83583"/>
                <a:gd name="connsiteY5" fmla="*/ 0 h 604682"/>
                <a:gd name="connsiteX6" fmla="*/ 83584 w 83583"/>
                <a:gd name="connsiteY6" fmla="*/ 75822 h 604682"/>
                <a:gd name="connsiteX7" fmla="*/ 83584 w 83583"/>
                <a:gd name="connsiteY7" fmla="*/ 536433 h 604682"/>
                <a:gd name="connsiteX8" fmla="*/ 15429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15429" y="604682"/>
                  </a:moveTo>
                  <a:lnTo>
                    <a:pt x="7667" y="596825"/>
                  </a:lnTo>
                  <a:lnTo>
                    <a:pt x="72604" y="531889"/>
                  </a:lnTo>
                  <a:lnTo>
                    <a:pt x="72604" y="80366"/>
                  </a:lnTo>
                  <a:lnTo>
                    <a:pt x="0" y="7857"/>
                  </a:lnTo>
                  <a:lnTo>
                    <a:pt x="7857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08432D-A330-3FEC-DFDB-E2B11D808221}"/>
                </a:ext>
              </a:extLst>
            </p:cNvPr>
            <p:cNvSpPr/>
            <p:nvPr/>
          </p:nvSpPr>
          <p:spPr>
            <a:xfrm>
              <a:off x="718893" y="1367378"/>
              <a:ext cx="5111684" cy="39378"/>
            </a:xfrm>
            <a:custGeom>
              <a:avLst/>
              <a:gdLst>
                <a:gd name="connsiteX0" fmla="*/ 7857 w 5111684"/>
                <a:gd name="connsiteY0" fmla="*/ 39378 h 39378"/>
                <a:gd name="connsiteX1" fmla="*/ 0 w 5111684"/>
                <a:gd name="connsiteY1" fmla="*/ 31521 h 39378"/>
                <a:gd name="connsiteX2" fmla="*/ 31616 w 5111684"/>
                <a:gd name="connsiteY2" fmla="*/ 0 h 39378"/>
                <a:gd name="connsiteX3" fmla="*/ 5083571 w 5111684"/>
                <a:gd name="connsiteY3" fmla="*/ 0 h 39378"/>
                <a:gd name="connsiteX4" fmla="*/ 5111685 w 5111684"/>
                <a:gd name="connsiteY4" fmla="*/ 28114 h 39378"/>
                <a:gd name="connsiteX5" fmla="*/ 5103923 w 5111684"/>
                <a:gd name="connsiteY5" fmla="*/ 35876 h 39378"/>
                <a:gd name="connsiteX6" fmla="*/ 5079027 w 5111684"/>
                <a:gd name="connsiteY6" fmla="*/ 10980 h 39378"/>
                <a:gd name="connsiteX7" fmla="*/ 36160 w 5111684"/>
                <a:gd name="connsiteY7" fmla="*/ 10980 h 39378"/>
                <a:gd name="connsiteX8" fmla="*/ 7857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7857" y="39378"/>
                  </a:moveTo>
                  <a:lnTo>
                    <a:pt x="0" y="31521"/>
                  </a:lnTo>
                  <a:lnTo>
                    <a:pt x="31616" y="0"/>
                  </a:lnTo>
                  <a:lnTo>
                    <a:pt x="5083571" y="0"/>
                  </a:lnTo>
                  <a:lnTo>
                    <a:pt x="5111685" y="28114"/>
                  </a:lnTo>
                  <a:lnTo>
                    <a:pt x="5103923" y="35876"/>
                  </a:lnTo>
                  <a:lnTo>
                    <a:pt x="5079027" y="10980"/>
                  </a:lnTo>
                  <a:lnTo>
                    <a:pt x="36160" y="10980"/>
                  </a:lnTo>
                  <a:lnTo>
                    <a:pt x="7857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C94729-24A6-05D5-DAED-95853FDFA461}"/>
                </a:ext>
              </a:extLst>
            </p:cNvPr>
            <p:cNvSpPr/>
            <p:nvPr/>
          </p:nvSpPr>
          <p:spPr>
            <a:xfrm>
              <a:off x="718893" y="2289067"/>
              <a:ext cx="5111684" cy="39378"/>
            </a:xfrm>
            <a:custGeom>
              <a:avLst/>
              <a:gdLst>
                <a:gd name="connsiteX0" fmla="*/ 7857 w 5111684"/>
                <a:gd name="connsiteY0" fmla="*/ 39378 h 39378"/>
                <a:gd name="connsiteX1" fmla="*/ 0 w 5111684"/>
                <a:gd name="connsiteY1" fmla="*/ 31521 h 39378"/>
                <a:gd name="connsiteX2" fmla="*/ 31616 w 5111684"/>
                <a:gd name="connsiteY2" fmla="*/ 0 h 39378"/>
                <a:gd name="connsiteX3" fmla="*/ 5083571 w 5111684"/>
                <a:gd name="connsiteY3" fmla="*/ 0 h 39378"/>
                <a:gd name="connsiteX4" fmla="*/ 5111685 w 5111684"/>
                <a:gd name="connsiteY4" fmla="*/ 28114 h 39378"/>
                <a:gd name="connsiteX5" fmla="*/ 5103923 w 5111684"/>
                <a:gd name="connsiteY5" fmla="*/ 35876 h 39378"/>
                <a:gd name="connsiteX6" fmla="*/ 5079027 w 5111684"/>
                <a:gd name="connsiteY6" fmla="*/ 10980 h 39378"/>
                <a:gd name="connsiteX7" fmla="*/ 36160 w 5111684"/>
                <a:gd name="connsiteY7" fmla="*/ 10980 h 39378"/>
                <a:gd name="connsiteX8" fmla="*/ 7857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7857" y="39378"/>
                  </a:moveTo>
                  <a:lnTo>
                    <a:pt x="0" y="31521"/>
                  </a:lnTo>
                  <a:lnTo>
                    <a:pt x="31616" y="0"/>
                  </a:lnTo>
                  <a:lnTo>
                    <a:pt x="5083571" y="0"/>
                  </a:lnTo>
                  <a:lnTo>
                    <a:pt x="5111685" y="28114"/>
                  </a:lnTo>
                  <a:lnTo>
                    <a:pt x="5103923" y="35876"/>
                  </a:lnTo>
                  <a:lnTo>
                    <a:pt x="5079027" y="10980"/>
                  </a:lnTo>
                  <a:lnTo>
                    <a:pt x="36160" y="10980"/>
                  </a:lnTo>
                  <a:lnTo>
                    <a:pt x="7857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A8B2687-8D04-F111-4A39-3431596CCBF1}"/>
                </a:ext>
              </a:extLst>
            </p:cNvPr>
            <p:cNvSpPr/>
            <p:nvPr/>
          </p:nvSpPr>
          <p:spPr>
            <a:xfrm>
              <a:off x="718893" y="3210758"/>
              <a:ext cx="5111684" cy="39378"/>
            </a:xfrm>
            <a:custGeom>
              <a:avLst/>
              <a:gdLst>
                <a:gd name="connsiteX0" fmla="*/ 7857 w 5111684"/>
                <a:gd name="connsiteY0" fmla="*/ 39378 h 39378"/>
                <a:gd name="connsiteX1" fmla="*/ 0 w 5111684"/>
                <a:gd name="connsiteY1" fmla="*/ 31521 h 39378"/>
                <a:gd name="connsiteX2" fmla="*/ 31616 w 5111684"/>
                <a:gd name="connsiteY2" fmla="*/ 0 h 39378"/>
                <a:gd name="connsiteX3" fmla="*/ 5083571 w 5111684"/>
                <a:gd name="connsiteY3" fmla="*/ 0 h 39378"/>
                <a:gd name="connsiteX4" fmla="*/ 5111685 w 5111684"/>
                <a:gd name="connsiteY4" fmla="*/ 28114 h 39378"/>
                <a:gd name="connsiteX5" fmla="*/ 5103923 w 5111684"/>
                <a:gd name="connsiteY5" fmla="*/ 35876 h 39378"/>
                <a:gd name="connsiteX6" fmla="*/ 5079027 w 5111684"/>
                <a:gd name="connsiteY6" fmla="*/ 10980 h 39378"/>
                <a:gd name="connsiteX7" fmla="*/ 36160 w 5111684"/>
                <a:gd name="connsiteY7" fmla="*/ 10980 h 39378"/>
                <a:gd name="connsiteX8" fmla="*/ 7857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7857" y="39378"/>
                  </a:moveTo>
                  <a:lnTo>
                    <a:pt x="0" y="31521"/>
                  </a:lnTo>
                  <a:lnTo>
                    <a:pt x="31616" y="0"/>
                  </a:lnTo>
                  <a:lnTo>
                    <a:pt x="5083571" y="0"/>
                  </a:lnTo>
                  <a:lnTo>
                    <a:pt x="5111685" y="28114"/>
                  </a:lnTo>
                  <a:lnTo>
                    <a:pt x="5103923" y="35876"/>
                  </a:lnTo>
                  <a:lnTo>
                    <a:pt x="5079027" y="10980"/>
                  </a:lnTo>
                  <a:lnTo>
                    <a:pt x="36160" y="10980"/>
                  </a:lnTo>
                  <a:lnTo>
                    <a:pt x="7857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6A10B94-5CAC-2CB1-E9C1-7BC5A6566B29}"/>
                </a:ext>
              </a:extLst>
            </p:cNvPr>
            <p:cNvSpPr/>
            <p:nvPr/>
          </p:nvSpPr>
          <p:spPr>
            <a:xfrm>
              <a:off x="718893" y="4132448"/>
              <a:ext cx="5111684" cy="39378"/>
            </a:xfrm>
            <a:custGeom>
              <a:avLst/>
              <a:gdLst>
                <a:gd name="connsiteX0" fmla="*/ 7857 w 5111684"/>
                <a:gd name="connsiteY0" fmla="*/ 39378 h 39378"/>
                <a:gd name="connsiteX1" fmla="*/ 0 w 5111684"/>
                <a:gd name="connsiteY1" fmla="*/ 31521 h 39378"/>
                <a:gd name="connsiteX2" fmla="*/ 31616 w 5111684"/>
                <a:gd name="connsiteY2" fmla="*/ 0 h 39378"/>
                <a:gd name="connsiteX3" fmla="*/ 5083571 w 5111684"/>
                <a:gd name="connsiteY3" fmla="*/ 0 h 39378"/>
                <a:gd name="connsiteX4" fmla="*/ 5111685 w 5111684"/>
                <a:gd name="connsiteY4" fmla="*/ 28114 h 39378"/>
                <a:gd name="connsiteX5" fmla="*/ 5103923 w 5111684"/>
                <a:gd name="connsiteY5" fmla="*/ 35876 h 39378"/>
                <a:gd name="connsiteX6" fmla="*/ 5079027 w 5111684"/>
                <a:gd name="connsiteY6" fmla="*/ 10980 h 39378"/>
                <a:gd name="connsiteX7" fmla="*/ 36160 w 5111684"/>
                <a:gd name="connsiteY7" fmla="*/ 10980 h 39378"/>
                <a:gd name="connsiteX8" fmla="*/ 7857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7857" y="39378"/>
                  </a:moveTo>
                  <a:lnTo>
                    <a:pt x="0" y="31521"/>
                  </a:lnTo>
                  <a:lnTo>
                    <a:pt x="31616" y="0"/>
                  </a:lnTo>
                  <a:lnTo>
                    <a:pt x="5083571" y="0"/>
                  </a:lnTo>
                  <a:lnTo>
                    <a:pt x="5111685" y="28114"/>
                  </a:lnTo>
                  <a:lnTo>
                    <a:pt x="5103923" y="35876"/>
                  </a:lnTo>
                  <a:lnTo>
                    <a:pt x="5079027" y="10980"/>
                  </a:lnTo>
                  <a:lnTo>
                    <a:pt x="36160" y="10980"/>
                  </a:lnTo>
                  <a:lnTo>
                    <a:pt x="7857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3B20E6-E5CF-09E5-E5C0-30405FF392E4}"/>
                </a:ext>
              </a:extLst>
            </p:cNvPr>
            <p:cNvSpPr/>
            <p:nvPr/>
          </p:nvSpPr>
          <p:spPr>
            <a:xfrm>
              <a:off x="690448" y="5054139"/>
              <a:ext cx="5111684" cy="39378"/>
            </a:xfrm>
            <a:custGeom>
              <a:avLst/>
              <a:gdLst>
                <a:gd name="connsiteX0" fmla="*/ 7857 w 5111684"/>
                <a:gd name="connsiteY0" fmla="*/ 39378 h 39378"/>
                <a:gd name="connsiteX1" fmla="*/ 0 w 5111684"/>
                <a:gd name="connsiteY1" fmla="*/ 31521 h 39378"/>
                <a:gd name="connsiteX2" fmla="*/ 31616 w 5111684"/>
                <a:gd name="connsiteY2" fmla="*/ 0 h 39378"/>
                <a:gd name="connsiteX3" fmla="*/ 5083571 w 5111684"/>
                <a:gd name="connsiteY3" fmla="*/ 0 h 39378"/>
                <a:gd name="connsiteX4" fmla="*/ 5111685 w 5111684"/>
                <a:gd name="connsiteY4" fmla="*/ 28114 h 39378"/>
                <a:gd name="connsiteX5" fmla="*/ 5103923 w 5111684"/>
                <a:gd name="connsiteY5" fmla="*/ 35876 h 39378"/>
                <a:gd name="connsiteX6" fmla="*/ 5079027 w 5111684"/>
                <a:gd name="connsiteY6" fmla="*/ 10980 h 39378"/>
                <a:gd name="connsiteX7" fmla="*/ 36160 w 5111684"/>
                <a:gd name="connsiteY7" fmla="*/ 10980 h 39378"/>
                <a:gd name="connsiteX8" fmla="*/ 7857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7857" y="39378"/>
                  </a:moveTo>
                  <a:lnTo>
                    <a:pt x="0" y="31521"/>
                  </a:lnTo>
                  <a:lnTo>
                    <a:pt x="31616" y="0"/>
                  </a:lnTo>
                  <a:lnTo>
                    <a:pt x="5083571" y="0"/>
                  </a:lnTo>
                  <a:lnTo>
                    <a:pt x="5111685" y="28114"/>
                  </a:lnTo>
                  <a:lnTo>
                    <a:pt x="5103923" y="35876"/>
                  </a:lnTo>
                  <a:lnTo>
                    <a:pt x="5079027" y="10980"/>
                  </a:lnTo>
                  <a:lnTo>
                    <a:pt x="36160" y="10980"/>
                  </a:lnTo>
                  <a:lnTo>
                    <a:pt x="7857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488C4E5-1F77-9E58-D3AF-338B10F09D98}"/>
                </a:ext>
              </a:extLst>
            </p:cNvPr>
            <p:cNvSpPr/>
            <p:nvPr/>
          </p:nvSpPr>
          <p:spPr>
            <a:xfrm>
              <a:off x="562516" y="1391800"/>
              <a:ext cx="200582" cy="204463"/>
            </a:xfrm>
            <a:custGeom>
              <a:avLst/>
              <a:gdLst>
                <a:gd name="connsiteX0" fmla="*/ 0 w 200582"/>
                <a:gd name="connsiteY0" fmla="*/ 86424 h 204463"/>
                <a:gd name="connsiteX1" fmla="*/ 86518 w 200582"/>
                <a:gd name="connsiteY1" fmla="*/ 0 h 204463"/>
                <a:gd name="connsiteX2" fmla="*/ 200583 w 200582"/>
                <a:gd name="connsiteY2" fmla="*/ 0 h 204463"/>
                <a:gd name="connsiteX3" fmla="*/ 200583 w 200582"/>
                <a:gd name="connsiteY3" fmla="*/ 43165 h 204463"/>
                <a:gd name="connsiteX4" fmla="*/ 39284 w 200582"/>
                <a:gd name="connsiteY4" fmla="*/ 204464 h 204463"/>
                <a:gd name="connsiteX5" fmla="*/ 0 w 200582"/>
                <a:gd name="connsiteY5" fmla="*/ 204464 h 204463"/>
                <a:gd name="connsiteX6" fmla="*/ 0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0" y="86424"/>
                  </a:moveTo>
                  <a:lnTo>
                    <a:pt x="86518" y="0"/>
                  </a:lnTo>
                  <a:lnTo>
                    <a:pt x="200583" y="0"/>
                  </a:lnTo>
                  <a:lnTo>
                    <a:pt x="200583" y="43165"/>
                  </a:lnTo>
                  <a:lnTo>
                    <a:pt x="39284" y="204464"/>
                  </a:lnTo>
                  <a:lnTo>
                    <a:pt x="0" y="204464"/>
                  </a:lnTo>
                  <a:lnTo>
                    <a:pt x="0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6718D1A-350B-BFAB-69A2-A9EBF0198303}"/>
                </a:ext>
              </a:extLst>
            </p:cNvPr>
            <p:cNvSpPr/>
            <p:nvPr/>
          </p:nvSpPr>
          <p:spPr>
            <a:xfrm>
              <a:off x="5769806" y="1391800"/>
              <a:ext cx="200582" cy="204463"/>
            </a:xfrm>
            <a:custGeom>
              <a:avLst/>
              <a:gdLst>
                <a:gd name="connsiteX0" fmla="*/ 200583 w 200582"/>
                <a:gd name="connsiteY0" fmla="*/ 86424 h 204463"/>
                <a:gd name="connsiteX1" fmla="*/ 114065 w 200582"/>
                <a:gd name="connsiteY1" fmla="*/ 0 h 204463"/>
                <a:gd name="connsiteX2" fmla="*/ 0 w 200582"/>
                <a:gd name="connsiteY2" fmla="*/ 0 h 204463"/>
                <a:gd name="connsiteX3" fmla="*/ 0 w 200582"/>
                <a:gd name="connsiteY3" fmla="*/ 43165 h 204463"/>
                <a:gd name="connsiteX4" fmla="*/ 161299 w 200582"/>
                <a:gd name="connsiteY4" fmla="*/ 204464 h 204463"/>
                <a:gd name="connsiteX5" fmla="*/ 200583 w 200582"/>
                <a:gd name="connsiteY5" fmla="*/ 204464 h 204463"/>
                <a:gd name="connsiteX6" fmla="*/ 200583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200583" y="86424"/>
                  </a:moveTo>
                  <a:lnTo>
                    <a:pt x="114065" y="0"/>
                  </a:lnTo>
                  <a:lnTo>
                    <a:pt x="0" y="0"/>
                  </a:lnTo>
                  <a:lnTo>
                    <a:pt x="0" y="43165"/>
                  </a:lnTo>
                  <a:lnTo>
                    <a:pt x="161299" y="204464"/>
                  </a:lnTo>
                  <a:lnTo>
                    <a:pt x="200583" y="204464"/>
                  </a:lnTo>
                  <a:lnTo>
                    <a:pt x="200583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88F970-7150-7620-F7B9-C6D16E73651A}"/>
                </a:ext>
              </a:extLst>
            </p:cNvPr>
            <p:cNvSpPr/>
            <p:nvPr/>
          </p:nvSpPr>
          <p:spPr>
            <a:xfrm>
              <a:off x="5769806" y="2020526"/>
              <a:ext cx="200582" cy="204558"/>
            </a:xfrm>
            <a:custGeom>
              <a:avLst/>
              <a:gdLst>
                <a:gd name="connsiteX0" fmla="*/ 200583 w 200582"/>
                <a:gd name="connsiteY0" fmla="*/ 118040 h 204558"/>
                <a:gd name="connsiteX1" fmla="*/ 114065 w 200582"/>
                <a:gd name="connsiteY1" fmla="*/ 204558 h 204558"/>
                <a:gd name="connsiteX2" fmla="*/ 0 w 200582"/>
                <a:gd name="connsiteY2" fmla="*/ 204558 h 204558"/>
                <a:gd name="connsiteX3" fmla="*/ 0 w 200582"/>
                <a:gd name="connsiteY3" fmla="*/ 161299 h 204558"/>
                <a:gd name="connsiteX4" fmla="*/ 161299 w 200582"/>
                <a:gd name="connsiteY4" fmla="*/ 0 h 204558"/>
                <a:gd name="connsiteX5" fmla="*/ 200583 w 200582"/>
                <a:gd name="connsiteY5" fmla="*/ 0 h 204558"/>
                <a:gd name="connsiteX6" fmla="*/ 200583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200583" y="118040"/>
                  </a:moveTo>
                  <a:lnTo>
                    <a:pt x="114065" y="204558"/>
                  </a:lnTo>
                  <a:lnTo>
                    <a:pt x="0" y="204558"/>
                  </a:lnTo>
                  <a:lnTo>
                    <a:pt x="0" y="161299"/>
                  </a:lnTo>
                  <a:lnTo>
                    <a:pt x="161299" y="0"/>
                  </a:lnTo>
                  <a:lnTo>
                    <a:pt x="200583" y="0"/>
                  </a:lnTo>
                  <a:lnTo>
                    <a:pt x="200583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3ABE545-900F-D4B9-C754-7FC1659614C3}"/>
                </a:ext>
              </a:extLst>
            </p:cNvPr>
            <p:cNvSpPr/>
            <p:nvPr/>
          </p:nvSpPr>
          <p:spPr>
            <a:xfrm>
              <a:off x="562516" y="2020526"/>
              <a:ext cx="200582" cy="204558"/>
            </a:xfrm>
            <a:custGeom>
              <a:avLst/>
              <a:gdLst>
                <a:gd name="connsiteX0" fmla="*/ 0 w 200582"/>
                <a:gd name="connsiteY0" fmla="*/ 118040 h 204558"/>
                <a:gd name="connsiteX1" fmla="*/ 86518 w 200582"/>
                <a:gd name="connsiteY1" fmla="*/ 204558 h 204558"/>
                <a:gd name="connsiteX2" fmla="*/ 200583 w 200582"/>
                <a:gd name="connsiteY2" fmla="*/ 204558 h 204558"/>
                <a:gd name="connsiteX3" fmla="*/ 200583 w 200582"/>
                <a:gd name="connsiteY3" fmla="*/ 161299 h 204558"/>
                <a:gd name="connsiteX4" fmla="*/ 39284 w 200582"/>
                <a:gd name="connsiteY4" fmla="*/ 0 h 204558"/>
                <a:gd name="connsiteX5" fmla="*/ 0 w 200582"/>
                <a:gd name="connsiteY5" fmla="*/ 0 h 204558"/>
                <a:gd name="connsiteX6" fmla="*/ 0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0" y="118040"/>
                  </a:moveTo>
                  <a:lnTo>
                    <a:pt x="86518" y="204558"/>
                  </a:lnTo>
                  <a:lnTo>
                    <a:pt x="200583" y="204558"/>
                  </a:lnTo>
                  <a:lnTo>
                    <a:pt x="200583" y="161299"/>
                  </a:lnTo>
                  <a:lnTo>
                    <a:pt x="39284" y="0"/>
                  </a:lnTo>
                  <a:lnTo>
                    <a:pt x="0" y="0"/>
                  </a:lnTo>
                  <a:lnTo>
                    <a:pt x="0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BFC930B-C945-8655-A6DB-34BF3DD99DB6}"/>
                </a:ext>
              </a:extLst>
            </p:cNvPr>
            <p:cNvSpPr/>
            <p:nvPr/>
          </p:nvSpPr>
          <p:spPr>
            <a:xfrm>
              <a:off x="718893" y="2216186"/>
              <a:ext cx="5111684" cy="39378"/>
            </a:xfrm>
            <a:custGeom>
              <a:avLst/>
              <a:gdLst>
                <a:gd name="connsiteX0" fmla="*/ 5080163 w 5111684"/>
                <a:gd name="connsiteY0" fmla="*/ 39378 h 39378"/>
                <a:gd name="connsiteX1" fmla="*/ 28114 w 5111684"/>
                <a:gd name="connsiteY1" fmla="*/ 39378 h 39378"/>
                <a:gd name="connsiteX2" fmla="*/ 0 w 5111684"/>
                <a:gd name="connsiteY2" fmla="*/ 11359 h 39378"/>
                <a:gd name="connsiteX3" fmla="*/ 7857 w 5111684"/>
                <a:gd name="connsiteY3" fmla="*/ 3502 h 39378"/>
                <a:gd name="connsiteX4" fmla="*/ 32752 w 5111684"/>
                <a:gd name="connsiteY4" fmla="*/ 28398 h 39378"/>
                <a:gd name="connsiteX5" fmla="*/ 5075620 w 5111684"/>
                <a:gd name="connsiteY5" fmla="*/ 28398 h 39378"/>
                <a:gd name="connsiteX6" fmla="*/ 5103923 w 5111684"/>
                <a:gd name="connsiteY6" fmla="*/ 0 h 39378"/>
                <a:gd name="connsiteX7" fmla="*/ 5111685 w 5111684"/>
                <a:gd name="connsiteY7" fmla="*/ 7857 h 39378"/>
                <a:gd name="connsiteX8" fmla="*/ 5080163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5080163" y="39378"/>
                  </a:moveTo>
                  <a:lnTo>
                    <a:pt x="28114" y="39378"/>
                  </a:lnTo>
                  <a:lnTo>
                    <a:pt x="0" y="11359"/>
                  </a:lnTo>
                  <a:lnTo>
                    <a:pt x="7857" y="3502"/>
                  </a:lnTo>
                  <a:lnTo>
                    <a:pt x="32752" y="28398"/>
                  </a:lnTo>
                  <a:lnTo>
                    <a:pt x="5075620" y="28398"/>
                  </a:lnTo>
                  <a:lnTo>
                    <a:pt x="5103923" y="0"/>
                  </a:lnTo>
                  <a:lnTo>
                    <a:pt x="5111685" y="7857"/>
                  </a:lnTo>
                  <a:lnTo>
                    <a:pt x="5080163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7CB3936-F569-A1D8-2D75-9728D558A6FC}"/>
                </a:ext>
              </a:extLst>
            </p:cNvPr>
            <p:cNvSpPr/>
            <p:nvPr/>
          </p:nvSpPr>
          <p:spPr>
            <a:xfrm>
              <a:off x="5951552" y="1508515"/>
              <a:ext cx="83584" cy="604682"/>
            </a:xfrm>
            <a:custGeom>
              <a:avLst/>
              <a:gdLst>
                <a:gd name="connsiteX0" fmla="*/ 15429 w 83584"/>
                <a:gd name="connsiteY0" fmla="*/ 604682 h 604682"/>
                <a:gd name="connsiteX1" fmla="*/ 7573 w 83584"/>
                <a:gd name="connsiteY1" fmla="*/ 596825 h 604682"/>
                <a:gd name="connsiteX2" fmla="*/ 72509 w 83584"/>
                <a:gd name="connsiteY2" fmla="*/ 531889 h 604682"/>
                <a:gd name="connsiteX3" fmla="*/ 72509 w 83584"/>
                <a:gd name="connsiteY3" fmla="*/ 80366 h 604682"/>
                <a:gd name="connsiteX4" fmla="*/ 0 w 83584"/>
                <a:gd name="connsiteY4" fmla="*/ 7857 h 604682"/>
                <a:gd name="connsiteX5" fmla="*/ 7762 w 83584"/>
                <a:gd name="connsiteY5" fmla="*/ 0 h 604682"/>
                <a:gd name="connsiteX6" fmla="*/ 83584 w 83584"/>
                <a:gd name="connsiteY6" fmla="*/ 75822 h 604682"/>
                <a:gd name="connsiteX7" fmla="*/ 83584 w 83584"/>
                <a:gd name="connsiteY7" fmla="*/ 536433 h 604682"/>
                <a:gd name="connsiteX8" fmla="*/ 15429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15429" y="604682"/>
                  </a:moveTo>
                  <a:lnTo>
                    <a:pt x="7573" y="596825"/>
                  </a:lnTo>
                  <a:lnTo>
                    <a:pt x="72509" y="531889"/>
                  </a:lnTo>
                  <a:lnTo>
                    <a:pt x="72509" y="80366"/>
                  </a:lnTo>
                  <a:lnTo>
                    <a:pt x="0" y="7857"/>
                  </a:lnTo>
                  <a:lnTo>
                    <a:pt x="7762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D316F6F-0F0A-D7EB-3D72-57E7C4D8953C}"/>
                </a:ext>
              </a:extLst>
            </p:cNvPr>
            <p:cNvSpPr/>
            <p:nvPr/>
          </p:nvSpPr>
          <p:spPr>
            <a:xfrm>
              <a:off x="501650" y="1508515"/>
              <a:ext cx="83583" cy="604682"/>
            </a:xfrm>
            <a:custGeom>
              <a:avLst/>
              <a:gdLst>
                <a:gd name="connsiteX0" fmla="*/ 75727 w 83583"/>
                <a:gd name="connsiteY0" fmla="*/ 604682 h 604682"/>
                <a:gd name="connsiteX1" fmla="*/ 0 w 83583"/>
                <a:gd name="connsiteY1" fmla="*/ 528860 h 604682"/>
                <a:gd name="connsiteX2" fmla="*/ 0 w 83583"/>
                <a:gd name="connsiteY2" fmla="*/ 68155 h 604682"/>
                <a:gd name="connsiteX3" fmla="*/ 68155 w 83583"/>
                <a:gd name="connsiteY3" fmla="*/ 0 h 604682"/>
                <a:gd name="connsiteX4" fmla="*/ 76011 w 83583"/>
                <a:gd name="connsiteY4" fmla="*/ 7857 h 604682"/>
                <a:gd name="connsiteX5" fmla="*/ 11075 w 83583"/>
                <a:gd name="connsiteY5" fmla="*/ 72793 h 604682"/>
                <a:gd name="connsiteX6" fmla="*/ 11075 w 83583"/>
                <a:gd name="connsiteY6" fmla="*/ 524317 h 604682"/>
                <a:gd name="connsiteX7" fmla="*/ 83584 w 83583"/>
                <a:gd name="connsiteY7" fmla="*/ 596825 h 604682"/>
                <a:gd name="connsiteX8" fmla="*/ 75727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75727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155" y="0"/>
                  </a:lnTo>
                  <a:lnTo>
                    <a:pt x="76011" y="7857"/>
                  </a:lnTo>
                  <a:lnTo>
                    <a:pt x="11075" y="72793"/>
                  </a:lnTo>
                  <a:lnTo>
                    <a:pt x="11075" y="524317"/>
                  </a:lnTo>
                  <a:lnTo>
                    <a:pt x="83584" y="596825"/>
                  </a:lnTo>
                  <a:lnTo>
                    <a:pt x="75727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3EE3BE-7C41-166F-8739-9C4F3311E3BC}"/>
                </a:ext>
              </a:extLst>
            </p:cNvPr>
            <p:cNvSpPr/>
            <p:nvPr/>
          </p:nvSpPr>
          <p:spPr>
            <a:xfrm>
              <a:off x="767075" y="1344755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66DB4A-E88C-9587-388B-FCCFD9E5DD13}"/>
                </a:ext>
              </a:extLst>
            </p:cNvPr>
            <p:cNvSpPr/>
            <p:nvPr/>
          </p:nvSpPr>
          <p:spPr>
            <a:xfrm>
              <a:off x="704410" y="1409218"/>
              <a:ext cx="5122097" cy="807536"/>
            </a:xfrm>
            <a:custGeom>
              <a:avLst/>
              <a:gdLst>
                <a:gd name="connsiteX0" fmla="*/ 0 w 5122097"/>
                <a:gd name="connsiteY0" fmla="*/ 118892 h 807536"/>
                <a:gd name="connsiteX1" fmla="*/ 39567 w 5122097"/>
                <a:gd name="connsiteY1" fmla="*/ 158459 h 807536"/>
                <a:gd name="connsiteX2" fmla="*/ 39567 w 5122097"/>
                <a:gd name="connsiteY2" fmla="*/ 657407 h 807536"/>
                <a:gd name="connsiteX3" fmla="*/ 9182 w 5122097"/>
                <a:gd name="connsiteY3" fmla="*/ 687793 h 807536"/>
                <a:gd name="connsiteX4" fmla="*/ 81501 w 5122097"/>
                <a:gd name="connsiteY4" fmla="*/ 760112 h 807536"/>
                <a:gd name="connsiteX5" fmla="*/ 81501 w 5122097"/>
                <a:gd name="connsiteY5" fmla="*/ 807536 h 807536"/>
                <a:gd name="connsiteX6" fmla="*/ 5049210 w 5122097"/>
                <a:gd name="connsiteY6" fmla="*/ 807536 h 807536"/>
                <a:gd name="connsiteX7" fmla="*/ 5049210 w 5122097"/>
                <a:gd name="connsiteY7" fmla="*/ 759639 h 807536"/>
                <a:gd name="connsiteX8" fmla="*/ 5122097 w 5122097"/>
                <a:gd name="connsiteY8" fmla="*/ 686752 h 807536"/>
                <a:gd name="connsiteX9" fmla="*/ 5068993 w 5122097"/>
                <a:gd name="connsiteY9" fmla="*/ 633553 h 807536"/>
                <a:gd name="connsiteX10" fmla="*/ 5068993 w 5122097"/>
                <a:gd name="connsiteY10" fmla="*/ 154768 h 807536"/>
                <a:gd name="connsiteX11" fmla="*/ 5113673 w 5122097"/>
                <a:gd name="connsiteY11" fmla="*/ 110089 h 807536"/>
                <a:gd name="connsiteX12" fmla="*/ 5046275 w 5122097"/>
                <a:gd name="connsiteY12" fmla="*/ 42597 h 807536"/>
                <a:gd name="connsiteX13" fmla="*/ 5046275 w 5122097"/>
                <a:gd name="connsiteY13" fmla="*/ 0 h 807536"/>
                <a:gd name="connsiteX14" fmla="*/ 82921 w 5122097"/>
                <a:gd name="connsiteY14" fmla="*/ 0 h 807536"/>
                <a:gd name="connsiteX15" fmla="*/ 82921 w 5122097"/>
                <a:gd name="connsiteY15" fmla="*/ 41461 h 807536"/>
                <a:gd name="connsiteX16" fmla="*/ 0 w 5122097"/>
                <a:gd name="connsiteY16" fmla="*/ 118892 h 80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22097" h="807536">
                  <a:moveTo>
                    <a:pt x="0" y="118892"/>
                  </a:moveTo>
                  <a:lnTo>
                    <a:pt x="39567" y="158459"/>
                  </a:lnTo>
                  <a:lnTo>
                    <a:pt x="39567" y="657407"/>
                  </a:lnTo>
                  <a:lnTo>
                    <a:pt x="9182" y="687793"/>
                  </a:lnTo>
                  <a:lnTo>
                    <a:pt x="81501" y="760112"/>
                  </a:lnTo>
                  <a:lnTo>
                    <a:pt x="81501" y="807536"/>
                  </a:lnTo>
                  <a:lnTo>
                    <a:pt x="5049210" y="807536"/>
                  </a:lnTo>
                  <a:lnTo>
                    <a:pt x="5049210" y="759639"/>
                  </a:lnTo>
                  <a:lnTo>
                    <a:pt x="5122097" y="686752"/>
                  </a:lnTo>
                  <a:lnTo>
                    <a:pt x="5068993" y="633553"/>
                  </a:lnTo>
                  <a:lnTo>
                    <a:pt x="5068993" y="154768"/>
                  </a:lnTo>
                  <a:lnTo>
                    <a:pt x="5113673" y="110089"/>
                  </a:lnTo>
                  <a:lnTo>
                    <a:pt x="5046275" y="42597"/>
                  </a:lnTo>
                  <a:lnTo>
                    <a:pt x="5046275" y="0"/>
                  </a:lnTo>
                  <a:lnTo>
                    <a:pt x="82921" y="0"/>
                  </a:lnTo>
                  <a:lnTo>
                    <a:pt x="82921" y="41461"/>
                  </a:lnTo>
                  <a:lnTo>
                    <a:pt x="0" y="11889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437885-F6D5-B161-BBB1-32BBE425C91C}"/>
                </a:ext>
              </a:extLst>
            </p:cNvPr>
            <p:cNvSpPr/>
            <p:nvPr/>
          </p:nvSpPr>
          <p:spPr>
            <a:xfrm>
              <a:off x="810334" y="1221604"/>
              <a:ext cx="4903623" cy="83773"/>
            </a:xfrm>
            <a:custGeom>
              <a:avLst/>
              <a:gdLst>
                <a:gd name="connsiteX0" fmla="*/ 0 w 4903623"/>
                <a:gd name="connsiteY0" fmla="*/ 83773 h 83773"/>
                <a:gd name="connsiteX1" fmla="*/ 83773 w 4903623"/>
                <a:gd name="connsiteY1" fmla="*/ 0 h 83773"/>
                <a:gd name="connsiteX2" fmla="*/ 83773 w 4903623"/>
                <a:gd name="connsiteY2" fmla="*/ 82259 h 83773"/>
                <a:gd name="connsiteX3" fmla="*/ 214971 w 4903623"/>
                <a:gd name="connsiteY3" fmla="*/ 82259 h 83773"/>
                <a:gd name="connsiteX4" fmla="*/ 296283 w 4903623"/>
                <a:gd name="connsiteY4" fmla="*/ 38716 h 83773"/>
                <a:gd name="connsiteX5" fmla="*/ 4534359 w 4903623"/>
                <a:gd name="connsiteY5" fmla="*/ 38716 h 83773"/>
                <a:gd name="connsiteX6" fmla="*/ 4562946 w 4903623"/>
                <a:gd name="connsiteY6" fmla="*/ 10129 h 83773"/>
                <a:gd name="connsiteX7" fmla="*/ 4834807 w 4903623"/>
                <a:gd name="connsiteY7" fmla="*/ 10129 h 83773"/>
                <a:gd name="connsiteX8" fmla="*/ 4903624 w 4903623"/>
                <a:gd name="connsiteY8" fmla="*/ 78946 h 83773"/>
                <a:gd name="connsiteX9" fmla="*/ 0 w 4903623"/>
                <a:gd name="connsiteY9" fmla="*/ 83773 h 8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03623" h="83773">
                  <a:moveTo>
                    <a:pt x="0" y="83773"/>
                  </a:moveTo>
                  <a:lnTo>
                    <a:pt x="83773" y="0"/>
                  </a:lnTo>
                  <a:lnTo>
                    <a:pt x="83773" y="82259"/>
                  </a:lnTo>
                  <a:lnTo>
                    <a:pt x="214971" y="82259"/>
                  </a:lnTo>
                  <a:lnTo>
                    <a:pt x="296283" y="38716"/>
                  </a:lnTo>
                  <a:lnTo>
                    <a:pt x="4534359" y="38716"/>
                  </a:lnTo>
                  <a:lnTo>
                    <a:pt x="4562946" y="10129"/>
                  </a:lnTo>
                  <a:lnTo>
                    <a:pt x="4834807" y="10129"/>
                  </a:lnTo>
                  <a:lnTo>
                    <a:pt x="4903624" y="78946"/>
                  </a:lnTo>
                  <a:lnTo>
                    <a:pt x="0" y="83773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B5F7E2-B164-86BF-38B0-A174FE0F15C2}"/>
                </a:ext>
              </a:extLst>
            </p:cNvPr>
            <p:cNvSpPr/>
            <p:nvPr/>
          </p:nvSpPr>
          <p:spPr>
            <a:xfrm>
              <a:off x="562516" y="2313489"/>
              <a:ext cx="200582" cy="204463"/>
            </a:xfrm>
            <a:custGeom>
              <a:avLst/>
              <a:gdLst>
                <a:gd name="connsiteX0" fmla="*/ 0 w 200582"/>
                <a:gd name="connsiteY0" fmla="*/ 86424 h 204463"/>
                <a:gd name="connsiteX1" fmla="*/ 86518 w 200582"/>
                <a:gd name="connsiteY1" fmla="*/ 0 h 204463"/>
                <a:gd name="connsiteX2" fmla="*/ 200583 w 200582"/>
                <a:gd name="connsiteY2" fmla="*/ 0 h 204463"/>
                <a:gd name="connsiteX3" fmla="*/ 200583 w 200582"/>
                <a:gd name="connsiteY3" fmla="*/ 43165 h 204463"/>
                <a:gd name="connsiteX4" fmla="*/ 39284 w 200582"/>
                <a:gd name="connsiteY4" fmla="*/ 204464 h 204463"/>
                <a:gd name="connsiteX5" fmla="*/ 0 w 200582"/>
                <a:gd name="connsiteY5" fmla="*/ 204464 h 204463"/>
                <a:gd name="connsiteX6" fmla="*/ 0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0" y="86424"/>
                  </a:moveTo>
                  <a:lnTo>
                    <a:pt x="86518" y="0"/>
                  </a:lnTo>
                  <a:lnTo>
                    <a:pt x="200583" y="0"/>
                  </a:lnTo>
                  <a:lnTo>
                    <a:pt x="200583" y="43165"/>
                  </a:lnTo>
                  <a:lnTo>
                    <a:pt x="39284" y="204464"/>
                  </a:lnTo>
                  <a:lnTo>
                    <a:pt x="0" y="204464"/>
                  </a:lnTo>
                  <a:lnTo>
                    <a:pt x="0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5256B9-BDCF-F817-E2BA-DFE35D73A225}"/>
                </a:ext>
              </a:extLst>
            </p:cNvPr>
            <p:cNvSpPr/>
            <p:nvPr/>
          </p:nvSpPr>
          <p:spPr>
            <a:xfrm>
              <a:off x="5769806" y="2313489"/>
              <a:ext cx="200582" cy="204463"/>
            </a:xfrm>
            <a:custGeom>
              <a:avLst/>
              <a:gdLst>
                <a:gd name="connsiteX0" fmla="*/ 200583 w 200582"/>
                <a:gd name="connsiteY0" fmla="*/ 86424 h 204463"/>
                <a:gd name="connsiteX1" fmla="*/ 114065 w 200582"/>
                <a:gd name="connsiteY1" fmla="*/ 0 h 204463"/>
                <a:gd name="connsiteX2" fmla="*/ 0 w 200582"/>
                <a:gd name="connsiteY2" fmla="*/ 0 h 204463"/>
                <a:gd name="connsiteX3" fmla="*/ 0 w 200582"/>
                <a:gd name="connsiteY3" fmla="*/ 43165 h 204463"/>
                <a:gd name="connsiteX4" fmla="*/ 161299 w 200582"/>
                <a:gd name="connsiteY4" fmla="*/ 204464 h 204463"/>
                <a:gd name="connsiteX5" fmla="*/ 200583 w 200582"/>
                <a:gd name="connsiteY5" fmla="*/ 204464 h 204463"/>
                <a:gd name="connsiteX6" fmla="*/ 200583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200583" y="86424"/>
                  </a:moveTo>
                  <a:lnTo>
                    <a:pt x="114065" y="0"/>
                  </a:lnTo>
                  <a:lnTo>
                    <a:pt x="0" y="0"/>
                  </a:lnTo>
                  <a:lnTo>
                    <a:pt x="0" y="43165"/>
                  </a:lnTo>
                  <a:lnTo>
                    <a:pt x="161299" y="204464"/>
                  </a:lnTo>
                  <a:lnTo>
                    <a:pt x="200583" y="204464"/>
                  </a:lnTo>
                  <a:lnTo>
                    <a:pt x="200583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20B4A8-6D44-397D-517F-2683F5B7D8DD}"/>
                </a:ext>
              </a:extLst>
            </p:cNvPr>
            <p:cNvSpPr/>
            <p:nvPr/>
          </p:nvSpPr>
          <p:spPr>
            <a:xfrm>
              <a:off x="5769806" y="2942215"/>
              <a:ext cx="200582" cy="204558"/>
            </a:xfrm>
            <a:custGeom>
              <a:avLst/>
              <a:gdLst>
                <a:gd name="connsiteX0" fmla="*/ 200583 w 200582"/>
                <a:gd name="connsiteY0" fmla="*/ 118040 h 204558"/>
                <a:gd name="connsiteX1" fmla="*/ 114065 w 200582"/>
                <a:gd name="connsiteY1" fmla="*/ 204558 h 204558"/>
                <a:gd name="connsiteX2" fmla="*/ 0 w 200582"/>
                <a:gd name="connsiteY2" fmla="*/ 204558 h 204558"/>
                <a:gd name="connsiteX3" fmla="*/ 0 w 200582"/>
                <a:gd name="connsiteY3" fmla="*/ 161299 h 204558"/>
                <a:gd name="connsiteX4" fmla="*/ 161299 w 200582"/>
                <a:gd name="connsiteY4" fmla="*/ 0 h 204558"/>
                <a:gd name="connsiteX5" fmla="*/ 200583 w 200582"/>
                <a:gd name="connsiteY5" fmla="*/ 0 h 204558"/>
                <a:gd name="connsiteX6" fmla="*/ 200583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200583" y="118040"/>
                  </a:moveTo>
                  <a:lnTo>
                    <a:pt x="114065" y="204558"/>
                  </a:lnTo>
                  <a:lnTo>
                    <a:pt x="0" y="204558"/>
                  </a:lnTo>
                  <a:lnTo>
                    <a:pt x="0" y="161299"/>
                  </a:lnTo>
                  <a:lnTo>
                    <a:pt x="161299" y="0"/>
                  </a:lnTo>
                  <a:lnTo>
                    <a:pt x="200583" y="0"/>
                  </a:lnTo>
                  <a:lnTo>
                    <a:pt x="200583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3DA66F3-03D9-720D-765B-A84E1EF62D2E}"/>
                </a:ext>
              </a:extLst>
            </p:cNvPr>
            <p:cNvSpPr/>
            <p:nvPr/>
          </p:nvSpPr>
          <p:spPr>
            <a:xfrm>
              <a:off x="562516" y="2942215"/>
              <a:ext cx="200582" cy="204558"/>
            </a:xfrm>
            <a:custGeom>
              <a:avLst/>
              <a:gdLst>
                <a:gd name="connsiteX0" fmla="*/ 0 w 200582"/>
                <a:gd name="connsiteY0" fmla="*/ 118040 h 204558"/>
                <a:gd name="connsiteX1" fmla="*/ 86518 w 200582"/>
                <a:gd name="connsiteY1" fmla="*/ 204558 h 204558"/>
                <a:gd name="connsiteX2" fmla="*/ 200583 w 200582"/>
                <a:gd name="connsiteY2" fmla="*/ 204558 h 204558"/>
                <a:gd name="connsiteX3" fmla="*/ 200583 w 200582"/>
                <a:gd name="connsiteY3" fmla="*/ 161299 h 204558"/>
                <a:gd name="connsiteX4" fmla="*/ 39284 w 200582"/>
                <a:gd name="connsiteY4" fmla="*/ 0 h 204558"/>
                <a:gd name="connsiteX5" fmla="*/ 0 w 200582"/>
                <a:gd name="connsiteY5" fmla="*/ 0 h 204558"/>
                <a:gd name="connsiteX6" fmla="*/ 0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0" y="118040"/>
                  </a:moveTo>
                  <a:lnTo>
                    <a:pt x="86518" y="204558"/>
                  </a:lnTo>
                  <a:lnTo>
                    <a:pt x="200583" y="204558"/>
                  </a:lnTo>
                  <a:lnTo>
                    <a:pt x="200583" y="161299"/>
                  </a:lnTo>
                  <a:lnTo>
                    <a:pt x="39284" y="0"/>
                  </a:lnTo>
                  <a:lnTo>
                    <a:pt x="0" y="0"/>
                  </a:lnTo>
                  <a:lnTo>
                    <a:pt x="0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63AB1CC-1190-BF60-BB3E-EBC70D2F5081}"/>
                </a:ext>
              </a:extLst>
            </p:cNvPr>
            <p:cNvSpPr/>
            <p:nvPr/>
          </p:nvSpPr>
          <p:spPr>
            <a:xfrm>
              <a:off x="718893" y="3137875"/>
              <a:ext cx="5111684" cy="39378"/>
            </a:xfrm>
            <a:custGeom>
              <a:avLst/>
              <a:gdLst>
                <a:gd name="connsiteX0" fmla="*/ 5080163 w 5111684"/>
                <a:gd name="connsiteY0" fmla="*/ 39378 h 39378"/>
                <a:gd name="connsiteX1" fmla="*/ 28114 w 5111684"/>
                <a:gd name="connsiteY1" fmla="*/ 39378 h 39378"/>
                <a:gd name="connsiteX2" fmla="*/ 0 w 5111684"/>
                <a:gd name="connsiteY2" fmla="*/ 11359 h 39378"/>
                <a:gd name="connsiteX3" fmla="*/ 7857 w 5111684"/>
                <a:gd name="connsiteY3" fmla="*/ 3502 h 39378"/>
                <a:gd name="connsiteX4" fmla="*/ 32752 w 5111684"/>
                <a:gd name="connsiteY4" fmla="*/ 28398 h 39378"/>
                <a:gd name="connsiteX5" fmla="*/ 5075620 w 5111684"/>
                <a:gd name="connsiteY5" fmla="*/ 28398 h 39378"/>
                <a:gd name="connsiteX6" fmla="*/ 5103923 w 5111684"/>
                <a:gd name="connsiteY6" fmla="*/ 0 h 39378"/>
                <a:gd name="connsiteX7" fmla="*/ 5111685 w 5111684"/>
                <a:gd name="connsiteY7" fmla="*/ 7857 h 39378"/>
                <a:gd name="connsiteX8" fmla="*/ 5080163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5080163" y="39378"/>
                  </a:moveTo>
                  <a:lnTo>
                    <a:pt x="28114" y="39378"/>
                  </a:lnTo>
                  <a:lnTo>
                    <a:pt x="0" y="11359"/>
                  </a:lnTo>
                  <a:lnTo>
                    <a:pt x="7857" y="3502"/>
                  </a:lnTo>
                  <a:lnTo>
                    <a:pt x="32752" y="28398"/>
                  </a:lnTo>
                  <a:lnTo>
                    <a:pt x="5075620" y="28398"/>
                  </a:lnTo>
                  <a:lnTo>
                    <a:pt x="5103923" y="0"/>
                  </a:lnTo>
                  <a:lnTo>
                    <a:pt x="5111685" y="7857"/>
                  </a:lnTo>
                  <a:lnTo>
                    <a:pt x="5080163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AF1C36D-B85F-B536-6830-AD22B3D1D59F}"/>
                </a:ext>
              </a:extLst>
            </p:cNvPr>
            <p:cNvSpPr/>
            <p:nvPr/>
          </p:nvSpPr>
          <p:spPr>
            <a:xfrm>
              <a:off x="5951552" y="2430204"/>
              <a:ext cx="83584" cy="604682"/>
            </a:xfrm>
            <a:custGeom>
              <a:avLst/>
              <a:gdLst>
                <a:gd name="connsiteX0" fmla="*/ 15429 w 83584"/>
                <a:gd name="connsiteY0" fmla="*/ 604682 h 604682"/>
                <a:gd name="connsiteX1" fmla="*/ 7573 w 83584"/>
                <a:gd name="connsiteY1" fmla="*/ 596825 h 604682"/>
                <a:gd name="connsiteX2" fmla="*/ 72509 w 83584"/>
                <a:gd name="connsiteY2" fmla="*/ 531889 h 604682"/>
                <a:gd name="connsiteX3" fmla="*/ 72509 w 83584"/>
                <a:gd name="connsiteY3" fmla="*/ 80366 h 604682"/>
                <a:gd name="connsiteX4" fmla="*/ 0 w 83584"/>
                <a:gd name="connsiteY4" fmla="*/ 7857 h 604682"/>
                <a:gd name="connsiteX5" fmla="*/ 7762 w 83584"/>
                <a:gd name="connsiteY5" fmla="*/ 0 h 604682"/>
                <a:gd name="connsiteX6" fmla="*/ 83584 w 83584"/>
                <a:gd name="connsiteY6" fmla="*/ 75822 h 604682"/>
                <a:gd name="connsiteX7" fmla="*/ 83584 w 83584"/>
                <a:gd name="connsiteY7" fmla="*/ 536433 h 604682"/>
                <a:gd name="connsiteX8" fmla="*/ 15429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15429" y="604682"/>
                  </a:moveTo>
                  <a:lnTo>
                    <a:pt x="7573" y="596825"/>
                  </a:lnTo>
                  <a:lnTo>
                    <a:pt x="72509" y="531889"/>
                  </a:lnTo>
                  <a:lnTo>
                    <a:pt x="72509" y="80366"/>
                  </a:lnTo>
                  <a:lnTo>
                    <a:pt x="0" y="7857"/>
                  </a:lnTo>
                  <a:lnTo>
                    <a:pt x="7762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5222CAE-67E4-21CB-447F-01CF36E5788D}"/>
                </a:ext>
              </a:extLst>
            </p:cNvPr>
            <p:cNvSpPr/>
            <p:nvPr/>
          </p:nvSpPr>
          <p:spPr>
            <a:xfrm>
              <a:off x="501650" y="2430204"/>
              <a:ext cx="83583" cy="604682"/>
            </a:xfrm>
            <a:custGeom>
              <a:avLst/>
              <a:gdLst>
                <a:gd name="connsiteX0" fmla="*/ 75727 w 83583"/>
                <a:gd name="connsiteY0" fmla="*/ 604682 h 604682"/>
                <a:gd name="connsiteX1" fmla="*/ 0 w 83583"/>
                <a:gd name="connsiteY1" fmla="*/ 528860 h 604682"/>
                <a:gd name="connsiteX2" fmla="*/ 0 w 83583"/>
                <a:gd name="connsiteY2" fmla="*/ 68155 h 604682"/>
                <a:gd name="connsiteX3" fmla="*/ 68155 w 83583"/>
                <a:gd name="connsiteY3" fmla="*/ 0 h 604682"/>
                <a:gd name="connsiteX4" fmla="*/ 76011 w 83583"/>
                <a:gd name="connsiteY4" fmla="*/ 7857 h 604682"/>
                <a:gd name="connsiteX5" fmla="*/ 11075 w 83583"/>
                <a:gd name="connsiteY5" fmla="*/ 72793 h 604682"/>
                <a:gd name="connsiteX6" fmla="*/ 11075 w 83583"/>
                <a:gd name="connsiteY6" fmla="*/ 524317 h 604682"/>
                <a:gd name="connsiteX7" fmla="*/ 83584 w 83583"/>
                <a:gd name="connsiteY7" fmla="*/ 596825 h 604682"/>
                <a:gd name="connsiteX8" fmla="*/ 75727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75727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155" y="0"/>
                  </a:lnTo>
                  <a:lnTo>
                    <a:pt x="76011" y="7857"/>
                  </a:lnTo>
                  <a:lnTo>
                    <a:pt x="11075" y="72793"/>
                  </a:lnTo>
                  <a:lnTo>
                    <a:pt x="11075" y="524317"/>
                  </a:lnTo>
                  <a:lnTo>
                    <a:pt x="83584" y="596825"/>
                  </a:lnTo>
                  <a:lnTo>
                    <a:pt x="75727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4A0B0F-B3C4-AE5B-A6E9-CF4B19B93FB6}"/>
                </a:ext>
              </a:extLst>
            </p:cNvPr>
            <p:cNvSpPr/>
            <p:nvPr/>
          </p:nvSpPr>
          <p:spPr>
            <a:xfrm>
              <a:off x="767075" y="2266444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8C8306E-58B4-C85D-643A-D8ABD52D2F6A}"/>
                </a:ext>
              </a:extLst>
            </p:cNvPr>
            <p:cNvSpPr/>
            <p:nvPr/>
          </p:nvSpPr>
          <p:spPr>
            <a:xfrm>
              <a:off x="704410" y="2330907"/>
              <a:ext cx="5122097" cy="807536"/>
            </a:xfrm>
            <a:custGeom>
              <a:avLst/>
              <a:gdLst>
                <a:gd name="connsiteX0" fmla="*/ 0 w 5122097"/>
                <a:gd name="connsiteY0" fmla="*/ 118892 h 807536"/>
                <a:gd name="connsiteX1" fmla="*/ 39567 w 5122097"/>
                <a:gd name="connsiteY1" fmla="*/ 158459 h 807536"/>
                <a:gd name="connsiteX2" fmla="*/ 39567 w 5122097"/>
                <a:gd name="connsiteY2" fmla="*/ 657407 h 807536"/>
                <a:gd name="connsiteX3" fmla="*/ 9182 w 5122097"/>
                <a:gd name="connsiteY3" fmla="*/ 687793 h 807536"/>
                <a:gd name="connsiteX4" fmla="*/ 81501 w 5122097"/>
                <a:gd name="connsiteY4" fmla="*/ 760112 h 807536"/>
                <a:gd name="connsiteX5" fmla="*/ 81501 w 5122097"/>
                <a:gd name="connsiteY5" fmla="*/ 807536 h 807536"/>
                <a:gd name="connsiteX6" fmla="*/ 5049210 w 5122097"/>
                <a:gd name="connsiteY6" fmla="*/ 807536 h 807536"/>
                <a:gd name="connsiteX7" fmla="*/ 5049210 w 5122097"/>
                <a:gd name="connsiteY7" fmla="*/ 759639 h 807536"/>
                <a:gd name="connsiteX8" fmla="*/ 5122097 w 5122097"/>
                <a:gd name="connsiteY8" fmla="*/ 686752 h 807536"/>
                <a:gd name="connsiteX9" fmla="*/ 5068993 w 5122097"/>
                <a:gd name="connsiteY9" fmla="*/ 633553 h 807536"/>
                <a:gd name="connsiteX10" fmla="*/ 5068993 w 5122097"/>
                <a:gd name="connsiteY10" fmla="*/ 154768 h 807536"/>
                <a:gd name="connsiteX11" fmla="*/ 5113673 w 5122097"/>
                <a:gd name="connsiteY11" fmla="*/ 110089 h 807536"/>
                <a:gd name="connsiteX12" fmla="*/ 5046275 w 5122097"/>
                <a:gd name="connsiteY12" fmla="*/ 42597 h 807536"/>
                <a:gd name="connsiteX13" fmla="*/ 5046275 w 5122097"/>
                <a:gd name="connsiteY13" fmla="*/ 0 h 807536"/>
                <a:gd name="connsiteX14" fmla="*/ 82921 w 5122097"/>
                <a:gd name="connsiteY14" fmla="*/ 0 h 807536"/>
                <a:gd name="connsiteX15" fmla="*/ 82921 w 5122097"/>
                <a:gd name="connsiteY15" fmla="*/ 41461 h 807536"/>
                <a:gd name="connsiteX16" fmla="*/ 0 w 5122097"/>
                <a:gd name="connsiteY16" fmla="*/ 118892 h 80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22097" h="807536">
                  <a:moveTo>
                    <a:pt x="0" y="118892"/>
                  </a:moveTo>
                  <a:lnTo>
                    <a:pt x="39567" y="158459"/>
                  </a:lnTo>
                  <a:lnTo>
                    <a:pt x="39567" y="657407"/>
                  </a:lnTo>
                  <a:lnTo>
                    <a:pt x="9182" y="687793"/>
                  </a:lnTo>
                  <a:lnTo>
                    <a:pt x="81501" y="760112"/>
                  </a:lnTo>
                  <a:lnTo>
                    <a:pt x="81501" y="807536"/>
                  </a:lnTo>
                  <a:lnTo>
                    <a:pt x="5049210" y="807536"/>
                  </a:lnTo>
                  <a:lnTo>
                    <a:pt x="5049210" y="759639"/>
                  </a:lnTo>
                  <a:lnTo>
                    <a:pt x="5122097" y="686752"/>
                  </a:lnTo>
                  <a:lnTo>
                    <a:pt x="5068993" y="633553"/>
                  </a:lnTo>
                  <a:lnTo>
                    <a:pt x="5068993" y="154768"/>
                  </a:lnTo>
                  <a:lnTo>
                    <a:pt x="5113673" y="110089"/>
                  </a:lnTo>
                  <a:lnTo>
                    <a:pt x="5046275" y="42597"/>
                  </a:lnTo>
                  <a:lnTo>
                    <a:pt x="5046275" y="0"/>
                  </a:lnTo>
                  <a:lnTo>
                    <a:pt x="82921" y="0"/>
                  </a:lnTo>
                  <a:lnTo>
                    <a:pt x="82921" y="41461"/>
                  </a:lnTo>
                  <a:lnTo>
                    <a:pt x="0" y="11889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514063C-1A93-42A8-3CD4-E4EF74E49F0D}"/>
                </a:ext>
              </a:extLst>
            </p:cNvPr>
            <p:cNvSpPr/>
            <p:nvPr/>
          </p:nvSpPr>
          <p:spPr>
            <a:xfrm>
              <a:off x="562516" y="3235180"/>
              <a:ext cx="200582" cy="204463"/>
            </a:xfrm>
            <a:custGeom>
              <a:avLst/>
              <a:gdLst>
                <a:gd name="connsiteX0" fmla="*/ 0 w 200582"/>
                <a:gd name="connsiteY0" fmla="*/ 86424 h 204463"/>
                <a:gd name="connsiteX1" fmla="*/ 86518 w 200582"/>
                <a:gd name="connsiteY1" fmla="*/ 0 h 204463"/>
                <a:gd name="connsiteX2" fmla="*/ 200583 w 200582"/>
                <a:gd name="connsiteY2" fmla="*/ 0 h 204463"/>
                <a:gd name="connsiteX3" fmla="*/ 200583 w 200582"/>
                <a:gd name="connsiteY3" fmla="*/ 43165 h 204463"/>
                <a:gd name="connsiteX4" fmla="*/ 39284 w 200582"/>
                <a:gd name="connsiteY4" fmla="*/ 204464 h 204463"/>
                <a:gd name="connsiteX5" fmla="*/ 0 w 200582"/>
                <a:gd name="connsiteY5" fmla="*/ 204464 h 204463"/>
                <a:gd name="connsiteX6" fmla="*/ 0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0" y="86424"/>
                  </a:moveTo>
                  <a:lnTo>
                    <a:pt x="86518" y="0"/>
                  </a:lnTo>
                  <a:lnTo>
                    <a:pt x="200583" y="0"/>
                  </a:lnTo>
                  <a:lnTo>
                    <a:pt x="200583" y="43165"/>
                  </a:lnTo>
                  <a:lnTo>
                    <a:pt x="39284" y="204464"/>
                  </a:lnTo>
                  <a:lnTo>
                    <a:pt x="0" y="204464"/>
                  </a:lnTo>
                  <a:lnTo>
                    <a:pt x="0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7E7CBD3-C6AE-9709-6DC9-A5368CAAD12A}"/>
                </a:ext>
              </a:extLst>
            </p:cNvPr>
            <p:cNvSpPr/>
            <p:nvPr/>
          </p:nvSpPr>
          <p:spPr>
            <a:xfrm>
              <a:off x="5769806" y="3235180"/>
              <a:ext cx="200582" cy="204463"/>
            </a:xfrm>
            <a:custGeom>
              <a:avLst/>
              <a:gdLst>
                <a:gd name="connsiteX0" fmla="*/ 200583 w 200582"/>
                <a:gd name="connsiteY0" fmla="*/ 86424 h 204463"/>
                <a:gd name="connsiteX1" fmla="*/ 114065 w 200582"/>
                <a:gd name="connsiteY1" fmla="*/ 0 h 204463"/>
                <a:gd name="connsiteX2" fmla="*/ 0 w 200582"/>
                <a:gd name="connsiteY2" fmla="*/ 0 h 204463"/>
                <a:gd name="connsiteX3" fmla="*/ 0 w 200582"/>
                <a:gd name="connsiteY3" fmla="*/ 43165 h 204463"/>
                <a:gd name="connsiteX4" fmla="*/ 161299 w 200582"/>
                <a:gd name="connsiteY4" fmla="*/ 204464 h 204463"/>
                <a:gd name="connsiteX5" fmla="*/ 200583 w 200582"/>
                <a:gd name="connsiteY5" fmla="*/ 204464 h 204463"/>
                <a:gd name="connsiteX6" fmla="*/ 200583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200583" y="86424"/>
                  </a:moveTo>
                  <a:lnTo>
                    <a:pt x="114065" y="0"/>
                  </a:lnTo>
                  <a:lnTo>
                    <a:pt x="0" y="0"/>
                  </a:lnTo>
                  <a:lnTo>
                    <a:pt x="0" y="43165"/>
                  </a:lnTo>
                  <a:lnTo>
                    <a:pt x="161299" y="204464"/>
                  </a:lnTo>
                  <a:lnTo>
                    <a:pt x="200583" y="204464"/>
                  </a:lnTo>
                  <a:lnTo>
                    <a:pt x="200583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913012-A325-8B92-BDE1-439D89D7406D}"/>
                </a:ext>
              </a:extLst>
            </p:cNvPr>
            <p:cNvSpPr/>
            <p:nvPr/>
          </p:nvSpPr>
          <p:spPr>
            <a:xfrm>
              <a:off x="5769806" y="3863906"/>
              <a:ext cx="200582" cy="204558"/>
            </a:xfrm>
            <a:custGeom>
              <a:avLst/>
              <a:gdLst>
                <a:gd name="connsiteX0" fmla="*/ 200583 w 200582"/>
                <a:gd name="connsiteY0" fmla="*/ 118040 h 204558"/>
                <a:gd name="connsiteX1" fmla="*/ 114065 w 200582"/>
                <a:gd name="connsiteY1" fmla="*/ 204558 h 204558"/>
                <a:gd name="connsiteX2" fmla="*/ 0 w 200582"/>
                <a:gd name="connsiteY2" fmla="*/ 204558 h 204558"/>
                <a:gd name="connsiteX3" fmla="*/ 0 w 200582"/>
                <a:gd name="connsiteY3" fmla="*/ 161299 h 204558"/>
                <a:gd name="connsiteX4" fmla="*/ 161299 w 200582"/>
                <a:gd name="connsiteY4" fmla="*/ 0 h 204558"/>
                <a:gd name="connsiteX5" fmla="*/ 200583 w 200582"/>
                <a:gd name="connsiteY5" fmla="*/ 0 h 204558"/>
                <a:gd name="connsiteX6" fmla="*/ 200583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200583" y="118040"/>
                  </a:moveTo>
                  <a:lnTo>
                    <a:pt x="114065" y="204558"/>
                  </a:lnTo>
                  <a:lnTo>
                    <a:pt x="0" y="204558"/>
                  </a:lnTo>
                  <a:lnTo>
                    <a:pt x="0" y="161299"/>
                  </a:lnTo>
                  <a:lnTo>
                    <a:pt x="161299" y="0"/>
                  </a:lnTo>
                  <a:lnTo>
                    <a:pt x="200583" y="0"/>
                  </a:lnTo>
                  <a:lnTo>
                    <a:pt x="200583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4647DB-E2CE-E4DA-D9FA-036F869DC919}"/>
                </a:ext>
              </a:extLst>
            </p:cNvPr>
            <p:cNvSpPr/>
            <p:nvPr/>
          </p:nvSpPr>
          <p:spPr>
            <a:xfrm>
              <a:off x="562516" y="3863906"/>
              <a:ext cx="200582" cy="204558"/>
            </a:xfrm>
            <a:custGeom>
              <a:avLst/>
              <a:gdLst>
                <a:gd name="connsiteX0" fmla="*/ 0 w 200582"/>
                <a:gd name="connsiteY0" fmla="*/ 118040 h 204558"/>
                <a:gd name="connsiteX1" fmla="*/ 86518 w 200582"/>
                <a:gd name="connsiteY1" fmla="*/ 204558 h 204558"/>
                <a:gd name="connsiteX2" fmla="*/ 200583 w 200582"/>
                <a:gd name="connsiteY2" fmla="*/ 204558 h 204558"/>
                <a:gd name="connsiteX3" fmla="*/ 200583 w 200582"/>
                <a:gd name="connsiteY3" fmla="*/ 161299 h 204558"/>
                <a:gd name="connsiteX4" fmla="*/ 39284 w 200582"/>
                <a:gd name="connsiteY4" fmla="*/ 0 h 204558"/>
                <a:gd name="connsiteX5" fmla="*/ 0 w 200582"/>
                <a:gd name="connsiteY5" fmla="*/ 0 h 204558"/>
                <a:gd name="connsiteX6" fmla="*/ 0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0" y="118040"/>
                  </a:moveTo>
                  <a:lnTo>
                    <a:pt x="86518" y="204558"/>
                  </a:lnTo>
                  <a:lnTo>
                    <a:pt x="200583" y="204558"/>
                  </a:lnTo>
                  <a:lnTo>
                    <a:pt x="200583" y="161299"/>
                  </a:lnTo>
                  <a:lnTo>
                    <a:pt x="39284" y="0"/>
                  </a:lnTo>
                  <a:lnTo>
                    <a:pt x="0" y="0"/>
                  </a:lnTo>
                  <a:lnTo>
                    <a:pt x="0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3B6E30C-FFAB-9D9C-9414-52D2D50C4E06}"/>
                </a:ext>
              </a:extLst>
            </p:cNvPr>
            <p:cNvSpPr/>
            <p:nvPr/>
          </p:nvSpPr>
          <p:spPr>
            <a:xfrm>
              <a:off x="718893" y="4059566"/>
              <a:ext cx="5111684" cy="39378"/>
            </a:xfrm>
            <a:custGeom>
              <a:avLst/>
              <a:gdLst>
                <a:gd name="connsiteX0" fmla="*/ 5080163 w 5111684"/>
                <a:gd name="connsiteY0" fmla="*/ 39378 h 39378"/>
                <a:gd name="connsiteX1" fmla="*/ 28114 w 5111684"/>
                <a:gd name="connsiteY1" fmla="*/ 39378 h 39378"/>
                <a:gd name="connsiteX2" fmla="*/ 0 w 5111684"/>
                <a:gd name="connsiteY2" fmla="*/ 11359 h 39378"/>
                <a:gd name="connsiteX3" fmla="*/ 7857 w 5111684"/>
                <a:gd name="connsiteY3" fmla="*/ 3502 h 39378"/>
                <a:gd name="connsiteX4" fmla="*/ 32752 w 5111684"/>
                <a:gd name="connsiteY4" fmla="*/ 28398 h 39378"/>
                <a:gd name="connsiteX5" fmla="*/ 5075620 w 5111684"/>
                <a:gd name="connsiteY5" fmla="*/ 28398 h 39378"/>
                <a:gd name="connsiteX6" fmla="*/ 5103923 w 5111684"/>
                <a:gd name="connsiteY6" fmla="*/ 0 h 39378"/>
                <a:gd name="connsiteX7" fmla="*/ 5111685 w 5111684"/>
                <a:gd name="connsiteY7" fmla="*/ 7857 h 39378"/>
                <a:gd name="connsiteX8" fmla="*/ 5080163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5080163" y="39378"/>
                  </a:moveTo>
                  <a:lnTo>
                    <a:pt x="28114" y="39378"/>
                  </a:lnTo>
                  <a:lnTo>
                    <a:pt x="0" y="11359"/>
                  </a:lnTo>
                  <a:lnTo>
                    <a:pt x="7857" y="3502"/>
                  </a:lnTo>
                  <a:lnTo>
                    <a:pt x="32752" y="28398"/>
                  </a:lnTo>
                  <a:lnTo>
                    <a:pt x="5075620" y="28398"/>
                  </a:lnTo>
                  <a:lnTo>
                    <a:pt x="5103923" y="0"/>
                  </a:lnTo>
                  <a:lnTo>
                    <a:pt x="5111685" y="7857"/>
                  </a:lnTo>
                  <a:lnTo>
                    <a:pt x="5080163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B0123EE-6A78-3106-F237-90DEA3E76A06}"/>
                </a:ext>
              </a:extLst>
            </p:cNvPr>
            <p:cNvSpPr/>
            <p:nvPr/>
          </p:nvSpPr>
          <p:spPr>
            <a:xfrm>
              <a:off x="5951552" y="3351895"/>
              <a:ext cx="83584" cy="604682"/>
            </a:xfrm>
            <a:custGeom>
              <a:avLst/>
              <a:gdLst>
                <a:gd name="connsiteX0" fmla="*/ 15429 w 83584"/>
                <a:gd name="connsiteY0" fmla="*/ 604682 h 604682"/>
                <a:gd name="connsiteX1" fmla="*/ 7573 w 83584"/>
                <a:gd name="connsiteY1" fmla="*/ 596825 h 604682"/>
                <a:gd name="connsiteX2" fmla="*/ 72509 w 83584"/>
                <a:gd name="connsiteY2" fmla="*/ 531889 h 604682"/>
                <a:gd name="connsiteX3" fmla="*/ 72509 w 83584"/>
                <a:gd name="connsiteY3" fmla="*/ 80366 h 604682"/>
                <a:gd name="connsiteX4" fmla="*/ 0 w 83584"/>
                <a:gd name="connsiteY4" fmla="*/ 7857 h 604682"/>
                <a:gd name="connsiteX5" fmla="*/ 7762 w 83584"/>
                <a:gd name="connsiteY5" fmla="*/ 0 h 604682"/>
                <a:gd name="connsiteX6" fmla="*/ 83584 w 83584"/>
                <a:gd name="connsiteY6" fmla="*/ 75822 h 604682"/>
                <a:gd name="connsiteX7" fmla="*/ 83584 w 83584"/>
                <a:gd name="connsiteY7" fmla="*/ 536433 h 604682"/>
                <a:gd name="connsiteX8" fmla="*/ 15429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15429" y="604682"/>
                  </a:moveTo>
                  <a:lnTo>
                    <a:pt x="7573" y="596825"/>
                  </a:lnTo>
                  <a:lnTo>
                    <a:pt x="72509" y="531889"/>
                  </a:lnTo>
                  <a:lnTo>
                    <a:pt x="72509" y="80366"/>
                  </a:lnTo>
                  <a:lnTo>
                    <a:pt x="0" y="7857"/>
                  </a:lnTo>
                  <a:lnTo>
                    <a:pt x="7762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29B1A04-B436-501E-3B99-3468630A3A09}"/>
                </a:ext>
              </a:extLst>
            </p:cNvPr>
            <p:cNvSpPr/>
            <p:nvPr/>
          </p:nvSpPr>
          <p:spPr>
            <a:xfrm>
              <a:off x="501650" y="3351895"/>
              <a:ext cx="83583" cy="604682"/>
            </a:xfrm>
            <a:custGeom>
              <a:avLst/>
              <a:gdLst>
                <a:gd name="connsiteX0" fmla="*/ 75727 w 83583"/>
                <a:gd name="connsiteY0" fmla="*/ 604682 h 604682"/>
                <a:gd name="connsiteX1" fmla="*/ 0 w 83583"/>
                <a:gd name="connsiteY1" fmla="*/ 528860 h 604682"/>
                <a:gd name="connsiteX2" fmla="*/ 0 w 83583"/>
                <a:gd name="connsiteY2" fmla="*/ 68155 h 604682"/>
                <a:gd name="connsiteX3" fmla="*/ 68155 w 83583"/>
                <a:gd name="connsiteY3" fmla="*/ 0 h 604682"/>
                <a:gd name="connsiteX4" fmla="*/ 76011 w 83583"/>
                <a:gd name="connsiteY4" fmla="*/ 7857 h 604682"/>
                <a:gd name="connsiteX5" fmla="*/ 11075 w 83583"/>
                <a:gd name="connsiteY5" fmla="*/ 72793 h 604682"/>
                <a:gd name="connsiteX6" fmla="*/ 11075 w 83583"/>
                <a:gd name="connsiteY6" fmla="*/ 524317 h 604682"/>
                <a:gd name="connsiteX7" fmla="*/ 83584 w 83583"/>
                <a:gd name="connsiteY7" fmla="*/ 596825 h 604682"/>
                <a:gd name="connsiteX8" fmla="*/ 75727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75727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155" y="0"/>
                  </a:lnTo>
                  <a:lnTo>
                    <a:pt x="76011" y="7857"/>
                  </a:lnTo>
                  <a:lnTo>
                    <a:pt x="11075" y="72793"/>
                  </a:lnTo>
                  <a:lnTo>
                    <a:pt x="11075" y="524317"/>
                  </a:lnTo>
                  <a:lnTo>
                    <a:pt x="83584" y="596825"/>
                  </a:lnTo>
                  <a:lnTo>
                    <a:pt x="75727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CE04039-0FC1-4179-F329-65B5DD5C7B36}"/>
                </a:ext>
              </a:extLst>
            </p:cNvPr>
            <p:cNvSpPr/>
            <p:nvPr/>
          </p:nvSpPr>
          <p:spPr>
            <a:xfrm>
              <a:off x="767075" y="3188135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A2B11BC-80DB-5340-B345-59E7CA1D7A96}"/>
                </a:ext>
              </a:extLst>
            </p:cNvPr>
            <p:cNvSpPr/>
            <p:nvPr/>
          </p:nvSpPr>
          <p:spPr>
            <a:xfrm>
              <a:off x="704410" y="3252598"/>
              <a:ext cx="5122097" cy="807536"/>
            </a:xfrm>
            <a:custGeom>
              <a:avLst/>
              <a:gdLst>
                <a:gd name="connsiteX0" fmla="*/ 0 w 5122097"/>
                <a:gd name="connsiteY0" fmla="*/ 118892 h 807536"/>
                <a:gd name="connsiteX1" fmla="*/ 39567 w 5122097"/>
                <a:gd name="connsiteY1" fmla="*/ 158459 h 807536"/>
                <a:gd name="connsiteX2" fmla="*/ 39567 w 5122097"/>
                <a:gd name="connsiteY2" fmla="*/ 657407 h 807536"/>
                <a:gd name="connsiteX3" fmla="*/ 9182 w 5122097"/>
                <a:gd name="connsiteY3" fmla="*/ 687793 h 807536"/>
                <a:gd name="connsiteX4" fmla="*/ 81501 w 5122097"/>
                <a:gd name="connsiteY4" fmla="*/ 760112 h 807536"/>
                <a:gd name="connsiteX5" fmla="*/ 81501 w 5122097"/>
                <a:gd name="connsiteY5" fmla="*/ 807536 h 807536"/>
                <a:gd name="connsiteX6" fmla="*/ 5049210 w 5122097"/>
                <a:gd name="connsiteY6" fmla="*/ 807536 h 807536"/>
                <a:gd name="connsiteX7" fmla="*/ 5049210 w 5122097"/>
                <a:gd name="connsiteY7" fmla="*/ 759639 h 807536"/>
                <a:gd name="connsiteX8" fmla="*/ 5122097 w 5122097"/>
                <a:gd name="connsiteY8" fmla="*/ 686752 h 807536"/>
                <a:gd name="connsiteX9" fmla="*/ 5068993 w 5122097"/>
                <a:gd name="connsiteY9" fmla="*/ 633553 h 807536"/>
                <a:gd name="connsiteX10" fmla="*/ 5068993 w 5122097"/>
                <a:gd name="connsiteY10" fmla="*/ 154768 h 807536"/>
                <a:gd name="connsiteX11" fmla="*/ 5113673 w 5122097"/>
                <a:gd name="connsiteY11" fmla="*/ 110089 h 807536"/>
                <a:gd name="connsiteX12" fmla="*/ 5046275 w 5122097"/>
                <a:gd name="connsiteY12" fmla="*/ 42597 h 807536"/>
                <a:gd name="connsiteX13" fmla="*/ 5046275 w 5122097"/>
                <a:gd name="connsiteY13" fmla="*/ 0 h 807536"/>
                <a:gd name="connsiteX14" fmla="*/ 82921 w 5122097"/>
                <a:gd name="connsiteY14" fmla="*/ 0 h 807536"/>
                <a:gd name="connsiteX15" fmla="*/ 82921 w 5122097"/>
                <a:gd name="connsiteY15" fmla="*/ 41461 h 807536"/>
                <a:gd name="connsiteX16" fmla="*/ 0 w 5122097"/>
                <a:gd name="connsiteY16" fmla="*/ 118892 h 80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22097" h="807536">
                  <a:moveTo>
                    <a:pt x="0" y="118892"/>
                  </a:moveTo>
                  <a:lnTo>
                    <a:pt x="39567" y="158459"/>
                  </a:lnTo>
                  <a:lnTo>
                    <a:pt x="39567" y="657407"/>
                  </a:lnTo>
                  <a:lnTo>
                    <a:pt x="9182" y="687793"/>
                  </a:lnTo>
                  <a:lnTo>
                    <a:pt x="81501" y="760112"/>
                  </a:lnTo>
                  <a:lnTo>
                    <a:pt x="81501" y="807536"/>
                  </a:lnTo>
                  <a:lnTo>
                    <a:pt x="5049210" y="807536"/>
                  </a:lnTo>
                  <a:lnTo>
                    <a:pt x="5049210" y="759639"/>
                  </a:lnTo>
                  <a:lnTo>
                    <a:pt x="5122097" y="686752"/>
                  </a:lnTo>
                  <a:lnTo>
                    <a:pt x="5068993" y="633553"/>
                  </a:lnTo>
                  <a:lnTo>
                    <a:pt x="5068993" y="154768"/>
                  </a:lnTo>
                  <a:lnTo>
                    <a:pt x="5113673" y="110089"/>
                  </a:lnTo>
                  <a:lnTo>
                    <a:pt x="5046275" y="42597"/>
                  </a:lnTo>
                  <a:lnTo>
                    <a:pt x="5046275" y="0"/>
                  </a:lnTo>
                  <a:lnTo>
                    <a:pt x="82921" y="0"/>
                  </a:lnTo>
                  <a:lnTo>
                    <a:pt x="82921" y="41461"/>
                  </a:lnTo>
                  <a:lnTo>
                    <a:pt x="0" y="11889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DEA52C1-5483-76AB-234C-E1467BA2670E}"/>
                </a:ext>
              </a:extLst>
            </p:cNvPr>
            <p:cNvSpPr/>
            <p:nvPr/>
          </p:nvSpPr>
          <p:spPr>
            <a:xfrm>
              <a:off x="562516" y="4156870"/>
              <a:ext cx="200582" cy="204463"/>
            </a:xfrm>
            <a:custGeom>
              <a:avLst/>
              <a:gdLst>
                <a:gd name="connsiteX0" fmla="*/ 0 w 200582"/>
                <a:gd name="connsiteY0" fmla="*/ 86424 h 204463"/>
                <a:gd name="connsiteX1" fmla="*/ 86518 w 200582"/>
                <a:gd name="connsiteY1" fmla="*/ 0 h 204463"/>
                <a:gd name="connsiteX2" fmla="*/ 200583 w 200582"/>
                <a:gd name="connsiteY2" fmla="*/ 0 h 204463"/>
                <a:gd name="connsiteX3" fmla="*/ 200583 w 200582"/>
                <a:gd name="connsiteY3" fmla="*/ 43165 h 204463"/>
                <a:gd name="connsiteX4" fmla="*/ 39284 w 200582"/>
                <a:gd name="connsiteY4" fmla="*/ 204464 h 204463"/>
                <a:gd name="connsiteX5" fmla="*/ 0 w 200582"/>
                <a:gd name="connsiteY5" fmla="*/ 204464 h 204463"/>
                <a:gd name="connsiteX6" fmla="*/ 0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0" y="86424"/>
                  </a:moveTo>
                  <a:lnTo>
                    <a:pt x="86518" y="0"/>
                  </a:lnTo>
                  <a:lnTo>
                    <a:pt x="200583" y="0"/>
                  </a:lnTo>
                  <a:lnTo>
                    <a:pt x="200583" y="43165"/>
                  </a:lnTo>
                  <a:lnTo>
                    <a:pt x="39284" y="204464"/>
                  </a:lnTo>
                  <a:lnTo>
                    <a:pt x="0" y="204464"/>
                  </a:lnTo>
                  <a:lnTo>
                    <a:pt x="0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EE905F3-1F04-03E0-6838-E9F15409D569}"/>
                </a:ext>
              </a:extLst>
            </p:cNvPr>
            <p:cNvSpPr/>
            <p:nvPr/>
          </p:nvSpPr>
          <p:spPr>
            <a:xfrm>
              <a:off x="5769806" y="4156870"/>
              <a:ext cx="200582" cy="204463"/>
            </a:xfrm>
            <a:custGeom>
              <a:avLst/>
              <a:gdLst>
                <a:gd name="connsiteX0" fmla="*/ 200583 w 200582"/>
                <a:gd name="connsiteY0" fmla="*/ 86424 h 204463"/>
                <a:gd name="connsiteX1" fmla="*/ 114065 w 200582"/>
                <a:gd name="connsiteY1" fmla="*/ 0 h 204463"/>
                <a:gd name="connsiteX2" fmla="*/ 0 w 200582"/>
                <a:gd name="connsiteY2" fmla="*/ 0 h 204463"/>
                <a:gd name="connsiteX3" fmla="*/ 0 w 200582"/>
                <a:gd name="connsiteY3" fmla="*/ 43165 h 204463"/>
                <a:gd name="connsiteX4" fmla="*/ 161299 w 200582"/>
                <a:gd name="connsiteY4" fmla="*/ 204464 h 204463"/>
                <a:gd name="connsiteX5" fmla="*/ 200583 w 200582"/>
                <a:gd name="connsiteY5" fmla="*/ 204464 h 204463"/>
                <a:gd name="connsiteX6" fmla="*/ 200583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200583" y="86424"/>
                  </a:moveTo>
                  <a:lnTo>
                    <a:pt x="114065" y="0"/>
                  </a:lnTo>
                  <a:lnTo>
                    <a:pt x="0" y="0"/>
                  </a:lnTo>
                  <a:lnTo>
                    <a:pt x="0" y="43165"/>
                  </a:lnTo>
                  <a:lnTo>
                    <a:pt x="161299" y="204464"/>
                  </a:lnTo>
                  <a:lnTo>
                    <a:pt x="200583" y="204464"/>
                  </a:lnTo>
                  <a:lnTo>
                    <a:pt x="200583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8AEF13E-B0B1-4F5D-B8DF-8DB9AD42997A}"/>
                </a:ext>
              </a:extLst>
            </p:cNvPr>
            <p:cNvSpPr/>
            <p:nvPr/>
          </p:nvSpPr>
          <p:spPr>
            <a:xfrm>
              <a:off x="5769806" y="4785596"/>
              <a:ext cx="200582" cy="204558"/>
            </a:xfrm>
            <a:custGeom>
              <a:avLst/>
              <a:gdLst>
                <a:gd name="connsiteX0" fmla="*/ 200583 w 200582"/>
                <a:gd name="connsiteY0" fmla="*/ 118040 h 204558"/>
                <a:gd name="connsiteX1" fmla="*/ 114065 w 200582"/>
                <a:gd name="connsiteY1" fmla="*/ 204558 h 204558"/>
                <a:gd name="connsiteX2" fmla="*/ 0 w 200582"/>
                <a:gd name="connsiteY2" fmla="*/ 204558 h 204558"/>
                <a:gd name="connsiteX3" fmla="*/ 0 w 200582"/>
                <a:gd name="connsiteY3" fmla="*/ 161299 h 204558"/>
                <a:gd name="connsiteX4" fmla="*/ 161299 w 200582"/>
                <a:gd name="connsiteY4" fmla="*/ 0 h 204558"/>
                <a:gd name="connsiteX5" fmla="*/ 200583 w 200582"/>
                <a:gd name="connsiteY5" fmla="*/ 0 h 204558"/>
                <a:gd name="connsiteX6" fmla="*/ 200583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200583" y="118040"/>
                  </a:moveTo>
                  <a:lnTo>
                    <a:pt x="114065" y="204558"/>
                  </a:lnTo>
                  <a:lnTo>
                    <a:pt x="0" y="204558"/>
                  </a:lnTo>
                  <a:lnTo>
                    <a:pt x="0" y="161299"/>
                  </a:lnTo>
                  <a:lnTo>
                    <a:pt x="161299" y="0"/>
                  </a:lnTo>
                  <a:lnTo>
                    <a:pt x="200583" y="0"/>
                  </a:lnTo>
                  <a:lnTo>
                    <a:pt x="200583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4632EE-8FCB-EA36-A496-5C1B4BB0A414}"/>
                </a:ext>
              </a:extLst>
            </p:cNvPr>
            <p:cNvSpPr/>
            <p:nvPr/>
          </p:nvSpPr>
          <p:spPr>
            <a:xfrm>
              <a:off x="562516" y="4785596"/>
              <a:ext cx="200582" cy="204558"/>
            </a:xfrm>
            <a:custGeom>
              <a:avLst/>
              <a:gdLst>
                <a:gd name="connsiteX0" fmla="*/ 0 w 200582"/>
                <a:gd name="connsiteY0" fmla="*/ 118040 h 204558"/>
                <a:gd name="connsiteX1" fmla="*/ 86518 w 200582"/>
                <a:gd name="connsiteY1" fmla="*/ 204558 h 204558"/>
                <a:gd name="connsiteX2" fmla="*/ 200583 w 200582"/>
                <a:gd name="connsiteY2" fmla="*/ 204558 h 204558"/>
                <a:gd name="connsiteX3" fmla="*/ 200583 w 200582"/>
                <a:gd name="connsiteY3" fmla="*/ 161299 h 204558"/>
                <a:gd name="connsiteX4" fmla="*/ 39284 w 200582"/>
                <a:gd name="connsiteY4" fmla="*/ 0 h 204558"/>
                <a:gd name="connsiteX5" fmla="*/ 0 w 200582"/>
                <a:gd name="connsiteY5" fmla="*/ 0 h 204558"/>
                <a:gd name="connsiteX6" fmla="*/ 0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0" y="118040"/>
                  </a:moveTo>
                  <a:lnTo>
                    <a:pt x="86518" y="204558"/>
                  </a:lnTo>
                  <a:lnTo>
                    <a:pt x="200583" y="204558"/>
                  </a:lnTo>
                  <a:lnTo>
                    <a:pt x="200583" y="161299"/>
                  </a:lnTo>
                  <a:lnTo>
                    <a:pt x="39284" y="0"/>
                  </a:lnTo>
                  <a:lnTo>
                    <a:pt x="0" y="0"/>
                  </a:lnTo>
                  <a:lnTo>
                    <a:pt x="0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D830407-0BDB-44FB-45BA-85F2B62742D2}"/>
                </a:ext>
              </a:extLst>
            </p:cNvPr>
            <p:cNvSpPr/>
            <p:nvPr/>
          </p:nvSpPr>
          <p:spPr>
            <a:xfrm>
              <a:off x="718893" y="4981256"/>
              <a:ext cx="5111684" cy="39378"/>
            </a:xfrm>
            <a:custGeom>
              <a:avLst/>
              <a:gdLst>
                <a:gd name="connsiteX0" fmla="*/ 5080163 w 5111684"/>
                <a:gd name="connsiteY0" fmla="*/ 39378 h 39378"/>
                <a:gd name="connsiteX1" fmla="*/ 28114 w 5111684"/>
                <a:gd name="connsiteY1" fmla="*/ 39378 h 39378"/>
                <a:gd name="connsiteX2" fmla="*/ 0 w 5111684"/>
                <a:gd name="connsiteY2" fmla="*/ 11359 h 39378"/>
                <a:gd name="connsiteX3" fmla="*/ 7857 w 5111684"/>
                <a:gd name="connsiteY3" fmla="*/ 3502 h 39378"/>
                <a:gd name="connsiteX4" fmla="*/ 32752 w 5111684"/>
                <a:gd name="connsiteY4" fmla="*/ 28398 h 39378"/>
                <a:gd name="connsiteX5" fmla="*/ 5075620 w 5111684"/>
                <a:gd name="connsiteY5" fmla="*/ 28398 h 39378"/>
                <a:gd name="connsiteX6" fmla="*/ 5103923 w 5111684"/>
                <a:gd name="connsiteY6" fmla="*/ 0 h 39378"/>
                <a:gd name="connsiteX7" fmla="*/ 5111685 w 5111684"/>
                <a:gd name="connsiteY7" fmla="*/ 7857 h 39378"/>
                <a:gd name="connsiteX8" fmla="*/ 5080163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5080163" y="39378"/>
                  </a:moveTo>
                  <a:lnTo>
                    <a:pt x="28114" y="39378"/>
                  </a:lnTo>
                  <a:lnTo>
                    <a:pt x="0" y="11359"/>
                  </a:lnTo>
                  <a:lnTo>
                    <a:pt x="7857" y="3502"/>
                  </a:lnTo>
                  <a:lnTo>
                    <a:pt x="32752" y="28398"/>
                  </a:lnTo>
                  <a:lnTo>
                    <a:pt x="5075620" y="28398"/>
                  </a:lnTo>
                  <a:lnTo>
                    <a:pt x="5103923" y="0"/>
                  </a:lnTo>
                  <a:lnTo>
                    <a:pt x="5111685" y="7857"/>
                  </a:lnTo>
                  <a:lnTo>
                    <a:pt x="5080163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DC2F1BD-15EC-4E05-9EB9-652B9CBA16D8}"/>
                </a:ext>
              </a:extLst>
            </p:cNvPr>
            <p:cNvSpPr/>
            <p:nvPr/>
          </p:nvSpPr>
          <p:spPr>
            <a:xfrm>
              <a:off x="5951552" y="4273585"/>
              <a:ext cx="83584" cy="604682"/>
            </a:xfrm>
            <a:custGeom>
              <a:avLst/>
              <a:gdLst>
                <a:gd name="connsiteX0" fmla="*/ 15429 w 83584"/>
                <a:gd name="connsiteY0" fmla="*/ 604682 h 604682"/>
                <a:gd name="connsiteX1" fmla="*/ 7573 w 83584"/>
                <a:gd name="connsiteY1" fmla="*/ 596825 h 604682"/>
                <a:gd name="connsiteX2" fmla="*/ 72509 w 83584"/>
                <a:gd name="connsiteY2" fmla="*/ 531889 h 604682"/>
                <a:gd name="connsiteX3" fmla="*/ 72509 w 83584"/>
                <a:gd name="connsiteY3" fmla="*/ 80366 h 604682"/>
                <a:gd name="connsiteX4" fmla="*/ 0 w 83584"/>
                <a:gd name="connsiteY4" fmla="*/ 7857 h 604682"/>
                <a:gd name="connsiteX5" fmla="*/ 7762 w 83584"/>
                <a:gd name="connsiteY5" fmla="*/ 0 h 604682"/>
                <a:gd name="connsiteX6" fmla="*/ 83584 w 83584"/>
                <a:gd name="connsiteY6" fmla="*/ 75822 h 604682"/>
                <a:gd name="connsiteX7" fmla="*/ 83584 w 83584"/>
                <a:gd name="connsiteY7" fmla="*/ 536433 h 604682"/>
                <a:gd name="connsiteX8" fmla="*/ 15429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15429" y="604682"/>
                  </a:moveTo>
                  <a:lnTo>
                    <a:pt x="7573" y="596825"/>
                  </a:lnTo>
                  <a:lnTo>
                    <a:pt x="72509" y="531889"/>
                  </a:lnTo>
                  <a:lnTo>
                    <a:pt x="72509" y="80366"/>
                  </a:lnTo>
                  <a:lnTo>
                    <a:pt x="0" y="7857"/>
                  </a:lnTo>
                  <a:lnTo>
                    <a:pt x="7762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E00567B-75E9-79B0-06DD-334F01289EF2}"/>
                </a:ext>
              </a:extLst>
            </p:cNvPr>
            <p:cNvSpPr/>
            <p:nvPr/>
          </p:nvSpPr>
          <p:spPr>
            <a:xfrm>
              <a:off x="501650" y="4273585"/>
              <a:ext cx="83583" cy="604682"/>
            </a:xfrm>
            <a:custGeom>
              <a:avLst/>
              <a:gdLst>
                <a:gd name="connsiteX0" fmla="*/ 75727 w 83583"/>
                <a:gd name="connsiteY0" fmla="*/ 604682 h 604682"/>
                <a:gd name="connsiteX1" fmla="*/ 0 w 83583"/>
                <a:gd name="connsiteY1" fmla="*/ 528860 h 604682"/>
                <a:gd name="connsiteX2" fmla="*/ 0 w 83583"/>
                <a:gd name="connsiteY2" fmla="*/ 68155 h 604682"/>
                <a:gd name="connsiteX3" fmla="*/ 68155 w 83583"/>
                <a:gd name="connsiteY3" fmla="*/ 0 h 604682"/>
                <a:gd name="connsiteX4" fmla="*/ 76011 w 83583"/>
                <a:gd name="connsiteY4" fmla="*/ 7857 h 604682"/>
                <a:gd name="connsiteX5" fmla="*/ 11075 w 83583"/>
                <a:gd name="connsiteY5" fmla="*/ 72793 h 604682"/>
                <a:gd name="connsiteX6" fmla="*/ 11075 w 83583"/>
                <a:gd name="connsiteY6" fmla="*/ 524317 h 604682"/>
                <a:gd name="connsiteX7" fmla="*/ 83584 w 83583"/>
                <a:gd name="connsiteY7" fmla="*/ 596825 h 604682"/>
                <a:gd name="connsiteX8" fmla="*/ 75727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75727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155" y="0"/>
                  </a:lnTo>
                  <a:lnTo>
                    <a:pt x="76011" y="7857"/>
                  </a:lnTo>
                  <a:lnTo>
                    <a:pt x="11075" y="72793"/>
                  </a:lnTo>
                  <a:lnTo>
                    <a:pt x="11075" y="524317"/>
                  </a:lnTo>
                  <a:lnTo>
                    <a:pt x="83584" y="596825"/>
                  </a:lnTo>
                  <a:lnTo>
                    <a:pt x="75727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0B9C70E-06F8-8D2D-7314-FEB668FB1F1C}"/>
                </a:ext>
              </a:extLst>
            </p:cNvPr>
            <p:cNvSpPr/>
            <p:nvPr/>
          </p:nvSpPr>
          <p:spPr>
            <a:xfrm>
              <a:off x="767075" y="4109825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0D68EC6-EB8A-7DD9-588E-F3A2DD0305C7}"/>
                </a:ext>
              </a:extLst>
            </p:cNvPr>
            <p:cNvSpPr/>
            <p:nvPr/>
          </p:nvSpPr>
          <p:spPr>
            <a:xfrm>
              <a:off x="704410" y="4174288"/>
              <a:ext cx="5122097" cy="807536"/>
            </a:xfrm>
            <a:custGeom>
              <a:avLst/>
              <a:gdLst>
                <a:gd name="connsiteX0" fmla="*/ 0 w 5122097"/>
                <a:gd name="connsiteY0" fmla="*/ 118892 h 807536"/>
                <a:gd name="connsiteX1" fmla="*/ 39567 w 5122097"/>
                <a:gd name="connsiteY1" fmla="*/ 158459 h 807536"/>
                <a:gd name="connsiteX2" fmla="*/ 39567 w 5122097"/>
                <a:gd name="connsiteY2" fmla="*/ 657407 h 807536"/>
                <a:gd name="connsiteX3" fmla="*/ 9182 w 5122097"/>
                <a:gd name="connsiteY3" fmla="*/ 687793 h 807536"/>
                <a:gd name="connsiteX4" fmla="*/ 81501 w 5122097"/>
                <a:gd name="connsiteY4" fmla="*/ 760112 h 807536"/>
                <a:gd name="connsiteX5" fmla="*/ 81501 w 5122097"/>
                <a:gd name="connsiteY5" fmla="*/ 807536 h 807536"/>
                <a:gd name="connsiteX6" fmla="*/ 5049210 w 5122097"/>
                <a:gd name="connsiteY6" fmla="*/ 807536 h 807536"/>
                <a:gd name="connsiteX7" fmla="*/ 5049210 w 5122097"/>
                <a:gd name="connsiteY7" fmla="*/ 759639 h 807536"/>
                <a:gd name="connsiteX8" fmla="*/ 5122097 w 5122097"/>
                <a:gd name="connsiteY8" fmla="*/ 686752 h 807536"/>
                <a:gd name="connsiteX9" fmla="*/ 5068993 w 5122097"/>
                <a:gd name="connsiteY9" fmla="*/ 633553 h 807536"/>
                <a:gd name="connsiteX10" fmla="*/ 5068993 w 5122097"/>
                <a:gd name="connsiteY10" fmla="*/ 154768 h 807536"/>
                <a:gd name="connsiteX11" fmla="*/ 5113673 w 5122097"/>
                <a:gd name="connsiteY11" fmla="*/ 110089 h 807536"/>
                <a:gd name="connsiteX12" fmla="*/ 5046275 w 5122097"/>
                <a:gd name="connsiteY12" fmla="*/ 42597 h 807536"/>
                <a:gd name="connsiteX13" fmla="*/ 5046275 w 5122097"/>
                <a:gd name="connsiteY13" fmla="*/ 0 h 807536"/>
                <a:gd name="connsiteX14" fmla="*/ 82921 w 5122097"/>
                <a:gd name="connsiteY14" fmla="*/ 0 h 807536"/>
                <a:gd name="connsiteX15" fmla="*/ 82921 w 5122097"/>
                <a:gd name="connsiteY15" fmla="*/ 41461 h 807536"/>
                <a:gd name="connsiteX16" fmla="*/ 0 w 5122097"/>
                <a:gd name="connsiteY16" fmla="*/ 118892 h 80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22097" h="807536">
                  <a:moveTo>
                    <a:pt x="0" y="118892"/>
                  </a:moveTo>
                  <a:lnTo>
                    <a:pt x="39567" y="158459"/>
                  </a:lnTo>
                  <a:lnTo>
                    <a:pt x="39567" y="657407"/>
                  </a:lnTo>
                  <a:lnTo>
                    <a:pt x="9182" y="687793"/>
                  </a:lnTo>
                  <a:lnTo>
                    <a:pt x="81501" y="760112"/>
                  </a:lnTo>
                  <a:lnTo>
                    <a:pt x="81501" y="807536"/>
                  </a:lnTo>
                  <a:lnTo>
                    <a:pt x="5049210" y="807536"/>
                  </a:lnTo>
                  <a:lnTo>
                    <a:pt x="5049210" y="759639"/>
                  </a:lnTo>
                  <a:lnTo>
                    <a:pt x="5122097" y="686752"/>
                  </a:lnTo>
                  <a:lnTo>
                    <a:pt x="5068993" y="633553"/>
                  </a:lnTo>
                  <a:lnTo>
                    <a:pt x="5068993" y="154768"/>
                  </a:lnTo>
                  <a:lnTo>
                    <a:pt x="5113673" y="110089"/>
                  </a:lnTo>
                  <a:lnTo>
                    <a:pt x="5046275" y="42597"/>
                  </a:lnTo>
                  <a:lnTo>
                    <a:pt x="5046275" y="0"/>
                  </a:lnTo>
                  <a:lnTo>
                    <a:pt x="82921" y="0"/>
                  </a:lnTo>
                  <a:lnTo>
                    <a:pt x="82921" y="41461"/>
                  </a:lnTo>
                  <a:lnTo>
                    <a:pt x="0" y="11889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22C5F0C-56EF-13D4-8D41-E92A40E7F227}"/>
                </a:ext>
              </a:extLst>
            </p:cNvPr>
            <p:cNvSpPr/>
            <p:nvPr/>
          </p:nvSpPr>
          <p:spPr>
            <a:xfrm>
              <a:off x="534071" y="5078561"/>
              <a:ext cx="200582" cy="204463"/>
            </a:xfrm>
            <a:custGeom>
              <a:avLst/>
              <a:gdLst>
                <a:gd name="connsiteX0" fmla="*/ 0 w 200582"/>
                <a:gd name="connsiteY0" fmla="*/ 86424 h 204463"/>
                <a:gd name="connsiteX1" fmla="*/ 86518 w 200582"/>
                <a:gd name="connsiteY1" fmla="*/ 0 h 204463"/>
                <a:gd name="connsiteX2" fmla="*/ 200583 w 200582"/>
                <a:gd name="connsiteY2" fmla="*/ 0 h 204463"/>
                <a:gd name="connsiteX3" fmla="*/ 200583 w 200582"/>
                <a:gd name="connsiteY3" fmla="*/ 43165 h 204463"/>
                <a:gd name="connsiteX4" fmla="*/ 39284 w 200582"/>
                <a:gd name="connsiteY4" fmla="*/ 204464 h 204463"/>
                <a:gd name="connsiteX5" fmla="*/ 0 w 200582"/>
                <a:gd name="connsiteY5" fmla="*/ 204464 h 204463"/>
                <a:gd name="connsiteX6" fmla="*/ 0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0" y="86424"/>
                  </a:moveTo>
                  <a:lnTo>
                    <a:pt x="86518" y="0"/>
                  </a:lnTo>
                  <a:lnTo>
                    <a:pt x="200583" y="0"/>
                  </a:lnTo>
                  <a:lnTo>
                    <a:pt x="200583" y="43165"/>
                  </a:lnTo>
                  <a:lnTo>
                    <a:pt x="39284" y="204464"/>
                  </a:lnTo>
                  <a:lnTo>
                    <a:pt x="0" y="204464"/>
                  </a:lnTo>
                  <a:lnTo>
                    <a:pt x="0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69B5F4E-626B-B830-5898-ADB36E911ECE}"/>
                </a:ext>
              </a:extLst>
            </p:cNvPr>
            <p:cNvSpPr/>
            <p:nvPr/>
          </p:nvSpPr>
          <p:spPr>
            <a:xfrm>
              <a:off x="5741361" y="5078561"/>
              <a:ext cx="200582" cy="204463"/>
            </a:xfrm>
            <a:custGeom>
              <a:avLst/>
              <a:gdLst>
                <a:gd name="connsiteX0" fmla="*/ 200583 w 200582"/>
                <a:gd name="connsiteY0" fmla="*/ 86424 h 204463"/>
                <a:gd name="connsiteX1" fmla="*/ 114065 w 200582"/>
                <a:gd name="connsiteY1" fmla="*/ 0 h 204463"/>
                <a:gd name="connsiteX2" fmla="*/ 0 w 200582"/>
                <a:gd name="connsiteY2" fmla="*/ 0 h 204463"/>
                <a:gd name="connsiteX3" fmla="*/ 0 w 200582"/>
                <a:gd name="connsiteY3" fmla="*/ 43165 h 204463"/>
                <a:gd name="connsiteX4" fmla="*/ 161299 w 200582"/>
                <a:gd name="connsiteY4" fmla="*/ 204464 h 204463"/>
                <a:gd name="connsiteX5" fmla="*/ 200583 w 200582"/>
                <a:gd name="connsiteY5" fmla="*/ 204464 h 204463"/>
                <a:gd name="connsiteX6" fmla="*/ 200583 w 200582"/>
                <a:gd name="connsiteY6" fmla="*/ 86424 h 20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463">
                  <a:moveTo>
                    <a:pt x="200583" y="86424"/>
                  </a:moveTo>
                  <a:lnTo>
                    <a:pt x="114065" y="0"/>
                  </a:lnTo>
                  <a:lnTo>
                    <a:pt x="0" y="0"/>
                  </a:lnTo>
                  <a:lnTo>
                    <a:pt x="0" y="43165"/>
                  </a:lnTo>
                  <a:lnTo>
                    <a:pt x="161299" y="204464"/>
                  </a:lnTo>
                  <a:lnTo>
                    <a:pt x="200583" y="204464"/>
                  </a:lnTo>
                  <a:lnTo>
                    <a:pt x="200583" y="86424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E204DD0-F205-0809-F663-B01697E81836}"/>
                </a:ext>
              </a:extLst>
            </p:cNvPr>
            <p:cNvSpPr/>
            <p:nvPr/>
          </p:nvSpPr>
          <p:spPr>
            <a:xfrm>
              <a:off x="5741361" y="5707287"/>
              <a:ext cx="200582" cy="204558"/>
            </a:xfrm>
            <a:custGeom>
              <a:avLst/>
              <a:gdLst>
                <a:gd name="connsiteX0" fmla="*/ 200583 w 200582"/>
                <a:gd name="connsiteY0" fmla="*/ 118040 h 204558"/>
                <a:gd name="connsiteX1" fmla="*/ 114065 w 200582"/>
                <a:gd name="connsiteY1" fmla="*/ 204558 h 204558"/>
                <a:gd name="connsiteX2" fmla="*/ 0 w 200582"/>
                <a:gd name="connsiteY2" fmla="*/ 204558 h 204558"/>
                <a:gd name="connsiteX3" fmla="*/ 0 w 200582"/>
                <a:gd name="connsiteY3" fmla="*/ 161299 h 204558"/>
                <a:gd name="connsiteX4" fmla="*/ 161299 w 200582"/>
                <a:gd name="connsiteY4" fmla="*/ 0 h 204558"/>
                <a:gd name="connsiteX5" fmla="*/ 200583 w 200582"/>
                <a:gd name="connsiteY5" fmla="*/ 0 h 204558"/>
                <a:gd name="connsiteX6" fmla="*/ 200583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200583" y="118040"/>
                  </a:moveTo>
                  <a:lnTo>
                    <a:pt x="114065" y="204558"/>
                  </a:lnTo>
                  <a:lnTo>
                    <a:pt x="0" y="204558"/>
                  </a:lnTo>
                  <a:lnTo>
                    <a:pt x="0" y="161299"/>
                  </a:lnTo>
                  <a:lnTo>
                    <a:pt x="161299" y="0"/>
                  </a:lnTo>
                  <a:lnTo>
                    <a:pt x="200583" y="0"/>
                  </a:lnTo>
                  <a:lnTo>
                    <a:pt x="200583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3184AF5-99F7-AFBA-7A33-643196F96697}"/>
                </a:ext>
              </a:extLst>
            </p:cNvPr>
            <p:cNvSpPr/>
            <p:nvPr/>
          </p:nvSpPr>
          <p:spPr>
            <a:xfrm>
              <a:off x="534071" y="5707287"/>
              <a:ext cx="200582" cy="204558"/>
            </a:xfrm>
            <a:custGeom>
              <a:avLst/>
              <a:gdLst>
                <a:gd name="connsiteX0" fmla="*/ 0 w 200582"/>
                <a:gd name="connsiteY0" fmla="*/ 118040 h 204558"/>
                <a:gd name="connsiteX1" fmla="*/ 86518 w 200582"/>
                <a:gd name="connsiteY1" fmla="*/ 204558 h 204558"/>
                <a:gd name="connsiteX2" fmla="*/ 200583 w 200582"/>
                <a:gd name="connsiteY2" fmla="*/ 204558 h 204558"/>
                <a:gd name="connsiteX3" fmla="*/ 200583 w 200582"/>
                <a:gd name="connsiteY3" fmla="*/ 161299 h 204558"/>
                <a:gd name="connsiteX4" fmla="*/ 39284 w 200582"/>
                <a:gd name="connsiteY4" fmla="*/ 0 h 204558"/>
                <a:gd name="connsiteX5" fmla="*/ 0 w 200582"/>
                <a:gd name="connsiteY5" fmla="*/ 0 h 204558"/>
                <a:gd name="connsiteX6" fmla="*/ 0 w 200582"/>
                <a:gd name="connsiteY6" fmla="*/ 118040 h 2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82" h="204558">
                  <a:moveTo>
                    <a:pt x="0" y="118040"/>
                  </a:moveTo>
                  <a:lnTo>
                    <a:pt x="86518" y="204558"/>
                  </a:lnTo>
                  <a:lnTo>
                    <a:pt x="200583" y="204558"/>
                  </a:lnTo>
                  <a:lnTo>
                    <a:pt x="200583" y="161299"/>
                  </a:lnTo>
                  <a:lnTo>
                    <a:pt x="39284" y="0"/>
                  </a:lnTo>
                  <a:lnTo>
                    <a:pt x="0" y="0"/>
                  </a:lnTo>
                  <a:lnTo>
                    <a:pt x="0" y="118040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41D8226-0E01-F0B5-3A35-AC7709147278}"/>
                </a:ext>
              </a:extLst>
            </p:cNvPr>
            <p:cNvSpPr/>
            <p:nvPr/>
          </p:nvSpPr>
          <p:spPr>
            <a:xfrm>
              <a:off x="690448" y="5902947"/>
              <a:ext cx="5111684" cy="39378"/>
            </a:xfrm>
            <a:custGeom>
              <a:avLst/>
              <a:gdLst>
                <a:gd name="connsiteX0" fmla="*/ 5080163 w 5111684"/>
                <a:gd name="connsiteY0" fmla="*/ 39378 h 39378"/>
                <a:gd name="connsiteX1" fmla="*/ 28114 w 5111684"/>
                <a:gd name="connsiteY1" fmla="*/ 39378 h 39378"/>
                <a:gd name="connsiteX2" fmla="*/ 0 w 5111684"/>
                <a:gd name="connsiteY2" fmla="*/ 11359 h 39378"/>
                <a:gd name="connsiteX3" fmla="*/ 7857 w 5111684"/>
                <a:gd name="connsiteY3" fmla="*/ 3502 h 39378"/>
                <a:gd name="connsiteX4" fmla="*/ 32752 w 5111684"/>
                <a:gd name="connsiteY4" fmla="*/ 28398 h 39378"/>
                <a:gd name="connsiteX5" fmla="*/ 5075620 w 5111684"/>
                <a:gd name="connsiteY5" fmla="*/ 28398 h 39378"/>
                <a:gd name="connsiteX6" fmla="*/ 5103923 w 5111684"/>
                <a:gd name="connsiteY6" fmla="*/ 0 h 39378"/>
                <a:gd name="connsiteX7" fmla="*/ 5111685 w 5111684"/>
                <a:gd name="connsiteY7" fmla="*/ 7857 h 39378"/>
                <a:gd name="connsiteX8" fmla="*/ 5080163 w 5111684"/>
                <a:gd name="connsiteY8" fmla="*/ 39378 h 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1684" h="39378">
                  <a:moveTo>
                    <a:pt x="5080163" y="39378"/>
                  </a:moveTo>
                  <a:lnTo>
                    <a:pt x="28114" y="39378"/>
                  </a:lnTo>
                  <a:lnTo>
                    <a:pt x="0" y="11359"/>
                  </a:lnTo>
                  <a:lnTo>
                    <a:pt x="7857" y="3502"/>
                  </a:lnTo>
                  <a:lnTo>
                    <a:pt x="32752" y="28398"/>
                  </a:lnTo>
                  <a:lnTo>
                    <a:pt x="5075620" y="28398"/>
                  </a:lnTo>
                  <a:lnTo>
                    <a:pt x="5103923" y="0"/>
                  </a:lnTo>
                  <a:lnTo>
                    <a:pt x="5111685" y="7857"/>
                  </a:lnTo>
                  <a:lnTo>
                    <a:pt x="5080163" y="39378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E77964B-8A05-4E68-8CD1-4104164156A2}"/>
                </a:ext>
              </a:extLst>
            </p:cNvPr>
            <p:cNvSpPr/>
            <p:nvPr/>
          </p:nvSpPr>
          <p:spPr>
            <a:xfrm>
              <a:off x="5923107" y="5195276"/>
              <a:ext cx="83584" cy="604682"/>
            </a:xfrm>
            <a:custGeom>
              <a:avLst/>
              <a:gdLst>
                <a:gd name="connsiteX0" fmla="*/ 15429 w 83584"/>
                <a:gd name="connsiteY0" fmla="*/ 604682 h 604682"/>
                <a:gd name="connsiteX1" fmla="*/ 7573 w 83584"/>
                <a:gd name="connsiteY1" fmla="*/ 596825 h 604682"/>
                <a:gd name="connsiteX2" fmla="*/ 72509 w 83584"/>
                <a:gd name="connsiteY2" fmla="*/ 531889 h 604682"/>
                <a:gd name="connsiteX3" fmla="*/ 72509 w 83584"/>
                <a:gd name="connsiteY3" fmla="*/ 80366 h 604682"/>
                <a:gd name="connsiteX4" fmla="*/ 0 w 83584"/>
                <a:gd name="connsiteY4" fmla="*/ 7857 h 604682"/>
                <a:gd name="connsiteX5" fmla="*/ 7762 w 83584"/>
                <a:gd name="connsiteY5" fmla="*/ 0 h 604682"/>
                <a:gd name="connsiteX6" fmla="*/ 83584 w 83584"/>
                <a:gd name="connsiteY6" fmla="*/ 75822 h 604682"/>
                <a:gd name="connsiteX7" fmla="*/ 83584 w 83584"/>
                <a:gd name="connsiteY7" fmla="*/ 536433 h 604682"/>
                <a:gd name="connsiteX8" fmla="*/ 15429 w 83584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4" h="604682">
                  <a:moveTo>
                    <a:pt x="15429" y="604682"/>
                  </a:moveTo>
                  <a:lnTo>
                    <a:pt x="7573" y="596825"/>
                  </a:lnTo>
                  <a:lnTo>
                    <a:pt x="72509" y="531889"/>
                  </a:lnTo>
                  <a:lnTo>
                    <a:pt x="72509" y="80366"/>
                  </a:lnTo>
                  <a:lnTo>
                    <a:pt x="0" y="7857"/>
                  </a:lnTo>
                  <a:lnTo>
                    <a:pt x="7762" y="0"/>
                  </a:lnTo>
                  <a:lnTo>
                    <a:pt x="83584" y="75822"/>
                  </a:lnTo>
                  <a:lnTo>
                    <a:pt x="83584" y="536433"/>
                  </a:lnTo>
                  <a:lnTo>
                    <a:pt x="15429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F54096F-2A7E-399D-808D-2A863457373A}"/>
                </a:ext>
              </a:extLst>
            </p:cNvPr>
            <p:cNvSpPr/>
            <p:nvPr/>
          </p:nvSpPr>
          <p:spPr>
            <a:xfrm>
              <a:off x="473205" y="5195276"/>
              <a:ext cx="83583" cy="604682"/>
            </a:xfrm>
            <a:custGeom>
              <a:avLst/>
              <a:gdLst>
                <a:gd name="connsiteX0" fmla="*/ 75727 w 83583"/>
                <a:gd name="connsiteY0" fmla="*/ 604682 h 604682"/>
                <a:gd name="connsiteX1" fmla="*/ 0 w 83583"/>
                <a:gd name="connsiteY1" fmla="*/ 528860 h 604682"/>
                <a:gd name="connsiteX2" fmla="*/ 0 w 83583"/>
                <a:gd name="connsiteY2" fmla="*/ 68155 h 604682"/>
                <a:gd name="connsiteX3" fmla="*/ 68155 w 83583"/>
                <a:gd name="connsiteY3" fmla="*/ 0 h 604682"/>
                <a:gd name="connsiteX4" fmla="*/ 76011 w 83583"/>
                <a:gd name="connsiteY4" fmla="*/ 7857 h 604682"/>
                <a:gd name="connsiteX5" fmla="*/ 11075 w 83583"/>
                <a:gd name="connsiteY5" fmla="*/ 72793 h 604682"/>
                <a:gd name="connsiteX6" fmla="*/ 11075 w 83583"/>
                <a:gd name="connsiteY6" fmla="*/ 524317 h 604682"/>
                <a:gd name="connsiteX7" fmla="*/ 83584 w 83583"/>
                <a:gd name="connsiteY7" fmla="*/ 596825 h 604682"/>
                <a:gd name="connsiteX8" fmla="*/ 75727 w 83583"/>
                <a:gd name="connsiteY8" fmla="*/ 604682 h 6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83" h="604682">
                  <a:moveTo>
                    <a:pt x="75727" y="604682"/>
                  </a:moveTo>
                  <a:lnTo>
                    <a:pt x="0" y="528860"/>
                  </a:lnTo>
                  <a:lnTo>
                    <a:pt x="0" y="68155"/>
                  </a:lnTo>
                  <a:lnTo>
                    <a:pt x="68155" y="0"/>
                  </a:lnTo>
                  <a:lnTo>
                    <a:pt x="76011" y="7857"/>
                  </a:lnTo>
                  <a:lnTo>
                    <a:pt x="11075" y="72793"/>
                  </a:lnTo>
                  <a:lnTo>
                    <a:pt x="11075" y="524317"/>
                  </a:lnTo>
                  <a:lnTo>
                    <a:pt x="83584" y="596825"/>
                  </a:lnTo>
                  <a:lnTo>
                    <a:pt x="75727" y="604682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085DA69-27DB-BC3C-FD64-DC96728C845F}"/>
                </a:ext>
              </a:extLst>
            </p:cNvPr>
            <p:cNvSpPr/>
            <p:nvPr/>
          </p:nvSpPr>
          <p:spPr>
            <a:xfrm>
              <a:off x="738630" y="5031516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62E1C43-1484-3FFC-86FD-DEE2E67C1B85}"/>
                </a:ext>
              </a:extLst>
            </p:cNvPr>
            <p:cNvSpPr/>
            <p:nvPr/>
          </p:nvSpPr>
          <p:spPr>
            <a:xfrm>
              <a:off x="675965" y="5095979"/>
              <a:ext cx="5122097" cy="807536"/>
            </a:xfrm>
            <a:custGeom>
              <a:avLst/>
              <a:gdLst>
                <a:gd name="connsiteX0" fmla="*/ 0 w 5122097"/>
                <a:gd name="connsiteY0" fmla="*/ 118892 h 807536"/>
                <a:gd name="connsiteX1" fmla="*/ 39567 w 5122097"/>
                <a:gd name="connsiteY1" fmla="*/ 158459 h 807536"/>
                <a:gd name="connsiteX2" fmla="*/ 39567 w 5122097"/>
                <a:gd name="connsiteY2" fmla="*/ 657407 h 807536"/>
                <a:gd name="connsiteX3" fmla="*/ 9182 w 5122097"/>
                <a:gd name="connsiteY3" fmla="*/ 687793 h 807536"/>
                <a:gd name="connsiteX4" fmla="*/ 81501 w 5122097"/>
                <a:gd name="connsiteY4" fmla="*/ 760112 h 807536"/>
                <a:gd name="connsiteX5" fmla="*/ 81501 w 5122097"/>
                <a:gd name="connsiteY5" fmla="*/ 807536 h 807536"/>
                <a:gd name="connsiteX6" fmla="*/ 5049210 w 5122097"/>
                <a:gd name="connsiteY6" fmla="*/ 807536 h 807536"/>
                <a:gd name="connsiteX7" fmla="*/ 5049210 w 5122097"/>
                <a:gd name="connsiteY7" fmla="*/ 759639 h 807536"/>
                <a:gd name="connsiteX8" fmla="*/ 5122097 w 5122097"/>
                <a:gd name="connsiteY8" fmla="*/ 686752 h 807536"/>
                <a:gd name="connsiteX9" fmla="*/ 5068993 w 5122097"/>
                <a:gd name="connsiteY9" fmla="*/ 633553 h 807536"/>
                <a:gd name="connsiteX10" fmla="*/ 5068993 w 5122097"/>
                <a:gd name="connsiteY10" fmla="*/ 154768 h 807536"/>
                <a:gd name="connsiteX11" fmla="*/ 5113673 w 5122097"/>
                <a:gd name="connsiteY11" fmla="*/ 110089 h 807536"/>
                <a:gd name="connsiteX12" fmla="*/ 5046275 w 5122097"/>
                <a:gd name="connsiteY12" fmla="*/ 42597 h 807536"/>
                <a:gd name="connsiteX13" fmla="*/ 5046275 w 5122097"/>
                <a:gd name="connsiteY13" fmla="*/ 0 h 807536"/>
                <a:gd name="connsiteX14" fmla="*/ 82921 w 5122097"/>
                <a:gd name="connsiteY14" fmla="*/ 0 h 807536"/>
                <a:gd name="connsiteX15" fmla="*/ 82921 w 5122097"/>
                <a:gd name="connsiteY15" fmla="*/ 41461 h 807536"/>
                <a:gd name="connsiteX16" fmla="*/ 0 w 5122097"/>
                <a:gd name="connsiteY16" fmla="*/ 118892 h 80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22097" h="807536">
                  <a:moveTo>
                    <a:pt x="0" y="118892"/>
                  </a:moveTo>
                  <a:lnTo>
                    <a:pt x="39567" y="158459"/>
                  </a:lnTo>
                  <a:lnTo>
                    <a:pt x="39567" y="657407"/>
                  </a:lnTo>
                  <a:lnTo>
                    <a:pt x="9182" y="687793"/>
                  </a:lnTo>
                  <a:lnTo>
                    <a:pt x="81501" y="760112"/>
                  </a:lnTo>
                  <a:lnTo>
                    <a:pt x="81501" y="807536"/>
                  </a:lnTo>
                  <a:lnTo>
                    <a:pt x="5049210" y="807536"/>
                  </a:lnTo>
                  <a:lnTo>
                    <a:pt x="5049210" y="759639"/>
                  </a:lnTo>
                  <a:lnTo>
                    <a:pt x="5122097" y="686752"/>
                  </a:lnTo>
                  <a:lnTo>
                    <a:pt x="5068993" y="633553"/>
                  </a:lnTo>
                  <a:lnTo>
                    <a:pt x="5068993" y="154768"/>
                  </a:lnTo>
                  <a:lnTo>
                    <a:pt x="5113673" y="110089"/>
                  </a:lnTo>
                  <a:lnTo>
                    <a:pt x="5046275" y="42597"/>
                  </a:lnTo>
                  <a:lnTo>
                    <a:pt x="5046275" y="0"/>
                  </a:lnTo>
                  <a:lnTo>
                    <a:pt x="82921" y="0"/>
                  </a:lnTo>
                  <a:lnTo>
                    <a:pt x="82921" y="41461"/>
                  </a:lnTo>
                  <a:lnTo>
                    <a:pt x="0" y="118892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AF7ACB6-AF67-EBFD-CF0E-5881E42ABD92}"/>
                </a:ext>
              </a:extLst>
            </p:cNvPr>
            <p:cNvSpPr/>
            <p:nvPr/>
          </p:nvSpPr>
          <p:spPr>
            <a:xfrm>
              <a:off x="505106" y="5624555"/>
              <a:ext cx="5558475" cy="481909"/>
            </a:xfrm>
            <a:custGeom>
              <a:avLst/>
              <a:gdLst>
                <a:gd name="connsiteX0" fmla="*/ 4303202 w 5558475"/>
                <a:gd name="connsiteY0" fmla="*/ 481909 h 481909"/>
                <a:gd name="connsiteX1" fmla="*/ 120974 w 5558475"/>
                <a:gd name="connsiteY1" fmla="*/ 481909 h 481909"/>
                <a:gd name="connsiteX2" fmla="*/ 0 w 5558475"/>
                <a:gd name="connsiteY2" fmla="*/ 360935 h 481909"/>
                <a:gd name="connsiteX3" fmla="*/ 46478 w 5558475"/>
                <a:gd name="connsiteY3" fmla="*/ 314457 h 481909"/>
                <a:gd name="connsiteX4" fmla="*/ 56890 w 5558475"/>
                <a:gd name="connsiteY4" fmla="*/ 324965 h 481909"/>
                <a:gd name="connsiteX5" fmla="*/ 20920 w 5558475"/>
                <a:gd name="connsiteY5" fmla="*/ 360935 h 481909"/>
                <a:gd name="connsiteX6" fmla="*/ 127127 w 5558475"/>
                <a:gd name="connsiteY6" fmla="*/ 467142 h 481909"/>
                <a:gd name="connsiteX7" fmla="*/ 4297143 w 5558475"/>
                <a:gd name="connsiteY7" fmla="*/ 467142 h 481909"/>
                <a:gd name="connsiteX8" fmla="*/ 4369842 w 5558475"/>
                <a:gd name="connsiteY8" fmla="*/ 394444 h 481909"/>
                <a:gd name="connsiteX9" fmla="*/ 5289928 w 5558475"/>
                <a:gd name="connsiteY9" fmla="*/ 394444 h 481909"/>
                <a:gd name="connsiteX10" fmla="*/ 5314444 w 5558475"/>
                <a:gd name="connsiteY10" fmla="*/ 370117 h 481909"/>
                <a:gd name="connsiteX11" fmla="*/ 5373228 w 5558475"/>
                <a:gd name="connsiteY11" fmla="*/ 370117 h 481909"/>
                <a:gd name="connsiteX12" fmla="*/ 5489469 w 5558475"/>
                <a:gd name="connsiteY12" fmla="*/ 253876 h 481909"/>
                <a:gd name="connsiteX13" fmla="*/ 5489469 w 5558475"/>
                <a:gd name="connsiteY13" fmla="*/ 222638 h 481909"/>
                <a:gd name="connsiteX14" fmla="*/ 5543709 w 5558475"/>
                <a:gd name="connsiteY14" fmla="*/ 168493 h 481909"/>
                <a:gd name="connsiteX15" fmla="*/ 5543709 w 5558475"/>
                <a:gd name="connsiteY15" fmla="*/ 0 h 481909"/>
                <a:gd name="connsiteX16" fmla="*/ 5558476 w 5558475"/>
                <a:gd name="connsiteY16" fmla="*/ 0 h 481909"/>
                <a:gd name="connsiteX17" fmla="*/ 5558476 w 5558475"/>
                <a:gd name="connsiteY17" fmla="*/ 174551 h 481909"/>
                <a:gd name="connsiteX18" fmla="*/ 5504236 w 5558475"/>
                <a:gd name="connsiteY18" fmla="*/ 228791 h 481909"/>
                <a:gd name="connsiteX19" fmla="*/ 5504236 w 5558475"/>
                <a:gd name="connsiteY19" fmla="*/ 259934 h 481909"/>
                <a:gd name="connsiteX20" fmla="*/ 5379380 w 5558475"/>
                <a:gd name="connsiteY20" fmla="*/ 384884 h 481909"/>
                <a:gd name="connsiteX21" fmla="*/ 5320503 w 5558475"/>
                <a:gd name="connsiteY21" fmla="*/ 384884 h 481909"/>
                <a:gd name="connsiteX22" fmla="*/ 5295986 w 5558475"/>
                <a:gd name="connsiteY22" fmla="*/ 409211 h 481909"/>
                <a:gd name="connsiteX23" fmla="*/ 4375900 w 5558475"/>
                <a:gd name="connsiteY23" fmla="*/ 409211 h 481909"/>
                <a:gd name="connsiteX24" fmla="*/ 4303202 w 5558475"/>
                <a:gd name="connsiteY24" fmla="*/ 481909 h 48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58475" h="481909">
                  <a:moveTo>
                    <a:pt x="4303202" y="481909"/>
                  </a:moveTo>
                  <a:lnTo>
                    <a:pt x="120974" y="481909"/>
                  </a:lnTo>
                  <a:lnTo>
                    <a:pt x="0" y="360935"/>
                  </a:lnTo>
                  <a:lnTo>
                    <a:pt x="46478" y="314457"/>
                  </a:lnTo>
                  <a:lnTo>
                    <a:pt x="56890" y="324965"/>
                  </a:lnTo>
                  <a:lnTo>
                    <a:pt x="20920" y="360935"/>
                  </a:lnTo>
                  <a:lnTo>
                    <a:pt x="127127" y="467142"/>
                  </a:lnTo>
                  <a:lnTo>
                    <a:pt x="4297143" y="467142"/>
                  </a:lnTo>
                  <a:lnTo>
                    <a:pt x="4369842" y="394444"/>
                  </a:lnTo>
                  <a:lnTo>
                    <a:pt x="5289928" y="394444"/>
                  </a:lnTo>
                  <a:lnTo>
                    <a:pt x="5314444" y="370117"/>
                  </a:lnTo>
                  <a:lnTo>
                    <a:pt x="5373228" y="370117"/>
                  </a:lnTo>
                  <a:lnTo>
                    <a:pt x="5489469" y="253876"/>
                  </a:lnTo>
                  <a:lnTo>
                    <a:pt x="5489469" y="222638"/>
                  </a:lnTo>
                  <a:lnTo>
                    <a:pt x="5543709" y="168493"/>
                  </a:lnTo>
                  <a:lnTo>
                    <a:pt x="5543709" y="0"/>
                  </a:lnTo>
                  <a:lnTo>
                    <a:pt x="5558476" y="0"/>
                  </a:lnTo>
                  <a:lnTo>
                    <a:pt x="5558476" y="174551"/>
                  </a:lnTo>
                  <a:lnTo>
                    <a:pt x="5504236" y="228791"/>
                  </a:lnTo>
                  <a:lnTo>
                    <a:pt x="5504236" y="259934"/>
                  </a:lnTo>
                  <a:lnTo>
                    <a:pt x="5379380" y="384884"/>
                  </a:lnTo>
                  <a:lnTo>
                    <a:pt x="5320503" y="384884"/>
                  </a:lnTo>
                  <a:lnTo>
                    <a:pt x="5295986" y="409211"/>
                  </a:lnTo>
                  <a:lnTo>
                    <a:pt x="4375900" y="409211"/>
                  </a:lnTo>
                  <a:lnTo>
                    <a:pt x="4303202" y="481909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37B511A-5E97-DD50-0325-C2EB6D29C771}"/>
                </a:ext>
              </a:extLst>
            </p:cNvPr>
            <p:cNvSpPr/>
            <p:nvPr/>
          </p:nvSpPr>
          <p:spPr>
            <a:xfrm>
              <a:off x="4891418" y="6069737"/>
              <a:ext cx="160068" cy="52441"/>
            </a:xfrm>
            <a:custGeom>
              <a:avLst/>
              <a:gdLst>
                <a:gd name="connsiteX0" fmla="*/ 0 w 160068"/>
                <a:gd name="connsiteY0" fmla="*/ 51495 h 52441"/>
                <a:gd name="connsiteX1" fmla="*/ 51495 w 160068"/>
                <a:gd name="connsiteY1" fmla="*/ 0 h 52441"/>
                <a:gd name="connsiteX2" fmla="*/ 160069 w 160068"/>
                <a:gd name="connsiteY2" fmla="*/ 0 h 52441"/>
                <a:gd name="connsiteX3" fmla="*/ 107533 w 160068"/>
                <a:gd name="connsiteY3" fmla="*/ 52441 h 52441"/>
                <a:gd name="connsiteX4" fmla="*/ 0 w 160068"/>
                <a:gd name="connsiteY4" fmla="*/ 51495 h 5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68" h="52441">
                  <a:moveTo>
                    <a:pt x="0" y="51495"/>
                  </a:moveTo>
                  <a:lnTo>
                    <a:pt x="51495" y="0"/>
                  </a:lnTo>
                  <a:lnTo>
                    <a:pt x="160069" y="0"/>
                  </a:lnTo>
                  <a:lnTo>
                    <a:pt x="107533" y="52441"/>
                  </a:lnTo>
                  <a:lnTo>
                    <a:pt x="0" y="51495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A91D36A-F7BF-62A0-C80C-2C096623B83C}"/>
                </a:ext>
              </a:extLst>
            </p:cNvPr>
            <p:cNvSpPr/>
            <p:nvPr/>
          </p:nvSpPr>
          <p:spPr>
            <a:xfrm>
              <a:off x="5076760" y="6069737"/>
              <a:ext cx="160068" cy="52441"/>
            </a:xfrm>
            <a:custGeom>
              <a:avLst/>
              <a:gdLst>
                <a:gd name="connsiteX0" fmla="*/ 0 w 160068"/>
                <a:gd name="connsiteY0" fmla="*/ 51495 h 52441"/>
                <a:gd name="connsiteX1" fmla="*/ 51589 w 160068"/>
                <a:gd name="connsiteY1" fmla="*/ 0 h 52441"/>
                <a:gd name="connsiteX2" fmla="*/ 160069 w 160068"/>
                <a:gd name="connsiteY2" fmla="*/ 0 h 52441"/>
                <a:gd name="connsiteX3" fmla="*/ 107533 w 160068"/>
                <a:gd name="connsiteY3" fmla="*/ 52441 h 52441"/>
                <a:gd name="connsiteX4" fmla="*/ 0 w 160068"/>
                <a:gd name="connsiteY4" fmla="*/ 51495 h 5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68" h="52441">
                  <a:moveTo>
                    <a:pt x="0" y="51495"/>
                  </a:moveTo>
                  <a:lnTo>
                    <a:pt x="51589" y="0"/>
                  </a:lnTo>
                  <a:lnTo>
                    <a:pt x="160069" y="0"/>
                  </a:lnTo>
                  <a:lnTo>
                    <a:pt x="107533" y="52441"/>
                  </a:lnTo>
                  <a:lnTo>
                    <a:pt x="0" y="51495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47D14AD-E373-E1A7-13EC-89DBD9D64783}"/>
                </a:ext>
              </a:extLst>
            </p:cNvPr>
            <p:cNvSpPr/>
            <p:nvPr/>
          </p:nvSpPr>
          <p:spPr>
            <a:xfrm>
              <a:off x="5262103" y="6069737"/>
              <a:ext cx="160068" cy="52441"/>
            </a:xfrm>
            <a:custGeom>
              <a:avLst/>
              <a:gdLst>
                <a:gd name="connsiteX0" fmla="*/ 0 w 160068"/>
                <a:gd name="connsiteY0" fmla="*/ 51495 h 52441"/>
                <a:gd name="connsiteX1" fmla="*/ 51589 w 160068"/>
                <a:gd name="connsiteY1" fmla="*/ 0 h 52441"/>
                <a:gd name="connsiteX2" fmla="*/ 160069 w 160068"/>
                <a:gd name="connsiteY2" fmla="*/ 0 h 52441"/>
                <a:gd name="connsiteX3" fmla="*/ 107533 w 160068"/>
                <a:gd name="connsiteY3" fmla="*/ 52441 h 52441"/>
                <a:gd name="connsiteX4" fmla="*/ 0 w 160068"/>
                <a:gd name="connsiteY4" fmla="*/ 51495 h 5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68" h="52441">
                  <a:moveTo>
                    <a:pt x="0" y="51495"/>
                  </a:moveTo>
                  <a:lnTo>
                    <a:pt x="51589" y="0"/>
                  </a:lnTo>
                  <a:lnTo>
                    <a:pt x="160069" y="0"/>
                  </a:lnTo>
                  <a:lnTo>
                    <a:pt x="107533" y="52441"/>
                  </a:lnTo>
                  <a:lnTo>
                    <a:pt x="0" y="51495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429F02F-966D-4D30-E072-7C6709590397}"/>
                </a:ext>
              </a:extLst>
            </p:cNvPr>
            <p:cNvSpPr/>
            <p:nvPr/>
          </p:nvSpPr>
          <p:spPr>
            <a:xfrm>
              <a:off x="5447445" y="6069737"/>
              <a:ext cx="160068" cy="52441"/>
            </a:xfrm>
            <a:custGeom>
              <a:avLst/>
              <a:gdLst>
                <a:gd name="connsiteX0" fmla="*/ 0 w 160068"/>
                <a:gd name="connsiteY0" fmla="*/ 51495 h 52441"/>
                <a:gd name="connsiteX1" fmla="*/ 51589 w 160068"/>
                <a:gd name="connsiteY1" fmla="*/ 0 h 52441"/>
                <a:gd name="connsiteX2" fmla="*/ 160069 w 160068"/>
                <a:gd name="connsiteY2" fmla="*/ 0 h 52441"/>
                <a:gd name="connsiteX3" fmla="*/ 107533 w 160068"/>
                <a:gd name="connsiteY3" fmla="*/ 52441 h 52441"/>
                <a:gd name="connsiteX4" fmla="*/ 0 w 160068"/>
                <a:gd name="connsiteY4" fmla="*/ 51495 h 5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68" h="52441">
                  <a:moveTo>
                    <a:pt x="0" y="51495"/>
                  </a:moveTo>
                  <a:lnTo>
                    <a:pt x="51589" y="0"/>
                  </a:lnTo>
                  <a:lnTo>
                    <a:pt x="160069" y="0"/>
                  </a:lnTo>
                  <a:lnTo>
                    <a:pt x="107533" y="52441"/>
                  </a:lnTo>
                  <a:lnTo>
                    <a:pt x="0" y="51495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3083A2E-9772-36A9-015A-C520D1C8C3A7}"/>
                </a:ext>
              </a:extLst>
            </p:cNvPr>
            <p:cNvSpPr/>
            <p:nvPr/>
          </p:nvSpPr>
          <p:spPr>
            <a:xfrm>
              <a:off x="5632787" y="6069737"/>
              <a:ext cx="160068" cy="52441"/>
            </a:xfrm>
            <a:custGeom>
              <a:avLst/>
              <a:gdLst>
                <a:gd name="connsiteX0" fmla="*/ 0 w 160068"/>
                <a:gd name="connsiteY0" fmla="*/ 51495 h 52441"/>
                <a:gd name="connsiteX1" fmla="*/ 51589 w 160068"/>
                <a:gd name="connsiteY1" fmla="*/ 0 h 52441"/>
                <a:gd name="connsiteX2" fmla="*/ 160068 w 160068"/>
                <a:gd name="connsiteY2" fmla="*/ 0 h 52441"/>
                <a:gd name="connsiteX3" fmla="*/ 107533 w 160068"/>
                <a:gd name="connsiteY3" fmla="*/ 52441 h 52441"/>
                <a:gd name="connsiteX4" fmla="*/ 0 w 160068"/>
                <a:gd name="connsiteY4" fmla="*/ 51495 h 5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68" h="52441">
                  <a:moveTo>
                    <a:pt x="0" y="51495"/>
                  </a:moveTo>
                  <a:lnTo>
                    <a:pt x="51589" y="0"/>
                  </a:lnTo>
                  <a:lnTo>
                    <a:pt x="160068" y="0"/>
                  </a:lnTo>
                  <a:lnTo>
                    <a:pt x="107533" y="52441"/>
                  </a:lnTo>
                  <a:lnTo>
                    <a:pt x="0" y="51495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23CC25-2C27-8F38-B659-256006FD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11188700" cy="5183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39AE9-2C77-275A-CA9D-12585BE47C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BC615-2F16-CAF2-C458-08DE5E6A4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A63175-B4F6-1FE4-2783-B01B8640C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330" y="1477061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94E6EA7-2D50-67F1-2514-982D663AC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5330" y="2401925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AEE9A13-AF4C-B499-F7B2-560762D8A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330" y="3326789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D1E071-C322-848F-C9E6-C39B7A877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5330" y="4251653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E68E27-06BD-FDCA-F4E7-0B6B1369B4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5330" y="5176518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A2520C-2727-41AA-1F7B-C35E61487D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5330" y="1679145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310AD0E-453D-D69E-7B6D-3F6E4CEAA9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5330" y="2604009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9A28579-B3BA-3B0C-EA73-F6ED347700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5330" y="3528873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EA8A71B-1196-806F-57E9-6021E191E7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330" y="4453737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286040B-4E4E-7535-AA84-EB5A74D205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5330" y="5378602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AE72DCD4-D4E3-B0D4-9DB7-BC005D8CA4E0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8B7C8CC2-44AD-4095-65B5-83C12E41632C}"/>
              </a:ext>
            </a:extLst>
          </p:cNvPr>
          <p:cNvSpPr/>
          <p:nvPr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F9EF3D22-60F6-C453-B5D2-0B95111C1B30}"/>
              </a:ext>
            </a:extLst>
          </p:cNvPr>
          <p:cNvSpPr/>
          <p:nvPr/>
        </p:nvSpPr>
        <p:spPr>
          <a:xfrm>
            <a:off x="7211303" y="5836094"/>
            <a:ext cx="2683854" cy="1021906"/>
          </a:xfrm>
          <a:custGeom>
            <a:avLst/>
            <a:gdLst>
              <a:gd name="connsiteX0" fmla="*/ 4275 w 2683854"/>
              <a:gd name="connsiteY0" fmla="*/ 847570 h 1021906"/>
              <a:gd name="connsiteX1" fmla="*/ 178609 w 2683854"/>
              <a:gd name="connsiteY1" fmla="*/ 1021906 h 1021906"/>
              <a:gd name="connsiteX2" fmla="*/ 0 w 2683854"/>
              <a:gd name="connsiteY2" fmla="*/ 1021906 h 1021906"/>
              <a:gd name="connsiteX3" fmla="*/ 0 w 2683854"/>
              <a:gd name="connsiteY3" fmla="*/ 852015 h 1021906"/>
              <a:gd name="connsiteX4" fmla="*/ 309978 w 2683854"/>
              <a:gd name="connsiteY4" fmla="*/ 565960 h 1021906"/>
              <a:gd name="connsiteX5" fmla="*/ 309978 w 2683854"/>
              <a:gd name="connsiteY5" fmla="*/ 1012640 h 1021906"/>
              <a:gd name="connsiteX6" fmla="*/ 354751 w 2683854"/>
              <a:gd name="connsiteY6" fmla="*/ 1012640 h 1021906"/>
              <a:gd name="connsiteX7" fmla="*/ 354751 w 2683854"/>
              <a:gd name="connsiteY7" fmla="*/ 565960 h 1021906"/>
              <a:gd name="connsiteX8" fmla="*/ 818518 w 2683854"/>
              <a:gd name="connsiteY8" fmla="*/ 5300 h 1021906"/>
              <a:gd name="connsiteX9" fmla="*/ 1035027 w 2683854"/>
              <a:gd name="connsiteY9" fmla="*/ 221805 h 1021906"/>
              <a:gd name="connsiteX10" fmla="*/ 2683854 w 2683854"/>
              <a:gd name="connsiteY10" fmla="*/ 221805 h 1021906"/>
              <a:gd name="connsiteX11" fmla="*/ 2683854 w 2683854"/>
              <a:gd name="connsiteY11" fmla="*/ 1021906 h 1021906"/>
              <a:gd name="connsiteX12" fmla="*/ 242176 w 2683854"/>
              <a:gd name="connsiteY12" fmla="*/ 1021906 h 1021906"/>
              <a:gd name="connsiteX13" fmla="*/ 34518 w 2683854"/>
              <a:gd name="connsiteY13" fmla="*/ 814248 h 1021906"/>
              <a:gd name="connsiteX14" fmla="*/ 322968 w 2683854"/>
              <a:gd name="connsiteY14" fmla="*/ 500514 h 1021906"/>
              <a:gd name="connsiteX15" fmla="*/ 876788 w 2683854"/>
              <a:gd name="connsiteY15" fmla="*/ 0 h 1021906"/>
              <a:gd name="connsiteX16" fmla="*/ 2475546 w 2683854"/>
              <a:gd name="connsiteY16" fmla="*/ 0 h 1021906"/>
              <a:gd name="connsiteX17" fmla="*/ 2652237 w 2683854"/>
              <a:gd name="connsiteY17" fmla="*/ 176691 h 1021906"/>
              <a:gd name="connsiteX18" fmla="*/ 1053649 w 2683854"/>
              <a:gd name="connsiteY18" fmla="*/ 176691 h 102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83854" h="1021906">
                <a:moveTo>
                  <a:pt x="4275" y="847570"/>
                </a:moveTo>
                <a:lnTo>
                  <a:pt x="178609" y="1021906"/>
                </a:lnTo>
                <a:lnTo>
                  <a:pt x="0" y="1021906"/>
                </a:lnTo>
                <a:lnTo>
                  <a:pt x="0" y="852015"/>
                </a:lnTo>
                <a:close/>
                <a:moveTo>
                  <a:pt x="309978" y="565960"/>
                </a:moveTo>
                <a:lnTo>
                  <a:pt x="309978" y="1012640"/>
                </a:lnTo>
                <a:lnTo>
                  <a:pt x="354751" y="1012640"/>
                </a:lnTo>
                <a:lnTo>
                  <a:pt x="354751" y="565960"/>
                </a:lnTo>
                <a:close/>
                <a:moveTo>
                  <a:pt x="818518" y="5300"/>
                </a:moveTo>
                <a:lnTo>
                  <a:pt x="1035027" y="221805"/>
                </a:lnTo>
                <a:lnTo>
                  <a:pt x="2683854" y="221805"/>
                </a:lnTo>
                <a:lnTo>
                  <a:pt x="2683854" y="1021906"/>
                </a:lnTo>
                <a:lnTo>
                  <a:pt x="242176" y="1021906"/>
                </a:lnTo>
                <a:lnTo>
                  <a:pt x="34518" y="814248"/>
                </a:lnTo>
                <a:lnTo>
                  <a:pt x="322968" y="500514"/>
                </a:lnTo>
                <a:close/>
                <a:moveTo>
                  <a:pt x="876788" y="0"/>
                </a:moveTo>
                <a:lnTo>
                  <a:pt x="2475546" y="0"/>
                </a:lnTo>
                <a:lnTo>
                  <a:pt x="2652237" y="176691"/>
                </a:lnTo>
                <a:lnTo>
                  <a:pt x="1053649" y="176691"/>
                </a:lnTo>
                <a:close/>
              </a:path>
            </a:pathLst>
          </a:custGeom>
          <a:solidFill>
            <a:srgbClr val="120F3D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55545A8A-5FA9-3551-1971-D2758BD47D64}"/>
              </a:ext>
            </a:extLst>
          </p:cNvPr>
          <p:cNvSpPr/>
          <p:nvPr/>
        </p:nvSpPr>
        <p:spPr>
          <a:xfrm>
            <a:off x="8269398" y="6170508"/>
            <a:ext cx="1570391" cy="392514"/>
          </a:xfrm>
          <a:custGeom>
            <a:avLst/>
            <a:gdLst>
              <a:gd name="connsiteX0" fmla="*/ 138072 w 1570391"/>
              <a:gd name="connsiteY0" fmla="*/ 321768 h 392514"/>
              <a:gd name="connsiteX1" fmla="*/ 146103 w 1570391"/>
              <a:gd name="connsiteY1" fmla="*/ 321768 h 392514"/>
              <a:gd name="connsiteX2" fmla="*/ 157039 w 1570391"/>
              <a:gd name="connsiteY2" fmla="*/ 349621 h 392514"/>
              <a:gd name="connsiteX3" fmla="*/ 167805 w 1570391"/>
              <a:gd name="connsiteY3" fmla="*/ 321768 h 392514"/>
              <a:gd name="connsiteX4" fmla="*/ 174981 w 1570391"/>
              <a:gd name="connsiteY4" fmla="*/ 321768 h 392514"/>
              <a:gd name="connsiteX5" fmla="*/ 161994 w 1570391"/>
              <a:gd name="connsiteY5" fmla="*/ 355601 h 392514"/>
              <a:gd name="connsiteX6" fmla="*/ 162165 w 1570391"/>
              <a:gd name="connsiteY6" fmla="*/ 355601 h 392514"/>
              <a:gd name="connsiteX7" fmla="*/ 176006 w 1570391"/>
              <a:gd name="connsiteY7" fmla="*/ 391489 h 392514"/>
              <a:gd name="connsiteX8" fmla="*/ 167975 w 1570391"/>
              <a:gd name="connsiteY8" fmla="*/ 391489 h 392514"/>
              <a:gd name="connsiteX9" fmla="*/ 156354 w 1570391"/>
              <a:gd name="connsiteY9" fmla="*/ 361412 h 392514"/>
              <a:gd name="connsiteX10" fmla="*/ 144737 w 1570391"/>
              <a:gd name="connsiteY10" fmla="*/ 391489 h 392514"/>
              <a:gd name="connsiteX11" fmla="*/ 137217 w 1570391"/>
              <a:gd name="connsiteY11" fmla="*/ 391489 h 392514"/>
              <a:gd name="connsiteX12" fmla="*/ 151229 w 1570391"/>
              <a:gd name="connsiteY12" fmla="*/ 355601 h 392514"/>
              <a:gd name="connsiteX13" fmla="*/ 565445 w 1570391"/>
              <a:gd name="connsiteY13" fmla="*/ 296311 h 392514"/>
              <a:gd name="connsiteX14" fmla="*/ 556219 w 1570391"/>
              <a:gd name="connsiteY14" fmla="*/ 300241 h 392514"/>
              <a:gd name="connsiteX15" fmla="*/ 552969 w 1570391"/>
              <a:gd name="connsiteY15" fmla="*/ 311517 h 392514"/>
              <a:gd name="connsiteX16" fmla="*/ 552969 w 1570391"/>
              <a:gd name="connsiteY16" fmla="*/ 366712 h 392514"/>
              <a:gd name="connsiteX17" fmla="*/ 556219 w 1570391"/>
              <a:gd name="connsiteY17" fmla="*/ 377988 h 392514"/>
              <a:gd name="connsiteX18" fmla="*/ 565445 w 1570391"/>
              <a:gd name="connsiteY18" fmla="*/ 381919 h 392514"/>
              <a:gd name="connsiteX19" fmla="*/ 574842 w 1570391"/>
              <a:gd name="connsiteY19" fmla="*/ 377988 h 392514"/>
              <a:gd name="connsiteX20" fmla="*/ 578091 w 1570391"/>
              <a:gd name="connsiteY20" fmla="*/ 366712 h 392514"/>
              <a:gd name="connsiteX21" fmla="*/ 577921 w 1570391"/>
              <a:gd name="connsiteY21" fmla="*/ 366712 h 392514"/>
              <a:gd name="connsiteX22" fmla="*/ 577921 w 1570391"/>
              <a:gd name="connsiteY22" fmla="*/ 311517 h 392514"/>
              <a:gd name="connsiteX23" fmla="*/ 565445 w 1570391"/>
              <a:gd name="connsiteY23" fmla="*/ 296311 h 392514"/>
              <a:gd name="connsiteX24" fmla="*/ 507515 w 1570391"/>
              <a:gd name="connsiteY24" fmla="*/ 296311 h 392514"/>
              <a:gd name="connsiteX25" fmla="*/ 498285 w 1570391"/>
              <a:gd name="connsiteY25" fmla="*/ 300241 h 392514"/>
              <a:gd name="connsiteX26" fmla="*/ 495039 w 1570391"/>
              <a:gd name="connsiteY26" fmla="*/ 311517 h 392514"/>
              <a:gd name="connsiteX27" fmla="*/ 495039 w 1570391"/>
              <a:gd name="connsiteY27" fmla="*/ 366712 h 392514"/>
              <a:gd name="connsiteX28" fmla="*/ 498285 w 1570391"/>
              <a:gd name="connsiteY28" fmla="*/ 377988 h 392514"/>
              <a:gd name="connsiteX29" fmla="*/ 507515 w 1570391"/>
              <a:gd name="connsiteY29" fmla="*/ 381919 h 392514"/>
              <a:gd name="connsiteX30" fmla="*/ 516912 w 1570391"/>
              <a:gd name="connsiteY30" fmla="*/ 377988 h 392514"/>
              <a:gd name="connsiteX31" fmla="*/ 520161 w 1570391"/>
              <a:gd name="connsiteY31" fmla="*/ 366712 h 392514"/>
              <a:gd name="connsiteX32" fmla="*/ 519987 w 1570391"/>
              <a:gd name="connsiteY32" fmla="*/ 366712 h 392514"/>
              <a:gd name="connsiteX33" fmla="*/ 519987 w 1570391"/>
              <a:gd name="connsiteY33" fmla="*/ 311517 h 392514"/>
              <a:gd name="connsiteX34" fmla="*/ 507515 w 1570391"/>
              <a:gd name="connsiteY34" fmla="*/ 296311 h 392514"/>
              <a:gd name="connsiteX35" fmla="*/ 449590 w 1570391"/>
              <a:gd name="connsiteY35" fmla="*/ 296311 h 392514"/>
              <a:gd name="connsiteX36" fmla="*/ 440189 w 1570391"/>
              <a:gd name="connsiteY36" fmla="*/ 300241 h 392514"/>
              <a:gd name="connsiteX37" fmla="*/ 436944 w 1570391"/>
              <a:gd name="connsiteY37" fmla="*/ 311517 h 392514"/>
              <a:gd name="connsiteX38" fmla="*/ 436944 w 1570391"/>
              <a:gd name="connsiteY38" fmla="*/ 366712 h 392514"/>
              <a:gd name="connsiteX39" fmla="*/ 440189 w 1570391"/>
              <a:gd name="connsiteY39" fmla="*/ 377988 h 392514"/>
              <a:gd name="connsiteX40" fmla="*/ 449590 w 1570391"/>
              <a:gd name="connsiteY40" fmla="*/ 381919 h 392514"/>
              <a:gd name="connsiteX41" fmla="*/ 458986 w 1570391"/>
              <a:gd name="connsiteY41" fmla="*/ 377988 h 392514"/>
              <a:gd name="connsiteX42" fmla="*/ 462061 w 1570391"/>
              <a:gd name="connsiteY42" fmla="*/ 366712 h 392514"/>
              <a:gd name="connsiteX43" fmla="*/ 461891 w 1570391"/>
              <a:gd name="connsiteY43" fmla="*/ 366712 h 392514"/>
              <a:gd name="connsiteX44" fmla="*/ 461891 w 1570391"/>
              <a:gd name="connsiteY44" fmla="*/ 311517 h 392514"/>
              <a:gd name="connsiteX45" fmla="*/ 449590 w 1570391"/>
              <a:gd name="connsiteY45" fmla="*/ 296311 h 392514"/>
              <a:gd name="connsiteX46" fmla="*/ 391660 w 1570391"/>
              <a:gd name="connsiteY46" fmla="*/ 296311 h 392514"/>
              <a:gd name="connsiteX47" fmla="*/ 382259 w 1570391"/>
              <a:gd name="connsiteY47" fmla="*/ 300241 h 392514"/>
              <a:gd name="connsiteX48" fmla="*/ 379014 w 1570391"/>
              <a:gd name="connsiteY48" fmla="*/ 311517 h 392514"/>
              <a:gd name="connsiteX49" fmla="*/ 379014 w 1570391"/>
              <a:gd name="connsiteY49" fmla="*/ 366712 h 392514"/>
              <a:gd name="connsiteX50" fmla="*/ 382259 w 1570391"/>
              <a:gd name="connsiteY50" fmla="*/ 377988 h 392514"/>
              <a:gd name="connsiteX51" fmla="*/ 391660 w 1570391"/>
              <a:gd name="connsiteY51" fmla="*/ 381919 h 392514"/>
              <a:gd name="connsiteX52" fmla="*/ 401056 w 1570391"/>
              <a:gd name="connsiteY52" fmla="*/ 377988 h 392514"/>
              <a:gd name="connsiteX53" fmla="*/ 404131 w 1570391"/>
              <a:gd name="connsiteY53" fmla="*/ 366712 h 392514"/>
              <a:gd name="connsiteX54" fmla="*/ 403961 w 1570391"/>
              <a:gd name="connsiteY54" fmla="*/ 366712 h 392514"/>
              <a:gd name="connsiteX55" fmla="*/ 403961 w 1570391"/>
              <a:gd name="connsiteY55" fmla="*/ 311517 h 392514"/>
              <a:gd name="connsiteX56" fmla="*/ 391660 w 1570391"/>
              <a:gd name="connsiteY56" fmla="*/ 296311 h 392514"/>
              <a:gd name="connsiteX57" fmla="*/ 333730 w 1570391"/>
              <a:gd name="connsiteY57" fmla="*/ 296311 h 392514"/>
              <a:gd name="connsiteX58" fmla="*/ 324330 w 1570391"/>
              <a:gd name="connsiteY58" fmla="*/ 300241 h 392514"/>
              <a:gd name="connsiteX59" fmla="*/ 321084 w 1570391"/>
              <a:gd name="connsiteY59" fmla="*/ 311517 h 392514"/>
              <a:gd name="connsiteX60" fmla="*/ 321084 w 1570391"/>
              <a:gd name="connsiteY60" fmla="*/ 366712 h 392514"/>
              <a:gd name="connsiteX61" fmla="*/ 324330 w 1570391"/>
              <a:gd name="connsiteY61" fmla="*/ 377988 h 392514"/>
              <a:gd name="connsiteX62" fmla="*/ 333730 w 1570391"/>
              <a:gd name="connsiteY62" fmla="*/ 381919 h 392514"/>
              <a:gd name="connsiteX63" fmla="*/ 343126 w 1570391"/>
              <a:gd name="connsiteY63" fmla="*/ 377988 h 392514"/>
              <a:gd name="connsiteX64" fmla="*/ 346202 w 1570391"/>
              <a:gd name="connsiteY64" fmla="*/ 366712 h 392514"/>
              <a:gd name="connsiteX65" fmla="*/ 346032 w 1570391"/>
              <a:gd name="connsiteY65" fmla="*/ 366712 h 392514"/>
              <a:gd name="connsiteX66" fmla="*/ 346032 w 1570391"/>
              <a:gd name="connsiteY66" fmla="*/ 311517 h 392514"/>
              <a:gd name="connsiteX67" fmla="*/ 333730 w 1570391"/>
              <a:gd name="connsiteY67" fmla="*/ 296311 h 392514"/>
              <a:gd name="connsiteX68" fmla="*/ 275629 w 1570391"/>
              <a:gd name="connsiteY68" fmla="*/ 296311 h 392514"/>
              <a:gd name="connsiteX69" fmla="*/ 266229 w 1570391"/>
              <a:gd name="connsiteY69" fmla="*/ 300241 h 392514"/>
              <a:gd name="connsiteX70" fmla="*/ 263153 w 1570391"/>
              <a:gd name="connsiteY70" fmla="*/ 311517 h 392514"/>
              <a:gd name="connsiteX71" fmla="*/ 263153 w 1570391"/>
              <a:gd name="connsiteY71" fmla="*/ 366712 h 392514"/>
              <a:gd name="connsiteX72" fmla="*/ 266229 w 1570391"/>
              <a:gd name="connsiteY72" fmla="*/ 377988 h 392514"/>
              <a:gd name="connsiteX73" fmla="*/ 275629 w 1570391"/>
              <a:gd name="connsiteY73" fmla="*/ 381919 h 392514"/>
              <a:gd name="connsiteX74" fmla="*/ 285026 w 1570391"/>
              <a:gd name="connsiteY74" fmla="*/ 377988 h 392514"/>
              <a:gd name="connsiteX75" fmla="*/ 288101 w 1570391"/>
              <a:gd name="connsiteY75" fmla="*/ 366712 h 392514"/>
              <a:gd name="connsiteX76" fmla="*/ 287931 w 1570391"/>
              <a:gd name="connsiteY76" fmla="*/ 366712 h 392514"/>
              <a:gd name="connsiteX77" fmla="*/ 287931 w 1570391"/>
              <a:gd name="connsiteY77" fmla="*/ 311517 h 392514"/>
              <a:gd name="connsiteX78" fmla="*/ 275629 w 1570391"/>
              <a:gd name="connsiteY78" fmla="*/ 296311 h 392514"/>
              <a:gd name="connsiteX79" fmla="*/ 217704 w 1570391"/>
              <a:gd name="connsiteY79" fmla="*/ 296311 h 392514"/>
              <a:gd name="connsiteX80" fmla="*/ 208304 w 1570391"/>
              <a:gd name="connsiteY80" fmla="*/ 300241 h 392514"/>
              <a:gd name="connsiteX81" fmla="*/ 205228 w 1570391"/>
              <a:gd name="connsiteY81" fmla="*/ 311517 h 392514"/>
              <a:gd name="connsiteX82" fmla="*/ 205228 w 1570391"/>
              <a:gd name="connsiteY82" fmla="*/ 366712 h 392514"/>
              <a:gd name="connsiteX83" fmla="*/ 208304 w 1570391"/>
              <a:gd name="connsiteY83" fmla="*/ 377988 h 392514"/>
              <a:gd name="connsiteX84" fmla="*/ 217704 w 1570391"/>
              <a:gd name="connsiteY84" fmla="*/ 381919 h 392514"/>
              <a:gd name="connsiteX85" fmla="*/ 227100 w 1570391"/>
              <a:gd name="connsiteY85" fmla="*/ 377988 h 392514"/>
              <a:gd name="connsiteX86" fmla="*/ 230176 w 1570391"/>
              <a:gd name="connsiteY86" fmla="*/ 366712 h 392514"/>
              <a:gd name="connsiteX87" fmla="*/ 230006 w 1570391"/>
              <a:gd name="connsiteY87" fmla="*/ 366712 h 392514"/>
              <a:gd name="connsiteX88" fmla="*/ 230006 w 1570391"/>
              <a:gd name="connsiteY88" fmla="*/ 311517 h 392514"/>
              <a:gd name="connsiteX89" fmla="*/ 217704 w 1570391"/>
              <a:gd name="connsiteY89" fmla="*/ 296311 h 392514"/>
              <a:gd name="connsiteX90" fmla="*/ 94838 w 1570391"/>
              <a:gd name="connsiteY90" fmla="*/ 296311 h 392514"/>
              <a:gd name="connsiteX91" fmla="*/ 85437 w 1570391"/>
              <a:gd name="connsiteY91" fmla="*/ 300241 h 392514"/>
              <a:gd name="connsiteX92" fmla="*/ 82192 w 1570391"/>
              <a:gd name="connsiteY92" fmla="*/ 311517 h 392514"/>
              <a:gd name="connsiteX93" fmla="*/ 82192 w 1570391"/>
              <a:gd name="connsiteY93" fmla="*/ 366712 h 392514"/>
              <a:gd name="connsiteX94" fmla="*/ 85437 w 1570391"/>
              <a:gd name="connsiteY94" fmla="*/ 377988 h 392514"/>
              <a:gd name="connsiteX95" fmla="*/ 94838 w 1570391"/>
              <a:gd name="connsiteY95" fmla="*/ 381919 h 392514"/>
              <a:gd name="connsiteX96" fmla="*/ 104234 w 1570391"/>
              <a:gd name="connsiteY96" fmla="*/ 377988 h 392514"/>
              <a:gd name="connsiteX97" fmla="*/ 107309 w 1570391"/>
              <a:gd name="connsiteY97" fmla="*/ 366712 h 392514"/>
              <a:gd name="connsiteX98" fmla="*/ 107139 w 1570391"/>
              <a:gd name="connsiteY98" fmla="*/ 366712 h 392514"/>
              <a:gd name="connsiteX99" fmla="*/ 107139 w 1570391"/>
              <a:gd name="connsiteY99" fmla="*/ 311517 h 392514"/>
              <a:gd name="connsiteX100" fmla="*/ 94838 w 1570391"/>
              <a:gd name="connsiteY100" fmla="*/ 296311 h 392514"/>
              <a:gd name="connsiteX101" fmla="*/ 565615 w 1570391"/>
              <a:gd name="connsiteY101" fmla="*/ 285885 h 392514"/>
              <a:gd name="connsiteX102" fmla="*/ 583557 w 1570391"/>
              <a:gd name="connsiteY102" fmla="*/ 293061 h 392514"/>
              <a:gd name="connsiteX103" fmla="*/ 589708 w 1570391"/>
              <a:gd name="connsiteY103" fmla="*/ 312372 h 392514"/>
              <a:gd name="connsiteX104" fmla="*/ 589708 w 1570391"/>
              <a:gd name="connsiteY104" fmla="*/ 366027 h 392514"/>
              <a:gd name="connsiteX105" fmla="*/ 583557 w 1570391"/>
              <a:gd name="connsiteY105" fmla="*/ 385509 h 392514"/>
              <a:gd name="connsiteX106" fmla="*/ 565615 w 1570391"/>
              <a:gd name="connsiteY106" fmla="*/ 392514 h 392514"/>
              <a:gd name="connsiteX107" fmla="*/ 548014 w 1570391"/>
              <a:gd name="connsiteY107" fmla="*/ 385509 h 392514"/>
              <a:gd name="connsiteX108" fmla="*/ 541863 w 1570391"/>
              <a:gd name="connsiteY108" fmla="*/ 366027 h 392514"/>
              <a:gd name="connsiteX109" fmla="*/ 541863 w 1570391"/>
              <a:gd name="connsiteY109" fmla="*/ 312372 h 392514"/>
              <a:gd name="connsiteX110" fmla="*/ 548014 w 1570391"/>
              <a:gd name="connsiteY110" fmla="*/ 293061 h 392514"/>
              <a:gd name="connsiteX111" fmla="*/ 565615 w 1570391"/>
              <a:gd name="connsiteY111" fmla="*/ 285885 h 392514"/>
              <a:gd name="connsiteX112" fmla="*/ 507685 w 1570391"/>
              <a:gd name="connsiteY112" fmla="*/ 285885 h 392514"/>
              <a:gd name="connsiteX113" fmla="*/ 525627 w 1570391"/>
              <a:gd name="connsiteY113" fmla="*/ 293061 h 392514"/>
              <a:gd name="connsiteX114" fmla="*/ 531778 w 1570391"/>
              <a:gd name="connsiteY114" fmla="*/ 312372 h 392514"/>
              <a:gd name="connsiteX115" fmla="*/ 531778 w 1570391"/>
              <a:gd name="connsiteY115" fmla="*/ 366027 h 392514"/>
              <a:gd name="connsiteX116" fmla="*/ 525627 w 1570391"/>
              <a:gd name="connsiteY116" fmla="*/ 385509 h 392514"/>
              <a:gd name="connsiteX117" fmla="*/ 507685 w 1570391"/>
              <a:gd name="connsiteY117" fmla="*/ 392514 h 392514"/>
              <a:gd name="connsiteX118" fmla="*/ 490084 w 1570391"/>
              <a:gd name="connsiteY118" fmla="*/ 385509 h 392514"/>
              <a:gd name="connsiteX119" fmla="*/ 483933 w 1570391"/>
              <a:gd name="connsiteY119" fmla="*/ 366027 h 392514"/>
              <a:gd name="connsiteX120" fmla="*/ 483933 w 1570391"/>
              <a:gd name="connsiteY120" fmla="*/ 312372 h 392514"/>
              <a:gd name="connsiteX121" fmla="*/ 490084 w 1570391"/>
              <a:gd name="connsiteY121" fmla="*/ 293061 h 392514"/>
              <a:gd name="connsiteX122" fmla="*/ 507685 w 1570391"/>
              <a:gd name="connsiteY122" fmla="*/ 285885 h 392514"/>
              <a:gd name="connsiteX123" fmla="*/ 449760 w 1570391"/>
              <a:gd name="connsiteY123" fmla="*/ 285885 h 392514"/>
              <a:gd name="connsiteX124" fmla="*/ 467701 w 1570391"/>
              <a:gd name="connsiteY124" fmla="*/ 293061 h 392514"/>
              <a:gd name="connsiteX125" fmla="*/ 473682 w 1570391"/>
              <a:gd name="connsiteY125" fmla="*/ 312372 h 392514"/>
              <a:gd name="connsiteX126" fmla="*/ 473682 w 1570391"/>
              <a:gd name="connsiteY126" fmla="*/ 366027 h 392514"/>
              <a:gd name="connsiteX127" fmla="*/ 467701 w 1570391"/>
              <a:gd name="connsiteY127" fmla="*/ 385509 h 392514"/>
              <a:gd name="connsiteX128" fmla="*/ 449760 w 1570391"/>
              <a:gd name="connsiteY128" fmla="*/ 392514 h 392514"/>
              <a:gd name="connsiteX129" fmla="*/ 431989 w 1570391"/>
              <a:gd name="connsiteY129" fmla="*/ 385509 h 392514"/>
              <a:gd name="connsiteX130" fmla="*/ 426008 w 1570391"/>
              <a:gd name="connsiteY130" fmla="*/ 366027 h 392514"/>
              <a:gd name="connsiteX131" fmla="*/ 426008 w 1570391"/>
              <a:gd name="connsiteY131" fmla="*/ 312372 h 392514"/>
              <a:gd name="connsiteX132" fmla="*/ 431989 w 1570391"/>
              <a:gd name="connsiteY132" fmla="*/ 293061 h 392514"/>
              <a:gd name="connsiteX133" fmla="*/ 449760 w 1570391"/>
              <a:gd name="connsiteY133" fmla="*/ 285885 h 392514"/>
              <a:gd name="connsiteX134" fmla="*/ 391830 w 1570391"/>
              <a:gd name="connsiteY134" fmla="*/ 285885 h 392514"/>
              <a:gd name="connsiteX135" fmla="*/ 409771 w 1570391"/>
              <a:gd name="connsiteY135" fmla="*/ 293061 h 392514"/>
              <a:gd name="connsiteX136" fmla="*/ 415752 w 1570391"/>
              <a:gd name="connsiteY136" fmla="*/ 312372 h 392514"/>
              <a:gd name="connsiteX137" fmla="*/ 415752 w 1570391"/>
              <a:gd name="connsiteY137" fmla="*/ 366027 h 392514"/>
              <a:gd name="connsiteX138" fmla="*/ 409771 w 1570391"/>
              <a:gd name="connsiteY138" fmla="*/ 385509 h 392514"/>
              <a:gd name="connsiteX139" fmla="*/ 391830 w 1570391"/>
              <a:gd name="connsiteY139" fmla="*/ 392514 h 392514"/>
              <a:gd name="connsiteX140" fmla="*/ 374059 w 1570391"/>
              <a:gd name="connsiteY140" fmla="*/ 385509 h 392514"/>
              <a:gd name="connsiteX141" fmla="*/ 368078 w 1570391"/>
              <a:gd name="connsiteY141" fmla="*/ 366027 h 392514"/>
              <a:gd name="connsiteX142" fmla="*/ 368078 w 1570391"/>
              <a:gd name="connsiteY142" fmla="*/ 312372 h 392514"/>
              <a:gd name="connsiteX143" fmla="*/ 374059 w 1570391"/>
              <a:gd name="connsiteY143" fmla="*/ 293061 h 392514"/>
              <a:gd name="connsiteX144" fmla="*/ 391830 w 1570391"/>
              <a:gd name="connsiteY144" fmla="*/ 285885 h 392514"/>
              <a:gd name="connsiteX145" fmla="*/ 333900 w 1570391"/>
              <a:gd name="connsiteY145" fmla="*/ 285885 h 392514"/>
              <a:gd name="connsiteX146" fmla="*/ 351842 w 1570391"/>
              <a:gd name="connsiteY146" fmla="*/ 293061 h 392514"/>
              <a:gd name="connsiteX147" fmla="*/ 357993 w 1570391"/>
              <a:gd name="connsiteY147" fmla="*/ 312372 h 392514"/>
              <a:gd name="connsiteX148" fmla="*/ 357993 w 1570391"/>
              <a:gd name="connsiteY148" fmla="*/ 366027 h 392514"/>
              <a:gd name="connsiteX149" fmla="*/ 351842 w 1570391"/>
              <a:gd name="connsiteY149" fmla="*/ 385509 h 392514"/>
              <a:gd name="connsiteX150" fmla="*/ 333900 w 1570391"/>
              <a:gd name="connsiteY150" fmla="*/ 392514 h 392514"/>
              <a:gd name="connsiteX151" fmla="*/ 316129 w 1570391"/>
              <a:gd name="connsiteY151" fmla="*/ 385509 h 392514"/>
              <a:gd name="connsiteX152" fmla="*/ 310148 w 1570391"/>
              <a:gd name="connsiteY152" fmla="*/ 366027 h 392514"/>
              <a:gd name="connsiteX153" fmla="*/ 310148 w 1570391"/>
              <a:gd name="connsiteY153" fmla="*/ 312372 h 392514"/>
              <a:gd name="connsiteX154" fmla="*/ 316129 w 1570391"/>
              <a:gd name="connsiteY154" fmla="*/ 293061 h 392514"/>
              <a:gd name="connsiteX155" fmla="*/ 333900 w 1570391"/>
              <a:gd name="connsiteY155" fmla="*/ 285885 h 392514"/>
              <a:gd name="connsiteX156" fmla="*/ 275799 w 1570391"/>
              <a:gd name="connsiteY156" fmla="*/ 285885 h 392514"/>
              <a:gd name="connsiteX157" fmla="*/ 293741 w 1570391"/>
              <a:gd name="connsiteY157" fmla="*/ 293061 h 392514"/>
              <a:gd name="connsiteX158" fmla="*/ 299892 w 1570391"/>
              <a:gd name="connsiteY158" fmla="*/ 312372 h 392514"/>
              <a:gd name="connsiteX159" fmla="*/ 299892 w 1570391"/>
              <a:gd name="connsiteY159" fmla="*/ 366027 h 392514"/>
              <a:gd name="connsiteX160" fmla="*/ 293741 w 1570391"/>
              <a:gd name="connsiteY160" fmla="*/ 385509 h 392514"/>
              <a:gd name="connsiteX161" fmla="*/ 275799 w 1570391"/>
              <a:gd name="connsiteY161" fmla="*/ 392514 h 392514"/>
              <a:gd name="connsiteX162" fmla="*/ 258028 w 1570391"/>
              <a:gd name="connsiteY162" fmla="*/ 385509 h 392514"/>
              <a:gd name="connsiteX163" fmla="*/ 252047 w 1570391"/>
              <a:gd name="connsiteY163" fmla="*/ 366027 h 392514"/>
              <a:gd name="connsiteX164" fmla="*/ 252047 w 1570391"/>
              <a:gd name="connsiteY164" fmla="*/ 312372 h 392514"/>
              <a:gd name="connsiteX165" fmla="*/ 258028 w 1570391"/>
              <a:gd name="connsiteY165" fmla="*/ 293061 h 392514"/>
              <a:gd name="connsiteX166" fmla="*/ 275799 w 1570391"/>
              <a:gd name="connsiteY166" fmla="*/ 285885 h 392514"/>
              <a:gd name="connsiteX167" fmla="*/ 217874 w 1570391"/>
              <a:gd name="connsiteY167" fmla="*/ 285885 h 392514"/>
              <a:gd name="connsiteX168" fmla="*/ 235816 w 1570391"/>
              <a:gd name="connsiteY168" fmla="*/ 293061 h 392514"/>
              <a:gd name="connsiteX169" fmla="*/ 241967 w 1570391"/>
              <a:gd name="connsiteY169" fmla="*/ 312372 h 392514"/>
              <a:gd name="connsiteX170" fmla="*/ 241967 w 1570391"/>
              <a:gd name="connsiteY170" fmla="*/ 366027 h 392514"/>
              <a:gd name="connsiteX171" fmla="*/ 235816 w 1570391"/>
              <a:gd name="connsiteY171" fmla="*/ 385509 h 392514"/>
              <a:gd name="connsiteX172" fmla="*/ 217874 w 1570391"/>
              <a:gd name="connsiteY172" fmla="*/ 392514 h 392514"/>
              <a:gd name="connsiteX173" fmla="*/ 200103 w 1570391"/>
              <a:gd name="connsiteY173" fmla="*/ 385509 h 392514"/>
              <a:gd name="connsiteX174" fmla="*/ 194122 w 1570391"/>
              <a:gd name="connsiteY174" fmla="*/ 366027 h 392514"/>
              <a:gd name="connsiteX175" fmla="*/ 194122 w 1570391"/>
              <a:gd name="connsiteY175" fmla="*/ 312372 h 392514"/>
              <a:gd name="connsiteX176" fmla="*/ 200103 w 1570391"/>
              <a:gd name="connsiteY176" fmla="*/ 293061 h 392514"/>
              <a:gd name="connsiteX177" fmla="*/ 217874 w 1570391"/>
              <a:gd name="connsiteY177" fmla="*/ 285885 h 392514"/>
              <a:gd name="connsiteX178" fmla="*/ 95008 w 1570391"/>
              <a:gd name="connsiteY178" fmla="*/ 285885 h 392514"/>
              <a:gd name="connsiteX179" fmla="*/ 112949 w 1570391"/>
              <a:gd name="connsiteY179" fmla="*/ 293061 h 392514"/>
              <a:gd name="connsiteX180" fmla="*/ 118930 w 1570391"/>
              <a:gd name="connsiteY180" fmla="*/ 312372 h 392514"/>
              <a:gd name="connsiteX181" fmla="*/ 118930 w 1570391"/>
              <a:gd name="connsiteY181" fmla="*/ 366027 h 392514"/>
              <a:gd name="connsiteX182" fmla="*/ 112949 w 1570391"/>
              <a:gd name="connsiteY182" fmla="*/ 385509 h 392514"/>
              <a:gd name="connsiteX183" fmla="*/ 95008 w 1570391"/>
              <a:gd name="connsiteY183" fmla="*/ 392514 h 392514"/>
              <a:gd name="connsiteX184" fmla="*/ 77236 w 1570391"/>
              <a:gd name="connsiteY184" fmla="*/ 385509 h 392514"/>
              <a:gd name="connsiteX185" fmla="*/ 71256 w 1570391"/>
              <a:gd name="connsiteY185" fmla="*/ 366027 h 392514"/>
              <a:gd name="connsiteX186" fmla="*/ 71256 w 1570391"/>
              <a:gd name="connsiteY186" fmla="*/ 312372 h 392514"/>
              <a:gd name="connsiteX187" fmla="*/ 77236 w 1570391"/>
              <a:gd name="connsiteY187" fmla="*/ 293061 h 392514"/>
              <a:gd name="connsiteX188" fmla="*/ 95008 w 1570391"/>
              <a:gd name="connsiteY188" fmla="*/ 285885 h 392514"/>
              <a:gd name="connsiteX189" fmla="*/ 1510755 w 1570391"/>
              <a:gd name="connsiteY189" fmla="*/ 100819 h 392514"/>
              <a:gd name="connsiteX190" fmla="*/ 1570391 w 1570391"/>
              <a:gd name="connsiteY190" fmla="*/ 100819 h 392514"/>
              <a:gd name="connsiteX191" fmla="*/ 1570391 w 1570391"/>
              <a:gd name="connsiteY191" fmla="*/ 122691 h 392514"/>
              <a:gd name="connsiteX192" fmla="*/ 1510755 w 1570391"/>
              <a:gd name="connsiteY192" fmla="*/ 122691 h 392514"/>
              <a:gd name="connsiteX193" fmla="*/ 685231 w 1570391"/>
              <a:gd name="connsiteY193" fmla="*/ 100819 h 392514"/>
              <a:gd name="connsiteX194" fmla="*/ 744867 w 1570391"/>
              <a:gd name="connsiteY194" fmla="*/ 100819 h 392514"/>
              <a:gd name="connsiteX195" fmla="*/ 744867 w 1570391"/>
              <a:gd name="connsiteY195" fmla="*/ 122691 h 392514"/>
              <a:gd name="connsiteX196" fmla="*/ 685231 w 1570391"/>
              <a:gd name="connsiteY196" fmla="*/ 122691 h 392514"/>
              <a:gd name="connsiteX197" fmla="*/ 0 w 1570391"/>
              <a:gd name="connsiteY197" fmla="*/ 100819 h 392514"/>
              <a:gd name="connsiteX198" fmla="*/ 59465 w 1570391"/>
              <a:gd name="connsiteY198" fmla="*/ 100819 h 392514"/>
              <a:gd name="connsiteX199" fmla="*/ 59465 w 1570391"/>
              <a:gd name="connsiteY199" fmla="*/ 122691 h 392514"/>
              <a:gd name="connsiteX200" fmla="*/ 0 w 1570391"/>
              <a:gd name="connsiteY200" fmla="*/ 122691 h 392514"/>
              <a:gd name="connsiteX201" fmla="*/ 587828 w 1570391"/>
              <a:gd name="connsiteY201" fmla="*/ 24606 h 392514"/>
              <a:gd name="connsiteX202" fmla="*/ 587828 w 1570391"/>
              <a:gd name="connsiteY202" fmla="*/ 105429 h 392514"/>
              <a:gd name="connsiteX203" fmla="*/ 605770 w 1570391"/>
              <a:gd name="connsiteY203" fmla="*/ 105429 h 392514"/>
              <a:gd name="connsiteX204" fmla="*/ 629012 w 1570391"/>
              <a:gd name="connsiteY204" fmla="*/ 98938 h 392514"/>
              <a:gd name="connsiteX205" fmla="*/ 636698 w 1570391"/>
              <a:gd name="connsiteY205" fmla="*/ 75526 h 392514"/>
              <a:gd name="connsiteX206" fmla="*/ 636698 w 1570391"/>
              <a:gd name="connsiteY206" fmla="*/ 54509 h 392514"/>
              <a:gd name="connsiteX207" fmla="*/ 630717 w 1570391"/>
              <a:gd name="connsiteY207" fmla="*/ 31952 h 392514"/>
              <a:gd name="connsiteX208" fmla="*/ 611410 w 1570391"/>
              <a:gd name="connsiteY208" fmla="*/ 24606 h 392514"/>
              <a:gd name="connsiteX209" fmla="*/ 343471 w 1570391"/>
              <a:gd name="connsiteY209" fmla="*/ 24606 h 392514"/>
              <a:gd name="connsiteX210" fmla="*/ 343471 w 1570391"/>
              <a:gd name="connsiteY210" fmla="*/ 105429 h 392514"/>
              <a:gd name="connsiteX211" fmla="*/ 361413 w 1570391"/>
              <a:gd name="connsiteY211" fmla="*/ 105429 h 392514"/>
              <a:gd name="connsiteX212" fmla="*/ 384655 w 1570391"/>
              <a:gd name="connsiteY212" fmla="*/ 98938 h 392514"/>
              <a:gd name="connsiteX213" fmla="*/ 392341 w 1570391"/>
              <a:gd name="connsiteY213" fmla="*/ 75526 h 392514"/>
              <a:gd name="connsiteX214" fmla="*/ 392341 w 1570391"/>
              <a:gd name="connsiteY214" fmla="*/ 54509 h 392514"/>
              <a:gd name="connsiteX215" fmla="*/ 386360 w 1570391"/>
              <a:gd name="connsiteY215" fmla="*/ 31952 h 392514"/>
              <a:gd name="connsiteX216" fmla="*/ 367053 w 1570391"/>
              <a:gd name="connsiteY216" fmla="*/ 24606 h 392514"/>
              <a:gd name="connsiteX217" fmla="*/ 220435 w 1570391"/>
              <a:gd name="connsiteY217" fmla="*/ 24606 h 392514"/>
              <a:gd name="connsiteX218" fmla="*/ 220435 w 1570391"/>
              <a:gd name="connsiteY218" fmla="*/ 105429 h 392514"/>
              <a:gd name="connsiteX219" fmla="*/ 238377 w 1570391"/>
              <a:gd name="connsiteY219" fmla="*/ 105429 h 392514"/>
              <a:gd name="connsiteX220" fmla="*/ 261619 w 1570391"/>
              <a:gd name="connsiteY220" fmla="*/ 98938 h 392514"/>
              <a:gd name="connsiteX221" fmla="*/ 269305 w 1570391"/>
              <a:gd name="connsiteY221" fmla="*/ 75526 h 392514"/>
              <a:gd name="connsiteX222" fmla="*/ 269305 w 1570391"/>
              <a:gd name="connsiteY222" fmla="*/ 54509 h 392514"/>
              <a:gd name="connsiteX223" fmla="*/ 263324 w 1570391"/>
              <a:gd name="connsiteY223" fmla="*/ 31952 h 392514"/>
              <a:gd name="connsiteX224" fmla="*/ 244017 w 1570391"/>
              <a:gd name="connsiteY224" fmla="*/ 24606 h 392514"/>
              <a:gd name="connsiteX225" fmla="*/ 489914 w 1570391"/>
              <a:gd name="connsiteY225" fmla="*/ 22216 h 392514"/>
              <a:gd name="connsiteX226" fmla="*/ 470262 w 1570391"/>
              <a:gd name="connsiteY226" fmla="*/ 30417 h 392514"/>
              <a:gd name="connsiteX227" fmla="*/ 463941 w 1570391"/>
              <a:gd name="connsiteY227" fmla="*/ 53655 h 392514"/>
              <a:gd name="connsiteX228" fmla="*/ 463941 w 1570391"/>
              <a:gd name="connsiteY228" fmla="*/ 169344 h 392514"/>
              <a:gd name="connsiteX229" fmla="*/ 470262 w 1570391"/>
              <a:gd name="connsiteY229" fmla="*/ 192752 h 392514"/>
              <a:gd name="connsiteX230" fmla="*/ 489914 w 1570391"/>
              <a:gd name="connsiteY230" fmla="*/ 200957 h 392514"/>
              <a:gd name="connsiteX231" fmla="*/ 515891 w 1570391"/>
              <a:gd name="connsiteY231" fmla="*/ 169344 h 392514"/>
              <a:gd name="connsiteX232" fmla="*/ 515891 w 1570391"/>
              <a:gd name="connsiteY232" fmla="*/ 53655 h 392514"/>
              <a:gd name="connsiteX233" fmla="*/ 509395 w 1570391"/>
              <a:gd name="connsiteY233" fmla="*/ 30417 h 392514"/>
              <a:gd name="connsiteX234" fmla="*/ 489914 w 1570391"/>
              <a:gd name="connsiteY234" fmla="*/ 22216 h 392514"/>
              <a:gd name="connsiteX235" fmla="*/ 1348076 w 1570391"/>
              <a:gd name="connsiteY235" fmla="*/ 2390 h 392514"/>
              <a:gd name="connsiteX236" fmla="*/ 1381909 w 1570391"/>
              <a:gd name="connsiteY236" fmla="*/ 2390 h 392514"/>
              <a:gd name="connsiteX237" fmla="*/ 1417967 w 1570391"/>
              <a:gd name="connsiteY237" fmla="*/ 177540 h 392514"/>
              <a:gd name="connsiteX238" fmla="*/ 1452826 w 1570391"/>
              <a:gd name="connsiteY238" fmla="*/ 2390 h 392514"/>
              <a:gd name="connsiteX239" fmla="*/ 1452996 w 1570391"/>
              <a:gd name="connsiteY239" fmla="*/ 2390 h 392514"/>
              <a:gd name="connsiteX240" fmla="*/ 1486663 w 1570391"/>
              <a:gd name="connsiteY240" fmla="*/ 2390 h 392514"/>
              <a:gd name="connsiteX241" fmla="*/ 1486663 w 1570391"/>
              <a:gd name="connsiteY241" fmla="*/ 221118 h 392514"/>
              <a:gd name="connsiteX242" fmla="*/ 1463762 w 1570391"/>
              <a:gd name="connsiteY242" fmla="*/ 221118 h 392514"/>
              <a:gd name="connsiteX243" fmla="*/ 1463762 w 1570391"/>
              <a:gd name="connsiteY243" fmla="*/ 45279 h 392514"/>
              <a:gd name="connsiteX244" fmla="*/ 1428903 w 1570391"/>
              <a:gd name="connsiteY244" fmla="*/ 220774 h 392514"/>
              <a:gd name="connsiteX245" fmla="*/ 1405491 w 1570391"/>
              <a:gd name="connsiteY245" fmla="*/ 220774 h 392514"/>
              <a:gd name="connsiteX246" fmla="*/ 1369268 w 1570391"/>
              <a:gd name="connsiteY246" fmla="*/ 46989 h 392514"/>
              <a:gd name="connsiteX247" fmla="*/ 1369268 w 1570391"/>
              <a:gd name="connsiteY247" fmla="*/ 221118 h 392514"/>
              <a:gd name="connsiteX248" fmla="*/ 1348076 w 1570391"/>
              <a:gd name="connsiteY248" fmla="*/ 221118 h 392514"/>
              <a:gd name="connsiteX249" fmla="*/ 1235810 w 1570391"/>
              <a:gd name="connsiteY249" fmla="*/ 2390 h 392514"/>
              <a:gd name="connsiteX250" fmla="*/ 1325863 w 1570391"/>
              <a:gd name="connsiteY250" fmla="*/ 2390 h 392514"/>
              <a:gd name="connsiteX251" fmla="*/ 1325863 w 1570391"/>
              <a:gd name="connsiteY251" fmla="*/ 24606 h 392514"/>
              <a:gd name="connsiteX252" fmla="*/ 1260417 w 1570391"/>
              <a:gd name="connsiteY252" fmla="*/ 24606 h 392514"/>
              <a:gd name="connsiteX253" fmla="*/ 1260417 w 1570391"/>
              <a:gd name="connsiteY253" fmla="*/ 99108 h 392514"/>
              <a:gd name="connsiteX254" fmla="*/ 1313732 w 1570391"/>
              <a:gd name="connsiteY254" fmla="*/ 99108 h 392514"/>
              <a:gd name="connsiteX255" fmla="*/ 1313732 w 1570391"/>
              <a:gd name="connsiteY255" fmla="*/ 121150 h 392514"/>
              <a:gd name="connsiteX256" fmla="*/ 1260417 w 1570391"/>
              <a:gd name="connsiteY256" fmla="*/ 121150 h 392514"/>
              <a:gd name="connsiteX257" fmla="*/ 1260417 w 1570391"/>
              <a:gd name="connsiteY257" fmla="*/ 199072 h 392514"/>
              <a:gd name="connsiteX258" fmla="*/ 1325863 w 1570391"/>
              <a:gd name="connsiteY258" fmla="*/ 199072 h 392514"/>
              <a:gd name="connsiteX259" fmla="*/ 1325863 w 1570391"/>
              <a:gd name="connsiteY259" fmla="*/ 221118 h 392514"/>
              <a:gd name="connsiteX260" fmla="*/ 1235810 w 1570391"/>
              <a:gd name="connsiteY260" fmla="*/ 221118 h 392514"/>
              <a:gd name="connsiteX261" fmla="*/ 1114655 w 1570391"/>
              <a:gd name="connsiteY261" fmla="*/ 2390 h 392514"/>
              <a:gd name="connsiteX262" fmla="*/ 1114825 w 1570391"/>
              <a:gd name="connsiteY262" fmla="*/ 2390 h 392514"/>
              <a:gd name="connsiteX263" fmla="*/ 1219575 w 1570391"/>
              <a:gd name="connsiteY263" fmla="*/ 2390 h 392514"/>
              <a:gd name="connsiteX264" fmla="*/ 1219575 w 1570391"/>
              <a:gd name="connsiteY264" fmla="*/ 24606 h 392514"/>
              <a:gd name="connsiteX265" fmla="*/ 1178906 w 1570391"/>
              <a:gd name="connsiteY265" fmla="*/ 24606 h 392514"/>
              <a:gd name="connsiteX266" fmla="*/ 1178906 w 1570391"/>
              <a:gd name="connsiteY266" fmla="*/ 221118 h 392514"/>
              <a:gd name="connsiteX267" fmla="*/ 1155154 w 1570391"/>
              <a:gd name="connsiteY267" fmla="*/ 221118 h 392514"/>
              <a:gd name="connsiteX268" fmla="*/ 1155154 w 1570391"/>
              <a:gd name="connsiteY268" fmla="*/ 24606 h 392514"/>
              <a:gd name="connsiteX269" fmla="*/ 1114655 w 1570391"/>
              <a:gd name="connsiteY269" fmla="*/ 24606 h 392514"/>
              <a:gd name="connsiteX270" fmla="*/ 875423 w 1570391"/>
              <a:gd name="connsiteY270" fmla="*/ 2390 h 392514"/>
              <a:gd name="connsiteX271" fmla="*/ 900715 w 1570391"/>
              <a:gd name="connsiteY271" fmla="*/ 2390 h 392514"/>
              <a:gd name="connsiteX272" fmla="*/ 934888 w 1570391"/>
              <a:gd name="connsiteY272" fmla="*/ 110214 h 392514"/>
              <a:gd name="connsiteX273" fmla="*/ 969066 w 1570391"/>
              <a:gd name="connsiteY273" fmla="*/ 2390 h 392514"/>
              <a:gd name="connsiteX274" fmla="*/ 991963 w 1570391"/>
              <a:gd name="connsiteY274" fmla="*/ 2390 h 392514"/>
              <a:gd name="connsiteX275" fmla="*/ 945824 w 1570391"/>
              <a:gd name="connsiteY275" fmla="*/ 141146 h 392514"/>
              <a:gd name="connsiteX276" fmla="*/ 945824 w 1570391"/>
              <a:gd name="connsiteY276" fmla="*/ 221118 h 392514"/>
              <a:gd name="connsiteX277" fmla="*/ 921562 w 1570391"/>
              <a:gd name="connsiteY277" fmla="*/ 221118 h 392514"/>
              <a:gd name="connsiteX278" fmla="*/ 921562 w 1570391"/>
              <a:gd name="connsiteY278" fmla="*/ 142342 h 392514"/>
              <a:gd name="connsiteX279" fmla="*/ 563221 w 1570391"/>
              <a:gd name="connsiteY279" fmla="*/ 2390 h 392514"/>
              <a:gd name="connsiteX280" fmla="*/ 611920 w 1570391"/>
              <a:gd name="connsiteY280" fmla="*/ 2390 h 392514"/>
              <a:gd name="connsiteX281" fmla="*/ 649003 w 1570391"/>
              <a:gd name="connsiteY281" fmla="*/ 14866 h 392514"/>
              <a:gd name="connsiteX282" fmla="*/ 660794 w 1570391"/>
              <a:gd name="connsiteY282" fmla="*/ 52289 h 392514"/>
              <a:gd name="connsiteX283" fmla="*/ 660794 w 1570391"/>
              <a:gd name="connsiteY283" fmla="*/ 70231 h 392514"/>
              <a:gd name="connsiteX284" fmla="*/ 633622 w 1570391"/>
              <a:gd name="connsiteY284" fmla="*/ 115170 h 392514"/>
              <a:gd name="connsiteX285" fmla="*/ 654644 w 1570391"/>
              <a:gd name="connsiteY285" fmla="*/ 130891 h 392514"/>
              <a:gd name="connsiteX286" fmla="*/ 661135 w 1570391"/>
              <a:gd name="connsiteY286" fmla="*/ 160794 h 392514"/>
              <a:gd name="connsiteX287" fmla="*/ 661135 w 1570391"/>
              <a:gd name="connsiteY287" fmla="*/ 194802 h 392514"/>
              <a:gd name="connsiteX288" fmla="*/ 660965 w 1570391"/>
              <a:gd name="connsiteY288" fmla="*/ 195142 h 392514"/>
              <a:gd name="connsiteX289" fmla="*/ 665065 w 1570391"/>
              <a:gd name="connsiteY289" fmla="*/ 221289 h 392514"/>
              <a:gd name="connsiteX290" fmla="*/ 640632 w 1570391"/>
              <a:gd name="connsiteY290" fmla="*/ 221289 h 392514"/>
              <a:gd name="connsiteX291" fmla="*/ 636528 w 1570391"/>
              <a:gd name="connsiteY291" fmla="*/ 194632 h 392514"/>
              <a:gd name="connsiteX292" fmla="*/ 636528 w 1570391"/>
              <a:gd name="connsiteY292" fmla="*/ 160454 h 392514"/>
              <a:gd name="connsiteX293" fmla="*/ 628667 w 1570391"/>
              <a:gd name="connsiteY293" fmla="*/ 135166 h 392514"/>
              <a:gd name="connsiteX294" fmla="*/ 604745 w 1570391"/>
              <a:gd name="connsiteY294" fmla="*/ 127816 h 392514"/>
              <a:gd name="connsiteX295" fmla="*/ 587658 w 1570391"/>
              <a:gd name="connsiteY295" fmla="*/ 127816 h 392514"/>
              <a:gd name="connsiteX296" fmla="*/ 587658 w 1570391"/>
              <a:gd name="connsiteY296" fmla="*/ 221119 h 392514"/>
              <a:gd name="connsiteX297" fmla="*/ 563221 w 1570391"/>
              <a:gd name="connsiteY297" fmla="*/ 221119 h 392514"/>
              <a:gd name="connsiteX298" fmla="*/ 318864 w 1570391"/>
              <a:gd name="connsiteY298" fmla="*/ 2390 h 392514"/>
              <a:gd name="connsiteX299" fmla="*/ 367563 w 1570391"/>
              <a:gd name="connsiteY299" fmla="*/ 2390 h 392514"/>
              <a:gd name="connsiteX300" fmla="*/ 404646 w 1570391"/>
              <a:gd name="connsiteY300" fmla="*/ 14866 h 392514"/>
              <a:gd name="connsiteX301" fmla="*/ 416437 w 1570391"/>
              <a:gd name="connsiteY301" fmla="*/ 52289 h 392514"/>
              <a:gd name="connsiteX302" fmla="*/ 416437 w 1570391"/>
              <a:gd name="connsiteY302" fmla="*/ 70231 h 392514"/>
              <a:gd name="connsiteX303" fmla="*/ 389265 w 1570391"/>
              <a:gd name="connsiteY303" fmla="*/ 115170 h 392514"/>
              <a:gd name="connsiteX304" fmla="*/ 410287 w 1570391"/>
              <a:gd name="connsiteY304" fmla="*/ 130891 h 392514"/>
              <a:gd name="connsiteX305" fmla="*/ 416778 w 1570391"/>
              <a:gd name="connsiteY305" fmla="*/ 160794 h 392514"/>
              <a:gd name="connsiteX306" fmla="*/ 416778 w 1570391"/>
              <a:gd name="connsiteY306" fmla="*/ 194802 h 392514"/>
              <a:gd name="connsiteX307" fmla="*/ 416608 w 1570391"/>
              <a:gd name="connsiteY307" fmla="*/ 195142 h 392514"/>
              <a:gd name="connsiteX308" fmla="*/ 420708 w 1570391"/>
              <a:gd name="connsiteY308" fmla="*/ 221289 h 392514"/>
              <a:gd name="connsiteX309" fmla="*/ 396275 w 1570391"/>
              <a:gd name="connsiteY309" fmla="*/ 221289 h 392514"/>
              <a:gd name="connsiteX310" fmla="*/ 392171 w 1570391"/>
              <a:gd name="connsiteY310" fmla="*/ 194632 h 392514"/>
              <a:gd name="connsiteX311" fmla="*/ 392171 w 1570391"/>
              <a:gd name="connsiteY311" fmla="*/ 160454 h 392514"/>
              <a:gd name="connsiteX312" fmla="*/ 384310 w 1570391"/>
              <a:gd name="connsiteY312" fmla="*/ 135166 h 392514"/>
              <a:gd name="connsiteX313" fmla="*/ 360388 w 1570391"/>
              <a:gd name="connsiteY313" fmla="*/ 127816 h 392514"/>
              <a:gd name="connsiteX314" fmla="*/ 343301 w 1570391"/>
              <a:gd name="connsiteY314" fmla="*/ 127816 h 392514"/>
              <a:gd name="connsiteX315" fmla="*/ 343301 w 1570391"/>
              <a:gd name="connsiteY315" fmla="*/ 221119 h 392514"/>
              <a:gd name="connsiteX316" fmla="*/ 318864 w 1570391"/>
              <a:gd name="connsiteY316" fmla="*/ 221119 h 392514"/>
              <a:gd name="connsiteX317" fmla="*/ 195828 w 1570391"/>
              <a:gd name="connsiteY317" fmla="*/ 2390 h 392514"/>
              <a:gd name="connsiteX318" fmla="*/ 244527 w 1570391"/>
              <a:gd name="connsiteY318" fmla="*/ 2390 h 392514"/>
              <a:gd name="connsiteX319" fmla="*/ 281610 w 1570391"/>
              <a:gd name="connsiteY319" fmla="*/ 14866 h 392514"/>
              <a:gd name="connsiteX320" fmla="*/ 293401 w 1570391"/>
              <a:gd name="connsiteY320" fmla="*/ 52289 h 392514"/>
              <a:gd name="connsiteX321" fmla="*/ 293401 w 1570391"/>
              <a:gd name="connsiteY321" fmla="*/ 70231 h 392514"/>
              <a:gd name="connsiteX322" fmla="*/ 266229 w 1570391"/>
              <a:gd name="connsiteY322" fmla="*/ 115170 h 392514"/>
              <a:gd name="connsiteX323" fmla="*/ 287251 w 1570391"/>
              <a:gd name="connsiteY323" fmla="*/ 130891 h 392514"/>
              <a:gd name="connsiteX324" fmla="*/ 293742 w 1570391"/>
              <a:gd name="connsiteY324" fmla="*/ 160794 h 392514"/>
              <a:gd name="connsiteX325" fmla="*/ 293742 w 1570391"/>
              <a:gd name="connsiteY325" fmla="*/ 194802 h 392514"/>
              <a:gd name="connsiteX326" fmla="*/ 293572 w 1570391"/>
              <a:gd name="connsiteY326" fmla="*/ 195142 h 392514"/>
              <a:gd name="connsiteX327" fmla="*/ 297672 w 1570391"/>
              <a:gd name="connsiteY327" fmla="*/ 221289 h 392514"/>
              <a:gd name="connsiteX328" fmla="*/ 273239 w 1570391"/>
              <a:gd name="connsiteY328" fmla="*/ 221289 h 392514"/>
              <a:gd name="connsiteX329" fmla="*/ 269135 w 1570391"/>
              <a:gd name="connsiteY329" fmla="*/ 194632 h 392514"/>
              <a:gd name="connsiteX330" fmla="*/ 269135 w 1570391"/>
              <a:gd name="connsiteY330" fmla="*/ 160454 h 392514"/>
              <a:gd name="connsiteX331" fmla="*/ 261274 w 1570391"/>
              <a:gd name="connsiteY331" fmla="*/ 135166 h 392514"/>
              <a:gd name="connsiteX332" fmla="*/ 237352 w 1570391"/>
              <a:gd name="connsiteY332" fmla="*/ 127816 h 392514"/>
              <a:gd name="connsiteX333" fmla="*/ 220265 w 1570391"/>
              <a:gd name="connsiteY333" fmla="*/ 127816 h 392514"/>
              <a:gd name="connsiteX334" fmla="*/ 220265 w 1570391"/>
              <a:gd name="connsiteY334" fmla="*/ 221119 h 392514"/>
              <a:gd name="connsiteX335" fmla="*/ 195828 w 1570391"/>
              <a:gd name="connsiteY335" fmla="*/ 221119 h 392514"/>
              <a:gd name="connsiteX336" fmla="*/ 83392 w 1570391"/>
              <a:gd name="connsiteY336" fmla="*/ 2390 h 392514"/>
              <a:gd name="connsiteX337" fmla="*/ 173445 w 1570391"/>
              <a:gd name="connsiteY337" fmla="*/ 2390 h 392514"/>
              <a:gd name="connsiteX338" fmla="*/ 173445 w 1570391"/>
              <a:gd name="connsiteY338" fmla="*/ 24606 h 392514"/>
              <a:gd name="connsiteX339" fmla="*/ 107999 w 1570391"/>
              <a:gd name="connsiteY339" fmla="*/ 24606 h 392514"/>
              <a:gd name="connsiteX340" fmla="*/ 107999 w 1570391"/>
              <a:gd name="connsiteY340" fmla="*/ 99108 h 392514"/>
              <a:gd name="connsiteX341" fmla="*/ 161314 w 1570391"/>
              <a:gd name="connsiteY341" fmla="*/ 99108 h 392514"/>
              <a:gd name="connsiteX342" fmla="*/ 161314 w 1570391"/>
              <a:gd name="connsiteY342" fmla="*/ 121150 h 392514"/>
              <a:gd name="connsiteX343" fmla="*/ 107999 w 1570391"/>
              <a:gd name="connsiteY343" fmla="*/ 121150 h 392514"/>
              <a:gd name="connsiteX344" fmla="*/ 107999 w 1570391"/>
              <a:gd name="connsiteY344" fmla="*/ 199072 h 392514"/>
              <a:gd name="connsiteX345" fmla="*/ 173445 w 1570391"/>
              <a:gd name="connsiteY345" fmla="*/ 199072 h 392514"/>
              <a:gd name="connsiteX346" fmla="*/ 173445 w 1570391"/>
              <a:gd name="connsiteY346" fmla="*/ 221118 h 392514"/>
              <a:gd name="connsiteX347" fmla="*/ 83392 w 1570391"/>
              <a:gd name="connsiteY347" fmla="*/ 221118 h 392514"/>
              <a:gd name="connsiteX348" fmla="*/ 1053649 w 1570391"/>
              <a:gd name="connsiteY348" fmla="*/ 170 h 392514"/>
              <a:gd name="connsiteX349" fmla="*/ 1090218 w 1570391"/>
              <a:gd name="connsiteY349" fmla="*/ 14696 h 392514"/>
              <a:gd name="connsiteX350" fmla="*/ 1102353 w 1570391"/>
              <a:gd name="connsiteY350" fmla="*/ 54680 h 392514"/>
              <a:gd name="connsiteX351" fmla="*/ 1102353 w 1570391"/>
              <a:gd name="connsiteY351" fmla="*/ 60660 h 392514"/>
              <a:gd name="connsiteX352" fmla="*/ 1079282 w 1570391"/>
              <a:gd name="connsiteY352" fmla="*/ 60660 h 392514"/>
              <a:gd name="connsiteX353" fmla="*/ 1079282 w 1570391"/>
              <a:gd name="connsiteY353" fmla="*/ 53484 h 392514"/>
              <a:gd name="connsiteX354" fmla="*/ 1054334 w 1570391"/>
              <a:gd name="connsiteY354" fmla="*/ 22212 h 392514"/>
              <a:gd name="connsiteX355" fmla="*/ 1029217 w 1570391"/>
              <a:gd name="connsiteY355" fmla="*/ 53144 h 392514"/>
              <a:gd name="connsiteX356" fmla="*/ 1033143 w 1570391"/>
              <a:gd name="connsiteY356" fmla="*/ 71596 h 392514"/>
              <a:gd name="connsiteX357" fmla="*/ 1043738 w 1570391"/>
              <a:gd name="connsiteY357" fmla="*/ 86807 h 392514"/>
              <a:gd name="connsiteX358" fmla="*/ 1057924 w 1570391"/>
              <a:gd name="connsiteY358" fmla="*/ 99793 h 392514"/>
              <a:gd name="connsiteX359" fmla="*/ 1073641 w 1570391"/>
              <a:gd name="connsiteY359" fmla="*/ 112950 h 392514"/>
              <a:gd name="connsiteX360" fmla="*/ 1087997 w 1570391"/>
              <a:gd name="connsiteY360" fmla="*/ 127306 h 392514"/>
              <a:gd name="connsiteX361" fmla="*/ 1098423 w 1570391"/>
              <a:gd name="connsiteY361" fmla="*/ 145418 h 392514"/>
              <a:gd name="connsiteX362" fmla="*/ 1098593 w 1570391"/>
              <a:gd name="connsiteY362" fmla="*/ 145418 h 392514"/>
              <a:gd name="connsiteX363" fmla="*/ 1102693 w 1570391"/>
              <a:gd name="connsiteY363" fmla="*/ 168489 h 392514"/>
              <a:gd name="connsiteX364" fmla="*/ 1090218 w 1570391"/>
              <a:gd name="connsiteY364" fmla="*/ 208473 h 392514"/>
              <a:gd name="connsiteX365" fmla="*/ 1053309 w 1570391"/>
              <a:gd name="connsiteY365" fmla="*/ 222999 h 392514"/>
              <a:gd name="connsiteX366" fmla="*/ 1016401 w 1570391"/>
              <a:gd name="connsiteY366" fmla="*/ 208643 h 392514"/>
              <a:gd name="connsiteX367" fmla="*/ 1004095 w 1570391"/>
              <a:gd name="connsiteY367" fmla="*/ 168489 h 392514"/>
              <a:gd name="connsiteX368" fmla="*/ 1004095 w 1570391"/>
              <a:gd name="connsiteY368" fmla="*/ 156013 h 392514"/>
              <a:gd name="connsiteX369" fmla="*/ 1026992 w 1570391"/>
              <a:gd name="connsiteY369" fmla="*/ 156013 h 392514"/>
              <a:gd name="connsiteX370" fmla="*/ 1026992 w 1570391"/>
              <a:gd name="connsiteY370" fmla="*/ 169855 h 392514"/>
              <a:gd name="connsiteX371" fmla="*/ 1052624 w 1570391"/>
              <a:gd name="connsiteY371" fmla="*/ 201127 h 392514"/>
              <a:gd name="connsiteX372" fmla="*/ 1078256 w 1570391"/>
              <a:gd name="connsiteY372" fmla="*/ 169855 h 392514"/>
              <a:gd name="connsiteX373" fmla="*/ 1074326 w 1570391"/>
              <a:gd name="connsiteY373" fmla="*/ 151568 h 392514"/>
              <a:gd name="connsiteX374" fmla="*/ 1063905 w 1570391"/>
              <a:gd name="connsiteY374" fmla="*/ 136362 h 392514"/>
              <a:gd name="connsiteX375" fmla="*/ 1049719 w 1570391"/>
              <a:gd name="connsiteY375" fmla="*/ 123375 h 392514"/>
              <a:gd name="connsiteX376" fmla="*/ 1033998 w 1570391"/>
              <a:gd name="connsiteY376" fmla="*/ 110215 h 392514"/>
              <a:gd name="connsiteX377" fmla="*/ 1019816 w 1570391"/>
              <a:gd name="connsiteY377" fmla="*/ 96033 h 392514"/>
              <a:gd name="connsiteX378" fmla="*/ 1009565 w 1570391"/>
              <a:gd name="connsiteY378" fmla="*/ 77921 h 392514"/>
              <a:gd name="connsiteX379" fmla="*/ 1005460 w 1570391"/>
              <a:gd name="connsiteY379" fmla="*/ 54680 h 392514"/>
              <a:gd name="connsiteX380" fmla="*/ 1017596 w 1570391"/>
              <a:gd name="connsiteY380" fmla="*/ 14526 h 392514"/>
              <a:gd name="connsiteX381" fmla="*/ 1053649 w 1570391"/>
              <a:gd name="connsiteY381" fmla="*/ 170 h 392514"/>
              <a:gd name="connsiteX382" fmla="*/ 814928 w 1570391"/>
              <a:gd name="connsiteY382" fmla="*/ 170 h 392514"/>
              <a:gd name="connsiteX383" fmla="*/ 851497 w 1570391"/>
              <a:gd name="connsiteY383" fmla="*/ 14696 h 392514"/>
              <a:gd name="connsiteX384" fmla="*/ 863632 w 1570391"/>
              <a:gd name="connsiteY384" fmla="*/ 54680 h 392514"/>
              <a:gd name="connsiteX385" fmla="*/ 863632 w 1570391"/>
              <a:gd name="connsiteY385" fmla="*/ 60660 h 392514"/>
              <a:gd name="connsiteX386" fmla="*/ 840561 w 1570391"/>
              <a:gd name="connsiteY386" fmla="*/ 60660 h 392514"/>
              <a:gd name="connsiteX387" fmla="*/ 840561 w 1570391"/>
              <a:gd name="connsiteY387" fmla="*/ 53484 h 392514"/>
              <a:gd name="connsiteX388" fmla="*/ 815613 w 1570391"/>
              <a:gd name="connsiteY388" fmla="*/ 22212 h 392514"/>
              <a:gd name="connsiteX389" fmla="*/ 790491 w 1570391"/>
              <a:gd name="connsiteY389" fmla="*/ 53144 h 392514"/>
              <a:gd name="connsiteX390" fmla="*/ 794596 w 1570391"/>
              <a:gd name="connsiteY390" fmla="*/ 71596 h 392514"/>
              <a:gd name="connsiteX391" fmla="*/ 805017 w 1570391"/>
              <a:gd name="connsiteY391" fmla="*/ 86807 h 392514"/>
              <a:gd name="connsiteX392" fmla="*/ 819203 w 1570391"/>
              <a:gd name="connsiteY392" fmla="*/ 99793 h 392514"/>
              <a:gd name="connsiteX393" fmla="*/ 834920 w 1570391"/>
              <a:gd name="connsiteY393" fmla="*/ 112950 h 392514"/>
              <a:gd name="connsiteX394" fmla="*/ 849276 w 1570391"/>
              <a:gd name="connsiteY394" fmla="*/ 127306 h 392514"/>
              <a:gd name="connsiteX395" fmla="*/ 859702 w 1570391"/>
              <a:gd name="connsiteY395" fmla="*/ 145418 h 392514"/>
              <a:gd name="connsiteX396" fmla="*/ 859872 w 1570391"/>
              <a:gd name="connsiteY396" fmla="*/ 145418 h 392514"/>
              <a:gd name="connsiteX397" fmla="*/ 863972 w 1570391"/>
              <a:gd name="connsiteY397" fmla="*/ 168489 h 392514"/>
              <a:gd name="connsiteX398" fmla="*/ 851497 w 1570391"/>
              <a:gd name="connsiteY398" fmla="*/ 208473 h 392514"/>
              <a:gd name="connsiteX399" fmla="*/ 814588 w 1570391"/>
              <a:gd name="connsiteY399" fmla="*/ 222999 h 392514"/>
              <a:gd name="connsiteX400" fmla="*/ 777675 w 1570391"/>
              <a:gd name="connsiteY400" fmla="*/ 208643 h 392514"/>
              <a:gd name="connsiteX401" fmla="*/ 765374 w 1570391"/>
              <a:gd name="connsiteY401" fmla="*/ 168489 h 392514"/>
              <a:gd name="connsiteX402" fmla="*/ 765374 w 1570391"/>
              <a:gd name="connsiteY402" fmla="*/ 156013 h 392514"/>
              <a:gd name="connsiteX403" fmla="*/ 788441 w 1570391"/>
              <a:gd name="connsiteY403" fmla="*/ 156013 h 392514"/>
              <a:gd name="connsiteX404" fmla="*/ 788441 w 1570391"/>
              <a:gd name="connsiteY404" fmla="*/ 169855 h 392514"/>
              <a:gd name="connsiteX405" fmla="*/ 814073 w 1570391"/>
              <a:gd name="connsiteY405" fmla="*/ 201127 h 392514"/>
              <a:gd name="connsiteX406" fmla="*/ 839535 w 1570391"/>
              <a:gd name="connsiteY406" fmla="*/ 169855 h 392514"/>
              <a:gd name="connsiteX407" fmla="*/ 835605 w 1570391"/>
              <a:gd name="connsiteY407" fmla="*/ 151568 h 392514"/>
              <a:gd name="connsiteX408" fmla="*/ 825184 w 1570391"/>
              <a:gd name="connsiteY408" fmla="*/ 136362 h 392514"/>
              <a:gd name="connsiteX409" fmla="*/ 810998 w 1570391"/>
              <a:gd name="connsiteY409" fmla="*/ 123375 h 392514"/>
              <a:gd name="connsiteX410" fmla="*/ 795277 w 1570391"/>
              <a:gd name="connsiteY410" fmla="*/ 110215 h 392514"/>
              <a:gd name="connsiteX411" fmla="*/ 781095 w 1570391"/>
              <a:gd name="connsiteY411" fmla="*/ 96033 h 392514"/>
              <a:gd name="connsiteX412" fmla="*/ 770844 w 1570391"/>
              <a:gd name="connsiteY412" fmla="*/ 77921 h 392514"/>
              <a:gd name="connsiteX413" fmla="*/ 766739 w 1570391"/>
              <a:gd name="connsiteY413" fmla="*/ 54680 h 392514"/>
              <a:gd name="connsiteX414" fmla="*/ 778875 w 1570391"/>
              <a:gd name="connsiteY414" fmla="*/ 14526 h 392514"/>
              <a:gd name="connsiteX415" fmla="*/ 814928 w 1570391"/>
              <a:gd name="connsiteY415" fmla="*/ 170 h 392514"/>
              <a:gd name="connsiteX416" fmla="*/ 489914 w 1570391"/>
              <a:gd name="connsiteY416" fmla="*/ 0 h 392514"/>
              <a:gd name="connsiteX417" fmla="*/ 527511 w 1570391"/>
              <a:gd name="connsiteY417" fmla="*/ 14866 h 392514"/>
              <a:gd name="connsiteX418" fmla="*/ 540153 w 1570391"/>
              <a:gd name="connsiteY418" fmla="*/ 55365 h 392514"/>
              <a:gd name="connsiteX419" fmla="*/ 540153 w 1570391"/>
              <a:gd name="connsiteY419" fmla="*/ 168315 h 392514"/>
              <a:gd name="connsiteX420" fmla="*/ 527511 w 1570391"/>
              <a:gd name="connsiteY420" fmla="*/ 208303 h 392514"/>
              <a:gd name="connsiteX421" fmla="*/ 489914 w 1570391"/>
              <a:gd name="connsiteY421" fmla="*/ 222999 h 392514"/>
              <a:gd name="connsiteX422" fmla="*/ 452665 w 1570391"/>
              <a:gd name="connsiteY422" fmla="*/ 208303 h 392514"/>
              <a:gd name="connsiteX423" fmla="*/ 440019 w 1570391"/>
              <a:gd name="connsiteY423" fmla="*/ 168315 h 392514"/>
              <a:gd name="connsiteX424" fmla="*/ 440019 w 1570391"/>
              <a:gd name="connsiteY424" fmla="*/ 55365 h 392514"/>
              <a:gd name="connsiteX425" fmla="*/ 452665 w 1570391"/>
              <a:gd name="connsiteY425" fmla="*/ 14866 h 392514"/>
              <a:gd name="connsiteX426" fmla="*/ 489914 w 1570391"/>
              <a:gd name="connsiteY426" fmla="*/ 0 h 39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</a:cxnLst>
            <a:rect l="l" t="t" r="r" b="b"/>
            <a:pathLst>
              <a:path w="1570391" h="392514">
                <a:moveTo>
                  <a:pt x="138072" y="321768"/>
                </a:moveTo>
                <a:lnTo>
                  <a:pt x="146103" y="321768"/>
                </a:lnTo>
                <a:lnTo>
                  <a:pt x="157039" y="349621"/>
                </a:lnTo>
                <a:lnTo>
                  <a:pt x="167805" y="321768"/>
                </a:lnTo>
                <a:lnTo>
                  <a:pt x="174981" y="321768"/>
                </a:lnTo>
                <a:lnTo>
                  <a:pt x="161994" y="355601"/>
                </a:lnTo>
                <a:lnTo>
                  <a:pt x="162165" y="355601"/>
                </a:lnTo>
                <a:lnTo>
                  <a:pt x="176006" y="391489"/>
                </a:lnTo>
                <a:lnTo>
                  <a:pt x="167975" y="391489"/>
                </a:lnTo>
                <a:lnTo>
                  <a:pt x="156354" y="361412"/>
                </a:lnTo>
                <a:lnTo>
                  <a:pt x="144737" y="391489"/>
                </a:lnTo>
                <a:lnTo>
                  <a:pt x="137217" y="391489"/>
                </a:lnTo>
                <a:lnTo>
                  <a:pt x="151229" y="355601"/>
                </a:lnTo>
                <a:close/>
                <a:moveTo>
                  <a:pt x="565445" y="296311"/>
                </a:moveTo>
                <a:cubicBezTo>
                  <a:pt x="561345" y="296311"/>
                  <a:pt x="558269" y="297676"/>
                  <a:pt x="556219" y="300241"/>
                </a:cubicBezTo>
                <a:cubicBezTo>
                  <a:pt x="554169" y="302972"/>
                  <a:pt x="552969" y="306732"/>
                  <a:pt x="552969" y="311517"/>
                </a:cubicBezTo>
                <a:lnTo>
                  <a:pt x="552969" y="366712"/>
                </a:lnTo>
                <a:cubicBezTo>
                  <a:pt x="552969" y="371667"/>
                  <a:pt x="554169" y="375428"/>
                  <a:pt x="556219" y="377988"/>
                </a:cubicBezTo>
                <a:cubicBezTo>
                  <a:pt x="558269" y="380553"/>
                  <a:pt x="561175" y="381919"/>
                  <a:pt x="565445" y="381919"/>
                </a:cubicBezTo>
                <a:cubicBezTo>
                  <a:pt x="569716" y="381919"/>
                  <a:pt x="572791" y="380553"/>
                  <a:pt x="574842" y="377988"/>
                </a:cubicBezTo>
                <a:cubicBezTo>
                  <a:pt x="576892" y="375257"/>
                  <a:pt x="578091" y="371497"/>
                  <a:pt x="578091" y="366712"/>
                </a:cubicBezTo>
                <a:lnTo>
                  <a:pt x="577921" y="366712"/>
                </a:lnTo>
                <a:lnTo>
                  <a:pt x="577921" y="311517"/>
                </a:lnTo>
                <a:cubicBezTo>
                  <a:pt x="577921" y="301436"/>
                  <a:pt x="573816" y="296311"/>
                  <a:pt x="565445" y="296311"/>
                </a:cubicBezTo>
                <a:close/>
                <a:moveTo>
                  <a:pt x="507515" y="296311"/>
                </a:moveTo>
                <a:cubicBezTo>
                  <a:pt x="503415" y="296311"/>
                  <a:pt x="500335" y="297676"/>
                  <a:pt x="498285" y="300241"/>
                </a:cubicBezTo>
                <a:cubicBezTo>
                  <a:pt x="496235" y="302972"/>
                  <a:pt x="495039" y="306732"/>
                  <a:pt x="495039" y="311517"/>
                </a:cubicBezTo>
                <a:lnTo>
                  <a:pt x="495039" y="366712"/>
                </a:lnTo>
                <a:cubicBezTo>
                  <a:pt x="495039" y="371667"/>
                  <a:pt x="496235" y="375428"/>
                  <a:pt x="498285" y="377988"/>
                </a:cubicBezTo>
                <a:cubicBezTo>
                  <a:pt x="500335" y="380553"/>
                  <a:pt x="503240" y="381919"/>
                  <a:pt x="507515" y="381919"/>
                </a:cubicBezTo>
                <a:cubicBezTo>
                  <a:pt x="511786" y="381919"/>
                  <a:pt x="515031" y="380553"/>
                  <a:pt x="516912" y="377988"/>
                </a:cubicBezTo>
                <a:cubicBezTo>
                  <a:pt x="518962" y="375257"/>
                  <a:pt x="520161" y="371497"/>
                  <a:pt x="520161" y="366712"/>
                </a:cubicBezTo>
                <a:lnTo>
                  <a:pt x="519987" y="366712"/>
                </a:lnTo>
                <a:lnTo>
                  <a:pt x="519987" y="311517"/>
                </a:lnTo>
                <a:cubicBezTo>
                  <a:pt x="519987" y="301436"/>
                  <a:pt x="515886" y="296311"/>
                  <a:pt x="507515" y="296311"/>
                </a:cubicBezTo>
                <a:close/>
                <a:moveTo>
                  <a:pt x="449590" y="296311"/>
                </a:moveTo>
                <a:cubicBezTo>
                  <a:pt x="445319" y="296311"/>
                  <a:pt x="442240" y="297676"/>
                  <a:pt x="440189" y="300241"/>
                </a:cubicBezTo>
                <a:cubicBezTo>
                  <a:pt x="438139" y="302972"/>
                  <a:pt x="436944" y="306732"/>
                  <a:pt x="436944" y="311517"/>
                </a:cubicBezTo>
                <a:lnTo>
                  <a:pt x="436944" y="366712"/>
                </a:lnTo>
                <a:cubicBezTo>
                  <a:pt x="436944" y="371667"/>
                  <a:pt x="438139" y="375428"/>
                  <a:pt x="440189" y="377988"/>
                </a:cubicBezTo>
                <a:cubicBezTo>
                  <a:pt x="442240" y="380553"/>
                  <a:pt x="445489" y="381919"/>
                  <a:pt x="449590" y="381919"/>
                </a:cubicBezTo>
                <a:cubicBezTo>
                  <a:pt x="453690" y="381919"/>
                  <a:pt x="456936" y="380553"/>
                  <a:pt x="458986" y="377988"/>
                </a:cubicBezTo>
                <a:cubicBezTo>
                  <a:pt x="461211" y="375257"/>
                  <a:pt x="462061" y="371497"/>
                  <a:pt x="462061" y="366712"/>
                </a:cubicBezTo>
                <a:lnTo>
                  <a:pt x="461891" y="366712"/>
                </a:lnTo>
                <a:lnTo>
                  <a:pt x="461891" y="311517"/>
                </a:lnTo>
                <a:cubicBezTo>
                  <a:pt x="461891" y="301436"/>
                  <a:pt x="457791" y="296311"/>
                  <a:pt x="449590" y="296311"/>
                </a:cubicBezTo>
                <a:close/>
                <a:moveTo>
                  <a:pt x="391660" y="296311"/>
                </a:moveTo>
                <a:cubicBezTo>
                  <a:pt x="387559" y="296311"/>
                  <a:pt x="384310" y="297676"/>
                  <a:pt x="382259" y="300241"/>
                </a:cubicBezTo>
                <a:cubicBezTo>
                  <a:pt x="380209" y="302972"/>
                  <a:pt x="379014" y="306732"/>
                  <a:pt x="379014" y="311517"/>
                </a:cubicBezTo>
                <a:lnTo>
                  <a:pt x="379014" y="366712"/>
                </a:lnTo>
                <a:cubicBezTo>
                  <a:pt x="379014" y="371667"/>
                  <a:pt x="380209" y="375428"/>
                  <a:pt x="382259" y="377988"/>
                </a:cubicBezTo>
                <a:cubicBezTo>
                  <a:pt x="384310" y="380553"/>
                  <a:pt x="387559" y="381919"/>
                  <a:pt x="391660" y="381919"/>
                </a:cubicBezTo>
                <a:cubicBezTo>
                  <a:pt x="395760" y="381919"/>
                  <a:pt x="399006" y="380553"/>
                  <a:pt x="401056" y="377988"/>
                </a:cubicBezTo>
                <a:cubicBezTo>
                  <a:pt x="403281" y="375257"/>
                  <a:pt x="404131" y="371497"/>
                  <a:pt x="404131" y="366712"/>
                </a:cubicBezTo>
                <a:lnTo>
                  <a:pt x="403961" y="366712"/>
                </a:lnTo>
                <a:lnTo>
                  <a:pt x="403961" y="311517"/>
                </a:lnTo>
                <a:cubicBezTo>
                  <a:pt x="403961" y="301436"/>
                  <a:pt x="399861" y="296311"/>
                  <a:pt x="391660" y="296311"/>
                </a:cubicBezTo>
                <a:close/>
                <a:moveTo>
                  <a:pt x="333730" y="296311"/>
                </a:moveTo>
                <a:cubicBezTo>
                  <a:pt x="329630" y="296311"/>
                  <a:pt x="326380" y="297676"/>
                  <a:pt x="324330" y="300241"/>
                </a:cubicBezTo>
                <a:cubicBezTo>
                  <a:pt x="322279" y="302972"/>
                  <a:pt x="321084" y="306732"/>
                  <a:pt x="321084" y="311517"/>
                </a:cubicBezTo>
                <a:lnTo>
                  <a:pt x="321084" y="366712"/>
                </a:lnTo>
                <a:cubicBezTo>
                  <a:pt x="321084" y="371667"/>
                  <a:pt x="322279" y="375428"/>
                  <a:pt x="324330" y="377988"/>
                </a:cubicBezTo>
                <a:cubicBezTo>
                  <a:pt x="326380" y="380553"/>
                  <a:pt x="329630" y="381919"/>
                  <a:pt x="333730" y="381919"/>
                </a:cubicBezTo>
                <a:cubicBezTo>
                  <a:pt x="337831" y="381919"/>
                  <a:pt x="341076" y="380553"/>
                  <a:pt x="343126" y="377988"/>
                </a:cubicBezTo>
                <a:cubicBezTo>
                  <a:pt x="345351" y="375257"/>
                  <a:pt x="346202" y="371497"/>
                  <a:pt x="346202" y="366712"/>
                </a:cubicBezTo>
                <a:lnTo>
                  <a:pt x="346032" y="366712"/>
                </a:lnTo>
                <a:lnTo>
                  <a:pt x="346032" y="311517"/>
                </a:lnTo>
                <a:cubicBezTo>
                  <a:pt x="346032" y="301436"/>
                  <a:pt x="341931" y="296311"/>
                  <a:pt x="333730" y="296311"/>
                </a:cubicBezTo>
                <a:close/>
                <a:moveTo>
                  <a:pt x="275629" y="296311"/>
                </a:moveTo>
                <a:cubicBezTo>
                  <a:pt x="271529" y="296311"/>
                  <a:pt x="268279" y="297676"/>
                  <a:pt x="266229" y="300241"/>
                </a:cubicBezTo>
                <a:cubicBezTo>
                  <a:pt x="264008" y="302972"/>
                  <a:pt x="263153" y="306732"/>
                  <a:pt x="263153" y="311517"/>
                </a:cubicBezTo>
                <a:lnTo>
                  <a:pt x="263153" y="366712"/>
                </a:lnTo>
                <a:cubicBezTo>
                  <a:pt x="263153" y="371667"/>
                  <a:pt x="264178" y="375428"/>
                  <a:pt x="266229" y="377988"/>
                </a:cubicBezTo>
                <a:cubicBezTo>
                  <a:pt x="268279" y="380553"/>
                  <a:pt x="271529" y="381919"/>
                  <a:pt x="275629" y="381919"/>
                </a:cubicBezTo>
                <a:cubicBezTo>
                  <a:pt x="279730" y="381919"/>
                  <a:pt x="282975" y="380553"/>
                  <a:pt x="285026" y="377988"/>
                </a:cubicBezTo>
                <a:cubicBezTo>
                  <a:pt x="287250" y="375257"/>
                  <a:pt x="288101" y="371497"/>
                  <a:pt x="288101" y="366712"/>
                </a:cubicBezTo>
                <a:lnTo>
                  <a:pt x="287931" y="366712"/>
                </a:lnTo>
                <a:lnTo>
                  <a:pt x="287931" y="311517"/>
                </a:lnTo>
                <a:cubicBezTo>
                  <a:pt x="287931" y="301436"/>
                  <a:pt x="283830" y="296311"/>
                  <a:pt x="275629" y="296311"/>
                </a:cubicBezTo>
                <a:close/>
                <a:moveTo>
                  <a:pt x="217704" y="296311"/>
                </a:moveTo>
                <a:cubicBezTo>
                  <a:pt x="213604" y="296311"/>
                  <a:pt x="210354" y="297676"/>
                  <a:pt x="208304" y="300241"/>
                </a:cubicBezTo>
                <a:cubicBezTo>
                  <a:pt x="206083" y="302972"/>
                  <a:pt x="205228" y="306732"/>
                  <a:pt x="205228" y="311517"/>
                </a:cubicBezTo>
                <a:lnTo>
                  <a:pt x="205228" y="366712"/>
                </a:lnTo>
                <a:cubicBezTo>
                  <a:pt x="205228" y="371667"/>
                  <a:pt x="206253" y="375428"/>
                  <a:pt x="208304" y="377988"/>
                </a:cubicBezTo>
                <a:cubicBezTo>
                  <a:pt x="210354" y="380553"/>
                  <a:pt x="213604" y="381919"/>
                  <a:pt x="217704" y="381919"/>
                </a:cubicBezTo>
                <a:cubicBezTo>
                  <a:pt x="221805" y="381919"/>
                  <a:pt x="225050" y="380553"/>
                  <a:pt x="227100" y="377988"/>
                </a:cubicBezTo>
                <a:cubicBezTo>
                  <a:pt x="229325" y="375257"/>
                  <a:pt x="230176" y="371497"/>
                  <a:pt x="230176" y="366712"/>
                </a:cubicBezTo>
                <a:lnTo>
                  <a:pt x="230006" y="366712"/>
                </a:lnTo>
                <a:lnTo>
                  <a:pt x="230006" y="311517"/>
                </a:lnTo>
                <a:cubicBezTo>
                  <a:pt x="230006" y="301436"/>
                  <a:pt x="225905" y="296311"/>
                  <a:pt x="217704" y="296311"/>
                </a:cubicBezTo>
                <a:close/>
                <a:moveTo>
                  <a:pt x="94838" y="296311"/>
                </a:moveTo>
                <a:cubicBezTo>
                  <a:pt x="90737" y="296311"/>
                  <a:pt x="87487" y="297676"/>
                  <a:pt x="85437" y="300241"/>
                </a:cubicBezTo>
                <a:cubicBezTo>
                  <a:pt x="83387" y="302972"/>
                  <a:pt x="82192" y="306732"/>
                  <a:pt x="82192" y="311517"/>
                </a:cubicBezTo>
                <a:lnTo>
                  <a:pt x="82192" y="366712"/>
                </a:lnTo>
                <a:cubicBezTo>
                  <a:pt x="82192" y="371667"/>
                  <a:pt x="83387" y="375428"/>
                  <a:pt x="85437" y="377988"/>
                </a:cubicBezTo>
                <a:cubicBezTo>
                  <a:pt x="87487" y="380553"/>
                  <a:pt x="90737" y="381919"/>
                  <a:pt x="94838" y="381919"/>
                </a:cubicBezTo>
                <a:cubicBezTo>
                  <a:pt x="98938" y="381919"/>
                  <a:pt x="102183" y="380553"/>
                  <a:pt x="104234" y="377988"/>
                </a:cubicBezTo>
                <a:cubicBezTo>
                  <a:pt x="106458" y="375257"/>
                  <a:pt x="107309" y="371497"/>
                  <a:pt x="107309" y="366712"/>
                </a:cubicBezTo>
                <a:lnTo>
                  <a:pt x="107139" y="366712"/>
                </a:lnTo>
                <a:lnTo>
                  <a:pt x="107139" y="311517"/>
                </a:lnTo>
                <a:cubicBezTo>
                  <a:pt x="107139" y="301436"/>
                  <a:pt x="103038" y="296311"/>
                  <a:pt x="94838" y="296311"/>
                </a:cubicBezTo>
                <a:close/>
                <a:moveTo>
                  <a:pt x="565615" y="285885"/>
                </a:moveTo>
                <a:cubicBezTo>
                  <a:pt x="573476" y="285885"/>
                  <a:pt x="579457" y="288450"/>
                  <a:pt x="583557" y="293061"/>
                </a:cubicBezTo>
                <a:cubicBezTo>
                  <a:pt x="587658" y="297676"/>
                  <a:pt x="589708" y="304171"/>
                  <a:pt x="589708" y="312372"/>
                </a:cubicBezTo>
                <a:lnTo>
                  <a:pt x="589708" y="366027"/>
                </a:lnTo>
                <a:cubicBezTo>
                  <a:pt x="589708" y="374228"/>
                  <a:pt x="587658" y="380893"/>
                  <a:pt x="583557" y="385509"/>
                </a:cubicBezTo>
                <a:cubicBezTo>
                  <a:pt x="579457" y="390294"/>
                  <a:pt x="573306" y="392514"/>
                  <a:pt x="565615" y="392514"/>
                </a:cubicBezTo>
                <a:cubicBezTo>
                  <a:pt x="557925" y="392514"/>
                  <a:pt x="551944" y="390124"/>
                  <a:pt x="548014" y="385509"/>
                </a:cubicBezTo>
                <a:cubicBezTo>
                  <a:pt x="543913" y="380723"/>
                  <a:pt x="541863" y="374228"/>
                  <a:pt x="541863" y="366027"/>
                </a:cubicBezTo>
                <a:lnTo>
                  <a:pt x="541863" y="312372"/>
                </a:lnTo>
                <a:cubicBezTo>
                  <a:pt x="541863" y="304171"/>
                  <a:pt x="543913" y="297506"/>
                  <a:pt x="548014" y="293061"/>
                </a:cubicBezTo>
                <a:cubicBezTo>
                  <a:pt x="551944" y="288276"/>
                  <a:pt x="557755" y="285885"/>
                  <a:pt x="565615" y="285885"/>
                </a:cubicBezTo>
                <a:close/>
                <a:moveTo>
                  <a:pt x="507685" y="285885"/>
                </a:moveTo>
                <a:cubicBezTo>
                  <a:pt x="515716" y="285885"/>
                  <a:pt x="521697" y="288450"/>
                  <a:pt x="525627" y="293061"/>
                </a:cubicBezTo>
                <a:cubicBezTo>
                  <a:pt x="529728" y="297676"/>
                  <a:pt x="531778" y="304171"/>
                  <a:pt x="531778" y="312372"/>
                </a:cubicBezTo>
                <a:lnTo>
                  <a:pt x="531778" y="366027"/>
                </a:lnTo>
                <a:cubicBezTo>
                  <a:pt x="531778" y="374228"/>
                  <a:pt x="529728" y="380893"/>
                  <a:pt x="525627" y="385509"/>
                </a:cubicBezTo>
                <a:cubicBezTo>
                  <a:pt x="521697" y="390294"/>
                  <a:pt x="515376" y="392514"/>
                  <a:pt x="507685" y="392514"/>
                </a:cubicBezTo>
                <a:cubicBezTo>
                  <a:pt x="499995" y="392514"/>
                  <a:pt x="494014" y="390124"/>
                  <a:pt x="490084" y="385509"/>
                </a:cubicBezTo>
                <a:cubicBezTo>
                  <a:pt x="485983" y="380723"/>
                  <a:pt x="483933" y="374228"/>
                  <a:pt x="483933" y="366027"/>
                </a:cubicBezTo>
                <a:lnTo>
                  <a:pt x="483933" y="312372"/>
                </a:lnTo>
                <a:cubicBezTo>
                  <a:pt x="483933" y="304171"/>
                  <a:pt x="485983" y="297506"/>
                  <a:pt x="490084" y="293061"/>
                </a:cubicBezTo>
                <a:cubicBezTo>
                  <a:pt x="494014" y="288276"/>
                  <a:pt x="499654" y="285885"/>
                  <a:pt x="507685" y="285885"/>
                </a:cubicBezTo>
                <a:close/>
                <a:moveTo>
                  <a:pt x="449760" y="285885"/>
                </a:moveTo>
                <a:cubicBezTo>
                  <a:pt x="457621" y="285885"/>
                  <a:pt x="463601" y="288450"/>
                  <a:pt x="467701" y="293061"/>
                </a:cubicBezTo>
                <a:cubicBezTo>
                  <a:pt x="471632" y="297676"/>
                  <a:pt x="473682" y="304171"/>
                  <a:pt x="473682" y="312372"/>
                </a:cubicBezTo>
                <a:lnTo>
                  <a:pt x="473682" y="366027"/>
                </a:lnTo>
                <a:cubicBezTo>
                  <a:pt x="473682" y="374228"/>
                  <a:pt x="471632" y="380893"/>
                  <a:pt x="467701" y="385509"/>
                </a:cubicBezTo>
                <a:cubicBezTo>
                  <a:pt x="463601" y="390294"/>
                  <a:pt x="457621" y="392514"/>
                  <a:pt x="449760" y="392514"/>
                </a:cubicBezTo>
                <a:cubicBezTo>
                  <a:pt x="441899" y="392514"/>
                  <a:pt x="436089" y="390124"/>
                  <a:pt x="431989" y="385509"/>
                </a:cubicBezTo>
                <a:cubicBezTo>
                  <a:pt x="427888" y="380723"/>
                  <a:pt x="426008" y="374228"/>
                  <a:pt x="426008" y="366027"/>
                </a:cubicBezTo>
                <a:lnTo>
                  <a:pt x="426008" y="312372"/>
                </a:lnTo>
                <a:cubicBezTo>
                  <a:pt x="426008" y="304171"/>
                  <a:pt x="427888" y="297506"/>
                  <a:pt x="431989" y="293061"/>
                </a:cubicBezTo>
                <a:cubicBezTo>
                  <a:pt x="435919" y="288276"/>
                  <a:pt x="441899" y="285885"/>
                  <a:pt x="449760" y="285885"/>
                </a:cubicBezTo>
                <a:close/>
                <a:moveTo>
                  <a:pt x="391830" y="285885"/>
                </a:moveTo>
                <a:cubicBezTo>
                  <a:pt x="399691" y="285885"/>
                  <a:pt x="405671" y="288450"/>
                  <a:pt x="409771" y="293061"/>
                </a:cubicBezTo>
                <a:cubicBezTo>
                  <a:pt x="413702" y="297676"/>
                  <a:pt x="415752" y="304171"/>
                  <a:pt x="415752" y="312372"/>
                </a:cubicBezTo>
                <a:lnTo>
                  <a:pt x="415752" y="366027"/>
                </a:lnTo>
                <a:cubicBezTo>
                  <a:pt x="415752" y="374228"/>
                  <a:pt x="413702" y="380893"/>
                  <a:pt x="409771" y="385509"/>
                </a:cubicBezTo>
                <a:cubicBezTo>
                  <a:pt x="405671" y="390294"/>
                  <a:pt x="399691" y="392514"/>
                  <a:pt x="391830" y="392514"/>
                </a:cubicBezTo>
                <a:cubicBezTo>
                  <a:pt x="383969" y="392514"/>
                  <a:pt x="378159" y="390124"/>
                  <a:pt x="374059" y="385509"/>
                </a:cubicBezTo>
                <a:cubicBezTo>
                  <a:pt x="369958" y="380723"/>
                  <a:pt x="368078" y="374228"/>
                  <a:pt x="368078" y="366027"/>
                </a:cubicBezTo>
                <a:lnTo>
                  <a:pt x="368078" y="312372"/>
                </a:lnTo>
                <a:cubicBezTo>
                  <a:pt x="368078" y="304171"/>
                  <a:pt x="369958" y="297506"/>
                  <a:pt x="374059" y="293061"/>
                </a:cubicBezTo>
                <a:cubicBezTo>
                  <a:pt x="377989" y="288276"/>
                  <a:pt x="383969" y="285885"/>
                  <a:pt x="391830" y="285885"/>
                </a:cubicBezTo>
                <a:close/>
                <a:moveTo>
                  <a:pt x="333900" y="285885"/>
                </a:moveTo>
                <a:cubicBezTo>
                  <a:pt x="341761" y="285885"/>
                  <a:pt x="347742" y="288450"/>
                  <a:pt x="351842" y="293061"/>
                </a:cubicBezTo>
                <a:cubicBezTo>
                  <a:pt x="355943" y="297676"/>
                  <a:pt x="357993" y="304171"/>
                  <a:pt x="357993" y="312372"/>
                </a:cubicBezTo>
                <a:lnTo>
                  <a:pt x="357993" y="366027"/>
                </a:lnTo>
                <a:cubicBezTo>
                  <a:pt x="357993" y="374228"/>
                  <a:pt x="355943" y="380893"/>
                  <a:pt x="351842" y="385509"/>
                </a:cubicBezTo>
                <a:cubicBezTo>
                  <a:pt x="347742" y="390294"/>
                  <a:pt x="341761" y="392514"/>
                  <a:pt x="333900" y="392514"/>
                </a:cubicBezTo>
                <a:cubicBezTo>
                  <a:pt x="326040" y="392514"/>
                  <a:pt x="320229" y="390124"/>
                  <a:pt x="316129" y="385509"/>
                </a:cubicBezTo>
                <a:cubicBezTo>
                  <a:pt x="312198" y="380723"/>
                  <a:pt x="310148" y="374228"/>
                  <a:pt x="310148" y="366027"/>
                </a:cubicBezTo>
                <a:lnTo>
                  <a:pt x="310148" y="312372"/>
                </a:lnTo>
                <a:cubicBezTo>
                  <a:pt x="310148" y="304171"/>
                  <a:pt x="312028" y="297506"/>
                  <a:pt x="316129" y="293061"/>
                </a:cubicBezTo>
                <a:cubicBezTo>
                  <a:pt x="320229" y="288276"/>
                  <a:pt x="326040" y="285885"/>
                  <a:pt x="333900" y="285885"/>
                </a:cubicBezTo>
                <a:close/>
                <a:moveTo>
                  <a:pt x="275799" y="285885"/>
                </a:moveTo>
                <a:cubicBezTo>
                  <a:pt x="283660" y="285885"/>
                  <a:pt x="289641" y="288450"/>
                  <a:pt x="293741" y="293061"/>
                </a:cubicBezTo>
                <a:cubicBezTo>
                  <a:pt x="297842" y="297676"/>
                  <a:pt x="299892" y="304171"/>
                  <a:pt x="299892" y="312372"/>
                </a:cubicBezTo>
                <a:lnTo>
                  <a:pt x="299892" y="366027"/>
                </a:lnTo>
                <a:cubicBezTo>
                  <a:pt x="299892" y="374228"/>
                  <a:pt x="297842" y="380893"/>
                  <a:pt x="293741" y="385509"/>
                </a:cubicBezTo>
                <a:cubicBezTo>
                  <a:pt x="289641" y="390294"/>
                  <a:pt x="283660" y="392514"/>
                  <a:pt x="275799" y="392514"/>
                </a:cubicBezTo>
                <a:cubicBezTo>
                  <a:pt x="267939" y="392514"/>
                  <a:pt x="262128" y="390124"/>
                  <a:pt x="258028" y="385509"/>
                </a:cubicBezTo>
                <a:cubicBezTo>
                  <a:pt x="254097" y="380723"/>
                  <a:pt x="252047" y="374228"/>
                  <a:pt x="252047" y="366027"/>
                </a:cubicBezTo>
                <a:lnTo>
                  <a:pt x="252047" y="312372"/>
                </a:lnTo>
                <a:cubicBezTo>
                  <a:pt x="252047" y="304171"/>
                  <a:pt x="254097" y="297506"/>
                  <a:pt x="258028" y="293061"/>
                </a:cubicBezTo>
                <a:cubicBezTo>
                  <a:pt x="262128" y="288276"/>
                  <a:pt x="267939" y="285885"/>
                  <a:pt x="275799" y="285885"/>
                </a:cubicBezTo>
                <a:close/>
                <a:moveTo>
                  <a:pt x="217874" y="285885"/>
                </a:moveTo>
                <a:cubicBezTo>
                  <a:pt x="225735" y="285885"/>
                  <a:pt x="231716" y="288450"/>
                  <a:pt x="235816" y="293061"/>
                </a:cubicBezTo>
                <a:cubicBezTo>
                  <a:pt x="239917" y="297676"/>
                  <a:pt x="241967" y="304171"/>
                  <a:pt x="241967" y="312372"/>
                </a:cubicBezTo>
                <a:lnTo>
                  <a:pt x="241967" y="366027"/>
                </a:lnTo>
                <a:cubicBezTo>
                  <a:pt x="241967" y="374228"/>
                  <a:pt x="239917" y="380893"/>
                  <a:pt x="235816" y="385509"/>
                </a:cubicBezTo>
                <a:cubicBezTo>
                  <a:pt x="231716" y="390294"/>
                  <a:pt x="225565" y="392514"/>
                  <a:pt x="217874" y="392514"/>
                </a:cubicBezTo>
                <a:cubicBezTo>
                  <a:pt x="210184" y="392514"/>
                  <a:pt x="204203" y="390124"/>
                  <a:pt x="200103" y="385509"/>
                </a:cubicBezTo>
                <a:cubicBezTo>
                  <a:pt x="196172" y="380723"/>
                  <a:pt x="194122" y="374228"/>
                  <a:pt x="194122" y="366027"/>
                </a:cubicBezTo>
                <a:lnTo>
                  <a:pt x="194122" y="312372"/>
                </a:lnTo>
                <a:cubicBezTo>
                  <a:pt x="194122" y="304171"/>
                  <a:pt x="196172" y="297506"/>
                  <a:pt x="200103" y="293061"/>
                </a:cubicBezTo>
                <a:cubicBezTo>
                  <a:pt x="204203" y="288276"/>
                  <a:pt x="210014" y="285885"/>
                  <a:pt x="217874" y="285885"/>
                </a:cubicBezTo>
                <a:close/>
                <a:moveTo>
                  <a:pt x="95008" y="285885"/>
                </a:moveTo>
                <a:cubicBezTo>
                  <a:pt x="102868" y="285885"/>
                  <a:pt x="108849" y="288450"/>
                  <a:pt x="112949" y="293061"/>
                </a:cubicBezTo>
                <a:cubicBezTo>
                  <a:pt x="116880" y="297676"/>
                  <a:pt x="118930" y="304171"/>
                  <a:pt x="118930" y="312372"/>
                </a:cubicBezTo>
                <a:lnTo>
                  <a:pt x="118930" y="366027"/>
                </a:lnTo>
                <a:cubicBezTo>
                  <a:pt x="118930" y="374228"/>
                  <a:pt x="116880" y="380893"/>
                  <a:pt x="112949" y="385509"/>
                </a:cubicBezTo>
                <a:cubicBezTo>
                  <a:pt x="108849" y="390294"/>
                  <a:pt x="102868" y="392514"/>
                  <a:pt x="95008" y="392514"/>
                </a:cubicBezTo>
                <a:cubicBezTo>
                  <a:pt x="87147" y="392514"/>
                  <a:pt x="81337" y="390124"/>
                  <a:pt x="77236" y="385509"/>
                </a:cubicBezTo>
                <a:cubicBezTo>
                  <a:pt x="73136" y="380723"/>
                  <a:pt x="71256" y="374228"/>
                  <a:pt x="71256" y="366027"/>
                </a:cubicBezTo>
                <a:lnTo>
                  <a:pt x="71256" y="312372"/>
                </a:lnTo>
                <a:cubicBezTo>
                  <a:pt x="71256" y="304171"/>
                  <a:pt x="73136" y="297506"/>
                  <a:pt x="77236" y="293061"/>
                </a:cubicBezTo>
                <a:cubicBezTo>
                  <a:pt x="81167" y="288276"/>
                  <a:pt x="87147" y="285885"/>
                  <a:pt x="95008" y="285885"/>
                </a:cubicBezTo>
                <a:close/>
                <a:moveTo>
                  <a:pt x="1510755" y="100819"/>
                </a:moveTo>
                <a:lnTo>
                  <a:pt x="1570391" y="100819"/>
                </a:lnTo>
                <a:lnTo>
                  <a:pt x="1570391" y="122691"/>
                </a:lnTo>
                <a:lnTo>
                  <a:pt x="1510755" y="122691"/>
                </a:lnTo>
                <a:close/>
                <a:moveTo>
                  <a:pt x="685231" y="100819"/>
                </a:moveTo>
                <a:lnTo>
                  <a:pt x="744867" y="100819"/>
                </a:lnTo>
                <a:lnTo>
                  <a:pt x="744867" y="122691"/>
                </a:lnTo>
                <a:lnTo>
                  <a:pt x="685231" y="122691"/>
                </a:lnTo>
                <a:close/>
                <a:moveTo>
                  <a:pt x="0" y="100819"/>
                </a:moveTo>
                <a:lnTo>
                  <a:pt x="59465" y="100819"/>
                </a:lnTo>
                <a:lnTo>
                  <a:pt x="59465" y="122691"/>
                </a:lnTo>
                <a:lnTo>
                  <a:pt x="0" y="122691"/>
                </a:lnTo>
                <a:close/>
                <a:moveTo>
                  <a:pt x="587828" y="24606"/>
                </a:moveTo>
                <a:lnTo>
                  <a:pt x="587828" y="105429"/>
                </a:lnTo>
                <a:lnTo>
                  <a:pt x="605770" y="105429"/>
                </a:lnTo>
                <a:cubicBezTo>
                  <a:pt x="616025" y="105429"/>
                  <a:pt x="623882" y="103209"/>
                  <a:pt x="629012" y="98938"/>
                </a:cubicBezTo>
                <a:cubicBezTo>
                  <a:pt x="634137" y="94663"/>
                  <a:pt x="636698" y="86807"/>
                  <a:pt x="636698" y="75526"/>
                </a:cubicBezTo>
                <a:lnTo>
                  <a:pt x="636698" y="54509"/>
                </a:lnTo>
                <a:cubicBezTo>
                  <a:pt x="636698" y="44428"/>
                  <a:pt x="634647" y="37078"/>
                  <a:pt x="630717" y="31952"/>
                </a:cubicBezTo>
                <a:cubicBezTo>
                  <a:pt x="626791" y="26997"/>
                  <a:pt x="620126" y="24606"/>
                  <a:pt x="611410" y="24606"/>
                </a:cubicBezTo>
                <a:close/>
                <a:moveTo>
                  <a:pt x="343471" y="24606"/>
                </a:moveTo>
                <a:lnTo>
                  <a:pt x="343471" y="105429"/>
                </a:lnTo>
                <a:lnTo>
                  <a:pt x="361413" y="105429"/>
                </a:lnTo>
                <a:cubicBezTo>
                  <a:pt x="371668" y="105429"/>
                  <a:pt x="379525" y="103209"/>
                  <a:pt x="384655" y="98938"/>
                </a:cubicBezTo>
                <a:cubicBezTo>
                  <a:pt x="389950" y="94663"/>
                  <a:pt x="392341" y="86807"/>
                  <a:pt x="392341" y="75526"/>
                </a:cubicBezTo>
                <a:lnTo>
                  <a:pt x="392341" y="54509"/>
                </a:lnTo>
                <a:cubicBezTo>
                  <a:pt x="392341" y="44428"/>
                  <a:pt x="390465" y="37078"/>
                  <a:pt x="386360" y="31952"/>
                </a:cubicBezTo>
                <a:cubicBezTo>
                  <a:pt x="382434" y="26997"/>
                  <a:pt x="375769" y="24606"/>
                  <a:pt x="367053" y="24606"/>
                </a:cubicBezTo>
                <a:close/>
                <a:moveTo>
                  <a:pt x="220435" y="24606"/>
                </a:moveTo>
                <a:lnTo>
                  <a:pt x="220435" y="105429"/>
                </a:lnTo>
                <a:lnTo>
                  <a:pt x="238377" y="105429"/>
                </a:lnTo>
                <a:cubicBezTo>
                  <a:pt x="248632" y="105429"/>
                  <a:pt x="256489" y="103209"/>
                  <a:pt x="261619" y="98938"/>
                </a:cubicBezTo>
                <a:cubicBezTo>
                  <a:pt x="266914" y="94663"/>
                  <a:pt x="269305" y="86807"/>
                  <a:pt x="269305" y="75526"/>
                </a:cubicBezTo>
                <a:lnTo>
                  <a:pt x="269305" y="54509"/>
                </a:lnTo>
                <a:cubicBezTo>
                  <a:pt x="269305" y="44428"/>
                  <a:pt x="267429" y="37078"/>
                  <a:pt x="263324" y="31952"/>
                </a:cubicBezTo>
                <a:cubicBezTo>
                  <a:pt x="259398" y="26997"/>
                  <a:pt x="252733" y="24606"/>
                  <a:pt x="244017" y="24606"/>
                </a:cubicBezTo>
                <a:close/>
                <a:moveTo>
                  <a:pt x="489914" y="22216"/>
                </a:moveTo>
                <a:cubicBezTo>
                  <a:pt x="481028" y="22216"/>
                  <a:pt x="474707" y="24777"/>
                  <a:pt x="470262" y="30417"/>
                </a:cubicBezTo>
                <a:cubicBezTo>
                  <a:pt x="465991" y="35883"/>
                  <a:pt x="463941" y="43744"/>
                  <a:pt x="463941" y="53655"/>
                </a:cubicBezTo>
                <a:lnTo>
                  <a:pt x="463941" y="169344"/>
                </a:lnTo>
                <a:cubicBezTo>
                  <a:pt x="463941" y="179595"/>
                  <a:pt x="465991" y="187286"/>
                  <a:pt x="470262" y="192752"/>
                </a:cubicBezTo>
                <a:cubicBezTo>
                  <a:pt x="474707" y="198222"/>
                  <a:pt x="481202" y="200957"/>
                  <a:pt x="489914" y="200957"/>
                </a:cubicBezTo>
                <a:cubicBezTo>
                  <a:pt x="507175" y="200957"/>
                  <a:pt x="515891" y="190531"/>
                  <a:pt x="515891" y="169344"/>
                </a:cubicBezTo>
                <a:lnTo>
                  <a:pt x="515891" y="53655"/>
                </a:lnTo>
                <a:cubicBezTo>
                  <a:pt x="515891" y="43744"/>
                  <a:pt x="513670" y="35883"/>
                  <a:pt x="509395" y="30417"/>
                </a:cubicBezTo>
                <a:cubicBezTo>
                  <a:pt x="505125" y="24777"/>
                  <a:pt x="498804" y="22216"/>
                  <a:pt x="489914" y="22216"/>
                </a:cubicBezTo>
                <a:close/>
                <a:moveTo>
                  <a:pt x="1348076" y="2390"/>
                </a:moveTo>
                <a:lnTo>
                  <a:pt x="1381909" y="2390"/>
                </a:lnTo>
                <a:lnTo>
                  <a:pt x="1417967" y="177540"/>
                </a:lnTo>
                <a:lnTo>
                  <a:pt x="1452826" y="2390"/>
                </a:lnTo>
                <a:lnTo>
                  <a:pt x="1452996" y="2390"/>
                </a:lnTo>
                <a:lnTo>
                  <a:pt x="1486663" y="2390"/>
                </a:lnTo>
                <a:lnTo>
                  <a:pt x="1486663" y="221118"/>
                </a:lnTo>
                <a:lnTo>
                  <a:pt x="1463762" y="221118"/>
                </a:lnTo>
                <a:lnTo>
                  <a:pt x="1463762" y="45279"/>
                </a:lnTo>
                <a:lnTo>
                  <a:pt x="1428903" y="220774"/>
                </a:lnTo>
                <a:lnTo>
                  <a:pt x="1405491" y="220774"/>
                </a:lnTo>
                <a:lnTo>
                  <a:pt x="1369268" y="46989"/>
                </a:lnTo>
                <a:lnTo>
                  <a:pt x="1369268" y="221118"/>
                </a:lnTo>
                <a:lnTo>
                  <a:pt x="1348076" y="221118"/>
                </a:lnTo>
                <a:close/>
                <a:moveTo>
                  <a:pt x="1235810" y="2390"/>
                </a:moveTo>
                <a:lnTo>
                  <a:pt x="1325863" y="2390"/>
                </a:lnTo>
                <a:lnTo>
                  <a:pt x="1325863" y="24606"/>
                </a:lnTo>
                <a:lnTo>
                  <a:pt x="1260417" y="24606"/>
                </a:lnTo>
                <a:lnTo>
                  <a:pt x="1260417" y="99108"/>
                </a:lnTo>
                <a:lnTo>
                  <a:pt x="1313732" y="99108"/>
                </a:lnTo>
                <a:lnTo>
                  <a:pt x="1313732" y="121150"/>
                </a:lnTo>
                <a:lnTo>
                  <a:pt x="1260417" y="121150"/>
                </a:lnTo>
                <a:lnTo>
                  <a:pt x="1260417" y="199072"/>
                </a:lnTo>
                <a:lnTo>
                  <a:pt x="1325863" y="199072"/>
                </a:lnTo>
                <a:lnTo>
                  <a:pt x="1325863" y="221118"/>
                </a:lnTo>
                <a:lnTo>
                  <a:pt x="1235810" y="221118"/>
                </a:lnTo>
                <a:close/>
                <a:moveTo>
                  <a:pt x="1114655" y="2390"/>
                </a:moveTo>
                <a:lnTo>
                  <a:pt x="1114825" y="2390"/>
                </a:lnTo>
                <a:lnTo>
                  <a:pt x="1219575" y="2390"/>
                </a:lnTo>
                <a:lnTo>
                  <a:pt x="1219575" y="24606"/>
                </a:lnTo>
                <a:lnTo>
                  <a:pt x="1178906" y="24606"/>
                </a:lnTo>
                <a:lnTo>
                  <a:pt x="1178906" y="221118"/>
                </a:lnTo>
                <a:lnTo>
                  <a:pt x="1155154" y="221118"/>
                </a:lnTo>
                <a:lnTo>
                  <a:pt x="1155154" y="24606"/>
                </a:lnTo>
                <a:lnTo>
                  <a:pt x="1114655" y="24606"/>
                </a:lnTo>
                <a:close/>
                <a:moveTo>
                  <a:pt x="875423" y="2390"/>
                </a:moveTo>
                <a:lnTo>
                  <a:pt x="900715" y="2390"/>
                </a:lnTo>
                <a:lnTo>
                  <a:pt x="934888" y="110214"/>
                </a:lnTo>
                <a:lnTo>
                  <a:pt x="969066" y="2390"/>
                </a:lnTo>
                <a:lnTo>
                  <a:pt x="991963" y="2390"/>
                </a:lnTo>
                <a:lnTo>
                  <a:pt x="945824" y="141146"/>
                </a:lnTo>
                <a:lnTo>
                  <a:pt x="945824" y="221118"/>
                </a:lnTo>
                <a:lnTo>
                  <a:pt x="921562" y="221118"/>
                </a:lnTo>
                <a:lnTo>
                  <a:pt x="921562" y="142342"/>
                </a:lnTo>
                <a:close/>
                <a:moveTo>
                  <a:pt x="563221" y="2390"/>
                </a:moveTo>
                <a:lnTo>
                  <a:pt x="611920" y="2390"/>
                </a:lnTo>
                <a:cubicBezTo>
                  <a:pt x="628841" y="2390"/>
                  <a:pt x="641143" y="6490"/>
                  <a:pt x="649003" y="14866"/>
                </a:cubicBezTo>
                <a:cubicBezTo>
                  <a:pt x="656864" y="23237"/>
                  <a:pt x="660794" y="35883"/>
                  <a:pt x="660794" y="52289"/>
                </a:cubicBezTo>
                <a:lnTo>
                  <a:pt x="660794" y="70231"/>
                </a:lnTo>
                <a:cubicBezTo>
                  <a:pt x="660794" y="94323"/>
                  <a:pt x="651739" y="109534"/>
                  <a:pt x="633622" y="115170"/>
                </a:cubicBezTo>
                <a:cubicBezTo>
                  <a:pt x="643363" y="117905"/>
                  <a:pt x="650369" y="123201"/>
                  <a:pt x="654644" y="130891"/>
                </a:cubicBezTo>
                <a:cubicBezTo>
                  <a:pt x="658914" y="138582"/>
                  <a:pt x="661135" y="148663"/>
                  <a:pt x="661135" y="160794"/>
                </a:cubicBezTo>
                <a:lnTo>
                  <a:pt x="661135" y="194802"/>
                </a:lnTo>
                <a:lnTo>
                  <a:pt x="660965" y="195142"/>
                </a:lnTo>
                <a:cubicBezTo>
                  <a:pt x="660965" y="207103"/>
                  <a:pt x="662330" y="215819"/>
                  <a:pt x="665065" y="221289"/>
                </a:cubicBezTo>
                <a:lnTo>
                  <a:pt x="640632" y="221289"/>
                </a:lnTo>
                <a:cubicBezTo>
                  <a:pt x="638067" y="214794"/>
                  <a:pt x="636528" y="206078"/>
                  <a:pt x="636528" y="194632"/>
                </a:cubicBezTo>
                <a:lnTo>
                  <a:pt x="636528" y="160454"/>
                </a:lnTo>
                <a:cubicBezTo>
                  <a:pt x="636528" y="148493"/>
                  <a:pt x="633967" y="139947"/>
                  <a:pt x="628667" y="135166"/>
                </a:cubicBezTo>
                <a:cubicBezTo>
                  <a:pt x="623541" y="130206"/>
                  <a:pt x="615340" y="127816"/>
                  <a:pt x="604745" y="127816"/>
                </a:cubicBezTo>
                <a:lnTo>
                  <a:pt x="587658" y="127816"/>
                </a:lnTo>
                <a:lnTo>
                  <a:pt x="587658" y="221119"/>
                </a:lnTo>
                <a:lnTo>
                  <a:pt x="563221" y="221119"/>
                </a:lnTo>
                <a:close/>
                <a:moveTo>
                  <a:pt x="318864" y="2390"/>
                </a:moveTo>
                <a:lnTo>
                  <a:pt x="367563" y="2390"/>
                </a:lnTo>
                <a:cubicBezTo>
                  <a:pt x="384484" y="2390"/>
                  <a:pt x="396956" y="6490"/>
                  <a:pt x="404646" y="14866"/>
                </a:cubicBezTo>
                <a:cubicBezTo>
                  <a:pt x="412507" y="23237"/>
                  <a:pt x="416437" y="35883"/>
                  <a:pt x="416437" y="52289"/>
                </a:cubicBezTo>
                <a:lnTo>
                  <a:pt x="416437" y="70231"/>
                </a:lnTo>
                <a:cubicBezTo>
                  <a:pt x="416437" y="94323"/>
                  <a:pt x="407382" y="109534"/>
                  <a:pt x="389265" y="115170"/>
                </a:cubicBezTo>
                <a:cubicBezTo>
                  <a:pt x="399006" y="117905"/>
                  <a:pt x="406012" y="123201"/>
                  <a:pt x="410287" y="130891"/>
                </a:cubicBezTo>
                <a:cubicBezTo>
                  <a:pt x="414557" y="138582"/>
                  <a:pt x="416778" y="148663"/>
                  <a:pt x="416778" y="160794"/>
                </a:cubicBezTo>
                <a:lnTo>
                  <a:pt x="416778" y="194802"/>
                </a:lnTo>
                <a:lnTo>
                  <a:pt x="416608" y="195142"/>
                </a:lnTo>
                <a:cubicBezTo>
                  <a:pt x="416608" y="207103"/>
                  <a:pt x="417973" y="215819"/>
                  <a:pt x="420708" y="221289"/>
                </a:cubicBezTo>
                <a:lnTo>
                  <a:pt x="396275" y="221289"/>
                </a:lnTo>
                <a:cubicBezTo>
                  <a:pt x="393710" y="214794"/>
                  <a:pt x="392171" y="206078"/>
                  <a:pt x="392171" y="194632"/>
                </a:cubicBezTo>
                <a:lnTo>
                  <a:pt x="392171" y="160454"/>
                </a:lnTo>
                <a:cubicBezTo>
                  <a:pt x="392171" y="148493"/>
                  <a:pt x="389440" y="140122"/>
                  <a:pt x="384310" y="135166"/>
                </a:cubicBezTo>
                <a:cubicBezTo>
                  <a:pt x="379184" y="130206"/>
                  <a:pt x="370983" y="127816"/>
                  <a:pt x="360388" y="127816"/>
                </a:cubicBezTo>
                <a:lnTo>
                  <a:pt x="343301" y="127816"/>
                </a:lnTo>
                <a:lnTo>
                  <a:pt x="343301" y="221119"/>
                </a:lnTo>
                <a:lnTo>
                  <a:pt x="318864" y="221119"/>
                </a:lnTo>
                <a:close/>
                <a:moveTo>
                  <a:pt x="195828" y="2390"/>
                </a:moveTo>
                <a:lnTo>
                  <a:pt x="244527" y="2390"/>
                </a:lnTo>
                <a:cubicBezTo>
                  <a:pt x="261448" y="2390"/>
                  <a:pt x="273750" y="6490"/>
                  <a:pt x="281610" y="14866"/>
                </a:cubicBezTo>
                <a:cubicBezTo>
                  <a:pt x="289471" y="23237"/>
                  <a:pt x="293401" y="35883"/>
                  <a:pt x="293401" y="52289"/>
                </a:cubicBezTo>
                <a:lnTo>
                  <a:pt x="293401" y="70231"/>
                </a:lnTo>
                <a:cubicBezTo>
                  <a:pt x="293401" y="94323"/>
                  <a:pt x="284346" y="109534"/>
                  <a:pt x="266229" y="115170"/>
                </a:cubicBezTo>
                <a:cubicBezTo>
                  <a:pt x="275970" y="117905"/>
                  <a:pt x="282976" y="123201"/>
                  <a:pt x="287251" y="130891"/>
                </a:cubicBezTo>
                <a:cubicBezTo>
                  <a:pt x="291521" y="138582"/>
                  <a:pt x="293742" y="148663"/>
                  <a:pt x="293742" y="160794"/>
                </a:cubicBezTo>
                <a:lnTo>
                  <a:pt x="293742" y="194802"/>
                </a:lnTo>
                <a:lnTo>
                  <a:pt x="293572" y="195142"/>
                </a:lnTo>
                <a:cubicBezTo>
                  <a:pt x="293572" y="207103"/>
                  <a:pt x="294937" y="215819"/>
                  <a:pt x="297672" y="221289"/>
                </a:cubicBezTo>
                <a:lnTo>
                  <a:pt x="273239" y="221289"/>
                </a:lnTo>
                <a:cubicBezTo>
                  <a:pt x="270674" y="214794"/>
                  <a:pt x="269135" y="206078"/>
                  <a:pt x="269135" y="194632"/>
                </a:cubicBezTo>
                <a:lnTo>
                  <a:pt x="269135" y="160454"/>
                </a:lnTo>
                <a:cubicBezTo>
                  <a:pt x="269135" y="148493"/>
                  <a:pt x="266574" y="139947"/>
                  <a:pt x="261274" y="135166"/>
                </a:cubicBezTo>
                <a:cubicBezTo>
                  <a:pt x="256148" y="130206"/>
                  <a:pt x="247947" y="127816"/>
                  <a:pt x="237352" y="127816"/>
                </a:cubicBezTo>
                <a:lnTo>
                  <a:pt x="220265" y="127816"/>
                </a:lnTo>
                <a:lnTo>
                  <a:pt x="220265" y="221119"/>
                </a:lnTo>
                <a:lnTo>
                  <a:pt x="195828" y="221119"/>
                </a:lnTo>
                <a:close/>
                <a:moveTo>
                  <a:pt x="83392" y="2390"/>
                </a:moveTo>
                <a:lnTo>
                  <a:pt x="173445" y="2390"/>
                </a:lnTo>
                <a:lnTo>
                  <a:pt x="173445" y="24606"/>
                </a:lnTo>
                <a:lnTo>
                  <a:pt x="107999" y="24606"/>
                </a:lnTo>
                <a:lnTo>
                  <a:pt x="107999" y="99108"/>
                </a:lnTo>
                <a:lnTo>
                  <a:pt x="161314" y="99108"/>
                </a:lnTo>
                <a:lnTo>
                  <a:pt x="161314" y="121150"/>
                </a:lnTo>
                <a:lnTo>
                  <a:pt x="107999" y="121150"/>
                </a:lnTo>
                <a:lnTo>
                  <a:pt x="107999" y="199072"/>
                </a:lnTo>
                <a:lnTo>
                  <a:pt x="173445" y="199072"/>
                </a:lnTo>
                <a:lnTo>
                  <a:pt x="173445" y="221118"/>
                </a:lnTo>
                <a:lnTo>
                  <a:pt x="83392" y="221118"/>
                </a:lnTo>
                <a:close/>
                <a:moveTo>
                  <a:pt x="1053649" y="170"/>
                </a:moveTo>
                <a:cubicBezTo>
                  <a:pt x="1070056" y="170"/>
                  <a:pt x="1082187" y="4955"/>
                  <a:pt x="1090218" y="14696"/>
                </a:cubicBezTo>
                <a:cubicBezTo>
                  <a:pt x="1098423" y="24262"/>
                  <a:pt x="1102353" y="37593"/>
                  <a:pt x="1102353" y="54680"/>
                </a:cubicBezTo>
                <a:lnTo>
                  <a:pt x="1102353" y="60660"/>
                </a:lnTo>
                <a:lnTo>
                  <a:pt x="1079282" y="60660"/>
                </a:lnTo>
                <a:lnTo>
                  <a:pt x="1079282" y="53484"/>
                </a:lnTo>
                <a:cubicBezTo>
                  <a:pt x="1079282" y="32467"/>
                  <a:pt x="1071251" y="22212"/>
                  <a:pt x="1054334" y="22212"/>
                </a:cubicBezTo>
                <a:cubicBezTo>
                  <a:pt x="1037418" y="22212"/>
                  <a:pt x="1029217" y="32638"/>
                  <a:pt x="1029217" y="53144"/>
                </a:cubicBezTo>
                <a:cubicBezTo>
                  <a:pt x="1029217" y="59635"/>
                  <a:pt x="1030582" y="65786"/>
                  <a:pt x="1033143" y="71596"/>
                </a:cubicBezTo>
                <a:cubicBezTo>
                  <a:pt x="1035878" y="77407"/>
                  <a:pt x="1039468" y="82532"/>
                  <a:pt x="1043738" y="86807"/>
                </a:cubicBezTo>
                <a:cubicBezTo>
                  <a:pt x="1048013" y="91418"/>
                  <a:pt x="1052624" y="95693"/>
                  <a:pt x="1057924" y="99793"/>
                </a:cubicBezTo>
                <a:cubicBezTo>
                  <a:pt x="1063220" y="104234"/>
                  <a:pt x="1068346" y="108509"/>
                  <a:pt x="1073641" y="112950"/>
                </a:cubicBezTo>
                <a:cubicBezTo>
                  <a:pt x="1078771" y="117395"/>
                  <a:pt x="1083727" y="122180"/>
                  <a:pt x="1087997" y="127306"/>
                </a:cubicBezTo>
                <a:cubicBezTo>
                  <a:pt x="1092268" y="132261"/>
                  <a:pt x="1095858" y="138242"/>
                  <a:pt x="1098423" y="145418"/>
                </a:cubicBezTo>
                <a:lnTo>
                  <a:pt x="1098593" y="145418"/>
                </a:lnTo>
                <a:cubicBezTo>
                  <a:pt x="1101324" y="152593"/>
                  <a:pt x="1102693" y="160284"/>
                  <a:pt x="1102693" y="168489"/>
                </a:cubicBezTo>
                <a:cubicBezTo>
                  <a:pt x="1102693" y="185406"/>
                  <a:pt x="1098593" y="198732"/>
                  <a:pt x="1090218" y="208473"/>
                </a:cubicBezTo>
                <a:cubicBezTo>
                  <a:pt x="1081676" y="218214"/>
                  <a:pt x="1069715" y="222999"/>
                  <a:pt x="1053309" y="222999"/>
                </a:cubicBezTo>
                <a:cubicBezTo>
                  <a:pt x="1036903" y="222999"/>
                  <a:pt x="1024602" y="218214"/>
                  <a:pt x="1016401" y="208643"/>
                </a:cubicBezTo>
                <a:cubicBezTo>
                  <a:pt x="1008195" y="198902"/>
                  <a:pt x="1004095" y="185746"/>
                  <a:pt x="1004095" y="168489"/>
                </a:cubicBezTo>
                <a:lnTo>
                  <a:pt x="1004095" y="156013"/>
                </a:lnTo>
                <a:lnTo>
                  <a:pt x="1026992" y="156013"/>
                </a:lnTo>
                <a:lnTo>
                  <a:pt x="1026992" y="169855"/>
                </a:lnTo>
                <a:cubicBezTo>
                  <a:pt x="1026992" y="190701"/>
                  <a:pt x="1035367" y="201127"/>
                  <a:pt x="1052624" y="201127"/>
                </a:cubicBezTo>
                <a:cubicBezTo>
                  <a:pt x="1069885" y="201127"/>
                  <a:pt x="1078256" y="190701"/>
                  <a:pt x="1078256" y="169855"/>
                </a:cubicBezTo>
                <a:cubicBezTo>
                  <a:pt x="1078256" y="163359"/>
                  <a:pt x="1076891" y="157209"/>
                  <a:pt x="1074326" y="151568"/>
                </a:cubicBezTo>
                <a:cubicBezTo>
                  <a:pt x="1071591" y="145932"/>
                  <a:pt x="1068175" y="140802"/>
                  <a:pt x="1063905" y="136362"/>
                </a:cubicBezTo>
                <a:cubicBezTo>
                  <a:pt x="1059630" y="131917"/>
                  <a:pt x="1055019" y="127646"/>
                  <a:pt x="1049719" y="123375"/>
                </a:cubicBezTo>
                <a:cubicBezTo>
                  <a:pt x="1044423" y="119275"/>
                  <a:pt x="1039298" y="114830"/>
                  <a:pt x="1033998" y="110215"/>
                </a:cubicBezTo>
                <a:cubicBezTo>
                  <a:pt x="1028872" y="105774"/>
                  <a:pt x="1024087" y="100989"/>
                  <a:pt x="1019816" y="96033"/>
                </a:cubicBezTo>
                <a:cubicBezTo>
                  <a:pt x="1015546" y="91078"/>
                  <a:pt x="1012126" y="85097"/>
                  <a:pt x="1009565" y="77921"/>
                </a:cubicBezTo>
                <a:cubicBezTo>
                  <a:pt x="1006830" y="70746"/>
                  <a:pt x="1005460" y="63055"/>
                  <a:pt x="1005460" y="54680"/>
                </a:cubicBezTo>
                <a:cubicBezTo>
                  <a:pt x="1005460" y="37593"/>
                  <a:pt x="1009565" y="24092"/>
                  <a:pt x="1017596" y="14526"/>
                </a:cubicBezTo>
                <a:cubicBezTo>
                  <a:pt x="1025627" y="4955"/>
                  <a:pt x="1037248" y="170"/>
                  <a:pt x="1053649" y="170"/>
                </a:cubicBezTo>
                <a:close/>
                <a:moveTo>
                  <a:pt x="814928" y="170"/>
                </a:moveTo>
                <a:cubicBezTo>
                  <a:pt x="831335" y="170"/>
                  <a:pt x="843466" y="4955"/>
                  <a:pt x="851497" y="14696"/>
                </a:cubicBezTo>
                <a:cubicBezTo>
                  <a:pt x="859702" y="24262"/>
                  <a:pt x="863632" y="37593"/>
                  <a:pt x="863632" y="54680"/>
                </a:cubicBezTo>
                <a:lnTo>
                  <a:pt x="863632" y="60660"/>
                </a:lnTo>
                <a:lnTo>
                  <a:pt x="840561" y="60660"/>
                </a:lnTo>
                <a:lnTo>
                  <a:pt x="840561" y="53484"/>
                </a:lnTo>
                <a:cubicBezTo>
                  <a:pt x="840561" y="32467"/>
                  <a:pt x="832360" y="22212"/>
                  <a:pt x="815613" y="22212"/>
                </a:cubicBezTo>
                <a:cubicBezTo>
                  <a:pt x="798867" y="22212"/>
                  <a:pt x="790491" y="32638"/>
                  <a:pt x="790491" y="53144"/>
                </a:cubicBezTo>
                <a:cubicBezTo>
                  <a:pt x="790491" y="59635"/>
                  <a:pt x="791861" y="65786"/>
                  <a:pt x="794596" y="71596"/>
                </a:cubicBezTo>
                <a:cubicBezTo>
                  <a:pt x="797157" y="77407"/>
                  <a:pt x="800747" y="82532"/>
                  <a:pt x="805017" y="86807"/>
                </a:cubicBezTo>
                <a:cubicBezTo>
                  <a:pt x="809292" y="91418"/>
                  <a:pt x="813903" y="95693"/>
                  <a:pt x="819203" y="99793"/>
                </a:cubicBezTo>
                <a:cubicBezTo>
                  <a:pt x="824499" y="104234"/>
                  <a:pt x="829625" y="108509"/>
                  <a:pt x="834920" y="112950"/>
                </a:cubicBezTo>
                <a:cubicBezTo>
                  <a:pt x="840050" y="117395"/>
                  <a:pt x="845006" y="122180"/>
                  <a:pt x="849276" y="127306"/>
                </a:cubicBezTo>
                <a:cubicBezTo>
                  <a:pt x="853547" y="132261"/>
                  <a:pt x="857137" y="138242"/>
                  <a:pt x="859702" y="145418"/>
                </a:cubicBezTo>
                <a:lnTo>
                  <a:pt x="859872" y="145418"/>
                </a:lnTo>
                <a:cubicBezTo>
                  <a:pt x="862603" y="152593"/>
                  <a:pt x="863972" y="160284"/>
                  <a:pt x="863972" y="168489"/>
                </a:cubicBezTo>
                <a:cubicBezTo>
                  <a:pt x="863972" y="185406"/>
                  <a:pt x="859872" y="198732"/>
                  <a:pt x="851497" y="208473"/>
                </a:cubicBezTo>
                <a:cubicBezTo>
                  <a:pt x="842951" y="218214"/>
                  <a:pt x="830994" y="222999"/>
                  <a:pt x="814588" y="222999"/>
                </a:cubicBezTo>
                <a:cubicBezTo>
                  <a:pt x="798182" y="222999"/>
                  <a:pt x="785881" y="218214"/>
                  <a:pt x="777675" y="208643"/>
                </a:cubicBezTo>
                <a:cubicBezTo>
                  <a:pt x="769474" y="198902"/>
                  <a:pt x="765374" y="185746"/>
                  <a:pt x="765374" y="168489"/>
                </a:cubicBezTo>
                <a:lnTo>
                  <a:pt x="765374" y="156013"/>
                </a:lnTo>
                <a:lnTo>
                  <a:pt x="788441" y="156013"/>
                </a:lnTo>
                <a:lnTo>
                  <a:pt x="788441" y="169855"/>
                </a:lnTo>
                <a:cubicBezTo>
                  <a:pt x="788441" y="190701"/>
                  <a:pt x="796987" y="201127"/>
                  <a:pt x="814073" y="201127"/>
                </a:cubicBezTo>
                <a:cubicBezTo>
                  <a:pt x="831164" y="201127"/>
                  <a:pt x="839535" y="190701"/>
                  <a:pt x="839535" y="169855"/>
                </a:cubicBezTo>
                <a:cubicBezTo>
                  <a:pt x="839535" y="163359"/>
                  <a:pt x="838170" y="157209"/>
                  <a:pt x="835605" y="151568"/>
                </a:cubicBezTo>
                <a:cubicBezTo>
                  <a:pt x="832870" y="145932"/>
                  <a:pt x="829454" y="140802"/>
                  <a:pt x="825184" y="136362"/>
                </a:cubicBezTo>
                <a:cubicBezTo>
                  <a:pt x="820909" y="131917"/>
                  <a:pt x="816298" y="127646"/>
                  <a:pt x="810998" y="123375"/>
                </a:cubicBezTo>
                <a:cubicBezTo>
                  <a:pt x="805702" y="119275"/>
                  <a:pt x="800577" y="114830"/>
                  <a:pt x="795277" y="110215"/>
                </a:cubicBezTo>
                <a:cubicBezTo>
                  <a:pt x="790321" y="105774"/>
                  <a:pt x="785366" y="101159"/>
                  <a:pt x="781095" y="96033"/>
                </a:cubicBezTo>
                <a:cubicBezTo>
                  <a:pt x="776995" y="91078"/>
                  <a:pt x="773405" y="85097"/>
                  <a:pt x="770844" y="77921"/>
                </a:cubicBezTo>
                <a:cubicBezTo>
                  <a:pt x="768109" y="70746"/>
                  <a:pt x="766739" y="63055"/>
                  <a:pt x="766739" y="54680"/>
                </a:cubicBezTo>
                <a:cubicBezTo>
                  <a:pt x="766739" y="37593"/>
                  <a:pt x="770844" y="24092"/>
                  <a:pt x="778875" y="14526"/>
                </a:cubicBezTo>
                <a:cubicBezTo>
                  <a:pt x="786906" y="4955"/>
                  <a:pt x="798527" y="170"/>
                  <a:pt x="814928" y="170"/>
                </a:cubicBezTo>
                <a:close/>
                <a:moveTo>
                  <a:pt x="489914" y="0"/>
                </a:moveTo>
                <a:cubicBezTo>
                  <a:pt x="506320" y="0"/>
                  <a:pt x="518966" y="4955"/>
                  <a:pt x="527511" y="14866"/>
                </a:cubicBezTo>
                <a:cubicBezTo>
                  <a:pt x="535882" y="24607"/>
                  <a:pt x="540153" y="38108"/>
                  <a:pt x="540153" y="55365"/>
                </a:cubicBezTo>
                <a:lnTo>
                  <a:pt x="540153" y="168315"/>
                </a:lnTo>
                <a:cubicBezTo>
                  <a:pt x="540153" y="185061"/>
                  <a:pt x="535882" y="198562"/>
                  <a:pt x="527511" y="208303"/>
                </a:cubicBezTo>
                <a:cubicBezTo>
                  <a:pt x="518966" y="218214"/>
                  <a:pt x="506150" y="222999"/>
                  <a:pt x="489914" y="222999"/>
                </a:cubicBezTo>
                <a:cubicBezTo>
                  <a:pt x="473682" y="222999"/>
                  <a:pt x="461206" y="218214"/>
                  <a:pt x="452665" y="208303"/>
                </a:cubicBezTo>
                <a:cubicBezTo>
                  <a:pt x="444290" y="198562"/>
                  <a:pt x="440019" y="185236"/>
                  <a:pt x="440019" y="168315"/>
                </a:cubicBezTo>
                <a:lnTo>
                  <a:pt x="440019" y="55365"/>
                </a:lnTo>
                <a:cubicBezTo>
                  <a:pt x="440019" y="38108"/>
                  <a:pt x="444290" y="24607"/>
                  <a:pt x="452665" y="14866"/>
                </a:cubicBezTo>
                <a:cubicBezTo>
                  <a:pt x="461036" y="4785"/>
                  <a:pt x="473512" y="0"/>
                  <a:pt x="489914" y="0"/>
                </a:cubicBezTo>
                <a:close/>
              </a:path>
            </a:pathLst>
          </a:custGeom>
          <a:solidFill>
            <a:schemeClr val="accent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18" name="Graphic 5">
            <a:extLst>
              <a:ext uri="{FF2B5EF4-FFF2-40B4-BE49-F238E27FC236}">
                <a16:creationId xmlns:a16="http://schemas.microsoft.com/office/drawing/2014/main" id="{B84A3B36-3F5E-B185-CF4D-696923A915AC}"/>
              </a:ext>
            </a:extLst>
          </p:cNvPr>
          <p:cNvGrpSpPr/>
          <p:nvPr userDrawn="1"/>
        </p:nvGrpSpPr>
        <p:grpSpPr>
          <a:xfrm>
            <a:off x="6664954" y="5792614"/>
            <a:ext cx="3085242" cy="329564"/>
            <a:chOff x="2643187" y="2578416"/>
            <a:chExt cx="3085242" cy="329564"/>
          </a:xfrm>
          <a:solidFill>
            <a:schemeClr val="accent5"/>
          </a:solidFill>
        </p:grpSpPr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7FC3994-102A-3225-8E5E-4FB2778FAE95}"/>
                </a:ext>
              </a:extLst>
            </p:cNvPr>
            <p:cNvSpPr/>
            <p:nvPr/>
          </p:nvSpPr>
          <p:spPr>
            <a:xfrm>
              <a:off x="2651759" y="2638615"/>
              <a:ext cx="3076670" cy="136397"/>
            </a:xfrm>
            <a:custGeom>
              <a:avLst/>
              <a:gdLst>
                <a:gd name="connsiteX0" fmla="*/ 2180654 w 3076670"/>
                <a:gd name="connsiteY0" fmla="*/ 136398 h 136397"/>
                <a:gd name="connsiteX1" fmla="*/ 779336 w 3076670"/>
                <a:gd name="connsiteY1" fmla="*/ 136398 h 136397"/>
                <a:gd name="connsiteX2" fmla="*/ 659702 w 3076670"/>
                <a:gd name="connsiteY2" fmla="*/ 16669 h 136397"/>
                <a:gd name="connsiteX3" fmla="*/ 84011 w 3076670"/>
                <a:gd name="connsiteY3" fmla="*/ 16669 h 136397"/>
                <a:gd name="connsiteX4" fmla="*/ 11811 w 3076670"/>
                <a:gd name="connsiteY4" fmla="*/ 88868 h 136397"/>
                <a:gd name="connsiteX5" fmla="*/ 0 w 3076670"/>
                <a:gd name="connsiteY5" fmla="*/ 77057 h 136397"/>
                <a:gd name="connsiteX6" fmla="*/ 77057 w 3076670"/>
                <a:gd name="connsiteY6" fmla="*/ 0 h 136397"/>
                <a:gd name="connsiteX7" fmla="*/ 666560 w 3076670"/>
                <a:gd name="connsiteY7" fmla="*/ 0 h 136397"/>
                <a:gd name="connsiteX8" fmla="*/ 786194 w 3076670"/>
                <a:gd name="connsiteY8" fmla="*/ 119634 h 136397"/>
                <a:gd name="connsiteX9" fmla="*/ 2173700 w 3076670"/>
                <a:gd name="connsiteY9" fmla="*/ 119634 h 136397"/>
                <a:gd name="connsiteX10" fmla="*/ 2208848 w 3076670"/>
                <a:gd name="connsiteY10" fmla="*/ 84582 h 136397"/>
                <a:gd name="connsiteX11" fmla="*/ 3076670 w 3076670"/>
                <a:gd name="connsiteY11" fmla="*/ 84582 h 136397"/>
                <a:gd name="connsiteX12" fmla="*/ 3076670 w 3076670"/>
                <a:gd name="connsiteY12" fmla="*/ 101251 h 136397"/>
                <a:gd name="connsiteX13" fmla="*/ 2215706 w 3076670"/>
                <a:gd name="connsiteY13" fmla="*/ 101251 h 136397"/>
                <a:gd name="connsiteX14" fmla="*/ 2180654 w 3076670"/>
                <a:gd name="connsiteY14" fmla="*/ 136398 h 13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670" h="136397">
                  <a:moveTo>
                    <a:pt x="2180654" y="136398"/>
                  </a:moveTo>
                  <a:lnTo>
                    <a:pt x="779336" y="136398"/>
                  </a:lnTo>
                  <a:lnTo>
                    <a:pt x="659702" y="16669"/>
                  </a:lnTo>
                  <a:lnTo>
                    <a:pt x="84011" y="16669"/>
                  </a:lnTo>
                  <a:lnTo>
                    <a:pt x="11811" y="88868"/>
                  </a:lnTo>
                  <a:lnTo>
                    <a:pt x="0" y="77057"/>
                  </a:lnTo>
                  <a:lnTo>
                    <a:pt x="77057" y="0"/>
                  </a:lnTo>
                  <a:lnTo>
                    <a:pt x="666560" y="0"/>
                  </a:lnTo>
                  <a:lnTo>
                    <a:pt x="786194" y="119634"/>
                  </a:lnTo>
                  <a:lnTo>
                    <a:pt x="2173700" y="119634"/>
                  </a:lnTo>
                  <a:lnTo>
                    <a:pt x="2208848" y="84582"/>
                  </a:lnTo>
                  <a:lnTo>
                    <a:pt x="3076670" y="84582"/>
                  </a:lnTo>
                  <a:lnTo>
                    <a:pt x="3076670" y="101251"/>
                  </a:lnTo>
                  <a:lnTo>
                    <a:pt x="2215706" y="101251"/>
                  </a:lnTo>
                  <a:lnTo>
                    <a:pt x="2180654" y="136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F72C2EF-4C51-32EF-8900-2C92EDC9597A}"/>
                </a:ext>
              </a:extLst>
            </p:cNvPr>
            <p:cNvSpPr/>
            <p:nvPr/>
          </p:nvSpPr>
          <p:spPr>
            <a:xfrm>
              <a:off x="2687097" y="2646996"/>
              <a:ext cx="676941" cy="45148"/>
            </a:xfrm>
            <a:custGeom>
              <a:avLst/>
              <a:gdLst>
                <a:gd name="connsiteX0" fmla="*/ 0 w 676941"/>
                <a:gd name="connsiteY0" fmla="*/ 45148 h 45148"/>
                <a:gd name="connsiteX1" fmla="*/ 676942 w 676941"/>
                <a:gd name="connsiteY1" fmla="*/ 45148 h 45148"/>
                <a:gd name="connsiteX2" fmla="*/ 627793 w 676941"/>
                <a:gd name="connsiteY2" fmla="*/ 0 h 45148"/>
                <a:gd name="connsiteX3" fmla="*/ 45149 w 676941"/>
                <a:gd name="connsiteY3" fmla="*/ 0 h 45148"/>
                <a:gd name="connsiteX4" fmla="*/ 0 w 676941"/>
                <a:gd name="connsiteY4" fmla="*/ 45148 h 4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941" h="45148">
                  <a:moveTo>
                    <a:pt x="0" y="45148"/>
                  </a:moveTo>
                  <a:lnTo>
                    <a:pt x="676942" y="45148"/>
                  </a:lnTo>
                  <a:lnTo>
                    <a:pt x="627793" y="0"/>
                  </a:lnTo>
                  <a:lnTo>
                    <a:pt x="45149" y="0"/>
                  </a:lnTo>
                  <a:lnTo>
                    <a:pt x="0" y="451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D52B80-FD4D-B06C-A953-AC5C573EE875}"/>
                </a:ext>
              </a:extLst>
            </p:cNvPr>
            <p:cNvSpPr/>
            <p:nvPr/>
          </p:nvSpPr>
          <p:spPr>
            <a:xfrm>
              <a:off x="4387500" y="2686906"/>
              <a:ext cx="1340929" cy="16668"/>
            </a:xfrm>
            <a:custGeom>
              <a:avLst/>
              <a:gdLst>
                <a:gd name="connsiteX0" fmla="*/ 0 w 1340929"/>
                <a:gd name="connsiteY0" fmla="*/ 0 h 16668"/>
                <a:gd name="connsiteX1" fmla="*/ 1340930 w 1340929"/>
                <a:gd name="connsiteY1" fmla="*/ 0 h 16668"/>
                <a:gd name="connsiteX2" fmla="*/ 1340930 w 1340929"/>
                <a:gd name="connsiteY2" fmla="*/ 16669 h 16668"/>
                <a:gd name="connsiteX3" fmla="*/ 0 w 1340929"/>
                <a:gd name="connsiteY3" fmla="*/ 16669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0929" h="16668">
                  <a:moveTo>
                    <a:pt x="0" y="0"/>
                  </a:moveTo>
                  <a:lnTo>
                    <a:pt x="1340930" y="0"/>
                  </a:lnTo>
                  <a:lnTo>
                    <a:pt x="1340930" y="16669"/>
                  </a:lnTo>
                  <a:lnTo>
                    <a:pt x="0" y="166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2398770F-146B-908E-D26C-98B7497DFBFB}"/>
                </a:ext>
              </a:extLst>
            </p:cNvPr>
            <p:cNvSpPr/>
            <p:nvPr/>
          </p:nvSpPr>
          <p:spPr>
            <a:xfrm>
              <a:off x="4672869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C6DF38F-7EAE-657D-E474-EEFCDE831D5C}"/>
                </a:ext>
              </a:extLst>
            </p:cNvPr>
            <p:cNvSpPr/>
            <p:nvPr/>
          </p:nvSpPr>
          <p:spPr>
            <a:xfrm>
              <a:off x="4938331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28FDE28-E6EA-B881-DC2F-78FE0D4EE976}"/>
                </a:ext>
              </a:extLst>
            </p:cNvPr>
            <p:cNvSpPr/>
            <p:nvPr/>
          </p:nvSpPr>
          <p:spPr>
            <a:xfrm>
              <a:off x="5203792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FC04E2E-FE75-CB6E-4D47-71E6CC41C862}"/>
                </a:ext>
              </a:extLst>
            </p:cNvPr>
            <p:cNvSpPr/>
            <p:nvPr/>
          </p:nvSpPr>
          <p:spPr>
            <a:xfrm>
              <a:off x="5469254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0798048-08DB-62F2-19E9-60D163C003F3}"/>
                </a:ext>
              </a:extLst>
            </p:cNvPr>
            <p:cNvSpPr/>
            <p:nvPr/>
          </p:nvSpPr>
          <p:spPr>
            <a:xfrm>
              <a:off x="3732942" y="2766440"/>
              <a:ext cx="891254" cy="100774"/>
            </a:xfrm>
            <a:custGeom>
              <a:avLst/>
              <a:gdLst>
                <a:gd name="connsiteX0" fmla="*/ 891254 w 891254"/>
                <a:gd name="connsiteY0" fmla="*/ 190 h 100774"/>
                <a:gd name="connsiteX1" fmla="*/ 790670 w 891254"/>
                <a:gd name="connsiteY1" fmla="*/ 100775 h 100774"/>
                <a:gd name="connsiteX2" fmla="*/ 328041 w 891254"/>
                <a:gd name="connsiteY2" fmla="*/ 100775 h 100774"/>
                <a:gd name="connsiteX3" fmla="*/ 277177 w 891254"/>
                <a:gd name="connsiteY3" fmla="*/ 49911 h 100774"/>
                <a:gd name="connsiteX4" fmla="*/ 49911 w 891254"/>
                <a:gd name="connsiteY4" fmla="*/ 49911 h 100774"/>
                <a:gd name="connsiteX5" fmla="*/ 0 w 891254"/>
                <a:gd name="connsiteY5" fmla="*/ 0 h 100774"/>
                <a:gd name="connsiteX6" fmla="*/ 891254 w 891254"/>
                <a:gd name="connsiteY6" fmla="*/ 190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254" h="100774">
                  <a:moveTo>
                    <a:pt x="891254" y="190"/>
                  </a:moveTo>
                  <a:lnTo>
                    <a:pt x="790670" y="100775"/>
                  </a:lnTo>
                  <a:lnTo>
                    <a:pt x="328041" y="100775"/>
                  </a:lnTo>
                  <a:lnTo>
                    <a:pt x="277177" y="49911"/>
                  </a:lnTo>
                  <a:lnTo>
                    <a:pt x="49911" y="49911"/>
                  </a:lnTo>
                  <a:lnTo>
                    <a:pt x="0" y="0"/>
                  </a:lnTo>
                  <a:lnTo>
                    <a:pt x="891254" y="1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D6D9CDA-A442-A7D1-E90D-3D4D65882E56}"/>
                </a:ext>
              </a:extLst>
            </p:cNvPr>
            <p:cNvSpPr/>
            <p:nvPr/>
          </p:nvSpPr>
          <p:spPr>
            <a:xfrm>
              <a:off x="4351591" y="2668237"/>
              <a:ext cx="521493" cy="36004"/>
            </a:xfrm>
            <a:custGeom>
              <a:avLst/>
              <a:gdLst>
                <a:gd name="connsiteX0" fmla="*/ 521494 w 521493"/>
                <a:gd name="connsiteY0" fmla="*/ 36004 h 36004"/>
                <a:gd name="connsiteX1" fmla="*/ 485584 w 521493"/>
                <a:gd name="connsiteY1" fmla="*/ 0 h 36004"/>
                <a:gd name="connsiteX2" fmla="*/ 35909 w 521493"/>
                <a:gd name="connsiteY2" fmla="*/ 0 h 36004"/>
                <a:gd name="connsiteX3" fmla="*/ 0 w 521493"/>
                <a:gd name="connsiteY3" fmla="*/ 35909 h 36004"/>
                <a:gd name="connsiteX4" fmla="*/ 521494 w 521493"/>
                <a:gd name="connsiteY4" fmla="*/ 36004 h 3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493" h="36004">
                  <a:moveTo>
                    <a:pt x="521494" y="36004"/>
                  </a:moveTo>
                  <a:lnTo>
                    <a:pt x="485584" y="0"/>
                  </a:lnTo>
                  <a:lnTo>
                    <a:pt x="35909" y="0"/>
                  </a:lnTo>
                  <a:lnTo>
                    <a:pt x="0" y="35909"/>
                  </a:lnTo>
                  <a:lnTo>
                    <a:pt x="521494" y="36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4E74FED-8BAF-F774-CF0A-2A63BE5BF659}"/>
                </a:ext>
              </a:extLst>
            </p:cNvPr>
            <p:cNvSpPr/>
            <p:nvPr/>
          </p:nvSpPr>
          <p:spPr>
            <a:xfrm>
              <a:off x="2657664" y="2726435"/>
              <a:ext cx="1120806" cy="134111"/>
            </a:xfrm>
            <a:custGeom>
              <a:avLst/>
              <a:gdLst>
                <a:gd name="connsiteX0" fmla="*/ 0 w 1120806"/>
                <a:gd name="connsiteY0" fmla="*/ 53245 h 134111"/>
                <a:gd name="connsiteX1" fmla="*/ 53245 w 1120806"/>
                <a:gd name="connsiteY1" fmla="*/ 0 h 134111"/>
                <a:gd name="connsiteX2" fmla="*/ 677037 w 1120806"/>
                <a:gd name="connsiteY2" fmla="*/ 0 h 134111"/>
                <a:gd name="connsiteX3" fmla="*/ 755333 w 1120806"/>
                <a:gd name="connsiteY3" fmla="*/ 78295 h 134111"/>
                <a:gd name="connsiteX4" fmla="*/ 1064990 w 1120806"/>
                <a:gd name="connsiteY4" fmla="*/ 78295 h 134111"/>
                <a:gd name="connsiteX5" fmla="*/ 1120807 w 1120806"/>
                <a:gd name="connsiteY5" fmla="*/ 134112 h 134111"/>
                <a:gd name="connsiteX6" fmla="*/ 0 w 1120806"/>
                <a:gd name="connsiteY6" fmla="*/ 134112 h 134111"/>
                <a:gd name="connsiteX7" fmla="*/ 0 w 1120806"/>
                <a:gd name="connsiteY7" fmla="*/ 53245 h 13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0806" h="134111">
                  <a:moveTo>
                    <a:pt x="0" y="53245"/>
                  </a:moveTo>
                  <a:lnTo>
                    <a:pt x="53245" y="0"/>
                  </a:lnTo>
                  <a:lnTo>
                    <a:pt x="677037" y="0"/>
                  </a:lnTo>
                  <a:lnTo>
                    <a:pt x="755333" y="78295"/>
                  </a:lnTo>
                  <a:lnTo>
                    <a:pt x="1064990" y="78295"/>
                  </a:lnTo>
                  <a:lnTo>
                    <a:pt x="1120807" y="134112"/>
                  </a:lnTo>
                  <a:lnTo>
                    <a:pt x="0" y="134112"/>
                  </a:lnTo>
                  <a:lnTo>
                    <a:pt x="0" y="53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2DE3B2B-F671-1A2A-25A5-736B9B18258F}"/>
                </a:ext>
              </a:extLst>
            </p:cNvPr>
            <p:cNvSpPr/>
            <p:nvPr/>
          </p:nvSpPr>
          <p:spPr>
            <a:xfrm>
              <a:off x="3237737" y="2821209"/>
              <a:ext cx="407289" cy="61055"/>
            </a:xfrm>
            <a:custGeom>
              <a:avLst/>
              <a:gdLst>
                <a:gd name="connsiteX0" fmla="*/ 0 w 407289"/>
                <a:gd name="connsiteY0" fmla="*/ 11335 h 61055"/>
                <a:gd name="connsiteX1" fmla="*/ 49721 w 407289"/>
                <a:gd name="connsiteY1" fmla="*/ 61055 h 61055"/>
                <a:gd name="connsiteX2" fmla="*/ 346234 w 407289"/>
                <a:gd name="connsiteY2" fmla="*/ 61055 h 61055"/>
                <a:gd name="connsiteX3" fmla="*/ 407289 w 407289"/>
                <a:gd name="connsiteY3" fmla="*/ 0 h 61055"/>
                <a:gd name="connsiteX4" fmla="*/ 0 w 407289"/>
                <a:gd name="connsiteY4" fmla="*/ 1133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289" h="61055">
                  <a:moveTo>
                    <a:pt x="0" y="11335"/>
                  </a:moveTo>
                  <a:lnTo>
                    <a:pt x="49721" y="61055"/>
                  </a:lnTo>
                  <a:lnTo>
                    <a:pt x="346234" y="61055"/>
                  </a:lnTo>
                  <a:lnTo>
                    <a:pt x="407289" y="0"/>
                  </a:lnTo>
                  <a:lnTo>
                    <a:pt x="0" y="113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B291185-9DC6-C170-EDB3-CC0925D08075}"/>
                </a:ext>
              </a:extLst>
            </p:cNvPr>
            <p:cNvSpPr/>
            <p:nvPr/>
          </p:nvSpPr>
          <p:spPr>
            <a:xfrm>
              <a:off x="2643187" y="2782156"/>
              <a:ext cx="504825" cy="102203"/>
            </a:xfrm>
            <a:custGeom>
              <a:avLst/>
              <a:gdLst>
                <a:gd name="connsiteX0" fmla="*/ 504825 w 504825"/>
                <a:gd name="connsiteY0" fmla="*/ 102203 h 102203"/>
                <a:gd name="connsiteX1" fmla="*/ 0 w 504825"/>
                <a:gd name="connsiteY1" fmla="*/ 102203 h 102203"/>
                <a:gd name="connsiteX2" fmla="*/ 0 w 504825"/>
                <a:gd name="connsiteY2" fmla="*/ 0 h 102203"/>
                <a:gd name="connsiteX3" fmla="*/ 4191 w 504825"/>
                <a:gd name="connsiteY3" fmla="*/ 0 h 102203"/>
                <a:gd name="connsiteX4" fmla="*/ 4191 w 504825"/>
                <a:gd name="connsiteY4" fmla="*/ 98012 h 102203"/>
                <a:gd name="connsiteX5" fmla="*/ 504825 w 504825"/>
                <a:gd name="connsiteY5" fmla="*/ 98012 h 102203"/>
                <a:gd name="connsiteX6" fmla="*/ 504825 w 504825"/>
                <a:gd name="connsiteY6" fmla="*/ 102203 h 1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825" h="102203">
                  <a:moveTo>
                    <a:pt x="504825" y="102203"/>
                  </a:moveTo>
                  <a:lnTo>
                    <a:pt x="0" y="102203"/>
                  </a:lnTo>
                  <a:lnTo>
                    <a:pt x="0" y="0"/>
                  </a:lnTo>
                  <a:lnTo>
                    <a:pt x="4191" y="0"/>
                  </a:lnTo>
                  <a:lnTo>
                    <a:pt x="4191" y="98012"/>
                  </a:lnTo>
                  <a:lnTo>
                    <a:pt x="504825" y="98012"/>
                  </a:lnTo>
                  <a:lnTo>
                    <a:pt x="504825" y="1022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613A8C5-FAEB-49D3-CAAC-CADCC9B49152}"/>
                </a:ext>
              </a:extLst>
            </p:cNvPr>
            <p:cNvSpPr/>
            <p:nvPr/>
          </p:nvSpPr>
          <p:spPr>
            <a:xfrm>
              <a:off x="3158394" y="2595752"/>
              <a:ext cx="657796" cy="94583"/>
            </a:xfrm>
            <a:custGeom>
              <a:avLst/>
              <a:gdLst>
                <a:gd name="connsiteX0" fmla="*/ 657797 w 657796"/>
                <a:gd name="connsiteY0" fmla="*/ 94583 h 94583"/>
                <a:gd name="connsiteX1" fmla="*/ 295180 w 657796"/>
                <a:gd name="connsiteY1" fmla="*/ 94583 h 94583"/>
                <a:gd name="connsiteX2" fmla="*/ 204787 w 657796"/>
                <a:gd name="connsiteY2" fmla="*/ 4191 h 94583"/>
                <a:gd name="connsiteX3" fmla="*/ 0 w 657796"/>
                <a:gd name="connsiteY3" fmla="*/ 4191 h 94583"/>
                <a:gd name="connsiteX4" fmla="*/ 0 w 657796"/>
                <a:gd name="connsiteY4" fmla="*/ 0 h 94583"/>
                <a:gd name="connsiteX5" fmla="*/ 206502 w 657796"/>
                <a:gd name="connsiteY5" fmla="*/ 0 h 94583"/>
                <a:gd name="connsiteX6" fmla="*/ 296894 w 657796"/>
                <a:gd name="connsiteY6" fmla="*/ 90392 h 94583"/>
                <a:gd name="connsiteX7" fmla="*/ 657797 w 657796"/>
                <a:gd name="connsiteY7" fmla="*/ 90392 h 94583"/>
                <a:gd name="connsiteX8" fmla="*/ 657797 w 657796"/>
                <a:gd name="connsiteY8" fmla="*/ 94583 h 9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7796" h="94583">
                  <a:moveTo>
                    <a:pt x="657797" y="94583"/>
                  </a:moveTo>
                  <a:lnTo>
                    <a:pt x="295180" y="94583"/>
                  </a:lnTo>
                  <a:lnTo>
                    <a:pt x="20478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06502" y="0"/>
                  </a:lnTo>
                  <a:lnTo>
                    <a:pt x="296894" y="90392"/>
                  </a:lnTo>
                  <a:lnTo>
                    <a:pt x="657797" y="90392"/>
                  </a:lnTo>
                  <a:lnTo>
                    <a:pt x="657797" y="945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67F9380-C2FD-10D8-3C01-369AE23646E4}"/>
                </a:ext>
              </a:extLst>
            </p:cNvPr>
            <p:cNvSpPr/>
            <p:nvPr/>
          </p:nvSpPr>
          <p:spPr>
            <a:xfrm>
              <a:off x="3822858" y="2849689"/>
              <a:ext cx="502729" cy="53625"/>
            </a:xfrm>
            <a:custGeom>
              <a:avLst/>
              <a:gdLst>
                <a:gd name="connsiteX0" fmla="*/ 502730 w 502729"/>
                <a:gd name="connsiteY0" fmla="*/ 53626 h 53625"/>
                <a:gd name="connsiteX1" fmla="*/ 195644 w 502729"/>
                <a:gd name="connsiteY1" fmla="*/ 53626 h 53625"/>
                <a:gd name="connsiteX2" fmla="*/ 146209 w 502729"/>
                <a:gd name="connsiteY2" fmla="*/ 4096 h 53625"/>
                <a:gd name="connsiteX3" fmla="*/ 0 w 502729"/>
                <a:gd name="connsiteY3" fmla="*/ 4096 h 53625"/>
                <a:gd name="connsiteX4" fmla="*/ 0 w 502729"/>
                <a:gd name="connsiteY4" fmla="*/ 0 h 53625"/>
                <a:gd name="connsiteX5" fmla="*/ 147923 w 502729"/>
                <a:gd name="connsiteY5" fmla="*/ 0 h 53625"/>
                <a:gd name="connsiteX6" fmla="*/ 197358 w 502729"/>
                <a:gd name="connsiteY6" fmla="*/ 49435 h 53625"/>
                <a:gd name="connsiteX7" fmla="*/ 502730 w 502729"/>
                <a:gd name="connsiteY7" fmla="*/ 49435 h 53625"/>
                <a:gd name="connsiteX8" fmla="*/ 502730 w 502729"/>
                <a:gd name="connsiteY8" fmla="*/ 53626 h 5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729" h="53625">
                  <a:moveTo>
                    <a:pt x="502730" y="53626"/>
                  </a:moveTo>
                  <a:lnTo>
                    <a:pt x="195644" y="53626"/>
                  </a:lnTo>
                  <a:lnTo>
                    <a:pt x="146209" y="4096"/>
                  </a:lnTo>
                  <a:lnTo>
                    <a:pt x="0" y="4096"/>
                  </a:lnTo>
                  <a:lnTo>
                    <a:pt x="0" y="0"/>
                  </a:lnTo>
                  <a:lnTo>
                    <a:pt x="147923" y="0"/>
                  </a:lnTo>
                  <a:lnTo>
                    <a:pt x="197358" y="49435"/>
                  </a:lnTo>
                  <a:lnTo>
                    <a:pt x="502730" y="49435"/>
                  </a:lnTo>
                  <a:lnTo>
                    <a:pt x="502730" y="536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5EEAF8A-4DBC-A5BC-5268-A84ED46067EC}"/>
                </a:ext>
              </a:extLst>
            </p:cNvPr>
            <p:cNvSpPr/>
            <p:nvPr/>
          </p:nvSpPr>
          <p:spPr>
            <a:xfrm>
              <a:off x="3667410" y="2702146"/>
              <a:ext cx="264604" cy="35147"/>
            </a:xfrm>
            <a:custGeom>
              <a:avLst/>
              <a:gdLst>
                <a:gd name="connsiteX0" fmla="*/ 261652 w 264604"/>
                <a:gd name="connsiteY0" fmla="*/ 35147 h 35147"/>
                <a:gd name="connsiteX1" fmla="*/ 230696 w 264604"/>
                <a:gd name="connsiteY1" fmla="*/ 4191 h 35147"/>
                <a:gd name="connsiteX2" fmla="*/ 0 w 264604"/>
                <a:gd name="connsiteY2" fmla="*/ 4191 h 35147"/>
                <a:gd name="connsiteX3" fmla="*/ 0 w 264604"/>
                <a:gd name="connsiteY3" fmla="*/ 0 h 35147"/>
                <a:gd name="connsiteX4" fmla="*/ 232410 w 264604"/>
                <a:gd name="connsiteY4" fmla="*/ 0 h 35147"/>
                <a:gd name="connsiteX5" fmla="*/ 264605 w 264604"/>
                <a:gd name="connsiteY5" fmla="*/ 32194 h 35147"/>
                <a:gd name="connsiteX6" fmla="*/ 261652 w 264604"/>
                <a:gd name="connsiteY6" fmla="*/ 35147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604" h="35147">
                  <a:moveTo>
                    <a:pt x="261652" y="35147"/>
                  </a:moveTo>
                  <a:lnTo>
                    <a:pt x="230696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32410" y="0"/>
                  </a:lnTo>
                  <a:lnTo>
                    <a:pt x="264605" y="32194"/>
                  </a:lnTo>
                  <a:lnTo>
                    <a:pt x="261652" y="35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1AE4664-8110-CA35-D226-38562517827B}"/>
                </a:ext>
              </a:extLst>
            </p:cNvPr>
            <p:cNvSpPr/>
            <p:nvPr/>
          </p:nvSpPr>
          <p:spPr>
            <a:xfrm>
              <a:off x="2978943" y="2578416"/>
              <a:ext cx="214217" cy="39719"/>
            </a:xfrm>
            <a:custGeom>
              <a:avLst/>
              <a:gdLst>
                <a:gd name="connsiteX0" fmla="*/ 2953 w 214217"/>
                <a:gd name="connsiteY0" fmla="*/ 39719 h 39719"/>
                <a:gd name="connsiteX1" fmla="*/ 0 w 214217"/>
                <a:gd name="connsiteY1" fmla="*/ 36767 h 39719"/>
                <a:gd name="connsiteX2" fmla="*/ 36767 w 214217"/>
                <a:gd name="connsiteY2" fmla="*/ 0 h 39719"/>
                <a:gd name="connsiteX3" fmla="*/ 214217 w 214217"/>
                <a:gd name="connsiteY3" fmla="*/ 0 h 39719"/>
                <a:gd name="connsiteX4" fmla="*/ 214217 w 214217"/>
                <a:gd name="connsiteY4" fmla="*/ 4191 h 39719"/>
                <a:gd name="connsiteX5" fmla="*/ 38481 w 214217"/>
                <a:gd name="connsiteY5" fmla="*/ 4191 h 39719"/>
                <a:gd name="connsiteX6" fmla="*/ 2953 w 214217"/>
                <a:gd name="connsiteY6" fmla="*/ 39719 h 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217" h="39719">
                  <a:moveTo>
                    <a:pt x="2953" y="39719"/>
                  </a:moveTo>
                  <a:lnTo>
                    <a:pt x="0" y="36767"/>
                  </a:lnTo>
                  <a:lnTo>
                    <a:pt x="36767" y="0"/>
                  </a:lnTo>
                  <a:lnTo>
                    <a:pt x="214217" y="0"/>
                  </a:lnTo>
                  <a:lnTo>
                    <a:pt x="214217" y="4191"/>
                  </a:lnTo>
                  <a:lnTo>
                    <a:pt x="38481" y="4191"/>
                  </a:lnTo>
                  <a:lnTo>
                    <a:pt x="2953" y="397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9B12EC-961F-10EB-6646-8561EC725BE0}"/>
                </a:ext>
              </a:extLst>
            </p:cNvPr>
            <p:cNvSpPr/>
            <p:nvPr/>
          </p:nvSpPr>
          <p:spPr>
            <a:xfrm>
              <a:off x="4277581" y="2727578"/>
              <a:ext cx="502824" cy="4191"/>
            </a:xfrm>
            <a:custGeom>
              <a:avLst/>
              <a:gdLst>
                <a:gd name="connsiteX0" fmla="*/ 0 w 502824"/>
                <a:gd name="connsiteY0" fmla="*/ 0 h 4191"/>
                <a:gd name="connsiteX1" fmla="*/ 502825 w 502824"/>
                <a:gd name="connsiteY1" fmla="*/ 0 h 4191"/>
                <a:gd name="connsiteX2" fmla="*/ 502825 w 502824"/>
                <a:gd name="connsiteY2" fmla="*/ 4191 h 4191"/>
                <a:gd name="connsiteX3" fmla="*/ 0 w 502824"/>
                <a:gd name="connsiteY3" fmla="*/ 4191 h 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824" h="4191">
                  <a:moveTo>
                    <a:pt x="0" y="0"/>
                  </a:moveTo>
                  <a:lnTo>
                    <a:pt x="502825" y="0"/>
                  </a:lnTo>
                  <a:lnTo>
                    <a:pt x="502825" y="4191"/>
                  </a:lnTo>
                  <a:lnTo>
                    <a:pt x="0" y="41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10FF734-AD14-5F15-3CCF-EE148FAD7DA5}"/>
                </a:ext>
              </a:extLst>
            </p:cNvPr>
            <p:cNvSpPr/>
            <p:nvPr/>
          </p:nvSpPr>
          <p:spPr>
            <a:xfrm>
              <a:off x="3501961" y="2876930"/>
              <a:ext cx="133159" cy="31051"/>
            </a:xfrm>
            <a:custGeom>
              <a:avLst/>
              <a:gdLst>
                <a:gd name="connsiteX0" fmla="*/ 105156 w 133159"/>
                <a:gd name="connsiteY0" fmla="*/ 31051 h 31051"/>
                <a:gd name="connsiteX1" fmla="*/ 0 w 133159"/>
                <a:gd name="connsiteY1" fmla="*/ 31051 h 31051"/>
                <a:gd name="connsiteX2" fmla="*/ 0 w 133159"/>
                <a:gd name="connsiteY2" fmla="*/ 26860 h 31051"/>
                <a:gd name="connsiteX3" fmla="*/ 103441 w 133159"/>
                <a:gd name="connsiteY3" fmla="*/ 26860 h 31051"/>
                <a:gd name="connsiteX4" fmla="*/ 130207 w 133159"/>
                <a:gd name="connsiteY4" fmla="*/ 0 h 31051"/>
                <a:gd name="connsiteX5" fmla="*/ 133159 w 133159"/>
                <a:gd name="connsiteY5" fmla="*/ 2953 h 31051"/>
                <a:gd name="connsiteX6" fmla="*/ 105156 w 133159"/>
                <a:gd name="connsiteY6" fmla="*/ 31051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159" h="31051">
                  <a:moveTo>
                    <a:pt x="105156" y="31051"/>
                  </a:moveTo>
                  <a:lnTo>
                    <a:pt x="0" y="31051"/>
                  </a:lnTo>
                  <a:lnTo>
                    <a:pt x="0" y="26860"/>
                  </a:lnTo>
                  <a:lnTo>
                    <a:pt x="103441" y="26860"/>
                  </a:lnTo>
                  <a:lnTo>
                    <a:pt x="130207" y="0"/>
                  </a:lnTo>
                  <a:lnTo>
                    <a:pt x="133159" y="2953"/>
                  </a:lnTo>
                  <a:lnTo>
                    <a:pt x="105156" y="310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151">
            <a:extLst>
              <a:ext uri="{FF2B5EF4-FFF2-40B4-BE49-F238E27FC236}">
                <a16:creationId xmlns:a16="http://schemas.microsoft.com/office/drawing/2014/main" id="{8835073E-D625-299C-8F5D-11F3E63976DE}"/>
              </a:ext>
            </a:extLst>
          </p:cNvPr>
          <p:cNvGrpSpPr/>
          <p:nvPr userDrawn="1"/>
        </p:nvGrpSpPr>
        <p:grpSpPr>
          <a:xfrm rot="5400000" flipV="1">
            <a:off x="278526" y="1536438"/>
            <a:ext cx="523528" cy="517077"/>
            <a:chOff x="10370135" y="229279"/>
            <a:chExt cx="198940" cy="174812"/>
          </a:xfrm>
          <a:solidFill>
            <a:schemeClr val="accent6"/>
          </a:solidFill>
          <a:effectLst>
            <a:glow rad="63500">
              <a:schemeClr val="accent5">
                <a:satMod val="175000"/>
                <a:alpha val="40000"/>
              </a:schemeClr>
            </a:glow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03879F9-4573-0C07-308C-ACE06C700D48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62C94FD-0281-91E0-C7A4-04390D477064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45D8E7-7224-8737-E5A3-FD02A163460C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51">
            <a:extLst>
              <a:ext uri="{FF2B5EF4-FFF2-40B4-BE49-F238E27FC236}">
                <a16:creationId xmlns:a16="http://schemas.microsoft.com/office/drawing/2014/main" id="{EEC0BEFC-40A6-C2F4-CA55-3215A5B7C990}"/>
              </a:ext>
            </a:extLst>
          </p:cNvPr>
          <p:cNvGrpSpPr/>
          <p:nvPr userDrawn="1"/>
        </p:nvGrpSpPr>
        <p:grpSpPr>
          <a:xfrm rot="5400000" flipV="1">
            <a:off x="280280" y="2440508"/>
            <a:ext cx="523528" cy="517077"/>
            <a:chOff x="10370135" y="229279"/>
            <a:chExt cx="198940" cy="174812"/>
          </a:xfrm>
          <a:solidFill>
            <a:schemeClr val="accent6"/>
          </a:solidFill>
          <a:effectLst>
            <a:glow rad="63500">
              <a:schemeClr val="accent5">
                <a:satMod val="175000"/>
                <a:alpha val="40000"/>
              </a:schemeClr>
            </a:glow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6E9550-6388-529A-D764-57F557C1D094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F647CB1-D8A7-6EE6-FECE-D67F4896E5E0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64259CE-8B8F-2E76-4BBF-F15A721CEA6D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51">
            <a:extLst>
              <a:ext uri="{FF2B5EF4-FFF2-40B4-BE49-F238E27FC236}">
                <a16:creationId xmlns:a16="http://schemas.microsoft.com/office/drawing/2014/main" id="{0D18225A-E568-E1CF-4646-02347A26DA46}"/>
              </a:ext>
            </a:extLst>
          </p:cNvPr>
          <p:cNvGrpSpPr/>
          <p:nvPr userDrawn="1"/>
        </p:nvGrpSpPr>
        <p:grpSpPr>
          <a:xfrm rot="5400000" flipV="1">
            <a:off x="284053" y="3372759"/>
            <a:ext cx="523528" cy="517077"/>
            <a:chOff x="10370135" y="229279"/>
            <a:chExt cx="198940" cy="174812"/>
          </a:xfrm>
          <a:solidFill>
            <a:schemeClr val="accent6"/>
          </a:solidFill>
          <a:effectLst>
            <a:glow rad="63500">
              <a:schemeClr val="accent5">
                <a:satMod val="175000"/>
                <a:alpha val="40000"/>
              </a:schemeClr>
            </a:glow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B1020BC-C75F-D774-35C4-4409EF8A471B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82AAE10-8B1E-32B8-27FA-28FE4E5B8E9F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8E0D29A-9129-F697-8415-CDFE246D404C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151">
            <a:extLst>
              <a:ext uri="{FF2B5EF4-FFF2-40B4-BE49-F238E27FC236}">
                <a16:creationId xmlns:a16="http://schemas.microsoft.com/office/drawing/2014/main" id="{6D9CFF3E-2E76-DF83-9171-A1289205ED65}"/>
              </a:ext>
            </a:extLst>
          </p:cNvPr>
          <p:cNvGrpSpPr/>
          <p:nvPr userDrawn="1"/>
        </p:nvGrpSpPr>
        <p:grpSpPr>
          <a:xfrm rot="5400000" flipV="1">
            <a:off x="280123" y="4293172"/>
            <a:ext cx="523528" cy="517077"/>
            <a:chOff x="10370135" y="229279"/>
            <a:chExt cx="198940" cy="174812"/>
          </a:xfrm>
          <a:solidFill>
            <a:schemeClr val="accent6"/>
          </a:solidFill>
          <a:effectLst>
            <a:glow rad="63500">
              <a:schemeClr val="accent5">
                <a:satMod val="175000"/>
                <a:alpha val="40000"/>
              </a:schemeClr>
            </a:glow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44103F7-8BA3-DDD1-0671-12E6A9E3AF60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FCDE2C2-A781-3E63-97D3-423F54131B34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9959DB3-DF29-A995-26D8-0D051FF1CD40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Graphic 151">
            <a:extLst>
              <a:ext uri="{FF2B5EF4-FFF2-40B4-BE49-F238E27FC236}">
                <a16:creationId xmlns:a16="http://schemas.microsoft.com/office/drawing/2014/main" id="{CFFD0CC2-7907-742F-F088-31A66F4EB789}"/>
              </a:ext>
            </a:extLst>
          </p:cNvPr>
          <p:cNvGrpSpPr/>
          <p:nvPr userDrawn="1"/>
        </p:nvGrpSpPr>
        <p:grpSpPr>
          <a:xfrm rot="5400000" flipV="1">
            <a:off x="279688" y="5232908"/>
            <a:ext cx="523528" cy="517077"/>
            <a:chOff x="10370135" y="229279"/>
            <a:chExt cx="198940" cy="174812"/>
          </a:xfrm>
          <a:solidFill>
            <a:schemeClr val="accent6"/>
          </a:solidFill>
          <a:effectLst>
            <a:glow rad="63500">
              <a:schemeClr val="accent5">
                <a:satMod val="175000"/>
                <a:alpha val="40000"/>
              </a:schemeClr>
            </a:glow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8820F72-9849-E860-D16A-0221A0DB78F3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806D1B2-A2DD-02DA-E25B-C9C33256FC07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A92DE2B-6E7A-3471-5903-716F74C337D6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357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points with a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488C4E5-1F77-9E58-D3AF-338B10F09D98}"/>
              </a:ext>
            </a:extLst>
          </p:cNvPr>
          <p:cNvSpPr/>
          <p:nvPr/>
        </p:nvSpPr>
        <p:spPr>
          <a:xfrm>
            <a:off x="562516" y="139180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6718D1A-350B-BFAB-69A2-A9EBF0198303}"/>
              </a:ext>
            </a:extLst>
          </p:cNvPr>
          <p:cNvSpPr/>
          <p:nvPr/>
        </p:nvSpPr>
        <p:spPr>
          <a:xfrm>
            <a:off x="5769806" y="139180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388F970-7150-7620-F7B9-C6D16E73651A}"/>
              </a:ext>
            </a:extLst>
          </p:cNvPr>
          <p:cNvSpPr/>
          <p:nvPr/>
        </p:nvSpPr>
        <p:spPr>
          <a:xfrm>
            <a:off x="5769806" y="202052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3ABE545-900F-D4B9-C754-7FC1659614C3}"/>
              </a:ext>
            </a:extLst>
          </p:cNvPr>
          <p:cNvSpPr/>
          <p:nvPr/>
        </p:nvSpPr>
        <p:spPr>
          <a:xfrm>
            <a:off x="562516" y="202052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D08432D-A330-3FEC-DFDB-E2B11D808221}"/>
              </a:ext>
            </a:extLst>
          </p:cNvPr>
          <p:cNvSpPr/>
          <p:nvPr/>
        </p:nvSpPr>
        <p:spPr>
          <a:xfrm>
            <a:off x="718893" y="136737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BFC930B-C945-8655-A6DB-34BF3DD99DB6}"/>
              </a:ext>
            </a:extLst>
          </p:cNvPr>
          <p:cNvSpPr/>
          <p:nvPr/>
        </p:nvSpPr>
        <p:spPr>
          <a:xfrm>
            <a:off x="718893" y="221618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B45F839-CC93-2D4C-875E-5DA6C7553639}"/>
              </a:ext>
            </a:extLst>
          </p:cNvPr>
          <p:cNvSpPr/>
          <p:nvPr/>
        </p:nvSpPr>
        <p:spPr>
          <a:xfrm>
            <a:off x="635972" y="150851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7CB3936-F569-A1D8-2D75-9728D558A6FC}"/>
              </a:ext>
            </a:extLst>
          </p:cNvPr>
          <p:cNvSpPr/>
          <p:nvPr/>
        </p:nvSpPr>
        <p:spPr>
          <a:xfrm>
            <a:off x="5951552" y="150851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F74C606-CD48-3CA8-8BFC-2EE0315AF646}"/>
              </a:ext>
            </a:extLst>
          </p:cNvPr>
          <p:cNvSpPr/>
          <p:nvPr/>
        </p:nvSpPr>
        <p:spPr>
          <a:xfrm>
            <a:off x="5796500" y="150851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D316F6F-0F0A-D7EB-3D72-57E7C4D8953C}"/>
              </a:ext>
            </a:extLst>
          </p:cNvPr>
          <p:cNvSpPr/>
          <p:nvPr/>
        </p:nvSpPr>
        <p:spPr>
          <a:xfrm>
            <a:off x="501650" y="150851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F3EE3BE-7C41-166F-8739-9C4F3311E3BC}"/>
              </a:ext>
            </a:extLst>
          </p:cNvPr>
          <p:cNvSpPr/>
          <p:nvPr/>
        </p:nvSpPr>
        <p:spPr>
          <a:xfrm>
            <a:off x="767075" y="1344755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066DB4A-E88C-9587-388B-FCCFD9E5DD13}"/>
              </a:ext>
            </a:extLst>
          </p:cNvPr>
          <p:cNvSpPr/>
          <p:nvPr/>
        </p:nvSpPr>
        <p:spPr>
          <a:xfrm>
            <a:off x="704410" y="140921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9437885-F6D5-B161-BBB1-32BBE425C91C}"/>
              </a:ext>
            </a:extLst>
          </p:cNvPr>
          <p:cNvSpPr/>
          <p:nvPr/>
        </p:nvSpPr>
        <p:spPr>
          <a:xfrm>
            <a:off x="810334" y="1221604"/>
            <a:ext cx="4903623" cy="83773"/>
          </a:xfrm>
          <a:custGeom>
            <a:avLst/>
            <a:gdLst>
              <a:gd name="connsiteX0" fmla="*/ 0 w 4903623"/>
              <a:gd name="connsiteY0" fmla="*/ 83773 h 83773"/>
              <a:gd name="connsiteX1" fmla="*/ 83773 w 4903623"/>
              <a:gd name="connsiteY1" fmla="*/ 0 h 83773"/>
              <a:gd name="connsiteX2" fmla="*/ 83773 w 4903623"/>
              <a:gd name="connsiteY2" fmla="*/ 82259 h 83773"/>
              <a:gd name="connsiteX3" fmla="*/ 214971 w 4903623"/>
              <a:gd name="connsiteY3" fmla="*/ 82259 h 83773"/>
              <a:gd name="connsiteX4" fmla="*/ 296283 w 4903623"/>
              <a:gd name="connsiteY4" fmla="*/ 38716 h 83773"/>
              <a:gd name="connsiteX5" fmla="*/ 4534359 w 4903623"/>
              <a:gd name="connsiteY5" fmla="*/ 38716 h 83773"/>
              <a:gd name="connsiteX6" fmla="*/ 4562946 w 4903623"/>
              <a:gd name="connsiteY6" fmla="*/ 10129 h 83773"/>
              <a:gd name="connsiteX7" fmla="*/ 4834807 w 4903623"/>
              <a:gd name="connsiteY7" fmla="*/ 10129 h 83773"/>
              <a:gd name="connsiteX8" fmla="*/ 4903624 w 4903623"/>
              <a:gd name="connsiteY8" fmla="*/ 78946 h 83773"/>
              <a:gd name="connsiteX9" fmla="*/ 0 w 4903623"/>
              <a:gd name="connsiteY9" fmla="*/ 83773 h 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623" h="83773">
                <a:moveTo>
                  <a:pt x="0" y="83773"/>
                </a:moveTo>
                <a:lnTo>
                  <a:pt x="83773" y="0"/>
                </a:lnTo>
                <a:lnTo>
                  <a:pt x="83773" y="82259"/>
                </a:lnTo>
                <a:lnTo>
                  <a:pt x="214971" y="82259"/>
                </a:lnTo>
                <a:lnTo>
                  <a:pt x="296283" y="38716"/>
                </a:lnTo>
                <a:lnTo>
                  <a:pt x="4534359" y="38716"/>
                </a:lnTo>
                <a:lnTo>
                  <a:pt x="4562946" y="10129"/>
                </a:lnTo>
                <a:lnTo>
                  <a:pt x="4834807" y="10129"/>
                </a:lnTo>
                <a:lnTo>
                  <a:pt x="4903624" y="78946"/>
                </a:lnTo>
                <a:lnTo>
                  <a:pt x="0" y="83773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6B5F7E2-B164-86BF-38B0-A174FE0F15C2}"/>
              </a:ext>
            </a:extLst>
          </p:cNvPr>
          <p:cNvSpPr/>
          <p:nvPr/>
        </p:nvSpPr>
        <p:spPr>
          <a:xfrm>
            <a:off x="562516" y="2313489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0D5256B9-BDCF-F817-E2BA-DFE35D73A225}"/>
              </a:ext>
            </a:extLst>
          </p:cNvPr>
          <p:cNvSpPr/>
          <p:nvPr/>
        </p:nvSpPr>
        <p:spPr>
          <a:xfrm>
            <a:off x="5769806" y="2313489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B20B4A8-6D44-397D-517F-2683F5B7D8DD}"/>
              </a:ext>
            </a:extLst>
          </p:cNvPr>
          <p:cNvSpPr/>
          <p:nvPr/>
        </p:nvSpPr>
        <p:spPr>
          <a:xfrm>
            <a:off x="5769806" y="2942215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3DA66F3-03D9-720D-765B-A84E1EF62D2E}"/>
              </a:ext>
            </a:extLst>
          </p:cNvPr>
          <p:cNvSpPr/>
          <p:nvPr/>
        </p:nvSpPr>
        <p:spPr>
          <a:xfrm>
            <a:off x="562516" y="2942215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2C94729-24A6-05D5-DAED-95853FDFA461}"/>
              </a:ext>
            </a:extLst>
          </p:cNvPr>
          <p:cNvSpPr/>
          <p:nvPr/>
        </p:nvSpPr>
        <p:spPr>
          <a:xfrm>
            <a:off x="718893" y="2289067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63AB1CC-1190-BF60-BB3E-EBC70D2F5081}"/>
              </a:ext>
            </a:extLst>
          </p:cNvPr>
          <p:cNvSpPr/>
          <p:nvPr/>
        </p:nvSpPr>
        <p:spPr>
          <a:xfrm>
            <a:off x="718893" y="3137875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0BD024-B52E-95ED-93ED-1D040FB08D01}"/>
              </a:ext>
            </a:extLst>
          </p:cNvPr>
          <p:cNvSpPr/>
          <p:nvPr/>
        </p:nvSpPr>
        <p:spPr>
          <a:xfrm>
            <a:off x="635972" y="2430204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AF1C36D-B85F-B536-6830-AD22B3D1D59F}"/>
              </a:ext>
            </a:extLst>
          </p:cNvPr>
          <p:cNvSpPr/>
          <p:nvPr/>
        </p:nvSpPr>
        <p:spPr>
          <a:xfrm>
            <a:off x="5951552" y="2430204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0153561-EE69-2AD9-1476-C89E4ACB7733}"/>
              </a:ext>
            </a:extLst>
          </p:cNvPr>
          <p:cNvSpPr/>
          <p:nvPr/>
        </p:nvSpPr>
        <p:spPr>
          <a:xfrm>
            <a:off x="5796500" y="2430204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5222CAE-67E4-21CB-447F-01CF36E5788D}"/>
              </a:ext>
            </a:extLst>
          </p:cNvPr>
          <p:cNvSpPr/>
          <p:nvPr/>
        </p:nvSpPr>
        <p:spPr>
          <a:xfrm>
            <a:off x="501650" y="2430204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B4A0B0F-B3C4-AE5B-A6E9-CF4B19B93FB6}"/>
              </a:ext>
            </a:extLst>
          </p:cNvPr>
          <p:cNvSpPr/>
          <p:nvPr/>
        </p:nvSpPr>
        <p:spPr>
          <a:xfrm>
            <a:off x="767075" y="2266444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8C8306E-58B4-C85D-643A-D8ABD52D2F6A}"/>
              </a:ext>
            </a:extLst>
          </p:cNvPr>
          <p:cNvSpPr/>
          <p:nvPr/>
        </p:nvSpPr>
        <p:spPr>
          <a:xfrm>
            <a:off x="704410" y="2330907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514063C-1A93-42A8-3CD4-E4EF74E49F0D}"/>
              </a:ext>
            </a:extLst>
          </p:cNvPr>
          <p:cNvSpPr/>
          <p:nvPr/>
        </p:nvSpPr>
        <p:spPr>
          <a:xfrm>
            <a:off x="562516" y="323518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7E7CBD3-C6AE-9709-6DC9-A5368CAAD12A}"/>
              </a:ext>
            </a:extLst>
          </p:cNvPr>
          <p:cNvSpPr/>
          <p:nvPr/>
        </p:nvSpPr>
        <p:spPr>
          <a:xfrm>
            <a:off x="5769806" y="323518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04913012-A325-8B92-BDE1-439D89D7406D}"/>
              </a:ext>
            </a:extLst>
          </p:cNvPr>
          <p:cNvSpPr/>
          <p:nvPr/>
        </p:nvSpPr>
        <p:spPr>
          <a:xfrm>
            <a:off x="5769806" y="386390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F4647DB-E2CE-E4DA-D9FA-036F869DC919}"/>
              </a:ext>
            </a:extLst>
          </p:cNvPr>
          <p:cNvSpPr/>
          <p:nvPr/>
        </p:nvSpPr>
        <p:spPr>
          <a:xfrm>
            <a:off x="562516" y="386390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A8B2687-8D04-F111-4A39-3431596CCBF1}"/>
              </a:ext>
            </a:extLst>
          </p:cNvPr>
          <p:cNvSpPr/>
          <p:nvPr/>
        </p:nvSpPr>
        <p:spPr>
          <a:xfrm>
            <a:off x="718893" y="321075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43B6E30C-FFAB-9D9C-9414-52D2D50C4E06}"/>
              </a:ext>
            </a:extLst>
          </p:cNvPr>
          <p:cNvSpPr/>
          <p:nvPr/>
        </p:nvSpPr>
        <p:spPr>
          <a:xfrm>
            <a:off x="718893" y="405956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BC0867A-D549-CCD5-B8E0-323D99EE9982}"/>
              </a:ext>
            </a:extLst>
          </p:cNvPr>
          <p:cNvSpPr/>
          <p:nvPr/>
        </p:nvSpPr>
        <p:spPr>
          <a:xfrm>
            <a:off x="635972" y="335189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B0123EE-6A78-3106-F237-90DEA3E76A06}"/>
              </a:ext>
            </a:extLst>
          </p:cNvPr>
          <p:cNvSpPr/>
          <p:nvPr/>
        </p:nvSpPr>
        <p:spPr>
          <a:xfrm>
            <a:off x="5951552" y="335189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D056E1B1-B658-AFB2-94B2-1A1A8CB95332}"/>
              </a:ext>
            </a:extLst>
          </p:cNvPr>
          <p:cNvSpPr/>
          <p:nvPr/>
        </p:nvSpPr>
        <p:spPr>
          <a:xfrm>
            <a:off x="5796500" y="335189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29B1A04-B436-501E-3B99-3468630A3A09}"/>
              </a:ext>
            </a:extLst>
          </p:cNvPr>
          <p:cNvSpPr/>
          <p:nvPr/>
        </p:nvSpPr>
        <p:spPr>
          <a:xfrm>
            <a:off x="501650" y="335189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CE04039-0FC1-4179-F329-65B5DD5C7B36}"/>
              </a:ext>
            </a:extLst>
          </p:cNvPr>
          <p:cNvSpPr/>
          <p:nvPr/>
        </p:nvSpPr>
        <p:spPr>
          <a:xfrm>
            <a:off x="767075" y="3188135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A2B11BC-80DB-5340-B345-59E7CA1D7A96}"/>
              </a:ext>
            </a:extLst>
          </p:cNvPr>
          <p:cNvSpPr/>
          <p:nvPr/>
        </p:nvSpPr>
        <p:spPr>
          <a:xfrm>
            <a:off x="704410" y="325259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DDEA52C1-5483-76AB-234C-E1467BA2670E}"/>
              </a:ext>
            </a:extLst>
          </p:cNvPr>
          <p:cNvSpPr/>
          <p:nvPr/>
        </p:nvSpPr>
        <p:spPr>
          <a:xfrm>
            <a:off x="562516" y="415687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EE905F3-1F04-03E0-6838-E9F15409D569}"/>
              </a:ext>
            </a:extLst>
          </p:cNvPr>
          <p:cNvSpPr/>
          <p:nvPr/>
        </p:nvSpPr>
        <p:spPr>
          <a:xfrm>
            <a:off x="5769806" y="415687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8AEF13E-B0B1-4F5D-B8DF-8DB9AD42997A}"/>
              </a:ext>
            </a:extLst>
          </p:cNvPr>
          <p:cNvSpPr/>
          <p:nvPr/>
        </p:nvSpPr>
        <p:spPr>
          <a:xfrm>
            <a:off x="5769806" y="478559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C4632EE-8FCB-EA36-A496-5C1B4BB0A414}"/>
              </a:ext>
            </a:extLst>
          </p:cNvPr>
          <p:cNvSpPr/>
          <p:nvPr/>
        </p:nvSpPr>
        <p:spPr>
          <a:xfrm>
            <a:off x="562516" y="478559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F6A10B94-5CAC-2CB1-E9C1-7BC5A6566B29}"/>
              </a:ext>
            </a:extLst>
          </p:cNvPr>
          <p:cNvSpPr/>
          <p:nvPr/>
        </p:nvSpPr>
        <p:spPr>
          <a:xfrm>
            <a:off x="718893" y="413244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D830407-0BDB-44FB-45BA-85F2B62742D2}"/>
              </a:ext>
            </a:extLst>
          </p:cNvPr>
          <p:cNvSpPr/>
          <p:nvPr/>
        </p:nvSpPr>
        <p:spPr>
          <a:xfrm>
            <a:off x="718893" y="498125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03A918F-4F99-EEBA-A1B8-75496501AE9B}"/>
              </a:ext>
            </a:extLst>
          </p:cNvPr>
          <p:cNvSpPr/>
          <p:nvPr/>
        </p:nvSpPr>
        <p:spPr>
          <a:xfrm>
            <a:off x="635972" y="427358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2DC2F1BD-15EC-4E05-9EB9-652B9CBA16D8}"/>
              </a:ext>
            </a:extLst>
          </p:cNvPr>
          <p:cNvSpPr/>
          <p:nvPr/>
        </p:nvSpPr>
        <p:spPr>
          <a:xfrm>
            <a:off x="5951552" y="427358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A42E5D4-9C53-E466-674D-EABA5386BDCE}"/>
              </a:ext>
            </a:extLst>
          </p:cNvPr>
          <p:cNvSpPr/>
          <p:nvPr/>
        </p:nvSpPr>
        <p:spPr>
          <a:xfrm>
            <a:off x="5796500" y="427358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E00567B-75E9-79B0-06DD-334F01289EF2}"/>
              </a:ext>
            </a:extLst>
          </p:cNvPr>
          <p:cNvSpPr/>
          <p:nvPr/>
        </p:nvSpPr>
        <p:spPr>
          <a:xfrm>
            <a:off x="501650" y="427358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0B9C70E-06F8-8D2D-7314-FEB668FB1F1C}"/>
              </a:ext>
            </a:extLst>
          </p:cNvPr>
          <p:cNvSpPr/>
          <p:nvPr/>
        </p:nvSpPr>
        <p:spPr>
          <a:xfrm>
            <a:off x="767075" y="4109825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E0D68EC6-EB8A-7DD9-588E-F3A2DD0305C7}"/>
              </a:ext>
            </a:extLst>
          </p:cNvPr>
          <p:cNvSpPr/>
          <p:nvPr/>
        </p:nvSpPr>
        <p:spPr>
          <a:xfrm>
            <a:off x="704410" y="417428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22C5F0C-56EF-13D4-8D41-E92A40E7F227}"/>
              </a:ext>
            </a:extLst>
          </p:cNvPr>
          <p:cNvSpPr/>
          <p:nvPr/>
        </p:nvSpPr>
        <p:spPr>
          <a:xfrm>
            <a:off x="534071" y="5078561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769B5F4E-626B-B830-5898-ADB36E911ECE}"/>
              </a:ext>
            </a:extLst>
          </p:cNvPr>
          <p:cNvSpPr/>
          <p:nvPr/>
        </p:nvSpPr>
        <p:spPr>
          <a:xfrm>
            <a:off x="5741361" y="5078561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E204DD0-F205-0809-F663-B01697E81836}"/>
              </a:ext>
            </a:extLst>
          </p:cNvPr>
          <p:cNvSpPr/>
          <p:nvPr/>
        </p:nvSpPr>
        <p:spPr>
          <a:xfrm>
            <a:off x="5741361" y="5707287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43184AF5-99F7-AFBA-7A33-643196F96697}"/>
              </a:ext>
            </a:extLst>
          </p:cNvPr>
          <p:cNvSpPr/>
          <p:nvPr/>
        </p:nvSpPr>
        <p:spPr>
          <a:xfrm>
            <a:off x="534071" y="5707287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63B20E6-E5CF-09E5-E5C0-30405FF392E4}"/>
              </a:ext>
            </a:extLst>
          </p:cNvPr>
          <p:cNvSpPr/>
          <p:nvPr/>
        </p:nvSpPr>
        <p:spPr>
          <a:xfrm>
            <a:off x="690448" y="5054139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F41D8226-0E01-F0B5-3A35-AC7709147278}"/>
              </a:ext>
            </a:extLst>
          </p:cNvPr>
          <p:cNvSpPr/>
          <p:nvPr/>
        </p:nvSpPr>
        <p:spPr>
          <a:xfrm>
            <a:off x="690448" y="5902947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8E0DFC4-2900-760E-08FC-489E1DF14AE8}"/>
              </a:ext>
            </a:extLst>
          </p:cNvPr>
          <p:cNvSpPr/>
          <p:nvPr/>
        </p:nvSpPr>
        <p:spPr>
          <a:xfrm>
            <a:off x="607527" y="5195276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9E77964B-8A05-4E68-8CD1-4104164156A2}"/>
              </a:ext>
            </a:extLst>
          </p:cNvPr>
          <p:cNvSpPr/>
          <p:nvPr/>
        </p:nvSpPr>
        <p:spPr>
          <a:xfrm>
            <a:off x="5923107" y="5195276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59C86F5-CA87-22FF-FC68-5CFB51EAD684}"/>
              </a:ext>
            </a:extLst>
          </p:cNvPr>
          <p:cNvSpPr/>
          <p:nvPr/>
        </p:nvSpPr>
        <p:spPr>
          <a:xfrm>
            <a:off x="5768055" y="5195276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1F54096F-2A7E-399D-808D-2A863457373A}"/>
              </a:ext>
            </a:extLst>
          </p:cNvPr>
          <p:cNvSpPr/>
          <p:nvPr/>
        </p:nvSpPr>
        <p:spPr>
          <a:xfrm>
            <a:off x="473205" y="5195276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1085DA69-27DB-BC3C-FD64-DC96728C845F}"/>
              </a:ext>
            </a:extLst>
          </p:cNvPr>
          <p:cNvSpPr/>
          <p:nvPr/>
        </p:nvSpPr>
        <p:spPr>
          <a:xfrm>
            <a:off x="738630" y="5031516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62E1C43-1484-3FFC-86FD-DEE2E67C1B85}"/>
              </a:ext>
            </a:extLst>
          </p:cNvPr>
          <p:cNvSpPr/>
          <p:nvPr/>
        </p:nvSpPr>
        <p:spPr>
          <a:xfrm>
            <a:off x="675965" y="5095979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AF7ACB6-AF67-EBFD-CF0E-5881E42ABD92}"/>
              </a:ext>
            </a:extLst>
          </p:cNvPr>
          <p:cNvSpPr/>
          <p:nvPr/>
        </p:nvSpPr>
        <p:spPr>
          <a:xfrm>
            <a:off x="505106" y="5624555"/>
            <a:ext cx="5558475" cy="481909"/>
          </a:xfrm>
          <a:custGeom>
            <a:avLst/>
            <a:gdLst>
              <a:gd name="connsiteX0" fmla="*/ 4303202 w 5558475"/>
              <a:gd name="connsiteY0" fmla="*/ 481909 h 481909"/>
              <a:gd name="connsiteX1" fmla="*/ 120974 w 5558475"/>
              <a:gd name="connsiteY1" fmla="*/ 481909 h 481909"/>
              <a:gd name="connsiteX2" fmla="*/ 0 w 5558475"/>
              <a:gd name="connsiteY2" fmla="*/ 360935 h 481909"/>
              <a:gd name="connsiteX3" fmla="*/ 46478 w 5558475"/>
              <a:gd name="connsiteY3" fmla="*/ 314457 h 481909"/>
              <a:gd name="connsiteX4" fmla="*/ 56890 w 5558475"/>
              <a:gd name="connsiteY4" fmla="*/ 324965 h 481909"/>
              <a:gd name="connsiteX5" fmla="*/ 20920 w 5558475"/>
              <a:gd name="connsiteY5" fmla="*/ 360935 h 481909"/>
              <a:gd name="connsiteX6" fmla="*/ 127127 w 5558475"/>
              <a:gd name="connsiteY6" fmla="*/ 467142 h 481909"/>
              <a:gd name="connsiteX7" fmla="*/ 4297143 w 5558475"/>
              <a:gd name="connsiteY7" fmla="*/ 467142 h 481909"/>
              <a:gd name="connsiteX8" fmla="*/ 4369842 w 5558475"/>
              <a:gd name="connsiteY8" fmla="*/ 394444 h 481909"/>
              <a:gd name="connsiteX9" fmla="*/ 5289928 w 5558475"/>
              <a:gd name="connsiteY9" fmla="*/ 394444 h 481909"/>
              <a:gd name="connsiteX10" fmla="*/ 5314444 w 5558475"/>
              <a:gd name="connsiteY10" fmla="*/ 370117 h 481909"/>
              <a:gd name="connsiteX11" fmla="*/ 5373228 w 5558475"/>
              <a:gd name="connsiteY11" fmla="*/ 370117 h 481909"/>
              <a:gd name="connsiteX12" fmla="*/ 5489469 w 5558475"/>
              <a:gd name="connsiteY12" fmla="*/ 253876 h 481909"/>
              <a:gd name="connsiteX13" fmla="*/ 5489469 w 5558475"/>
              <a:gd name="connsiteY13" fmla="*/ 222638 h 481909"/>
              <a:gd name="connsiteX14" fmla="*/ 5543709 w 5558475"/>
              <a:gd name="connsiteY14" fmla="*/ 168493 h 481909"/>
              <a:gd name="connsiteX15" fmla="*/ 5543709 w 5558475"/>
              <a:gd name="connsiteY15" fmla="*/ 0 h 481909"/>
              <a:gd name="connsiteX16" fmla="*/ 5558476 w 5558475"/>
              <a:gd name="connsiteY16" fmla="*/ 0 h 481909"/>
              <a:gd name="connsiteX17" fmla="*/ 5558476 w 5558475"/>
              <a:gd name="connsiteY17" fmla="*/ 174551 h 481909"/>
              <a:gd name="connsiteX18" fmla="*/ 5504236 w 5558475"/>
              <a:gd name="connsiteY18" fmla="*/ 228791 h 481909"/>
              <a:gd name="connsiteX19" fmla="*/ 5504236 w 5558475"/>
              <a:gd name="connsiteY19" fmla="*/ 259934 h 481909"/>
              <a:gd name="connsiteX20" fmla="*/ 5379380 w 5558475"/>
              <a:gd name="connsiteY20" fmla="*/ 384884 h 481909"/>
              <a:gd name="connsiteX21" fmla="*/ 5320503 w 5558475"/>
              <a:gd name="connsiteY21" fmla="*/ 384884 h 481909"/>
              <a:gd name="connsiteX22" fmla="*/ 5295986 w 5558475"/>
              <a:gd name="connsiteY22" fmla="*/ 409211 h 481909"/>
              <a:gd name="connsiteX23" fmla="*/ 4375900 w 5558475"/>
              <a:gd name="connsiteY23" fmla="*/ 409211 h 481909"/>
              <a:gd name="connsiteX24" fmla="*/ 4303202 w 5558475"/>
              <a:gd name="connsiteY24" fmla="*/ 481909 h 48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8475" h="481909">
                <a:moveTo>
                  <a:pt x="4303202" y="481909"/>
                </a:moveTo>
                <a:lnTo>
                  <a:pt x="120974" y="481909"/>
                </a:lnTo>
                <a:lnTo>
                  <a:pt x="0" y="360935"/>
                </a:lnTo>
                <a:lnTo>
                  <a:pt x="46478" y="314457"/>
                </a:lnTo>
                <a:lnTo>
                  <a:pt x="56890" y="324965"/>
                </a:lnTo>
                <a:lnTo>
                  <a:pt x="20920" y="360935"/>
                </a:lnTo>
                <a:lnTo>
                  <a:pt x="127127" y="467142"/>
                </a:lnTo>
                <a:lnTo>
                  <a:pt x="4297143" y="467142"/>
                </a:lnTo>
                <a:lnTo>
                  <a:pt x="4369842" y="394444"/>
                </a:lnTo>
                <a:lnTo>
                  <a:pt x="5289928" y="394444"/>
                </a:lnTo>
                <a:lnTo>
                  <a:pt x="5314444" y="370117"/>
                </a:lnTo>
                <a:lnTo>
                  <a:pt x="5373228" y="370117"/>
                </a:lnTo>
                <a:lnTo>
                  <a:pt x="5489469" y="253876"/>
                </a:lnTo>
                <a:lnTo>
                  <a:pt x="5489469" y="222638"/>
                </a:lnTo>
                <a:lnTo>
                  <a:pt x="5543709" y="168493"/>
                </a:lnTo>
                <a:lnTo>
                  <a:pt x="5543709" y="0"/>
                </a:lnTo>
                <a:lnTo>
                  <a:pt x="5558476" y="0"/>
                </a:lnTo>
                <a:lnTo>
                  <a:pt x="5558476" y="174551"/>
                </a:lnTo>
                <a:lnTo>
                  <a:pt x="5504236" y="228791"/>
                </a:lnTo>
                <a:lnTo>
                  <a:pt x="5504236" y="259934"/>
                </a:lnTo>
                <a:lnTo>
                  <a:pt x="5379380" y="384884"/>
                </a:lnTo>
                <a:lnTo>
                  <a:pt x="5320503" y="384884"/>
                </a:lnTo>
                <a:lnTo>
                  <a:pt x="5295986" y="409211"/>
                </a:lnTo>
                <a:lnTo>
                  <a:pt x="4375900" y="409211"/>
                </a:lnTo>
                <a:lnTo>
                  <a:pt x="4303202" y="481909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137B511A-5E97-DD50-0325-C2EB6D29C771}"/>
              </a:ext>
            </a:extLst>
          </p:cNvPr>
          <p:cNvSpPr/>
          <p:nvPr/>
        </p:nvSpPr>
        <p:spPr>
          <a:xfrm>
            <a:off x="4891418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495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495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A91D36A-F7BF-62A0-C80C-2C096623B83C}"/>
              </a:ext>
            </a:extLst>
          </p:cNvPr>
          <p:cNvSpPr/>
          <p:nvPr/>
        </p:nvSpPr>
        <p:spPr>
          <a:xfrm>
            <a:off x="5076760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747D14AD-E373-E1A7-13EC-89DBD9D64783}"/>
              </a:ext>
            </a:extLst>
          </p:cNvPr>
          <p:cNvSpPr/>
          <p:nvPr/>
        </p:nvSpPr>
        <p:spPr>
          <a:xfrm>
            <a:off x="5262103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D429F02F-966D-4D30-E072-7C6709590397}"/>
              </a:ext>
            </a:extLst>
          </p:cNvPr>
          <p:cNvSpPr/>
          <p:nvPr/>
        </p:nvSpPr>
        <p:spPr>
          <a:xfrm>
            <a:off x="5447445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3083A2E-9772-36A9-015A-C520D1C8C3A7}"/>
              </a:ext>
            </a:extLst>
          </p:cNvPr>
          <p:cNvSpPr/>
          <p:nvPr/>
        </p:nvSpPr>
        <p:spPr>
          <a:xfrm>
            <a:off x="5632787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8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8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3CC25-2C27-8F38-B659-256006FD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39AE9-2C77-275A-CA9D-12585BE47C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BC615-2F16-CAF2-C458-08DE5E6A4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A63175-B4F6-1FE4-2783-B01B8640C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330" y="1477061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94E6EA7-2D50-67F1-2514-982D663AC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5330" y="2401925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AEE9A13-AF4C-B499-F7B2-560762D8A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330" y="3326789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D1E071-C322-848F-C9E6-C39B7A877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5330" y="4251653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AE68E27-06BD-FDCA-F4E7-0B6B1369B4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5330" y="5176518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A2520C-2727-41AA-1F7B-C35E61487D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5330" y="1679145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310AD0E-453D-D69E-7B6D-3F6E4CEAA9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5330" y="2604009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9A28579-B3BA-3B0C-EA73-F6ED347700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5330" y="3528873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EA8A71B-1196-806F-57E9-6021E191E7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330" y="4453737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286040B-4E4E-7535-AA84-EB5A74D205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5330" y="5378602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B146E-8A4F-8984-AF9E-70FD71275FF5}"/>
              </a:ext>
            </a:extLst>
          </p:cNvPr>
          <p:cNvSpPr/>
          <p:nvPr/>
        </p:nvSpPr>
        <p:spPr>
          <a:xfrm>
            <a:off x="6220621" y="139180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A9E622-68D8-CA4E-984B-38EEB51362C6}"/>
              </a:ext>
            </a:extLst>
          </p:cNvPr>
          <p:cNvSpPr/>
          <p:nvPr/>
        </p:nvSpPr>
        <p:spPr>
          <a:xfrm>
            <a:off x="11427911" y="139180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4376431-7BD0-7050-2E01-0A49E659F87C}"/>
              </a:ext>
            </a:extLst>
          </p:cNvPr>
          <p:cNvSpPr/>
          <p:nvPr/>
        </p:nvSpPr>
        <p:spPr>
          <a:xfrm>
            <a:off x="11427911" y="202052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2ECDA7B-7101-2EA7-EB7D-D34C17641A9A}"/>
              </a:ext>
            </a:extLst>
          </p:cNvPr>
          <p:cNvSpPr/>
          <p:nvPr/>
        </p:nvSpPr>
        <p:spPr>
          <a:xfrm>
            <a:off x="6220621" y="202052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436AED-CFE3-FA81-6FA4-F951069639E2}"/>
              </a:ext>
            </a:extLst>
          </p:cNvPr>
          <p:cNvSpPr/>
          <p:nvPr/>
        </p:nvSpPr>
        <p:spPr>
          <a:xfrm>
            <a:off x="6376998" y="136737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E698BBA-874A-ACE6-F4F7-AD35B8D8DAF8}"/>
              </a:ext>
            </a:extLst>
          </p:cNvPr>
          <p:cNvSpPr/>
          <p:nvPr/>
        </p:nvSpPr>
        <p:spPr>
          <a:xfrm>
            <a:off x="6376998" y="221618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92B2C2-EB32-6389-503D-9A862221D287}"/>
              </a:ext>
            </a:extLst>
          </p:cNvPr>
          <p:cNvSpPr/>
          <p:nvPr/>
        </p:nvSpPr>
        <p:spPr>
          <a:xfrm>
            <a:off x="6294077" y="150851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3FAF7A-73CE-4173-3159-701C00BDF1CE}"/>
              </a:ext>
            </a:extLst>
          </p:cNvPr>
          <p:cNvSpPr/>
          <p:nvPr/>
        </p:nvSpPr>
        <p:spPr>
          <a:xfrm>
            <a:off x="11609657" y="150851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64E794-8FAB-DA3D-155F-F327DE0F93D7}"/>
              </a:ext>
            </a:extLst>
          </p:cNvPr>
          <p:cNvSpPr/>
          <p:nvPr/>
        </p:nvSpPr>
        <p:spPr>
          <a:xfrm>
            <a:off x="11454605" y="150851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2447E17-3C3E-DBC9-9A9D-0B49E8FD411B}"/>
              </a:ext>
            </a:extLst>
          </p:cNvPr>
          <p:cNvSpPr/>
          <p:nvPr/>
        </p:nvSpPr>
        <p:spPr>
          <a:xfrm>
            <a:off x="6159755" y="150851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CC3B2B1-7833-3D82-E3DB-6810E25120FD}"/>
              </a:ext>
            </a:extLst>
          </p:cNvPr>
          <p:cNvSpPr/>
          <p:nvPr/>
        </p:nvSpPr>
        <p:spPr>
          <a:xfrm>
            <a:off x="6362515" y="140921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58FECB6-9CCB-56A9-AAE3-8559B189D005}"/>
              </a:ext>
            </a:extLst>
          </p:cNvPr>
          <p:cNvGrpSpPr/>
          <p:nvPr userDrawn="1"/>
        </p:nvGrpSpPr>
        <p:grpSpPr>
          <a:xfrm flipH="1">
            <a:off x="6425180" y="1221604"/>
            <a:ext cx="5021947" cy="146247"/>
            <a:chOff x="6425180" y="1221604"/>
            <a:chExt cx="5021947" cy="146247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BD1E75-7279-3BC5-98B5-77A3026CE210}"/>
                </a:ext>
              </a:extLst>
            </p:cNvPr>
            <p:cNvSpPr/>
            <p:nvPr/>
          </p:nvSpPr>
          <p:spPr>
            <a:xfrm>
              <a:off x="6425180" y="1344755"/>
              <a:ext cx="5021947" cy="23096"/>
            </a:xfrm>
            <a:custGeom>
              <a:avLst/>
              <a:gdLst>
                <a:gd name="connsiteX0" fmla="*/ 0 w 5021947"/>
                <a:gd name="connsiteY0" fmla="*/ 21866 h 23096"/>
                <a:gd name="connsiteX1" fmla="*/ 21866 w 5021947"/>
                <a:gd name="connsiteY1" fmla="*/ 0 h 23096"/>
                <a:gd name="connsiteX2" fmla="*/ 4998946 w 5021947"/>
                <a:gd name="connsiteY2" fmla="*/ 0 h 23096"/>
                <a:gd name="connsiteX3" fmla="*/ 5021948 w 5021947"/>
                <a:gd name="connsiteY3" fmla="*/ 23097 h 23096"/>
                <a:gd name="connsiteX4" fmla="*/ 0 w 5021947"/>
                <a:gd name="connsiteY4" fmla="*/ 21866 h 23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947" h="23096">
                  <a:moveTo>
                    <a:pt x="0" y="21866"/>
                  </a:moveTo>
                  <a:lnTo>
                    <a:pt x="21866" y="0"/>
                  </a:lnTo>
                  <a:lnTo>
                    <a:pt x="4998946" y="0"/>
                  </a:lnTo>
                  <a:lnTo>
                    <a:pt x="5021948" y="23097"/>
                  </a:lnTo>
                  <a:lnTo>
                    <a:pt x="0" y="21866"/>
                  </a:lnTo>
                  <a:close/>
                </a:path>
              </a:pathLst>
            </a:custGeom>
            <a:solidFill>
              <a:srgbClr val="2D2B54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44148D-678B-AC02-57E9-62C3F658DAD8}"/>
                </a:ext>
              </a:extLst>
            </p:cNvPr>
            <p:cNvSpPr/>
            <p:nvPr/>
          </p:nvSpPr>
          <p:spPr>
            <a:xfrm>
              <a:off x="6468439" y="1221604"/>
              <a:ext cx="4903623" cy="83773"/>
            </a:xfrm>
            <a:custGeom>
              <a:avLst/>
              <a:gdLst>
                <a:gd name="connsiteX0" fmla="*/ 0 w 4903623"/>
                <a:gd name="connsiteY0" fmla="*/ 83773 h 83773"/>
                <a:gd name="connsiteX1" fmla="*/ 83773 w 4903623"/>
                <a:gd name="connsiteY1" fmla="*/ 0 h 83773"/>
                <a:gd name="connsiteX2" fmla="*/ 83773 w 4903623"/>
                <a:gd name="connsiteY2" fmla="*/ 82259 h 83773"/>
                <a:gd name="connsiteX3" fmla="*/ 214971 w 4903623"/>
                <a:gd name="connsiteY3" fmla="*/ 82259 h 83773"/>
                <a:gd name="connsiteX4" fmla="*/ 296283 w 4903623"/>
                <a:gd name="connsiteY4" fmla="*/ 38716 h 83773"/>
                <a:gd name="connsiteX5" fmla="*/ 4534359 w 4903623"/>
                <a:gd name="connsiteY5" fmla="*/ 38716 h 83773"/>
                <a:gd name="connsiteX6" fmla="*/ 4562946 w 4903623"/>
                <a:gd name="connsiteY6" fmla="*/ 10129 h 83773"/>
                <a:gd name="connsiteX7" fmla="*/ 4834807 w 4903623"/>
                <a:gd name="connsiteY7" fmla="*/ 10129 h 83773"/>
                <a:gd name="connsiteX8" fmla="*/ 4903624 w 4903623"/>
                <a:gd name="connsiteY8" fmla="*/ 78946 h 83773"/>
                <a:gd name="connsiteX9" fmla="*/ 0 w 4903623"/>
                <a:gd name="connsiteY9" fmla="*/ 83773 h 8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03623" h="83773">
                  <a:moveTo>
                    <a:pt x="0" y="83773"/>
                  </a:moveTo>
                  <a:lnTo>
                    <a:pt x="83773" y="0"/>
                  </a:lnTo>
                  <a:lnTo>
                    <a:pt x="83773" y="82259"/>
                  </a:lnTo>
                  <a:lnTo>
                    <a:pt x="214971" y="82259"/>
                  </a:lnTo>
                  <a:lnTo>
                    <a:pt x="296283" y="38716"/>
                  </a:lnTo>
                  <a:lnTo>
                    <a:pt x="4534359" y="38716"/>
                  </a:lnTo>
                  <a:lnTo>
                    <a:pt x="4562946" y="10129"/>
                  </a:lnTo>
                  <a:lnTo>
                    <a:pt x="4834807" y="10129"/>
                  </a:lnTo>
                  <a:lnTo>
                    <a:pt x="4903624" y="78946"/>
                  </a:lnTo>
                  <a:lnTo>
                    <a:pt x="0" y="83773"/>
                  </a:lnTo>
                  <a:close/>
                </a:path>
              </a:pathLst>
            </a:custGeom>
            <a:solidFill>
              <a:schemeClr val="accent6"/>
            </a:solidFill>
            <a:ln w="9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E6BED06-4405-871D-390D-0521526A6156}"/>
              </a:ext>
            </a:extLst>
          </p:cNvPr>
          <p:cNvSpPr/>
          <p:nvPr/>
        </p:nvSpPr>
        <p:spPr>
          <a:xfrm>
            <a:off x="6220621" y="2313489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42BB5-EC8E-F166-DD50-C82DDDEC4AA4}"/>
              </a:ext>
            </a:extLst>
          </p:cNvPr>
          <p:cNvSpPr/>
          <p:nvPr/>
        </p:nvSpPr>
        <p:spPr>
          <a:xfrm>
            <a:off x="11427911" y="2313489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71C08F-FC65-62E0-E347-5BD256CA1D46}"/>
              </a:ext>
            </a:extLst>
          </p:cNvPr>
          <p:cNvSpPr/>
          <p:nvPr/>
        </p:nvSpPr>
        <p:spPr>
          <a:xfrm>
            <a:off x="11427911" y="2942215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D6A0837-942C-6BA0-D57F-E42FDE9ABB24}"/>
              </a:ext>
            </a:extLst>
          </p:cNvPr>
          <p:cNvSpPr/>
          <p:nvPr/>
        </p:nvSpPr>
        <p:spPr>
          <a:xfrm>
            <a:off x="6220621" y="2942215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19E7109-9D7A-9E34-2F56-C9BC8EC68777}"/>
              </a:ext>
            </a:extLst>
          </p:cNvPr>
          <p:cNvSpPr/>
          <p:nvPr/>
        </p:nvSpPr>
        <p:spPr>
          <a:xfrm>
            <a:off x="6376998" y="2289067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2E4CA99-9BC6-831B-550F-2DE3BE6AA7C8}"/>
              </a:ext>
            </a:extLst>
          </p:cNvPr>
          <p:cNvSpPr/>
          <p:nvPr/>
        </p:nvSpPr>
        <p:spPr>
          <a:xfrm>
            <a:off x="6376998" y="3137875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5596F78-5303-2AD4-99CB-8192BECA0B07}"/>
              </a:ext>
            </a:extLst>
          </p:cNvPr>
          <p:cNvSpPr/>
          <p:nvPr/>
        </p:nvSpPr>
        <p:spPr>
          <a:xfrm>
            <a:off x="6294077" y="2430204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B20807B-69C3-742C-E10B-A5D5E2DC10C9}"/>
              </a:ext>
            </a:extLst>
          </p:cNvPr>
          <p:cNvSpPr/>
          <p:nvPr/>
        </p:nvSpPr>
        <p:spPr>
          <a:xfrm>
            <a:off x="11609657" y="2430204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054489B-C3A3-C4C7-F9B3-C56ED217059A}"/>
              </a:ext>
            </a:extLst>
          </p:cNvPr>
          <p:cNvSpPr/>
          <p:nvPr/>
        </p:nvSpPr>
        <p:spPr>
          <a:xfrm>
            <a:off x="11454605" y="2430204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CBD6705-C00B-B753-57AE-F2E7B8385439}"/>
              </a:ext>
            </a:extLst>
          </p:cNvPr>
          <p:cNvSpPr/>
          <p:nvPr/>
        </p:nvSpPr>
        <p:spPr>
          <a:xfrm>
            <a:off x="6159755" y="2430204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FD9D8C3-BA72-63BC-BB2B-F2427F98C3C0}"/>
              </a:ext>
            </a:extLst>
          </p:cNvPr>
          <p:cNvSpPr/>
          <p:nvPr/>
        </p:nvSpPr>
        <p:spPr>
          <a:xfrm>
            <a:off x="6425180" y="2266444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B1EAB0B-3BA3-CF6E-6E0E-28EC6B9DE9D4}"/>
              </a:ext>
            </a:extLst>
          </p:cNvPr>
          <p:cNvSpPr/>
          <p:nvPr/>
        </p:nvSpPr>
        <p:spPr>
          <a:xfrm>
            <a:off x="6362515" y="2330907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C4CBA62-C18E-80A6-6B2E-E4D1802D37D4}"/>
              </a:ext>
            </a:extLst>
          </p:cNvPr>
          <p:cNvSpPr/>
          <p:nvPr/>
        </p:nvSpPr>
        <p:spPr>
          <a:xfrm>
            <a:off x="6220621" y="323518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9BA9DAC-CA1A-DBCD-CC42-2578A7162420}"/>
              </a:ext>
            </a:extLst>
          </p:cNvPr>
          <p:cNvSpPr/>
          <p:nvPr/>
        </p:nvSpPr>
        <p:spPr>
          <a:xfrm>
            <a:off x="11427911" y="323518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3BDDCC4-3FD1-BD83-56BC-C250319ED8FB}"/>
              </a:ext>
            </a:extLst>
          </p:cNvPr>
          <p:cNvSpPr/>
          <p:nvPr/>
        </p:nvSpPr>
        <p:spPr>
          <a:xfrm>
            <a:off x="11427911" y="386390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DCADB86-BBEA-2DD1-3D56-A5609760F15B}"/>
              </a:ext>
            </a:extLst>
          </p:cNvPr>
          <p:cNvSpPr/>
          <p:nvPr/>
        </p:nvSpPr>
        <p:spPr>
          <a:xfrm>
            <a:off x="6220621" y="386390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3C17ED0-E773-9A88-3076-E683378DD1B4}"/>
              </a:ext>
            </a:extLst>
          </p:cNvPr>
          <p:cNvSpPr/>
          <p:nvPr/>
        </p:nvSpPr>
        <p:spPr>
          <a:xfrm>
            <a:off x="6376998" y="321075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891ACB3-844C-1D61-6406-4B42602BD409}"/>
              </a:ext>
            </a:extLst>
          </p:cNvPr>
          <p:cNvSpPr/>
          <p:nvPr/>
        </p:nvSpPr>
        <p:spPr>
          <a:xfrm>
            <a:off x="6376998" y="405956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C62C888-294C-E933-AE24-FB79E46A2F20}"/>
              </a:ext>
            </a:extLst>
          </p:cNvPr>
          <p:cNvSpPr/>
          <p:nvPr/>
        </p:nvSpPr>
        <p:spPr>
          <a:xfrm>
            <a:off x="6294077" y="335189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EE969E9-4094-6BA8-03B7-DE5B43AF70B3}"/>
              </a:ext>
            </a:extLst>
          </p:cNvPr>
          <p:cNvSpPr/>
          <p:nvPr/>
        </p:nvSpPr>
        <p:spPr>
          <a:xfrm>
            <a:off x="11609657" y="335189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D6F84DB-B1CB-186E-1E56-2202AF284E51}"/>
              </a:ext>
            </a:extLst>
          </p:cNvPr>
          <p:cNvSpPr/>
          <p:nvPr/>
        </p:nvSpPr>
        <p:spPr>
          <a:xfrm>
            <a:off x="11454605" y="335189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F0A54FC-0D7F-C7A3-3208-A66143EE844E}"/>
              </a:ext>
            </a:extLst>
          </p:cNvPr>
          <p:cNvSpPr/>
          <p:nvPr/>
        </p:nvSpPr>
        <p:spPr>
          <a:xfrm>
            <a:off x="6159755" y="335189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FA9A22C-0EFB-C9B6-D42F-AC3AECF1E01D}"/>
              </a:ext>
            </a:extLst>
          </p:cNvPr>
          <p:cNvSpPr/>
          <p:nvPr/>
        </p:nvSpPr>
        <p:spPr>
          <a:xfrm>
            <a:off x="6425180" y="3188135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5055DDE-18E2-2275-4D07-3F1B1789999A}"/>
              </a:ext>
            </a:extLst>
          </p:cNvPr>
          <p:cNvSpPr/>
          <p:nvPr/>
        </p:nvSpPr>
        <p:spPr>
          <a:xfrm>
            <a:off x="6362515" y="325259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529A67D-409E-51EF-88FA-B2CEE54EC970}"/>
              </a:ext>
            </a:extLst>
          </p:cNvPr>
          <p:cNvSpPr/>
          <p:nvPr/>
        </p:nvSpPr>
        <p:spPr>
          <a:xfrm>
            <a:off x="6220621" y="4156870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A1A21E1-4DFC-293A-E9EB-78F5AC466DEE}"/>
              </a:ext>
            </a:extLst>
          </p:cNvPr>
          <p:cNvSpPr/>
          <p:nvPr/>
        </p:nvSpPr>
        <p:spPr>
          <a:xfrm>
            <a:off x="11427911" y="4156870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053E202-656B-65FD-C400-2FEA9FFDD04E}"/>
              </a:ext>
            </a:extLst>
          </p:cNvPr>
          <p:cNvSpPr/>
          <p:nvPr/>
        </p:nvSpPr>
        <p:spPr>
          <a:xfrm>
            <a:off x="11427911" y="4785596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F3BAD2-48A1-A26F-6249-F48175C341E3}"/>
              </a:ext>
            </a:extLst>
          </p:cNvPr>
          <p:cNvSpPr/>
          <p:nvPr/>
        </p:nvSpPr>
        <p:spPr>
          <a:xfrm>
            <a:off x="6220621" y="4785596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A46B6A8-A76F-1361-8DE2-8D489A50339E}"/>
              </a:ext>
            </a:extLst>
          </p:cNvPr>
          <p:cNvSpPr/>
          <p:nvPr/>
        </p:nvSpPr>
        <p:spPr>
          <a:xfrm>
            <a:off x="6376998" y="4132448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176A460-FECF-2343-39C5-0B2A81F47C58}"/>
              </a:ext>
            </a:extLst>
          </p:cNvPr>
          <p:cNvSpPr/>
          <p:nvPr/>
        </p:nvSpPr>
        <p:spPr>
          <a:xfrm>
            <a:off x="6376998" y="4981256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A87BF0D-ACB4-9CA8-4714-AE4C347F5696}"/>
              </a:ext>
            </a:extLst>
          </p:cNvPr>
          <p:cNvSpPr/>
          <p:nvPr/>
        </p:nvSpPr>
        <p:spPr>
          <a:xfrm>
            <a:off x="6294077" y="4273585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5139B21-66AA-72DC-9973-979910848CCD}"/>
              </a:ext>
            </a:extLst>
          </p:cNvPr>
          <p:cNvSpPr/>
          <p:nvPr/>
        </p:nvSpPr>
        <p:spPr>
          <a:xfrm>
            <a:off x="11609657" y="4273585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3E166E5-B04E-04E0-9FE0-8F3D3DE3D903}"/>
              </a:ext>
            </a:extLst>
          </p:cNvPr>
          <p:cNvSpPr/>
          <p:nvPr/>
        </p:nvSpPr>
        <p:spPr>
          <a:xfrm>
            <a:off x="11454605" y="4273585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F12DE9-B7DB-066D-F8F1-F6E2F2F0527C}"/>
              </a:ext>
            </a:extLst>
          </p:cNvPr>
          <p:cNvSpPr/>
          <p:nvPr/>
        </p:nvSpPr>
        <p:spPr>
          <a:xfrm>
            <a:off x="6159755" y="4273585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744C667-47E7-BF10-BE09-C0A45C8AABC7}"/>
              </a:ext>
            </a:extLst>
          </p:cNvPr>
          <p:cNvSpPr/>
          <p:nvPr/>
        </p:nvSpPr>
        <p:spPr>
          <a:xfrm>
            <a:off x="6425180" y="4109825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F8AA412-7164-CF7D-231B-C299CFE81A4F}"/>
              </a:ext>
            </a:extLst>
          </p:cNvPr>
          <p:cNvSpPr/>
          <p:nvPr/>
        </p:nvSpPr>
        <p:spPr>
          <a:xfrm>
            <a:off x="6362515" y="4174288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A47C201-8DE8-7084-1B8E-4118AC5CB4B3}"/>
              </a:ext>
            </a:extLst>
          </p:cNvPr>
          <p:cNvSpPr/>
          <p:nvPr/>
        </p:nvSpPr>
        <p:spPr>
          <a:xfrm>
            <a:off x="6192176" y="5078561"/>
            <a:ext cx="200582" cy="204463"/>
          </a:xfrm>
          <a:custGeom>
            <a:avLst/>
            <a:gdLst>
              <a:gd name="connsiteX0" fmla="*/ 0 w 200582"/>
              <a:gd name="connsiteY0" fmla="*/ 86424 h 204463"/>
              <a:gd name="connsiteX1" fmla="*/ 86518 w 200582"/>
              <a:gd name="connsiteY1" fmla="*/ 0 h 204463"/>
              <a:gd name="connsiteX2" fmla="*/ 200583 w 200582"/>
              <a:gd name="connsiteY2" fmla="*/ 0 h 204463"/>
              <a:gd name="connsiteX3" fmla="*/ 200583 w 200582"/>
              <a:gd name="connsiteY3" fmla="*/ 43165 h 204463"/>
              <a:gd name="connsiteX4" fmla="*/ 39284 w 200582"/>
              <a:gd name="connsiteY4" fmla="*/ 204464 h 204463"/>
              <a:gd name="connsiteX5" fmla="*/ 0 w 200582"/>
              <a:gd name="connsiteY5" fmla="*/ 204464 h 204463"/>
              <a:gd name="connsiteX6" fmla="*/ 0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0" y="86424"/>
                </a:moveTo>
                <a:lnTo>
                  <a:pt x="86518" y="0"/>
                </a:lnTo>
                <a:lnTo>
                  <a:pt x="200583" y="0"/>
                </a:lnTo>
                <a:lnTo>
                  <a:pt x="200583" y="43165"/>
                </a:lnTo>
                <a:lnTo>
                  <a:pt x="39284" y="204464"/>
                </a:lnTo>
                <a:lnTo>
                  <a:pt x="0" y="204464"/>
                </a:lnTo>
                <a:lnTo>
                  <a:pt x="0" y="86424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40C07631-DE11-3BDB-201B-08A7AEF14B62}"/>
              </a:ext>
            </a:extLst>
          </p:cNvPr>
          <p:cNvSpPr/>
          <p:nvPr/>
        </p:nvSpPr>
        <p:spPr>
          <a:xfrm>
            <a:off x="11399466" y="5078561"/>
            <a:ext cx="200582" cy="204463"/>
          </a:xfrm>
          <a:custGeom>
            <a:avLst/>
            <a:gdLst>
              <a:gd name="connsiteX0" fmla="*/ 200583 w 200582"/>
              <a:gd name="connsiteY0" fmla="*/ 86424 h 204463"/>
              <a:gd name="connsiteX1" fmla="*/ 114065 w 200582"/>
              <a:gd name="connsiteY1" fmla="*/ 0 h 204463"/>
              <a:gd name="connsiteX2" fmla="*/ 0 w 200582"/>
              <a:gd name="connsiteY2" fmla="*/ 0 h 204463"/>
              <a:gd name="connsiteX3" fmla="*/ 0 w 200582"/>
              <a:gd name="connsiteY3" fmla="*/ 43165 h 204463"/>
              <a:gd name="connsiteX4" fmla="*/ 161299 w 200582"/>
              <a:gd name="connsiteY4" fmla="*/ 204464 h 204463"/>
              <a:gd name="connsiteX5" fmla="*/ 200583 w 200582"/>
              <a:gd name="connsiteY5" fmla="*/ 204464 h 204463"/>
              <a:gd name="connsiteX6" fmla="*/ 200583 w 200582"/>
              <a:gd name="connsiteY6" fmla="*/ 86424 h 20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463">
                <a:moveTo>
                  <a:pt x="200583" y="86424"/>
                </a:moveTo>
                <a:lnTo>
                  <a:pt x="114065" y="0"/>
                </a:lnTo>
                <a:lnTo>
                  <a:pt x="0" y="0"/>
                </a:lnTo>
                <a:lnTo>
                  <a:pt x="0" y="43165"/>
                </a:lnTo>
                <a:lnTo>
                  <a:pt x="161299" y="204464"/>
                </a:lnTo>
                <a:lnTo>
                  <a:pt x="200583" y="204464"/>
                </a:lnTo>
                <a:lnTo>
                  <a:pt x="200583" y="86424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1FE626A-9CE9-D306-9B61-847F6E20A7D1}"/>
              </a:ext>
            </a:extLst>
          </p:cNvPr>
          <p:cNvSpPr/>
          <p:nvPr/>
        </p:nvSpPr>
        <p:spPr>
          <a:xfrm>
            <a:off x="11399466" y="5707287"/>
            <a:ext cx="200582" cy="204558"/>
          </a:xfrm>
          <a:custGeom>
            <a:avLst/>
            <a:gdLst>
              <a:gd name="connsiteX0" fmla="*/ 200583 w 200582"/>
              <a:gd name="connsiteY0" fmla="*/ 118040 h 204558"/>
              <a:gd name="connsiteX1" fmla="*/ 114065 w 200582"/>
              <a:gd name="connsiteY1" fmla="*/ 204558 h 204558"/>
              <a:gd name="connsiteX2" fmla="*/ 0 w 200582"/>
              <a:gd name="connsiteY2" fmla="*/ 204558 h 204558"/>
              <a:gd name="connsiteX3" fmla="*/ 0 w 200582"/>
              <a:gd name="connsiteY3" fmla="*/ 161299 h 204558"/>
              <a:gd name="connsiteX4" fmla="*/ 161299 w 200582"/>
              <a:gd name="connsiteY4" fmla="*/ 0 h 204558"/>
              <a:gd name="connsiteX5" fmla="*/ 200583 w 200582"/>
              <a:gd name="connsiteY5" fmla="*/ 0 h 204558"/>
              <a:gd name="connsiteX6" fmla="*/ 200583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200583" y="118040"/>
                </a:moveTo>
                <a:lnTo>
                  <a:pt x="114065" y="204558"/>
                </a:lnTo>
                <a:lnTo>
                  <a:pt x="0" y="204558"/>
                </a:lnTo>
                <a:lnTo>
                  <a:pt x="0" y="161299"/>
                </a:lnTo>
                <a:lnTo>
                  <a:pt x="161299" y="0"/>
                </a:lnTo>
                <a:lnTo>
                  <a:pt x="200583" y="0"/>
                </a:lnTo>
                <a:lnTo>
                  <a:pt x="200583" y="118040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0C2318E7-8A16-8E1B-14AB-53136D47249C}"/>
              </a:ext>
            </a:extLst>
          </p:cNvPr>
          <p:cNvSpPr/>
          <p:nvPr/>
        </p:nvSpPr>
        <p:spPr>
          <a:xfrm>
            <a:off x="6192176" y="5707287"/>
            <a:ext cx="200582" cy="204558"/>
          </a:xfrm>
          <a:custGeom>
            <a:avLst/>
            <a:gdLst>
              <a:gd name="connsiteX0" fmla="*/ 0 w 200582"/>
              <a:gd name="connsiteY0" fmla="*/ 118040 h 204558"/>
              <a:gd name="connsiteX1" fmla="*/ 86518 w 200582"/>
              <a:gd name="connsiteY1" fmla="*/ 204558 h 204558"/>
              <a:gd name="connsiteX2" fmla="*/ 200583 w 200582"/>
              <a:gd name="connsiteY2" fmla="*/ 204558 h 204558"/>
              <a:gd name="connsiteX3" fmla="*/ 200583 w 200582"/>
              <a:gd name="connsiteY3" fmla="*/ 161299 h 204558"/>
              <a:gd name="connsiteX4" fmla="*/ 39284 w 200582"/>
              <a:gd name="connsiteY4" fmla="*/ 0 h 204558"/>
              <a:gd name="connsiteX5" fmla="*/ 0 w 200582"/>
              <a:gd name="connsiteY5" fmla="*/ 0 h 204558"/>
              <a:gd name="connsiteX6" fmla="*/ 0 w 200582"/>
              <a:gd name="connsiteY6" fmla="*/ 118040 h 20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82" h="204558">
                <a:moveTo>
                  <a:pt x="0" y="118040"/>
                </a:moveTo>
                <a:lnTo>
                  <a:pt x="86518" y="204558"/>
                </a:lnTo>
                <a:lnTo>
                  <a:pt x="200583" y="204558"/>
                </a:lnTo>
                <a:lnTo>
                  <a:pt x="200583" y="161299"/>
                </a:lnTo>
                <a:lnTo>
                  <a:pt x="39284" y="0"/>
                </a:lnTo>
                <a:lnTo>
                  <a:pt x="0" y="0"/>
                </a:lnTo>
                <a:lnTo>
                  <a:pt x="0" y="118040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42CCE0AC-73A0-3D78-66EE-F06510F7D525}"/>
              </a:ext>
            </a:extLst>
          </p:cNvPr>
          <p:cNvSpPr/>
          <p:nvPr/>
        </p:nvSpPr>
        <p:spPr>
          <a:xfrm>
            <a:off x="6348553" y="5054139"/>
            <a:ext cx="5111684" cy="39378"/>
          </a:xfrm>
          <a:custGeom>
            <a:avLst/>
            <a:gdLst>
              <a:gd name="connsiteX0" fmla="*/ 7857 w 5111684"/>
              <a:gd name="connsiteY0" fmla="*/ 39378 h 39378"/>
              <a:gd name="connsiteX1" fmla="*/ 0 w 5111684"/>
              <a:gd name="connsiteY1" fmla="*/ 31521 h 39378"/>
              <a:gd name="connsiteX2" fmla="*/ 31616 w 5111684"/>
              <a:gd name="connsiteY2" fmla="*/ 0 h 39378"/>
              <a:gd name="connsiteX3" fmla="*/ 5083571 w 5111684"/>
              <a:gd name="connsiteY3" fmla="*/ 0 h 39378"/>
              <a:gd name="connsiteX4" fmla="*/ 5111685 w 5111684"/>
              <a:gd name="connsiteY4" fmla="*/ 28114 h 39378"/>
              <a:gd name="connsiteX5" fmla="*/ 5103923 w 5111684"/>
              <a:gd name="connsiteY5" fmla="*/ 35876 h 39378"/>
              <a:gd name="connsiteX6" fmla="*/ 5079027 w 5111684"/>
              <a:gd name="connsiteY6" fmla="*/ 10980 h 39378"/>
              <a:gd name="connsiteX7" fmla="*/ 36160 w 5111684"/>
              <a:gd name="connsiteY7" fmla="*/ 10980 h 39378"/>
              <a:gd name="connsiteX8" fmla="*/ 7857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7857" y="39378"/>
                </a:moveTo>
                <a:lnTo>
                  <a:pt x="0" y="31521"/>
                </a:lnTo>
                <a:lnTo>
                  <a:pt x="31616" y="0"/>
                </a:lnTo>
                <a:lnTo>
                  <a:pt x="5083571" y="0"/>
                </a:lnTo>
                <a:lnTo>
                  <a:pt x="5111685" y="28114"/>
                </a:lnTo>
                <a:lnTo>
                  <a:pt x="5103923" y="35876"/>
                </a:lnTo>
                <a:lnTo>
                  <a:pt x="5079027" y="10980"/>
                </a:lnTo>
                <a:lnTo>
                  <a:pt x="36160" y="10980"/>
                </a:lnTo>
                <a:lnTo>
                  <a:pt x="7857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5CBD05D-071D-AD4A-ED65-8754993EF304}"/>
              </a:ext>
            </a:extLst>
          </p:cNvPr>
          <p:cNvSpPr/>
          <p:nvPr/>
        </p:nvSpPr>
        <p:spPr>
          <a:xfrm>
            <a:off x="6348553" y="5902947"/>
            <a:ext cx="5111684" cy="39378"/>
          </a:xfrm>
          <a:custGeom>
            <a:avLst/>
            <a:gdLst>
              <a:gd name="connsiteX0" fmla="*/ 5080163 w 5111684"/>
              <a:gd name="connsiteY0" fmla="*/ 39378 h 39378"/>
              <a:gd name="connsiteX1" fmla="*/ 28114 w 5111684"/>
              <a:gd name="connsiteY1" fmla="*/ 39378 h 39378"/>
              <a:gd name="connsiteX2" fmla="*/ 0 w 5111684"/>
              <a:gd name="connsiteY2" fmla="*/ 11359 h 39378"/>
              <a:gd name="connsiteX3" fmla="*/ 7857 w 5111684"/>
              <a:gd name="connsiteY3" fmla="*/ 3502 h 39378"/>
              <a:gd name="connsiteX4" fmla="*/ 32752 w 5111684"/>
              <a:gd name="connsiteY4" fmla="*/ 28398 h 39378"/>
              <a:gd name="connsiteX5" fmla="*/ 5075620 w 5111684"/>
              <a:gd name="connsiteY5" fmla="*/ 28398 h 39378"/>
              <a:gd name="connsiteX6" fmla="*/ 5103923 w 5111684"/>
              <a:gd name="connsiteY6" fmla="*/ 0 h 39378"/>
              <a:gd name="connsiteX7" fmla="*/ 5111685 w 5111684"/>
              <a:gd name="connsiteY7" fmla="*/ 7857 h 39378"/>
              <a:gd name="connsiteX8" fmla="*/ 5080163 w 5111684"/>
              <a:gd name="connsiteY8" fmla="*/ 39378 h 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684" h="39378">
                <a:moveTo>
                  <a:pt x="5080163" y="39378"/>
                </a:moveTo>
                <a:lnTo>
                  <a:pt x="28114" y="39378"/>
                </a:lnTo>
                <a:lnTo>
                  <a:pt x="0" y="11359"/>
                </a:lnTo>
                <a:lnTo>
                  <a:pt x="7857" y="3502"/>
                </a:lnTo>
                <a:lnTo>
                  <a:pt x="32752" y="28398"/>
                </a:lnTo>
                <a:lnTo>
                  <a:pt x="5075620" y="28398"/>
                </a:lnTo>
                <a:lnTo>
                  <a:pt x="5103923" y="0"/>
                </a:lnTo>
                <a:lnTo>
                  <a:pt x="5111685" y="7857"/>
                </a:lnTo>
                <a:lnTo>
                  <a:pt x="5080163" y="39378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3170176C-A5BD-E671-A1A5-F0FBA3C949C9}"/>
              </a:ext>
            </a:extLst>
          </p:cNvPr>
          <p:cNvSpPr/>
          <p:nvPr/>
        </p:nvSpPr>
        <p:spPr>
          <a:xfrm>
            <a:off x="6265632" y="5195276"/>
            <a:ext cx="83583" cy="604682"/>
          </a:xfrm>
          <a:custGeom>
            <a:avLst/>
            <a:gdLst>
              <a:gd name="connsiteX0" fmla="*/ 15429 w 83583"/>
              <a:gd name="connsiteY0" fmla="*/ 604682 h 604682"/>
              <a:gd name="connsiteX1" fmla="*/ 7667 w 83583"/>
              <a:gd name="connsiteY1" fmla="*/ 596825 h 604682"/>
              <a:gd name="connsiteX2" fmla="*/ 72604 w 83583"/>
              <a:gd name="connsiteY2" fmla="*/ 531889 h 604682"/>
              <a:gd name="connsiteX3" fmla="*/ 72604 w 83583"/>
              <a:gd name="connsiteY3" fmla="*/ 80366 h 604682"/>
              <a:gd name="connsiteX4" fmla="*/ 0 w 83583"/>
              <a:gd name="connsiteY4" fmla="*/ 7857 h 604682"/>
              <a:gd name="connsiteX5" fmla="*/ 7857 w 83583"/>
              <a:gd name="connsiteY5" fmla="*/ 0 h 604682"/>
              <a:gd name="connsiteX6" fmla="*/ 83584 w 83583"/>
              <a:gd name="connsiteY6" fmla="*/ 75822 h 604682"/>
              <a:gd name="connsiteX7" fmla="*/ 83584 w 83583"/>
              <a:gd name="connsiteY7" fmla="*/ 536433 h 604682"/>
              <a:gd name="connsiteX8" fmla="*/ 15429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15429" y="604682"/>
                </a:moveTo>
                <a:lnTo>
                  <a:pt x="7667" y="596825"/>
                </a:lnTo>
                <a:lnTo>
                  <a:pt x="72604" y="531889"/>
                </a:lnTo>
                <a:lnTo>
                  <a:pt x="72604" y="80366"/>
                </a:lnTo>
                <a:lnTo>
                  <a:pt x="0" y="7857"/>
                </a:lnTo>
                <a:lnTo>
                  <a:pt x="7857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3DDA8E9-C457-BA98-012D-802E1793BC11}"/>
              </a:ext>
            </a:extLst>
          </p:cNvPr>
          <p:cNvSpPr/>
          <p:nvPr/>
        </p:nvSpPr>
        <p:spPr>
          <a:xfrm>
            <a:off x="11581212" y="5195276"/>
            <a:ext cx="83584" cy="604682"/>
          </a:xfrm>
          <a:custGeom>
            <a:avLst/>
            <a:gdLst>
              <a:gd name="connsiteX0" fmla="*/ 15429 w 83584"/>
              <a:gd name="connsiteY0" fmla="*/ 604682 h 604682"/>
              <a:gd name="connsiteX1" fmla="*/ 7573 w 83584"/>
              <a:gd name="connsiteY1" fmla="*/ 596825 h 604682"/>
              <a:gd name="connsiteX2" fmla="*/ 72509 w 83584"/>
              <a:gd name="connsiteY2" fmla="*/ 531889 h 604682"/>
              <a:gd name="connsiteX3" fmla="*/ 72509 w 83584"/>
              <a:gd name="connsiteY3" fmla="*/ 80366 h 604682"/>
              <a:gd name="connsiteX4" fmla="*/ 0 w 83584"/>
              <a:gd name="connsiteY4" fmla="*/ 7857 h 604682"/>
              <a:gd name="connsiteX5" fmla="*/ 7762 w 83584"/>
              <a:gd name="connsiteY5" fmla="*/ 0 h 604682"/>
              <a:gd name="connsiteX6" fmla="*/ 83584 w 83584"/>
              <a:gd name="connsiteY6" fmla="*/ 75822 h 604682"/>
              <a:gd name="connsiteX7" fmla="*/ 83584 w 83584"/>
              <a:gd name="connsiteY7" fmla="*/ 536433 h 604682"/>
              <a:gd name="connsiteX8" fmla="*/ 15429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15429" y="604682"/>
                </a:moveTo>
                <a:lnTo>
                  <a:pt x="7573" y="596825"/>
                </a:lnTo>
                <a:lnTo>
                  <a:pt x="72509" y="531889"/>
                </a:lnTo>
                <a:lnTo>
                  <a:pt x="72509" y="80366"/>
                </a:lnTo>
                <a:lnTo>
                  <a:pt x="0" y="7857"/>
                </a:lnTo>
                <a:lnTo>
                  <a:pt x="7762" y="0"/>
                </a:lnTo>
                <a:lnTo>
                  <a:pt x="83584" y="75822"/>
                </a:lnTo>
                <a:lnTo>
                  <a:pt x="83584" y="536433"/>
                </a:lnTo>
                <a:lnTo>
                  <a:pt x="15429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8CBEA92-5C12-8DEE-07F2-B5D6609DB974}"/>
              </a:ext>
            </a:extLst>
          </p:cNvPr>
          <p:cNvSpPr/>
          <p:nvPr/>
        </p:nvSpPr>
        <p:spPr>
          <a:xfrm>
            <a:off x="11426160" y="5195276"/>
            <a:ext cx="83584" cy="604682"/>
          </a:xfrm>
          <a:custGeom>
            <a:avLst/>
            <a:gdLst>
              <a:gd name="connsiteX0" fmla="*/ 75822 w 83584"/>
              <a:gd name="connsiteY0" fmla="*/ 604682 h 604682"/>
              <a:gd name="connsiteX1" fmla="*/ 0 w 83584"/>
              <a:gd name="connsiteY1" fmla="*/ 528860 h 604682"/>
              <a:gd name="connsiteX2" fmla="*/ 0 w 83584"/>
              <a:gd name="connsiteY2" fmla="*/ 68155 h 604682"/>
              <a:gd name="connsiteX3" fmla="*/ 68249 w 83584"/>
              <a:gd name="connsiteY3" fmla="*/ 0 h 604682"/>
              <a:gd name="connsiteX4" fmla="*/ 76012 w 83584"/>
              <a:gd name="connsiteY4" fmla="*/ 7857 h 604682"/>
              <a:gd name="connsiteX5" fmla="*/ 11076 w 83584"/>
              <a:gd name="connsiteY5" fmla="*/ 72793 h 604682"/>
              <a:gd name="connsiteX6" fmla="*/ 11076 w 83584"/>
              <a:gd name="connsiteY6" fmla="*/ 524317 h 604682"/>
              <a:gd name="connsiteX7" fmla="*/ 83584 w 83584"/>
              <a:gd name="connsiteY7" fmla="*/ 596825 h 604682"/>
              <a:gd name="connsiteX8" fmla="*/ 75822 w 83584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4" h="604682">
                <a:moveTo>
                  <a:pt x="75822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249" y="0"/>
                </a:lnTo>
                <a:lnTo>
                  <a:pt x="76012" y="7857"/>
                </a:lnTo>
                <a:lnTo>
                  <a:pt x="11076" y="72793"/>
                </a:lnTo>
                <a:lnTo>
                  <a:pt x="11076" y="524317"/>
                </a:lnTo>
                <a:lnTo>
                  <a:pt x="83584" y="596825"/>
                </a:lnTo>
                <a:lnTo>
                  <a:pt x="75822" y="604682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E40E7EE-5820-6142-F61B-83AFECA80F90}"/>
              </a:ext>
            </a:extLst>
          </p:cNvPr>
          <p:cNvSpPr/>
          <p:nvPr/>
        </p:nvSpPr>
        <p:spPr>
          <a:xfrm>
            <a:off x="6131310" y="5195276"/>
            <a:ext cx="83583" cy="604682"/>
          </a:xfrm>
          <a:custGeom>
            <a:avLst/>
            <a:gdLst>
              <a:gd name="connsiteX0" fmla="*/ 75727 w 83583"/>
              <a:gd name="connsiteY0" fmla="*/ 604682 h 604682"/>
              <a:gd name="connsiteX1" fmla="*/ 0 w 83583"/>
              <a:gd name="connsiteY1" fmla="*/ 528860 h 604682"/>
              <a:gd name="connsiteX2" fmla="*/ 0 w 83583"/>
              <a:gd name="connsiteY2" fmla="*/ 68155 h 604682"/>
              <a:gd name="connsiteX3" fmla="*/ 68155 w 83583"/>
              <a:gd name="connsiteY3" fmla="*/ 0 h 604682"/>
              <a:gd name="connsiteX4" fmla="*/ 76011 w 83583"/>
              <a:gd name="connsiteY4" fmla="*/ 7857 h 604682"/>
              <a:gd name="connsiteX5" fmla="*/ 11075 w 83583"/>
              <a:gd name="connsiteY5" fmla="*/ 72793 h 604682"/>
              <a:gd name="connsiteX6" fmla="*/ 11075 w 83583"/>
              <a:gd name="connsiteY6" fmla="*/ 524317 h 604682"/>
              <a:gd name="connsiteX7" fmla="*/ 83584 w 83583"/>
              <a:gd name="connsiteY7" fmla="*/ 596825 h 604682"/>
              <a:gd name="connsiteX8" fmla="*/ 75727 w 83583"/>
              <a:gd name="connsiteY8" fmla="*/ 604682 h 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583" h="604682">
                <a:moveTo>
                  <a:pt x="75727" y="604682"/>
                </a:moveTo>
                <a:lnTo>
                  <a:pt x="0" y="528860"/>
                </a:lnTo>
                <a:lnTo>
                  <a:pt x="0" y="68155"/>
                </a:lnTo>
                <a:lnTo>
                  <a:pt x="68155" y="0"/>
                </a:lnTo>
                <a:lnTo>
                  <a:pt x="76011" y="7857"/>
                </a:lnTo>
                <a:lnTo>
                  <a:pt x="11075" y="72793"/>
                </a:lnTo>
                <a:lnTo>
                  <a:pt x="11075" y="524317"/>
                </a:lnTo>
                <a:lnTo>
                  <a:pt x="83584" y="596825"/>
                </a:lnTo>
                <a:lnTo>
                  <a:pt x="75727" y="60468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8203E5CC-2AB2-414C-BFAC-B15D3323CDBD}"/>
              </a:ext>
            </a:extLst>
          </p:cNvPr>
          <p:cNvSpPr/>
          <p:nvPr/>
        </p:nvSpPr>
        <p:spPr>
          <a:xfrm>
            <a:off x="6396735" y="5031516"/>
            <a:ext cx="5021947" cy="23096"/>
          </a:xfrm>
          <a:custGeom>
            <a:avLst/>
            <a:gdLst>
              <a:gd name="connsiteX0" fmla="*/ 0 w 5021947"/>
              <a:gd name="connsiteY0" fmla="*/ 21866 h 23096"/>
              <a:gd name="connsiteX1" fmla="*/ 21866 w 5021947"/>
              <a:gd name="connsiteY1" fmla="*/ 0 h 23096"/>
              <a:gd name="connsiteX2" fmla="*/ 4998946 w 5021947"/>
              <a:gd name="connsiteY2" fmla="*/ 0 h 23096"/>
              <a:gd name="connsiteX3" fmla="*/ 5021948 w 5021947"/>
              <a:gd name="connsiteY3" fmla="*/ 23097 h 23096"/>
              <a:gd name="connsiteX4" fmla="*/ 0 w 5021947"/>
              <a:gd name="connsiteY4" fmla="*/ 21866 h 2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1947" h="23096">
                <a:moveTo>
                  <a:pt x="0" y="21866"/>
                </a:moveTo>
                <a:lnTo>
                  <a:pt x="21866" y="0"/>
                </a:lnTo>
                <a:lnTo>
                  <a:pt x="4998946" y="0"/>
                </a:lnTo>
                <a:lnTo>
                  <a:pt x="5021948" y="23097"/>
                </a:lnTo>
                <a:lnTo>
                  <a:pt x="0" y="21866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D9A8FD4C-44EA-D6FA-4B00-EAD4A30DC306}"/>
              </a:ext>
            </a:extLst>
          </p:cNvPr>
          <p:cNvSpPr/>
          <p:nvPr/>
        </p:nvSpPr>
        <p:spPr>
          <a:xfrm>
            <a:off x="6334070" y="5095979"/>
            <a:ext cx="5122097" cy="807536"/>
          </a:xfrm>
          <a:custGeom>
            <a:avLst/>
            <a:gdLst>
              <a:gd name="connsiteX0" fmla="*/ 0 w 5122097"/>
              <a:gd name="connsiteY0" fmla="*/ 118892 h 807536"/>
              <a:gd name="connsiteX1" fmla="*/ 39567 w 5122097"/>
              <a:gd name="connsiteY1" fmla="*/ 158459 h 807536"/>
              <a:gd name="connsiteX2" fmla="*/ 39567 w 5122097"/>
              <a:gd name="connsiteY2" fmla="*/ 657407 h 807536"/>
              <a:gd name="connsiteX3" fmla="*/ 9182 w 5122097"/>
              <a:gd name="connsiteY3" fmla="*/ 687793 h 807536"/>
              <a:gd name="connsiteX4" fmla="*/ 81501 w 5122097"/>
              <a:gd name="connsiteY4" fmla="*/ 760112 h 807536"/>
              <a:gd name="connsiteX5" fmla="*/ 81501 w 5122097"/>
              <a:gd name="connsiteY5" fmla="*/ 807536 h 807536"/>
              <a:gd name="connsiteX6" fmla="*/ 5049210 w 5122097"/>
              <a:gd name="connsiteY6" fmla="*/ 807536 h 807536"/>
              <a:gd name="connsiteX7" fmla="*/ 5049210 w 5122097"/>
              <a:gd name="connsiteY7" fmla="*/ 759639 h 807536"/>
              <a:gd name="connsiteX8" fmla="*/ 5122097 w 5122097"/>
              <a:gd name="connsiteY8" fmla="*/ 686752 h 807536"/>
              <a:gd name="connsiteX9" fmla="*/ 5068993 w 5122097"/>
              <a:gd name="connsiteY9" fmla="*/ 633553 h 807536"/>
              <a:gd name="connsiteX10" fmla="*/ 5068993 w 5122097"/>
              <a:gd name="connsiteY10" fmla="*/ 154768 h 807536"/>
              <a:gd name="connsiteX11" fmla="*/ 5113673 w 5122097"/>
              <a:gd name="connsiteY11" fmla="*/ 110089 h 807536"/>
              <a:gd name="connsiteX12" fmla="*/ 5046275 w 5122097"/>
              <a:gd name="connsiteY12" fmla="*/ 42597 h 807536"/>
              <a:gd name="connsiteX13" fmla="*/ 5046275 w 5122097"/>
              <a:gd name="connsiteY13" fmla="*/ 0 h 807536"/>
              <a:gd name="connsiteX14" fmla="*/ 82921 w 5122097"/>
              <a:gd name="connsiteY14" fmla="*/ 0 h 807536"/>
              <a:gd name="connsiteX15" fmla="*/ 82921 w 5122097"/>
              <a:gd name="connsiteY15" fmla="*/ 41461 h 807536"/>
              <a:gd name="connsiteX16" fmla="*/ 0 w 5122097"/>
              <a:gd name="connsiteY16" fmla="*/ 118892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2097" h="807536">
                <a:moveTo>
                  <a:pt x="0" y="118892"/>
                </a:moveTo>
                <a:lnTo>
                  <a:pt x="39567" y="158459"/>
                </a:lnTo>
                <a:lnTo>
                  <a:pt x="39567" y="657407"/>
                </a:lnTo>
                <a:lnTo>
                  <a:pt x="9182" y="687793"/>
                </a:lnTo>
                <a:lnTo>
                  <a:pt x="81501" y="760112"/>
                </a:lnTo>
                <a:lnTo>
                  <a:pt x="81501" y="807536"/>
                </a:lnTo>
                <a:lnTo>
                  <a:pt x="5049210" y="807536"/>
                </a:lnTo>
                <a:lnTo>
                  <a:pt x="5049210" y="759639"/>
                </a:lnTo>
                <a:lnTo>
                  <a:pt x="5122097" y="686752"/>
                </a:lnTo>
                <a:lnTo>
                  <a:pt x="5068993" y="633553"/>
                </a:lnTo>
                <a:lnTo>
                  <a:pt x="5068993" y="154768"/>
                </a:lnTo>
                <a:lnTo>
                  <a:pt x="5113673" y="110089"/>
                </a:lnTo>
                <a:lnTo>
                  <a:pt x="5046275" y="42597"/>
                </a:lnTo>
                <a:lnTo>
                  <a:pt x="5046275" y="0"/>
                </a:lnTo>
                <a:lnTo>
                  <a:pt x="82921" y="0"/>
                </a:lnTo>
                <a:lnTo>
                  <a:pt x="82921" y="41461"/>
                </a:lnTo>
                <a:lnTo>
                  <a:pt x="0" y="118892"/>
                </a:lnTo>
                <a:close/>
              </a:path>
            </a:pathLst>
          </a:custGeom>
          <a:solidFill>
            <a:srgbClr val="2D2B54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0B1568-5CDD-7E4B-B947-D20A5F4E6AB0}"/>
              </a:ext>
            </a:extLst>
          </p:cNvPr>
          <p:cNvSpPr/>
          <p:nvPr/>
        </p:nvSpPr>
        <p:spPr>
          <a:xfrm>
            <a:off x="6163211" y="5624555"/>
            <a:ext cx="5558475" cy="481909"/>
          </a:xfrm>
          <a:custGeom>
            <a:avLst/>
            <a:gdLst>
              <a:gd name="connsiteX0" fmla="*/ 4303202 w 5558475"/>
              <a:gd name="connsiteY0" fmla="*/ 481909 h 481909"/>
              <a:gd name="connsiteX1" fmla="*/ 120974 w 5558475"/>
              <a:gd name="connsiteY1" fmla="*/ 481909 h 481909"/>
              <a:gd name="connsiteX2" fmla="*/ 0 w 5558475"/>
              <a:gd name="connsiteY2" fmla="*/ 360935 h 481909"/>
              <a:gd name="connsiteX3" fmla="*/ 46478 w 5558475"/>
              <a:gd name="connsiteY3" fmla="*/ 314457 h 481909"/>
              <a:gd name="connsiteX4" fmla="*/ 56890 w 5558475"/>
              <a:gd name="connsiteY4" fmla="*/ 324965 h 481909"/>
              <a:gd name="connsiteX5" fmla="*/ 20920 w 5558475"/>
              <a:gd name="connsiteY5" fmla="*/ 360935 h 481909"/>
              <a:gd name="connsiteX6" fmla="*/ 127127 w 5558475"/>
              <a:gd name="connsiteY6" fmla="*/ 467142 h 481909"/>
              <a:gd name="connsiteX7" fmla="*/ 4297143 w 5558475"/>
              <a:gd name="connsiteY7" fmla="*/ 467142 h 481909"/>
              <a:gd name="connsiteX8" fmla="*/ 4369842 w 5558475"/>
              <a:gd name="connsiteY8" fmla="*/ 394444 h 481909"/>
              <a:gd name="connsiteX9" fmla="*/ 5289928 w 5558475"/>
              <a:gd name="connsiteY9" fmla="*/ 394444 h 481909"/>
              <a:gd name="connsiteX10" fmla="*/ 5314444 w 5558475"/>
              <a:gd name="connsiteY10" fmla="*/ 370117 h 481909"/>
              <a:gd name="connsiteX11" fmla="*/ 5373228 w 5558475"/>
              <a:gd name="connsiteY11" fmla="*/ 370117 h 481909"/>
              <a:gd name="connsiteX12" fmla="*/ 5489469 w 5558475"/>
              <a:gd name="connsiteY12" fmla="*/ 253876 h 481909"/>
              <a:gd name="connsiteX13" fmla="*/ 5489469 w 5558475"/>
              <a:gd name="connsiteY13" fmla="*/ 222638 h 481909"/>
              <a:gd name="connsiteX14" fmla="*/ 5543709 w 5558475"/>
              <a:gd name="connsiteY14" fmla="*/ 168493 h 481909"/>
              <a:gd name="connsiteX15" fmla="*/ 5543709 w 5558475"/>
              <a:gd name="connsiteY15" fmla="*/ 0 h 481909"/>
              <a:gd name="connsiteX16" fmla="*/ 5558476 w 5558475"/>
              <a:gd name="connsiteY16" fmla="*/ 0 h 481909"/>
              <a:gd name="connsiteX17" fmla="*/ 5558476 w 5558475"/>
              <a:gd name="connsiteY17" fmla="*/ 174551 h 481909"/>
              <a:gd name="connsiteX18" fmla="*/ 5504236 w 5558475"/>
              <a:gd name="connsiteY18" fmla="*/ 228791 h 481909"/>
              <a:gd name="connsiteX19" fmla="*/ 5504236 w 5558475"/>
              <a:gd name="connsiteY19" fmla="*/ 259934 h 481909"/>
              <a:gd name="connsiteX20" fmla="*/ 5379380 w 5558475"/>
              <a:gd name="connsiteY20" fmla="*/ 384884 h 481909"/>
              <a:gd name="connsiteX21" fmla="*/ 5320503 w 5558475"/>
              <a:gd name="connsiteY21" fmla="*/ 384884 h 481909"/>
              <a:gd name="connsiteX22" fmla="*/ 5295986 w 5558475"/>
              <a:gd name="connsiteY22" fmla="*/ 409211 h 481909"/>
              <a:gd name="connsiteX23" fmla="*/ 4375900 w 5558475"/>
              <a:gd name="connsiteY23" fmla="*/ 409211 h 481909"/>
              <a:gd name="connsiteX24" fmla="*/ 4303202 w 5558475"/>
              <a:gd name="connsiteY24" fmla="*/ 481909 h 48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8475" h="481909">
                <a:moveTo>
                  <a:pt x="4303202" y="481909"/>
                </a:moveTo>
                <a:lnTo>
                  <a:pt x="120974" y="481909"/>
                </a:lnTo>
                <a:lnTo>
                  <a:pt x="0" y="360935"/>
                </a:lnTo>
                <a:lnTo>
                  <a:pt x="46478" y="314457"/>
                </a:lnTo>
                <a:lnTo>
                  <a:pt x="56890" y="324965"/>
                </a:lnTo>
                <a:lnTo>
                  <a:pt x="20920" y="360935"/>
                </a:lnTo>
                <a:lnTo>
                  <a:pt x="127127" y="467142"/>
                </a:lnTo>
                <a:lnTo>
                  <a:pt x="4297143" y="467142"/>
                </a:lnTo>
                <a:lnTo>
                  <a:pt x="4369842" y="394444"/>
                </a:lnTo>
                <a:lnTo>
                  <a:pt x="5289928" y="394444"/>
                </a:lnTo>
                <a:lnTo>
                  <a:pt x="5314444" y="370117"/>
                </a:lnTo>
                <a:lnTo>
                  <a:pt x="5373228" y="370117"/>
                </a:lnTo>
                <a:lnTo>
                  <a:pt x="5489469" y="253876"/>
                </a:lnTo>
                <a:lnTo>
                  <a:pt x="5489469" y="222638"/>
                </a:lnTo>
                <a:lnTo>
                  <a:pt x="5543709" y="168493"/>
                </a:lnTo>
                <a:lnTo>
                  <a:pt x="5543709" y="0"/>
                </a:lnTo>
                <a:lnTo>
                  <a:pt x="5558476" y="0"/>
                </a:lnTo>
                <a:lnTo>
                  <a:pt x="5558476" y="174551"/>
                </a:lnTo>
                <a:lnTo>
                  <a:pt x="5504236" y="228791"/>
                </a:lnTo>
                <a:lnTo>
                  <a:pt x="5504236" y="259934"/>
                </a:lnTo>
                <a:lnTo>
                  <a:pt x="5379380" y="384884"/>
                </a:lnTo>
                <a:lnTo>
                  <a:pt x="5320503" y="384884"/>
                </a:lnTo>
                <a:lnTo>
                  <a:pt x="5295986" y="409211"/>
                </a:lnTo>
                <a:lnTo>
                  <a:pt x="4375900" y="409211"/>
                </a:lnTo>
                <a:lnTo>
                  <a:pt x="4303202" y="481909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6EF28C65-D3DF-67C7-4268-5DC1355524AA}"/>
              </a:ext>
            </a:extLst>
          </p:cNvPr>
          <p:cNvSpPr/>
          <p:nvPr/>
        </p:nvSpPr>
        <p:spPr>
          <a:xfrm>
            <a:off x="10549523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495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495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DF4B0F3-54A0-C609-4511-D2143071EC60}"/>
              </a:ext>
            </a:extLst>
          </p:cNvPr>
          <p:cNvSpPr/>
          <p:nvPr/>
        </p:nvSpPr>
        <p:spPr>
          <a:xfrm>
            <a:off x="10734865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AD18E0A-5B93-BE76-AD3E-D0398B32B1C1}"/>
              </a:ext>
            </a:extLst>
          </p:cNvPr>
          <p:cNvSpPr/>
          <p:nvPr/>
        </p:nvSpPr>
        <p:spPr>
          <a:xfrm>
            <a:off x="10920208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51406EB-D7F6-BB3F-5A4C-0451296E41F9}"/>
              </a:ext>
            </a:extLst>
          </p:cNvPr>
          <p:cNvSpPr/>
          <p:nvPr/>
        </p:nvSpPr>
        <p:spPr>
          <a:xfrm>
            <a:off x="11105550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9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9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A78A91A-42CD-FDB9-1E53-028281686024}"/>
              </a:ext>
            </a:extLst>
          </p:cNvPr>
          <p:cNvSpPr/>
          <p:nvPr/>
        </p:nvSpPr>
        <p:spPr>
          <a:xfrm>
            <a:off x="11290892" y="6069737"/>
            <a:ext cx="160068" cy="52441"/>
          </a:xfrm>
          <a:custGeom>
            <a:avLst/>
            <a:gdLst>
              <a:gd name="connsiteX0" fmla="*/ 0 w 160068"/>
              <a:gd name="connsiteY0" fmla="*/ 51495 h 52441"/>
              <a:gd name="connsiteX1" fmla="*/ 51589 w 160068"/>
              <a:gd name="connsiteY1" fmla="*/ 0 h 52441"/>
              <a:gd name="connsiteX2" fmla="*/ 160068 w 160068"/>
              <a:gd name="connsiteY2" fmla="*/ 0 h 52441"/>
              <a:gd name="connsiteX3" fmla="*/ 107533 w 160068"/>
              <a:gd name="connsiteY3" fmla="*/ 52441 h 52441"/>
              <a:gd name="connsiteX4" fmla="*/ 0 w 160068"/>
              <a:gd name="connsiteY4" fmla="*/ 51495 h 5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8" h="52441">
                <a:moveTo>
                  <a:pt x="0" y="51495"/>
                </a:moveTo>
                <a:lnTo>
                  <a:pt x="51589" y="0"/>
                </a:lnTo>
                <a:lnTo>
                  <a:pt x="160068" y="0"/>
                </a:lnTo>
                <a:lnTo>
                  <a:pt x="107533" y="52441"/>
                </a:lnTo>
                <a:lnTo>
                  <a:pt x="0" y="51495"/>
                </a:lnTo>
                <a:close/>
              </a:path>
            </a:pathLst>
          </a:custGeom>
          <a:solidFill>
            <a:schemeClr val="accent6"/>
          </a:solidFill>
          <a:ln w="94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" name="Text Placeholder 9">
            <a:extLst>
              <a:ext uri="{FF2B5EF4-FFF2-40B4-BE49-F238E27FC236}">
                <a16:creationId xmlns:a16="http://schemas.microsoft.com/office/drawing/2014/main" id="{1833FCBE-1221-8559-8C09-FF3EFB2C14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3435" y="1477061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7" name="Text Placeholder 9">
            <a:extLst>
              <a:ext uri="{FF2B5EF4-FFF2-40B4-BE49-F238E27FC236}">
                <a16:creationId xmlns:a16="http://schemas.microsoft.com/office/drawing/2014/main" id="{9DB7CCBC-4DC8-1D62-CA91-BB972FA4AA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23435" y="2401925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8" name="Text Placeholder 9">
            <a:extLst>
              <a:ext uri="{FF2B5EF4-FFF2-40B4-BE49-F238E27FC236}">
                <a16:creationId xmlns:a16="http://schemas.microsoft.com/office/drawing/2014/main" id="{1CC87A3C-3C13-A210-E901-A4FE0BF381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23435" y="3326789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9" name="Text Placeholder 9">
            <a:extLst>
              <a:ext uri="{FF2B5EF4-FFF2-40B4-BE49-F238E27FC236}">
                <a16:creationId xmlns:a16="http://schemas.microsoft.com/office/drawing/2014/main" id="{ABBF8C31-FEB0-AEE7-1F05-EC0A939C3B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23435" y="4251653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0" name="Text Placeholder 9">
            <a:extLst>
              <a:ext uri="{FF2B5EF4-FFF2-40B4-BE49-F238E27FC236}">
                <a16:creationId xmlns:a16="http://schemas.microsoft.com/office/drawing/2014/main" id="{E5A2FD84-2009-3146-75AB-B1625E10E8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23435" y="5176518"/>
            <a:ext cx="4806126" cy="202084"/>
          </a:xfrm>
        </p:spPr>
        <p:txBody>
          <a:bodyPr anchor="ctr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1" name="Text Placeholder 9">
            <a:extLst>
              <a:ext uri="{FF2B5EF4-FFF2-40B4-BE49-F238E27FC236}">
                <a16:creationId xmlns:a16="http://schemas.microsoft.com/office/drawing/2014/main" id="{E581A0B7-B864-57FE-0886-3DA980031A2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23435" y="1679145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2" name="Text Placeholder 9">
            <a:extLst>
              <a:ext uri="{FF2B5EF4-FFF2-40B4-BE49-F238E27FC236}">
                <a16:creationId xmlns:a16="http://schemas.microsoft.com/office/drawing/2014/main" id="{94F253D8-9A97-B37F-D6A5-2D7ECCC1A10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23435" y="2604009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3" name="Text Placeholder 9">
            <a:extLst>
              <a:ext uri="{FF2B5EF4-FFF2-40B4-BE49-F238E27FC236}">
                <a16:creationId xmlns:a16="http://schemas.microsoft.com/office/drawing/2014/main" id="{DAFEAB03-29CA-0D0A-505D-3B9236E543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23435" y="3528873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4" name="Text Placeholder 9">
            <a:extLst>
              <a:ext uri="{FF2B5EF4-FFF2-40B4-BE49-F238E27FC236}">
                <a16:creationId xmlns:a16="http://schemas.microsoft.com/office/drawing/2014/main" id="{856D5F44-922B-35FE-25FD-072790CD3E9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23435" y="4453737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5" name="Text Placeholder 9">
            <a:extLst>
              <a:ext uri="{FF2B5EF4-FFF2-40B4-BE49-F238E27FC236}">
                <a16:creationId xmlns:a16="http://schemas.microsoft.com/office/drawing/2014/main" id="{211F9F26-0052-9E5D-4F72-1E82D9C0B0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23435" y="5378602"/>
            <a:ext cx="4806126" cy="457492"/>
          </a:xfrm>
        </p:spPr>
        <p:txBody>
          <a:bodyPr anchor="t"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2D3500D-14D7-2C64-16F0-014FB8DE27C0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9BF8161E-9589-9F7B-0B39-28AB6E4D956C}"/>
              </a:ext>
            </a:extLst>
          </p:cNvPr>
          <p:cNvSpPr/>
          <p:nvPr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0" name="Graphic 150">
            <a:extLst>
              <a:ext uri="{FF2B5EF4-FFF2-40B4-BE49-F238E27FC236}">
                <a16:creationId xmlns:a16="http://schemas.microsoft.com/office/drawing/2014/main" id="{40535680-F9B3-3B5E-8F54-43C15B4C63FC}"/>
              </a:ext>
            </a:extLst>
          </p:cNvPr>
          <p:cNvGrpSpPr/>
          <p:nvPr/>
        </p:nvGrpSpPr>
        <p:grpSpPr>
          <a:xfrm>
            <a:off x="5910594" y="1115250"/>
            <a:ext cx="370812" cy="319774"/>
            <a:chOff x="11394073" y="229279"/>
            <a:chExt cx="198940" cy="17481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2F18B3F-F807-FBBF-C7E9-AAE207FC5EDD}"/>
                </a:ext>
              </a:extLst>
            </p:cNvPr>
            <p:cNvSpPr/>
            <p:nvPr/>
          </p:nvSpPr>
          <p:spPr>
            <a:xfrm>
              <a:off x="11412681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0D5199E-A022-3718-2FCA-EB48245F8E32}"/>
                </a:ext>
              </a:extLst>
            </p:cNvPr>
            <p:cNvSpPr/>
            <p:nvPr/>
          </p:nvSpPr>
          <p:spPr>
            <a:xfrm>
              <a:off x="11502935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EC929C6-3569-D815-B3F6-5E4D095D324D}"/>
                </a:ext>
              </a:extLst>
            </p:cNvPr>
            <p:cNvSpPr/>
            <p:nvPr/>
          </p:nvSpPr>
          <p:spPr>
            <a:xfrm>
              <a:off x="11394073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86414652-F1A0-5353-429C-4A9037C92FAB}"/>
              </a:ext>
            </a:extLst>
          </p:cNvPr>
          <p:cNvSpPr txBox="1"/>
          <p:nvPr userDrawn="1"/>
        </p:nvSpPr>
        <p:spPr>
          <a:xfrm>
            <a:off x="8230253" y="6287726"/>
            <a:ext cx="2769989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3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3CE4C5-629D-7F98-9467-9246F1B83414}"/>
              </a:ext>
            </a:extLst>
          </p:cNvPr>
          <p:cNvSpPr/>
          <p:nvPr userDrawn="1"/>
        </p:nvSpPr>
        <p:spPr>
          <a:xfrm>
            <a:off x="534071" y="1616869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50636EC-6B9E-17B4-52DC-D172F773D560}"/>
              </a:ext>
            </a:extLst>
          </p:cNvPr>
          <p:cNvSpPr/>
          <p:nvPr userDrawn="1"/>
        </p:nvSpPr>
        <p:spPr>
          <a:xfrm>
            <a:off x="530308" y="2538558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91D3B116-8F32-F609-B26B-ABA01AD83088}"/>
              </a:ext>
            </a:extLst>
          </p:cNvPr>
          <p:cNvSpPr/>
          <p:nvPr userDrawn="1"/>
        </p:nvSpPr>
        <p:spPr>
          <a:xfrm>
            <a:off x="537054" y="3461499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F0608609-4C7E-8EBD-4386-175F08959ADE}"/>
              </a:ext>
            </a:extLst>
          </p:cNvPr>
          <p:cNvSpPr/>
          <p:nvPr userDrawn="1"/>
        </p:nvSpPr>
        <p:spPr>
          <a:xfrm>
            <a:off x="534071" y="4385282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B8393151-D5CF-0737-D532-7DCC9F756D81}"/>
              </a:ext>
            </a:extLst>
          </p:cNvPr>
          <p:cNvSpPr/>
          <p:nvPr userDrawn="1"/>
        </p:nvSpPr>
        <p:spPr>
          <a:xfrm>
            <a:off x="508536" y="5298676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F2325FD-975B-7DD7-1C84-03A6F372FA62}"/>
              </a:ext>
            </a:extLst>
          </p:cNvPr>
          <p:cNvSpPr/>
          <p:nvPr userDrawn="1"/>
        </p:nvSpPr>
        <p:spPr>
          <a:xfrm>
            <a:off x="11506679" y="1616869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AF92917B-420B-A678-AA43-F2BD2AB951CB}"/>
              </a:ext>
            </a:extLst>
          </p:cNvPr>
          <p:cNvSpPr/>
          <p:nvPr userDrawn="1"/>
        </p:nvSpPr>
        <p:spPr>
          <a:xfrm>
            <a:off x="11502916" y="2538558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F6ADE61-983F-1E5F-2E13-0529F0EC104F}"/>
              </a:ext>
            </a:extLst>
          </p:cNvPr>
          <p:cNvSpPr/>
          <p:nvPr userDrawn="1"/>
        </p:nvSpPr>
        <p:spPr>
          <a:xfrm>
            <a:off x="11509662" y="3461499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41E6B8A3-1208-1120-2641-EED3AD74CBD0}"/>
              </a:ext>
            </a:extLst>
          </p:cNvPr>
          <p:cNvSpPr/>
          <p:nvPr userDrawn="1"/>
        </p:nvSpPr>
        <p:spPr>
          <a:xfrm>
            <a:off x="11506679" y="4385282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F25F5D34-4558-8379-9CF3-76F06E8BB923}"/>
              </a:ext>
            </a:extLst>
          </p:cNvPr>
          <p:cNvSpPr/>
          <p:nvPr userDrawn="1"/>
        </p:nvSpPr>
        <p:spPr>
          <a:xfrm>
            <a:off x="11481144" y="5298676"/>
            <a:ext cx="153394" cy="387943"/>
          </a:xfrm>
          <a:prstGeom prst="roundRect">
            <a:avLst/>
          </a:prstGeom>
          <a:solidFill>
            <a:schemeClr val="accent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86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90" grpId="0" animBg="1"/>
      <p:bldP spid="90" grpId="1" animBg="1"/>
      <p:bldP spid="91" grpId="0" animBg="1"/>
      <p:bldP spid="91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42" grpId="0" animBg="1"/>
      <p:bldP spid="142" grpId="1" animBg="1"/>
      <p:bldP spid="169" grpId="0" animBg="1"/>
      <p:bldP spid="169" grpId="1" animBg="1"/>
      <p:bldP spid="171" grpId="0" animBg="1"/>
      <p:bldP spid="171" grpId="1" animBg="1"/>
      <p:bldP spid="172" grpId="0" animBg="1"/>
      <p:bldP spid="172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F88D2E65-D053-6067-5EC8-26646A696740}"/>
              </a:ext>
            </a:extLst>
          </p:cNvPr>
          <p:cNvSpPr/>
          <p:nvPr userDrawn="1"/>
        </p:nvSpPr>
        <p:spPr>
          <a:xfrm rot="10800000">
            <a:off x="1614027" y="473837"/>
            <a:ext cx="9962666" cy="5088157"/>
          </a:xfrm>
          <a:custGeom>
            <a:avLst/>
            <a:gdLst>
              <a:gd name="connsiteX0" fmla="*/ 6106308 w 11029709"/>
              <a:gd name="connsiteY0" fmla="*/ 5472482 h 5633120"/>
              <a:gd name="connsiteX1" fmla="*/ 6029562 w 11029709"/>
              <a:gd name="connsiteY1" fmla="*/ 5549229 h 5633120"/>
              <a:gd name="connsiteX2" fmla="*/ 5215083 w 11029709"/>
              <a:gd name="connsiteY2" fmla="*/ 5549229 h 5633120"/>
              <a:gd name="connsiteX3" fmla="*/ 5138829 w 11029709"/>
              <a:gd name="connsiteY3" fmla="*/ 5472853 h 5633120"/>
              <a:gd name="connsiteX4" fmla="*/ 4794825 w 11029709"/>
              <a:gd name="connsiteY4" fmla="*/ 5438798 h 5633120"/>
              <a:gd name="connsiteX5" fmla="*/ 6106308 w 11029709"/>
              <a:gd name="connsiteY5" fmla="*/ 5438798 h 5633120"/>
              <a:gd name="connsiteX6" fmla="*/ 6106308 w 11029709"/>
              <a:gd name="connsiteY6" fmla="*/ 5472482 h 5633120"/>
              <a:gd name="connsiteX7" fmla="*/ 4794825 w 11029709"/>
              <a:gd name="connsiteY7" fmla="*/ 5472482 h 5633120"/>
              <a:gd name="connsiteX8" fmla="*/ 4013785 w 11029709"/>
              <a:gd name="connsiteY8" fmla="*/ 5401656 h 5633120"/>
              <a:gd name="connsiteX9" fmla="*/ 4481422 w 11029709"/>
              <a:gd name="connsiteY9" fmla="*/ 5401656 h 5633120"/>
              <a:gd name="connsiteX10" fmla="*/ 4529050 w 11029709"/>
              <a:gd name="connsiteY10" fmla="*/ 5449283 h 5633120"/>
              <a:gd name="connsiteX11" fmla="*/ 4760401 w 11029709"/>
              <a:gd name="connsiteY11" fmla="*/ 5449283 h 5633120"/>
              <a:gd name="connsiteX12" fmla="*/ 4760401 w 11029709"/>
              <a:gd name="connsiteY12" fmla="*/ 5461869 h 5633120"/>
              <a:gd name="connsiteX13" fmla="*/ 4523744 w 11029709"/>
              <a:gd name="connsiteY13" fmla="*/ 5461869 h 5633120"/>
              <a:gd name="connsiteX14" fmla="*/ 4476240 w 11029709"/>
              <a:gd name="connsiteY14" fmla="*/ 5414365 h 5633120"/>
              <a:gd name="connsiteX15" fmla="*/ 4018967 w 11029709"/>
              <a:gd name="connsiteY15" fmla="*/ 5414365 h 5633120"/>
              <a:gd name="connsiteX16" fmla="*/ 3829197 w 11029709"/>
              <a:gd name="connsiteY16" fmla="*/ 5604134 h 5633120"/>
              <a:gd name="connsiteX17" fmla="*/ 3632764 w 11029709"/>
              <a:gd name="connsiteY17" fmla="*/ 5604134 h 5633120"/>
              <a:gd name="connsiteX18" fmla="*/ 3632764 w 11029709"/>
              <a:gd name="connsiteY18" fmla="*/ 5618942 h 5633120"/>
              <a:gd name="connsiteX19" fmla="*/ 2837163 w 11029709"/>
              <a:gd name="connsiteY19" fmla="*/ 5618942 h 5633120"/>
              <a:gd name="connsiteX20" fmla="*/ 2837163 w 11029709"/>
              <a:gd name="connsiteY20" fmla="*/ 5604134 h 5633120"/>
              <a:gd name="connsiteX21" fmla="*/ 2578903 w 11029709"/>
              <a:gd name="connsiteY21" fmla="*/ 5604134 h 5633120"/>
              <a:gd name="connsiteX22" fmla="*/ 2549916 w 11029709"/>
              <a:gd name="connsiteY22" fmla="*/ 5633120 h 5633120"/>
              <a:gd name="connsiteX23" fmla="*/ 2249591 w 11029709"/>
              <a:gd name="connsiteY23" fmla="*/ 5633120 h 5633120"/>
              <a:gd name="connsiteX24" fmla="*/ 2202951 w 11029709"/>
              <a:gd name="connsiteY24" fmla="*/ 5586480 h 5633120"/>
              <a:gd name="connsiteX25" fmla="*/ 2592609 w 11029709"/>
              <a:gd name="connsiteY25" fmla="*/ 5590429 h 5633120"/>
              <a:gd name="connsiteX26" fmla="*/ 2591611 w 11029709"/>
              <a:gd name="connsiteY26" fmla="*/ 5591426 h 5633120"/>
              <a:gd name="connsiteX27" fmla="*/ 2837163 w 11029709"/>
              <a:gd name="connsiteY27" fmla="*/ 5591426 h 5633120"/>
              <a:gd name="connsiteX28" fmla="*/ 2837163 w 11029709"/>
              <a:gd name="connsiteY28" fmla="*/ 5576743 h 5633120"/>
              <a:gd name="connsiteX29" fmla="*/ 3632764 w 11029709"/>
              <a:gd name="connsiteY29" fmla="*/ 5576743 h 5633120"/>
              <a:gd name="connsiteX30" fmla="*/ 3632764 w 11029709"/>
              <a:gd name="connsiteY30" fmla="*/ 5591426 h 5633120"/>
              <a:gd name="connsiteX31" fmla="*/ 3824014 w 11029709"/>
              <a:gd name="connsiteY31" fmla="*/ 5591426 h 5633120"/>
              <a:gd name="connsiteX32" fmla="*/ 975003 w 11029709"/>
              <a:gd name="connsiteY32" fmla="*/ 5392502 h 5633120"/>
              <a:gd name="connsiteX33" fmla="*/ 1010353 w 11029709"/>
              <a:gd name="connsiteY33" fmla="*/ 5407123 h 5633120"/>
              <a:gd name="connsiteX34" fmla="*/ 1022375 w 11029709"/>
              <a:gd name="connsiteY34" fmla="*/ 5436190 h 5633120"/>
              <a:gd name="connsiteX35" fmla="*/ 1470404 w 11029709"/>
              <a:gd name="connsiteY35" fmla="*/ 5436190 h 5633120"/>
              <a:gd name="connsiteX36" fmla="*/ 1588855 w 11029709"/>
              <a:gd name="connsiteY36" fmla="*/ 5554642 h 5633120"/>
              <a:gd name="connsiteX37" fmla="*/ 1988753 w 11029709"/>
              <a:gd name="connsiteY37" fmla="*/ 5554642 h 5633120"/>
              <a:gd name="connsiteX38" fmla="*/ 1988753 w 11029709"/>
              <a:gd name="connsiteY38" fmla="*/ 5567228 h 5633120"/>
              <a:gd name="connsiteX39" fmla="*/ 1583672 w 11029709"/>
              <a:gd name="connsiteY39" fmla="*/ 5567228 h 5633120"/>
              <a:gd name="connsiteX40" fmla="*/ 1465221 w 11029709"/>
              <a:gd name="connsiteY40" fmla="*/ 5448899 h 5633120"/>
              <a:gd name="connsiteX41" fmla="*/ 1022313 w 11029709"/>
              <a:gd name="connsiteY41" fmla="*/ 5448899 h 5633120"/>
              <a:gd name="connsiteX42" fmla="*/ 1010353 w 11029709"/>
              <a:gd name="connsiteY42" fmla="*/ 5477778 h 5633120"/>
              <a:gd name="connsiteX43" fmla="*/ 975003 w 11029709"/>
              <a:gd name="connsiteY43" fmla="*/ 5492445 h 5633120"/>
              <a:gd name="connsiteX44" fmla="*/ 925031 w 11029709"/>
              <a:gd name="connsiteY44" fmla="*/ 5442474 h 5633120"/>
              <a:gd name="connsiteX45" fmla="*/ 975003 w 11029709"/>
              <a:gd name="connsiteY45" fmla="*/ 5392502 h 5633120"/>
              <a:gd name="connsiteX46" fmla="*/ 2586281 w 11029709"/>
              <a:gd name="connsiteY46" fmla="*/ 5379281 h 5633120"/>
              <a:gd name="connsiteX47" fmla="*/ 2682689 w 11029709"/>
              <a:gd name="connsiteY47" fmla="*/ 5475690 h 5633120"/>
              <a:gd name="connsiteX48" fmla="*/ 2673790 w 11029709"/>
              <a:gd name="connsiteY48" fmla="*/ 5484590 h 5633120"/>
              <a:gd name="connsiteX49" fmla="*/ 2577381 w 11029709"/>
              <a:gd name="connsiteY49" fmla="*/ 5388181 h 5633120"/>
              <a:gd name="connsiteX50" fmla="*/ 2455039 w 11029709"/>
              <a:gd name="connsiteY50" fmla="*/ 5379239 h 5633120"/>
              <a:gd name="connsiteX51" fmla="*/ 2551448 w 11029709"/>
              <a:gd name="connsiteY51" fmla="*/ 5475648 h 5633120"/>
              <a:gd name="connsiteX52" fmla="*/ 2542549 w 11029709"/>
              <a:gd name="connsiteY52" fmla="*/ 5484547 h 5633120"/>
              <a:gd name="connsiteX53" fmla="*/ 2446140 w 11029709"/>
              <a:gd name="connsiteY53" fmla="*/ 5388138 h 5633120"/>
              <a:gd name="connsiteX54" fmla="*/ 2059847 w 11029709"/>
              <a:gd name="connsiteY54" fmla="*/ 5379222 h 5633120"/>
              <a:gd name="connsiteX55" fmla="*/ 2156256 w 11029709"/>
              <a:gd name="connsiteY55" fmla="*/ 5475631 h 5633120"/>
              <a:gd name="connsiteX56" fmla="*/ 2147356 w 11029709"/>
              <a:gd name="connsiteY56" fmla="*/ 5484531 h 5633120"/>
              <a:gd name="connsiteX57" fmla="*/ 2050947 w 11029709"/>
              <a:gd name="connsiteY57" fmla="*/ 5388122 h 5633120"/>
              <a:gd name="connsiteX58" fmla="*/ 1928081 w 11029709"/>
              <a:gd name="connsiteY58" fmla="*/ 5378963 h 5633120"/>
              <a:gd name="connsiteX59" fmla="*/ 2024490 w 11029709"/>
              <a:gd name="connsiteY59" fmla="*/ 5475372 h 5633120"/>
              <a:gd name="connsiteX60" fmla="*/ 2015591 w 11029709"/>
              <a:gd name="connsiteY60" fmla="*/ 5484271 h 5633120"/>
              <a:gd name="connsiteX61" fmla="*/ 1919182 w 11029709"/>
              <a:gd name="connsiteY61" fmla="*/ 5387862 h 5633120"/>
              <a:gd name="connsiteX62" fmla="*/ 2979967 w 11029709"/>
              <a:gd name="connsiteY62" fmla="*/ 5378953 h 5633120"/>
              <a:gd name="connsiteX63" fmla="*/ 3076376 w 11029709"/>
              <a:gd name="connsiteY63" fmla="*/ 5475362 h 5633120"/>
              <a:gd name="connsiteX64" fmla="*/ 3067478 w 11029709"/>
              <a:gd name="connsiteY64" fmla="*/ 5484261 h 5633120"/>
              <a:gd name="connsiteX65" fmla="*/ 2971069 w 11029709"/>
              <a:gd name="connsiteY65" fmla="*/ 5387852 h 5633120"/>
              <a:gd name="connsiteX66" fmla="*/ 2324045 w 11029709"/>
              <a:gd name="connsiteY66" fmla="*/ 5378950 h 5633120"/>
              <a:gd name="connsiteX67" fmla="*/ 2420454 w 11029709"/>
              <a:gd name="connsiteY67" fmla="*/ 5475359 h 5633120"/>
              <a:gd name="connsiteX68" fmla="*/ 2411554 w 11029709"/>
              <a:gd name="connsiteY68" fmla="*/ 5484259 h 5633120"/>
              <a:gd name="connsiteX69" fmla="*/ 2315145 w 11029709"/>
              <a:gd name="connsiteY69" fmla="*/ 5387850 h 5633120"/>
              <a:gd name="connsiteX70" fmla="*/ 2848849 w 11029709"/>
              <a:gd name="connsiteY70" fmla="*/ 5378909 h 5633120"/>
              <a:gd name="connsiteX71" fmla="*/ 2945258 w 11029709"/>
              <a:gd name="connsiteY71" fmla="*/ 5475318 h 5633120"/>
              <a:gd name="connsiteX72" fmla="*/ 2936359 w 11029709"/>
              <a:gd name="connsiteY72" fmla="*/ 5484218 h 5633120"/>
              <a:gd name="connsiteX73" fmla="*/ 2839950 w 11029709"/>
              <a:gd name="connsiteY73" fmla="*/ 5387809 h 5633120"/>
              <a:gd name="connsiteX74" fmla="*/ 2191945 w 11029709"/>
              <a:gd name="connsiteY74" fmla="*/ 5378901 h 5633120"/>
              <a:gd name="connsiteX75" fmla="*/ 2288354 w 11029709"/>
              <a:gd name="connsiteY75" fmla="*/ 5475310 h 5633120"/>
              <a:gd name="connsiteX76" fmla="*/ 2279455 w 11029709"/>
              <a:gd name="connsiteY76" fmla="*/ 5484209 h 5633120"/>
              <a:gd name="connsiteX77" fmla="*/ 2183046 w 11029709"/>
              <a:gd name="connsiteY77" fmla="*/ 5387800 h 5633120"/>
              <a:gd name="connsiteX78" fmla="*/ 2717608 w 11029709"/>
              <a:gd name="connsiteY78" fmla="*/ 5378867 h 5633120"/>
              <a:gd name="connsiteX79" fmla="*/ 2814017 w 11029709"/>
              <a:gd name="connsiteY79" fmla="*/ 5475276 h 5633120"/>
              <a:gd name="connsiteX80" fmla="*/ 2805118 w 11029709"/>
              <a:gd name="connsiteY80" fmla="*/ 5484176 h 5633120"/>
              <a:gd name="connsiteX81" fmla="*/ 2708709 w 11029709"/>
              <a:gd name="connsiteY81" fmla="*/ 5387767 h 5633120"/>
              <a:gd name="connsiteX82" fmla="*/ 1707554 w 11029709"/>
              <a:gd name="connsiteY82" fmla="*/ 5309599 h 5633120"/>
              <a:gd name="connsiteX83" fmla="*/ 3065801 w 11029709"/>
              <a:gd name="connsiteY83" fmla="*/ 5309599 h 5633120"/>
              <a:gd name="connsiteX84" fmla="*/ 3218061 w 11029709"/>
              <a:gd name="connsiteY84" fmla="*/ 5461860 h 5633120"/>
              <a:gd name="connsiteX85" fmla="*/ 3828827 w 11029709"/>
              <a:gd name="connsiteY85" fmla="*/ 5461860 h 5633120"/>
              <a:gd name="connsiteX86" fmla="*/ 3828827 w 11029709"/>
              <a:gd name="connsiteY86" fmla="*/ 5474569 h 5633120"/>
              <a:gd name="connsiteX87" fmla="*/ 3212878 w 11029709"/>
              <a:gd name="connsiteY87" fmla="*/ 5474569 h 5633120"/>
              <a:gd name="connsiteX88" fmla="*/ 3083195 w 11029709"/>
              <a:gd name="connsiteY88" fmla="*/ 5344885 h 5633120"/>
              <a:gd name="connsiteX89" fmla="*/ 1762598 w 11029709"/>
              <a:gd name="connsiteY89" fmla="*/ 5344885 h 5633120"/>
              <a:gd name="connsiteX90" fmla="*/ 1884122 w 11029709"/>
              <a:gd name="connsiteY90" fmla="*/ 5461243 h 5633120"/>
              <a:gd name="connsiteX91" fmla="*/ 1875361 w 11029709"/>
              <a:gd name="connsiteY91" fmla="*/ 5470375 h 5633120"/>
              <a:gd name="connsiteX92" fmla="*/ 434688 w 11029709"/>
              <a:gd name="connsiteY92" fmla="*/ 5214839 h 5633120"/>
              <a:gd name="connsiteX93" fmla="*/ 545737 w 11029709"/>
              <a:gd name="connsiteY93" fmla="*/ 5214839 h 5633120"/>
              <a:gd name="connsiteX94" fmla="*/ 616069 w 11029709"/>
              <a:gd name="connsiteY94" fmla="*/ 5285171 h 5633120"/>
              <a:gd name="connsiteX95" fmla="*/ 579546 w 11029709"/>
              <a:gd name="connsiteY95" fmla="*/ 5285540 h 5633120"/>
              <a:gd name="connsiteX96" fmla="*/ 455047 w 11029709"/>
              <a:gd name="connsiteY96" fmla="*/ 5285540 h 5633120"/>
              <a:gd name="connsiteX97" fmla="*/ 434688 w 11029709"/>
              <a:gd name="connsiteY97" fmla="*/ 5265058 h 5633120"/>
              <a:gd name="connsiteX98" fmla="*/ 8157748 w 11029709"/>
              <a:gd name="connsiteY98" fmla="*/ 5147838 h 5633120"/>
              <a:gd name="connsiteX99" fmla="*/ 8190938 w 11029709"/>
              <a:gd name="connsiteY99" fmla="*/ 5181029 h 5633120"/>
              <a:gd name="connsiteX100" fmla="*/ 8157748 w 11029709"/>
              <a:gd name="connsiteY100" fmla="*/ 5214221 h 5633120"/>
              <a:gd name="connsiteX101" fmla="*/ 8124557 w 11029709"/>
              <a:gd name="connsiteY101" fmla="*/ 5181029 h 5633120"/>
              <a:gd name="connsiteX102" fmla="*/ 8157748 w 11029709"/>
              <a:gd name="connsiteY102" fmla="*/ 5147838 h 5633120"/>
              <a:gd name="connsiteX103" fmla="*/ 7957120 w 11029709"/>
              <a:gd name="connsiteY103" fmla="*/ 5147838 h 5633120"/>
              <a:gd name="connsiteX104" fmla="*/ 7990312 w 11029709"/>
              <a:gd name="connsiteY104" fmla="*/ 5181029 h 5633120"/>
              <a:gd name="connsiteX105" fmla="*/ 7957120 w 11029709"/>
              <a:gd name="connsiteY105" fmla="*/ 5214221 h 5633120"/>
              <a:gd name="connsiteX106" fmla="*/ 7923929 w 11029709"/>
              <a:gd name="connsiteY106" fmla="*/ 5181029 h 5633120"/>
              <a:gd name="connsiteX107" fmla="*/ 7957120 w 11029709"/>
              <a:gd name="connsiteY107" fmla="*/ 5147838 h 5633120"/>
              <a:gd name="connsiteX108" fmla="*/ 7756493 w 11029709"/>
              <a:gd name="connsiteY108" fmla="*/ 5147838 h 5633120"/>
              <a:gd name="connsiteX109" fmla="*/ 7789685 w 11029709"/>
              <a:gd name="connsiteY109" fmla="*/ 5181029 h 5633120"/>
              <a:gd name="connsiteX110" fmla="*/ 7756493 w 11029709"/>
              <a:gd name="connsiteY110" fmla="*/ 5214221 h 5633120"/>
              <a:gd name="connsiteX111" fmla="*/ 7723302 w 11029709"/>
              <a:gd name="connsiteY111" fmla="*/ 5181029 h 5633120"/>
              <a:gd name="connsiteX112" fmla="*/ 7756493 w 11029709"/>
              <a:gd name="connsiteY112" fmla="*/ 5147838 h 5633120"/>
              <a:gd name="connsiteX113" fmla="*/ 7555742 w 11029709"/>
              <a:gd name="connsiteY113" fmla="*/ 5147838 h 5633120"/>
              <a:gd name="connsiteX114" fmla="*/ 7588934 w 11029709"/>
              <a:gd name="connsiteY114" fmla="*/ 5181029 h 5633120"/>
              <a:gd name="connsiteX115" fmla="*/ 7555742 w 11029709"/>
              <a:gd name="connsiteY115" fmla="*/ 5214221 h 5633120"/>
              <a:gd name="connsiteX116" fmla="*/ 7522551 w 11029709"/>
              <a:gd name="connsiteY116" fmla="*/ 5181029 h 5633120"/>
              <a:gd name="connsiteX117" fmla="*/ 7555742 w 11029709"/>
              <a:gd name="connsiteY117" fmla="*/ 5147838 h 5633120"/>
              <a:gd name="connsiteX118" fmla="*/ 7355113 w 11029709"/>
              <a:gd name="connsiteY118" fmla="*/ 5147838 h 5633120"/>
              <a:gd name="connsiteX119" fmla="*/ 7388305 w 11029709"/>
              <a:gd name="connsiteY119" fmla="*/ 5181029 h 5633120"/>
              <a:gd name="connsiteX120" fmla="*/ 7355113 w 11029709"/>
              <a:gd name="connsiteY120" fmla="*/ 5214221 h 5633120"/>
              <a:gd name="connsiteX121" fmla="*/ 7321922 w 11029709"/>
              <a:gd name="connsiteY121" fmla="*/ 5181029 h 5633120"/>
              <a:gd name="connsiteX122" fmla="*/ 7355113 w 11029709"/>
              <a:gd name="connsiteY122" fmla="*/ 5147838 h 5633120"/>
              <a:gd name="connsiteX123" fmla="*/ 5654490 w 11029709"/>
              <a:gd name="connsiteY123" fmla="*/ 5044682 h 5633120"/>
              <a:gd name="connsiteX124" fmla="*/ 6004020 w 11029709"/>
              <a:gd name="connsiteY124" fmla="*/ 5044682 h 5633120"/>
              <a:gd name="connsiteX125" fmla="*/ 5968795 w 11029709"/>
              <a:gd name="connsiteY125" fmla="*/ 5080783 h 5633120"/>
              <a:gd name="connsiteX126" fmla="*/ 5968542 w 11029709"/>
              <a:gd name="connsiteY126" fmla="*/ 5080776 h 5633120"/>
              <a:gd name="connsiteX127" fmla="*/ 5968917 w 11029709"/>
              <a:gd name="connsiteY127" fmla="*/ 5081162 h 5633120"/>
              <a:gd name="connsiteX128" fmla="*/ 5499018 w 11029709"/>
              <a:gd name="connsiteY128" fmla="*/ 5085637 h 5633120"/>
              <a:gd name="connsiteX129" fmla="*/ 5486501 w 11029709"/>
              <a:gd name="connsiteY129" fmla="*/ 5097446 h 5633120"/>
              <a:gd name="connsiteX130" fmla="*/ 4579428 w 11029709"/>
              <a:gd name="connsiteY130" fmla="*/ 5097446 h 5633120"/>
              <a:gd name="connsiteX131" fmla="*/ 4598887 w 11029709"/>
              <a:gd name="connsiteY131" fmla="*/ 5075483 h 5633120"/>
              <a:gd name="connsiteX132" fmla="*/ 5422947 w 11029709"/>
              <a:gd name="connsiteY132" fmla="*/ 5075483 h 5633120"/>
              <a:gd name="connsiteX133" fmla="*/ 5441053 w 11029709"/>
              <a:gd name="connsiteY133" fmla="*/ 5056926 h 5633120"/>
              <a:gd name="connsiteX134" fmla="*/ 5642485 w 11029709"/>
              <a:gd name="connsiteY134" fmla="*/ 5056926 h 5633120"/>
              <a:gd name="connsiteX135" fmla="*/ 4579057 w 11029709"/>
              <a:gd name="connsiteY135" fmla="*/ 5030672 h 5633120"/>
              <a:gd name="connsiteX136" fmla="*/ 5530346 w 11029709"/>
              <a:gd name="connsiteY136" fmla="*/ 5030672 h 5633120"/>
              <a:gd name="connsiteX137" fmla="*/ 5530346 w 11029709"/>
              <a:gd name="connsiteY137" fmla="*/ 5032944 h 5633120"/>
              <a:gd name="connsiteX138" fmla="*/ 4580043 w 11029709"/>
              <a:gd name="connsiteY138" fmla="*/ 5032944 h 5633120"/>
              <a:gd name="connsiteX139" fmla="*/ 4508610 w 11029709"/>
              <a:gd name="connsiteY139" fmla="*/ 5106157 h 5633120"/>
              <a:gd name="connsiteX140" fmla="*/ 4507009 w 11029709"/>
              <a:gd name="connsiteY140" fmla="*/ 5104642 h 5633120"/>
              <a:gd name="connsiteX141" fmla="*/ 201960 w 11029709"/>
              <a:gd name="connsiteY141" fmla="*/ 5025483 h 5633120"/>
              <a:gd name="connsiteX142" fmla="*/ 387886 w 11029709"/>
              <a:gd name="connsiteY142" fmla="*/ 5211409 h 5633120"/>
              <a:gd name="connsiteX143" fmla="*/ 380993 w 11029709"/>
              <a:gd name="connsiteY143" fmla="*/ 5218302 h 5633120"/>
              <a:gd name="connsiteX144" fmla="*/ 195067 w 11029709"/>
              <a:gd name="connsiteY144" fmla="*/ 5032376 h 5633120"/>
              <a:gd name="connsiteX145" fmla="*/ 5612851 w 11029709"/>
              <a:gd name="connsiteY145" fmla="*/ 5020435 h 5633120"/>
              <a:gd name="connsiteX146" fmla="*/ 5731331 w 11029709"/>
              <a:gd name="connsiteY146" fmla="*/ 5020435 h 5633120"/>
              <a:gd name="connsiteX147" fmla="*/ 5731331 w 11029709"/>
              <a:gd name="connsiteY147" fmla="*/ 5022707 h 5633120"/>
              <a:gd name="connsiteX148" fmla="*/ 5613837 w 11029709"/>
              <a:gd name="connsiteY148" fmla="*/ 5022707 h 5633120"/>
              <a:gd name="connsiteX149" fmla="*/ 5591544 w 11029709"/>
              <a:gd name="connsiteY149" fmla="*/ 5045555 h 5633120"/>
              <a:gd name="connsiteX150" fmla="*/ 5589943 w 11029709"/>
              <a:gd name="connsiteY150" fmla="*/ 5044041 h 5633120"/>
              <a:gd name="connsiteX151" fmla="*/ 5888423 w 11029709"/>
              <a:gd name="connsiteY151" fmla="*/ 5016881 h 5633120"/>
              <a:gd name="connsiteX152" fmla="*/ 5890029 w 11029709"/>
              <a:gd name="connsiteY152" fmla="*/ 5018487 h 5633120"/>
              <a:gd name="connsiteX153" fmla="*/ 5871218 w 11029709"/>
              <a:gd name="connsiteY153" fmla="*/ 5037298 h 5633120"/>
              <a:gd name="connsiteX154" fmla="*/ 5869612 w 11029709"/>
              <a:gd name="connsiteY154" fmla="*/ 5035692 h 5633120"/>
              <a:gd name="connsiteX155" fmla="*/ 5916047 w 11029709"/>
              <a:gd name="connsiteY155" fmla="*/ 5016479 h 5633120"/>
              <a:gd name="connsiteX156" fmla="*/ 5917653 w 11029709"/>
              <a:gd name="connsiteY156" fmla="*/ 5018085 h 5633120"/>
              <a:gd name="connsiteX157" fmla="*/ 5898842 w 11029709"/>
              <a:gd name="connsiteY157" fmla="*/ 5036896 h 5633120"/>
              <a:gd name="connsiteX158" fmla="*/ 5897236 w 11029709"/>
              <a:gd name="connsiteY158" fmla="*/ 5035290 h 5633120"/>
              <a:gd name="connsiteX159" fmla="*/ 5943453 w 11029709"/>
              <a:gd name="connsiteY159" fmla="*/ 5016406 h 5633120"/>
              <a:gd name="connsiteX160" fmla="*/ 5945059 w 11029709"/>
              <a:gd name="connsiteY160" fmla="*/ 5018012 h 5633120"/>
              <a:gd name="connsiteX161" fmla="*/ 5926248 w 11029709"/>
              <a:gd name="connsiteY161" fmla="*/ 5036823 h 5633120"/>
              <a:gd name="connsiteX162" fmla="*/ 5924642 w 11029709"/>
              <a:gd name="connsiteY162" fmla="*/ 5035217 h 5633120"/>
              <a:gd name="connsiteX163" fmla="*/ 5861001 w 11029709"/>
              <a:gd name="connsiteY163" fmla="*/ 5016324 h 5633120"/>
              <a:gd name="connsiteX164" fmla="*/ 5862607 w 11029709"/>
              <a:gd name="connsiteY164" fmla="*/ 5017930 h 5633120"/>
              <a:gd name="connsiteX165" fmla="*/ 5843796 w 11029709"/>
              <a:gd name="connsiteY165" fmla="*/ 5036741 h 5633120"/>
              <a:gd name="connsiteX166" fmla="*/ 5842190 w 11029709"/>
              <a:gd name="connsiteY166" fmla="*/ 5035135 h 5633120"/>
              <a:gd name="connsiteX167" fmla="*/ 5778523 w 11029709"/>
              <a:gd name="connsiteY167" fmla="*/ 5016293 h 5633120"/>
              <a:gd name="connsiteX168" fmla="*/ 5780129 w 11029709"/>
              <a:gd name="connsiteY168" fmla="*/ 5017899 h 5633120"/>
              <a:gd name="connsiteX169" fmla="*/ 5761318 w 11029709"/>
              <a:gd name="connsiteY169" fmla="*/ 5036710 h 5633120"/>
              <a:gd name="connsiteX170" fmla="*/ 5759712 w 11029709"/>
              <a:gd name="connsiteY170" fmla="*/ 5035104 h 5633120"/>
              <a:gd name="connsiteX171" fmla="*/ 5833574 w 11029709"/>
              <a:gd name="connsiteY171" fmla="*/ 5016284 h 5633120"/>
              <a:gd name="connsiteX172" fmla="*/ 5835180 w 11029709"/>
              <a:gd name="connsiteY172" fmla="*/ 5017890 h 5633120"/>
              <a:gd name="connsiteX173" fmla="*/ 5816369 w 11029709"/>
              <a:gd name="connsiteY173" fmla="*/ 5036701 h 5633120"/>
              <a:gd name="connsiteX174" fmla="*/ 5814763 w 11029709"/>
              <a:gd name="connsiteY174" fmla="*/ 5035095 h 5633120"/>
              <a:gd name="connsiteX175" fmla="*/ 5750966 w 11029709"/>
              <a:gd name="connsiteY175" fmla="*/ 5016253 h 5633120"/>
              <a:gd name="connsiteX176" fmla="*/ 5752572 w 11029709"/>
              <a:gd name="connsiteY176" fmla="*/ 5017859 h 5633120"/>
              <a:gd name="connsiteX177" fmla="*/ 5733761 w 11029709"/>
              <a:gd name="connsiteY177" fmla="*/ 5036670 h 5633120"/>
              <a:gd name="connsiteX178" fmla="*/ 5732155 w 11029709"/>
              <a:gd name="connsiteY178" fmla="*/ 5035064 h 5633120"/>
              <a:gd name="connsiteX179" fmla="*/ 5806019 w 11029709"/>
              <a:gd name="connsiteY179" fmla="*/ 5016244 h 5633120"/>
              <a:gd name="connsiteX180" fmla="*/ 5807625 w 11029709"/>
              <a:gd name="connsiteY180" fmla="*/ 5017850 h 5633120"/>
              <a:gd name="connsiteX181" fmla="*/ 5788814 w 11029709"/>
              <a:gd name="connsiteY181" fmla="*/ 5036661 h 5633120"/>
              <a:gd name="connsiteX182" fmla="*/ 5787208 w 11029709"/>
              <a:gd name="connsiteY182" fmla="*/ 5035055 h 5633120"/>
              <a:gd name="connsiteX183" fmla="*/ 5970950 w 11029709"/>
              <a:gd name="connsiteY183" fmla="*/ 5015476 h 5633120"/>
              <a:gd name="connsiteX184" fmla="*/ 5972556 w 11029709"/>
              <a:gd name="connsiteY184" fmla="*/ 5017082 h 5633120"/>
              <a:gd name="connsiteX185" fmla="*/ 5953745 w 11029709"/>
              <a:gd name="connsiteY185" fmla="*/ 5035893 h 5633120"/>
              <a:gd name="connsiteX186" fmla="*/ 5952139 w 11029709"/>
              <a:gd name="connsiteY186" fmla="*/ 5034287 h 5633120"/>
              <a:gd name="connsiteX187" fmla="*/ 5998343 w 11029709"/>
              <a:gd name="connsiteY187" fmla="*/ 5014603 h 5633120"/>
              <a:gd name="connsiteX188" fmla="*/ 5999949 w 11029709"/>
              <a:gd name="connsiteY188" fmla="*/ 5016209 h 5633120"/>
              <a:gd name="connsiteX189" fmla="*/ 5981138 w 11029709"/>
              <a:gd name="connsiteY189" fmla="*/ 5035020 h 5633120"/>
              <a:gd name="connsiteX190" fmla="*/ 5979532 w 11029709"/>
              <a:gd name="connsiteY190" fmla="*/ 5033414 h 5633120"/>
              <a:gd name="connsiteX191" fmla="*/ 6025996 w 11029709"/>
              <a:gd name="connsiteY191" fmla="*/ 5013637 h 5633120"/>
              <a:gd name="connsiteX192" fmla="*/ 6027602 w 11029709"/>
              <a:gd name="connsiteY192" fmla="*/ 5015243 h 5633120"/>
              <a:gd name="connsiteX193" fmla="*/ 6008791 w 11029709"/>
              <a:gd name="connsiteY193" fmla="*/ 5034054 h 5633120"/>
              <a:gd name="connsiteX194" fmla="*/ 6007185 w 11029709"/>
              <a:gd name="connsiteY194" fmla="*/ 5032448 h 5633120"/>
              <a:gd name="connsiteX195" fmla="*/ 10703967 w 11029709"/>
              <a:gd name="connsiteY195" fmla="*/ 4917721 h 5633120"/>
              <a:gd name="connsiteX196" fmla="*/ 10328868 w 11029709"/>
              <a:gd name="connsiteY196" fmla="*/ 5285538 h 5633120"/>
              <a:gd name="connsiteX197" fmla="*/ 10074444 w 11029709"/>
              <a:gd name="connsiteY197" fmla="*/ 5285538 h 5633120"/>
              <a:gd name="connsiteX198" fmla="*/ 10442015 w 11029709"/>
              <a:gd name="connsiteY198" fmla="*/ 4917967 h 5633120"/>
              <a:gd name="connsiteX199" fmla="*/ 10341208 w 11029709"/>
              <a:gd name="connsiteY199" fmla="*/ 4917721 h 5633120"/>
              <a:gd name="connsiteX200" fmla="*/ 9966111 w 11029709"/>
              <a:gd name="connsiteY200" fmla="*/ 5285538 h 5633120"/>
              <a:gd name="connsiteX201" fmla="*/ 9711685 w 11029709"/>
              <a:gd name="connsiteY201" fmla="*/ 5285538 h 5633120"/>
              <a:gd name="connsiteX202" fmla="*/ 10079256 w 11029709"/>
              <a:gd name="connsiteY202" fmla="*/ 4917967 h 5633120"/>
              <a:gd name="connsiteX203" fmla="*/ 9953773 w 11029709"/>
              <a:gd name="connsiteY203" fmla="*/ 4917721 h 5633120"/>
              <a:gd name="connsiteX204" fmla="*/ 9586202 w 11029709"/>
              <a:gd name="connsiteY204" fmla="*/ 5285538 h 5633120"/>
              <a:gd name="connsiteX205" fmla="*/ 9324250 w 11029709"/>
              <a:gd name="connsiteY205" fmla="*/ 5285538 h 5633120"/>
              <a:gd name="connsiteX206" fmla="*/ 9691821 w 11029709"/>
              <a:gd name="connsiteY206" fmla="*/ 4917967 h 5633120"/>
              <a:gd name="connsiteX207" fmla="*/ 9566213 w 11029709"/>
              <a:gd name="connsiteY207" fmla="*/ 4917721 h 5633120"/>
              <a:gd name="connsiteX208" fmla="*/ 9429130 w 11029709"/>
              <a:gd name="connsiteY208" fmla="*/ 5054805 h 5633120"/>
              <a:gd name="connsiteX209" fmla="*/ 7100935 w 11029709"/>
              <a:gd name="connsiteY209" fmla="*/ 5054805 h 5633120"/>
              <a:gd name="connsiteX210" fmla="*/ 6975449 w 11029709"/>
              <a:gd name="connsiteY210" fmla="*/ 5180289 h 5633120"/>
              <a:gd name="connsiteX211" fmla="*/ 7216057 w 11029709"/>
              <a:gd name="connsiteY211" fmla="*/ 5180289 h 5633120"/>
              <a:gd name="connsiteX212" fmla="*/ 7311682 w 11029709"/>
              <a:gd name="connsiteY212" fmla="*/ 5275915 h 5633120"/>
              <a:gd name="connsiteX213" fmla="*/ 7568698 w 11029709"/>
              <a:gd name="connsiteY213" fmla="*/ 5275915 h 5633120"/>
              <a:gd name="connsiteX214" fmla="*/ 7568698 w 11029709"/>
              <a:gd name="connsiteY214" fmla="*/ 5249509 h 5633120"/>
              <a:gd name="connsiteX215" fmla="*/ 8077176 w 11029709"/>
              <a:gd name="connsiteY215" fmla="*/ 5249509 h 5633120"/>
              <a:gd name="connsiteX216" fmla="*/ 8077176 w 11029709"/>
              <a:gd name="connsiteY216" fmla="*/ 5275915 h 5633120"/>
              <a:gd name="connsiteX217" fmla="*/ 9211845 w 11029709"/>
              <a:gd name="connsiteY217" fmla="*/ 5275915 h 5633120"/>
              <a:gd name="connsiteX218" fmla="*/ 9355345 w 11029709"/>
              <a:gd name="connsiteY218" fmla="*/ 5132415 h 5633120"/>
              <a:gd name="connsiteX219" fmla="*/ 9362131 w 11029709"/>
              <a:gd name="connsiteY219" fmla="*/ 5139202 h 5633120"/>
              <a:gd name="connsiteX220" fmla="*/ 9215793 w 11029709"/>
              <a:gd name="connsiteY220" fmla="*/ 5285538 h 5633120"/>
              <a:gd name="connsiteX221" fmla="*/ 7307734 w 11029709"/>
              <a:gd name="connsiteY221" fmla="*/ 5285538 h 5633120"/>
              <a:gd name="connsiteX222" fmla="*/ 7225433 w 11029709"/>
              <a:gd name="connsiteY222" fmla="*/ 5203238 h 5633120"/>
              <a:gd name="connsiteX223" fmla="*/ 6952500 w 11029709"/>
              <a:gd name="connsiteY223" fmla="*/ 5203238 h 5633120"/>
              <a:gd name="connsiteX224" fmla="*/ 6870200 w 11029709"/>
              <a:gd name="connsiteY224" fmla="*/ 5285538 h 5633120"/>
              <a:gd name="connsiteX225" fmla="*/ 6233275 w 11029709"/>
              <a:gd name="connsiteY225" fmla="*/ 5285538 h 5633120"/>
              <a:gd name="connsiteX226" fmla="*/ 6600846 w 11029709"/>
              <a:gd name="connsiteY226" fmla="*/ 4917967 h 5633120"/>
              <a:gd name="connsiteX227" fmla="*/ 4872904 w 11029709"/>
              <a:gd name="connsiteY227" fmla="*/ 4765115 h 5633120"/>
              <a:gd name="connsiteX228" fmla="*/ 4873150 w 11029709"/>
              <a:gd name="connsiteY228" fmla="*/ 4765115 h 5633120"/>
              <a:gd name="connsiteX229" fmla="*/ 4872987 w 11029709"/>
              <a:gd name="connsiteY229" fmla="*/ 4765198 h 5633120"/>
              <a:gd name="connsiteX230" fmla="*/ 1502605 w 11029709"/>
              <a:gd name="connsiteY230" fmla="*/ 4765115 h 5633120"/>
              <a:gd name="connsiteX231" fmla="*/ 2419241 w 11029709"/>
              <a:gd name="connsiteY231" fmla="*/ 4765115 h 5633120"/>
              <a:gd name="connsiteX232" fmla="*/ 2419241 w 11029709"/>
              <a:gd name="connsiteY232" fmla="*/ 4802852 h 5633120"/>
              <a:gd name="connsiteX233" fmla="*/ 1653678 w 11029709"/>
              <a:gd name="connsiteY233" fmla="*/ 4802852 h 5633120"/>
              <a:gd name="connsiteX234" fmla="*/ 1653753 w 11029709"/>
              <a:gd name="connsiteY234" fmla="*/ 4802877 h 5633120"/>
              <a:gd name="connsiteX235" fmla="*/ 1599463 w 11029709"/>
              <a:gd name="connsiteY235" fmla="*/ 4857262 h 5633120"/>
              <a:gd name="connsiteX236" fmla="*/ 1336032 w 11029709"/>
              <a:gd name="connsiteY236" fmla="*/ 4857262 h 5633120"/>
              <a:gd name="connsiteX237" fmla="*/ 1394764 w 11029709"/>
              <a:gd name="connsiteY237" fmla="*/ 4798437 h 5633120"/>
              <a:gd name="connsiteX238" fmla="*/ 1502605 w 11029709"/>
              <a:gd name="connsiteY238" fmla="*/ 4798437 h 5633120"/>
              <a:gd name="connsiteX239" fmla="*/ 369480 w 11029709"/>
              <a:gd name="connsiteY239" fmla="*/ 4760698 h 5633120"/>
              <a:gd name="connsiteX240" fmla="*/ 376722 w 11029709"/>
              <a:gd name="connsiteY240" fmla="*/ 4767939 h 5633120"/>
              <a:gd name="connsiteX241" fmla="*/ 324720 w 11029709"/>
              <a:gd name="connsiteY241" fmla="*/ 4819941 h 5633120"/>
              <a:gd name="connsiteX242" fmla="*/ 317478 w 11029709"/>
              <a:gd name="connsiteY242" fmla="*/ 4812700 h 5633120"/>
              <a:gd name="connsiteX243" fmla="*/ 2696245 w 11029709"/>
              <a:gd name="connsiteY243" fmla="*/ 4755000 h 5633120"/>
              <a:gd name="connsiteX244" fmla="*/ 2716758 w 11029709"/>
              <a:gd name="connsiteY244" fmla="*/ 4763478 h 5633120"/>
              <a:gd name="connsiteX245" fmla="*/ 2723301 w 11029709"/>
              <a:gd name="connsiteY245" fmla="*/ 4779295 h 5633120"/>
              <a:gd name="connsiteX246" fmla="*/ 3779541 w 11029709"/>
              <a:gd name="connsiteY246" fmla="*/ 4779295 h 5633120"/>
              <a:gd name="connsiteX247" fmla="*/ 3786085 w 11029709"/>
              <a:gd name="connsiteY247" fmla="*/ 4763478 h 5633120"/>
              <a:gd name="connsiteX248" fmla="*/ 3806598 w 11029709"/>
              <a:gd name="connsiteY248" fmla="*/ 4755000 h 5633120"/>
              <a:gd name="connsiteX249" fmla="*/ 3835593 w 11029709"/>
              <a:gd name="connsiteY249" fmla="*/ 4783981 h 5633120"/>
              <a:gd name="connsiteX250" fmla="*/ 3806598 w 11029709"/>
              <a:gd name="connsiteY250" fmla="*/ 4812962 h 5633120"/>
              <a:gd name="connsiteX251" fmla="*/ 3786085 w 11029709"/>
              <a:gd name="connsiteY251" fmla="*/ 4804484 h 5633120"/>
              <a:gd name="connsiteX252" fmla="*/ 3779592 w 11029709"/>
              <a:gd name="connsiteY252" fmla="*/ 4788791 h 5633120"/>
              <a:gd name="connsiteX253" fmla="*/ 2723250 w 11029709"/>
              <a:gd name="connsiteY253" fmla="*/ 4788791 h 5633120"/>
              <a:gd name="connsiteX254" fmla="*/ 2716758 w 11029709"/>
              <a:gd name="connsiteY254" fmla="*/ 4804484 h 5633120"/>
              <a:gd name="connsiteX255" fmla="*/ 2696245 w 11029709"/>
              <a:gd name="connsiteY255" fmla="*/ 4812962 h 5633120"/>
              <a:gd name="connsiteX256" fmla="*/ 2667249 w 11029709"/>
              <a:gd name="connsiteY256" fmla="*/ 4783981 h 5633120"/>
              <a:gd name="connsiteX257" fmla="*/ 2696245 w 11029709"/>
              <a:gd name="connsiteY257" fmla="*/ 4755000 h 5633120"/>
              <a:gd name="connsiteX258" fmla="*/ 164209 w 11029709"/>
              <a:gd name="connsiteY258" fmla="*/ 4743621 h 5633120"/>
              <a:gd name="connsiteX259" fmla="*/ 164270 w 11029709"/>
              <a:gd name="connsiteY259" fmla="*/ 4743684 h 5633120"/>
              <a:gd name="connsiteX260" fmla="*/ 164209 w 11029709"/>
              <a:gd name="connsiteY260" fmla="*/ 4743744 h 5633120"/>
              <a:gd name="connsiteX261" fmla="*/ 5372987 w 11029709"/>
              <a:gd name="connsiteY261" fmla="*/ 4725034 h 5633120"/>
              <a:gd name="connsiteX262" fmla="*/ 5411607 w 11029709"/>
              <a:gd name="connsiteY262" fmla="*/ 4725034 h 5633120"/>
              <a:gd name="connsiteX263" fmla="*/ 5411607 w 11029709"/>
              <a:gd name="connsiteY263" fmla="*/ 4840219 h 5633120"/>
              <a:gd name="connsiteX264" fmla="*/ 5372987 w 11029709"/>
              <a:gd name="connsiteY264" fmla="*/ 4840219 h 5633120"/>
              <a:gd name="connsiteX265" fmla="*/ 3996365 w 11029709"/>
              <a:gd name="connsiteY265" fmla="*/ 4725032 h 5633120"/>
              <a:gd name="connsiteX266" fmla="*/ 4458571 w 11029709"/>
              <a:gd name="connsiteY266" fmla="*/ 4725032 h 5633120"/>
              <a:gd name="connsiteX267" fmla="*/ 4498573 w 11029709"/>
              <a:gd name="connsiteY267" fmla="*/ 4765115 h 5633120"/>
              <a:gd name="connsiteX268" fmla="*/ 4872901 w 11029709"/>
              <a:gd name="connsiteY268" fmla="*/ 4765115 h 5633120"/>
              <a:gd name="connsiteX269" fmla="*/ 4872901 w 11029709"/>
              <a:gd name="connsiteY269" fmla="*/ 4765242 h 5633120"/>
              <a:gd name="connsiteX270" fmla="*/ 4872987 w 11029709"/>
              <a:gd name="connsiteY270" fmla="*/ 4765198 h 5633120"/>
              <a:gd name="connsiteX271" fmla="*/ 4874755 w 11029709"/>
              <a:gd name="connsiteY271" fmla="*/ 4766965 h 5633120"/>
              <a:gd name="connsiteX272" fmla="*/ 4920284 w 11029709"/>
              <a:gd name="connsiteY272" fmla="*/ 4812471 h 5633120"/>
              <a:gd name="connsiteX273" fmla="*/ 5153115 w 11029709"/>
              <a:gd name="connsiteY273" fmla="*/ 4812471 h 5633120"/>
              <a:gd name="connsiteX274" fmla="*/ 5180876 w 11029709"/>
              <a:gd name="connsiteY274" fmla="*/ 4840218 h 5633120"/>
              <a:gd name="connsiteX275" fmla="*/ 4855507 w 11029709"/>
              <a:gd name="connsiteY275" fmla="*/ 4840218 h 5633120"/>
              <a:gd name="connsiteX276" fmla="*/ 4818226 w 11029709"/>
              <a:gd name="connsiteY276" fmla="*/ 4802852 h 5633120"/>
              <a:gd name="connsiteX277" fmla="*/ 3956265 w 11029709"/>
              <a:gd name="connsiteY277" fmla="*/ 4802852 h 5633120"/>
              <a:gd name="connsiteX278" fmla="*/ 3956265 w 11029709"/>
              <a:gd name="connsiteY278" fmla="*/ 4765274 h 5633120"/>
              <a:gd name="connsiteX279" fmla="*/ 3956142 w 11029709"/>
              <a:gd name="connsiteY279" fmla="*/ 4765236 h 5633120"/>
              <a:gd name="connsiteX280" fmla="*/ 3956265 w 11029709"/>
              <a:gd name="connsiteY280" fmla="*/ 4765112 h 5633120"/>
              <a:gd name="connsiteX281" fmla="*/ 1119120 w 11029709"/>
              <a:gd name="connsiteY281" fmla="*/ 4725003 h 5633120"/>
              <a:gd name="connsiteX282" fmla="*/ 1157740 w 11029709"/>
              <a:gd name="connsiteY282" fmla="*/ 4725003 h 5633120"/>
              <a:gd name="connsiteX283" fmla="*/ 1157740 w 11029709"/>
              <a:gd name="connsiteY283" fmla="*/ 4840187 h 5633120"/>
              <a:gd name="connsiteX284" fmla="*/ 1119120 w 11029709"/>
              <a:gd name="connsiteY284" fmla="*/ 4840187 h 5633120"/>
              <a:gd name="connsiteX285" fmla="*/ 5829676 w 11029709"/>
              <a:gd name="connsiteY285" fmla="*/ 4724996 h 5633120"/>
              <a:gd name="connsiteX286" fmla="*/ 5868296 w 11029709"/>
              <a:gd name="connsiteY286" fmla="*/ 4724996 h 5633120"/>
              <a:gd name="connsiteX287" fmla="*/ 5868296 w 11029709"/>
              <a:gd name="connsiteY287" fmla="*/ 4840180 h 5633120"/>
              <a:gd name="connsiteX288" fmla="*/ 5829676 w 11029709"/>
              <a:gd name="connsiteY288" fmla="*/ 4840180 h 5633120"/>
              <a:gd name="connsiteX289" fmla="*/ 5601256 w 11029709"/>
              <a:gd name="connsiteY289" fmla="*/ 4724991 h 5633120"/>
              <a:gd name="connsiteX290" fmla="*/ 5639876 w 11029709"/>
              <a:gd name="connsiteY290" fmla="*/ 4724991 h 5633120"/>
              <a:gd name="connsiteX291" fmla="*/ 5639876 w 11029709"/>
              <a:gd name="connsiteY291" fmla="*/ 4840175 h 5633120"/>
              <a:gd name="connsiteX292" fmla="*/ 5601256 w 11029709"/>
              <a:gd name="connsiteY292" fmla="*/ 4840175 h 5633120"/>
              <a:gd name="connsiteX293" fmla="*/ 435184 w 11029709"/>
              <a:gd name="connsiteY293" fmla="*/ 4676129 h 5633120"/>
              <a:gd name="connsiteX294" fmla="*/ 883327 w 11029709"/>
              <a:gd name="connsiteY294" fmla="*/ 5135377 h 5633120"/>
              <a:gd name="connsiteX295" fmla="*/ 4422826 w 11029709"/>
              <a:gd name="connsiteY295" fmla="*/ 5135377 h 5633120"/>
              <a:gd name="connsiteX296" fmla="*/ 4425111 w 11029709"/>
              <a:gd name="connsiteY296" fmla="*/ 5133040 h 5633120"/>
              <a:gd name="connsiteX297" fmla="*/ 4459595 w 11029709"/>
              <a:gd name="connsiteY297" fmla="*/ 5133040 h 5633120"/>
              <a:gd name="connsiteX298" fmla="*/ 4457310 w 11029709"/>
              <a:gd name="connsiteY298" fmla="*/ 5135377 h 5633120"/>
              <a:gd name="connsiteX299" fmla="*/ 4484282 w 11029709"/>
              <a:gd name="connsiteY299" fmla="*/ 5135377 h 5633120"/>
              <a:gd name="connsiteX300" fmla="*/ 4486567 w 11029709"/>
              <a:gd name="connsiteY300" fmla="*/ 5133040 h 5633120"/>
              <a:gd name="connsiteX301" fmla="*/ 4521051 w 11029709"/>
              <a:gd name="connsiteY301" fmla="*/ 5133040 h 5633120"/>
              <a:gd name="connsiteX302" fmla="*/ 4518771 w 11029709"/>
              <a:gd name="connsiteY302" fmla="*/ 5135377 h 5633120"/>
              <a:gd name="connsiteX303" fmla="*/ 4545744 w 11029709"/>
              <a:gd name="connsiteY303" fmla="*/ 5135377 h 5633120"/>
              <a:gd name="connsiteX304" fmla="*/ 4548024 w 11029709"/>
              <a:gd name="connsiteY304" fmla="*/ 5133040 h 5633120"/>
              <a:gd name="connsiteX305" fmla="*/ 4582508 w 11029709"/>
              <a:gd name="connsiteY305" fmla="*/ 5133040 h 5633120"/>
              <a:gd name="connsiteX306" fmla="*/ 4580228 w 11029709"/>
              <a:gd name="connsiteY306" fmla="*/ 5135377 h 5633120"/>
              <a:gd name="connsiteX307" fmla="*/ 4607200 w 11029709"/>
              <a:gd name="connsiteY307" fmla="*/ 5135377 h 5633120"/>
              <a:gd name="connsiteX308" fmla="*/ 4609480 w 11029709"/>
              <a:gd name="connsiteY308" fmla="*/ 5133040 h 5633120"/>
              <a:gd name="connsiteX309" fmla="*/ 4644088 w 11029709"/>
              <a:gd name="connsiteY309" fmla="*/ 5133040 h 5633120"/>
              <a:gd name="connsiteX310" fmla="*/ 4641803 w 11029709"/>
              <a:gd name="connsiteY310" fmla="*/ 5135377 h 5633120"/>
              <a:gd name="connsiteX311" fmla="*/ 4668776 w 11029709"/>
              <a:gd name="connsiteY311" fmla="*/ 5135377 h 5633120"/>
              <a:gd name="connsiteX312" fmla="*/ 4671061 w 11029709"/>
              <a:gd name="connsiteY312" fmla="*/ 5133040 h 5633120"/>
              <a:gd name="connsiteX313" fmla="*/ 4705545 w 11029709"/>
              <a:gd name="connsiteY313" fmla="*/ 5133040 h 5633120"/>
              <a:gd name="connsiteX314" fmla="*/ 4703265 w 11029709"/>
              <a:gd name="connsiteY314" fmla="*/ 5135377 h 5633120"/>
              <a:gd name="connsiteX315" fmla="*/ 4721617 w 11029709"/>
              <a:gd name="connsiteY315" fmla="*/ 5135377 h 5633120"/>
              <a:gd name="connsiteX316" fmla="*/ 4733007 w 11029709"/>
              <a:gd name="connsiteY316" fmla="*/ 5123703 h 5633120"/>
              <a:gd name="connsiteX317" fmla="*/ 4827717 w 11029709"/>
              <a:gd name="connsiteY317" fmla="*/ 5123703 h 5633120"/>
              <a:gd name="connsiteX318" fmla="*/ 4816313 w 11029709"/>
              <a:gd name="connsiteY318" fmla="*/ 5135377 h 5633120"/>
              <a:gd name="connsiteX319" fmla="*/ 4848474 w 11029709"/>
              <a:gd name="connsiteY319" fmla="*/ 5135377 h 5633120"/>
              <a:gd name="connsiteX320" fmla="*/ 4863312 w 11029709"/>
              <a:gd name="connsiteY320" fmla="*/ 5120169 h 5633120"/>
              <a:gd name="connsiteX321" fmla="*/ 5355212 w 11029709"/>
              <a:gd name="connsiteY321" fmla="*/ 5120169 h 5633120"/>
              <a:gd name="connsiteX322" fmla="*/ 5340195 w 11029709"/>
              <a:gd name="connsiteY322" fmla="*/ 5135637 h 5633120"/>
              <a:gd name="connsiteX323" fmla="*/ 5392094 w 11029709"/>
              <a:gd name="connsiteY323" fmla="*/ 5135665 h 5633120"/>
              <a:gd name="connsiteX324" fmla="*/ 5405589 w 11029709"/>
              <a:gd name="connsiteY324" fmla="*/ 5121833 h 5633120"/>
              <a:gd name="connsiteX325" fmla="*/ 5494881 w 11029709"/>
              <a:gd name="connsiteY325" fmla="*/ 5121833 h 5633120"/>
              <a:gd name="connsiteX326" fmla="*/ 5504979 w 11029709"/>
              <a:gd name="connsiteY326" fmla="*/ 5109966 h 5633120"/>
              <a:gd name="connsiteX327" fmla="*/ 5945400 w 11029709"/>
              <a:gd name="connsiteY327" fmla="*/ 5109966 h 5633120"/>
              <a:gd name="connsiteX328" fmla="*/ 5945400 w 11029709"/>
              <a:gd name="connsiteY328" fmla="*/ 5112238 h 5633120"/>
              <a:gd name="connsiteX329" fmla="*/ 5818206 w 11029709"/>
              <a:gd name="connsiteY329" fmla="*/ 5112238 h 5633120"/>
              <a:gd name="connsiteX330" fmla="*/ 5807208 w 11029709"/>
              <a:gd name="connsiteY330" fmla="*/ 5123630 h 5633120"/>
              <a:gd name="connsiteX331" fmla="*/ 5521477 w 11029709"/>
              <a:gd name="connsiteY331" fmla="*/ 5123630 h 5633120"/>
              <a:gd name="connsiteX332" fmla="*/ 5509777 w 11029709"/>
              <a:gd name="connsiteY332" fmla="*/ 5135622 h 5633120"/>
              <a:gd name="connsiteX333" fmla="*/ 5395317 w 11029709"/>
              <a:gd name="connsiteY333" fmla="*/ 5135622 h 5633120"/>
              <a:gd name="connsiteX334" fmla="*/ 5395274 w 11029709"/>
              <a:gd name="connsiteY334" fmla="*/ 5135666 h 5633120"/>
              <a:gd name="connsiteX335" fmla="*/ 6233275 w 11029709"/>
              <a:gd name="connsiteY335" fmla="*/ 5136117 h 5633120"/>
              <a:gd name="connsiteX336" fmla="*/ 6083853 w 11029709"/>
              <a:gd name="connsiteY336" fmla="*/ 5285539 h 5633120"/>
              <a:gd name="connsiteX337" fmla="*/ 883820 w 11029709"/>
              <a:gd name="connsiteY337" fmla="*/ 5285539 h 5633120"/>
              <a:gd name="connsiteX338" fmla="*/ 435184 w 11029709"/>
              <a:gd name="connsiteY338" fmla="*/ 4836656 h 5633120"/>
              <a:gd name="connsiteX339" fmla="*/ 10865604 w 11029709"/>
              <a:gd name="connsiteY339" fmla="*/ 4659598 h 5633120"/>
              <a:gd name="connsiteX340" fmla="*/ 10953703 w 11029709"/>
              <a:gd name="connsiteY340" fmla="*/ 4659598 h 5633120"/>
              <a:gd name="connsiteX341" fmla="*/ 11028229 w 11029709"/>
              <a:gd name="connsiteY341" fmla="*/ 4734124 h 5633120"/>
              <a:gd name="connsiteX342" fmla="*/ 11028229 w 11029709"/>
              <a:gd name="connsiteY342" fmla="*/ 4761762 h 5633120"/>
              <a:gd name="connsiteX343" fmla="*/ 10953703 w 11029709"/>
              <a:gd name="connsiteY343" fmla="*/ 4836287 h 5633120"/>
              <a:gd name="connsiteX344" fmla="*/ 10865604 w 11029709"/>
              <a:gd name="connsiteY344" fmla="*/ 4836287 h 5633120"/>
              <a:gd name="connsiteX345" fmla="*/ 10791078 w 11029709"/>
              <a:gd name="connsiteY345" fmla="*/ 4761762 h 5633120"/>
              <a:gd name="connsiteX346" fmla="*/ 10791078 w 11029709"/>
              <a:gd name="connsiteY346" fmla="*/ 4734124 h 5633120"/>
              <a:gd name="connsiteX347" fmla="*/ 10865604 w 11029709"/>
              <a:gd name="connsiteY347" fmla="*/ 4659598 h 5633120"/>
              <a:gd name="connsiteX348" fmla="*/ 171367 w 11029709"/>
              <a:gd name="connsiteY348" fmla="*/ 4608143 h 5633120"/>
              <a:gd name="connsiteX349" fmla="*/ 207266 w 11029709"/>
              <a:gd name="connsiteY349" fmla="*/ 4644214 h 5633120"/>
              <a:gd name="connsiteX350" fmla="*/ 235600 w 11029709"/>
              <a:gd name="connsiteY350" fmla="*/ 4672614 h 5633120"/>
              <a:gd name="connsiteX351" fmla="*/ 244291 w 11029709"/>
              <a:gd name="connsiteY351" fmla="*/ 4663944 h 5633120"/>
              <a:gd name="connsiteX352" fmla="*/ 299571 w 11029709"/>
              <a:gd name="connsiteY352" fmla="*/ 4608389 h 5633120"/>
              <a:gd name="connsiteX353" fmla="*/ 307716 w 11029709"/>
              <a:gd name="connsiteY353" fmla="*/ 4614435 h 5633120"/>
              <a:gd name="connsiteX354" fmla="*/ 249516 w 11029709"/>
              <a:gd name="connsiteY354" fmla="*/ 4672996 h 5633120"/>
              <a:gd name="connsiteX355" fmla="*/ 242734 w 11029709"/>
              <a:gd name="connsiteY355" fmla="*/ 4679764 h 5633120"/>
              <a:gd name="connsiteX356" fmla="*/ 251171 w 11029709"/>
              <a:gd name="connsiteY356" fmla="*/ 4688221 h 5633120"/>
              <a:gd name="connsiteX357" fmla="*/ 306729 w 11029709"/>
              <a:gd name="connsiteY357" fmla="*/ 4743498 h 5633120"/>
              <a:gd name="connsiteX358" fmla="*/ 300683 w 11029709"/>
              <a:gd name="connsiteY358" fmla="*/ 4751642 h 5633120"/>
              <a:gd name="connsiteX359" fmla="*/ 242119 w 11029709"/>
              <a:gd name="connsiteY359" fmla="*/ 4693446 h 5633120"/>
              <a:gd name="connsiteX360" fmla="*/ 235584 w 11029709"/>
              <a:gd name="connsiteY360" fmla="*/ 4686898 h 5633120"/>
              <a:gd name="connsiteX361" fmla="*/ 215911 w 11029709"/>
              <a:gd name="connsiteY361" fmla="*/ 4706530 h 5633120"/>
              <a:gd name="connsiteX362" fmla="*/ 171365 w 11029709"/>
              <a:gd name="connsiteY362" fmla="*/ 4750901 h 5633120"/>
              <a:gd name="connsiteX363" fmla="*/ 164270 w 11029709"/>
              <a:gd name="connsiteY363" fmla="*/ 4743684 h 5633120"/>
              <a:gd name="connsiteX364" fmla="*/ 200283 w 11029709"/>
              <a:gd name="connsiteY364" fmla="*/ 4707847 h 5633120"/>
              <a:gd name="connsiteX365" fmla="*/ 228449 w 11029709"/>
              <a:gd name="connsiteY365" fmla="*/ 4679748 h 5633120"/>
              <a:gd name="connsiteX366" fmla="*/ 208583 w 11029709"/>
              <a:gd name="connsiteY366" fmla="*/ 4659842 h 5633120"/>
              <a:gd name="connsiteX367" fmla="*/ 164209 w 11029709"/>
              <a:gd name="connsiteY367" fmla="*/ 4615299 h 5633120"/>
              <a:gd name="connsiteX368" fmla="*/ 164086 w 11029709"/>
              <a:gd name="connsiteY368" fmla="*/ 4615299 h 5633120"/>
              <a:gd name="connsiteX369" fmla="*/ 146070 w 11029709"/>
              <a:gd name="connsiteY369" fmla="*/ 4589882 h 5633120"/>
              <a:gd name="connsiteX370" fmla="*/ 146070 w 11029709"/>
              <a:gd name="connsiteY370" fmla="*/ 4769040 h 5633120"/>
              <a:gd name="connsiteX371" fmla="*/ 325237 w 11029709"/>
              <a:gd name="connsiteY371" fmla="*/ 4769040 h 5633120"/>
              <a:gd name="connsiteX372" fmla="*/ 325237 w 11029709"/>
              <a:gd name="connsiteY372" fmla="*/ 4589882 h 5633120"/>
              <a:gd name="connsiteX373" fmla="*/ 135828 w 11029709"/>
              <a:gd name="connsiteY373" fmla="*/ 4579640 h 5633120"/>
              <a:gd name="connsiteX374" fmla="*/ 335477 w 11029709"/>
              <a:gd name="connsiteY374" fmla="*/ 4579640 h 5633120"/>
              <a:gd name="connsiteX375" fmla="*/ 335477 w 11029709"/>
              <a:gd name="connsiteY375" fmla="*/ 4779280 h 5633120"/>
              <a:gd name="connsiteX376" fmla="*/ 135828 w 11029709"/>
              <a:gd name="connsiteY376" fmla="*/ 4779280 h 5633120"/>
              <a:gd name="connsiteX377" fmla="*/ 8622176 w 11029709"/>
              <a:gd name="connsiteY377" fmla="*/ 4579028 h 5633120"/>
              <a:gd name="connsiteX378" fmla="*/ 8622176 w 11029709"/>
              <a:gd name="connsiteY378" fmla="*/ 4579028 h 5633120"/>
              <a:gd name="connsiteX379" fmla="*/ 8622053 w 11029709"/>
              <a:gd name="connsiteY379" fmla="*/ 4579028 h 5633120"/>
              <a:gd name="connsiteX380" fmla="*/ 7010491 w 11029709"/>
              <a:gd name="connsiteY380" fmla="*/ 4560892 h 5633120"/>
              <a:gd name="connsiteX381" fmla="*/ 7208652 w 11029709"/>
              <a:gd name="connsiteY381" fmla="*/ 4560892 h 5633120"/>
              <a:gd name="connsiteX382" fmla="*/ 7252331 w 11029709"/>
              <a:gd name="connsiteY382" fmla="*/ 4604569 h 5633120"/>
              <a:gd name="connsiteX383" fmla="*/ 7367081 w 11029709"/>
              <a:gd name="connsiteY383" fmla="*/ 4604569 h 5633120"/>
              <a:gd name="connsiteX384" fmla="*/ 7348203 w 11029709"/>
              <a:gd name="connsiteY384" fmla="*/ 4623568 h 5633120"/>
              <a:gd name="connsiteX385" fmla="*/ 6746690 w 11029709"/>
              <a:gd name="connsiteY385" fmla="*/ 4623568 h 5633120"/>
              <a:gd name="connsiteX386" fmla="*/ 6737189 w 11029709"/>
              <a:gd name="connsiteY386" fmla="*/ 4611230 h 5633120"/>
              <a:gd name="connsiteX387" fmla="*/ 6960149 w 11029709"/>
              <a:gd name="connsiteY387" fmla="*/ 4611230 h 5633120"/>
              <a:gd name="connsiteX388" fmla="*/ 0 w 11029709"/>
              <a:gd name="connsiteY388" fmla="*/ 4553729 h 5633120"/>
              <a:gd name="connsiteX389" fmla="*/ 9748 w 11029709"/>
              <a:gd name="connsiteY389" fmla="*/ 4553729 h 5633120"/>
              <a:gd name="connsiteX390" fmla="*/ 9748 w 11029709"/>
              <a:gd name="connsiteY390" fmla="*/ 4832955 h 5633120"/>
              <a:gd name="connsiteX391" fmla="*/ 56019 w 11029709"/>
              <a:gd name="connsiteY391" fmla="*/ 4879226 h 5633120"/>
              <a:gd name="connsiteX392" fmla="*/ 49109 w 11029709"/>
              <a:gd name="connsiteY392" fmla="*/ 4886135 h 5633120"/>
              <a:gd name="connsiteX393" fmla="*/ 0 w 11029709"/>
              <a:gd name="connsiteY393" fmla="*/ 4837027 h 5633120"/>
              <a:gd name="connsiteX394" fmla="*/ 145350 w 11029709"/>
              <a:gd name="connsiteY394" fmla="*/ 4535050 h 5633120"/>
              <a:gd name="connsiteX395" fmla="*/ 152592 w 11029709"/>
              <a:gd name="connsiteY395" fmla="*/ 4542291 h 5633120"/>
              <a:gd name="connsiteX396" fmla="*/ 100590 w 11029709"/>
              <a:gd name="connsiteY396" fmla="*/ 4594293 h 5633120"/>
              <a:gd name="connsiteX397" fmla="*/ 93348 w 11029709"/>
              <a:gd name="connsiteY397" fmla="*/ 4587052 h 5633120"/>
              <a:gd name="connsiteX398" fmla="*/ 92290 w 11029709"/>
              <a:gd name="connsiteY398" fmla="*/ 4466254 h 5633120"/>
              <a:gd name="connsiteX399" fmla="*/ 176569 w 11029709"/>
              <a:gd name="connsiteY399" fmla="*/ 4466254 h 5633120"/>
              <a:gd name="connsiteX400" fmla="*/ 176569 w 11029709"/>
              <a:gd name="connsiteY400" fmla="*/ 4476495 h 5633120"/>
              <a:gd name="connsiteX401" fmla="*/ 92290 w 11029709"/>
              <a:gd name="connsiteY401" fmla="*/ 4476495 h 5633120"/>
              <a:gd name="connsiteX402" fmla="*/ 10865110 w 11029709"/>
              <a:gd name="connsiteY402" fmla="*/ 4458479 h 5633120"/>
              <a:gd name="connsiteX403" fmla="*/ 10954318 w 11029709"/>
              <a:gd name="connsiteY403" fmla="*/ 4458479 h 5633120"/>
              <a:gd name="connsiteX404" fmla="*/ 11029709 w 11029709"/>
              <a:gd name="connsiteY404" fmla="*/ 4533869 h 5633120"/>
              <a:gd name="connsiteX405" fmla="*/ 11029709 w 11029709"/>
              <a:gd name="connsiteY405" fmla="*/ 4561754 h 5633120"/>
              <a:gd name="connsiteX406" fmla="*/ 10954318 w 11029709"/>
              <a:gd name="connsiteY406" fmla="*/ 4637144 h 5633120"/>
              <a:gd name="connsiteX407" fmla="*/ 10865110 w 11029709"/>
              <a:gd name="connsiteY407" fmla="*/ 4637144 h 5633120"/>
              <a:gd name="connsiteX408" fmla="*/ 10789720 w 11029709"/>
              <a:gd name="connsiteY408" fmla="*/ 4561754 h 5633120"/>
              <a:gd name="connsiteX409" fmla="*/ 10789720 w 11029709"/>
              <a:gd name="connsiteY409" fmla="*/ 4533869 h 5633120"/>
              <a:gd name="connsiteX410" fmla="*/ 10865110 w 11029709"/>
              <a:gd name="connsiteY410" fmla="*/ 4458479 h 5633120"/>
              <a:gd name="connsiteX411" fmla="*/ 9142594 w 11029709"/>
              <a:gd name="connsiteY411" fmla="*/ 4429924 h 5633120"/>
              <a:gd name="connsiteX412" fmla="*/ 9210581 w 11029709"/>
              <a:gd name="connsiteY412" fmla="*/ 4429924 h 5633120"/>
              <a:gd name="connsiteX413" fmla="*/ 9261539 w 11029709"/>
              <a:gd name="connsiteY413" fmla="*/ 4480878 h 5633120"/>
              <a:gd name="connsiteX414" fmla="*/ 9258084 w 11029709"/>
              <a:gd name="connsiteY414" fmla="*/ 4484209 h 5633120"/>
              <a:gd name="connsiteX415" fmla="*/ 9208606 w 11029709"/>
              <a:gd name="connsiteY415" fmla="*/ 4434736 h 5633120"/>
              <a:gd name="connsiteX416" fmla="*/ 9142594 w 11029709"/>
              <a:gd name="connsiteY416" fmla="*/ 4434736 h 5633120"/>
              <a:gd name="connsiteX417" fmla="*/ 8980618 w 11029709"/>
              <a:gd name="connsiteY417" fmla="*/ 4415125 h 5633120"/>
              <a:gd name="connsiteX418" fmla="*/ 9103389 w 11029709"/>
              <a:gd name="connsiteY418" fmla="*/ 4415125 h 5633120"/>
              <a:gd name="connsiteX419" fmla="*/ 9152250 w 11029709"/>
              <a:gd name="connsiteY419" fmla="*/ 4463982 h 5633120"/>
              <a:gd name="connsiteX420" fmla="*/ 9182850 w 11029709"/>
              <a:gd name="connsiteY420" fmla="*/ 4463982 h 5633120"/>
              <a:gd name="connsiteX421" fmla="*/ 9203579 w 11029709"/>
              <a:gd name="connsiteY421" fmla="*/ 4484832 h 5633120"/>
              <a:gd name="connsiteX422" fmla="*/ 9098947 w 11029709"/>
              <a:gd name="connsiteY422" fmla="*/ 4484832 h 5633120"/>
              <a:gd name="connsiteX423" fmla="*/ 9053540 w 11029709"/>
              <a:gd name="connsiteY423" fmla="*/ 4439430 h 5633120"/>
              <a:gd name="connsiteX424" fmla="*/ 8963221 w 11029709"/>
              <a:gd name="connsiteY424" fmla="*/ 4439430 h 5633120"/>
              <a:gd name="connsiteX425" fmla="*/ 7991784 w 11029709"/>
              <a:gd name="connsiteY425" fmla="*/ 4403315 h 5633120"/>
              <a:gd name="connsiteX426" fmla="*/ 8080869 w 11029709"/>
              <a:gd name="connsiteY426" fmla="*/ 4403315 h 5633120"/>
              <a:gd name="connsiteX427" fmla="*/ 8140095 w 11029709"/>
              <a:gd name="connsiteY427" fmla="*/ 4462536 h 5633120"/>
              <a:gd name="connsiteX428" fmla="*/ 8136765 w 11029709"/>
              <a:gd name="connsiteY428" fmla="*/ 4465867 h 5633120"/>
              <a:gd name="connsiteX429" fmla="*/ 8078895 w 11029709"/>
              <a:gd name="connsiteY429" fmla="*/ 4408127 h 5633120"/>
              <a:gd name="connsiteX430" fmla="*/ 7991784 w 11029709"/>
              <a:gd name="connsiteY430" fmla="*/ 4408127 h 5633120"/>
              <a:gd name="connsiteX431" fmla="*/ 8456465 w 11029709"/>
              <a:gd name="connsiteY431" fmla="*/ 4403299 h 5633120"/>
              <a:gd name="connsiteX432" fmla="*/ 8545551 w 11029709"/>
              <a:gd name="connsiteY432" fmla="*/ 4403299 h 5633120"/>
              <a:gd name="connsiteX433" fmla="*/ 8604652 w 11029709"/>
              <a:gd name="connsiteY433" fmla="*/ 4462520 h 5633120"/>
              <a:gd name="connsiteX434" fmla="*/ 8601320 w 11029709"/>
              <a:gd name="connsiteY434" fmla="*/ 4465851 h 5633120"/>
              <a:gd name="connsiteX435" fmla="*/ 8543575 w 11029709"/>
              <a:gd name="connsiteY435" fmla="*/ 4408111 h 5633120"/>
              <a:gd name="connsiteX436" fmla="*/ 8456465 w 11029709"/>
              <a:gd name="connsiteY436" fmla="*/ 4408111 h 5633120"/>
              <a:gd name="connsiteX437" fmla="*/ 8224124 w 11029709"/>
              <a:gd name="connsiteY437" fmla="*/ 4403298 h 5633120"/>
              <a:gd name="connsiteX438" fmla="*/ 8313210 w 11029709"/>
              <a:gd name="connsiteY438" fmla="*/ 4403298 h 5633120"/>
              <a:gd name="connsiteX439" fmla="*/ 8372436 w 11029709"/>
              <a:gd name="connsiteY439" fmla="*/ 4462519 h 5633120"/>
              <a:gd name="connsiteX440" fmla="*/ 8368981 w 11029709"/>
              <a:gd name="connsiteY440" fmla="*/ 4465850 h 5633120"/>
              <a:gd name="connsiteX441" fmla="*/ 8311235 w 11029709"/>
              <a:gd name="connsiteY441" fmla="*/ 4408110 h 5633120"/>
              <a:gd name="connsiteX442" fmla="*/ 8224124 w 11029709"/>
              <a:gd name="connsiteY442" fmla="*/ 4408110 h 5633120"/>
              <a:gd name="connsiteX443" fmla="*/ 7461593 w 11029709"/>
              <a:gd name="connsiteY443" fmla="*/ 4362601 h 5633120"/>
              <a:gd name="connsiteX444" fmla="*/ 7886170 w 11029709"/>
              <a:gd name="connsiteY444" fmla="*/ 4362601 h 5633120"/>
              <a:gd name="connsiteX445" fmla="*/ 7990184 w 11029709"/>
              <a:gd name="connsiteY445" fmla="*/ 4466608 h 5633120"/>
              <a:gd name="connsiteX446" fmla="*/ 7986852 w 11029709"/>
              <a:gd name="connsiteY446" fmla="*/ 4470062 h 5633120"/>
              <a:gd name="connsiteX447" fmla="*/ 7884194 w 11029709"/>
              <a:gd name="connsiteY447" fmla="*/ 4367413 h 5633120"/>
              <a:gd name="connsiteX448" fmla="*/ 7461593 w 11029709"/>
              <a:gd name="connsiteY448" fmla="*/ 4367413 h 5633120"/>
              <a:gd name="connsiteX449" fmla="*/ 6619228 w 11029709"/>
              <a:gd name="connsiteY449" fmla="*/ 4360012 h 5633120"/>
              <a:gd name="connsiteX450" fmla="*/ 7380158 w 11029709"/>
              <a:gd name="connsiteY450" fmla="*/ 4360012 h 5633120"/>
              <a:gd name="connsiteX451" fmla="*/ 7423095 w 11029709"/>
              <a:gd name="connsiteY451" fmla="*/ 4403071 h 5633120"/>
              <a:gd name="connsiteX452" fmla="*/ 7861614 w 11029709"/>
              <a:gd name="connsiteY452" fmla="*/ 4403071 h 5633120"/>
              <a:gd name="connsiteX453" fmla="*/ 7931204 w 11029709"/>
              <a:gd name="connsiteY453" fmla="*/ 4472533 h 5633120"/>
              <a:gd name="connsiteX454" fmla="*/ 6505958 w 11029709"/>
              <a:gd name="connsiteY454" fmla="*/ 4473273 h 5633120"/>
              <a:gd name="connsiteX455" fmla="*/ 10865110 w 11029709"/>
              <a:gd name="connsiteY455" fmla="*/ 4257480 h 5633120"/>
              <a:gd name="connsiteX456" fmla="*/ 10954318 w 11029709"/>
              <a:gd name="connsiteY456" fmla="*/ 4257480 h 5633120"/>
              <a:gd name="connsiteX457" fmla="*/ 11029709 w 11029709"/>
              <a:gd name="connsiteY457" fmla="*/ 4332870 h 5633120"/>
              <a:gd name="connsiteX458" fmla="*/ 11029709 w 11029709"/>
              <a:gd name="connsiteY458" fmla="*/ 4360755 h 5633120"/>
              <a:gd name="connsiteX459" fmla="*/ 10954318 w 11029709"/>
              <a:gd name="connsiteY459" fmla="*/ 4436145 h 5633120"/>
              <a:gd name="connsiteX460" fmla="*/ 10865110 w 11029709"/>
              <a:gd name="connsiteY460" fmla="*/ 4436145 h 5633120"/>
              <a:gd name="connsiteX461" fmla="*/ 10789720 w 11029709"/>
              <a:gd name="connsiteY461" fmla="*/ 4360755 h 5633120"/>
              <a:gd name="connsiteX462" fmla="*/ 10789720 w 11029709"/>
              <a:gd name="connsiteY462" fmla="*/ 4332870 h 5633120"/>
              <a:gd name="connsiteX463" fmla="*/ 10865110 w 11029709"/>
              <a:gd name="connsiteY463" fmla="*/ 4257480 h 5633120"/>
              <a:gd name="connsiteX464" fmla="*/ 671710 w 11029709"/>
              <a:gd name="connsiteY464" fmla="*/ 4238966 h 5633120"/>
              <a:gd name="connsiteX465" fmla="*/ 726858 w 11029709"/>
              <a:gd name="connsiteY465" fmla="*/ 4294121 h 5633120"/>
              <a:gd name="connsiteX466" fmla="*/ 726858 w 11029709"/>
              <a:gd name="connsiteY466" fmla="*/ 4449218 h 5633120"/>
              <a:gd name="connsiteX467" fmla="*/ 663814 w 11029709"/>
              <a:gd name="connsiteY467" fmla="*/ 4449218 h 5633120"/>
              <a:gd name="connsiteX468" fmla="*/ 610761 w 11029709"/>
              <a:gd name="connsiteY468" fmla="*/ 4396162 h 5633120"/>
              <a:gd name="connsiteX469" fmla="*/ 671710 w 11029709"/>
              <a:gd name="connsiteY469" fmla="*/ 4396162 h 5633120"/>
              <a:gd name="connsiteX470" fmla="*/ 10542931 w 11029709"/>
              <a:gd name="connsiteY470" fmla="*/ 4056480 h 5633120"/>
              <a:gd name="connsiteX471" fmla="*/ 10542931 w 11029709"/>
              <a:gd name="connsiteY471" fmla="*/ 4118914 h 5633120"/>
              <a:gd name="connsiteX472" fmla="*/ 10544183 w 11029709"/>
              <a:gd name="connsiteY472" fmla="*/ 4120165 h 5633120"/>
              <a:gd name="connsiteX473" fmla="*/ 10544183 w 11029709"/>
              <a:gd name="connsiteY473" fmla="*/ 4057731 h 5633120"/>
              <a:gd name="connsiteX474" fmla="*/ 10865110 w 11029709"/>
              <a:gd name="connsiteY474" fmla="*/ 4056364 h 5633120"/>
              <a:gd name="connsiteX475" fmla="*/ 10954318 w 11029709"/>
              <a:gd name="connsiteY475" fmla="*/ 4056364 h 5633120"/>
              <a:gd name="connsiteX476" fmla="*/ 11029709 w 11029709"/>
              <a:gd name="connsiteY476" fmla="*/ 4131754 h 5633120"/>
              <a:gd name="connsiteX477" fmla="*/ 11029709 w 11029709"/>
              <a:gd name="connsiteY477" fmla="*/ 4159639 h 5633120"/>
              <a:gd name="connsiteX478" fmla="*/ 10954318 w 11029709"/>
              <a:gd name="connsiteY478" fmla="*/ 4235029 h 5633120"/>
              <a:gd name="connsiteX479" fmla="*/ 10865110 w 11029709"/>
              <a:gd name="connsiteY479" fmla="*/ 4235029 h 5633120"/>
              <a:gd name="connsiteX480" fmla="*/ 10789720 w 11029709"/>
              <a:gd name="connsiteY480" fmla="*/ 4159639 h 5633120"/>
              <a:gd name="connsiteX481" fmla="*/ 10789720 w 11029709"/>
              <a:gd name="connsiteY481" fmla="*/ 4131754 h 5633120"/>
              <a:gd name="connsiteX482" fmla="*/ 10865110 w 11029709"/>
              <a:gd name="connsiteY482" fmla="*/ 4056364 h 5633120"/>
              <a:gd name="connsiteX483" fmla="*/ 10416524 w 11029709"/>
              <a:gd name="connsiteY483" fmla="*/ 3953451 h 5633120"/>
              <a:gd name="connsiteX484" fmla="*/ 10462075 w 11029709"/>
              <a:gd name="connsiteY484" fmla="*/ 3998981 h 5633120"/>
              <a:gd name="connsiteX485" fmla="*/ 10462322 w 11029709"/>
              <a:gd name="connsiteY485" fmla="*/ 4416276 h 5633120"/>
              <a:gd name="connsiteX486" fmla="*/ 10416524 w 11029709"/>
              <a:gd name="connsiteY486" fmla="*/ 4370623 h 5633120"/>
              <a:gd name="connsiteX487" fmla="*/ 1605 w 11029709"/>
              <a:gd name="connsiteY487" fmla="*/ 3891017 h 5633120"/>
              <a:gd name="connsiteX488" fmla="*/ 11354 w 11029709"/>
              <a:gd name="connsiteY488" fmla="*/ 3891017 h 5633120"/>
              <a:gd name="connsiteX489" fmla="*/ 11354 w 11029709"/>
              <a:gd name="connsiteY489" fmla="*/ 4238969 h 5633120"/>
              <a:gd name="connsiteX490" fmla="*/ 1605 w 11029709"/>
              <a:gd name="connsiteY490" fmla="*/ 4238969 h 5633120"/>
              <a:gd name="connsiteX491" fmla="*/ 10865110 w 11029709"/>
              <a:gd name="connsiteY491" fmla="*/ 3855365 h 5633120"/>
              <a:gd name="connsiteX492" fmla="*/ 10954318 w 11029709"/>
              <a:gd name="connsiteY492" fmla="*/ 3855365 h 5633120"/>
              <a:gd name="connsiteX493" fmla="*/ 11029709 w 11029709"/>
              <a:gd name="connsiteY493" fmla="*/ 3930755 h 5633120"/>
              <a:gd name="connsiteX494" fmla="*/ 11029709 w 11029709"/>
              <a:gd name="connsiteY494" fmla="*/ 3958640 h 5633120"/>
              <a:gd name="connsiteX495" fmla="*/ 10954318 w 11029709"/>
              <a:gd name="connsiteY495" fmla="*/ 4034030 h 5633120"/>
              <a:gd name="connsiteX496" fmla="*/ 10865110 w 11029709"/>
              <a:gd name="connsiteY496" fmla="*/ 4034030 h 5633120"/>
              <a:gd name="connsiteX497" fmla="*/ 10789720 w 11029709"/>
              <a:gd name="connsiteY497" fmla="*/ 3958640 h 5633120"/>
              <a:gd name="connsiteX498" fmla="*/ 10789720 w 11029709"/>
              <a:gd name="connsiteY498" fmla="*/ 3930755 h 5633120"/>
              <a:gd name="connsiteX499" fmla="*/ 10865110 w 11029709"/>
              <a:gd name="connsiteY499" fmla="*/ 3855365 h 5633120"/>
              <a:gd name="connsiteX500" fmla="*/ 10865110 w 11029709"/>
              <a:gd name="connsiteY500" fmla="*/ 3654246 h 5633120"/>
              <a:gd name="connsiteX501" fmla="*/ 10954318 w 11029709"/>
              <a:gd name="connsiteY501" fmla="*/ 3654246 h 5633120"/>
              <a:gd name="connsiteX502" fmla="*/ 11029709 w 11029709"/>
              <a:gd name="connsiteY502" fmla="*/ 3729636 h 5633120"/>
              <a:gd name="connsiteX503" fmla="*/ 11029709 w 11029709"/>
              <a:gd name="connsiteY503" fmla="*/ 3757521 h 5633120"/>
              <a:gd name="connsiteX504" fmla="*/ 10954318 w 11029709"/>
              <a:gd name="connsiteY504" fmla="*/ 3832911 h 5633120"/>
              <a:gd name="connsiteX505" fmla="*/ 10865110 w 11029709"/>
              <a:gd name="connsiteY505" fmla="*/ 3832911 h 5633120"/>
              <a:gd name="connsiteX506" fmla="*/ 10789720 w 11029709"/>
              <a:gd name="connsiteY506" fmla="*/ 3757521 h 5633120"/>
              <a:gd name="connsiteX507" fmla="*/ 10789720 w 11029709"/>
              <a:gd name="connsiteY507" fmla="*/ 3729636 h 5633120"/>
              <a:gd name="connsiteX508" fmla="*/ 10865110 w 11029709"/>
              <a:gd name="connsiteY508" fmla="*/ 3654246 h 5633120"/>
              <a:gd name="connsiteX509" fmla="*/ 10387883 w 11029709"/>
              <a:gd name="connsiteY509" fmla="*/ 3650165 h 5633120"/>
              <a:gd name="connsiteX510" fmla="*/ 10401956 w 11029709"/>
              <a:gd name="connsiteY510" fmla="*/ 3664232 h 5633120"/>
              <a:gd name="connsiteX511" fmla="*/ 10401956 w 11029709"/>
              <a:gd name="connsiteY511" fmla="*/ 4221448 h 5633120"/>
              <a:gd name="connsiteX512" fmla="*/ 10387883 w 11029709"/>
              <a:gd name="connsiteY512" fmla="*/ 4237611 h 5633120"/>
              <a:gd name="connsiteX513" fmla="*/ 10387883 w 11029709"/>
              <a:gd name="connsiteY513" fmla="*/ 4169377 h 5633120"/>
              <a:gd name="connsiteX514" fmla="*/ 10378132 w 11029709"/>
              <a:gd name="connsiteY514" fmla="*/ 4159630 h 5633120"/>
              <a:gd name="connsiteX515" fmla="*/ 10378132 w 11029709"/>
              <a:gd name="connsiteY515" fmla="*/ 3739744 h 5633120"/>
              <a:gd name="connsiteX516" fmla="*/ 10387883 w 11029709"/>
              <a:gd name="connsiteY516" fmla="*/ 3729998 h 5633120"/>
              <a:gd name="connsiteX517" fmla="*/ 10416524 w 11029709"/>
              <a:gd name="connsiteY517" fmla="*/ 3490750 h 5633120"/>
              <a:gd name="connsiteX518" fmla="*/ 10462075 w 11029709"/>
              <a:gd name="connsiteY518" fmla="*/ 3536157 h 5633120"/>
              <a:gd name="connsiteX519" fmla="*/ 10462322 w 11029709"/>
              <a:gd name="connsiteY519" fmla="*/ 3953453 h 5633120"/>
              <a:gd name="connsiteX520" fmla="*/ 10416524 w 11029709"/>
              <a:gd name="connsiteY520" fmla="*/ 3907799 h 5633120"/>
              <a:gd name="connsiteX521" fmla="*/ 10865110 w 11029709"/>
              <a:gd name="connsiteY521" fmla="*/ 3453250 h 5633120"/>
              <a:gd name="connsiteX522" fmla="*/ 10954318 w 11029709"/>
              <a:gd name="connsiteY522" fmla="*/ 3453250 h 5633120"/>
              <a:gd name="connsiteX523" fmla="*/ 11029709 w 11029709"/>
              <a:gd name="connsiteY523" fmla="*/ 3528640 h 5633120"/>
              <a:gd name="connsiteX524" fmla="*/ 11029709 w 11029709"/>
              <a:gd name="connsiteY524" fmla="*/ 3556525 h 5633120"/>
              <a:gd name="connsiteX525" fmla="*/ 10954318 w 11029709"/>
              <a:gd name="connsiteY525" fmla="*/ 3631915 h 5633120"/>
              <a:gd name="connsiteX526" fmla="*/ 10865110 w 11029709"/>
              <a:gd name="connsiteY526" fmla="*/ 3631915 h 5633120"/>
              <a:gd name="connsiteX527" fmla="*/ 10789720 w 11029709"/>
              <a:gd name="connsiteY527" fmla="*/ 3556525 h 5633120"/>
              <a:gd name="connsiteX528" fmla="*/ 10789720 w 11029709"/>
              <a:gd name="connsiteY528" fmla="*/ 3528640 h 5633120"/>
              <a:gd name="connsiteX529" fmla="*/ 10865110 w 11029709"/>
              <a:gd name="connsiteY529" fmla="*/ 3453250 h 5633120"/>
              <a:gd name="connsiteX530" fmla="*/ 10544183 w 11029709"/>
              <a:gd name="connsiteY530" fmla="*/ 3301086 h 5633120"/>
              <a:gd name="connsiteX531" fmla="*/ 10542931 w 11029709"/>
              <a:gd name="connsiteY531" fmla="*/ 3302338 h 5633120"/>
              <a:gd name="connsiteX532" fmla="*/ 10542931 w 11029709"/>
              <a:gd name="connsiteY532" fmla="*/ 3745667 h 5633120"/>
              <a:gd name="connsiteX533" fmla="*/ 10544183 w 11029709"/>
              <a:gd name="connsiteY533" fmla="*/ 3746918 h 5633120"/>
              <a:gd name="connsiteX534" fmla="*/ 733027 w 11029709"/>
              <a:gd name="connsiteY534" fmla="*/ 3298511 h 5633120"/>
              <a:gd name="connsiteX535" fmla="*/ 745610 w 11029709"/>
              <a:gd name="connsiteY535" fmla="*/ 3311097 h 5633120"/>
              <a:gd name="connsiteX536" fmla="*/ 741910 w 11029709"/>
              <a:gd name="connsiteY536" fmla="*/ 3319981 h 5633120"/>
              <a:gd name="connsiteX537" fmla="*/ 736876 w 11029709"/>
              <a:gd name="connsiteY537" fmla="*/ 3322078 h 5633120"/>
              <a:gd name="connsiteX538" fmla="*/ 736876 w 11029709"/>
              <a:gd name="connsiteY538" fmla="*/ 3445094 h 5633120"/>
              <a:gd name="connsiteX539" fmla="*/ 675312 w 11029709"/>
              <a:gd name="connsiteY539" fmla="*/ 3506665 h 5633120"/>
              <a:gd name="connsiteX540" fmla="*/ 670006 w 11029709"/>
              <a:gd name="connsiteY540" fmla="*/ 3501359 h 5633120"/>
              <a:gd name="connsiteX541" fmla="*/ 729351 w 11029709"/>
              <a:gd name="connsiteY541" fmla="*/ 3442008 h 5633120"/>
              <a:gd name="connsiteX542" fmla="*/ 729351 w 11029709"/>
              <a:gd name="connsiteY542" fmla="*/ 3322151 h 5633120"/>
              <a:gd name="connsiteX543" fmla="*/ 724143 w 11029709"/>
              <a:gd name="connsiteY543" fmla="*/ 3319981 h 5633120"/>
              <a:gd name="connsiteX544" fmla="*/ 720442 w 11029709"/>
              <a:gd name="connsiteY544" fmla="*/ 3311097 h 5633120"/>
              <a:gd name="connsiteX545" fmla="*/ 733027 w 11029709"/>
              <a:gd name="connsiteY545" fmla="*/ 3298511 h 5633120"/>
              <a:gd name="connsiteX546" fmla="*/ 10865110 w 11029709"/>
              <a:gd name="connsiteY546" fmla="*/ 3252127 h 5633120"/>
              <a:gd name="connsiteX547" fmla="*/ 10954318 w 11029709"/>
              <a:gd name="connsiteY547" fmla="*/ 3252127 h 5633120"/>
              <a:gd name="connsiteX548" fmla="*/ 11029709 w 11029709"/>
              <a:gd name="connsiteY548" fmla="*/ 3327517 h 5633120"/>
              <a:gd name="connsiteX549" fmla="*/ 11029709 w 11029709"/>
              <a:gd name="connsiteY549" fmla="*/ 3355402 h 5633120"/>
              <a:gd name="connsiteX550" fmla="*/ 10954318 w 11029709"/>
              <a:gd name="connsiteY550" fmla="*/ 3430792 h 5633120"/>
              <a:gd name="connsiteX551" fmla="*/ 10865110 w 11029709"/>
              <a:gd name="connsiteY551" fmla="*/ 3430792 h 5633120"/>
              <a:gd name="connsiteX552" fmla="*/ 10789720 w 11029709"/>
              <a:gd name="connsiteY552" fmla="*/ 3355402 h 5633120"/>
              <a:gd name="connsiteX553" fmla="*/ 10789720 w 11029709"/>
              <a:gd name="connsiteY553" fmla="*/ 3327517 h 5633120"/>
              <a:gd name="connsiteX554" fmla="*/ 10865110 w 11029709"/>
              <a:gd name="connsiteY554" fmla="*/ 3252127 h 5633120"/>
              <a:gd name="connsiteX555" fmla="*/ 10363914 w 11029709"/>
              <a:gd name="connsiteY555" fmla="*/ 3101210 h 5633120"/>
              <a:gd name="connsiteX556" fmla="*/ 10369345 w 11029709"/>
              <a:gd name="connsiteY556" fmla="*/ 3101210 h 5633120"/>
              <a:gd name="connsiteX557" fmla="*/ 10369345 w 11029709"/>
              <a:gd name="connsiteY557" fmla="*/ 3220526 h 5633120"/>
              <a:gd name="connsiteX558" fmla="*/ 10392923 w 11029709"/>
              <a:gd name="connsiteY558" fmla="*/ 3244093 h 5633120"/>
              <a:gd name="connsiteX559" fmla="*/ 10388973 w 11029709"/>
              <a:gd name="connsiteY559" fmla="*/ 3247917 h 5633120"/>
              <a:gd name="connsiteX560" fmla="*/ 10363914 w 11029709"/>
              <a:gd name="connsiteY560" fmla="*/ 3222871 h 5633120"/>
              <a:gd name="connsiteX561" fmla="*/ 609655 w 11029709"/>
              <a:gd name="connsiteY561" fmla="*/ 3079770 h 5633120"/>
              <a:gd name="connsiteX562" fmla="*/ 609655 w 11029709"/>
              <a:gd name="connsiteY562" fmla="*/ 3725932 h 5633120"/>
              <a:gd name="connsiteX563" fmla="*/ 615696 w 11029709"/>
              <a:gd name="connsiteY563" fmla="*/ 3725932 h 5633120"/>
              <a:gd name="connsiteX564" fmla="*/ 615696 w 11029709"/>
              <a:gd name="connsiteY564" fmla="*/ 3084208 h 5633120"/>
              <a:gd name="connsiteX565" fmla="*/ 610622 w 11029709"/>
              <a:gd name="connsiteY565" fmla="*/ 3082105 h 5633120"/>
              <a:gd name="connsiteX566" fmla="*/ 1605 w 11029709"/>
              <a:gd name="connsiteY566" fmla="*/ 3060619 h 5633120"/>
              <a:gd name="connsiteX567" fmla="*/ 11354 w 11029709"/>
              <a:gd name="connsiteY567" fmla="*/ 3060619 h 5633120"/>
              <a:gd name="connsiteX568" fmla="*/ 11354 w 11029709"/>
              <a:gd name="connsiteY568" fmla="*/ 3273462 h 5633120"/>
              <a:gd name="connsiteX569" fmla="*/ 1605 w 11029709"/>
              <a:gd name="connsiteY569" fmla="*/ 3273462 h 5633120"/>
              <a:gd name="connsiteX570" fmla="*/ 10865110 w 11029709"/>
              <a:gd name="connsiteY570" fmla="*/ 3051129 h 5633120"/>
              <a:gd name="connsiteX571" fmla="*/ 10954318 w 11029709"/>
              <a:gd name="connsiteY571" fmla="*/ 3051129 h 5633120"/>
              <a:gd name="connsiteX572" fmla="*/ 11029709 w 11029709"/>
              <a:gd name="connsiteY572" fmla="*/ 3126519 h 5633120"/>
              <a:gd name="connsiteX573" fmla="*/ 11029709 w 11029709"/>
              <a:gd name="connsiteY573" fmla="*/ 3154404 h 5633120"/>
              <a:gd name="connsiteX574" fmla="*/ 10954318 w 11029709"/>
              <a:gd name="connsiteY574" fmla="*/ 3229794 h 5633120"/>
              <a:gd name="connsiteX575" fmla="*/ 10865110 w 11029709"/>
              <a:gd name="connsiteY575" fmla="*/ 3229794 h 5633120"/>
              <a:gd name="connsiteX576" fmla="*/ 10789720 w 11029709"/>
              <a:gd name="connsiteY576" fmla="*/ 3154404 h 5633120"/>
              <a:gd name="connsiteX577" fmla="*/ 10789720 w 11029709"/>
              <a:gd name="connsiteY577" fmla="*/ 3126519 h 5633120"/>
              <a:gd name="connsiteX578" fmla="*/ 10865110 w 11029709"/>
              <a:gd name="connsiteY578" fmla="*/ 3051129 h 5633120"/>
              <a:gd name="connsiteX579" fmla="*/ 10865110 w 11029709"/>
              <a:gd name="connsiteY579" fmla="*/ 2850010 h 5633120"/>
              <a:gd name="connsiteX580" fmla="*/ 10954318 w 11029709"/>
              <a:gd name="connsiteY580" fmla="*/ 2850010 h 5633120"/>
              <a:gd name="connsiteX581" fmla="*/ 11029709 w 11029709"/>
              <a:gd name="connsiteY581" fmla="*/ 2925400 h 5633120"/>
              <a:gd name="connsiteX582" fmla="*/ 11029709 w 11029709"/>
              <a:gd name="connsiteY582" fmla="*/ 2953285 h 5633120"/>
              <a:gd name="connsiteX583" fmla="*/ 10954318 w 11029709"/>
              <a:gd name="connsiteY583" fmla="*/ 3028675 h 5633120"/>
              <a:gd name="connsiteX584" fmla="*/ 10865110 w 11029709"/>
              <a:gd name="connsiteY584" fmla="*/ 3028675 h 5633120"/>
              <a:gd name="connsiteX585" fmla="*/ 10789720 w 11029709"/>
              <a:gd name="connsiteY585" fmla="*/ 2953285 h 5633120"/>
              <a:gd name="connsiteX586" fmla="*/ 10789720 w 11029709"/>
              <a:gd name="connsiteY586" fmla="*/ 2925400 h 5633120"/>
              <a:gd name="connsiteX587" fmla="*/ 10865110 w 11029709"/>
              <a:gd name="connsiteY587" fmla="*/ 2850010 h 5633120"/>
              <a:gd name="connsiteX588" fmla="*/ 10865110 w 11029709"/>
              <a:gd name="connsiteY588" fmla="*/ 2648877 h 5633120"/>
              <a:gd name="connsiteX589" fmla="*/ 10954318 w 11029709"/>
              <a:gd name="connsiteY589" fmla="*/ 2648877 h 5633120"/>
              <a:gd name="connsiteX590" fmla="*/ 11029709 w 11029709"/>
              <a:gd name="connsiteY590" fmla="*/ 2724267 h 5633120"/>
              <a:gd name="connsiteX591" fmla="*/ 11029709 w 11029709"/>
              <a:gd name="connsiteY591" fmla="*/ 2752151 h 5633120"/>
              <a:gd name="connsiteX592" fmla="*/ 10954318 w 11029709"/>
              <a:gd name="connsiteY592" fmla="*/ 2827541 h 5633120"/>
              <a:gd name="connsiteX593" fmla="*/ 10865110 w 11029709"/>
              <a:gd name="connsiteY593" fmla="*/ 2827541 h 5633120"/>
              <a:gd name="connsiteX594" fmla="*/ 10789720 w 11029709"/>
              <a:gd name="connsiteY594" fmla="*/ 2752151 h 5633120"/>
              <a:gd name="connsiteX595" fmla="*/ 10789720 w 11029709"/>
              <a:gd name="connsiteY595" fmla="*/ 2724267 h 5633120"/>
              <a:gd name="connsiteX596" fmla="*/ 10865110 w 11029709"/>
              <a:gd name="connsiteY596" fmla="*/ 2648877 h 5633120"/>
              <a:gd name="connsiteX597" fmla="*/ 671722 w 11029709"/>
              <a:gd name="connsiteY597" fmla="*/ 2505131 h 5633120"/>
              <a:gd name="connsiteX598" fmla="*/ 713054 w 11029709"/>
              <a:gd name="connsiteY598" fmla="*/ 2546342 h 5633120"/>
              <a:gd name="connsiteX599" fmla="*/ 713054 w 11029709"/>
              <a:gd name="connsiteY599" fmla="*/ 2811625 h 5633120"/>
              <a:gd name="connsiteX600" fmla="*/ 748586 w 11029709"/>
              <a:gd name="connsiteY600" fmla="*/ 2847284 h 5633120"/>
              <a:gd name="connsiteX601" fmla="*/ 748586 w 11029709"/>
              <a:gd name="connsiteY601" fmla="*/ 3160564 h 5633120"/>
              <a:gd name="connsiteX602" fmla="*/ 710709 w 11029709"/>
              <a:gd name="connsiteY602" fmla="*/ 3198567 h 5633120"/>
              <a:gd name="connsiteX603" fmla="*/ 710709 w 11029709"/>
              <a:gd name="connsiteY603" fmla="*/ 3257793 h 5633120"/>
              <a:gd name="connsiteX604" fmla="*/ 669995 w 11029709"/>
              <a:gd name="connsiteY604" fmla="*/ 3298510 h 5633120"/>
              <a:gd name="connsiteX605" fmla="*/ 10505528 w 11029709"/>
              <a:gd name="connsiteY605" fmla="*/ 2504020 h 5633120"/>
              <a:gd name="connsiteX606" fmla="*/ 10505528 w 11029709"/>
              <a:gd name="connsiteY606" fmla="*/ 2669605 h 5633120"/>
              <a:gd name="connsiteX607" fmla="*/ 10491209 w 11029709"/>
              <a:gd name="connsiteY607" fmla="*/ 2655292 h 5633120"/>
              <a:gd name="connsiteX608" fmla="*/ 10491209 w 11029709"/>
              <a:gd name="connsiteY608" fmla="*/ 2515495 h 5633120"/>
              <a:gd name="connsiteX609" fmla="*/ 290194 w 11029709"/>
              <a:gd name="connsiteY609" fmla="*/ 2453925 h 5633120"/>
              <a:gd name="connsiteX610" fmla="*/ 300436 w 11029709"/>
              <a:gd name="connsiteY610" fmla="*/ 2453925 h 5633120"/>
              <a:gd name="connsiteX611" fmla="*/ 300436 w 11029709"/>
              <a:gd name="connsiteY611" fmla="*/ 2936987 h 5633120"/>
              <a:gd name="connsiteX612" fmla="*/ 337083 w 11029709"/>
              <a:gd name="connsiteY612" fmla="*/ 2973633 h 5633120"/>
              <a:gd name="connsiteX613" fmla="*/ 337083 w 11029709"/>
              <a:gd name="connsiteY613" fmla="*/ 3620676 h 5633120"/>
              <a:gd name="connsiteX614" fmla="*/ 139902 w 11029709"/>
              <a:gd name="connsiteY614" fmla="*/ 3817725 h 5633120"/>
              <a:gd name="connsiteX615" fmla="*/ 139902 w 11029709"/>
              <a:gd name="connsiteY615" fmla="*/ 4438364 h 5633120"/>
              <a:gd name="connsiteX616" fmla="*/ 129660 w 11029709"/>
              <a:gd name="connsiteY616" fmla="*/ 4438364 h 5633120"/>
              <a:gd name="connsiteX617" fmla="*/ 129660 w 11029709"/>
              <a:gd name="connsiteY617" fmla="*/ 3824760 h 5633120"/>
              <a:gd name="connsiteX618" fmla="*/ 129659 w 11029709"/>
              <a:gd name="connsiteY618" fmla="*/ 3824761 h 5633120"/>
              <a:gd name="connsiteX619" fmla="*/ 129659 w 11029709"/>
              <a:gd name="connsiteY619" fmla="*/ 3751838 h 5633120"/>
              <a:gd name="connsiteX620" fmla="*/ 326843 w 11029709"/>
              <a:gd name="connsiteY620" fmla="*/ 3554543 h 5633120"/>
              <a:gd name="connsiteX621" fmla="*/ 326843 w 11029709"/>
              <a:gd name="connsiteY621" fmla="*/ 2977952 h 5633120"/>
              <a:gd name="connsiteX622" fmla="*/ 290194 w 11029709"/>
              <a:gd name="connsiteY622" fmla="*/ 2941306 h 5633120"/>
              <a:gd name="connsiteX623" fmla="*/ 672452 w 11029709"/>
              <a:gd name="connsiteY623" fmla="*/ 2366937 h 5633120"/>
              <a:gd name="connsiteX624" fmla="*/ 715016 w 11029709"/>
              <a:gd name="connsiteY624" fmla="*/ 2409629 h 5633120"/>
              <a:gd name="connsiteX625" fmla="*/ 715016 w 11029709"/>
              <a:gd name="connsiteY625" fmla="*/ 2489954 h 5633120"/>
              <a:gd name="connsiteX626" fmla="*/ 715139 w 11029709"/>
              <a:gd name="connsiteY626" fmla="*/ 2500937 h 5633120"/>
              <a:gd name="connsiteX627" fmla="*/ 672452 w 11029709"/>
              <a:gd name="connsiteY627" fmla="*/ 2458121 h 5633120"/>
              <a:gd name="connsiteX628" fmla="*/ 672470 w 11029709"/>
              <a:gd name="connsiteY628" fmla="*/ 2279700 h 5633120"/>
              <a:gd name="connsiteX629" fmla="*/ 715034 w 11029709"/>
              <a:gd name="connsiteY629" fmla="*/ 2322268 h 5633120"/>
              <a:gd name="connsiteX630" fmla="*/ 715034 w 11029709"/>
              <a:gd name="connsiteY630" fmla="*/ 2351881 h 5633120"/>
              <a:gd name="connsiteX631" fmla="*/ 715157 w 11029709"/>
              <a:gd name="connsiteY631" fmla="*/ 2362864 h 5633120"/>
              <a:gd name="connsiteX632" fmla="*/ 672470 w 11029709"/>
              <a:gd name="connsiteY632" fmla="*/ 2320048 h 5633120"/>
              <a:gd name="connsiteX633" fmla="*/ 1599 w 11029709"/>
              <a:gd name="connsiteY633" fmla="*/ 2128183 h 5633120"/>
              <a:gd name="connsiteX634" fmla="*/ 11348 w 11029709"/>
              <a:gd name="connsiteY634" fmla="*/ 2128183 h 5633120"/>
              <a:gd name="connsiteX635" fmla="*/ 11348 w 11029709"/>
              <a:gd name="connsiteY635" fmla="*/ 2500936 h 5633120"/>
              <a:gd name="connsiteX636" fmla="*/ 1599 w 11029709"/>
              <a:gd name="connsiteY636" fmla="*/ 2500936 h 5633120"/>
              <a:gd name="connsiteX637" fmla="*/ 10400085 w 11029709"/>
              <a:gd name="connsiteY637" fmla="*/ 2114734 h 5633120"/>
              <a:gd name="connsiteX638" fmla="*/ 10403912 w 11029709"/>
              <a:gd name="connsiteY638" fmla="*/ 2118560 h 5633120"/>
              <a:gd name="connsiteX639" fmla="*/ 10359595 w 11029709"/>
              <a:gd name="connsiteY639" fmla="*/ 2162855 h 5633120"/>
              <a:gd name="connsiteX640" fmla="*/ 10359595 w 11029709"/>
              <a:gd name="connsiteY640" fmla="*/ 3058400 h 5633120"/>
              <a:gd name="connsiteX641" fmla="*/ 10406010 w 11029709"/>
              <a:gd name="connsiteY641" fmla="*/ 3104794 h 5633120"/>
              <a:gd name="connsiteX642" fmla="*/ 10402183 w 11029709"/>
              <a:gd name="connsiteY642" fmla="*/ 3108742 h 5633120"/>
              <a:gd name="connsiteX643" fmla="*/ 10354163 w 11029709"/>
              <a:gd name="connsiteY643" fmla="*/ 3060621 h 5633120"/>
              <a:gd name="connsiteX644" fmla="*/ 10354163 w 11029709"/>
              <a:gd name="connsiteY644" fmla="*/ 2160634 h 5633120"/>
              <a:gd name="connsiteX645" fmla="*/ 10389141 w 11029709"/>
              <a:gd name="connsiteY645" fmla="*/ 1955934 h 5633120"/>
              <a:gd name="connsiteX646" fmla="*/ 10393091 w 11029709"/>
              <a:gd name="connsiteY646" fmla="*/ 1959760 h 5633120"/>
              <a:gd name="connsiteX647" fmla="*/ 10369513 w 11029709"/>
              <a:gd name="connsiteY647" fmla="*/ 1983327 h 5633120"/>
              <a:gd name="connsiteX648" fmla="*/ 10369513 w 11029709"/>
              <a:gd name="connsiteY648" fmla="*/ 2102641 h 5633120"/>
              <a:gd name="connsiteX649" fmla="*/ 10364082 w 11029709"/>
              <a:gd name="connsiteY649" fmla="*/ 2102641 h 5633120"/>
              <a:gd name="connsiteX650" fmla="*/ 10364082 w 11029709"/>
              <a:gd name="connsiteY650" fmla="*/ 1980982 h 5633120"/>
              <a:gd name="connsiteX651" fmla="*/ 10649259 w 11029709"/>
              <a:gd name="connsiteY651" fmla="*/ 1658201 h 5633120"/>
              <a:gd name="connsiteX652" fmla="*/ 10702775 w 11029709"/>
              <a:gd name="connsiteY652" fmla="*/ 1711751 h 5633120"/>
              <a:gd name="connsiteX653" fmla="*/ 10702775 w 11029709"/>
              <a:gd name="connsiteY653" fmla="*/ 3869794 h 5633120"/>
              <a:gd name="connsiteX654" fmla="*/ 10649013 w 11029709"/>
              <a:gd name="connsiteY654" fmla="*/ 3778611 h 5633120"/>
              <a:gd name="connsiteX655" fmla="*/ 10649013 w 11029709"/>
              <a:gd name="connsiteY655" fmla="*/ 2150886 h 5633120"/>
              <a:gd name="connsiteX656" fmla="*/ 325236 w 11029709"/>
              <a:gd name="connsiteY656" fmla="*/ 1550975 h 5633120"/>
              <a:gd name="connsiteX657" fmla="*/ 335478 w 11029709"/>
              <a:gd name="connsiteY657" fmla="*/ 1550975 h 5633120"/>
              <a:gd name="connsiteX658" fmla="*/ 335478 w 11029709"/>
              <a:gd name="connsiteY658" fmla="*/ 1776157 h 5633120"/>
              <a:gd name="connsiteX659" fmla="*/ 187408 w 11029709"/>
              <a:gd name="connsiteY659" fmla="*/ 1924121 h 5633120"/>
              <a:gd name="connsiteX660" fmla="*/ 187408 w 11029709"/>
              <a:gd name="connsiteY660" fmla="*/ 2787565 h 5633120"/>
              <a:gd name="connsiteX661" fmla="*/ 141628 w 11029709"/>
              <a:gd name="connsiteY661" fmla="*/ 2741911 h 5633120"/>
              <a:gd name="connsiteX662" fmla="*/ 141998 w 11029709"/>
              <a:gd name="connsiteY662" fmla="*/ 2480371 h 5633120"/>
              <a:gd name="connsiteX663" fmla="*/ 141998 w 11029709"/>
              <a:gd name="connsiteY663" fmla="*/ 1955192 h 5633120"/>
              <a:gd name="connsiteX664" fmla="*/ 325236 w 11029709"/>
              <a:gd name="connsiteY664" fmla="*/ 1771839 h 5633120"/>
              <a:gd name="connsiteX665" fmla="*/ 283783 w 11029709"/>
              <a:gd name="connsiteY665" fmla="*/ 1506926 h 5633120"/>
              <a:gd name="connsiteX666" fmla="*/ 378920 w 11029709"/>
              <a:gd name="connsiteY666" fmla="*/ 1506926 h 5633120"/>
              <a:gd name="connsiteX667" fmla="*/ 378920 w 11029709"/>
              <a:gd name="connsiteY667" fmla="*/ 1517168 h 5633120"/>
              <a:gd name="connsiteX668" fmla="*/ 283783 w 11029709"/>
              <a:gd name="connsiteY668" fmla="*/ 1517168 h 5633120"/>
              <a:gd name="connsiteX669" fmla="*/ 10544183 w 11029709"/>
              <a:gd name="connsiteY669" fmla="*/ 1453572 h 5633120"/>
              <a:gd name="connsiteX670" fmla="*/ 10542896 w 11029709"/>
              <a:gd name="connsiteY670" fmla="*/ 1454859 h 5633120"/>
              <a:gd name="connsiteX671" fmla="*/ 10542896 w 11029709"/>
              <a:gd name="connsiteY671" fmla="*/ 1898189 h 5633120"/>
              <a:gd name="connsiteX672" fmla="*/ 10544183 w 11029709"/>
              <a:gd name="connsiteY672" fmla="*/ 1899475 h 5633120"/>
              <a:gd name="connsiteX673" fmla="*/ 369483 w 11029709"/>
              <a:gd name="connsiteY673" fmla="*/ 1293510 h 5633120"/>
              <a:gd name="connsiteX674" fmla="*/ 376726 w 11029709"/>
              <a:gd name="connsiteY674" fmla="*/ 1300751 h 5633120"/>
              <a:gd name="connsiteX675" fmla="*/ 324736 w 11029709"/>
              <a:gd name="connsiteY675" fmla="*/ 1352760 h 5633120"/>
              <a:gd name="connsiteX676" fmla="*/ 317492 w 11029709"/>
              <a:gd name="connsiteY676" fmla="*/ 1345519 h 5633120"/>
              <a:gd name="connsiteX677" fmla="*/ 164209 w 11029709"/>
              <a:gd name="connsiteY677" fmla="*/ 1276562 h 5633120"/>
              <a:gd name="connsiteX678" fmla="*/ 164270 w 11029709"/>
              <a:gd name="connsiteY678" fmla="*/ 1276624 h 5633120"/>
              <a:gd name="connsiteX679" fmla="*/ 164209 w 11029709"/>
              <a:gd name="connsiteY679" fmla="*/ 1276685 h 5633120"/>
              <a:gd name="connsiteX680" fmla="*/ 10462287 w 11029709"/>
              <a:gd name="connsiteY680" fmla="*/ 1247075 h 5633120"/>
              <a:gd name="connsiteX681" fmla="*/ 10462040 w 11029709"/>
              <a:gd name="connsiteY681" fmla="*/ 1664371 h 5633120"/>
              <a:gd name="connsiteX682" fmla="*/ 10416489 w 11029709"/>
              <a:gd name="connsiteY682" fmla="*/ 1709901 h 5633120"/>
              <a:gd name="connsiteX683" fmla="*/ 10416489 w 11029709"/>
              <a:gd name="connsiteY683" fmla="*/ 1292728 h 5633120"/>
              <a:gd name="connsiteX684" fmla="*/ 171367 w 11029709"/>
              <a:gd name="connsiteY684" fmla="*/ 1141083 h 5633120"/>
              <a:gd name="connsiteX685" fmla="*/ 207266 w 11029709"/>
              <a:gd name="connsiteY685" fmla="*/ 1177155 h 5633120"/>
              <a:gd name="connsiteX686" fmla="*/ 235600 w 11029709"/>
              <a:gd name="connsiteY686" fmla="*/ 1205555 h 5633120"/>
              <a:gd name="connsiteX687" fmla="*/ 244291 w 11029709"/>
              <a:gd name="connsiteY687" fmla="*/ 1196885 h 5633120"/>
              <a:gd name="connsiteX688" fmla="*/ 299571 w 11029709"/>
              <a:gd name="connsiteY688" fmla="*/ 1141329 h 5633120"/>
              <a:gd name="connsiteX689" fmla="*/ 307716 w 11029709"/>
              <a:gd name="connsiteY689" fmla="*/ 1147375 h 5633120"/>
              <a:gd name="connsiteX690" fmla="*/ 249516 w 11029709"/>
              <a:gd name="connsiteY690" fmla="*/ 1205937 h 5633120"/>
              <a:gd name="connsiteX691" fmla="*/ 242734 w 11029709"/>
              <a:gd name="connsiteY691" fmla="*/ 1212705 h 5633120"/>
              <a:gd name="connsiteX692" fmla="*/ 251171 w 11029709"/>
              <a:gd name="connsiteY692" fmla="*/ 1221162 h 5633120"/>
              <a:gd name="connsiteX693" fmla="*/ 306729 w 11029709"/>
              <a:gd name="connsiteY693" fmla="*/ 1276439 h 5633120"/>
              <a:gd name="connsiteX694" fmla="*/ 300683 w 11029709"/>
              <a:gd name="connsiteY694" fmla="*/ 1284584 h 5633120"/>
              <a:gd name="connsiteX695" fmla="*/ 242119 w 11029709"/>
              <a:gd name="connsiteY695" fmla="*/ 1226387 h 5633120"/>
              <a:gd name="connsiteX696" fmla="*/ 235584 w 11029709"/>
              <a:gd name="connsiteY696" fmla="*/ 1219839 h 5633120"/>
              <a:gd name="connsiteX697" fmla="*/ 215911 w 11029709"/>
              <a:gd name="connsiteY697" fmla="*/ 1239471 h 5633120"/>
              <a:gd name="connsiteX698" fmla="*/ 171365 w 11029709"/>
              <a:gd name="connsiteY698" fmla="*/ 1283843 h 5633120"/>
              <a:gd name="connsiteX699" fmla="*/ 164270 w 11029709"/>
              <a:gd name="connsiteY699" fmla="*/ 1276624 h 5633120"/>
              <a:gd name="connsiteX700" fmla="*/ 200283 w 11029709"/>
              <a:gd name="connsiteY700" fmla="*/ 1240788 h 5633120"/>
              <a:gd name="connsiteX701" fmla="*/ 228449 w 11029709"/>
              <a:gd name="connsiteY701" fmla="*/ 1212689 h 5633120"/>
              <a:gd name="connsiteX702" fmla="*/ 208583 w 11029709"/>
              <a:gd name="connsiteY702" fmla="*/ 1192784 h 5633120"/>
              <a:gd name="connsiteX703" fmla="*/ 164209 w 11029709"/>
              <a:gd name="connsiteY703" fmla="*/ 1148240 h 5633120"/>
              <a:gd name="connsiteX704" fmla="*/ 164086 w 11029709"/>
              <a:gd name="connsiteY704" fmla="*/ 1148240 h 5633120"/>
              <a:gd name="connsiteX705" fmla="*/ 146070 w 11029709"/>
              <a:gd name="connsiteY705" fmla="*/ 1122945 h 5633120"/>
              <a:gd name="connsiteX706" fmla="*/ 146070 w 11029709"/>
              <a:gd name="connsiteY706" fmla="*/ 1302104 h 5633120"/>
              <a:gd name="connsiteX707" fmla="*/ 325237 w 11029709"/>
              <a:gd name="connsiteY707" fmla="*/ 1302104 h 5633120"/>
              <a:gd name="connsiteX708" fmla="*/ 325237 w 11029709"/>
              <a:gd name="connsiteY708" fmla="*/ 1122945 h 5633120"/>
              <a:gd name="connsiteX709" fmla="*/ 135828 w 11029709"/>
              <a:gd name="connsiteY709" fmla="*/ 1112703 h 5633120"/>
              <a:gd name="connsiteX710" fmla="*/ 335477 w 11029709"/>
              <a:gd name="connsiteY710" fmla="*/ 1112703 h 5633120"/>
              <a:gd name="connsiteX711" fmla="*/ 335477 w 11029709"/>
              <a:gd name="connsiteY711" fmla="*/ 1312346 h 5633120"/>
              <a:gd name="connsiteX712" fmla="*/ 135828 w 11029709"/>
              <a:gd name="connsiteY712" fmla="*/ 1312346 h 5633120"/>
              <a:gd name="connsiteX713" fmla="*/ 10544183 w 11029709"/>
              <a:gd name="connsiteY713" fmla="*/ 1080326 h 5633120"/>
              <a:gd name="connsiteX714" fmla="*/ 10542896 w 11029709"/>
              <a:gd name="connsiteY714" fmla="*/ 1081613 h 5633120"/>
              <a:gd name="connsiteX715" fmla="*/ 10542896 w 11029709"/>
              <a:gd name="connsiteY715" fmla="*/ 1144046 h 5633120"/>
              <a:gd name="connsiteX716" fmla="*/ 10544183 w 11029709"/>
              <a:gd name="connsiteY716" fmla="*/ 1142759 h 5633120"/>
              <a:gd name="connsiteX717" fmla="*/ 145315 w 11029709"/>
              <a:gd name="connsiteY717" fmla="*/ 1068078 h 5633120"/>
              <a:gd name="connsiteX718" fmla="*/ 152557 w 11029709"/>
              <a:gd name="connsiteY718" fmla="*/ 1075320 h 5633120"/>
              <a:gd name="connsiteX719" fmla="*/ 100555 w 11029709"/>
              <a:gd name="connsiteY719" fmla="*/ 1127322 h 5633120"/>
              <a:gd name="connsiteX720" fmla="*/ 93313 w 11029709"/>
              <a:gd name="connsiteY720" fmla="*/ 1120080 h 5633120"/>
              <a:gd name="connsiteX721" fmla="*/ 1605 w 11029709"/>
              <a:gd name="connsiteY721" fmla="*/ 985861 h 5633120"/>
              <a:gd name="connsiteX722" fmla="*/ 11354 w 11029709"/>
              <a:gd name="connsiteY722" fmla="*/ 985861 h 5633120"/>
              <a:gd name="connsiteX723" fmla="*/ 11354 w 11029709"/>
              <a:gd name="connsiteY723" fmla="*/ 1233623 h 5633120"/>
              <a:gd name="connsiteX724" fmla="*/ 1605 w 11029709"/>
              <a:gd name="connsiteY724" fmla="*/ 1233623 h 5633120"/>
              <a:gd name="connsiteX725" fmla="*/ 10387849 w 11029709"/>
              <a:gd name="connsiteY725" fmla="*/ 962914 h 5633120"/>
              <a:gd name="connsiteX726" fmla="*/ 10401922 w 11029709"/>
              <a:gd name="connsiteY726" fmla="*/ 979201 h 5633120"/>
              <a:gd name="connsiteX727" fmla="*/ 10401922 w 11029709"/>
              <a:gd name="connsiteY727" fmla="*/ 1536295 h 5633120"/>
              <a:gd name="connsiteX728" fmla="*/ 10387849 w 11029709"/>
              <a:gd name="connsiteY728" fmla="*/ 1550360 h 5633120"/>
              <a:gd name="connsiteX729" fmla="*/ 10387849 w 11029709"/>
              <a:gd name="connsiteY729" fmla="*/ 1470599 h 5633120"/>
              <a:gd name="connsiteX730" fmla="*/ 10378098 w 11029709"/>
              <a:gd name="connsiteY730" fmla="*/ 1460782 h 5633120"/>
              <a:gd name="connsiteX731" fmla="*/ 10378098 w 11029709"/>
              <a:gd name="connsiteY731" fmla="*/ 1040895 h 5633120"/>
              <a:gd name="connsiteX732" fmla="*/ 10387849 w 11029709"/>
              <a:gd name="connsiteY732" fmla="*/ 1031149 h 5633120"/>
              <a:gd name="connsiteX733" fmla="*/ 369367 w 11029709"/>
              <a:gd name="connsiteY733" fmla="*/ 926693 h 5633120"/>
              <a:gd name="connsiteX734" fmla="*/ 376609 w 11029709"/>
              <a:gd name="connsiteY734" fmla="*/ 933935 h 5633120"/>
              <a:gd name="connsiteX735" fmla="*/ 324607 w 11029709"/>
              <a:gd name="connsiteY735" fmla="*/ 985937 h 5633120"/>
              <a:gd name="connsiteX736" fmla="*/ 317365 w 11029709"/>
              <a:gd name="connsiteY736" fmla="*/ 978695 h 5633120"/>
              <a:gd name="connsiteX737" fmla="*/ 164209 w 11029709"/>
              <a:gd name="connsiteY737" fmla="*/ 909732 h 5633120"/>
              <a:gd name="connsiteX738" fmla="*/ 164270 w 11029709"/>
              <a:gd name="connsiteY738" fmla="*/ 909795 h 5633120"/>
              <a:gd name="connsiteX739" fmla="*/ 164209 w 11029709"/>
              <a:gd name="connsiteY739" fmla="*/ 909855 h 5633120"/>
              <a:gd name="connsiteX740" fmla="*/ 10462287 w 11029709"/>
              <a:gd name="connsiteY740" fmla="*/ 784249 h 5633120"/>
              <a:gd name="connsiteX741" fmla="*/ 10462040 w 11029709"/>
              <a:gd name="connsiteY741" fmla="*/ 1201545 h 5633120"/>
              <a:gd name="connsiteX742" fmla="*/ 10416489 w 11029709"/>
              <a:gd name="connsiteY742" fmla="*/ 1247075 h 5633120"/>
              <a:gd name="connsiteX743" fmla="*/ 10416489 w 11029709"/>
              <a:gd name="connsiteY743" fmla="*/ 829903 h 5633120"/>
              <a:gd name="connsiteX744" fmla="*/ 171367 w 11029709"/>
              <a:gd name="connsiteY744" fmla="*/ 774129 h 5633120"/>
              <a:gd name="connsiteX745" fmla="*/ 207266 w 11029709"/>
              <a:gd name="connsiteY745" fmla="*/ 810201 h 5633120"/>
              <a:gd name="connsiteX746" fmla="*/ 235662 w 11029709"/>
              <a:gd name="connsiteY746" fmla="*/ 838663 h 5633120"/>
              <a:gd name="connsiteX747" fmla="*/ 244291 w 11029709"/>
              <a:gd name="connsiteY747" fmla="*/ 830055 h 5633120"/>
              <a:gd name="connsiteX748" fmla="*/ 299571 w 11029709"/>
              <a:gd name="connsiteY748" fmla="*/ 774499 h 5633120"/>
              <a:gd name="connsiteX749" fmla="*/ 307716 w 11029709"/>
              <a:gd name="connsiteY749" fmla="*/ 780545 h 5633120"/>
              <a:gd name="connsiteX750" fmla="*/ 249516 w 11029709"/>
              <a:gd name="connsiteY750" fmla="*/ 839107 h 5633120"/>
              <a:gd name="connsiteX751" fmla="*/ 242796 w 11029709"/>
              <a:gd name="connsiteY751" fmla="*/ 845813 h 5633120"/>
              <a:gd name="connsiteX752" fmla="*/ 251171 w 11029709"/>
              <a:gd name="connsiteY752" fmla="*/ 854208 h 5633120"/>
              <a:gd name="connsiteX753" fmla="*/ 306729 w 11029709"/>
              <a:gd name="connsiteY753" fmla="*/ 909485 h 5633120"/>
              <a:gd name="connsiteX754" fmla="*/ 300683 w 11029709"/>
              <a:gd name="connsiteY754" fmla="*/ 917630 h 5633120"/>
              <a:gd name="connsiteX755" fmla="*/ 242119 w 11029709"/>
              <a:gd name="connsiteY755" fmla="*/ 859433 h 5633120"/>
              <a:gd name="connsiteX756" fmla="*/ 235646 w 11029709"/>
              <a:gd name="connsiteY756" fmla="*/ 852948 h 5633120"/>
              <a:gd name="connsiteX757" fmla="*/ 215911 w 11029709"/>
              <a:gd name="connsiteY757" fmla="*/ 872641 h 5633120"/>
              <a:gd name="connsiteX758" fmla="*/ 171365 w 11029709"/>
              <a:gd name="connsiteY758" fmla="*/ 917013 h 5633120"/>
              <a:gd name="connsiteX759" fmla="*/ 164270 w 11029709"/>
              <a:gd name="connsiteY759" fmla="*/ 909795 h 5633120"/>
              <a:gd name="connsiteX760" fmla="*/ 200283 w 11029709"/>
              <a:gd name="connsiteY760" fmla="*/ 873958 h 5633120"/>
              <a:gd name="connsiteX761" fmla="*/ 228511 w 11029709"/>
              <a:gd name="connsiteY761" fmla="*/ 845798 h 5633120"/>
              <a:gd name="connsiteX762" fmla="*/ 208583 w 11029709"/>
              <a:gd name="connsiteY762" fmla="*/ 825830 h 5633120"/>
              <a:gd name="connsiteX763" fmla="*/ 164209 w 11029709"/>
              <a:gd name="connsiteY763" fmla="*/ 781286 h 5633120"/>
              <a:gd name="connsiteX764" fmla="*/ 164086 w 11029709"/>
              <a:gd name="connsiteY764" fmla="*/ 781286 h 5633120"/>
              <a:gd name="connsiteX765" fmla="*/ 146070 w 11029709"/>
              <a:gd name="connsiteY765" fmla="*/ 755992 h 5633120"/>
              <a:gd name="connsiteX766" fmla="*/ 146070 w 11029709"/>
              <a:gd name="connsiteY766" fmla="*/ 935151 h 5633120"/>
              <a:gd name="connsiteX767" fmla="*/ 325237 w 11029709"/>
              <a:gd name="connsiteY767" fmla="*/ 935151 h 5633120"/>
              <a:gd name="connsiteX768" fmla="*/ 325237 w 11029709"/>
              <a:gd name="connsiteY768" fmla="*/ 755992 h 5633120"/>
              <a:gd name="connsiteX769" fmla="*/ 135828 w 11029709"/>
              <a:gd name="connsiteY769" fmla="*/ 745750 h 5633120"/>
              <a:gd name="connsiteX770" fmla="*/ 335477 w 11029709"/>
              <a:gd name="connsiteY770" fmla="*/ 745750 h 5633120"/>
              <a:gd name="connsiteX771" fmla="*/ 335477 w 11029709"/>
              <a:gd name="connsiteY771" fmla="*/ 945391 h 5633120"/>
              <a:gd name="connsiteX772" fmla="*/ 135828 w 11029709"/>
              <a:gd name="connsiteY772" fmla="*/ 945391 h 5633120"/>
              <a:gd name="connsiteX773" fmla="*/ 145198 w 11029709"/>
              <a:gd name="connsiteY773" fmla="*/ 701256 h 5633120"/>
              <a:gd name="connsiteX774" fmla="*/ 152440 w 11029709"/>
              <a:gd name="connsiteY774" fmla="*/ 708498 h 5633120"/>
              <a:gd name="connsiteX775" fmla="*/ 100438 w 11029709"/>
              <a:gd name="connsiteY775" fmla="*/ 760500 h 5633120"/>
              <a:gd name="connsiteX776" fmla="*/ 93196 w 11029709"/>
              <a:gd name="connsiteY776" fmla="*/ 753258 h 5633120"/>
              <a:gd name="connsiteX777" fmla="*/ 9958337 w 11029709"/>
              <a:gd name="connsiteY777" fmla="*/ 683072 h 5633120"/>
              <a:gd name="connsiteX778" fmla="*/ 10341948 w 11029709"/>
              <a:gd name="connsiteY778" fmla="*/ 683072 h 5633120"/>
              <a:gd name="connsiteX779" fmla="*/ 10430293 w 11029709"/>
              <a:gd name="connsiteY779" fmla="*/ 771418 h 5633120"/>
              <a:gd name="connsiteX780" fmla="*/ 10423383 w 11029709"/>
              <a:gd name="connsiteY780" fmla="*/ 778327 h 5633120"/>
              <a:gd name="connsiteX781" fmla="*/ 10337999 w 11029709"/>
              <a:gd name="connsiteY781" fmla="*/ 692820 h 5633120"/>
              <a:gd name="connsiteX782" fmla="*/ 9958337 w 11029709"/>
              <a:gd name="connsiteY782" fmla="*/ 692820 h 5633120"/>
              <a:gd name="connsiteX783" fmla="*/ 10101713 w 11029709"/>
              <a:gd name="connsiteY783" fmla="*/ 582388 h 5633120"/>
              <a:gd name="connsiteX784" fmla="*/ 10362676 w 11029709"/>
              <a:gd name="connsiteY784" fmla="*/ 582388 h 5633120"/>
              <a:gd name="connsiteX785" fmla="*/ 10364157 w 11029709"/>
              <a:gd name="connsiteY785" fmla="*/ 583746 h 5633120"/>
              <a:gd name="connsiteX786" fmla="*/ 10492233 w 11029709"/>
              <a:gd name="connsiteY786" fmla="*/ 711822 h 5633120"/>
              <a:gd name="connsiteX787" fmla="*/ 10485324 w 11029709"/>
              <a:gd name="connsiteY787" fmla="*/ 718731 h 5633120"/>
              <a:gd name="connsiteX788" fmla="*/ 10358728 w 11029709"/>
              <a:gd name="connsiteY788" fmla="*/ 592136 h 5633120"/>
              <a:gd name="connsiteX789" fmla="*/ 10101713 w 11029709"/>
              <a:gd name="connsiteY789" fmla="*/ 592136 h 5633120"/>
              <a:gd name="connsiteX790" fmla="*/ 369497 w 11029709"/>
              <a:gd name="connsiteY790" fmla="*/ 559672 h 5633120"/>
              <a:gd name="connsiteX791" fmla="*/ 376740 w 11029709"/>
              <a:gd name="connsiteY791" fmla="*/ 566913 h 5633120"/>
              <a:gd name="connsiteX792" fmla="*/ 324750 w 11029709"/>
              <a:gd name="connsiteY792" fmla="*/ 618922 h 5633120"/>
              <a:gd name="connsiteX793" fmla="*/ 317506 w 11029709"/>
              <a:gd name="connsiteY793" fmla="*/ 611681 h 5633120"/>
              <a:gd name="connsiteX794" fmla="*/ 164210 w 11029709"/>
              <a:gd name="connsiteY794" fmla="*/ 542778 h 5633120"/>
              <a:gd name="connsiteX795" fmla="*/ 164272 w 11029709"/>
              <a:gd name="connsiteY795" fmla="*/ 542841 h 5633120"/>
              <a:gd name="connsiteX796" fmla="*/ 164210 w 11029709"/>
              <a:gd name="connsiteY796" fmla="*/ 542901 h 5633120"/>
              <a:gd name="connsiteX797" fmla="*/ 8643770 w 11029709"/>
              <a:gd name="connsiteY797" fmla="*/ 528465 h 5633120"/>
              <a:gd name="connsiteX798" fmla="*/ 9415682 w 11029709"/>
              <a:gd name="connsiteY798" fmla="*/ 528465 h 5633120"/>
              <a:gd name="connsiteX799" fmla="*/ 9494156 w 11029709"/>
              <a:gd name="connsiteY799" fmla="*/ 606940 h 5633120"/>
              <a:gd name="connsiteX800" fmla="*/ 8725452 w 11029709"/>
              <a:gd name="connsiteY800" fmla="*/ 610147 h 5633120"/>
              <a:gd name="connsiteX801" fmla="*/ 9546469 w 11029709"/>
              <a:gd name="connsiteY801" fmla="*/ 517856 h 5633120"/>
              <a:gd name="connsiteX802" fmla="*/ 9683182 w 11029709"/>
              <a:gd name="connsiteY802" fmla="*/ 654446 h 5633120"/>
              <a:gd name="connsiteX803" fmla="*/ 9932301 w 11029709"/>
              <a:gd name="connsiteY803" fmla="*/ 654446 h 5633120"/>
              <a:gd name="connsiteX804" fmla="*/ 9886772 w 11029709"/>
              <a:gd name="connsiteY804" fmla="*/ 699976 h 5633120"/>
              <a:gd name="connsiteX805" fmla="*/ 9624081 w 11029709"/>
              <a:gd name="connsiteY805" fmla="*/ 699976 h 5633120"/>
              <a:gd name="connsiteX806" fmla="*/ 9445169 w 11029709"/>
              <a:gd name="connsiteY806" fmla="*/ 521188 h 5633120"/>
              <a:gd name="connsiteX807" fmla="*/ 8260899 w 11029709"/>
              <a:gd name="connsiteY807" fmla="*/ 502184 h 5633120"/>
              <a:gd name="connsiteX808" fmla="*/ 8334438 w 11029709"/>
              <a:gd name="connsiteY808" fmla="*/ 575600 h 5633120"/>
              <a:gd name="connsiteX809" fmla="*/ 8643769 w 11029709"/>
              <a:gd name="connsiteY809" fmla="*/ 575600 h 5633120"/>
              <a:gd name="connsiteX810" fmla="*/ 8643769 w 11029709"/>
              <a:gd name="connsiteY810" fmla="*/ 585348 h 5633120"/>
              <a:gd name="connsiteX811" fmla="*/ 8330366 w 11029709"/>
              <a:gd name="connsiteY811" fmla="*/ 585348 h 5633120"/>
              <a:gd name="connsiteX812" fmla="*/ 8253989 w 11029709"/>
              <a:gd name="connsiteY812" fmla="*/ 509094 h 5633120"/>
              <a:gd name="connsiteX813" fmla="*/ 8240292 w 11029709"/>
              <a:gd name="connsiteY813" fmla="*/ 428645 h 5633120"/>
              <a:gd name="connsiteX814" fmla="*/ 8252137 w 11029709"/>
              <a:gd name="connsiteY814" fmla="*/ 428893 h 5633120"/>
              <a:gd name="connsiteX815" fmla="*/ 9646413 w 11029709"/>
              <a:gd name="connsiteY815" fmla="*/ 428893 h 5633120"/>
              <a:gd name="connsiteX816" fmla="*/ 9785596 w 11029709"/>
              <a:gd name="connsiteY816" fmla="*/ 568196 h 5633120"/>
              <a:gd name="connsiteX817" fmla="*/ 10039526 w 11029709"/>
              <a:gd name="connsiteY817" fmla="*/ 568196 h 5633120"/>
              <a:gd name="connsiteX818" fmla="*/ 10078269 w 11029709"/>
              <a:gd name="connsiteY818" fmla="*/ 606939 h 5633120"/>
              <a:gd name="connsiteX819" fmla="*/ 9701691 w 11029709"/>
              <a:gd name="connsiteY819" fmla="*/ 606939 h 5633120"/>
              <a:gd name="connsiteX820" fmla="*/ 9568433 w 11029709"/>
              <a:gd name="connsiteY820" fmla="*/ 473681 h 5633120"/>
              <a:gd name="connsiteX821" fmla="*/ 8285205 w 11029709"/>
              <a:gd name="connsiteY821" fmla="*/ 473681 h 5633120"/>
              <a:gd name="connsiteX822" fmla="*/ 171368 w 11029709"/>
              <a:gd name="connsiteY822" fmla="*/ 407299 h 5633120"/>
              <a:gd name="connsiteX823" fmla="*/ 207267 w 11029709"/>
              <a:gd name="connsiteY823" fmla="*/ 443371 h 5633120"/>
              <a:gd name="connsiteX824" fmla="*/ 235602 w 11029709"/>
              <a:gd name="connsiteY824" fmla="*/ 471771 h 5633120"/>
              <a:gd name="connsiteX825" fmla="*/ 244292 w 11029709"/>
              <a:gd name="connsiteY825" fmla="*/ 463101 h 5633120"/>
              <a:gd name="connsiteX826" fmla="*/ 299572 w 11029709"/>
              <a:gd name="connsiteY826" fmla="*/ 407546 h 5633120"/>
              <a:gd name="connsiteX827" fmla="*/ 307717 w 11029709"/>
              <a:gd name="connsiteY827" fmla="*/ 413592 h 5633120"/>
              <a:gd name="connsiteX828" fmla="*/ 249517 w 11029709"/>
              <a:gd name="connsiteY828" fmla="*/ 472153 h 5633120"/>
              <a:gd name="connsiteX829" fmla="*/ 242735 w 11029709"/>
              <a:gd name="connsiteY829" fmla="*/ 478921 h 5633120"/>
              <a:gd name="connsiteX830" fmla="*/ 251172 w 11029709"/>
              <a:gd name="connsiteY830" fmla="*/ 487377 h 5633120"/>
              <a:gd name="connsiteX831" fmla="*/ 306730 w 11029709"/>
              <a:gd name="connsiteY831" fmla="*/ 542654 h 5633120"/>
              <a:gd name="connsiteX832" fmla="*/ 300684 w 11029709"/>
              <a:gd name="connsiteY832" fmla="*/ 550799 h 5633120"/>
              <a:gd name="connsiteX833" fmla="*/ 242120 w 11029709"/>
              <a:gd name="connsiteY833" fmla="*/ 492603 h 5633120"/>
              <a:gd name="connsiteX834" fmla="*/ 235586 w 11029709"/>
              <a:gd name="connsiteY834" fmla="*/ 486055 h 5633120"/>
              <a:gd name="connsiteX835" fmla="*/ 215912 w 11029709"/>
              <a:gd name="connsiteY835" fmla="*/ 505687 h 5633120"/>
              <a:gd name="connsiteX836" fmla="*/ 171366 w 11029709"/>
              <a:gd name="connsiteY836" fmla="*/ 550059 h 5633120"/>
              <a:gd name="connsiteX837" fmla="*/ 164272 w 11029709"/>
              <a:gd name="connsiteY837" fmla="*/ 542841 h 5633120"/>
              <a:gd name="connsiteX838" fmla="*/ 200284 w 11029709"/>
              <a:gd name="connsiteY838" fmla="*/ 507004 h 5633120"/>
              <a:gd name="connsiteX839" fmla="*/ 228450 w 11029709"/>
              <a:gd name="connsiteY839" fmla="*/ 478905 h 5633120"/>
              <a:gd name="connsiteX840" fmla="*/ 208584 w 11029709"/>
              <a:gd name="connsiteY840" fmla="*/ 459000 h 5633120"/>
              <a:gd name="connsiteX841" fmla="*/ 164210 w 11029709"/>
              <a:gd name="connsiteY841" fmla="*/ 414456 h 5633120"/>
              <a:gd name="connsiteX842" fmla="*/ 164087 w 11029709"/>
              <a:gd name="connsiteY842" fmla="*/ 414456 h 5633120"/>
              <a:gd name="connsiteX843" fmla="*/ 7978834 w 11029709"/>
              <a:gd name="connsiteY843" fmla="*/ 390150 h 5633120"/>
              <a:gd name="connsiteX844" fmla="*/ 8040404 w 11029709"/>
              <a:gd name="connsiteY844" fmla="*/ 451596 h 5633120"/>
              <a:gd name="connsiteX845" fmla="*/ 8221537 w 11029709"/>
              <a:gd name="connsiteY845" fmla="*/ 451596 h 5633120"/>
              <a:gd name="connsiteX846" fmla="*/ 8221537 w 11029709"/>
              <a:gd name="connsiteY846" fmla="*/ 461344 h 5633120"/>
              <a:gd name="connsiteX847" fmla="*/ 8036333 w 11029709"/>
              <a:gd name="connsiteY847" fmla="*/ 461344 h 5633120"/>
              <a:gd name="connsiteX848" fmla="*/ 7971924 w 11029709"/>
              <a:gd name="connsiteY848" fmla="*/ 396937 h 5633120"/>
              <a:gd name="connsiteX849" fmla="*/ 146072 w 11029709"/>
              <a:gd name="connsiteY849" fmla="*/ 389038 h 5633120"/>
              <a:gd name="connsiteX850" fmla="*/ 146072 w 11029709"/>
              <a:gd name="connsiteY850" fmla="*/ 568196 h 5633120"/>
              <a:gd name="connsiteX851" fmla="*/ 325239 w 11029709"/>
              <a:gd name="connsiteY851" fmla="*/ 568196 h 5633120"/>
              <a:gd name="connsiteX852" fmla="*/ 325239 w 11029709"/>
              <a:gd name="connsiteY852" fmla="*/ 389038 h 5633120"/>
              <a:gd name="connsiteX853" fmla="*/ 135830 w 11029709"/>
              <a:gd name="connsiteY853" fmla="*/ 378796 h 5633120"/>
              <a:gd name="connsiteX854" fmla="*/ 335479 w 11029709"/>
              <a:gd name="connsiteY854" fmla="*/ 378796 h 5633120"/>
              <a:gd name="connsiteX855" fmla="*/ 335479 w 11029709"/>
              <a:gd name="connsiteY855" fmla="*/ 578438 h 5633120"/>
              <a:gd name="connsiteX856" fmla="*/ 135830 w 11029709"/>
              <a:gd name="connsiteY856" fmla="*/ 578438 h 5633120"/>
              <a:gd name="connsiteX857" fmla="*/ 5864224 w 11029709"/>
              <a:gd name="connsiteY857" fmla="*/ 355849 h 5633120"/>
              <a:gd name="connsiteX858" fmla="*/ 5763663 w 11029709"/>
              <a:gd name="connsiteY858" fmla="*/ 456533 h 5633120"/>
              <a:gd name="connsiteX859" fmla="*/ 5746635 w 11029709"/>
              <a:gd name="connsiteY859" fmla="*/ 473562 h 5633120"/>
              <a:gd name="connsiteX860" fmla="*/ 5746513 w 11029709"/>
              <a:gd name="connsiteY860" fmla="*/ 473562 h 5633120"/>
              <a:gd name="connsiteX861" fmla="*/ 5733436 w 11029709"/>
              <a:gd name="connsiteY861" fmla="*/ 486639 h 5633120"/>
              <a:gd name="connsiteX862" fmla="*/ 5415713 w 11029709"/>
              <a:gd name="connsiteY862" fmla="*/ 486639 h 5633120"/>
              <a:gd name="connsiteX863" fmla="*/ 5344147 w 11029709"/>
              <a:gd name="connsiteY863" fmla="*/ 558204 h 5633120"/>
              <a:gd name="connsiteX864" fmla="*/ 4937092 w 11029709"/>
              <a:gd name="connsiteY864" fmla="*/ 558204 h 5633120"/>
              <a:gd name="connsiteX865" fmla="*/ 5008658 w 11029709"/>
              <a:gd name="connsiteY865" fmla="*/ 486639 h 5633120"/>
              <a:gd name="connsiteX866" fmla="*/ 4783723 w 11029709"/>
              <a:gd name="connsiteY866" fmla="*/ 486639 h 5633120"/>
              <a:gd name="connsiteX867" fmla="*/ 4712157 w 11029709"/>
              <a:gd name="connsiteY867" fmla="*/ 558204 h 5633120"/>
              <a:gd name="connsiteX868" fmla="*/ 4305102 w 11029709"/>
              <a:gd name="connsiteY868" fmla="*/ 558204 h 5633120"/>
              <a:gd name="connsiteX869" fmla="*/ 4376668 w 11029709"/>
              <a:gd name="connsiteY869" fmla="*/ 486639 h 5633120"/>
              <a:gd name="connsiteX870" fmla="*/ 4151734 w 11029709"/>
              <a:gd name="connsiteY870" fmla="*/ 486639 h 5633120"/>
              <a:gd name="connsiteX871" fmla="*/ 4080168 w 11029709"/>
              <a:gd name="connsiteY871" fmla="*/ 558204 h 5633120"/>
              <a:gd name="connsiteX872" fmla="*/ 3673113 w 11029709"/>
              <a:gd name="connsiteY872" fmla="*/ 558204 h 5633120"/>
              <a:gd name="connsiteX873" fmla="*/ 3744679 w 11029709"/>
              <a:gd name="connsiteY873" fmla="*/ 486639 h 5633120"/>
              <a:gd name="connsiteX874" fmla="*/ 3519743 w 11029709"/>
              <a:gd name="connsiteY874" fmla="*/ 486639 h 5633120"/>
              <a:gd name="connsiteX875" fmla="*/ 3448177 w 11029709"/>
              <a:gd name="connsiteY875" fmla="*/ 558204 h 5633120"/>
              <a:gd name="connsiteX876" fmla="*/ 3041122 w 11029709"/>
              <a:gd name="connsiteY876" fmla="*/ 558204 h 5633120"/>
              <a:gd name="connsiteX877" fmla="*/ 3112688 w 11029709"/>
              <a:gd name="connsiteY877" fmla="*/ 486639 h 5633120"/>
              <a:gd name="connsiteX878" fmla="*/ 2869521 w 11029709"/>
              <a:gd name="connsiteY878" fmla="*/ 486639 h 5633120"/>
              <a:gd name="connsiteX879" fmla="*/ 2734135 w 11029709"/>
              <a:gd name="connsiteY879" fmla="*/ 592011 h 5633120"/>
              <a:gd name="connsiteX880" fmla="*/ 609655 w 11029709"/>
              <a:gd name="connsiteY880" fmla="*/ 592011 h 5633120"/>
              <a:gd name="connsiteX881" fmla="*/ 609655 w 11029709"/>
              <a:gd name="connsiteY881" fmla="*/ 1369494 h 5633120"/>
              <a:gd name="connsiteX882" fmla="*/ 671711 w 11029709"/>
              <a:gd name="connsiteY882" fmla="*/ 1307432 h 5633120"/>
              <a:gd name="connsiteX883" fmla="*/ 671711 w 11029709"/>
              <a:gd name="connsiteY883" fmla="*/ 678015 h 5633120"/>
              <a:gd name="connsiteX884" fmla="*/ 687380 w 11029709"/>
              <a:gd name="connsiteY884" fmla="*/ 678015 h 5633120"/>
              <a:gd name="connsiteX885" fmla="*/ 687380 w 11029709"/>
              <a:gd name="connsiteY885" fmla="*/ 678012 h 5633120"/>
              <a:gd name="connsiteX886" fmla="*/ 723035 w 11029709"/>
              <a:gd name="connsiteY886" fmla="*/ 713671 h 5633120"/>
              <a:gd name="connsiteX887" fmla="*/ 723035 w 11029709"/>
              <a:gd name="connsiteY887" fmla="*/ 1031393 h 5633120"/>
              <a:gd name="connsiteX888" fmla="*/ 747711 w 11029709"/>
              <a:gd name="connsiteY888" fmla="*/ 1056071 h 5633120"/>
              <a:gd name="connsiteX889" fmla="*/ 747711 w 11029709"/>
              <a:gd name="connsiteY889" fmla="*/ 1458190 h 5633120"/>
              <a:gd name="connsiteX890" fmla="*/ 671711 w 11029709"/>
              <a:gd name="connsiteY890" fmla="*/ 1534074 h 5633120"/>
              <a:gd name="connsiteX891" fmla="*/ 672965 w 11029709"/>
              <a:gd name="connsiteY891" fmla="*/ 1465596 h 5633120"/>
              <a:gd name="connsiteX892" fmla="*/ 671711 w 11029709"/>
              <a:gd name="connsiteY892" fmla="*/ 1465596 h 5633120"/>
              <a:gd name="connsiteX893" fmla="*/ 671711 w 11029709"/>
              <a:gd name="connsiteY893" fmla="*/ 1318006 h 5633120"/>
              <a:gd name="connsiteX894" fmla="*/ 610908 w 11029709"/>
              <a:gd name="connsiteY894" fmla="*/ 1378728 h 5633120"/>
              <a:gd name="connsiteX895" fmla="*/ 610908 w 11029709"/>
              <a:gd name="connsiteY895" fmla="*/ 1519720 h 5633120"/>
              <a:gd name="connsiteX896" fmla="*/ 614620 w 11029709"/>
              <a:gd name="connsiteY896" fmla="*/ 1520578 h 5633120"/>
              <a:gd name="connsiteX897" fmla="*/ 619771 w 11029709"/>
              <a:gd name="connsiteY897" fmla="*/ 1528768 h 5633120"/>
              <a:gd name="connsiteX898" fmla="*/ 617597 w 11029709"/>
              <a:gd name="connsiteY898" fmla="*/ 1538176 h 5633120"/>
              <a:gd name="connsiteX899" fmla="*/ 609655 w 11029709"/>
              <a:gd name="connsiteY899" fmla="*/ 1543173 h 5633120"/>
              <a:gd name="connsiteX900" fmla="*/ 609655 w 11029709"/>
              <a:gd name="connsiteY900" fmla="*/ 1589227 h 5633120"/>
              <a:gd name="connsiteX901" fmla="*/ 648023 w 11029709"/>
              <a:gd name="connsiteY901" fmla="*/ 1550854 h 5633120"/>
              <a:gd name="connsiteX902" fmla="*/ 647777 w 11029709"/>
              <a:gd name="connsiteY902" fmla="*/ 1565044 h 5633120"/>
              <a:gd name="connsiteX903" fmla="*/ 647777 w 11029709"/>
              <a:gd name="connsiteY903" fmla="*/ 1628342 h 5633120"/>
              <a:gd name="connsiteX904" fmla="*/ 609655 w 11029709"/>
              <a:gd name="connsiteY904" fmla="*/ 1666551 h 5633120"/>
              <a:gd name="connsiteX905" fmla="*/ 609655 w 11029709"/>
              <a:gd name="connsiteY905" fmla="*/ 1711381 h 5633120"/>
              <a:gd name="connsiteX906" fmla="*/ 648023 w 11029709"/>
              <a:gd name="connsiteY906" fmla="*/ 1673008 h 5633120"/>
              <a:gd name="connsiteX907" fmla="*/ 647777 w 11029709"/>
              <a:gd name="connsiteY907" fmla="*/ 1687198 h 5633120"/>
              <a:gd name="connsiteX908" fmla="*/ 647777 w 11029709"/>
              <a:gd name="connsiteY908" fmla="*/ 1750496 h 5633120"/>
              <a:gd name="connsiteX909" fmla="*/ 609655 w 11029709"/>
              <a:gd name="connsiteY909" fmla="*/ 1788705 h 5633120"/>
              <a:gd name="connsiteX910" fmla="*/ 609655 w 11029709"/>
              <a:gd name="connsiteY910" fmla="*/ 1833493 h 5633120"/>
              <a:gd name="connsiteX911" fmla="*/ 648023 w 11029709"/>
              <a:gd name="connsiteY911" fmla="*/ 1795037 h 5633120"/>
              <a:gd name="connsiteX912" fmla="*/ 647777 w 11029709"/>
              <a:gd name="connsiteY912" fmla="*/ 1809350 h 5633120"/>
              <a:gd name="connsiteX913" fmla="*/ 647777 w 11029709"/>
              <a:gd name="connsiteY913" fmla="*/ 1872648 h 5633120"/>
              <a:gd name="connsiteX914" fmla="*/ 609655 w 11029709"/>
              <a:gd name="connsiteY914" fmla="*/ 1910774 h 5633120"/>
              <a:gd name="connsiteX915" fmla="*/ 609655 w 11029709"/>
              <a:gd name="connsiteY915" fmla="*/ 1955563 h 5633120"/>
              <a:gd name="connsiteX916" fmla="*/ 648023 w 11029709"/>
              <a:gd name="connsiteY916" fmla="*/ 1917190 h 5633120"/>
              <a:gd name="connsiteX917" fmla="*/ 647777 w 11029709"/>
              <a:gd name="connsiteY917" fmla="*/ 1931503 h 5633120"/>
              <a:gd name="connsiteX918" fmla="*/ 647777 w 11029709"/>
              <a:gd name="connsiteY918" fmla="*/ 1994801 h 5633120"/>
              <a:gd name="connsiteX919" fmla="*/ 609655 w 11029709"/>
              <a:gd name="connsiteY919" fmla="*/ 2032927 h 5633120"/>
              <a:gd name="connsiteX920" fmla="*/ 609655 w 11029709"/>
              <a:gd name="connsiteY920" fmla="*/ 2077717 h 5633120"/>
              <a:gd name="connsiteX921" fmla="*/ 648023 w 11029709"/>
              <a:gd name="connsiteY921" fmla="*/ 2039344 h 5633120"/>
              <a:gd name="connsiteX922" fmla="*/ 647777 w 11029709"/>
              <a:gd name="connsiteY922" fmla="*/ 2053657 h 5633120"/>
              <a:gd name="connsiteX923" fmla="*/ 647777 w 11029709"/>
              <a:gd name="connsiteY923" fmla="*/ 2116832 h 5633120"/>
              <a:gd name="connsiteX924" fmla="*/ 609655 w 11029709"/>
              <a:gd name="connsiteY924" fmla="*/ 2155041 h 5633120"/>
              <a:gd name="connsiteX925" fmla="*/ 609655 w 11029709"/>
              <a:gd name="connsiteY925" fmla="*/ 2199871 h 5633120"/>
              <a:gd name="connsiteX926" fmla="*/ 648023 w 11029709"/>
              <a:gd name="connsiteY926" fmla="*/ 2161497 h 5633120"/>
              <a:gd name="connsiteX927" fmla="*/ 647777 w 11029709"/>
              <a:gd name="connsiteY927" fmla="*/ 2175687 h 5633120"/>
              <a:gd name="connsiteX928" fmla="*/ 647777 w 11029709"/>
              <a:gd name="connsiteY928" fmla="*/ 2238985 h 5633120"/>
              <a:gd name="connsiteX929" fmla="*/ 609655 w 11029709"/>
              <a:gd name="connsiteY929" fmla="*/ 2277194 h 5633120"/>
              <a:gd name="connsiteX930" fmla="*/ 609655 w 11029709"/>
              <a:gd name="connsiteY930" fmla="*/ 2322024 h 5633120"/>
              <a:gd name="connsiteX931" fmla="*/ 648023 w 11029709"/>
              <a:gd name="connsiteY931" fmla="*/ 2283651 h 5633120"/>
              <a:gd name="connsiteX932" fmla="*/ 647777 w 11029709"/>
              <a:gd name="connsiteY932" fmla="*/ 2297841 h 5633120"/>
              <a:gd name="connsiteX933" fmla="*/ 647777 w 11029709"/>
              <a:gd name="connsiteY933" fmla="*/ 2361139 h 5633120"/>
              <a:gd name="connsiteX934" fmla="*/ 609655 w 11029709"/>
              <a:gd name="connsiteY934" fmla="*/ 2399348 h 5633120"/>
              <a:gd name="connsiteX935" fmla="*/ 609655 w 11029709"/>
              <a:gd name="connsiteY935" fmla="*/ 2444178 h 5633120"/>
              <a:gd name="connsiteX936" fmla="*/ 648023 w 11029709"/>
              <a:gd name="connsiteY936" fmla="*/ 2405804 h 5633120"/>
              <a:gd name="connsiteX937" fmla="*/ 647777 w 11029709"/>
              <a:gd name="connsiteY937" fmla="*/ 2419994 h 5633120"/>
              <a:gd name="connsiteX938" fmla="*/ 647777 w 11029709"/>
              <a:gd name="connsiteY938" fmla="*/ 2483292 h 5633120"/>
              <a:gd name="connsiteX939" fmla="*/ 609655 w 11029709"/>
              <a:gd name="connsiteY939" fmla="*/ 2521501 h 5633120"/>
              <a:gd name="connsiteX940" fmla="*/ 609655 w 11029709"/>
              <a:gd name="connsiteY940" fmla="*/ 2566331 h 5633120"/>
              <a:gd name="connsiteX941" fmla="*/ 648023 w 11029709"/>
              <a:gd name="connsiteY941" fmla="*/ 2527958 h 5633120"/>
              <a:gd name="connsiteX942" fmla="*/ 647777 w 11029709"/>
              <a:gd name="connsiteY942" fmla="*/ 2542148 h 5633120"/>
              <a:gd name="connsiteX943" fmla="*/ 647777 w 11029709"/>
              <a:gd name="connsiteY943" fmla="*/ 2605446 h 5633120"/>
              <a:gd name="connsiteX944" fmla="*/ 609655 w 11029709"/>
              <a:gd name="connsiteY944" fmla="*/ 2643655 h 5633120"/>
              <a:gd name="connsiteX945" fmla="*/ 609655 w 11029709"/>
              <a:gd name="connsiteY945" fmla="*/ 2688443 h 5633120"/>
              <a:gd name="connsiteX946" fmla="*/ 648023 w 11029709"/>
              <a:gd name="connsiteY946" fmla="*/ 2649987 h 5633120"/>
              <a:gd name="connsiteX947" fmla="*/ 647777 w 11029709"/>
              <a:gd name="connsiteY947" fmla="*/ 2664300 h 5633120"/>
              <a:gd name="connsiteX948" fmla="*/ 647777 w 11029709"/>
              <a:gd name="connsiteY948" fmla="*/ 2727598 h 5633120"/>
              <a:gd name="connsiteX949" fmla="*/ 609655 w 11029709"/>
              <a:gd name="connsiteY949" fmla="*/ 2765724 h 5633120"/>
              <a:gd name="connsiteX950" fmla="*/ 609655 w 11029709"/>
              <a:gd name="connsiteY950" fmla="*/ 2810512 h 5633120"/>
              <a:gd name="connsiteX951" fmla="*/ 648023 w 11029709"/>
              <a:gd name="connsiteY951" fmla="*/ 2772140 h 5633120"/>
              <a:gd name="connsiteX952" fmla="*/ 647777 w 11029709"/>
              <a:gd name="connsiteY952" fmla="*/ 2786453 h 5633120"/>
              <a:gd name="connsiteX953" fmla="*/ 647777 w 11029709"/>
              <a:gd name="connsiteY953" fmla="*/ 2849628 h 5633120"/>
              <a:gd name="connsiteX954" fmla="*/ 609655 w 11029709"/>
              <a:gd name="connsiteY954" fmla="*/ 2887837 h 5633120"/>
              <a:gd name="connsiteX955" fmla="*/ 609655 w 11029709"/>
              <a:gd name="connsiteY955" fmla="*/ 2932664 h 5633120"/>
              <a:gd name="connsiteX956" fmla="*/ 648020 w 11029709"/>
              <a:gd name="connsiteY956" fmla="*/ 2894294 h 5633120"/>
              <a:gd name="connsiteX957" fmla="*/ 647774 w 11029709"/>
              <a:gd name="connsiteY957" fmla="*/ 2908607 h 5633120"/>
              <a:gd name="connsiteX958" fmla="*/ 647774 w 11029709"/>
              <a:gd name="connsiteY958" fmla="*/ 2971782 h 5633120"/>
              <a:gd name="connsiteX959" fmla="*/ 609655 w 11029709"/>
              <a:gd name="connsiteY959" fmla="*/ 3009988 h 5633120"/>
              <a:gd name="connsiteX960" fmla="*/ 609655 w 11029709"/>
              <a:gd name="connsiteY960" fmla="*/ 3066643 h 5633120"/>
              <a:gd name="connsiteX961" fmla="*/ 610622 w 11029709"/>
              <a:gd name="connsiteY961" fmla="*/ 3064307 h 5633120"/>
              <a:gd name="connsiteX962" fmla="*/ 619520 w 11029709"/>
              <a:gd name="connsiteY962" fmla="*/ 3060620 h 5633120"/>
              <a:gd name="connsiteX963" fmla="*/ 632104 w 11029709"/>
              <a:gd name="connsiteY963" fmla="*/ 3073207 h 5633120"/>
              <a:gd name="connsiteX964" fmla="*/ 628418 w 11029709"/>
              <a:gd name="connsiteY964" fmla="*/ 3082105 h 5633120"/>
              <a:gd name="connsiteX965" fmla="*/ 623222 w 11029709"/>
              <a:gd name="connsiteY965" fmla="*/ 3084258 h 5633120"/>
              <a:gd name="connsiteX966" fmla="*/ 623222 w 11029709"/>
              <a:gd name="connsiteY966" fmla="*/ 3725932 h 5633120"/>
              <a:gd name="connsiteX967" fmla="*/ 637242 w 11029709"/>
              <a:gd name="connsiteY967" fmla="*/ 3725932 h 5633120"/>
              <a:gd name="connsiteX968" fmla="*/ 637242 w 11029709"/>
              <a:gd name="connsiteY968" fmla="*/ 3957655 h 5633120"/>
              <a:gd name="connsiteX969" fmla="*/ 623222 w 11029709"/>
              <a:gd name="connsiteY969" fmla="*/ 3957655 h 5633120"/>
              <a:gd name="connsiteX970" fmla="*/ 623222 w 11029709"/>
              <a:gd name="connsiteY970" fmla="*/ 4334594 h 5633120"/>
              <a:gd name="connsiteX971" fmla="*/ 615696 w 11029709"/>
              <a:gd name="connsiteY971" fmla="*/ 4327067 h 5633120"/>
              <a:gd name="connsiteX972" fmla="*/ 615696 w 11029709"/>
              <a:gd name="connsiteY972" fmla="*/ 3957655 h 5633120"/>
              <a:gd name="connsiteX973" fmla="*/ 609655 w 11029709"/>
              <a:gd name="connsiteY973" fmla="*/ 3957655 h 5633120"/>
              <a:gd name="connsiteX974" fmla="*/ 609655 w 11029709"/>
              <a:gd name="connsiteY974" fmla="*/ 4527324 h 5633120"/>
              <a:gd name="connsiteX975" fmla="*/ 1027814 w 11029709"/>
              <a:gd name="connsiteY975" fmla="*/ 4945731 h 5633120"/>
              <a:gd name="connsiteX976" fmla="*/ 6009947 w 11029709"/>
              <a:gd name="connsiteY976" fmla="*/ 4945731 h 5633120"/>
              <a:gd name="connsiteX977" fmla="*/ 6446861 w 11029709"/>
              <a:gd name="connsiteY977" fmla="*/ 4516220 h 5633120"/>
              <a:gd name="connsiteX978" fmla="*/ 6453031 w 11029709"/>
              <a:gd name="connsiteY978" fmla="*/ 4516220 h 5633120"/>
              <a:gd name="connsiteX979" fmla="*/ 6502001 w 11029709"/>
              <a:gd name="connsiteY979" fmla="*/ 4516251 h 5633120"/>
              <a:gd name="connsiteX980" fmla="*/ 6502260 w 11029709"/>
              <a:gd name="connsiteY980" fmla="*/ 4514647 h 5633120"/>
              <a:gd name="connsiteX981" fmla="*/ 6502260 w 11029709"/>
              <a:gd name="connsiteY981" fmla="*/ 4506483 h 5633120"/>
              <a:gd name="connsiteX982" fmla="*/ 7855078 w 11029709"/>
              <a:gd name="connsiteY982" fmla="*/ 4506483 h 5633120"/>
              <a:gd name="connsiteX983" fmla="*/ 7844369 w 11029709"/>
              <a:gd name="connsiteY983" fmla="*/ 4517101 h 5633120"/>
              <a:gd name="connsiteX984" fmla="*/ 7851824 w 11029709"/>
              <a:gd name="connsiteY984" fmla="*/ 4517106 h 5633120"/>
              <a:gd name="connsiteX985" fmla="*/ 7862481 w 11029709"/>
              <a:gd name="connsiteY985" fmla="*/ 4506359 h 5633120"/>
              <a:gd name="connsiteX986" fmla="*/ 8062369 w 11029709"/>
              <a:gd name="connsiteY986" fmla="*/ 4506359 h 5633120"/>
              <a:gd name="connsiteX987" fmla="*/ 8051495 w 11029709"/>
              <a:gd name="connsiteY987" fmla="*/ 4517233 h 5633120"/>
              <a:gd name="connsiteX988" fmla="*/ 8059602 w 11029709"/>
              <a:gd name="connsiteY988" fmla="*/ 4517238 h 5633120"/>
              <a:gd name="connsiteX989" fmla="*/ 8070390 w 11029709"/>
              <a:gd name="connsiteY989" fmla="*/ 4506359 h 5633120"/>
              <a:gd name="connsiteX990" fmla="*/ 8270277 w 11029709"/>
              <a:gd name="connsiteY990" fmla="*/ 4506359 h 5633120"/>
              <a:gd name="connsiteX991" fmla="*/ 8259271 w 11029709"/>
              <a:gd name="connsiteY991" fmla="*/ 4517364 h 5633120"/>
              <a:gd name="connsiteX992" fmla="*/ 8267500 w 11029709"/>
              <a:gd name="connsiteY992" fmla="*/ 4517370 h 5633120"/>
              <a:gd name="connsiteX993" fmla="*/ 8278418 w 11029709"/>
              <a:gd name="connsiteY993" fmla="*/ 4506359 h 5633120"/>
              <a:gd name="connsiteX994" fmla="*/ 8478306 w 11029709"/>
              <a:gd name="connsiteY994" fmla="*/ 4506359 h 5633120"/>
              <a:gd name="connsiteX995" fmla="*/ 8467168 w 11029709"/>
              <a:gd name="connsiteY995" fmla="*/ 4517496 h 5633120"/>
              <a:gd name="connsiteX996" fmla="*/ 8475278 w 11029709"/>
              <a:gd name="connsiteY996" fmla="*/ 4517501 h 5633120"/>
              <a:gd name="connsiteX997" fmla="*/ 8486327 w 11029709"/>
              <a:gd name="connsiteY997" fmla="*/ 4506359 h 5633120"/>
              <a:gd name="connsiteX998" fmla="*/ 8686215 w 11029709"/>
              <a:gd name="connsiteY998" fmla="*/ 4506359 h 5633120"/>
              <a:gd name="connsiteX999" fmla="*/ 8674945 w 11029709"/>
              <a:gd name="connsiteY999" fmla="*/ 4517628 h 5633120"/>
              <a:gd name="connsiteX1000" fmla="*/ 8683057 w 11029709"/>
              <a:gd name="connsiteY1000" fmla="*/ 4517633 h 5633120"/>
              <a:gd name="connsiteX1001" fmla="*/ 8694236 w 11029709"/>
              <a:gd name="connsiteY1001" fmla="*/ 4506359 h 5633120"/>
              <a:gd name="connsiteX1002" fmla="*/ 8724564 w 11029709"/>
              <a:gd name="connsiteY1002" fmla="*/ 4506359 h 5633120"/>
              <a:gd name="connsiteX1003" fmla="*/ 8755185 w 11029709"/>
              <a:gd name="connsiteY1003" fmla="*/ 4475741 h 5633120"/>
              <a:gd name="connsiteX1004" fmla="*/ 9046132 w 11029709"/>
              <a:gd name="connsiteY1004" fmla="*/ 4475741 h 5633120"/>
              <a:gd name="connsiteX1005" fmla="*/ 9076751 w 11029709"/>
              <a:gd name="connsiteY1005" fmla="*/ 4506359 h 5633120"/>
              <a:gd name="connsiteX1006" fmla="*/ 9142624 w 11029709"/>
              <a:gd name="connsiteY1006" fmla="*/ 4506359 h 5633120"/>
              <a:gd name="connsiteX1007" fmla="*/ 9131066 w 11029709"/>
              <a:gd name="connsiteY1007" fmla="*/ 4517917 h 5633120"/>
              <a:gd name="connsiteX1008" fmla="*/ 9139303 w 11029709"/>
              <a:gd name="connsiteY1008" fmla="*/ 4517922 h 5633120"/>
              <a:gd name="connsiteX1009" fmla="*/ 9150769 w 11029709"/>
              <a:gd name="connsiteY1009" fmla="*/ 4506359 h 5633120"/>
              <a:gd name="connsiteX1010" fmla="*/ 9350656 w 11029709"/>
              <a:gd name="connsiteY1010" fmla="*/ 4506359 h 5633120"/>
              <a:gd name="connsiteX1011" fmla="*/ 9338966 w 11029709"/>
              <a:gd name="connsiteY1011" fmla="*/ 4518048 h 5633120"/>
              <a:gd name="connsiteX1012" fmla="*/ 10544183 w 11029709"/>
              <a:gd name="connsiteY1012" fmla="*/ 4518811 h 5633120"/>
              <a:gd name="connsiteX1013" fmla="*/ 10544183 w 11029709"/>
              <a:gd name="connsiteY1013" fmla="*/ 4430978 h 5633120"/>
              <a:gd name="connsiteX1014" fmla="*/ 10542931 w 11029709"/>
              <a:gd name="connsiteY1014" fmla="*/ 4429727 h 5633120"/>
              <a:gd name="connsiteX1015" fmla="*/ 10542931 w 11029709"/>
              <a:gd name="connsiteY1015" fmla="*/ 4489322 h 5633120"/>
              <a:gd name="connsiteX1016" fmla="*/ 10539350 w 11029709"/>
              <a:gd name="connsiteY1016" fmla="*/ 4486238 h 5633120"/>
              <a:gd name="connsiteX1017" fmla="*/ 10484541 w 11029709"/>
              <a:gd name="connsiteY1017" fmla="*/ 4431454 h 5633120"/>
              <a:gd name="connsiteX1018" fmla="*/ 10484541 w 11029709"/>
              <a:gd name="connsiteY1018" fmla="*/ 3495069 h 5633120"/>
              <a:gd name="connsiteX1019" fmla="*/ 10429114 w 11029709"/>
              <a:gd name="connsiteY1019" fmla="*/ 3439667 h 5633120"/>
              <a:gd name="connsiteX1020" fmla="*/ 10429114 w 11029709"/>
              <a:gd name="connsiteY1020" fmla="*/ 3049899 h 5633120"/>
              <a:gd name="connsiteX1021" fmla="*/ 10409981 w 11029709"/>
              <a:gd name="connsiteY1021" fmla="*/ 3030886 h 5633120"/>
              <a:gd name="connsiteX1022" fmla="*/ 10409981 w 11029709"/>
              <a:gd name="connsiteY1022" fmla="*/ 2720073 h 5633120"/>
              <a:gd name="connsiteX1023" fmla="*/ 10429114 w 11029709"/>
              <a:gd name="connsiteY1023" fmla="*/ 2739198 h 5633120"/>
              <a:gd name="connsiteX1024" fmla="*/ 10429114 w 11029709"/>
              <a:gd name="connsiteY1024" fmla="*/ 2652827 h 5633120"/>
              <a:gd name="connsiteX1025" fmla="*/ 10461704 w 11029709"/>
              <a:gd name="connsiteY1025" fmla="*/ 2685525 h 5633120"/>
              <a:gd name="connsiteX1026" fmla="*/ 10461704 w 11029709"/>
              <a:gd name="connsiteY1026" fmla="*/ 3348114 h 5633120"/>
              <a:gd name="connsiteX1027" fmla="*/ 10484541 w 11029709"/>
              <a:gd name="connsiteY1027" fmla="*/ 3370941 h 5633120"/>
              <a:gd name="connsiteX1028" fmla="*/ 10484541 w 11029709"/>
              <a:gd name="connsiteY1028" fmla="*/ 3249405 h 5633120"/>
              <a:gd name="connsiteX1029" fmla="*/ 10544183 w 11029709"/>
              <a:gd name="connsiteY1029" fmla="*/ 3189791 h 5633120"/>
              <a:gd name="connsiteX1030" fmla="*/ 10544183 w 11029709"/>
              <a:gd name="connsiteY1030" fmla="*/ 3156476 h 5633120"/>
              <a:gd name="connsiteX1031" fmla="*/ 10518736 w 11029709"/>
              <a:gd name="connsiteY1031" fmla="*/ 3181912 h 5633120"/>
              <a:gd name="connsiteX1032" fmla="*/ 10521451 w 11029709"/>
              <a:gd name="connsiteY1032" fmla="*/ 2875664 h 5633120"/>
              <a:gd name="connsiteX1033" fmla="*/ 10544183 w 11029709"/>
              <a:gd name="connsiteY1033" fmla="*/ 2898439 h 5633120"/>
              <a:gd name="connsiteX1034" fmla="*/ 10544183 w 11029709"/>
              <a:gd name="connsiteY1034" fmla="*/ 2659800 h 5633120"/>
              <a:gd name="connsiteX1035" fmla="*/ 10533304 w 11029709"/>
              <a:gd name="connsiteY1035" fmla="*/ 2668518 h 5633120"/>
              <a:gd name="connsiteX1036" fmla="*/ 10533304 w 11029709"/>
              <a:gd name="connsiteY1036" fmla="*/ 2746723 h 5633120"/>
              <a:gd name="connsiteX1037" fmla="*/ 10505529 w 11029709"/>
              <a:gd name="connsiteY1037" fmla="*/ 2719084 h 5633120"/>
              <a:gd name="connsiteX1038" fmla="*/ 10505529 w 11029709"/>
              <a:gd name="connsiteY1038" fmla="*/ 2448990 h 5633120"/>
              <a:gd name="connsiteX1039" fmla="*/ 10533304 w 11029709"/>
              <a:gd name="connsiteY1039" fmla="*/ 2426903 h 5633120"/>
              <a:gd name="connsiteX1040" fmla="*/ 10533304 w 11029709"/>
              <a:gd name="connsiteY1040" fmla="*/ 2505388 h 5633120"/>
              <a:gd name="connsiteX1041" fmla="*/ 10544183 w 11029709"/>
              <a:gd name="connsiteY1041" fmla="*/ 2516356 h 5633120"/>
              <a:gd name="connsiteX1042" fmla="*/ 10544183 w 11029709"/>
              <a:gd name="connsiteY1042" fmla="*/ 2302052 h 5633120"/>
              <a:gd name="connsiteX1043" fmla="*/ 10521416 w 11029709"/>
              <a:gd name="connsiteY1043" fmla="*/ 2324861 h 5633120"/>
              <a:gd name="connsiteX1044" fmla="*/ 10518701 w 11029709"/>
              <a:gd name="connsiteY1044" fmla="*/ 2018615 h 5633120"/>
              <a:gd name="connsiteX1045" fmla="*/ 10544183 w 11029709"/>
              <a:gd name="connsiteY1045" fmla="*/ 2044086 h 5633120"/>
              <a:gd name="connsiteX1046" fmla="*/ 10544183 w 11029709"/>
              <a:gd name="connsiteY1046" fmla="*/ 2010771 h 5633120"/>
              <a:gd name="connsiteX1047" fmla="*/ 10484506 w 11029709"/>
              <a:gd name="connsiteY1047" fmla="*/ 1951122 h 5633120"/>
              <a:gd name="connsiteX1048" fmla="*/ 10484506 w 11029709"/>
              <a:gd name="connsiteY1048" fmla="*/ 1829586 h 5633120"/>
              <a:gd name="connsiteX1049" fmla="*/ 10461669 w 11029709"/>
              <a:gd name="connsiteY1049" fmla="*/ 1852413 h 5633120"/>
              <a:gd name="connsiteX1050" fmla="*/ 10461669 w 11029709"/>
              <a:gd name="connsiteY1050" fmla="*/ 2515002 h 5633120"/>
              <a:gd name="connsiteX1051" fmla="*/ 10429080 w 11029709"/>
              <a:gd name="connsiteY1051" fmla="*/ 2547700 h 5633120"/>
              <a:gd name="connsiteX1052" fmla="*/ 10429080 w 11029709"/>
              <a:gd name="connsiteY1052" fmla="*/ 2461328 h 5633120"/>
              <a:gd name="connsiteX1053" fmla="*/ 10409947 w 11029709"/>
              <a:gd name="connsiteY1053" fmla="*/ 2480452 h 5633120"/>
              <a:gd name="connsiteX1054" fmla="*/ 10409947 w 11029709"/>
              <a:gd name="connsiteY1054" fmla="*/ 2169641 h 5633120"/>
              <a:gd name="connsiteX1055" fmla="*/ 10429080 w 11029709"/>
              <a:gd name="connsiteY1055" fmla="*/ 2150628 h 5633120"/>
              <a:gd name="connsiteX1056" fmla="*/ 10429080 w 11029709"/>
              <a:gd name="connsiteY1056" fmla="*/ 1760859 h 5633120"/>
              <a:gd name="connsiteX1057" fmla="*/ 10484506 w 11029709"/>
              <a:gd name="connsiteY1057" fmla="*/ 1705458 h 5633120"/>
              <a:gd name="connsiteX1058" fmla="*/ 10484506 w 11029709"/>
              <a:gd name="connsiteY1058" fmla="*/ 769073 h 5633120"/>
              <a:gd name="connsiteX1059" fmla="*/ 10539315 w 11029709"/>
              <a:gd name="connsiteY1059" fmla="*/ 714289 h 5633120"/>
              <a:gd name="connsiteX1060" fmla="*/ 10542896 w 11029709"/>
              <a:gd name="connsiteY1060" fmla="*/ 711204 h 5633120"/>
              <a:gd name="connsiteX1061" fmla="*/ 10542896 w 11029709"/>
              <a:gd name="connsiteY1061" fmla="*/ 770800 h 5633120"/>
              <a:gd name="connsiteX1062" fmla="*/ 10544183 w 11029709"/>
              <a:gd name="connsiteY1062" fmla="*/ 769513 h 5633120"/>
              <a:gd name="connsiteX1063" fmla="*/ 10544183 w 11029709"/>
              <a:gd name="connsiteY1063" fmla="*/ 662838 h 5633120"/>
              <a:gd name="connsiteX1064" fmla="*/ 10368107 w 11029709"/>
              <a:gd name="connsiteY1064" fmla="*/ 486762 h 5633120"/>
              <a:gd name="connsiteX1065" fmla="*/ 9823231 w 11029709"/>
              <a:gd name="connsiteY1065" fmla="*/ 486762 h 5633120"/>
              <a:gd name="connsiteX1066" fmla="*/ 9793001 w 11029709"/>
              <a:gd name="connsiteY1066" fmla="*/ 456532 h 5633120"/>
              <a:gd name="connsiteX1067" fmla="*/ 9793120 w 11029709"/>
              <a:gd name="connsiteY1067" fmla="*/ 456532 h 5633120"/>
              <a:gd name="connsiteX1068" fmla="*/ 9692437 w 11029709"/>
              <a:gd name="connsiteY1068" fmla="*/ 355849 h 5633120"/>
              <a:gd name="connsiteX1069" fmla="*/ 145332 w 11029709"/>
              <a:gd name="connsiteY1069" fmla="*/ 334187 h 5633120"/>
              <a:gd name="connsiteX1070" fmla="*/ 152574 w 11029709"/>
              <a:gd name="connsiteY1070" fmla="*/ 341429 h 5633120"/>
              <a:gd name="connsiteX1071" fmla="*/ 100572 w 11029709"/>
              <a:gd name="connsiteY1071" fmla="*/ 393431 h 5633120"/>
              <a:gd name="connsiteX1072" fmla="*/ 93330 w 11029709"/>
              <a:gd name="connsiteY1072" fmla="*/ 386189 h 5633120"/>
              <a:gd name="connsiteX1073" fmla="*/ 818670 w 11029709"/>
              <a:gd name="connsiteY1073" fmla="*/ 274801 h 5633120"/>
              <a:gd name="connsiteX1074" fmla="*/ 1735304 w 11029709"/>
              <a:gd name="connsiteY1074" fmla="*/ 274801 h 5633120"/>
              <a:gd name="connsiteX1075" fmla="*/ 1735304 w 11029709"/>
              <a:gd name="connsiteY1075" fmla="*/ 312556 h 5633120"/>
              <a:gd name="connsiteX1076" fmla="*/ 969805 w 11029709"/>
              <a:gd name="connsiteY1076" fmla="*/ 312556 h 5633120"/>
              <a:gd name="connsiteX1077" fmla="*/ 915527 w 11029709"/>
              <a:gd name="connsiteY1077" fmla="*/ 366830 h 5633120"/>
              <a:gd name="connsiteX1078" fmla="*/ 652097 w 11029709"/>
              <a:gd name="connsiteY1078" fmla="*/ 366830 h 5633120"/>
              <a:gd name="connsiteX1079" fmla="*/ 710952 w 11029709"/>
              <a:gd name="connsiteY1079" fmla="*/ 308102 h 5633120"/>
              <a:gd name="connsiteX1080" fmla="*/ 818670 w 11029709"/>
              <a:gd name="connsiteY1080" fmla="*/ 308102 h 5633120"/>
              <a:gd name="connsiteX1081" fmla="*/ 2012430 w 11029709"/>
              <a:gd name="connsiteY1081" fmla="*/ 264684 h 5633120"/>
              <a:gd name="connsiteX1082" fmla="*/ 2032943 w 11029709"/>
              <a:gd name="connsiteY1082" fmla="*/ 273166 h 5633120"/>
              <a:gd name="connsiteX1083" fmla="*/ 2039435 w 11029709"/>
              <a:gd name="connsiteY1083" fmla="*/ 288866 h 5633120"/>
              <a:gd name="connsiteX1084" fmla="*/ 3095775 w 11029709"/>
              <a:gd name="connsiteY1084" fmla="*/ 288866 h 5633120"/>
              <a:gd name="connsiteX1085" fmla="*/ 3102268 w 11029709"/>
              <a:gd name="connsiteY1085" fmla="*/ 273166 h 5633120"/>
              <a:gd name="connsiteX1086" fmla="*/ 3122781 w 11029709"/>
              <a:gd name="connsiteY1086" fmla="*/ 264684 h 5633120"/>
              <a:gd name="connsiteX1087" fmla="*/ 3151777 w 11029709"/>
              <a:gd name="connsiteY1087" fmla="*/ 293678 h 5633120"/>
              <a:gd name="connsiteX1088" fmla="*/ 3122781 w 11029709"/>
              <a:gd name="connsiteY1088" fmla="*/ 322673 h 5633120"/>
              <a:gd name="connsiteX1089" fmla="*/ 3102268 w 11029709"/>
              <a:gd name="connsiteY1089" fmla="*/ 314190 h 5633120"/>
              <a:gd name="connsiteX1090" fmla="*/ 3095724 w 11029709"/>
              <a:gd name="connsiteY1090" fmla="*/ 298366 h 5633120"/>
              <a:gd name="connsiteX1091" fmla="*/ 2039487 w 11029709"/>
              <a:gd name="connsiteY1091" fmla="*/ 298366 h 5633120"/>
              <a:gd name="connsiteX1092" fmla="*/ 2032943 w 11029709"/>
              <a:gd name="connsiteY1092" fmla="*/ 314190 h 5633120"/>
              <a:gd name="connsiteX1093" fmla="*/ 2012430 w 11029709"/>
              <a:gd name="connsiteY1093" fmla="*/ 322673 h 5633120"/>
              <a:gd name="connsiteX1094" fmla="*/ 1983434 w 11029709"/>
              <a:gd name="connsiteY1094" fmla="*/ 293678 h 5633120"/>
              <a:gd name="connsiteX1095" fmla="*/ 2012430 w 11029709"/>
              <a:gd name="connsiteY1095" fmla="*/ 264684 h 5633120"/>
              <a:gd name="connsiteX1096" fmla="*/ 435184 w 11029709"/>
              <a:gd name="connsiteY1096" fmla="*/ 234559 h 5633120"/>
              <a:gd name="connsiteX1097" fmla="*/ 473804 w 11029709"/>
              <a:gd name="connsiteY1097" fmla="*/ 234559 h 5633120"/>
              <a:gd name="connsiteX1098" fmla="*/ 473804 w 11029709"/>
              <a:gd name="connsiteY1098" fmla="*/ 349795 h 5633120"/>
              <a:gd name="connsiteX1099" fmla="*/ 435184 w 11029709"/>
              <a:gd name="connsiteY1099" fmla="*/ 349795 h 5633120"/>
              <a:gd name="connsiteX1100" fmla="*/ 3454 w 11029709"/>
              <a:gd name="connsiteY1100" fmla="*/ 229748 h 5633120"/>
              <a:gd name="connsiteX1101" fmla="*/ 335490 w 11029709"/>
              <a:gd name="connsiteY1101" fmla="*/ 229748 h 5633120"/>
              <a:gd name="connsiteX1102" fmla="*/ 335490 w 11029709"/>
              <a:gd name="connsiteY1102" fmla="*/ 239496 h 5633120"/>
              <a:gd name="connsiteX1103" fmla="*/ 13202 w 11029709"/>
              <a:gd name="connsiteY1103" fmla="*/ 239496 h 5633120"/>
              <a:gd name="connsiteX1104" fmla="*/ 13202 w 11029709"/>
              <a:gd name="connsiteY1104" fmla="*/ 308100 h 5633120"/>
              <a:gd name="connsiteX1105" fmla="*/ 3454 w 11029709"/>
              <a:gd name="connsiteY1105" fmla="*/ 308100 h 5633120"/>
              <a:gd name="connsiteX1106" fmla="*/ 4827265 w 11029709"/>
              <a:gd name="connsiteY1106" fmla="*/ 174098 h 5633120"/>
              <a:gd name="connsiteX1107" fmla="*/ 6272838 w 11029709"/>
              <a:gd name="connsiteY1107" fmla="*/ 174098 h 5633120"/>
              <a:gd name="connsiteX1108" fmla="*/ 6272838 w 11029709"/>
              <a:gd name="connsiteY1108" fmla="*/ 184711 h 5633120"/>
              <a:gd name="connsiteX1109" fmla="*/ 4827265 w 11029709"/>
              <a:gd name="connsiteY1109" fmla="*/ 184711 h 5633120"/>
              <a:gd name="connsiteX1110" fmla="*/ 7327103 w 11029709"/>
              <a:gd name="connsiteY1110" fmla="*/ 127829 h 5633120"/>
              <a:gd name="connsiteX1111" fmla="*/ 9711685 w 11029709"/>
              <a:gd name="connsiteY1111" fmla="*/ 127829 h 5633120"/>
              <a:gd name="connsiteX1112" fmla="*/ 10040265 w 11029709"/>
              <a:gd name="connsiteY1112" fmla="*/ 456532 h 5633120"/>
              <a:gd name="connsiteX1113" fmla="*/ 10574289 w 11029709"/>
              <a:gd name="connsiteY1113" fmla="*/ 456532 h 5633120"/>
              <a:gd name="connsiteX1114" fmla="*/ 10574289 w 11029709"/>
              <a:gd name="connsiteY1114" fmla="*/ 514836 h 5633120"/>
              <a:gd name="connsiteX1115" fmla="*/ 10702895 w 11029709"/>
              <a:gd name="connsiteY1115" fmla="*/ 646055 h 5633120"/>
              <a:gd name="connsiteX1116" fmla="*/ 10702895 w 11029709"/>
              <a:gd name="connsiteY1116" fmla="*/ 737238 h 5633120"/>
              <a:gd name="connsiteX1117" fmla="*/ 10574289 w 11029709"/>
              <a:gd name="connsiteY1117" fmla="*/ 608429 h 5633120"/>
              <a:gd name="connsiteX1118" fmla="*/ 10574289 w 11029709"/>
              <a:gd name="connsiteY1118" fmla="*/ 653556 h 5633120"/>
              <a:gd name="connsiteX1119" fmla="*/ 10702923 w 11029709"/>
              <a:gd name="connsiteY1119" fmla="*/ 782153 h 5633120"/>
              <a:gd name="connsiteX1120" fmla="*/ 10702923 w 11029709"/>
              <a:gd name="connsiteY1120" fmla="*/ 876051 h 5633120"/>
              <a:gd name="connsiteX1121" fmla="*/ 10574289 w 11029709"/>
              <a:gd name="connsiteY1121" fmla="*/ 747213 h 5633120"/>
              <a:gd name="connsiteX1122" fmla="*/ 10574289 w 11029709"/>
              <a:gd name="connsiteY1122" fmla="*/ 792309 h 5633120"/>
              <a:gd name="connsiteX1123" fmla="*/ 10702979 w 11029709"/>
              <a:gd name="connsiteY1123" fmla="*/ 920962 h 5633120"/>
              <a:gd name="connsiteX1124" fmla="*/ 10702979 w 11029709"/>
              <a:gd name="connsiteY1124" fmla="*/ 1658201 h 5633120"/>
              <a:gd name="connsiteX1125" fmla="*/ 10574289 w 11029709"/>
              <a:gd name="connsiteY1125" fmla="*/ 1529428 h 5633120"/>
              <a:gd name="connsiteX1126" fmla="*/ 10574289 w 11029709"/>
              <a:gd name="connsiteY1126" fmla="*/ 1929567 h 5633120"/>
              <a:gd name="connsiteX1127" fmla="*/ 10575238 w 11029709"/>
              <a:gd name="connsiteY1127" fmla="*/ 1930516 h 5633120"/>
              <a:gd name="connsiteX1128" fmla="*/ 10575238 w 11029709"/>
              <a:gd name="connsiteY1128" fmla="*/ 2041811 h 5633120"/>
              <a:gd name="connsiteX1129" fmla="*/ 10574289 w 11029709"/>
              <a:gd name="connsiteY1129" fmla="*/ 2040863 h 5633120"/>
              <a:gd name="connsiteX1130" fmla="*/ 10574289 w 11029709"/>
              <a:gd name="connsiteY1130" fmla="*/ 3159699 h 5633120"/>
              <a:gd name="connsiteX1131" fmla="*/ 10575273 w 11029709"/>
              <a:gd name="connsiteY1131" fmla="*/ 3158715 h 5633120"/>
              <a:gd name="connsiteX1132" fmla="*/ 10575273 w 11029709"/>
              <a:gd name="connsiteY1132" fmla="*/ 3270010 h 5633120"/>
              <a:gd name="connsiteX1133" fmla="*/ 10574289 w 11029709"/>
              <a:gd name="connsiteY1133" fmla="*/ 3270993 h 5633120"/>
              <a:gd name="connsiteX1134" fmla="*/ 10574289 w 11029709"/>
              <a:gd name="connsiteY1134" fmla="*/ 4548917 h 5633120"/>
              <a:gd name="connsiteX1135" fmla="*/ 9833361 w 11029709"/>
              <a:gd name="connsiteY1135" fmla="*/ 4548451 h 5633120"/>
              <a:gd name="connsiteX1136" fmla="*/ 9827068 w 11029709"/>
              <a:gd name="connsiteY1136" fmla="*/ 4563621 h 5633120"/>
              <a:gd name="connsiteX1137" fmla="*/ 9810150 w 11029709"/>
              <a:gd name="connsiteY1137" fmla="*/ 4570638 h 5633120"/>
              <a:gd name="connsiteX1138" fmla="*/ 9793230 w 11029709"/>
              <a:gd name="connsiteY1138" fmla="*/ 4563621 h 5633120"/>
              <a:gd name="connsiteX1139" fmla="*/ 9787594 w 11029709"/>
              <a:gd name="connsiteY1139" fmla="*/ 4550035 h 5633120"/>
              <a:gd name="connsiteX1140" fmla="*/ 9345349 w 11029709"/>
              <a:gd name="connsiteY1140" fmla="*/ 4550035 h 5633120"/>
              <a:gd name="connsiteX1141" fmla="*/ 9278597 w 11029709"/>
              <a:gd name="connsiteY1141" fmla="*/ 4616659 h 5633120"/>
              <a:gd name="connsiteX1142" fmla="*/ 7392746 w 11029709"/>
              <a:gd name="connsiteY1142" fmla="*/ 4616659 h 5633120"/>
              <a:gd name="connsiteX1143" fmla="*/ 7392746 w 11029709"/>
              <a:gd name="connsiteY1143" fmla="*/ 4610119 h 5633120"/>
              <a:gd name="connsiteX1144" fmla="*/ 9275883 w 11029709"/>
              <a:gd name="connsiteY1144" fmla="*/ 4610119 h 5633120"/>
              <a:gd name="connsiteX1145" fmla="*/ 9337868 w 11029709"/>
              <a:gd name="connsiteY1145" fmla="*/ 4548139 h 5633120"/>
              <a:gd name="connsiteX1146" fmla="*/ 9308891 w 11029709"/>
              <a:gd name="connsiteY1146" fmla="*/ 4548120 h 5633120"/>
              <a:gd name="connsiteX1147" fmla="*/ 9279090 w 11029709"/>
              <a:gd name="connsiteY1147" fmla="*/ 4577918 h 5633120"/>
              <a:gd name="connsiteX1148" fmla="*/ 9078586 w 11029709"/>
              <a:gd name="connsiteY1148" fmla="*/ 4579151 h 5633120"/>
              <a:gd name="connsiteX1149" fmla="*/ 9109481 w 11029709"/>
              <a:gd name="connsiteY1149" fmla="*/ 4547995 h 5633120"/>
              <a:gd name="connsiteX1150" fmla="*/ 9100990 w 11029709"/>
              <a:gd name="connsiteY1150" fmla="*/ 4547990 h 5633120"/>
              <a:gd name="connsiteX1151" fmla="*/ 9071060 w 11029709"/>
              <a:gd name="connsiteY1151" fmla="*/ 4577918 h 5633120"/>
              <a:gd name="connsiteX1152" fmla="*/ 8622176 w 11029709"/>
              <a:gd name="connsiteY1152" fmla="*/ 4579028 h 5633120"/>
              <a:gd name="connsiteX1153" fmla="*/ 8653234 w 11029709"/>
              <a:gd name="connsiteY1153" fmla="*/ 4547708 h 5633120"/>
              <a:gd name="connsiteX1154" fmla="*/ 8644868 w 11029709"/>
              <a:gd name="connsiteY1154" fmla="*/ 4547703 h 5633120"/>
              <a:gd name="connsiteX1155" fmla="*/ 8614650 w 11029709"/>
              <a:gd name="connsiteY1155" fmla="*/ 4577918 h 5633120"/>
              <a:gd name="connsiteX1156" fmla="*/ 8414146 w 11029709"/>
              <a:gd name="connsiteY1156" fmla="*/ 4579151 h 5633120"/>
              <a:gd name="connsiteX1157" fmla="*/ 8445455 w 11029709"/>
              <a:gd name="connsiteY1157" fmla="*/ 4547577 h 5633120"/>
              <a:gd name="connsiteX1158" fmla="*/ 8437090 w 11029709"/>
              <a:gd name="connsiteY1158" fmla="*/ 4547572 h 5633120"/>
              <a:gd name="connsiteX1159" fmla="*/ 8406741 w 11029709"/>
              <a:gd name="connsiteY1159" fmla="*/ 4577918 h 5633120"/>
              <a:gd name="connsiteX1160" fmla="*/ 8206237 w 11029709"/>
              <a:gd name="connsiteY1160" fmla="*/ 4579151 h 5633120"/>
              <a:gd name="connsiteX1161" fmla="*/ 8237676 w 11029709"/>
              <a:gd name="connsiteY1161" fmla="*/ 4547446 h 5633120"/>
              <a:gd name="connsiteX1162" fmla="*/ 8229191 w 11029709"/>
              <a:gd name="connsiteY1162" fmla="*/ 4547441 h 5633120"/>
              <a:gd name="connsiteX1163" fmla="*/ 8198711 w 11029709"/>
              <a:gd name="connsiteY1163" fmla="*/ 4577918 h 5633120"/>
              <a:gd name="connsiteX1164" fmla="*/ 7998207 w 11029709"/>
              <a:gd name="connsiteY1164" fmla="*/ 4579151 h 5633120"/>
              <a:gd name="connsiteX1165" fmla="*/ 8029776 w 11029709"/>
              <a:gd name="connsiteY1165" fmla="*/ 4547315 h 5633120"/>
              <a:gd name="connsiteX1166" fmla="*/ 8021414 w 11029709"/>
              <a:gd name="connsiteY1166" fmla="*/ 4547310 h 5633120"/>
              <a:gd name="connsiteX1167" fmla="*/ 7990804 w 11029709"/>
              <a:gd name="connsiteY1167" fmla="*/ 4577918 h 5633120"/>
              <a:gd name="connsiteX1168" fmla="*/ 7790300 w 11029709"/>
              <a:gd name="connsiteY1168" fmla="*/ 4579151 h 5633120"/>
              <a:gd name="connsiteX1169" fmla="*/ 7821998 w 11029709"/>
              <a:gd name="connsiteY1169" fmla="*/ 4547185 h 5633120"/>
              <a:gd name="connsiteX1170" fmla="*/ 7814033 w 11029709"/>
              <a:gd name="connsiteY1170" fmla="*/ 4547180 h 5633120"/>
              <a:gd name="connsiteX1171" fmla="*/ 7781910 w 11029709"/>
              <a:gd name="connsiteY1171" fmla="*/ 4579029 h 5633120"/>
              <a:gd name="connsiteX1172" fmla="*/ 7263683 w 11029709"/>
              <a:gd name="connsiteY1172" fmla="*/ 4579029 h 5633120"/>
              <a:gd name="connsiteX1173" fmla="*/ 7231463 w 11029709"/>
              <a:gd name="connsiteY1173" fmla="*/ 4546813 h 5633120"/>
              <a:gd name="connsiteX1174" fmla="*/ 6986970 w 11029709"/>
              <a:gd name="connsiteY1174" fmla="*/ 4546659 h 5633120"/>
              <a:gd name="connsiteX1175" fmla="*/ 6951883 w 11029709"/>
              <a:gd name="connsiteY1175" fmla="*/ 4581743 h 5633120"/>
              <a:gd name="connsiteX1176" fmla="*/ 6733610 w 11029709"/>
              <a:gd name="connsiteY1176" fmla="*/ 4581743 h 5633120"/>
              <a:gd name="connsiteX1177" fmla="*/ 6698342 w 11029709"/>
              <a:gd name="connsiteY1177" fmla="*/ 4546477 h 5633120"/>
              <a:gd name="connsiteX1178" fmla="*/ 6459077 w 11029709"/>
              <a:gd name="connsiteY1178" fmla="*/ 4546327 h 5633120"/>
              <a:gd name="connsiteX1179" fmla="*/ 6022285 w 11029709"/>
              <a:gd name="connsiteY1179" fmla="*/ 4975961 h 5633120"/>
              <a:gd name="connsiteX1180" fmla="*/ 1015352 w 11029709"/>
              <a:gd name="connsiteY1180" fmla="*/ 4975961 h 5633120"/>
              <a:gd name="connsiteX1181" fmla="*/ 579548 w 11029709"/>
              <a:gd name="connsiteY1181" fmla="*/ 4539786 h 5633120"/>
              <a:gd name="connsiteX1182" fmla="*/ 580288 w 11029709"/>
              <a:gd name="connsiteY1182" fmla="*/ 456532 h 5633120"/>
              <a:gd name="connsiteX1183" fmla="*/ 3344863 w 11029709"/>
              <a:gd name="connsiteY1183" fmla="*/ 456532 h 5633120"/>
              <a:gd name="connsiteX1184" fmla="*/ 3391911 w 11029709"/>
              <a:gd name="connsiteY1184" fmla="*/ 420009 h 5633120"/>
              <a:gd name="connsiteX1185" fmla="*/ 3861876 w 11029709"/>
              <a:gd name="connsiteY1185" fmla="*/ 420009 h 5633120"/>
              <a:gd name="connsiteX1186" fmla="*/ 3964914 w 11029709"/>
              <a:gd name="connsiteY1186" fmla="*/ 312556 h 5633120"/>
              <a:gd name="connsiteX1187" fmla="*/ 3272449 w 11029709"/>
              <a:gd name="connsiteY1187" fmla="*/ 312556 h 5633120"/>
              <a:gd name="connsiteX1188" fmla="*/ 3272449 w 11029709"/>
              <a:gd name="connsiteY1188" fmla="*/ 274840 h 5633120"/>
              <a:gd name="connsiteX1189" fmla="*/ 3272324 w 11029709"/>
              <a:gd name="connsiteY1189" fmla="*/ 274801 h 5633120"/>
              <a:gd name="connsiteX1190" fmla="*/ 3272447 w 11029709"/>
              <a:gd name="connsiteY1190" fmla="*/ 274801 h 5633120"/>
              <a:gd name="connsiteX1191" fmla="*/ 3312549 w 11029709"/>
              <a:gd name="connsiteY1191" fmla="*/ 234703 h 5633120"/>
              <a:gd name="connsiteX1192" fmla="*/ 3774753 w 11029709"/>
              <a:gd name="connsiteY1192" fmla="*/ 234703 h 5633120"/>
              <a:gd name="connsiteX1193" fmla="*/ 3814854 w 11029709"/>
              <a:gd name="connsiteY1193" fmla="*/ 274801 h 5633120"/>
              <a:gd name="connsiteX1194" fmla="*/ 4001116 w 11029709"/>
              <a:gd name="connsiteY1194" fmla="*/ 274801 h 5633120"/>
              <a:gd name="connsiteX1195" fmla="*/ 4042780 w 11029709"/>
              <a:gd name="connsiteY1195" fmla="*/ 231352 h 5633120"/>
              <a:gd name="connsiteX1196" fmla="*/ 6094093 w 11029709"/>
              <a:gd name="connsiteY1196" fmla="*/ 231352 h 5633120"/>
              <a:gd name="connsiteX1197" fmla="*/ 6164795 w 11029709"/>
              <a:gd name="connsiteY1197" fmla="*/ 302175 h 5633120"/>
              <a:gd name="connsiteX1198" fmla="*/ 7152757 w 11029709"/>
              <a:gd name="connsiteY1198" fmla="*/ 302175 h 5633120"/>
              <a:gd name="connsiteX1199" fmla="*/ 5870972 w 11029709"/>
              <a:gd name="connsiteY1199" fmla="*/ 83788 h 5633120"/>
              <a:gd name="connsiteX1200" fmla="*/ 5931553 w 11029709"/>
              <a:gd name="connsiteY1200" fmla="*/ 83788 h 5633120"/>
              <a:gd name="connsiteX1201" fmla="*/ 5894909 w 11029709"/>
              <a:gd name="connsiteY1201" fmla="*/ 120560 h 5633120"/>
              <a:gd name="connsiteX1202" fmla="*/ 5833834 w 11029709"/>
              <a:gd name="connsiteY1202" fmla="*/ 120931 h 5633120"/>
              <a:gd name="connsiteX1203" fmla="*/ 5773129 w 11029709"/>
              <a:gd name="connsiteY1203" fmla="*/ 83788 h 5633120"/>
              <a:gd name="connsiteX1204" fmla="*/ 5833834 w 11029709"/>
              <a:gd name="connsiteY1204" fmla="*/ 83788 h 5633120"/>
              <a:gd name="connsiteX1205" fmla="*/ 5797066 w 11029709"/>
              <a:gd name="connsiteY1205" fmla="*/ 120560 h 5633120"/>
              <a:gd name="connsiteX1206" fmla="*/ 5735990 w 11029709"/>
              <a:gd name="connsiteY1206" fmla="*/ 120931 h 5633120"/>
              <a:gd name="connsiteX1207" fmla="*/ 5675285 w 11029709"/>
              <a:gd name="connsiteY1207" fmla="*/ 83788 h 5633120"/>
              <a:gd name="connsiteX1208" fmla="*/ 5735990 w 11029709"/>
              <a:gd name="connsiteY1208" fmla="*/ 83788 h 5633120"/>
              <a:gd name="connsiteX1209" fmla="*/ 5699222 w 11029709"/>
              <a:gd name="connsiteY1209" fmla="*/ 120560 h 5633120"/>
              <a:gd name="connsiteX1210" fmla="*/ 5638146 w 11029709"/>
              <a:gd name="connsiteY1210" fmla="*/ 120931 h 5633120"/>
              <a:gd name="connsiteX1211" fmla="*/ 5577565 w 11029709"/>
              <a:gd name="connsiteY1211" fmla="*/ 83788 h 5633120"/>
              <a:gd name="connsiteX1212" fmla="*/ 5638147 w 11029709"/>
              <a:gd name="connsiteY1212" fmla="*/ 83788 h 5633120"/>
              <a:gd name="connsiteX1213" fmla="*/ 5601379 w 11029709"/>
              <a:gd name="connsiteY1213" fmla="*/ 120560 h 5633120"/>
              <a:gd name="connsiteX1214" fmla="*/ 5540303 w 11029709"/>
              <a:gd name="connsiteY1214" fmla="*/ 120931 h 5633120"/>
              <a:gd name="connsiteX1215" fmla="*/ 5479720 w 11029709"/>
              <a:gd name="connsiteY1215" fmla="*/ 83788 h 5633120"/>
              <a:gd name="connsiteX1216" fmla="*/ 5540301 w 11029709"/>
              <a:gd name="connsiteY1216" fmla="*/ 83788 h 5633120"/>
              <a:gd name="connsiteX1217" fmla="*/ 5503657 w 11029709"/>
              <a:gd name="connsiteY1217" fmla="*/ 120560 h 5633120"/>
              <a:gd name="connsiteX1218" fmla="*/ 5442582 w 11029709"/>
              <a:gd name="connsiteY1218" fmla="*/ 120931 h 5633120"/>
              <a:gd name="connsiteX1219" fmla="*/ 5381876 w 11029709"/>
              <a:gd name="connsiteY1219" fmla="*/ 83788 h 5633120"/>
              <a:gd name="connsiteX1220" fmla="*/ 5442581 w 11029709"/>
              <a:gd name="connsiteY1220" fmla="*/ 83788 h 5633120"/>
              <a:gd name="connsiteX1221" fmla="*/ 5405813 w 11029709"/>
              <a:gd name="connsiteY1221" fmla="*/ 120560 h 5633120"/>
              <a:gd name="connsiteX1222" fmla="*/ 5344737 w 11029709"/>
              <a:gd name="connsiteY1222" fmla="*/ 120931 h 5633120"/>
              <a:gd name="connsiteX1223" fmla="*/ 5969803 w 11029709"/>
              <a:gd name="connsiteY1223" fmla="*/ 72926 h 5633120"/>
              <a:gd name="connsiteX1224" fmla="*/ 6301337 w 11029709"/>
              <a:gd name="connsiteY1224" fmla="*/ 72926 h 5633120"/>
              <a:gd name="connsiteX1225" fmla="*/ 6357782 w 11029709"/>
              <a:gd name="connsiteY1225" fmla="*/ 129378 h 5633120"/>
              <a:gd name="connsiteX1226" fmla="*/ 6368880 w 11029709"/>
              <a:gd name="connsiteY1226" fmla="*/ 124771 h 5633120"/>
              <a:gd name="connsiteX1227" fmla="*/ 6394913 w 11029709"/>
              <a:gd name="connsiteY1227" fmla="*/ 150808 h 5633120"/>
              <a:gd name="connsiteX1228" fmla="*/ 6368880 w 11029709"/>
              <a:gd name="connsiteY1228" fmla="*/ 176845 h 5633120"/>
              <a:gd name="connsiteX1229" fmla="*/ 6342845 w 11029709"/>
              <a:gd name="connsiteY1229" fmla="*/ 150808 h 5633120"/>
              <a:gd name="connsiteX1230" fmla="*/ 6349081 w 11029709"/>
              <a:gd name="connsiteY1230" fmla="*/ 135731 h 5633120"/>
              <a:gd name="connsiteX1231" fmla="*/ 6296895 w 11029709"/>
              <a:gd name="connsiteY1231" fmla="*/ 83539 h 5633120"/>
              <a:gd name="connsiteX1232" fmla="*/ 5969803 w 11029709"/>
              <a:gd name="connsiteY1232" fmla="*/ 83539 h 5633120"/>
              <a:gd name="connsiteX1233" fmla="*/ 5956109 w 11029709"/>
              <a:gd name="connsiteY1233" fmla="*/ 0 h 5633120"/>
              <a:gd name="connsiteX1234" fmla="*/ 6214352 w 11029709"/>
              <a:gd name="connsiteY1234" fmla="*/ 0 h 5633120"/>
              <a:gd name="connsiteX1235" fmla="*/ 6191649 w 11029709"/>
              <a:gd name="connsiteY1235" fmla="*/ 22705 h 5633120"/>
              <a:gd name="connsiteX1236" fmla="*/ 5984363 w 11029709"/>
              <a:gd name="connsiteY1236" fmla="*/ 22705 h 5633120"/>
              <a:gd name="connsiteX1237" fmla="*/ 5937107 w 11029709"/>
              <a:gd name="connsiteY1237" fmla="*/ 69968 h 5633120"/>
              <a:gd name="connsiteX1238" fmla="*/ 5357940 w 11029709"/>
              <a:gd name="connsiteY1238" fmla="*/ 69968 h 5633120"/>
              <a:gd name="connsiteX1239" fmla="*/ 5293421 w 11029709"/>
              <a:gd name="connsiteY1239" fmla="*/ 134496 h 5633120"/>
              <a:gd name="connsiteX1240" fmla="*/ 6272836 w 11029709"/>
              <a:gd name="connsiteY1240" fmla="*/ 134496 h 5633120"/>
              <a:gd name="connsiteX1241" fmla="*/ 6272836 w 11029709"/>
              <a:gd name="connsiteY1241" fmla="*/ 150785 h 5633120"/>
              <a:gd name="connsiteX1242" fmla="*/ 4562118 w 11029709"/>
              <a:gd name="connsiteY1242" fmla="*/ 150785 h 5633120"/>
              <a:gd name="connsiteX1243" fmla="*/ 4547057 w 11029709"/>
              <a:gd name="connsiteY1243" fmla="*/ 165848 h 5633120"/>
              <a:gd name="connsiteX1244" fmla="*/ 4075481 w 11029709"/>
              <a:gd name="connsiteY1244" fmla="*/ 165848 h 5633120"/>
              <a:gd name="connsiteX1245" fmla="*/ 4107190 w 11029709"/>
              <a:gd name="connsiteY1245" fmla="*/ 134135 h 5633120"/>
              <a:gd name="connsiteX1246" fmla="*/ 4270799 w 11029709"/>
              <a:gd name="connsiteY1246" fmla="*/ 134135 h 5633120"/>
              <a:gd name="connsiteX1247" fmla="*/ 4283496 w 11029709"/>
              <a:gd name="connsiteY1247" fmla="*/ 134496 h 5633120"/>
              <a:gd name="connsiteX1248" fmla="*/ 4916720 w 11029709"/>
              <a:gd name="connsiteY1248" fmla="*/ 134496 h 5633120"/>
              <a:gd name="connsiteX1249" fmla="*/ 4954718 w 11029709"/>
              <a:gd name="connsiteY1249" fmla="*/ 96494 h 5633120"/>
              <a:gd name="connsiteX1250" fmla="*/ 5280642 w 11029709"/>
              <a:gd name="connsiteY1250" fmla="*/ 96494 h 5633120"/>
              <a:gd name="connsiteX1251" fmla="*/ 5330919 w 11029709"/>
              <a:gd name="connsiteY1251" fmla="*/ 46151 h 5633120"/>
              <a:gd name="connsiteX1252" fmla="*/ 5909839 w 11029709"/>
              <a:gd name="connsiteY1252" fmla="*/ 46151 h 56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</a:cxnLst>
            <a:rect l="l" t="t" r="r" b="b"/>
            <a:pathLst>
              <a:path w="11029709" h="5633120">
                <a:moveTo>
                  <a:pt x="6106308" y="5472482"/>
                </a:moveTo>
                <a:lnTo>
                  <a:pt x="6029562" y="5549229"/>
                </a:lnTo>
                <a:lnTo>
                  <a:pt x="5215083" y="5549229"/>
                </a:lnTo>
                <a:lnTo>
                  <a:pt x="5138829" y="5472853"/>
                </a:lnTo>
                <a:close/>
                <a:moveTo>
                  <a:pt x="4794825" y="5438798"/>
                </a:moveTo>
                <a:lnTo>
                  <a:pt x="6106308" y="5438798"/>
                </a:lnTo>
                <a:lnTo>
                  <a:pt x="6106308" y="5472482"/>
                </a:lnTo>
                <a:lnTo>
                  <a:pt x="4794825" y="5472482"/>
                </a:lnTo>
                <a:close/>
                <a:moveTo>
                  <a:pt x="4013785" y="5401656"/>
                </a:moveTo>
                <a:lnTo>
                  <a:pt x="4481422" y="5401656"/>
                </a:lnTo>
                <a:lnTo>
                  <a:pt x="4529050" y="5449283"/>
                </a:lnTo>
                <a:lnTo>
                  <a:pt x="4760401" y="5449283"/>
                </a:lnTo>
                <a:lnTo>
                  <a:pt x="4760401" y="5461869"/>
                </a:lnTo>
                <a:lnTo>
                  <a:pt x="4523744" y="5461869"/>
                </a:lnTo>
                <a:lnTo>
                  <a:pt x="4476240" y="5414365"/>
                </a:lnTo>
                <a:lnTo>
                  <a:pt x="4018967" y="5414365"/>
                </a:lnTo>
                <a:lnTo>
                  <a:pt x="3829197" y="5604134"/>
                </a:lnTo>
                <a:lnTo>
                  <a:pt x="3632764" y="5604134"/>
                </a:lnTo>
                <a:lnTo>
                  <a:pt x="3632764" y="5618942"/>
                </a:lnTo>
                <a:lnTo>
                  <a:pt x="2837163" y="5618942"/>
                </a:lnTo>
                <a:lnTo>
                  <a:pt x="2837163" y="5604134"/>
                </a:lnTo>
                <a:lnTo>
                  <a:pt x="2578903" y="5604134"/>
                </a:lnTo>
                <a:lnTo>
                  <a:pt x="2549916" y="5633120"/>
                </a:lnTo>
                <a:lnTo>
                  <a:pt x="2249591" y="5633120"/>
                </a:lnTo>
                <a:lnTo>
                  <a:pt x="2202951" y="5586480"/>
                </a:lnTo>
                <a:lnTo>
                  <a:pt x="2592609" y="5590429"/>
                </a:lnTo>
                <a:lnTo>
                  <a:pt x="2591611" y="5591426"/>
                </a:lnTo>
                <a:lnTo>
                  <a:pt x="2837163" y="5591426"/>
                </a:lnTo>
                <a:lnTo>
                  <a:pt x="2837163" y="5576743"/>
                </a:lnTo>
                <a:lnTo>
                  <a:pt x="3632764" y="5576743"/>
                </a:lnTo>
                <a:lnTo>
                  <a:pt x="3632764" y="5591426"/>
                </a:lnTo>
                <a:lnTo>
                  <a:pt x="3824014" y="5591426"/>
                </a:lnTo>
                <a:close/>
                <a:moveTo>
                  <a:pt x="975003" y="5392502"/>
                </a:moveTo>
                <a:cubicBezTo>
                  <a:pt x="988822" y="5392502"/>
                  <a:pt x="1001315" y="5398085"/>
                  <a:pt x="1010353" y="5407123"/>
                </a:cubicBezTo>
                <a:lnTo>
                  <a:pt x="1022375" y="5436190"/>
                </a:lnTo>
                <a:lnTo>
                  <a:pt x="1470404" y="5436190"/>
                </a:lnTo>
                <a:lnTo>
                  <a:pt x="1588855" y="5554642"/>
                </a:lnTo>
                <a:lnTo>
                  <a:pt x="1988753" y="5554642"/>
                </a:lnTo>
                <a:lnTo>
                  <a:pt x="1988753" y="5567228"/>
                </a:lnTo>
                <a:lnTo>
                  <a:pt x="1583672" y="5567228"/>
                </a:lnTo>
                <a:lnTo>
                  <a:pt x="1465221" y="5448899"/>
                </a:lnTo>
                <a:lnTo>
                  <a:pt x="1022313" y="5448899"/>
                </a:lnTo>
                <a:lnTo>
                  <a:pt x="1010353" y="5477778"/>
                </a:lnTo>
                <a:cubicBezTo>
                  <a:pt x="1001315" y="5486831"/>
                  <a:pt x="988822" y="5492445"/>
                  <a:pt x="975003" y="5492445"/>
                </a:cubicBezTo>
                <a:cubicBezTo>
                  <a:pt x="947364" y="5492445"/>
                  <a:pt x="925031" y="5470112"/>
                  <a:pt x="925031" y="5442474"/>
                </a:cubicBezTo>
                <a:cubicBezTo>
                  <a:pt x="925031" y="5414835"/>
                  <a:pt x="947364" y="5392502"/>
                  <a:pt x="975003" y="5392502"/>
                </a:cubicBezTo>
                <a:close/>
                <a:moveTo>
                  <a:pt x="2586281" y="5379281"/>
                </a:moveTo>
                <a:lnTo>
                  <a:pt x="2682689" y="5475690"/>
                </a:lnTo>
                <a:lnTo>
                  <a:pt x="2673790" y="5484590"/>
                </a:lnTo>
                <a:lnTo>
                  <a:pt x="2577381" y="5388181"/>
                </a:lnTo>
                <a:close/>
                <a:moveTo>
                  <a:pt x="2455039" y="5379239"/>
                </a:moveTo>
                <a:lnTo>
                  <a:pt x="2551448" y="5475648"/>
                </a:lnTo>
                <a:lnTo>
                  <a:pt x="2542549" y="5484547"/>
                </a:lnTo>
                <a:lnTo>
                  <a:pt x="2446140" y="5388138"/>
                </a:lnTo>
                <a:close/>
                <a:moveTo>
                  <a:pt x="2059847" y="5379222"/>
                </a:moveTo>
                <a:lnTo>
                  <a:pt x="2156256" y="5475631"/>
                </a:lnTo>
                <a:lnTo>
                  <a:pt x="2147356" y="5484531"/>
                </a:lnTo>
                <a:lnTo>
                  <a:pt x="2050947" y="5388122"/>
                </a:lnTo>
                <a:close/>
                <a:moveTo>
                  <a:pt x="1928081" y="5378963"/>
                </a:moveTo>
                <a:lnTo>
                  <a:pt x="2024490" y="5475372"/>
                </a:lnTo>
                <a:lnTo>
                  <a:pt x="2015591" y="5484271"/>
                </a:lnTo>
                <a:lnTo>
                  <a:pt x="1919182" y="5387862"/>
                </a:lnTo>
                <a:close/>
                <a:moveTo>
                  <a:pt x="2979967" y="5378953"/>
                </a:moveTo>
                <a:lnTo>
                  <a:pt x="3076376" y="5475362"/>
                </a:lnTo>
                <a:lnTo>
                  <a:pt x="3067478" y="5484261"/>
                </a:lnTo>
                <a:lnTo>
                  <a:pt x="2971069" y="5387852"/>
                </a:lnTo>
                <a:close/>
                <a:moveTo>
                  <a:pt x="2324045" y="5378950"/>
                </a:moveTo>
                <a:lnTo>
                  <a:pt x="2420454" y="5475359"/>
                </a:lnTo>
                <a:lnTo>
                  <a:pt x="2411554" y="5484259"/>
                </a:lnTo>
                <a:lnTo>
                  <a:pt x="2315145" y="5387850"/>
                </a:lnTo>
                <a:close/>
                <a:moveTo>
                  <a:pt x="2848849" y="5378909"/>
                </a:moveTo>
                <a:lnTo>
                  <a:pt x="2945258" y="5475318"/>
                </a:lnTo>
                <a:lnTo>
                  <a:pt x="2936359" y="5484218"/>
                </a:lnTo>
                <a:lnTo>
                  <a:pt x="2839950" y="5387809"/>
                </a:lnTo>
                <a:close/>
                <a:moveTo>
                  <a:pt x="2191945" y="5378901"/>
                </a:moveTo>
                <a:lnTo>
                  <a:pt x="2288354" y="5475310"/>
                </a:lnTo>
                <a:lnTo>
                  <a:pt x="2279455" y="5484209"/>
                </a:lnTo>
                <a:lnTo>
                  <a:pt x="2183046" y="5387800"/>
                </a:lnTo>
                <a:close/>
                <a:moveTo>
                  <a:pt x="2717608" y="5378867"/>
                </a:moveTo>
                <a:lnTo>
                  <a:pt x="2814017" y="5475276"/>
                </a:lnTo>
                <a:lnTo>
                  <a:pt x="2805118" y="5484176"/>
                </a:lnTo>
                <a:lnTo>
                  <a:pt x="2708709" y="5387767"/>
                </a:lnTo>
                <a:close/>
                <a:moveTo>
                  <a:pt x="1707554" y="5309599"/>
                </a:moveTo>
                <a:lnTo>
                  <a:pt x="3065801" y="5309599"/>
                </a:lnTo>
                <a:lnTo>
                  <a:pt x="3218061" y="5461860"/>
                </a:lnTo>
                <a:lnTo>
                  <a:pt x="3828827" y="5461860"/>
                </a:lnTo>
                <a:lnTo>
                  <a:pt x="3828827" y="5474569"/>
                </a:lnTo>
                <a:lnTo>
                  <a:pt x="3212878" y="5474569"/>
                </a:lnTo>
                <a:lnTo>
                  <a:pt x="3083195" y="5344885"/>
                </a:lnTo>
                <a:lnTo>
                  <a:pt x="1762598" y="5344885"/>
                </a:lnTo>
                <a:lnTo>
                  <a:pt x="1884122" y="5461243"/>
                </a:lnTo>
                <a:lnTo>
                  <a:pt x="1875361" y="5470375"/>
                </a:lnTo>
                <a:close/>
                <a:moveTo>
                  <a:pt x="434688" y="5214839"/>
                </a:moveTo>
                <a:lnTo>
                  <a:pt x="545737" y="5214839"/>
                </a:lnTo>
                <a:lnTo>
                  <a:pt x="616069" y="5285171"/>
                </a:lnTo>
                <a:lnTo>
                  <a:pt x="579546" y="5285540"/>
                </a:lnTo>
                <a:lnTo>
                  <a:pt x="455047" y="5285540"/>
                </a:lnTo>
                <a:lnTo>
                  <a:pt x="434688" y="5265058"/>
                </a:lnTo>
                <a:close/>
                <a:moveTo>
                  <a:pt x="8157748" y="5147838"/>
                </a:moveTo>
                <a:cubicBezTo>
                  <a:pt x="8176009" y="5147838"/>
                  <a:pt x="8190938" y="5162645"/>
                  <a:pt x="8190938" y="5181029"/>
                </a:cubicBezTo>
                <a:cubicBezTo>
                  <a:pt x="8190938" y="5199291"/>
                  <a:pt x="8176132" y="5214221"/>
                  <a:pt x="8157748" y="5214221"/>
                </a:cubicBezTo>
                <a:cubicBezTo>
                  <a:pt x="8139486" y="5214221"/>
                  <a:pt x="8124557" y="5199414"/>
                  <a:pt x="8124557" y="5181029"/>
                </a:cubicBezTo>
                <a:cubicBezTo>
                  <a:pt x="8124557" y="5162768"/>
                  <a:pt x="8139363" y="5147838"/>
                  <a:pt x="8157748" y="5147838"/>
                </a:cubicBezTo>
                <a:close/>
                <a:moveTo>
                  <a:pt x="7957120" y="5147838"/>
                </a:moveTo>
                <a:cubicBezTo>
                  <a:pt x="7975381" y="5147838"/>
                  <a:pt x="7990312" y="5162645"/>
                  <a:pt x="7990312" y="5181029"/>
                </a:cubicBezTo>
                <a:cubicBezTo>
                  <a:pt x="7990312" y="5199291"/>
                  <a:pt x="7975504" y="5214221"/>
                  <a:pt x="7957120" y="5214221"/>
                </a:cubicBezTo>
                <a:cubicBezTo>
                  <a:pt x="7938859" y="5214221"/>
                  <a:pt x="7923929" y="5199414"/>
                  <a:pt x="7923929" y="5181029"/>
                </a:cubicBezTo>
                <a:cubicBezTo>
                  <a:pt x="7923929" y="5162768"/>
                  <a:pt x="7938736" y="5147838"/>
                  <a:pt x="7957120" y="5147838"/>
                </a:cubicBezTo>
                <a:close/>
                <a:moveTo>
                  <a:pt x="7756493" y="5147838"/>
                </a:moveTo>
                <a:cubicBezTo>
                  <a:pt x="7774754" y="5147838"/>
                  <a:pt x="7789685" y="5162645"/>
                  <a:pt x="7789685" y="5181029"/>
                </a:cubicBezTo>
                <a:cubicBezTo>
                  <a:pt x="7789685" y="5199291"/>
                  <a:pt x="7774877" y="5214221"/>
                  <a:pt x="7756493" y="5214221"/>
                </a:cubicBezTo>
                <a:cubicBezTo>
                  <a:pt x="7738232" y="5214221"/>
                  <a:pt x="7723302" y="5199414"/>
                  <a:pt x="7723302" y="5181029"/>
                </a:cubicBezTo>
                <a:cubicBezTo>
                  <a:pt x="7723302" y="5162768"/>
                  <a:pt x="7738109" y="5147838"/>
                  <a:pt x="7756493" y="5147838"/>
                </a:cubicBezTo>
                <a:close/>
                <a:moveTo>
                  <a:pt x="7555742" y="5147838"/>
                </a:moveTo>
                <a:cubicBezTo>
                  <a:pt x="7574003" y="5147838"/>
                  <a:pt x="7588934" y="5162645"/>
                  <a:pt x="7588934" y="5181029"/>
                </a:cubicBezTo>
                <a:cubicBezTo>
                  <a:pt x="7588934" y="5199291"/>
                  <a:pt x="7574126" y="5214221"/>
                  <a:pt x="7555742" y="5214221"/>
                </a:cubicBezTo>
                <a:cubicBezTo>
                  <a:pt x="7537481" y="5214221"/>
                  <a:pt x="7522551" y="5199414"/>
                  <a:pt x="7522551" y="5181029"/>
                </a:cubicBezTo>
                <a:cubicBezTo>
                  <a:pt x="7522551" y="5162768"/>
                  <a:pt x="7537358" y="5147838"/>
                  <a:pt x="7555742" y="5147838"/>
                </a:cubicBezTo>
                <a:close/>
                <a:moveTo>
                  <a:pt x="7355113" y="5147838"/>
                </a:moveTo>
                <a:cubicBezTo>
                  <a:pt x="7373376" y="5147838"/>
                  <a:pt x="7388305" y="5162645"/>
                  <a:pt x="7388305" y="5181029"/>
                </a:cubicBezTo>
                <a:cubicBezTo>
                  <a:pt x="7388305" y="5199291"/>
                  <a:pt x="7373497" y="5214221"/>
                  <a:pt x="7355113" y="5214221"/>
                </a:cubicBezTo>
                <a:cubicBezTo>
                  <a:pt x="7336852" y="5214221"/>
                  <a:pt x="7321922" y="5199414"/>
                  <a:pt x="7321922" y="5181029"/>
                </a:cubicBezTo>
                <a:cubicBezTo>
                  <a:pt x="7321922" y="5162768"/>
                  <a:pt x="7336729" y="5147838"/>
                  <a:pt x="7355113" y="5147838"/>
                </a:cubicBezTo>
                <a:close/>
                <a:moveTo>
                  <a:pt x="5654490" y="5044682"/>
                </a:moveTo>
                <a:lnTo>
                  <a:pt x="6004020" y="5044682"/>
                </a:lnTo>
                <a:lnTo>
                  <a:pt x="5968795" y="5080783"/>
                </a:lnTo>
                <a:lnTo>
                  <a:pt x="5968542" y="5080776"/>
                </a:lnTo>
                <a:lnTo>
                  <a:pt x="5968917" y="5081162"/>
                </a:lnTo>
                <a:lnTo>
                  <a:pt x="5499018" y="5085637"/>
                </a:lnTo>
                <a:lnTo>
                  <a:pt x="5486501" y="5097446"/>
                </a:lnTo>
                <a:lnTo>
                  <a:pt x="4579428" y="5097446"/>
                </a:lnTo>
                <a:lnTo>
                  <a:pt x="4598887" y="5075483"/>
                </a:lnTo>
                <a:lnTo>
                  <a:pt x="5422947" y="5075483"/>
                </a:lnTo>
                <a:lnTo>
                  <a:pt x="5441053" y="5056926"/>
                </a:lnTo>
                <a:lnTo>
                  <a:pt x="5642485" y="5056926"/>
                </a:lnTo>
                <a:close/>
                <a:moveTo>
                  <a:pt x="4579057" y="5030672"/>
                </a:moveTo>
                <a:lnTo>
                  <a:pt x="5530346" y="5030672"/>
                </a:lnTo>
                <a:lnTo>
                  <a:pt x="5530346" y="5032944"/>
                </a:lnTo>
                <a:lnTo>
                  <a:pt x="4580043" y="5032944"/>
                </a:lnTo>
                <a:lnTo>
                  <a:pt x="4508610" y="5106157"/>
                </a:lnTo>
                <a:lnTo>
                  <a:pt x="4507009" y="5104642"/>
                </a:lnTo>
                <a:close/>
                <a:moveTo>
                  <a:pt x="201960" y="5025483"/>
                </a:moveTo>
                <a:lnTo>
                  <a:pt x="387886" y="5211409"/>
                </a:lnTo>
                <a:lnTo>
                  <a:pt x="380993" y="5218302"/>
                </a:lnTo>
                <a:lnTo>
                  <a:pt x="195067" y="5032376"/>
                </a:lnTo>
                <a:close/>
                <a:moveTo>
                  <a:pt x="5612851" y="5020435"/>
                </a:moveTo>
                <a:lnTo>
                  <a:pt x="5731331" y="5020435"/>
                </a:lnTo>
                <a:lnTo>
                  <a:pt x="5731331" y="5022707"/>
                </a:lnTo>
                <a:lnTo>
                  <a:pt x="5613837" y="5022707"/>
                </a:lnTo>
                <a:lnTo>
                  <a:pt x="5591544" y="5045555"/>
                </a:lnTo>
                <a:lnTo>
                  <a:pt x="5589943" y="5044041"/>
                </a:lnTo>
                <a:close/>
                <a:moveTo>
                  <a:pt x="5888423" y="5016881"/>
                </a:moveTo>
                <a:lnTo>
                  <a:pt x="5890029" y="5018487"/>
                </a:lnTo>
                <a:lnTo>
                  <a:pt x="5871218" y="5037298"/>
                </a:lnTo>
                <a:lnTo>
                  <a:pt x="5869612" y="5035692"/>
                </a:lnTo>
                <a:close/>
                <a:moveTo>
                  <a:pt x="5916047" y="5016479"/>
                </a:moveTo>
                <a:lnTo>
                  <a:pt x="5917653" y="5018085"/>
                </a:lnTo>
                <a:lnTo>
                  <a:pt x="5898842" y="5036896"/>
                </a:lnTo>
                <a:lnTo>
                  <a:pt x="5897236" y="5035290"/>
                </a:lnTo>
                <a:close/>
                <a:moveTo>
                  <a:pt x="5943453" y="5016406"/>
                </a:moveTo>
                <a:lnTo>
                  <a:pt x="5945059" y="5018012"/>
                </a:lnTo>
                <a:lnTo>
                  <a:pt x="5926248" y="5036823"/>
                </a:lnTo>
                <a:lnTo>
                  <a:pt x="5924642" y="5035217"/>
                </a:lnTo>
                <a:close/>
                <a:moveTo>
                  <a:pt x="5861001" y="5016324"/>
                </a:moveTo>
                <a:lnTo>
                  <a:pt x="5862607" y="5017930"/>
                </a:lnTo>
                <a:lnTo>
                  <a:pt x="5843796" y="5036741"/>
                </a:lnTo>
                <a:lnTo>
                  <a:pt x="5842190" y="5035135"/>
                </a:lnTo>
                <a:close/>
                <a:moveTo>
                  <a:pt x="5778523" y="5016293"/>
                </a:moveTo>
                <a:lnTo>
                  <a:pt x="5780129" y="5017899"/>
                </a:lnTo>
                <a:lnTo>
                  <a:pt x="5761318" y="5036710"/>
                </a:lnTo>
                <a:lnTo>
                  <a:pt x="5759712" y="5035104"/>
                </a:lnTo>
                <a:close/>
                <a:moveTo>
                  <a:pt x="5833574" y="5016284"/>
                </a:moveTo>
                <a:lnTo>
                  <a:pt x="5835180" y="5017890"/>
                </a:lnTo>
                <a:lnTo>
                  <a:pt x="5816369" y="5036701"/>
                </a:lnTo>
                <a:lnTo>
                  <a:pt x="5814763" y="5035095"/>
                </a:lnTo>
                <a:close/>
                <a:moveTo>
                  <a:pt x="5750966" y="5016253"/>
                </a:moveTo>
                <a:lnTo>
                  <a:pt x="5752572" y="5017859"/>
                </a:lnTo>
                <a:lnTo>
                  <a:pt x="5733761" y="5036670"/>
                </a:lnTo>
                <a:lnTo>
                  <a:pt x="5732155" y="5035064"/>
                </a:lnTo>
                <a:close/>
                <a:moveTo>
                  <a:pt x="5806019" y="5016244"/>
                </a:moveTo>
                <a:lnTo>
                  <a:pt x="5807625" y="5017850"/>
                </a:lnTo>
                <a:lnTo>
                  <a:pt x="5788814" y="5036661"/>
                </a:lnTo>
                <a:lnTo>
                  <a:pt x="5787208" y="5035055"/>
                </a:lnTo>
                <a:close/>
                <a:moveTo>
                  <a:pt x="5970950" y="5015476"/>
                </a:moveTo>
                <a:lnTo>
                  <a:pt x="5972556" y="5017082"/>
                </a:lnTo>
                <a:lnTo>
                  <a:pt x="5953745" y="5035893"/>
                </a:lnTo>
                <a:lnTo>
                  <a:pt x="5952139" y="5034287"/>
                </a:lnTo>
                <a:close/>
                <a:moveTo>
                  <a:pt x="5998343" y="5014603"/>
                </a:moveTo>
                <a:lnTo>
                  <a:pt x="5999949" y="5016209"/>
                </a:lnTo>
                <a:lnTo>
                  <a:pt x="5981138" y="5035020"/>
                </a:lnTo>
                <a:lnTo>
                  <a:pt x="5979532" y="5033414"/>
                </a:lnTo>
                <a:close/>
                <a:moveTo>
                  <a:pt x="6025996" y="5013637"/>
                </a:moveTo>
                <a:lnTo>
                  <a:pt x="6027602" y="5015243"/>
                </a:lnTo>
                <a:lnTo>
                  <a:pt x="6008791" y="5034054"/>
                </a:lnTo>
                <a:lnTo>
                  <a:pt x="6007185" y="5032448"/>
                </a:lnTo>
                <a:close/>
                <a:moveTo>
                  <a:pt x="10703967" y="4917721"/>
                </a:moveTo>
                <a:lnTo>
                  <a:pt x="10328868" y="5285538"/>
                </a:lnTo>
                <a:lnTo>
                  <a:pt x="10074444" y="5285538"/>
                </a:lnTo>
                <a:lnTo>
                  <a:pt x="10442015" y="4917967"/>
                </a:lnTo>
                <a:close/>
                <a:moveTo>
                  <a:pt x="10341208" y="4917721"/>
                </a:moveTo>
                <a:lnTo>
                  <a:pt x="9966111" y="5285538"/>
                </a:lnTo>
                <a:lnTo>
                  <a:pt x="9711685" y="5285538"/>
                </a:lnTo>
                <a:lnTo>
                  <a:pt x="10079256" y="4917967"/>
                </a:lnTo>
                <a:close/>
                <a:moveTo>
                  <a:pt x="9953773" y="4917721"/>
                </a:moveTo>
                <a:lnTo>
                  <a:pt x="9586202" y="5285538"/>
                </a:lnTo>
                <a:lnTo>
                  <a:pt x="9324250" y="5285538"/>
                </a:lnTo>
                <a:lnTo>
                  <a:pt x="9691821" y="4917967"/>
                </a:lnTo>
                <a:close/>
                <a:moveTo>
                  <a:pt x="9566213" y="4917721"/>
                </a:moveTo>
                <a:lnTo>
                  <a:pt x="9429130" y="5054805"/>
                </a:lnTo>
                <a:lnTo>
                  <a:pt x="7100935" y="5054805"/>
                </a:lnTo>
                <a:lnTo>
                  <a:pt x="6975449" y="5180289"/>
                </a:lnTo>
                <a:lnTo>
                  <a:pt x="7216057" y="5180289"/>
                </a:lnTo>
                <a:lnTo>
                  <a:pt x="7311682" y="5275915"/>
                </a:lnTo>
                <a:lnTo>
                  <a:pt x="7568698" y="5275915"/>
                </a:lnTo>
                <a:lnTo>
                  <a:pt x="7568698" y="5249509"/>
                </a:lnTo>
                <a:lnTo>
                  <a:pt x="8077176" y="5249509"/>
                </a:lnTo>
                <a:lnTo>
                  <a:pt x="8077176" y="5275915"/>
                </a:lnTo>
                <a:lnTo>
                  <a:pt x="9211845" y="5275915"/>
                </a:lnTo>
                <a:lnTo>
                  <a:pt x="9355345" y="5132415"/>
                </a:lnTo>
                <a:lnTo>
                  <a:pt x="9362131" y="5139202"/>
                </a:lnTo>
                <a:lnTo>
                  <a:pt x="9215793" y="5285538"/>
                </a:lnTo>
                <a:lnTo>
                  <a:pt x="7307734" y="5285538"/>
                </a:lnTo>
                <a:lnTo>
                  <a:pt x="7225433" y="5203238"/>
                </a:lnTo>
                <a:lnTo>
                  <a:pt x="6952500" y="5203238"/>
                </a:lnTo>
                <a:lnTo>
                  <a:pt x="6870200" y="5285538"/>
                </a:lnTo>
                <a:lnTo>
                  <a:pt x="6233275" y="5285538"/>
                </a:lnTo>
                <a:lnTo>
                  <a:pt x="6600846" y="4917967"/>
                </a:lnTo>
                <a:close/>
                <a:moveTo>
                  <a:pt x="4872904" y="4765115"/>
                </a:moveTo>
                <a:lnTo>
                  <a:pt x="4873150" y="4765115"/>
                </a:lnTo>
                <a:lnTo>
                  <a:pt x="4872987" y="4765198"/>
                </a:lnTo>
                <a:close/>
                <a:moveTo>
                  <a:pt x="1502605" y="4765115"/>
                </a:moveTo>
                <a:lnTo>
                  <a:pt x="2419241" y="4765115"/>
                </a:lnTo>
                <a:lnTo>
                  <a:pt x="2419241" y="4802852"/>
                </a:lnTo>
                <a:lnTo>
                  <a:pt x="1653678" y="4802852"/>
                </a:lnTo>
                <a:lnTo>
                  <a:pt x="1653753" y="4802877"/>
                </a:lnTo>
                <a:lnTo>
                  <a:pt x="1599463" y="4857262"/>
                </a:lnTo>
                <a:lnTo>
                  <a:pt x="1336032" y="4857262"/>
                </a:lnTo>
                <a:lnTo>
                  <a:pt x="1394764" y="4798437"/>
                </a:lnTo>
                <a:lnTo>
                  <a:pt x="1502605" y="4798437"/>
                </a:lnTo>
                <a:close/>
                <a:moveTo>
                  <a:pt x="369480" y="4760698"/>
                </a:moveTo>
                <a:lnTo>
                  <a:pt x="376722" y="4767939"/>
                </a:lnTo>
                <a:lnTo>
                  <a:pt x="324720" y="4819941"/>
                </a:lnTo>
                <a:lnTo>
                  <a:pt x="317478" y="4812700"/>
                </a:lnTo>
                <a:close/>
                <a:moveTo>
                  <a:pt x="2696245" y="4755000"/>
                </a:moveTo>
                <a:cubicBezTo>
                  <a:pt x="2704265" y="4755000"/>
                  <a:pt x="2711514" y="4758237"/>
                  <a:pt x="2716758" y="4763478"/>
                </a:cubicBezTo>
                <a:lnTo>
                  <a:pt x="2723301" y="4779295"/>
                </a:lnTo>
                <a:lnTo>
                  <a:pt x="3779541" y="4779295"/>
                </a:lnTo>
                <a:lnTo>
                  <a:pt x="3786085" y="4763478"/>
                </a:lnTo>
                <a:cubicBezTo>
                  <a:pt x="3791329" y="4758237"/>
                  <a:pt x="3798578" y="4755000"/>
                  <a:pt x="3806598" y="4755000"/>
                </a:cubicBezTo>
                <a:cubicBezTo>
                  <a:pt x="3822638" y="4755000"/>
                  <a:pt x="3835593" y="4767949"/>
                  <a:pt x="3835593" y="4783981"/>
                </a:cubicBezTo>
                <a:cubicBezTo>
                  <a:pt x="3835593" y="4800013"/>
                  <a:pt x="3822638" y="4812962"/>
                  <a:pt x="3806598" y="4812962"/>
                </a:cubicBezTo>
                <a:cubicBezTo>
                  <a:pt x="3798578" y="4812962"/>
                  <a:pt x="3791329" y="4809725"/>
                  <a:pt x="3786085" y="4804484"/>
                </a:cubicBezTo>
                <a:lnTo>
                  <a:pt x="3779592" y="4788791"/>
                </a:lnTo>
                <a:lnTo>
                  <a:pt x="2723250" y="4788791"/>
                </a:lnTo>
                <a:lnTo>
                  <a:pt x="2716758" y="4804484"/>
                </a:lnTo>
                <a:cubicBezTo>
                  <a:pt x="2711514" y="4809725"/>
                  <a:pt x="2704265" y="4812962"/>
                  <a:pt x="2696245" y="4812962"/>
                </a:cubicBezTo>
                <a:cubicBezTo>
                  <a:pt x="2680204" y="4812962"/>
                  <a:pt x="2667249" y="4800013"/>
                  <a:pt x="2667249" y="4783981"/>
                </a:cubicBezTo>
                <a:cubicBezTo>
                  <a:pt x="2667249" y="4767949"/>
                  <a:pt x="2680204" y="4755000"/>
                  <a:pt x="2696245" y="4755000"/>
                </a:cubicBezTo>
                <a:close/>
                <a:moveTo>
                  <a:pt x="164209" y="4743621"/>
                </a:moveTo>
                <a:lnTo>
                  <a:pt x="164270" y="4743684"/>
                </a:lnTo>
                <a:lnTo>
                  <a:pt x="164209" y="4743744"/>
                </a:lnTo>
                <a:close/>
                <a:moveTo>
                  <a:pt x="5372987" y="4725034"/>
                </a:moveTo>
                <a:lnTo>
                  <a:pt x="5411607" y="4725034"/>
                </a:lnTo>
                <a:lnTo>
                  <a:pt x="5411607" y="4840219"/>
                </a:lnTo>
                <a:lnTo>
                  <a:pt x="5372987" y="4840219"/>
                </a:lnTo>
                <a:close/>
                <a:moveTo>
                  <a:pt x="3996365" y="4725032"/>
                </a:moveTo>
                <a:lnTo>
                  <a:pt x="4458571" y="4725032"/>
                </a:lnTo>
                <a:lnTo>
                  <a:pt x="4498573" y="4765115"/>
                </a:lnTo>
                <a:lnTo>
                  <a:pt x="4872901" y="4765115"/>
                </a:lnTo>
                <a:lnTo>
                  <a:pt x="4872901" y="4765242"/>
                </a:lnTo>
                <a:lnTo>
                  <a:pt x="4872987" y="4765198"/>
                </a:lnTo>
                <a:lnTo>
                  <a:pt x="4874755" y="4766965"/>
                </a:lnTo>
                <a:lnTo>
                  <a:pt x="4920284" y="4812471"/>
                </a:lnTo>
                <a:lnTo>
                  <a:pt x="5153115" y="4812471"/>
                </a:lnTo>
                <a:cubicBezTo>
                  <a:pt x="5153115" y="4812471"/>
                  <a:pt x="5183098" y="4840218"/>
                  <a:pt x="5180876" y="4840218"/>
                </a:cubicBezTo>
                <a:lnTo>
                  <a:pt x="4855507" y="4840218"/>
                </a:lnTo>
                <a:lnTo>
                  <a:pt x="4818226" y="4802852"/>
                </a:lnTo>
                <a:lnTo>
                  <a:pt x="3956265" y="4802852"/>
                </a:lnTo>
                <a:lnTo>
                  <a:pt x="3956265" y="4765274"/>
                </a:lnTo>
                <a:lnTo>
                  <a:pt x="3956142" y="4765236"/>
                </a:lnTo>
                <a:lnTo>
                  <a:pt x="3956265" y="4765112"/>
                </a:lnTo>
                <a:close/>
                <a:moveTo>
                  <a:pt x="1119120" y="4725003"/>
                </a:moveTo>
                <a:lnTo>
                  <a:pt x="1157740" y="4725003"/>
                </a:lnTo>
                <a:lnTo>
                  <a:pt x="1157740" y="4840187"/>
                </a:lnTo>
                <a:lnTo>
                  <a:pt x="1119120" y="4840187"/>
                </a:lnTo>
                <a:close/>
                <a:moveTo>
                  <a:pt x="5829676" y="4724996"/>
                </a:moveTo>
                <a:lnTo>
                  <a:pt x="5868296" y="4724996"/>
                </a:lnTo>
                <a:lnTo>
                  <a:pt x="5868296" y="4840180"/>
                </a:lnTo>
                <a:lnTo>
                  <a:pt x="5829676" y="4840180"/>
                </a:lnTo>
                <a:close/>
                <a:moveTo>
                  <a:pt x="5601256" y="4724991"/>
                </a:moveTo>
                <a:lnTo>
                  <a:pt x="5639876" y="4724991"/>
                </a:lnTo>
                <a:lnTo>
                  <a:pt x="5639876" y="4840175"/>
                </a:lnTo>
                <a:lnTo>
                  <a:pt x="5601256" y="4840175"/>
                </a:lnTo>
                <a:close/>
                <a:moveTo>
                  <a:pt x="435184" y="4676129"/>
                </a:moveTo>
                <a:lnTo>
                  <a:pt x="883327" y="5135377"/>
                </a:lnTo>
                <a:lnTo>
                  <a:pt x="4422826" y="5135377"/>
                </a:lnTo>
                <a:lnTo>
                  <a:pt x="4425111" y="5133040"/>
                </a:lnTo>
                <a:lnTo>
                  <a:pt x="4459595" y="5133040"/>
                </a:lnTo>
                <a:lnTo>
                  <a:pt x="4457310" y="5135377"/>
                </a:lnTo>
                <a:lnTo>
                  <a:pt x="4484282" y="5135377"/>
                </a:lnTo>
                <a:lnTo>
                  <a:pt x="4486567" y="5133040"/>
                </a:lnTo>
                <a:lnTo>
                  <a:pt x="4521051" y="5133040"/>
                </a:lnTo>
                <a:lnTo>
                  <a:pt x="4518771" y="5135377"/>
                </a:lnTo>
                <a:lnTo>
                  <a:pt x="4545744" y="5135377"/>
                </a:lnTo>
                <a:lnTo>
                  <a:pt x="4548024" y="5133040"/>
                </a:lnTo>
                <a:lnTo>
                  <a:pt x="4582508" y="5133040"/>
                </a:lnTo>
                <a:lnTo>
                  <a:pt x="4580228" y="5135377"/>
                </a:lnTo>
                <a:lnTo>
                  <a:pt x="4607200" y="5135377"/>
                </a:lnTo>
                <a:lnTo>
                  <a:pt x="4609480" y="5133040"/>
                </a:lnTo>
                <a:lnTo>
                  <a:pt x="4644088" y="5133040"/>
                </a:lnTo>
                <a:lnTo>
                  <a:pt x="4641803" y="5135377"/>
                </a:lnTo>
                <a:lnTo>
                  <a:pt x="4668776" y="5135377"/>
                </a:lnTo>
                <a:lnTo>
                  <a:pt x="4671061" y="5133040"/>
                </a:lnTo>
                <a:lnTo>
                  <a:pt x="4705545" y="5133040"/>
                </a:lnTo>
                <a:lnTo>
                  <a:pt x="4703265" y="5135377"/>
                </a:lnTo>
                <a:lnTo>
                  <a:pt x="4721617" y="5135377"/>
                </a:lnTo>
                <a:lnTo>
                  <a:pt x="4733007" y="5123703"/>
                </a:lnTo>
                <a:lnTo>
                  <a:pt x="4827717" y="5123703"/>
                </a:lnTo>
                <a:lnTo>
                  <a:pt x="4816313" y="5135377"/>
                </a:lnTo>
                <a:lnTo>
                  <a:pt x="4848474" y="5135377"/>
                </a:lnTo>
                <a:lnTo>
                  <a:pt x="4863312" y="5120169"/>
                </a:lnTo>
                <a:lnTo>
                  <a:pt x="5355212" y="5120169"/>
                </a:lnTo>
                <a:lnTo>
                  <a:pt x="5340195" y="5135637"/>
                </a:lnTo>
                <a:lnTo>
                  <a:pt x="5392094" y="5135665"/>
                </a:lnTo>
                <a:lnTo>
                  <a:pt x="5405589" y="5121833"/>
                </a:lnTo>
                <a:lnTo>
                  <a:pt x="5494881" y="5121833"/>
                </a:lnTo>
                <a:lnTo>
                  <a:pt x="5504979" y="5109966"/>
                </a:lnTo>
                <a:lnTo>
                  <a:pt x="5945400" y="5109966"/>
                </a:lnTo>
                <a:lnTo>
                  <a:pt x="5945400" y="5112238"/>
                </a:lnTo>
                <a:lnTo>
                  <a:pt x="5818206" y="5112238"/>
                </a:lnTo>
                <a:lnTo>
                  <a:pt x="5807208" y="5123630"/>
                </a:lnTo>
                <a:lnTo>
                  <a:pt x="5521477" y="5123630"/>
                </a:lnTo>
                <a:lnTo>
                  <a:pt x="5509777" y="5135622"/>
                </a:lnTo>
                <a:lnTo>
                  <a:pt x="5395317" y="5135622"/>
                </a:lnTo>
                <a:lnTo>
                  <a:pt x="5395274" y="5135666"/>
                </a:lnTo>
                <a:lnTo>
                  <a:pt x="6233275" y="5136117"/>
                </a:lnTo>
                <a:lnTo>
                  <a:pt x="6083853" y="5285539"/>
                </a:lnTo>
                <a:lnTo>
                  <a:pt x="883820" y="5285539"/>
                </a:lnTo>
                <a:lnTo>
                  <a:pt x="435184" y="4836656"/>
                </a:lnTo>
                <a:close/>
                <a:moveTo>
                  <a:pt x="10865604" y="4659598"/>
                </a:moveTo>
                <a:lnTo>
                  <a:pt x="10953703" y="4659598"/>
                </a:lnTo>
                <a:cubicBezTo>
                  <a:pt x="10994862" y="4659598"/>
                  <a:pt x="11028229" y="4692964"/>
                  <a:pt x="11028229" y="4734124"/>
                </a:cubicBezTo>
                <a:lnTo>
                  <a:pt x="11028229" y="4761762"/>
                </a:lnTo>
                <a:cubicBezTo>
                  <a:pt x="11028229" y="4802921"/>
                  <a:pt x="10994862" y="4836287"/>
                  <a:pt x="10953703" y="4836287"/>
                </a:cubicBezTo>
                <a:lnTo>
                  <a:pt x="10865604" y="4836287"/>
                </a:lnTo>
                <a:cubicBezTo>
                  <a:pt x="10824444" y="4836287"/>
                  <a:pt x="10791078" y="4802921"/>
                  <a:pt x="10791078" y="4761762"/>
                </a:cubicBezTo>
                <a:lnTo>
                  <a:pt x="10791078" y="4734124"/>
                </a:lnTo>
                <a:cubicBezTo>
                  <a:pt x="10791078" y="4692965"/>
                  <a:pt x="10824445" y="4659598"/>
                  <a:pt x="10865604" y="4659598"/>
                </a:cubicBezTo>
                <a:close/>
                <a:moveTo>
                  <a:pt x="171367" y="4608143"/>
                </a:moveTo>
                <a:cubicBezTo>
                  <a:pt x="180436" y="4617274"/>
                  <a:pt x="193184" y="4630083"/>
                  <a:pt x="207266" y="4644214"/>
                </a:cubicBezTo>
                <a:lnTo>
                  <a:pt x="235600" y="4672614"/>
                </a:lnTo>
                <a:lnTo>
                  <a:pt x="244291" y="4663944"/>
                </a:lnTo>
                <a:cubicBezTo>
                  <a:pt x="273134" y="4635133"/>
                  <a:pt x="297843" y="4610363"/>
                  <a:pt x="299571" y="4608389"/>
                </a:cubicBezTo>
                <a:lnTo>
                  <a:pt x="307716" y="4614435"/>
                </a:lnTo>
                <a:cubicBezTo>
                  <a:pt x="307716" y="4614435"/>
                  <a:pt x="306814" y="4615754"/>
                  <a:pt x="249516" y="4672996"/>
                </a:cubicBezTo>
                <a:lnTo>
                  <a:pt x="242734" y="4679764"/>
                </a:lnTo>
                <a:lnTo>
                  <a:pt x="251171" y="4688221"/>
                </a:lnTo>
                <a:cubicBezTo>
                  <a:pt x="279983" y="4717063"/>
                  <a:pt x="304754" y="4741771"/>
                  <a:pt x="306729" y="4743498"/>
                </a:cubicBezTo>
                <a:lnTo>
                  <a:pt x="300683" y="4751642"/>
                </a:lnTo>
                <a:cubicBezTo>
                  <a:pt x="300683" y="4751642"/>
                  <a:pt x="299364" y="4750740"/>
                  <a:pt x="242119" y="4693446"/>
                </a:cubicBezTo>
                <a:lnTo>
                  <a:pt x="235584" y="4686898"/>
                </a:lnTo>
                <a:lnTo>
                  <a:pt x="215911" y="4706530"/>
                </a:lnTo>
                <a:cubicBezTo>
                  <a:pt x="202972" y="4719430"/>
                  <a:pt x="188209" y="4734136"/>
                  <a:pt x="171365" y="4750901"/>
                </a:cubicBezTo>
                <a:lnTo>
                  <a:pt x="164270" y="4743684"/>
                </a:lnTo>
                <a:lnTo>
                  <a:pt x="200283" y="4707847"/>
                </a:lnTo>
                <a:lnTo>
                  <a:pt x="228449" y="4679748"/>
                </a:lnTo>
                <a:lnTo>
                  <a:pt x="208583" y="4659842"/>
                </a:lnTo>
                <a:cubicBezTo>
                  <a:pt x="195682" y="4646904"/>
                  <a:pt x="180975" y="4632141"/>
                  <a:pt x="164209" y="4615299"/>
                </a:cubicBezTo>
                <a:lnTo>
                  <a:pt x="164086" y="4615299"/>
                </a:lnTo>
                <a:close/>
                <a:moveTo>
                  <a:pt x="146070" y="4589882"/>
                </a:moveTo>
                <a:lnTo>
                  <a:pt x="146070" y="4769040"/>
                </a:lnTo>
                <a:lnTo>
                  <a:pt x="325237" y="4769040"/>
                </a:lnTo>
                <a:lnTo>
                  <a:pt x="325237" y="4589882"/>
                </a:lnTo>
                <a:close/>
                <a:moveTo>
                  <a:pt x="135828" y="4579640"/>
                </a:moveTo>
                <a:lnTo>
                  <a:pt x="335477" y="4579640"/>
                </a:lnTo>
                <a:lnTo>
                  <a:pt x="335477" y="4779280"/>
                </a:lnTo>
                <a:lnTo>
                  <a:pt x="135828" y="4779280"/>
                </a:lnTo>
                <a:close/>
                <a:moveTo>
                  <a:pt x="8622176" y="4579028"/>
                </a:moveTo>
                <a:lnTo>
                  <a:pt x="8622176" y="4579028"/>
                </a:lnTo>
                <a:lnTo>
                  <a:pt x="8622053" y="4579028"/>
                </a:lnTo>
                <a:close/>
                <a:moveTo>
                  <a:pt x="7010491" y="4560892"/>
                </a:moveTo>
                <a:lnTo>
                  <a:pt x="7208652" y="4560892"/>
                </a:lnTo>
                <a:lnTo>
                  <a:pt x="7252331" y="4604569"/>
                </a:lnTo>
                <a:lnTo>
                  <a:pt x="7367081" y="4604569"/>
                </a:lnTo>
                <a:lnTo>
                  <a:pt x="7348203" y="4623568"/>
                </a:lnTo>
                <a:lnTo>
                  <a:pt x="6746690" y="4623568"/>
                </a:lnTo>
                <a:lnTo>
                  <a:pt x="6737189" y="4611230"/>
                </a:lnTo>
                <a:lnTo>
                  <a:pt x="6960149" y="4611230"/>
                </a:lnTo>
                <a:close/>
                <a:moveTo>
                  <a:pt x="0" y="4553729"/>
                </a:moveTo>
                <a:lnTo>
                  <a:pt x="9748" y="4553729"/>
                </a:lnTo>
                <a:lnTo>
                  <a:pt x="9748" y="4832955"/>
                </a:lnTo>
                <a:lnTo>
                  <a:pt x="56019" y="4879226"/>
                </a:lnTo>
                <a:lnTo>
                  <a:pt x="49109" y="4886135"/>
                </a:lnTo>
                <a:lnTo>
                  <a:pt x="0" y="4837027"/>
                </a:lnTo>
                <a:close/>
                <a:moveTo>
                  <a:pt x="145350" y="4535050"/>
                </a:moveTo>
                <a:lnTo>
                  <a:pt x="152592" y="4542291"/>
                </a:lnTo>
                <a:lnTo>
                  <a:pt x="100590" y="4594293"/>
                </a:lnTo>
                <a:lnTo>
                  <a:pt x="93348" y="4587052"/>
                </a:lnTo>
                <a:close/>
                <a:moveTo>
                  <a:pt x="92290" y="4466254"/>
                </a:moveTo>
                <a:lnTo>
                  <a:pt x="176569" y="4466254"/>
                </a:lnTo>
                <a:lnTo>
                  <a:pt x="176569" y="4476495"/>
                </a:lnTo>
                <a:lnTo>
                  <a:pt x="92290" y="4476495"/>
                </a:lnTo>
                <a:close/>
                <a:moveTo>
                  <a:pt x="10865110" y="4458479"/>
                </a:moveTo>
                <a:lnTo>
                  <a:pt x="10954318" y="4458479"/>
                </a:lnTo>
                <a:cubicBezTo>
                  <a:pt x="10995955" y="4458479"/>
                  <a:pt x="11029709" y="4492232"/>
                  <a:pt x="11029709" y="4533869"/>
                </a:cubicBezTo>
                <a:lnTo>
                  <a:pt x="11029709" y="4561754"/>
                </a:lnTo>
                <a:cubicBezTo>
                  <a:pt x="11029709" y="4603391"/>
                  <a:pt x="10995955" y="4637144"/>
                  <a:pt x="10954318" y="4637144"/>
                </a:cubicBezTo>
                <a:lnTo>
                  <a:pt x="10865110" y="4637144"/>
                </a:lnTo>
                <a:cubicBezTo>
                  <a:pt x="10823473" y="4637144"/>
                  <a:pt x="10789720" y="4603391"/>
                  <a:pt x="10789720" y="4561754"/>
                </a:cubicBezTo>
                <a:lnTo>
                  <a:pt x="10789720" y="4533869"/>
                </a:lnTo>
                <a:cubicBezTo>
                  <a:pt x="10789720" y="4492232"/>
                  <a:pt x="10823473" y="4458479"/>
                  <a:pt x="10865110" y="4458479"/>
                </a:cubicBezTo>
                <a:close/>
                <a:moveTo>
                  <a:pt x="9142594" y="4429924"/>
                </a:moveTo>
                <a:lnTo>
                  <a:pt x="9210581" y="4429924"/>
                </a:lnTo>
                <a:lnTo>
                  <a:pt x="9261539" y="4480878"/>
                </a:lnTo>
                <a:lnTo>
                  <a:pt x="9258084" y="4484209"/>
                </a:lnTo>
                <a:lnTo>
                  <a:pt x="9208606" y="4434736"/>
                </a:lnTo>
                <a:lnTo>
                  <a:pt x="9142594" y="4434736"/>
                </a:lnTo>
                <a:close/>
                <a:moveTo>
                  <a:pt x="8980618" y="4415125"/>
                </a:moveTo>
                <a:lnTo>
                  <a:pt x="9103389" y="4415125"/>
                </a:lnTo>
                <a:lnTo>
                  <a:pt x="9152250" y="4463982"/>
                </a:lnTo>
                <a:lnTo>
                  <a:pt x="9182850" y="4463982"/>
                </a:lnTo>
                <a:lnTo>
                  <a:pt x="9203579" y="4484832"/>
                </a:lnTo>
                <a:lnTo>
                  <a:pt x="9098947" y="4484832"/>
                </a:lnTo>
                <a:lnTo>
                  <a:pt x="9053540" y="4439430"/>
                </a:lnTo>
                <a:lnTo>
                  <a:pt x="8963221" y="4439430"/>
                </a:lnTo>
                <a:close/>
                <a:moveTo>
                  <a:pt x="7991784" y="4403315"/>
                </a:moveTo>
                <a:lnTo>
                  <a:pt x="8080869" y="4403315"/>
                </a:lnTo>
                <a:lnTo>
                  <a:pt x="8140095" y="4462536"/>
                </a:lnTo>
                <a:lnTo>
                  <a:pt x="8136765" y="4465867"/>
                </a:lnTo>
                <a:lnTo>
                  <a:pt x="8078895" y="4408127"/>
                </a:lnTo>
                <a:lnTo>
                  <a:pt x="7991784" y="4408127"/>
                </a:lnTo>
                <a:close/>
                <a:moveTo>
                  <a:pt x="8456465" y="4403299"/>
                </a:moveTo>
                <a:lnTo>
                  <a:pt x="8545551" y="4403299"/>
                </a:lnTo>
                <a:lnTo>
                  <a:pt x="8604652" y="4462520"/>
                </a:lnTo>
                <a:lnTo>
                  <a:pt x="8601320" y="4465851"/>
                </a:lnTo>
                <a:lnTo>
                  <a:pt x="8543575" y="4408111"/>
                </a:lnTo>
                <a:lnTo>
                  <a:pt x="8456465" y="4408111"/>
                </a:lnTo>
                <a:close/>
                <a:moveTo>
                  <a:pt x="8224124" y="4403298"/>
                </a:moveTo>
                <a:lnTo>
                  <a:pt x="8313210" y="4403298"/>
                </a:lnTo>
                <a:lnTo>
                  <a:pt x="8372436" y="4462519"/>
                </a:lnTo>
                <a:lnTo>
                  <a:pt x="8368981" y="4465850"/>
                </a:lnTo>
                <a:lnTo>
                  <a:pt x="8311235" y="4408110"/>
                </a:lnTo>
                <a:lnTo>
                  <a:pt x="8224124" y="4408110"/>
                </a:lnTo>
                <a:close/>
                <a:moveTo>
                  <a:pt x="7461593" y="4362601"/>
                </a:moveTo>
                <a:lnTo>
                  <a:pt x="7886170" y="4362601"/>
                </a:lnTo>
                <a:lnTo>
                  <a:pt x="7990184" y="4466608"/>
                </a:lnTo>
                <a:lnTo>
                  <a:pt x="7986852" y="4470062"/>
                </a:lnTo>
                <a:lnTo>
                  <a:pt x="7884194" y="4367413"/>
                </a:lnTo>
                <a:lnTo>
                  <a:pt x="7461593" y="4367413"/>
                </a:lnTo>
                <a:close/>
                <a:moveTo>
                  <a:pt x="6619228" y="4360012"/>
                </a:moveTo>
                <a:lnTo>
                  <a:pt x="7380158" y="4360012"/>
                </a:lnTo>
                <a:lnTo>
                  <a:pt x="7423095" y="4403071"/>
                </a:lnTo>
                <a:lnTo>
                  <a:pt x="7861614" y="4403071"/>
                </a:lnTo>
                <a:lnTo>
                  <a:pt x="7931204" y="4472533"/>
                </a:lnTo>
                <a:lnTo>
                  <a:pt x="6505958" y="4473273"/>
                </a:lnTo>
                <a:close/>
                <a:moveTo>
                  <a:pt x="10865110" y="4257480"/>
                </a:moveTo>
                <a:lnTo>
                  <a:pt x="10954318" y="4257480"/>
                </a:lnTo>
                <a:cubicBezTo>
                  <a:pt x="10995955" y="4257480"/>
                  <a:pt x="11029709" y="4291233"/>
                  <a:pt x="11029709" y="4332870"/>
                </a:cubicBezTo>
                <a:lnTo>
                  <a:pt x="11029709" y="4360755"/>
                </a:lnTo>
                <a:cubicBezTo>
                  <a:pt x="11029709" y="4402392"/>
                  <a:pt x="10995955" y="4436145"/>
                  <a:pt x="10954318" y="4436145"/>
                </a:cubicBezTo>
                <a:lnTo>
                  <a:pt x="10865110" y="4436145"/>
                </a:lnTo>
                <a:cubicBezTo>
                  <a:pt x="10823473" y="4436145"/>
                  <a:pt x="10789720" y="4402392"/>
                  <a:pt x="10789720" y="4360755"/>
                </a:cubicBezTo>
                <a:lnTo>
                  <a:pt x="10789720" y="4332870"/>
                </a:lnTo>
                <a:cubicBezTo>
                  <a:pt x="10789720" y="4291233"/>
                  <a:pt x="10823473" y="4257480"/>
                  <a:pt x="10865110" y="4257480"/>
                </a:cubicBezTo>
                <a:close/>
                <a:moveTo>
                  <a:pt x="671710" y="4238966"/>
                </a:moveTo>
                <a:lnTo>
                  <a:pt x="726858" y="4294121"/>
                </a:lnTo>
                <a:lnTo>
                  <a:pt x="726858" y="4449218"/>
                </a:lnTo>
                <a:lnTo>
                  <a:pt x="663814" y="4449218"/>
                </a:lnTo>
                <a:lnTo>
                  <a:pt x="610761" y="4396162"/>
                </a:lnTo>
                <a:lnTo>
                  <a:pt x="671710" y="4396162"/>
                </a:lnTo>
                <a:close/>
                <a:moveTo>
                  <a:pt x="10542931" y="4056480"/>
                </a:moveTo>
                <a:lnTo>
                  <a:pt x="10542931" y="4118914"/>
                </a:lnTo>
                <a:lnTo>
                  <a:pt x="10544183" y="4120165"/>
                </a:lnTo>
                <a:lnTo>
                  <a:pt x="10544183" y="4057731"/>
                </a:lnTo>
                <a:close/>
                <a:moveTo>
                  <a:pt x="10865110" y="4056364"/>
                </a:moveTo>
                <a:lnTo>
                  <a:pt x="10954318" y="4056364"/>
                </a:lnTo>
                <a:cubicBezTo>
                  <a:pt x="10995955" y="4056364"/>
                  <a:pt x="11029709" y="4090117"/>
                  <a:pt x="11029709" y="4131754"/>
                </a:cubicBezTo>
                <a:lnTo>
                  <a:pt x="11029709" y="4159639"/>
                </a:lnTo>
                <a:cubicBezTo>
                  <a:pt x="11029709" y="4201276"/>
                  <a:pt x="10995955" y="4235029"/>
                  <a:pt x="10954318" y="4235029"/>
                </a:cubicBezTo>
                <a:lnTo>
                  <a:pt x="10865110" y="4235029"/>
                </a:lnTo>
                <a:cubicBezTo>
                  <a:pt x="10823473" y="4235029"/>
                  <a:pt x="10789720" y="4201276"/>
                  <a:pt x="10789720" y="4159639"/>
                </a:cubicBezTo>
                <a:lnTo>
                  <a:pt x="10789720" y="4131754"/>
                </a:lnTo>
                <a:cubicBezTo>
                  <a:pt x="10789720" y="4090117"/>
                  <a:pt x="10823473" y="4056364"/>
                  <a:pt x="10865110" y="4056364"/>
                </a:cubicBezTo>
                <a:close/>
                <a:moveTo>
                  <a:pt x="10416524" y="3953451"/>
                </a:moveTo>
                <a:lnTo>
                  <a:pt x="10462075" y="3998981"/>
                </a:lnTo>
                <a:lnTo>
                  <a:pt x="10462322" y="4416276"/>
                </a:lnTo>
                <a:lnTo>
                  <a:pt x="10416524" y="4370623"/>
                </a:lnTo>
                <a:close/>
                <a:moveTo>
                  <a:pt x="1605" y="3891017"/>
                </a:moveTo>
                <a:lnTo>
                  <a:pt x="11354" y="3891017"/>
                </a:lnTo>
                <a:lnTo>
                  <a:pt x="11354" y="4238969"/>
                </a:lnTo>
                <a:lnTo>
                  <a:pt x="1605" y="4238969"/>
                </a:lnTo>
                <a:close/>
                <a:moveTo>
                  <a:pt x="10865110" y="3855365"/>
                </a:moveTo>
                <a:lnTo>
                  <a:pt x="10954318" y="3855365"/>
                </a:lnTo>
                <a:cubicBezTo>
                  <a:pt x="10995955" y="3855365"/>
                  <a:pt x="11029709" y="3889118"/>
                  <a:pt x="11029709" y="3930755"/>
                </a:cubicBezTo>
                <a:lnTo>
                  <a:pt x="11029709" y="3958640"/>
                </a:lnTo>
                <a:cubicBezTo>
                  <a:pt x="11029709" y="4000277"/>
                  <a:pt x="10995955" y="4034030"/>
                  <a:pt x="10954318" y="4034030"/>
                </a:cubicBezTo>
                <a:lnTo>
                  <a:pt x="10865110" y="4034030"/>
                </a:lnTo>
                <a:cubicBezTo>
                  <a:pt x="10823473" y="4034030"/>
                  <a:pt x="10789720" y="4000277"/>
                  <a:pt x="10789720" y="3958640"/>
                </a:cubicBezTo>
                <a:lnTo>
                  <a:pt x="10789720" y="3930755"/>
                </a:lnTo>
                <a:cubicBezTo>
                  <a:pt x="10789720" y="3889118"/>
                  <a:pt x="10823473" y="3855365"/>
                  <a:pt x="10865110" y="3855365"/>
                </a:cubicBezTo>
                <a:close/>
                <a:moveTo>
                  <a:pt x="10865110" y="3654246"/>
                </a:moveTo>
                <a:lnTo>
                  <a:pt x="10954318" y="3654246"/>
                </a:lnTo>
                <a:cubicBezTo>
                  <a:pt x="10995955" y="3654246"/>
                  <a:pt x="11029709" y="3687999"/>
                  <a:pt x="11029709" y="3729636"/>
                </a:cubicBezTo>
                <a:lnTo>
                  <a:pt x="11029709" y="3757521"/>
                </a:lnTo>
                <a:cubicBezTo>
                  <a:pt x="11029709" y="3799158"/>
                  <a:pt x="10995955" y="3832911"/>
                  <a:pt x="10954318" y="3832911"/>
                </a:cubicBezTo>
                <a:lnTo>
                  <a:pt x="10865110" y="3832911"/>
                </a:lnTo>
                <a:cubicBezTo>
                  <a:pt x="10823473" y="3832911"/>
                  <a:pt x="10789720" y="3799158"/>
                  <a:pt x="10789720" y="3757521"/>
                </a:cubicBezTo>
                <a:lnTo>
                  <a:pt x="10789720" y="3729636"/>
                </a:lnTo>
                <a:cubicBezTo>
                  <a:pt x="10789720" y="3687999"/>
                  <a:pt x="10823473" y="3654246"/>
                  <a:pt x="10865110" y="3654246"/>
                </a:cubicBezTo>
                <a:close/>
                <a:moveTo>
                  <a:pt x="10387883" y="3650165"/>
                </a:moveTo>
                <a:lnTo>
                  <a:pt x="10401956" y="3664232"/>
                </a:lnTo>
                <a:lnTo>
                  <a:pt x="10401956" y="4221448"/>
                </a:lnTo>
                <a:lnTo>
                  <a:pt x="10387883" y="4237611"/>
                </a:lnTo>
                <a:lnTo>
                  <a:pt x="10387883" y="4169377"/>
                </a:lnTo>
                <a:lnTo>
                  <a:pt x="10378132" y="4159630"/>
                </a:lnTo>
                <a:lnTo>
                  <a:pt x="10378132" y="3739744"/>
                </a:lnTo>
                <a:lnTo>
                  <a:pt x="10387883" y="3729998"/>
                </a:lnTo>
                <a:close/>
                <a:moveTo>
                  <a:pt x="10416524" y="3490750"/>
                </a:moveTo>
                <a:lnTo>
                  <a:pt x="10462075" y="3536157"/>
                </a:lnTo>
                <a:lnTo>
                  <a:pt x="10462322" y="3953453"/>
                </a:lnTo>
                <a:lnTo>
                  <a:pt x="10416524" y="3907799"/>
                </a:lnTo>
                <a:close/>
                <a:moveTo>
                  <a:pt x="10865110" y="3453250"/>
                </a:moveTo>
                <a:lnTo>
                  <a:pt x="10954318" y="3453250"/>
                </a:lnTo>
                <a:cubicBezTo>
                  <a:pt x="10995955" y="3453250"/>
                  <a:pt x="11029709" y="3487003"/>
                  <a:pt x="11029709" y="3528640"/>
                </a:cubicBezTo>
                <a:lnTo>
                  <a:pt x="11029709" y="3556525"/>
                </a:lnTo>
                <a:cubicBezTo>
                  <a:pt x="11029709" y="3598162"/>
                  <a:pt x="10995955" y="3631915"/>
                  <a:pt x="10954318" y="3631915"/>
                </a:cubicBezTo>
                <a:lnTo>
                  <a:pt x="10865110" y="3631915"/>
                </a:lnTo>
                <a:cubicBezTo>
                  <a:pt x="10823473" y="3631915"/>
                  <a:pt x="10789720" y="3598162"/>
                  <a:pt x="10789720" y="3556525"/>
                </a:cubicBezTo>
                <a:lnTo>
                  <a:pt x="10789720" y="3528640"/>
                </a:lnTo>
                <a:cubicBezTo>
                  <a:pt x="10789720" y="3487003"/>
                  <a:pt x="10823473" y="3453250"/>
                  <a:pt x="10865110" y="3453250"/>
                </a:cubicBezTo>
                <a:close/>
                <a:moveTo>
                  <a:pt x="10544183" y="3301086"/>
                </a:moveTo>
                <a:lnTo>
                  <a:pt x="10542931" y="3302338"/>
                </a:lnTo>
                <a:lnTo>
                  <a:pt x="10542931" y="3745667"/>
                </a:lnTo>
                <a:lnTo>
                  <a:pt x="10544183" y="3746918"/>
                </a:lnTo>
                <a:close/>
                <a:moveTo>
                  <a:pt x="733027" y="3298511"/>
                </a:moveTo>
                <a:cubicBezTo>
                  <a:pt x="739936" y="3298511"/>
                  <a:pt x="745610" y="3304188"/>
                  <a:pt x="745610" y="3311097"/>
                </a:cubicBezTo>
                <a:cubicBezTo>
                  <a:pt x="745610" y="3314552"/>
                  <a:pt x="744192" y="3317699"/>
                  <a:pt x="741910" y="3319981"/>
                </a:cubicBezTo>
                <a:lnTo>
                  <a:pt x="736876" y="3322078"/>
                </a:lnTo>
                <a:lnTo>
                  <a:pt x="736876" y="3445094"/>
                </a:lnTo>
                <a:lnTo>
                  <a:pt x="675312" y="3506665"/>
                </a:lnTo>
                <a:lnTo>
                  <a:pt x="670006" y="3501359"/>
                </a:lnTo>
                <a:lnTo>
                  <a:pt x="729351" y="3442008"/>
                </a:lnTo>
                <a:lnTo>
                  <a:pt x="729351" y="3322151"/>
                </a:lnTo>
                <a:lnTo>
                  <a:pt x="724143" y="3319981"/>
                </a:lnTo>
                <a:cubicBezTo>
                  <a:pt x="721861" y="3317699"/>
                  <a:pt x="720442" y="3314552"/>
                  <a:pt x="720442" y="3311097"/>
                </a:cubicBezTo>
                <a:cubicBezTo>
                  <a:pt x="720442" y="3304188"/>
                  <a:pt x="726117" y="3298511"/>
                  <a:pt x="733027" y="3298511"/>
                </a:cubicBezTo>
                <a:close/>
                <a:moveTo>
                  <a:pt x="10865110" y="3252127"/>
                </a:moveTo>
                <a:lnTo>
                  <a:pt x="10954318" y="3252127"/>
                </a:lnTo>
                <a:cubicBezTo>
                  <a:pt x="10995955" y="3252127"/>
                  <a:pt x="11029709" y="3285880"/>
                  <a:pt x="11029709" y="3327517"/>
                </a:cubicBezTo>
                <a:lnTo>
                  <a:pt x="11029709" y="3355402"/>
                </a:lnTo>
                <a:cubicBezTo>
                  <a:pt x="11029709" y="3397039"/>
                  <a:pt x="10995955" y="3430792"/>
                  <a:pt x="10954318" y="3430792"/>
                </a:cubicBezTo>
                <a:lnTo>
                  <a:pt x="10865110" y="3430792"/>
                </a:lnTo>
                <a:cubicBezTo>
                  <a:pt x="10823473" y="3430792"/>
                  <a:pt x="10789720" y="3397039"/>
                  <a:pt x="10789720" y="3355402"/>
                </a:cubicBezTo>
                <a:lnTo>
                  <a:pt x="10789720" y="3327517"/>
                </a:lnTo>
                <a:cubicBezTo>
                  <a:pt x="10789720" y="3285880"/>
                  <a:pt x="10823473" y="3252127"/>
                  <a:pt x="10865110" y="3252127"/>
                </a:cubicBezTo>
                <a:close/>
                <a:moveTo>
                  <a:pt x="10363914" y="3101210"/>
                </a:moveTo>
                <a:lnTo>
                  <a:pt x="10369345" y="3101210"/>
                </a:lnTo>
                <a:lnTo>
                  <a:pt x="10369345" y="3220526"/>
                </a:lnTo>
                <a:lnTo>
                  <a:pt x="10392923" y="3244093"/>
                </a:lnTo>
                <a:lnTo>
                  <a:pt x="10388973" y="3247917"/>
                </a:lnTo>
                <a:lnTo>
                  <a:pt x="10363914" y="3222871"/>
                </a:lnTo>
                <a:close/>
                <a:moveTo>
                  <a:pt x="609655" y="3079770"/>
                </a:moveTo>
                <a:lnTo>
                  <a:pt x="609655" y="3725932"/>
                </a:lnTo>
                <a:lnTo>
                  <a:pt x="615696" y="3725932"/>
                </a:lnTo>
                <a:lnTo>
                  <a:pt x="615696" y="3084208"/>
                </a:lnTo>
                <a:lnTo>
                  <a:pt x="610622" y="3082105"/>
                </a:lnTo>
                <a:close/>
                <a:moveTo>
                  <a:pt x="1605" y="3060619"/>
                </a:moveTo>
                <a:lnTo>
                  <a:pt x="11354" y="3060619"/>
                </a:lnTo>
                <a:lnTo>
                  <a:pt x="11354" y="3273462"/>
                </a:lnTo>
                <a:lnTo>
                  <a:pt x="1605" y="3273462"/>
                </a:lnTo>
                <a:close/>
                <a:moveTo>
                  <a:pt x="10865110" y="3051129"/>
                </a:moveTo>
                <a:lnTo>
                  <a:pt x="10954318" y="3051129"/>
                </a:lnTo>
                <a:cubicBezTo>
                  <a:pt x="10995955" y="3051129"/>
                  <a:pt x="11029709" y="3084882"/>
                  <a:pt x="11029709" y="3126519"/>
                </a:cubicBezTo>
                <a:lnTo>
                  <a:pt x="11029709" y="3154404"/>
                </a:lnTo>
                <a:cubicBezTo>
                  <a:pt x="11029709" y="3196041"/>
                  <a:pt x="10995955" y="3229794"/>
                  <a:pt x="10954318" y="3229794"/>
                </a:cubicBezTo>
                <a:lnTo>
                  <a:pt x="10865110" y="3229794"/>
                </a:lnTo>
                <a:cubicBezTo>
                  <a:pt x="10823473" y="3229794"/>
                  <a:pt x="10789720" y="3196041"/>
                  <a:pt x="10789720" y="3154404"/>
                </a:cubicBezTo>
                <a:lnTo>
                  <a:pt x="10789720" y="3126519"/>
                </a:lnTo>
                <a:cubicBezTo>
                  <a:pt x="10789720" y="3084882"/>
                  <a:pt x="10823473" y="3051129"/>
                  <a:pt x="10865110" y="3051129"/>
                </a:cubicBezTo>
                <a:close/>
                <a:moveTo>
                  <a:pt x="10865110" y="2850010"/>
                </a:moveTo>
                <a:lnTo>
                  <a:pt x="10954318" y="2850010"/>
                </a:lnTo>
                <a:cubicBezTo>
                  <a:pt x="10995955" y="2850010"/>
                  <a:pt x="11029709" y="2883763"/>
                  <a:pt x="11029709" y="2925400"/>
                </a:cubicBezTo>
                <a:lnTo>
                  <a:pt x="11029709" y="2953285"/>
                </a:lnTo>
                <a:cubicBezTo>
                  <a:pt x="11029709" y="2994922"/>
                  <a:pt x="10995955" y="3028675"/>
                  <a:pt x="10954318" y="3028675"/>
                </a:cubicBezTo>
                <a:lnTo>
                  <a:pt x="10865110" y="3028675"/>
                </a:lnTo>
                <a:cubicBezTo>
                  <a:pt x="10823473" y="3028675"/>
                  <a:pt x="10789720" y="2994922"/>
                  <a:pt x="10789720" y="2953285"/>
                </a:cubicBezTo>
                <a:lnTo>
                  <a:pt x="10789720" y="2925400"/>
                </a:lnTo>
                <a:cubicBezTo>
                  <a:pt x="10789720" y="2883763"/>
                  <a:pt x="10823473" y="2850010"/>
                  <a:pt x="10865110" y="2850010"/>
                </a:cubicBezTo>
                <a:close/>
                <a:moveTo>
                  <a:pt x="10865110" y="2648877"/>
                </a:moveTo>
                <a:lnTo>
                  <a:pt x="10954318" y="2648877"/>
                </a:lnTo>
                <a:cubicBezTo>
                  <a:pt x="10995955" y="2648877"/>
                  <a:pt x="11029709" y="2682630"/>
                  <a:pt x="11029709" y="2724267"/>
                </a:cubicBezTo>
                <a:lnTo>
                  <a:pt x="11029709" y="2752151"/>
                </a:lnTo>
                <a:cubicBezTo>
                  <a:pt x="11029709" y="2793788"/>
                  <a:pt x="10995955" y="2827541"/>
                  <a:pt x="10954318" y="2827541"/>
                </a:cubicBezTo>
                <a:lnTo>
                  <a:pt x="10865110" y="2827541"/>
                </a:lnTo>
                <a:cubicBezTo>
                  <a:pt x="10823473" y="2827541"/>
                  <a:pt x="10789720" y="2793788"/>
                  <a:pt x="10789720" y="2752151"/>
                </a:cubicBezTo>
                <a:lnTo>
                  <a:pt x="10789720" y="2724267"/>
                </a:lnTo>
                <a:cubicBezTo>
                  <a:pt x="10789720" y="2682630"/>
                  <a:pt x="10823473" y="2648877"/>
                  <a:pt x="10865110" y="2648877"/>
                </a:cubicBezTo>
                <a:close/>
                <a:moveTo>
                  <a:pt x="671722" y="2505131"/>
                </a:moveTo>
                <a:lnTo>
                  <a:pt x="713054" y="2546342"/>
                </a:lnTo>
                <a:lnTo>
                  <a:pt x="713054" y="2811625"/>
                </a:lnTo>
                <a:lnTo>
                  <a:pt x="748586" y="2847284"/>
                </a:lnTo>
                <a:lnTo>
                  <a:pt x="748586" y="3160564"/>
                </a:lnTo>
                <a:lnTo>
                  <a:pt x="710709" y="3198567"/>
                </a:lnTo>
                <a:lnTo>
                  <a:pt x="710709" y="3257793"/>
                </a:lnTo>
                <a:lnTo>
                  <a:pt x="669995" y="3298510"/>
                </a:lnTo>
                <a:close/>
                <a:moveTo>
                  <a:pt x="10505528" y="2504020"/>
                </a:moveTo>
                <a:lnTo>
                  <a:pt x="10505528" y="2669605"/>
                </a:lnTo>
                <a:lnTo>
                  <a:pt x="10491209" y="2655292"/>
                </a:lnTo>
                <a:lnTo>
                  <a:pt x="10491209" y="2515495"/>
                </a:lnTo>
                <a:close/>
                <a:moveTo>
                  <a:pt x="290194" y="2453925"/>
                </a:moveTo>
                <a:lnTo>
                  <a:pt x="300436" y="2453925"/>
                </a:lnTo>
                <a:lnTo>
                  <a:pt x="300436" y="2936987"/>
                </a:lnTo>
                <a:lnTo>
                  <a:pt x="337083" y="2973633"/>
                </a:lnTo>
                <a:lnTo>
                  <a:pt x="337083" y="3620676"/>
                </a:lnTo>
                <a:lnTo>
                  <a:pt x="139902" y="3817725"/>
                </a:lnTo>
                <a:lnTo>
                  <a:pt x="139902" y="4438364"/>
                </a:lnTo>
                <a:lnTo>
                  <a:pt x="129660" y="4438364"/>
                </a:lnTo>
                <a:lnTo>
                  <a:pt x="129660" y="3824760"/>
                </a:lnTo>
                <a:lnTo>
                  <a:pt x="129659" y="3824761"/>
                </a:lnTo>
                <a:lnTo>
                  <a:pt x="129659" y="3751838"/>
                </a:lnTo>
                <a:lnTo>
                  <a:pt x="326843" y="3554543"/>
                </a:lnTo>
                <a:lnTo>
                  <a:pt x="326843" y="2977952"/>
                </a:lnTo>
                <a:lnTo>
                  <a:pt x="290194" y="2941306"/>
                </a:lnTo>
                <a:close/>
                <a:moveTo>
                  <a:pt x="672452" y="2366937"/>
                </a:moveTo>
                <a:lnTo>
                  <a:pt x="715016" y="2409629"/>
                </a:lnTo>
                <a:lnTo>
                  <a:pt x="715016" y="2489954"/>
                </a:lnTo>
                <a:lnTo>
                  <a:pt x="715139" y="2500937"/>
                </a:lnTo>
                <a:lnTo>
                  <a:pt x="672452" y="2458121"/>
                </a:lnTo>
                <a:close/>
                <a:moveTo>
                  <a:pt x="672470" y="2279700"/>
                </a:moveTo>
                <a:lnTo>
                  <a:pt x="715034" y="2322268"/>
                </a:lnTo>
                <a:lnTo>
                  <a:pt x="715034" y="2351881"/>
                </a:lnTo>
                <a:lnTo>
                  <a:pt x="715157" y="2362864"/>
                </a:lnTo>
                <a:lnTo>
                  <a:pt x="672470" y="2320048"/>
                </a:lnTo>
                <a:close/>
                <a:moveTo>
                  <a:pt x="1599" y="2128183"/>
                </a:moveTo>
                <a:lnTo>
                  <a:pt x="11348" y="2128183"/>
                </a:lnTo>
                <a:lnTo>
                  <a:pt x="11348" y="2500936"/>
                </a:lnTo>
                <a:lnTo>
                  <a:pt x="1599" y="2500936"/>
                </a:lnTo>
                <a:close/>
                <a:moveTo>
                  <a:pt x="10400085" y="2114734"/>
                </a:moveTo>
                <a:lnTo>
                  <a:pt x="10403912" y="2118560"/>
                </a:lnTo>
                <a:lnTo>
                  <a:pt x="10359595" y="2162855"/>
                </a:lnTo>
                <a:lnTo>
                  <a:pt x="10359595" y="3058400"/>
                </a:lnTo>
                <a:lnTo>
                  <a:pt x="10406010" y="3104794"/>
                </a:lnTo>
                <a:lnTo>
                  <a:pt x="10402183" y="3108742"/>
                </a:lnTo>
                <a:lnTo>
                  <a:pt x="10354163" y="3060621"/>
                </a:lnTo>
                <a:lnTo>
                  <a:pt x="10354163" y="2160634"/>
                </a:lnTo>
                <a:close/>
                <a:moveTo>
                  <a:pt x="10389141" y="1955934"/>
                </a:moveTo>
                <a:lnTo>
                  <a:pt x="10393091" y="1959760"/>
                </a:lnTo>
                <a:lnTo>
                  <a:pt x="10369513" y="1983327"/>
                </a:lnTo>
                <a:lnTo>
                  <a:pt x="10369513" y="2102641"/>
                </a:lnTo>
                <a:lnTo>
                  <a:pt x="10364082" y="2102641"/>
                </a:lnTo>
                <a:lnTo>
                  <a:pt x="10364082" y="1980982"/>
                </a:lnTo>
                <a:close/>
                <a:moveTo>
                  <a:pt x="10649259" y="1658201"/>
                </a:moveTo>
                <a:lnTo>
                  <a:pt x="10702775" y="1711751"/>
                </a:lnTo>
                <a:lnTo>
                  <a:pt x="10702775" y="3869794"/>
                </a:lnTo>
                <a:lnTo>
                  <a:pt x="10649013" y="3778611"/>
                </a:lnTo>
                <a:lnTo>
                  <a:pt x="10649013" y="2150886"/>
                </a:lnTo>
                <a:close/>
                <a:moveTo>
                  <a:pt x="325236" y="1550975"/>
                </a:moveTo>
                <a:lnTo>
                  <a:pt x="335478" y="1550975"/>
                </a:lnTo>
                <a:lnTo>
                  <a:pt x="335478" y="1776157"/>
                </a:lnTo>
                <a:lnTo>
                  <a:pt x="187408" y="1924121"/>
                </a:lnTo>
                <a:lnTo>
                  <a:pt x="187408" y="2787565"/>
                </a:lnTo>
                <a:lnTo>
                  <a:pt x="141628" y="2741911"/>
                </a:lnTo>
                <a:lnTo>
                  <a:pt x="141998" y="2480371"/>
                </a:lnTo>
                <a:lnTo>
                  <a:pt x="141998" y="1955192"/>
                </a:lnTo>
                <a:lnTo>
                  <a:pt x="325236" y="1771839"/>
                </a:lnTo>
                <a:close/>
                <a:moveTo>
                  <a:pt x="283783" y="1506926"/>
                </a:moveTo>
                <a:lnTo>
                  <a:pt x="378920" y="1506926"/>
                </a:lnTo>
                <a:lnTo>
                  <a:pt x="378920" y="1517168"/>
                </a:lnTo>
                <a:lnTo>
                  <a:pt x="283783" y="1517168"/>
                </a:lnTo>
                <a:close/>
                <a:moveTo>
                  <a:pt x="10544183" y="1453572"/>
                </a:moveTo>
                <a:lnTo>
                  <a:pt x="10542896" y="1454859"/>
                </a:lnTo>
                <a:lnTo>
                  <a:pt x="10542896" y="1898189"/>
                </a:lnTo>
                <a:lnTo>
                  <a:pt x="10544183" y="1899475"/>
                </a:lnTo>
                <a:close/>
                <a:moveTo>
                  <a:pt x="369483" y="1293510"/>
                </a:moveTo>
                <a:lnTo>
                  <a:pt x="376726" y="1300751"/>
                </a:lnTo>
                <a:lnTo>
                  <a:pt x="324736" y="1352760"/>
                </a:lnTo>
                <a:lnTo>
                  <a:pt x="317492" y="1345519"/>
                </a:lnTo>
                <a:close/>
                <a:moveTo>
                  <a:pt x="164209" y="1276562"/>
                </a:moveTo>
                <a:lnTo>
                  <a:pt x="164270" y="1276624"/>
                </a:lnTo>
                <a:lnTo>
                  <a:pt x="164209" y="1276685"/>
                </a:lnTo>
                <a:close/>
                <a:moveTo>
                  <a:pt x="10462287" y="1247075"/>
                </a:moveTo>
                <a:lnTo>
                  <a:pt x="10462040" y="1664371"/>
                </a:lnTo>
                <a:lnTo>
                  <a:pt x="10416489" y="1709901"/>
                </a:lnTo>
                <a:lnTo>
                  <a:pt x="10416489" y="1292728"/>
                </a:lnTo>
                <a:close/>
                <a:moveTo>
                  <a:pt x="171367" y="1141083"/>
                </a:moveTo>
                <a:cubicBezTo>
                  <a:pt x="180436" y="1150214"/>
                  <a:pt x="193184" y="1163023"/>
                  <a:pt x="207266" y="1177155"/>
                </a:cubicBezTo>
                <a:lnTo>
                  <a:pt x="235600" y="1205555"/>
                </a:lnTo>
                <a:lnTo>
                  <a:pt x="244291" y="1196885"/>
                </a:lnTo>
                <a:cubicBezTo>
                  <a:pt x="273134" y="1168074"/>
                  <a:pt x="297843" y="1143304"/>
                  <a:pt x="299571" y="1141329"/>
                </a:cubicBezTo>
                <a:lnTo>
                  <a:pt x="307716" y="1147375"/>
                </a:lnTo>
                <a:cubicBezTo>
                  <a:pt x="307716" y="1147375"/>
                  <a:pt x="306814" y="1148694"/>
                  <a:pt x="249516" y="1205937"/>
                </a:cubicBezTo>
                <a:lnTo>
                  <a:pt x="242734" y="1212705"/>
                </a:lnTo>
                <a:lnTo>
                  <a:pt x="251171" y="1221162"/>
                </a:lnTo>
                <a:cubicBezTo>
                  <a:pt x="279983" y="1250004"/>
                  <a:pt x="304754" y="1274712"/>
                  <a:pt x="306729" y="1276439"/>
                </a:cubicBezTo>
                <a:lnTo>
                  <a:pt x="300683" y="1284584"/>
                </a:lnTo>
                <a:cubicBezTo>
                  <a:pt x="300683" y="1284584"/>
                  <a:pt x="299364" y="1283682"/>
                  <a:pt x="242119" y="1226387"/>
                </a:cubicBezTo>
                <a:lnTo>
                  <a:pt x="235584" y="1219839"/>
                </a:lnTo>
                <a:lnTo>
                  <a:pt x="215911" y="1239471"/>
                </a:lnTo>
                <a:cubicBezTo>
                  <a:pt x="202972" y="1252371"/>
                  <a:pt x="188209" y="1267077"/>
                  <a:pt x="171365" y="1283843"/>
                </a:cubicBezTo>
                <a:lnTo>
                  <a:pt x="164270" y="1276624"/>
                </a:lnTo>
                <a:lnTo>
                  <a:pt x="200283" y="1240788"/>
                </a:lnTo>
                <a:lnTo>
                  <a:pt x="228449" y="1212689"/>
                </a:lnTo>
                <a:lnTo>
                  <a:pt x="208583" y="1192784"/>
                </a:lnTo>
                <a:cubicBezTo>
                  <a:pt x="195682" y="1179845"/>
                  <a:pt x="180975" y="1165083"/>
                  <a:pt x="164209" y="1148240"/>
                </a:cubicBezTo>
                <a:lnTo>
                  <a:pt x="164086" y="1148240"/>
                </a:lnTo>
                <a:close/>
                <a:moveTo>
                  <a:pt x="146070" y="1122945"/>
                </a:moveTo>
                <a:lnTo>
                  <a:pt x="146070" y="1302104"/>
                </a:lnTo>
                <a:lnTo>
                  <a:pt x="325237" y="1302104"/>
                </a:lnTo>
                <a:lnTo>
                  <a:pt x="325237" y="1122945"/>
                </a:lnTo>
                <a:close/>
                <a:moveTo>
                  <a:pt x="135828" y="1112703"/>
                </a:moveTo>
                <a:lnTo>
                  <a:pt x="335477" y="1112703"/>
                </a:lnTo>
                <a:lnTo>
                  <a:pt x="335477" y="1312346"/>
                </a:lnTo>
                <a:lnTo>
                  <a:pt x="135828" y="1312346"/>
                </a:lnTo>
                <a:close/>
                <a:moveTo>
                  <a:pt x="10544183" y="1080326"/>
                </a:moveTo>
                <a:lnTo>
                  <a:pt x="10542896" y="1081613"/>
                </a:lnTo>
                <a:lnTo>
                  <a:pt x="10542896" y="1144046"/>
                </a:lnTo>
                <a:lnTo>
                  <a:pt x="10544183" y="1142759"/>
                </a:lnTo>
                <a:close/>
                <a:moveTo>
                  <a:pt x="145315" y="1068078"/>
                </a:moveTo>
                <a:lnTo>
                  <a:pt x="152557" y="1075320"/>
                </a:lnTo>
                <a:lnTo>
                  <a:pt x="100555" y="1127322"/>
                </a:lnTo>
                <a:lnTo>
                  <a:pt x="93313" y="1120080"/>
                </a:lnTo>
                <a:close/>
                <a:moveTo>
                  <a:pt x="1605" y="985861"/>
                </a:moveTo>
                <a:lnTo>
                  <a:pt x="11354" y="985861"/>
                </a:lnTo>
                <a:lnTo>
                  <a:pt x="11354" y="1233623"/>
                </a:lnTo>
                <a:lnTo>
                  <a:pt x="1605" y="1233623"/>
                </a:lnTo>
                <a:close/>
                <a:moveTo>
                  <a:pt x="10387849" y="962914"/>
                </a:moveTo>
                <a:lnTo>
                  <a:pt x="10401922" y="979201"/>
                </a:lnTo>
                <a:lnTo>
                  <a:pt x="10401922" y="1536295"/>
                </a:lnTo>
                <a:lnTo>
                  <a:pt x="10387849" y="1550360"/>
                </a:lnTo>
                <a:lnTo>
                  <a:pt x="10387849" y="1470599"/>
                </a:lnTo>
                <a:lnTo>
                  <a:pt x="10378098" y="1460782"/>
                </a:lnTo>
                <a:lnTo>
                  <a:pt x="10378098" y="1040895"/>
                </a:lnTo>
                <a:lnTo>
                  <a:pt x="10387849" y="1031149"/>
                </a:lnTo>
                <a:close/>
                <a:moveTo>
                  <a:pt x="369367" y="926693"/>
                </a:moveTo>
                <a:lnTo>
                  <a:pt x="376609" y="933935"/>
                </a:lnTo>
                <a:lnTo>
                  <a:pt x="324607" y="985937"/>
                </a:lnTo>
                <a:lnTo>
                  <a:pt x="317365" y="978695"/>
                </a:lnTo>
                <a:close/>
                <a:moveTo>
                  <a:pt x="164209" y="909732"/>
                </a:moveTo>
                <a:lnTo>
                  <a:pt x="164270" y="909795"/>
                </a:lnTo>
                <a:lnTo>
                  <a:pt x="164209" y="909855"/>
                </a:lnTo>
                <a:close/>
                <a:moveTo>
                  <a:pt x="10462287" y="784249"/>
                </a:moveTo>
                <a:lnTo>
                  <a:pt x="10462040" y="1201545"/>
                </a:lnTo>
                <a:lnTo>
                  <a:pt x="10416489" y="1247075"/>
                </a:lnTo>
                <a:lnTo>
                  <a:pt x="10416489" y="829903"/>
                </a:lnTo>
                <a:close/>
                <a:moveTo>
                  <a:pt x="171367" y="774129"/>
                </a:moveTo>
                <a:cubicBezTo>
                  <a:pt x="180436" y="783260"/>
                  <a:pt x="193184" y="796069"/>
                  <a:pt x="207266" y="810201"/>
                </a:cubicBezTo>
                <a:lnTo>
                  <a:pt x="235662" y="838663"/>
                </a:lnTo>
                <a:lnTo>
                  <a:pt x="244291" y="830055"/>
                </a:lnTo>
                <a:cubicBezTo>
                  <a:pt x="273134" y="801244"/>
                  <a:pt x="297843" y="776474"/>
                  <a:pt x="299571" y="774499"/>
                </a:cubicBezTo>
                <a:lnTo>
                  <a:pt x="307716" y="780545"/>
                </a:lnTo>
                <a:cubicBezTo>
                  <a:pt x="307716" y="780545"/>
                  <a:pt x="306814" y="781864"/>
                  <a:pt x="249516" y="839107"/>
                </a:cubicBezTo>
                <a:lnTo>
                  <a:pt x="242796" y="845813"/>
                </a:lnTo>
                <a:lnTo>
                  <a:pt x="251171" y="854208"/>
                </a:lnTo>
                <a:cubicBezTo>
                  <a:pt x="279983" y="883050"/>
                  <a:pt x="304754" y="907758"/>
                  <a:pt x="306729" y="909485"/>
                </a:cubicBezTo>
                <a:lnTo>
                  <a:pt x="300683" y="917630"/>
                </a:lnTo>
                <a:cubicBezTo>
                  <a:pt x="300683" y="917630"/>
                  <a:pt x="299364" y="916728"/>
                  <a:pt x="242119" y="859433"/>
                </a:cubicBezTo>
                <a:lnTo>
                  <a:pt x="235646" y="852948"/>
                </a:lnTo>
                <a:lnTo>
                  <a:pt x="215911" y="872641"/>
                </a:lnTo>
                <a:cubicBezTo>
                  <a:pt x="202972" y="885541"/>
                  <a:pt x="188209" y="900247"/>
                  <a:pt x="171365" y="917013"/>
                </a:cubicBezTo>
                <a:lnTo>
                  <a:pt x="164270" y="909795"/>
                </a:lnTo>
                <a:lnTo>
                  <a:pt x="200283" y="873958"/>
                </a:lnTo>
                <a:lnTo>
                  <a:pt x="228511" y="845798"/>
                </a:lnTo>
                <a:lnTo>
                  <a:pt x="208583" y="825830"/>
                </a:lnTo>
                <a:cubicBezTo>
                  <a:pt x="195682" y="812891"/>
                  <a:pt x="180975" y="798129"/>
                  <a:pt x="164209" y="781286"/>
                </a:cubicBezTo>
                <a:lnTo>
                  <a:pt x="164086" y="781286"/>
                </a:lnTo>
                <a:close/>
                <a:moveTo>
                  <a:pt x="146070" y="755992"/>
                </a:moveTo>
                <a:lnTo>
                  <a:pt x="146070" y="935151"/>
                </a:lnTo>
                <a:lnTo>
                  <a:pt x="325237" y="935151"/>
                </a:lnTo>
                <a:lnTo>
                  <a:pt x="325237" y="755992"/>
                </a:lnTo>
                <a:close/>
                <a:moveTo>
                  <a:pt x="135828" y="745750"/>
                </a:moveTo>
                <a:lnTo>
                  <a:pt x="335477" y="745750"/>
                </a:lnTo>
                <a:lnTo>
                  <a:pt x="335477" y="945391"/>
                </a:lnTo>
                <a:lnTo>
                  <a:pt x="135828" y="945391"/>
                </a:lnTo>
                <a:close/>
                <a:moveTo>
                  <a:pt x="145198" y="701256"/>
                </a:moveTo>
                <a:lnTo>
                  <a:pt x="152440" y="708498"/>
                </a:lnTo>
                <a:lnTo>
                  <a:pt x="100438" y="760500"/>
                </a:lnTo>
                <a:lnTo>
                  <a:pt x="93196" y="753258"/>
                </a:lnTo>
                <a:close/>
                <a:moveTo>
                  <a:pt x="9958337" y="683072"/>
                </a:moveTo>
                <a:lnTo>
                  <a:pt x="10341948" y="683072"/>
                </a:lnTo>
                <a:lnTo>
                  <a:pt x="10430293" y="771418"/>
                </a:lnTo>
                <a:lnTo>
                  <a:pt x="10423383" y="778327"/>
                </a:lnTo>
                <a:lnTo>
                  <a:pt x="10337999" y="692820"/>
                </a:lnTo>
                <a:lnTo>
                  <a:pt x="9958337" y="692820"/>
                </a:lnTo>
                <a:close/>
                <a:moveTo>
                  <a:pt x="10101713" y="582388"/>
                </a:moveTo>
                <a:lnTo>
                  <a:pt x="10362676" y="582388"/>
                </a:lnTo>
                <a:lnTo>
                  <a:pt x="10364157" y="583746"/>
                </a:lnTo>
                <a:lnTo>
                  <a:pt x="10492233" y="711822"/>
                </a:lnTo>
                <a:lnTo>
                  <a:pt x="10485324" y="718731"/>
                </a:lnTo>
                <a:lnTo>
                  <a:pt x="10358728" y="592136"/>
                </a:lnTo>
                <a:lnTo>
                  <a:pt x="10101713" y="592136"/>
                </a:lnTo>
                <a:close/>
                <a:moveTo>
                  <a:pt x="369497" y="559672"/>
                </a:moveTo>
                <a:lnTo>
                  <a:pt x="376740" y="566913"/>
                </a:lnTo>
                <a:lnTo>
                  <a:pt x="324750" y="618922"/>
                </a:lnTo>
                <a:lnTo>
                  <a:pt x="317506" y="611681"/>
                </a:lnTo>
                <a:close/>
                <a:moveTo>
                  <a:pt x="164210" y="542778"/>
                </a:moveTo>
                <a:lnTo>
                  <a:pt x="164272" y="542841"/>
                </a:lnTo>
                <a:lnTo>
                  <a:pt x="164210" y="542901"/>
                </a:lnTo>
                <a:close/>
                <a:moveTo>
                  <a:pt x="8643770" y="528465"/>
                </a:moveTo>
                <a:lnTo>
                  <a:pt x="9415682" y="528465"/>
                </a:lnTo>
                <a:lnTo>
                  <a:pt x="9494156" y="606940"/>
                </a:lnTo>
                <a:lnTo>
                  <a:pt x="8725452" y="610147"/>
                </a:lnTo>
                <a:close/>
                <a:moveTo>
                  <a:pt x="9546469" y="517856"/>
                </a:moveTo>
                <a:lnTo>
                  <a:pt x="9683182" y="654446"/>
                </a:lnTo>
                <a:lnTo>
                  <a:pt x="9932301" y="654446"/>
                </a:lnTo>
                <a:lnTo>
                  <a:pt x="9886772" y="699976"/>
                </a:lnTo>
                <a:lnTo>
                  <a:pt x="9624081" y="699976"/>
                </a:lnTo>
                <a:lnTo>
                  <a:pt x="9445169" y="521188"/>
                </a:lnTo>
                <a:close/>
                <a:moveTo>
                  <a:pt x="8260899" y="502184"/>
                </a:moveTo>
                <a:lnTo>
                  <a:pt x="8334438" y="575600"/>
                </a:lnTo>
                <a:lnTo>
                  <a:pt x="8643769" y="575600"/>
                </a:lnTo>
                <a:lnTo>
                  <a:pt x="8643769" y="585348"/>
                </a:lnTo>
                <a:lnTo>
                  <a:pt x="8330366" y="585348"/>
                </a:lnTo>
                <a:lnTo>
                  <a:pt x="8253989" y="509094"/>
                </a:lnTo>
                <a:close/>
                <a:moveTo>
                  <a:pt x="8240292" y="428645"/>
                </a:moveTo>
                <a:lnTo>
                  <a:pt x="8252137" y="428893"/>
                </a:lnTo>
                <a:lnTo>
                  <a:pt x="9646413" y="428893"/>
                </a:lnTo>
                <a:lnTo>
                  <a:pt x="9785596" y="568196"/>
                </a:lnTo>
                <a:lnTo>
                  <a:pt x="10039526" y="568196"/>
                </a:lnTo>
                <a:lnTo>
                  <a:pt x="10078269" y="606939"/>
                </a:lnTo>
                <a:lnTo>
                  <a:pt x="9701691" y="606939"/>
                </a:lnTo>
                <a:lnTo>
                  <a:pt x="9568433" y="473681"/>
                </a:lnTo>
                <a:lnTo>
                  <a:pt x="8285205" y="473681"/>
                </a:lnTo>
                <a:close/>
                <a:moveTo>
                  <a:pt x="171368" y="407299"/>
                </a:moveTo>
                <a:cubicBezTo>
                  <a:pt x="180437" y="416430"/>
                  <a:pt x="193185" y="429239"/>
                  <a:pt x="207267" y="443371"/>
                </a:cubicBezTo>
                <a:lnTo>
                  <a:pt x="235602" y="471771"/>
                </a:lnTo>
                <a:lnTo>
                  <a:pt x="244292" y="463101"/>
                </a:lnTo>
                <a:cubicBezTo>
                  <a:pt x="273135" y="434291"/>
                  <a:pt x="297844" y="409521"/>
                  <a:pt x="299572" y="407546"/>
                </a:cubicBezTo>
                <a:lnTo>
                  <a:pt x="307717" y="413592"/>
                </a:lnTo>
                <a:cubicBezTo>
                  <a:pt x="307717" y="413592"/>
                  <a:pt x="306815" y="414911"/>
                  <a:pt x="249517" y="472153"/>
                </a:cubicBezTo>
                <a:lnTo>
                  <a:pt x="242735" y="478921"/>
                </a:lnTo>
                <a:lnTo>
                  <a:pt x="251172" y="487377"/>
                </a:lnTo>
                <a:cubicBezTo>
                  <a:pt x="279984" y="516219"/>
                  <a:pt x="304755" y="540927"/>
                  <a:pt x="306730" y="542654"/>
                </a:cubicBezTo>
                <a:lnTo>
                  <a:pt x="300684" y="550799"/>
                </a:lnTo>
                <a:cubicBezTo>
                  <a:pt x="300684" y="550799"/>
                  <a:pt x="299365" y="549897"/>
                  <a:pt x="242120" y="492603"/>
                </a:cubicBezTo>
                <a:lnTo>
                  <a:pt x="235586" y="486055"/>
                </a:lnTo>
                <a:lnTo>
                  <a:pt x="215912" y="505687"/>
                </a:lnTo>
                <a:cubicBezTo>
                  <a:pt x="202973" y="518587"/>
                  <a:pt x="188210" y="533294"/>
                  <a:pt x="171366" y="550059"/>
                </a:cubicBezTo>
                <a:lnTo>
                  <a:pt x="164272" y="542841"/>
                </a:lnTo>
                <a:lnTo>
                  <a:pt x="200284" y="507004"/>
                </a:lnTo>
                <a:lnTo>
                  <a:pt x="228450" y="478905"/>
                </a:lnTo>
                <a:lnTo>
                  <a:pt x="208584" y="459000"/>
                </a:lnTo>
                <a:cubicBezTo>
                  <a:pt x="195683" y="446061"/>
                  <a:pt x="180977" y="431299"/>
                  <a:pt x="164210" y="414456"/>
                </a:cubicBezTo>
                <a:lnTo>
                  <a:pt x="164087" y="414456"/>
                </a:lnTo>
                <a:close/>
                <a:moveTo>
                  <a:pt x="7978834" y="390150"/>
                </a:moveTo>
                <a:lnTo>
                  <a:pt x="8040404" y="451596"/>
                </a:lnTo>
                <a:lnTo>
                  <a:pt x="8221537" y="451596"/>
                </a:lnTo>
                <a:lnTo>
                  <a:pt x="8221537" y="461344"/>
                </a:lnTo>
                <a:lnTo>
                  <a:pt x="8036333" y="461344"/>
                </a:lnTo>
                <a:lnTo>
                  <a:pt x="7971924" y="396937"/>
                </a:lnTo>
                <a:close/>
                <a:moveTo>
                  <a:pt x="146072" y="389038"/>
                </a:moveTo>
                <a:lnTo>
                  <a:pt x="146072" y="568196"/>
                </a:lnTo>
                <a:lnTo>
                  <a:pt x="325239" y="568196"/>
                </a:lnTo>
                <a:lnTo>
                  <a:pt x="325239" y="389038"/>
                </a:lnTo>
                <a:close/>
                <a:moveTo>
                  <a:pt x="135830" y="378796"/>
                </a:moveTo>
                <a:lnTo>
                  <a:pt x="335479" y="378796"/>
                </a:lnTo>
                <a:lnTo>
                  <a:pt x="335479" y="578438"/>
                </a:lnTo>
                <a:lnTo>
                  <a:pt x="135830" y="578438"/>
                </a:lnTo>
                <a:close/>
                <a:moveTo>
                  <a:pt x="5864224" y="355849"/>
                </a:moveTo>
                <a:lnTo>
                  <a:pt x="5763663" y="456533"/>
                </a:lnTo>
                <a:lnTo>
                  <a:pt x="5746635" y="473562"/>
                </a:lnTo>
                <a:lnTo>
                  <a:pt x="5746513" y="473562"/>
                </a:lnTo>
                <a:lnTo>
                  <a:pt x="5733436" y="486639"/>
                </a:lnTo>
                <a:lnTo>
                  <a:pt x="5415713" y="486639"/>
                </a:lnTo>
                <a:lnTo>
                  <a:pt x="5344147" y="558204"/>
                </a:lnTo>
                <a:lnTo>
                  <a:pt x="4937092" y="558204"/>
                </a:lnTo>
                <a:lnTo>
                  <a:pt x="5008658" y="486639"/>
                </a:lnTo>
                <a:lnTo>
                  <a:pt x="4783723" y="486639"/>
                </a:lnTo>
                <a:lnTo>
                  <a:pt x="4712157" y="558204"/>
                </a:lnTo>
                <a:lnTo>
                  <a:pt x="4305102" y="558204"/>
                </a:lnTo>
                <a:lnTo>
                  <a:pt x="4376668" y="486639"/>
                </a:lnTo>
                <a:lnTo>
                  <a:pt x="4151734" y="486639"/>
                </a:lnTo>
                <a:lnTo>
                  <a:pt x="4080168" y="558204"/>
                </a:lnTo>
                <a:lnTo>
                  <a:pt x="3673113" y="558204"/>
                </a:lnTo>
                <a:lnTo>
                  <a:pt x="3744679" y="486639"/>
                </a:lnTo>
                <a:lnTo>
                  <a:pt x="3519743" y="486639"/>
                </a:lnTo>
                <a:lnTo>
                  <a:pt x="3448177" y="558204"/>
                </a:lnTo>
                <a:lnTo>
                  <a:pt x="3041122" y="558204"/>
                </a:lnTo>
                <a:lnTo>
                  <a:pt x="3112688" y="486639"/>
                </a:lnTo>
                <a:lnTo>
                  <a:pt x="2869521" y="486639"/>
                </a:lnTo>
                <a:lnTo>
                  <a:pt x="2734135" y="592011"/>
                </a:lnTo>
                <a:lnTo>
                  <a:pt x="609655" y="592011"/>
                </a:lnTo>
                <a:lnTo>
                  <a:pt x="609655" y="1369494"/>
                </a:lnTo>
                <a:lnTo>
                  <a:pt x="671711" y="1307432"/>
                </a:lnTo>
                <a:lnTo>
                  <a:pt x="671711" y="678015"/>
                </a:lnTo>
                <a:lnTo>
                  <a:pt x="687380" y="678015"/>
                </a:lnTo>
                <a:lnTo>
                  <a:pt x="687380" y="678012"/>
                </a:lnTo>
                <a:lnTo>
                  <a:pt x="723035" y="713671"/>
                </a:lnTo>
                <a:lnTo>
                  <a:pt x="723035" y="1031393"/>
                </a:lnTo>
                <a:lnTo>
                  <a:pt x="747711" y="1056071"/>
                </a:lnTo>
                <a:lnTo>
                  <a:pt x="747711" y="1458190"/>
                </a:lnTo>
                <a:lnTo>
                  <a:pt x="671711" y="1534074"/>
                </a:lnTo>
                <a:lnTo>
                  <a:pt x="672965" y="1465596"/>
                </a:lnTo>
                <a:lnTo>
                  <a:pt x="671711" y="1465596"/>
                </a:lnTo>
                <a:lnTo>
                  <a:pt x="671711" y="1318006"/>
                </a:lnTo>
                <a:lnTo>
                  <a:pt x="610908" y="1378728"/>
                </a:lnTo>
                <a:lnTo>
                  <a:pt x="610908" y="1519720"/>
                </a:lnTo>
                <a:lnTo>
                  <a:pt x="614620" y="1520578"/>
                </a:lnTo>
                <a:cubicBezTo>
                  <a:pt x="617242" y="1522444"/>
                  <a:pt x="619154" y="1525313"/>
                  <a:pt x="619771" y="1528768"/>
                </a:cubicBezTo>
                <a:cubicBezTo>
                  <a:pt x="620327" y="1532223"/>
                  <a:pt x="619463" y="1535554"/>
                  <a:pt x="617597" y="1538176"/>
                </a:cubicBezTo>
                <a:lnTo>
                  <a:pt x="609655" y="1543173"/>
                </a:lnTo>
                <a:lnTo>
                  <a:pt x="609655" y="1589227"/>
                </a:lnTo>
                <a:lnTo>
                  <a:pt x="648023" y="1550854"/>
                </a:lnTo>
                <a:lnTo>
                  <a:pt x="647777" y="1565044"/>
                </a:lnTo>
                <a:lnTo>
                  <a:pt x="647777" y="1628342"/>
                </a:lnTo>
                <a:lnTo>
                  <a:pt x="609655" y="1666551"/>
                </a:lnTo>
                <a:lnTo>
                  <a:pt x="609655" y="1711381"/>
                </a:lnTo>
                <a:lnTo>
                  <a:pt x="648023" y="1673008"/>
                </a:lnTo>
                <a:lnTo>
                  <a:pt x="647777" y="1687198"/>
                </a:lnTo>
                <a:lnTo>
                  <a:pt x="647777" y="1750496"/>
                </a:lnTo>
                <a:lnTo>
                  <a:pt x="609655" y="1788705"/>
                </a:lnTo>
                <a:lnTo>
                  <a:pt x="609655" y="1833493"/>
                </a:lnTo>
                <a:lnTo>
                  <a:pt x="648023" y="1795037"/>
                </a:lnTo>
                <a:lnTo>
                  <a:pt x="647777" y="1809350"/>
                </a:lnTo>
                <a:lnTo>
                  <a:pt x="647777" y="1872648"/>
                </a:lnTo>
                <a:lnTo>
                  <a:pt x="609655" y="1910774"/>
                </a:lnTo>
                <a:lnTo>
                  <a:pt x="609655" y="1955563"/>
                </a:lnTo>
                <a:lnTo>
                  <a:pt x="648023" y="1917190"/>
                </a:lnTo>
                <a:lnTo>
                  <a:pt x="647777" y="1931503"/>
                </a:lnTo>
                <a:lnTo>
                  <a:pt x="647777" y="1994801"/>
                </a:lnTo>
                <a:lnTo>
                  <a:pt x="609655" y="2032927"/>
                </a:lnTo>
                <a:lnTo>
                  <a:pt x="609655" y="2077717"/>
                </a:lnTo>
                <a:lnTo>
                  <a:pt x="648023" y="2039344"/>
                </a:lnTo>
                <a:lnTo>
                  <a:pt x="647777" y="2053657"/>
                </a:lnTo>
                <a:lnTo>
                  <a:pt x="647777" y="2116832"/>
                </a:lnTo>
                <a:lnTo>
                  <a:pt x="609655" y="2155041"/>
                </a:lnTo>
                <a:lnTo>
                  <a:pt x="609655" y="2199871"/>
                </a:lnTo>
                <a:lnTo>
                  <a:pt x="648023" y="2161497"/>
                </a:lnTo>
                <a:lnTo>
                  <a:pt x="647777" y="2175687"/>
                </a:lnTo>
                <a:lnTo>
                  <a:pt x="647777" y="2238985"/>
                </a:lnTo>
                <a:lnTo>
                  <a:pt x="609655" y="2277194"/>
                </a:lnTo>
                <a:lnTo>
                  <a:pt x="609655" y="2322024"/>
                </a:lnTo>
                <a:lnTo>
                  <a:pt x="648023" y="2283651"/>
                </a:lnTo>
                <a:lnTo>
                  <a:pt x="647777" y="2297841"/>
                </a:lnTo>
                <a:lnTo>
                  <a:pt x="647777" y="2361139"/>
                </a:lnTo>
                <a:lnTo>
                  <a:pt x="609655" y="2399348"/>
                </a:lnTo>
                <a:lnTo>
                  <a:pt x="609655" y="2444178"/>
                </a:lnTo>
                <a:lnTo>
                  <a:pt x="648023" y="2405804"/>
                </a:lnTo>
                <a:lnTo>
                  <a:pt x="647777" y="2419994"/>
                </a:lnTo>
                <a:lnTo>
                  <a:pt x="647777" y="2483292"/>
                </a:lnTo>
                <a:lnTo>
                  <a:pt x="609655" y="2521501"/>
                </a:lnTo>
                <a:lnTo>
                  <a:pt x="609655" y="2566331"/>
                </a:lnTo>
                <a:lnTo>
                  <a:pt x="648023" y="2527958"/>
                </a:lnTo>
                <a:lnTo>
                  <a:pt x="647777" y="2542148"/>
                </a:lnTo>
                <a:lnTo>
                  <a:pt x="647777" y="2605446"/>
                </a:lnTo>
                <a:lnTo>
                  <a:pt x="609655" y="2643655"/>
                </a:lnTo>
                <a:lnTo>
                  <a:pt x="609655" y="2688443"/>
                </a:lnTo>
                <a:lnTo>
                  <a:pt x="648023" y="2649987"/>
                </a:lnTo>
                <a:lnTo>
                  <a:pt x="647777" y="2664300"/>
                </a:lnTo>
                <a:lnTo>
                  <a:pt x="647777" y="2727598"/>
                </a:lnTo>
                <a:lnTo>
                  <a:pt x="609655" y="2765724"/>
                </a:lnTo>
                <a:lnTo>
                  <a:pt x="609655" y="2810512"/>
                </a:lnTo>
                <a:lnTo>
                  <a:pt x="648023" y="2772140"/>
                </a:lnTo>
                <a:lnTo>
                  <a:pt x="647777" y="2786453"/>
                </a:lnTo>
                <a:lnTo>
                  <a:pt x="647777" y="2849628"/>
                </a:lnTo>
                <a:lnTo>
                  <a:pt x="609655" y="2887837"/>
                </a:lnTo>
                <a:lnTo>
                  <a:pt x="609655" y="2932664"/>
                </a:lnTo>
                <a:lnTo>
                  <a:pt x="648020" y="2894294"/>
                </a:lnTo>
                <a:lnTo>
                  <a:pt x="647774" y="2908607"/>
                </a:lnTo>
                <a:lnTo>
                  <a:pt x="647774" y="2971782"/>
                </a:lnTo>
                <a:lnTo>
                  <a:pt x="609655" y="3009988"/>
                </a:lnTo>
                <a:lnTo>
                  <a:pt x="609655" y="3066643"/>
                </a:lnTo>
                <a:lnTo>
                  <a:pt x="610622" y="3064307"/>
                </a:lnTo>
                <a:cubicBezTo>
                  <a:pt x="612900" y="3062029"/>
                  <a:pt x="616045" y="3060620"/>
                  <a:pt x="619520" y="3060620"/>
                </a:cubicBezTo>
                <a:cubicBezTo>
                  <a:pt x="626470" y="3060620"/>
                  <a:pt x="632104" y="3066255"/>
                  <a:pt x="632104" y="3073207"/>
                </a:cubicBezTo>
                <a:cubicBezTo>
                  <a:pt x="632104" y="3076681"/>
                  <a:pt x="630696" y="3079828"/>
                  <a:pt x="628418" y="3082105"/>
                </a:cubicBezTo>
                <a:lnTo>
                  <a:pt x="623222" y="3084258"/>
                </a:lnTo>
                <a:lnTo>
                  <a:pt x="623222" y="3725932"/>
                </a:lnTo>
                <a:lnTo>
                  <a:pt x="637242" y="3725932"/>
                </a:lnTo>
                <a:lnTo>
                  <a:pt x="637242" y="3957655"/>
                </a:lnTo>
                <a:lnTo>
                  <a:pt x="623222" y="3957655"/>
                </a:lnTo>
                <a:lnTo>
                  <a:pt x="623222" y="4334594"/>
                </a:lnTo>
                <a:lnTo>
                  <a:pt x="615696" y="4327067"/>
                </a:lnTo>
                <a:lnTo>
                  <a:pt x="615696" y="3957655"/>
                </a:lnTo>
                <a:lnTo>
                  <a:pt x="609655" y="3957655"/>
                </a:lnTo>
                <a:lnTo>
                  <a:pt x="609655" y="4527324"/>
                </a:lnTo>
                <a:lnTo>
                  <a:pt x="1027814" y="4945731"/>
                </a:lnTo>
                <a:lnTo>
                  <a:pt x="6009947" y="4945731"/>
                </a:lnTo>
                <a:lnTo>
                  <a:pt x="6446861" y="4516220"/>
                </a:lnTo>
                <a:lnTo>
                  <a:pt x="6453031" y="4516220"/>
                </a:lnTo>
                <a:lnTo>
                  <a:pt x="6502001" y="4516251"/>
                </a:lnTo>
                <a:lnTo>
                  <a:pt x="6502260" y="4514647"/>
                </a:lnTo>
                <a:lnTo>
                  <a:pt x="6502260" y="4506483"/>
                </a:lnTo>
                <a:lnTo>
                  <a:pt x="7855078" y="4506483"/>
                </a:lnTo>
                <a:lnTo>
                  <a:pt x="7844369" y="4517101"/>
                </a:lnTo>
                <a:lnTo>
                  <a:pt x="7851824" y="4517106"/>
                </a:lnTo>
                <a:lnTo>
                  <a:pt x="7862481" y="4506359"/>
                </a:lnTo>
                <a:lnTo>
                  <a:pt x="8062369" y="4506359"/>
                </a:lnTo>
                <a:lnTo>
                  <a:pt x="8051495" y="4517233"/>
                </a:lnTo>
                <a:lnTo>
                  <a:pt x="8059602" y="4517238"/>
                </a:lnTo>
                <a:lnTo>
                  <a:pt x="8070390" y="4506359"/>
                </a:lnTo>
                <a:lnTo>
                  <a:pt x="8270277" y="4506359"/>
                </a:lnTo>
                <a:lnTo>
                  <a:pt x="8259271" y="4517364"/>
                </a:lnTo>
                <a:lnTo>
                  <a:pt x="8267500" y="4517370"/>
                </a:lnTo>
                <a:lnTo>
                  <a:pt x="8278418" y="4506359"/>
                </a:lnTo>
                <a:lnTo>
                  <a:pt x="8478306" y="4506359"/>
                </a:lnTo>
                <a:lnTo>
                  <a:pt x="8467168" y="4517496"/>
                </a:lnTo>
                <a:lnTo>
                  <a:pt x="8475278" y="4517501"/>
                </a:lnTo>
                <a:lnTo>
                  <a:pt x="8486327" y="4506359"/>
                </a:lnTo>
                <a:lnTo>
                  <a:pt x="8686215" y="4506359"/>
                </a:lnTo>
                <a:lnTo>
                  <a:pt x="8674945" y="4517628"/>
                </a:lnTo>
                <a:lnTo>
                  <a:pt x="8683057" y="4517633"/>
                </a:lnTo>
                <a:lnTo>
                  <a:pt x="8694236" y="4506359"/>
                </a:lnTo>
                <a:lnTo>
                  <a:pt x="8724564" y="4506359"/>
                </a:lnTo>
                <a:lnTo>
                  <a:pt x="8755185" y="4475741"/>
                </a:lnTo>
                <a:lnTo>
                  <a:pt x="9046132" y="4475741"/>
                </a:lnTo>
                <a:lnTo>
                  <a:pt x="9076751" y="4506359"/>
                </a:lnTo>
                <a:lnTo>
                  <a:pt x="9142624" y="4506359"/>
                </a:lnTo>
                <a:lnTo>
                  <a:pt x="9131066" y="4517917"/>
                </a:lnTo>
                <a:lnTo>
                  <a:pt x="9139303" y="4517922"/>
                </a:lnTo>
                <a:lnTo>
                  <a:pt x="9150769" y="4506359"/>
                </a:lnTo>
                <a:lnTo>
                  <a:pt x="9350656" y="4506359"/>
                </a:lnTo>
                <a:lnTo>
                  <a:pt x="9338966" y="4518048"/>
                </a:lnTo>
                <a:lnTo>
                  <a:pt x="10544183" y="4518811"/>
                </a:lnTo>
                <a:lnTo>
                  <a:pt x="10544183" y="4430978"/>
                </a:lnTo>
                <a:lnTo>
                  <a:pt x="10542931" y="4429727"/>
                </a:lnTo>
                <a:lnTo>
                  <a:pt x="10542931" y="4489322"/>
                </a:lnTo>
                <a:lnTo>
                  <a:pt x="10539350" y="4486238"/>
                </a:lnTo>
                <a:lnTo>
                  <a:pt x="10484541" y="4431454"/>
                </a:lnTo>
                <a:lnTo>
                  <a:pt x="10484541" y="3495069"/>
                </a:lnTo>
                <a:lnTo>
                  <a:pt x="10429114" y="3439667"/>
                </a:lnTo>
                <a:lnTo>
                  <a:pt x="10429114" y="3049899"/>
                </a:lnTo>
                <a:lnTo>
                  <a:pt x="10409981" y="3030886"/>
                </a:lnTo>
                <a:lnTo>
                  <a:pt x="10409981" y="2720073"/>
                </a:lnTo>
                <a:lnTo>
                  <a:pt x="10429114" y="2739198"/>
                </a:lnTo>
                <a:lnTo>
                  <a:pt x="10429114" y="2652827"/>
                </a:lnTo>
                <a:lnTo>
                  <a:pt x="10461704" y="2685525"/>
                </a:lnTo>
                <a:lnTo>
                  <a:pt x="10461704" y="3348114"/>
                </a:lnTo>
                <a:lnTo>
                  <a:pt x="10484541" y="3370941"/>
                </a:lnTo>
                <a:lnTo>
                  <a:pt x="10484541" y="3249405"/>
                </a:lnTo>
                <a:lnTo>
                  <a:pt x="10544183" y="3189791"/>
                </a:lnTo>
                <a:lnTo>
                  <a:pt x="10544183" y="3156476"/>
                </a:lnTo>
                <a:lnTo>
                  <a:pt x="10518736" y="3181912"/>
                </a:lnTo>
                <a:lnTo>
                  <a:pt x="10521451" y="2875664"/>
                </a:lnTo>
                <a:lnTo>
                  <a:pt x="10544183" y="2898439"/>
                </a:lnTo>
                <a:lnTo>
                  <a:pt x="10544183" y="2659800"/>
                </a:lnTo>
                <a:lnTo>
                  <a:pt x="10533304" y="2668518"/>
                </a:lnTo>
                <a:lnTo>
                  <a:pt x="10533304" y="2746723"/>
                </a:lnTo>
                <a:lnTo>
                  <a:pt x="10505529" y="2719084"/>
                </a:lnTo>
                <a:lnTo>
                  <a:pt x="10505529" y="2448990"/>
                </a:lnTo>
                <a:lnTo>
                  <a:pt x="10533304" y="2426903"/>
                </a:lnTo>
                <a:lnTo>
                  <a:pt x="10533304" y="2505388"/>
                </a:lnTo>
                <a:lnTo>
                  <a:pt x="10544183" y="2516356"/>
                </a:lnTo>
                <a:lnTo>
                  <a:pt x="10544183" y="2302052"/>
                </a:lnTo>
                <a:lnTo>
                  <a:pt x="10521416" y="2324861"/>
                </a:lnTo>
                <a:lnTo>
                  <a:pt x="10518701" y="2018615"/>
                </a:lnTo>
                <a:lnTo>
                  <a:pt x="10544183" y="2044086"/>
                </a:lnTo>
                <a:lnTo>
                  <a:pt x="10544183" y="2010771"/>
                </a:lnTo>
                <a:lnTo>
                  <a:pt x="10484506" y="1951122"/>
                </a:lnTo>
                <a:lnTo>
                  <a:pt x="10484506" y="1829586"/>
                </a:lnTo>
                <a:lnTo>
                  <a:pt x="10461669" y="1852413"/>
                </a:lnTo>
                <a:lnTo>
                  <a:pt x="10461669" y="2515002"/>
                </a:lnTo>
                <a:lnTo>
                  <a:pt x="10429080" y="2547700"/>
                </a:lnTo>
                <a:lnTo>
                  <a:pt x="10429080" y="2461328"/>
                </a:lnTo>
                <a:lnTo>
                  <a:pt x="10409947" y="2480452"/>
                </a:lnTo>
                <a:lnTo>
                  <a:pt x="10409947" y="2169641"/>
                </a:lnTo>
                <a:lnTo>
                  <a:pt x="10429080" y="2150628"/>
                </a:lnTo>
                <a:lnTo>
                  <a:pt x="10429080" y="1760859"/>
                </a:lnTo>
                <a:lnTo>
                  <a:pt x="10484506" y="1705458"/>
                </a:lnTo>
                <a:lnTo>
                  <a:pt x="10484506" y="769073"/>
                </a:lnTo>
                <a:lnTo>
                  <a:pt x="10539315" y="714289"/>
                </a:lnTo>
                <a:lnTo>
                  <a:pt x="10542896" y="711204"/>
                </a:lnTo>
                <a:lnTo>
                  <a:pt x="10542896" y="770800"/>
                </a:lnTo>
                <a:lnTo>
                  <a:pt x="10544183" y="769513"/>
                </a:lnTo>
                <a:lnTo>
                  <a:pt x="10544183" y="662838"/>
                </a:lnTo>
                <a:lnTo>
                  <a:pt x="10368107" y="486762"/>
                </a:lnTo>
                <a:lnTo>
                  <a:pt x="9823231" y="486762"/>
                </a:lnTo>
                <a:lnTo>
                  <a:pt x="9793001" y="456532"/>
                </a:lnTo>
                <a:lnTo>
                  <a:pt x="9793120" y="456532"/>
                </a:lnTo>
                <a:lnTo>
                  <a:pt x="9692437" y="355849"/>
                </a:lnTo>
                <a:close/>
                <a:moveTo>
                  <a:pt x="145332" y="334187"/>
                </a:moveTo>
                <a:lnTo>
                  <a:pt x="152574" y="341429"/>
                </a:lnTo>
                <a:lnTo>
                  <a:pt x="100572" y="393431"/>
                </a:lnTo>
                <a:lnTo>
                  <a:pt x="93330" y="386189"/>
                </a:lnTo>
                <a:close/>
                <a:moveTo>
                  <a:pt x="818670" y="274801"/>
                </a:moveTo>
                <a:lnTo>
                  <a:pt x="1735304" y="274801"/>
                </a:lnTo>
                <a:lnTo>
                  <a:pt x="1735304" y="312556"/>
                </a:lnTo>
                <a:lnTo>
                  <a:pt x="969805" y="312556"/>
                </a:lnTo>
                <a:lnTo>
                  <a:pt x="915527" y="366830"/>
                </a:lnTo>
                <a:lnTo>
                  <a:pt x="652097" y="366830"/>
                </a:lnTo>
                <a:lnTo>
                  <a:pt x="710952" y="308102"/>
                </a:lnTo>
                <a:lnTo>
                  <a:pt x="818670" y="308102"/>
                </a:lnTo>
                <a:close/>
                <a:moveTo>
                  <a:pt x="2012430" y="264684"/>
                </a:moveTo>
                <a:cubicBezTo>
                  <a:pt x="2020450" y="264684"/>
                  <a:pt x="2027699" y="267923"/>
                  <a:pt x="2032943" y="273166"/>
                </a:cubicBezTo>
                <a:lnTo>
                  <a:pt x="2039435" y="288866"/>
                </a:lnTo>
                <a:lnTo>
                  <a:pt x="3095775" y="288866"/>
                </a:lnTo>
                <a:lnTo>
                  <a:pt x="3102268" y="273166"/>
                </a:lnTo>
                <a:cubicBezTo>
                  <a:pt x="3107512" y="267923"/>
                  <a:pt x="3114761" y="264684"/>
                  <a:pt x="3122781" y="264684"/>
                </a:cubicBezTo>
                <a:cubicBezTo>
                  <a:pt x="3138821" y="264684"/>
                  <a:pt x="3151777" y="277639"/>
                  <a:pt x="3151777" y="293678"/>
                </a:cubicBezTo>
                <a:cubicBezTo>
                  <a:pt x="3151777" y="309717"/>
                  <a:pt x="3138821" y="322673"/>
                  <a:pt x="3122781" y="322673"/>
                </a:cubicBezTo>
                <a:cubicBezTo>
                  <a:pt x="3114761" y="322673"/>
                  <a:pt x="3107512" y="319434"/>
                  <a:pt x="3102268" y="314190"/>
                </a:cubicBezTo>
                <a:lnTo>
                  <a:pt x="3095724" y="298366"/>
                </a:lnTo>
                <a:lnTo>
                  <a:pt x="2039487" y="298366"/>
                </a:lnTo>
                <a:lnTo>
                  <a:pt x="2032943" y="314190"/>
                </a:lnTo>
                <a:cubicBezTo>
                  <a:pt x="2027699" y="319434"/>
                  <a:pt x="2020450" y="322673"/>
                  <a:pt x="2012430" y="322673"/>
                </a:cubicBezTo>
                <a:cubicBezTo>
                  <a:pt x="1996390" y="322673"/>
                  <a:pt x="1983434" y="309717"/>
                  <a:pt x="1983434" y="293678"/>
                </a:cubicBezTo>
                <a:cubicBezTo>
                  <a:pt x="1983434" y="277639"/>
                  <a:pt x="1996390" y="264684"/>
                  <a:pt x="2012430" y="264684"/>
                </a:cubicBezTo>
                <a:close/>
                <a:moveTo>
                  <a:pt x="435184" y="234559"/>
                </a:moveTo>
                <a:lnTo>
                  <a:pt x="473804" y="234559"/>
                </a:lnTo>
                <a:lnTo>
                  <a:pt x="473804" y="349795"/>
                </a:lnTo>
                <a:lnTo>
                  <a:pt x="435184" y="349795"/>
                </a:lnTo>
                <a:close/>
                <a:moveTo>
                  <a:pt x="3454" y="229748"/>
                </a:moveTo>
                <a:lnTo>
                  <a:pt x="335490" y="229748"/>
                </a:lnTo>
                <a:lnTo>
                  <a:pt x="335490" y="239496"/>
                </a:lnTo>
                <a:lnTo>
                  <a:pt x="13202" y="239496"/>
                </a:lnTo>
                <a:lnTo>
                  <a:pt x="13202" y="308100"/>
                </a:lnTo>
                <a:lnTo>
                  <a:pt x="3454" y="308100"/>
                </a:lnTo>
                <a:close/>
                <a:moveTo>
                  <a:pt x="4827265" y="174098"/>
                </a:moveTo>
                <a:lnTo>
                  <a:pt x="6272838" y="174098"/>
                </a:lnTo>
                <a:lnTo>
                  <a:pt x="6272838" y="184711"/>
                </a:lnTo>
                <a:lnTo>
                  <a:pt x="4827265" y="184711"/>
                </a:lnTo>
                <a:close/>
                <a:moveTo>
                  <a:pt x="7327103" y="127829"/>
                </a:moveTo>
                <a:lnTo>
                  <a:pt x="9711685" y="127829"/>
                </a:lnTo>
                <a:lnTo>
                  <a:pt x="10040265" y="456532"/>
                </a:lnTo>
                <a:lnTo>
                  <a:pt x="10574289" y="456532"/>
                </a:lnTo>
                <a:lnTo>
                  <a:pt x="10574289" y="514836"/>
                </a:lnTo>
                <a:lnTo>
                  <a:pt x="10702895" y="646055"/>
                </a:lnTo>
                <a:lnTo>
                  <a:pt x="10702895" y="737238"/>
                </a:lnTo>
                <a:lnTo>
                  <a:pt x="10574289" y="608429"/>
                </a:lnTo>
                <a:lnTo>
                  <a:pt x="10574289" y="653556"/>
                </a:lnTo>
                <a:lnTo>
                  <a:pt x="10702923" y="782153"/>
                </a:lnTo>
                <a:lnTo>
                  <a:pt x="10702923" y="876051"/>
                </a:lnTo>
                <a:lnTo>
                  <a:pt x="10574289" y="747213"/>
                </a:lnTo>
                <a:lnTo>
                  <a:pt x="10574289" y="792309"/>
                </a:lnTo>
                <a:lnTo>
                  <a:pt x="10702979" y="920962"/>
                </a:lnTo>
                <a:lnTo>
                  <a:pt x="10702979" y="1658201"/>
                </a:lnTo>
                <a:lnTo>
                  <a:pt x="10574289" y="1529428"/>
                </a:lnTo>
                <a:lnTo>
                  <a:pt x="10574289" y="1929567"/>
                </a:lnTo>
                <a:lnTo>
                  <a:pt x="10575238" y="1930516"/>
                </a:lnTo>
                <a:lnTo>
                  <a:pt x="10575238" y="2041811"/>
                </a:lnTo>
                <a:lnTo>
                  <a:pt x="10574289" y="2040863"/>
                </a:lnTo>
                <a:lnTo>
                  <a:pt x="10574289" y="3159699"/>
                </a:lnTo>
                <a:lnTo>
                  <a:pt x="10575273" y="3158715"/>
                </a:lnTo>
                <a:lnTo>
                  <a:pt x="10575273" y="3270010"/>
                </a:lnTo>
                <a:lnTo>
                  <a:pt x="10574289" y="3270993"/>
                </a:lnTo>
                <a:lnTo>
                  <a:pt x="10574289" y="4548917"/>
                </a:lnTo>
                <a:lnTo>
                  <a:pt x="9833361" y="4548451"/>
                </a:lnTo>
                <a:lnTo>
                  <a:pt x="9827068" y="4563621"/>
                </a:lnTo>
                <a:cubicBezTo>
                  <a:pt x="9822734" y="4567955"/>
                  <a:pt x="9816750" y="4570638"/>
                  <a:pt x="9810150" y="4570638"/>
                </a:cubicBezTo>
                <a:cubicBezTo>
                  <a:pt x="9803548" y="4570638"/>
                  <a:pt x="9797564" y="4567955"/>
                  <a:pt x="9793230" y="4563621"/>
                </a:cubicBezTo>
                <a:lnTo>
                  <a:pt x="9787594" y="4550035"/>
                </a:lnTo>
                <a:lnTo>
                  <a:pt x="9345349" y="4550035"/>
                </a:lnTo>
                <a:lnTo>
                  <a:pt x="9278597" y="4616659"/>
                </a:lnTo>
                <a:lnTo>
                  <a:pt x="7392746" y="4616659"/>
                </a:lnTo>
                <a:lnTo>
                  <a:pt x="7392746" y="4610119"/>
                </a:lnTo>
                <a:lnTo>
                  <a:pt x="9275883" y="4610119"/>
                </a:lnTo>
                <a:lnTo>
                  <a:pt x="9337868" y="4548139"/>
                </a:lnTo>
                <a:lnTo>
                  <a:pt x="9308891" y="4548120"/>
                </a:lnTo>
                <a:lnTo>
                  <a:pt x="9279090" y="4577918"/>
                </a:lnTo>
                <a:lnTo>
                  <a:pt x="9078586" y="4579151"/>
                </a:lnTo>
                <a:lnTo>
                  <a:pt x="9109481" y="4547995"/>
                </a:lnTo>
                <a:lnTo>
                  <a:pt x="9100990" y="4547990"/>
                </a:lnTo>
                <a:lnTo>
                  <a:pt x="9071060" y="4577918"/>
                </a:lnTo>
                <a:lnTo>
                  <a:pt x="8622176" y="4579028"/>
                </a:lnTo>
                <a:lnTo>
                  <a:pt x="8653234" y="4547708"/>
                </a:lnTo>
                <a:lnTo>
                  <a:pt x="8644868" y="4547703"/>
                </a:lnTo>
                <a:lnTo>
                  <a:pt x="8614650" y="4577918"/>
                </a:lnTo>
                <a:lnTo>
                  <a:pt x="8414146" y="4579151"/>
                </a:lnTo>
                <a:lnTo>
                  <a:pt x="8445455" y="4547577"/>
                </a:lnTo>
                <a:lnTo>
                  <a:pt x="8437090" y="4547572"/>
                </a:lnTo>
                <a:lnTo>
                  <a:pt x="8406741" y="4577918"/>
                </a:lnTo>
                <a:lnTo>
                  <a:pt x="8206237" y="4579151"/>
                </a:lnTo>
                <a:lnTo>
                  <a:pt x="8237676" y="4547446"/>
                </a:lnTo>
                <a:lnTo>
                  <a:pt x="8229191" y="4547441"/>
                </a:lnTo>
                <a:lnTo>
                  <a:pt x="8198711" y="4577918"/>
                </a:lnTo>
                <a:lnTo>
                  <a:pt x="7998207" y="4579151"/>
                </a:lnTo>
                <a:lnTo>
                  <a:pt x="8029776" y="4547315"/>
                </a:lnTo>
                <a:lnTo>
                  <a:pt x="8021414" y="4547310"/>
                </a:lnTo>
                <a:lnTo>
                  <a:pt x="7990804" y="4577918"/>
                </a:lnTo>
                <a:lnTo>
                  <a:pt x="7790300" y="4579151"/>
                </a:lnTo>
                <a:lnTo>
                  <a:pt x="7821998" y="4547185"/>
                </a:lnTo>
                <a:lnTo>
                  <a:pt x="7814033" y="4547180"/>
                </a:lnTo>
                <a:lnTo>
                  <a:pt x="7781910" y="4579029"/>
                </a:lnTo>
                <a:lnTo>
                  <a:pt x="7263683" y="4579029"/>
                </a:lnTo>
                <a:lnTo>
                  <a:pt x="7231463" y="4546813"/>
                </a:lnTo>
                <a:lnTo>
                  <a:pt x="6986970" y="4546659"/>
                </a:lnTo>
                <a:lnTo>
                  <a:pt x="6951883" y="4581743"/>
                </a:lnTo>
                <a:lnTo>
                  <a:pt x="6733610" y="4581743"/>
                </a:lnTo>
                <a:lnTo>
                  <a:pt x="6698342" y="4546477"/>
                </a:lnTo>
                <a:lnTo>
                  <a:pt x="6459077" y="4546327"/>
                </a:lnTo>
                <a:lnTo>
                  <a:pt x="6022285" y="4975961"/>
                </a:lnTo>
                <a:lnTo>
                  <a:pt x="1015352" y="4975961"/>
                </a:lnTo>
                <a:lnTo>
                  <a:pt x="579548" y="4539786"/>
                </a:lnTo>
                <a:lnTo>
                  <a:pt x="580288" y="456532"/>
                </a:lnTo>
                <a:lnTo>
                  <a:pt x="3344863" y="456532"/>
                </a:lnTo>
                <a:lnTo>
                  <a:pt x="3391911" y="420009"/>
                </a:lnTo>
                <a:lnTo>
                  <a:pt x="3861876" y="420009"/>
                </a:lnTo>
                <a:lnTo>
                  <a:pt x="3964914" y="312556"/>
                </a:lnTo>
                <a:lnTo>
                  <a:pt x="3272449" y="312556"/>
                </a:lnTo>
                <a:lnTo>
                  <a:pt x="3272449" y="274840"/>
                </a:lnTo>
                <a:lnTo>
                  <a:pt x="3272324" y="274801"/>
                </a:lnTo>
                <a:lnTo>
                  <a:pt x="3272447" y="274801"/>
                </a:lnTo>
                <a:lnTo>
                  <a:pt x="3312549" y="234703"/>
                </a:lnTo>
                <a:lnTo>
                  <a:pt x="3774753" y="234703"/>
                </a:lnTo>
                <a:lnTo>
                  <a:pt x="3814854" y="274801"/>
                </a:lnTo>
                <a:lnTo>
                  <a:pt x="4001116" y="274801"/>
                </a:lnTo>
                <a:lnTo>
                  <a:pt x="4042780" y="231352"/>
                </a:lnTo>
                <a:lnTo>
                  <a:pt x="6094093" y="231352"/>
                </a:lnTo>
                <a:lnTo>
                  <a:pt x="6164795" y="302175"/>
                </a:lnTo>
                <a:lnTo>
                  <a:pt x="7152757" y="302175"/>
                </a:lnTo>
                <a:close/>
                <a:moveTo>
                  <a:pt x="5870972" y="83788"/>
                </a:moveTo>
                <a:lnTo>
                  <a:pt x="5931553" y="83788"/>
                </a:lnTo>
                <a:lnTo>
                  <a:pt x="5894909" y="120560"/>
                </a:lnTo>
                <a:lnTo>
                  <a:pt x="5833834" y="120931"/>
                </a:lnTo>
                <a:close/>
                <a:moveTo>
                  <a:pt x="5773129" y="83788"/>
                </a:moveTo>
                <a:lnTo>
                  <a:pt x="5833834" y="83788"/>
                </a:lnTo>
                <a:lnTo>
                  <a:pt x="5797066" y="120560"/>
                </a:lnTo>
                <a:lnTo>
                  <a:pt x="5735990" y="120931"/>
                </a:lnTo>
                <a:close/>
                <a:moveTo>
                  <a:pt x="5675285" y="83788"/>
                </a:moveTo>
                <a:lnTo>
                  <a:pt x="5735990" y="83788"/>
                </a:lnTo>
                <a:lnTo>
                  <a:pt x="5699222" y="120560"/>
                </a:lnTo>
                <a:lnTo>
                  <a:pt x="5638146" y="120931"/>
                </a:lnTo>
                <a:close/>
                <a:moveTo>
                  <a:pt x="5577565" y="83788"/>
                </a:moveTo>
                <a:lnTo>
                  <a:pt x="5638147" y="83788"/>
                </a:lnTo>
                <a:lnTo>
                  <a:pt x="5601379" y="120560"/>
                </a:lnTo>
                <a:lnTo>
                  <a:pt x="5540303" y="120931"/>
                </a:lnTo>
                <a:close/>
                <a:moveTo>
                  <a:pt x="5479720" y="83788"/>
                </a:moveTo>
                <a:lnTo>
                  <a:pt x="5540301" y="83788"/>
                </a:lnTo>
                <a:lnTo>
                  <a:pt x="5503657" y="120560"/>
                </a:lnTo>
                <a:lnTo>
                  <a:pt x="5442582" y="120931"/>
                </a:lnTo>
                <a:close/>
                <a:moveTo>
                  <a:pt x="5381876" y="83788"/>
                </a:moveTo>
                <a:lnTo>
                  <a:pt x="5442581" y="83788"/>
                </a:lnTo>
                <a:lnTo>
                  <a:pt x="5405813" y="120560"/>
                </a:lnTo>
                <a:lnTo>
                  <a:pt x="5344737" y="120931"/>
                </a:lnTo>
                <a:close/>
                <a:moveTo>
                  <a:pt x="5969803" y="72926"/>
                </a:moveTo>
                <a:lnTo>
                  <a:pt x="6301337" y="72926"/>
                </a:lnTo>
                <a:lnTo>
                  <a:pt x="6357782" y="129378"/>
                </a:lnTo>
                <a:lnTo>
                  <a:pt x="6368880" y="124771"/>
                </a:lnTo>
                <a:cubicBezTo>
                  <a:pt x="6383315" y="124771"/>
                  <a:pt x="6394913" y="136371"/>
                  <a:pt x="6394913" y="150808"/>
                </a:cubicBezTo>
                <a:cubicBezTo>
                  <a:pt x="6394913" y="165246"/>
                  <a:pt x="6383315" y="176845"/>
                  <a:pt x="6368880" y="176845"/>
                </a:cubicBezTo>
                <a:cubicBezTo>
                  <a:pt x="6354444" y="176845"/>
                  <a:pt x="6342845" y="165246"/>
                  <a:pt x="6342845" y="150808"/>
                </a:cubicBezTo>
                <a:lnTo>
                  <a:pt x="6349081" y="135731"/>
                </a:lnTo>
                <a:lnTo>
                  <a:pt x="6296895" y="83539"/>
                </a:lnTo>
                <a:lnTo>
                  <a:pt x="5969803" y="83539"/>
                </a:lnTo>
                <a:close/>
                <a:moveTo>
                  <a:pt x="5956109" y="0"/>
                </a:moveTo>
                <a:lnTo>
                  <a:pt x="6214352" y="0"/>
                </a:lnTo>
                <a:lnTo>
                  <a:pt x="6191649" y="22705"/>
                </a:lnTo>
                <a:lnTo>
                  <a:pt x="5984363" y="22705"/>
                </a:lnTo>
                <a:lnTo>
                  <a:pt x="5937107" y="69968"/>
                </a:lnTo>
                <a:lnTo>
                  <a:pt x="5357940" y="69968"/>
                </a:lnTo>
                <a:lnTo>
                  <a:pt x="5293421" y="134496"/>
                </a:lnTo>
                <a:lnTo>
                  <a:pt x="6272836" y="134496"/>
                </a:lnTo>
                <a:lnTo>
                  <a:pt x="6272836" y="150785"/>
                </a:lnTo>
                <a:lnTo>
                  <a:pt x="4562118" y="150785"/>
                </a:lnTo>
                <a:lnTo>
                  <a:pt x="4547057" y="165848"/>
                </a:lnTo>
                <a:lnTo>
                  <a:pt x="4075481" y="165848"/>
                </a:lnTo>
                <a:lnTo>
                  <a:pt x="4107190" y="134135"/>
                </a:lnTo>
                <a:lnTo>
                  <a:pt x="4270799" y="134135"/>
                </a:lnTo>
                <a:lnTo>
                  <a:pt x="4283496" y="134496"/>
                </a:lnTo>
                <a:lnTo>
                  <a:pt x="4916720" y="134496"/>
                </a:lnTo>
                <a:lnTo>
                  <a:pt x="4954718" y="96494"/>
                </a:lnTo>
                <a:lnTo>
                  <a:pt x="5280642" y="96494"/>
                </a:lnTo>
                <a:lnTo>
                  <a:pt x="5330919" y="46151"/>
                </a:lnTo>
                <a:lnTo>
                  <a:pt x="5909839" y="46151"/>
                </a:lnTo>
                <a:close/>
              </a:path>
            </a:pathLst>
          </a:custGeom>
          <a:solidFill>
            <a:srgbClr val="1D1A4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683C23-37ED-2A91-5B91-A55AE8FBE337}"/>
              </a:ext>
            </a:extLst>
          </p:cNvPr>
          <p:cNvSpPr/>
          <p:nvPr userDrawn="1"/>
        </p:nvSpPr>
        <p:spPr>
          <a:xfrm>
            <a:off x="132643" y="1657019"/>
            <a:ext cx="1948779" cy="131786"/>
          </a:xfrm>
          <a:custGeom>
            <a:avLst/>
            <a:gdLst>
              <a:gd name="connsiteX0" fmla="*/ 5435143 w 5435143"/>
              <a:gd name="connsiteY0" fmla="*/ 94626 h 367552"/>
              <a:gd name="connsiteX1" fmla="*/ 5435143 w 5435143"/>
              <a:gd name="connsiteY1" fmla="*/ 309388 h 367552"/>
              <a:gd name="connsiteX2" fmla="*/ 5391519 w 5435143"/>
              <a:gd name="connsiteY2" fmla="*/ 367546 h 367552"/>
              <a:gd name="connsiteX3" fmla="*/ 5234252 w 5435143"/>
              <a:gd name="connsiteY3" fmla="*/ 367546 h 367552"/>
              <a:gd name="connsiteX4" fmla="*/ 5232687 w 5435143"/>
              <a:gd name="connsiteY4" fmla="*/ 365313 h 367552"/>
              <a:gd name="connsiteX5" fmla="*/ 5118153 w 5435143"/>
              <a:gd name="connsiteY5" fmla="*/ 0 h 367552"/>
              <a:gd name="connsiteX6" fmla="*/ 5278772 w 5435143"/>
              <a:gd name="connsiteY6" fmla="*/ 0 h 367552"/>
              <a:gd name="connsiteX7" fmla="*/ 5003614 w 5435143"/>
              <a:gd name="connsiteY7" fmla="*/ 367552 h 367552"/>
              <a:gd name="connsiteX8" fmla="*/ 4846347 w 5435143"/>
              <a:gd name="connsiteY8" fmla="*/ 367552 h 367552"/>
              <a:gd name="connsiteX9" fmla="*/ 4844782 w 5435143"/>
              <a:gd name="connsiteY9" fmla="*/ 365313 h 367552"/>
              <a:gd name="connsiteX10" fmla="*/ 4730243 w 5435143"/>
              <a:gd name="connsiteY10" fmla="*/ 0 h 367552"/>
              <a:gd name="connsiteX11" fmla="*/ 4890868 w 5435143"/>
              <a:gd name="connsiteY11" fmla="*/ 0 h 367552"/>
              <a:gd name="connsiteX12" fmla="*/ 4615710 w 5435143"/>
              <a:gd name="connsiteY12" fmla="*/ 367552 h 367552"/>
              <a:gd name="connsiteX13" fmla="*/ 4458666 w 5435143"/>
              <a:gd name="connsiteY13" fmla="*/ 367552 h 367552"/>
              <a:gd name="connsiteX14" fmla="*/ 4456878 w 5435143"/>
              <a:gd name="connsiteY14" fmla="*/ 365313 h 367552"/>
              <a:gd name="connsiteX15" fmla="*/ 4342122 w 5435143"/>
              <a:gd name="connsiteY15" fmla="*/ 0 h 367552"/>
              <a:gd name="connsiteX16" fmla="*/ 4502963 w 5435143"/>
              <a:gd name="connsiteY16" fmla="*/ 0 h 367552"/>
              <a:gd name="connsiteX17" fmla="*/ 4227805 w 5435143"/>
              <a:gd name="connsiteY17" fmla="*/ 367552 h 367552"/>
              <a:gd name="connsiteX18" fmla="*/ 4070539 w 5435143"/>
              <a:gd name="connsiteY18" fmla="*/ 367552 h 367552"/>
              <a:gd name="connsiteX19" fmla="*/ 4068751 w 5435143"/>
              <a:gd name="connsiteY19" fmla="*/ 365313 h 367552"/>
              <a:gd name="connsiteX20" fmla="*/ 3954218 w 5435143"/>
              <a:gd name="connsiteY20" fmla="*/ 0 h 367552"/>
              <a:gd name="connsiteX21" fmla="*/ 4115059 w 5435143"/>
              <a:gd name="connsiteY21" fmla="*/ 0 h 367552"/>
              <a:gd name="connsiteX22" fmla="*/ 3839901 w 5435143"/>
              <a:gd name="connsiteY22" fmla="*/ 367552 h 367552"/>
              <a:gd name="connsiteX23" fmla="*/ 3682635 w 5435143"/>
              <a:gd name="connsiteY23" fmla="*/ 367552 h 367552"/>
              <a:gd name="connsiteX24" fmla="*/ 3680847 w 5435143"/>
              <a:gd name="connsiteY24" fmla="*/ 365313 h 367552"/>
              <a:gd name="connsiteX25" fmla="*/ 3566537 w 5435143"/>
              <a:gd name="connsiteY25" fmla="*/ 0 h 367552"/>
              <a:gd name="connsiteX26" fmla="*/ 3727156 w 5435143"/>
              <a:gd name="connsiteY26" fmla="*/ 0 h 367552"/>
              <a:gd name="connsiteX27" fmla="*/ 3451998 w 5435143"/>
              <a:gd name="connsiteY27" fmla="*/ 367552 h 367552"/>
              <a:gd name="connsiteX28" fmla="*/ 3294731 w 5435143"/>
              <a:gd name="connsiteY28" fmla="*/ 367552 h 367552"/>
              <a:gd name="connsiteX29" fmla="*/ 3293166 w 5435143"/>
              <a:gd name="connsiteY29" fmla="*/ 365313 h 367552"/>
              <a:gd name="connsiteX30" fmla="*/ 3178404 w 5435143"/>
              <a:gd name="connsiteY30" fmla="*/ 0 h 367552"/>
              <a:gd name="connsiteX31" fmla="*/ 3339023 w 5435143"/>
              <a:gd name="connsiteY31" fmla="*/ 0 h 367552"/>
              <a:gd name="connsiteX32" fmla="*/ 3064087 w 5435143"/>
              <a:gd name="connsiteY32" fmla="*/ 367552 h 367552"/>
              <a:gd name="connsiteX33" fmla="*/ 2906821 w 5435143"/>
              <a:gd name="connsiteY33" fmla="*/ 367552 h 367552"/>
              <a:gd name="connsiteX34" fmla="*/ 2905033 w 5435143"/>
              <a:gd name="connsiteY34" fmla="*/ 365313 h 367552"/>
              <a:gd name="connsiteX35" fmla="*/ 2790500 w 5435143"/>
              <a:gd name="connsiteY35" fmla="*/ 0 h 367552"/>
              <a:gd name="connsiteX36" fmla="*/ 2951341 w 5435143"/>
              <a:gd name="connsiteY36" fmla="*/ 0 h 367552"/>
              <a:gd name="connsiteX37" fmla="*/ 2676183 w 5435143"/>
              <a:gd name="connsiteY37" fmla="*/ 367552 h 367552"/>
              <a:gd name="connsiteX38" fmla="*/ 2518917 w 5435143"/>
              <a:gd name="connsiteY38" fmla="*/ 367552 h 367552"/>
              <a:gd name="connsiteX39" fmla="*/ 2517129 w 5435143"/>
              <a:gd name="connsiteY39" fmla="*/ 365313 h 367552"/>
              <a:gd name="connsiteX40" fmla="*/ 2402594 w 5435143"/>
              <a:gd name="connsiteY40" fmla="*/ 0 h 367552"/>
              <a:gd name="connsiteX41" fmla="*/ 2563436 w 5435143"/>
              <a:gd name="connsiteY41" fmla="*/ 0 h 367552"/>
              <a:gd name="connsiteX42" fmla="*/ 2288278 w 5435143"/>
              <a:gd name="connsiteY42" fmla="*/ 367552 h 367552"/>
              <a:gd name="connsiteX43" fmla="*/ 2131012 w 5435143"/>
              <a:gd name="connsiteY43" fmla="*/ 367552 h 367552"/>
              <a:gd name="connsiteX44" fmla="*/ 2129224 w 5435143"/>
              <a:gd name="connsiteY44" fmla="*/ 365313 h 367552"/>
              <a:gd name="connsiteX45" fmla="*/ 2014691 w 5435143"/>
              <a:gd name="connsiteY45" fmla="*/ 0 h 367552"/>
              <a:gd name="connsiteX46" fmla="*/ 2175310 w 5435143"/>
              <a:gd name="connsiteY46" fmla="*/ 0 h 367552"/>
              <a:gd name="connsiteX47" fmla="*/ 1900152 w 5435143"/>
              <a:gd name="connsiteY47" fmla="*/ 367552 h 367552"/>
              <a:gd name="connsiteX48" fmla="*/ 1743108 w 5435143"/>
              <a:gd name="connsiteY48" fmla="*/ 367552 h 367552"/>
              <a:gd name="connsiteX49" fmla="*/ 1741320 w 5435143"/>
              <a:gd name="connsiteY49" fmla="*/ 365313 h 367552"/>
              <a:gd name="connsiteX50" fmla="*/ 1626781 w 5435143"/>
              <a:gd name="connsiteY50" fmla="*/ 0 h 367552"/>
              <a:gd name="connsiteX51" fmla="*/ 1787406 w 5435143"/>
              <a:gd name="connsiteY51" fmla="*/ 0 h 367552"/>
              <a:gd name="connsiteX52" fmla="*/ 1512470 w 5435143"/>
              <a:gd name="connsiteY52" fmla="*/ 367552 h 367552"/>
              <a:gd name="connsiteX53" fmla="*/ 1355204 w 5435143"/>
              <a:gd name="connsiteY53" fmla="*/ 367552 h 367552"/>
              <a:gd name="connsiteX54" fmla="*/ 1353416 w 5435143"/>
              <a:gd name="connsiteY54" fmla="*/ 365313 h 367552"/>
              <a:gd name="connsiteX55" fmla="*/ 1238883 w 5435143"/>
              <a:gd name="connsiteY55" fmla="*/ 0 h 367552"/>
              <a:gd name="connsiteX56" fmla="*/ 1399502 w 5435143"/>
              <a:gd name="connsiteY56" fmla="*/ 0 h 367552"/>
              <a:gd name="connsiteX57" fmla="*/ 1124566 w 5435143"/>
              <a:gd name="connsiteY57" fmla="*/ 367552 h 367552"/>
              <a:gd name="connsiteX58" fmla="*/ 967300 w 5435143"/>
              <a:gd name="connsiteY58" fmla="*/ 367552 h 367552"/>
              <a:gd name="connsiteX59" fmla="*/ 965512 w 5435143"/>
              <a:gd name="connsiteY59" fmla="*/ 365313 h 367552"/>
              <a:gd name="connsiteX60" fmla="*/ 850973 w 5435143"/>
              <a:gd name="connsiteY60" fmla="*/ 0 h 367552"/>
              <a:gd name="connsiteX61" fmla="*/ 1011598 w 5435143"/>
              <a:gd name="connsiteY61" fmla="*/ 0 h 367552"/>
              <a:gd name="connsiteX62" fmla="*/ 736440 w 5435143"/>
              <a:gd name="connsiteY62" fmla="*/ 367552 h 367552"/>
              <a:gd name="connsiteX63" fmla="*/ 579173 w 5435143"/>
              <a:gd name="connsiteY63" fmla="*/ 367552 h 367552"/>
              <a:gd name="connsiteX64" fmla="*/ 577608 w 5435143"/>
              <a:gd name="connsiteY64" fmla="*/ 365313 h 367552"/>
              <a:gd name="connsiteX65" fmla="*/ 463069 w 5435143"/>
              <a:gd name="connsiteY65" fmla="*/ 0 h 367552"/>
              <a:gd name="connsiteX66" fmla="*/ 623688 w 5435143"/>
              <a:gd name="connsiteY66" fmla="*/ 0 h 367552"/>
              <a:gd name="connsiteX67" fmla="*/ 348530 w 5435143"/>
              <a:gd name="connsiteY67" fmla="*/ 367552 h 367552"/>
              <a:gd name="connsiteX68" fmla="*/ 191264 w 5435143"/>
              <a:gd name="connsiteY68" fmla="*/ 367552 h 367552"/>
              <a:gd name="connsiteX69" fmla="*/ 189698 w 5435143"/>
              <a:gd name="connsiteY69" fmla="*/ 365313 h 367552"/>
              <a:gd name="connsiteX70" fmla="*/ 75165 w 5435143"/>
              <a:gd name="connsiteY70" fmla="*/ 0 h 367552"/>
              <a:gd name="connsiteX71" fmla="*/ 235784 w 5435143"/>
              <a:gd name="connsiteY71" fmla="*/ 0 h 367552"/>
              <a:gd name="connsiteX72" fmla="*/ 0 w 5435143"/>
              <a:gd name="connsiteY72" fmla="*/ 314979 h 367552"/>
              <a:gd name="connsiteX73" fmla="*/ 0 w 5435143"/>
              <a:gd name="connsiteY73" fmla="*/ 100217 h 3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435143" h="367552">
                <a:moveTo>
                  <a:pt x="5435143" y="94626"/>
                </a:moveTo>
                <a:lnTo>
                  <a:pt x="5435143" y="309388"/>
                </a:lnTo>
                <a:lnTo>
                  <a:pt x="5391519" y="367546"/>
                </a:lnTo>
                <a:lnTo>
                  <a:pt x="5234252" y="367546"/>
                </a:lnTo>
                <a:lnTo>
                  <a:pt x="5232687" y="365313"/>
                </a:lnTo>
                <a:close/>
                <a:moveTo>
                  <a:pt x="5118153" y="0"/>
                </a:moveTo>
                <a:lnTo>
                  <a:pt x="5278772" y="0"/>
                </a:lnTo>
                <a:lnTo>
                  <a:pt x="5003614" y="367552"/>
                </a:lnTo>
                <a:lnTo>
                  <a:pt x="4846347" y="367552"/>
                </a:lnTo>
                <a:lnTo>
                  <a:pt x="4844782" y="365313"/>
                </a:lnTo>
                <a:close/>
                <a:moveTo>
                  <a:pt x="4730243" y="0"/>
                </a:moveTo>
                <a:lnTo>
                  <a:pt x="4890868" y="0"/>
                </a:lnTo>
                <a:lnTo>
                  <a:pt x="4615710" y="367552"/>
                </a:lnTo>
                <a:lnTo>
                  <a:pt x="4458666" y="367552"/>
                </a:lnTo>
                <a:lnTo>
                  <a:pt x="4456878" y="365313"/>
                </a:lnTo>
                <a:close/>
                <a:moveTo>
                  <a:pt x="4342122" y="0"/>
                </a:moveTo>
                <a:lnTo>
                  <a:pt x="4502963" y="0"/>
                </a:lnTo>
                <a:lnTo>
                  <a:pt x="4227805" y="367552"/>
                </a:lnTo>
                <a:lnTo>
                  <a:pt x="4070539" y="367552"/>
                </a:lnTo>
                <a:lnTo>
                  <a:pt x="4068751" y="365313"/>
                </a:lnTo>
                <a:close/>
                <a:moveTo>
                  <a:pt x="3954218" y="0"/>
                </a:moveTo>
                <a:lnTo>
                  <a:pt x="4115059" y="0"/>
                </a:lnTo>
                <a:lnTo>
                  <a:pt x="3839901" y="367552"/>
                </a:lnTo>
                <a:lnTo>
                  <a:pt x="3682635" y="367552"/>
                </a:lnTo>
                <a:lnTo>
                  <a:pt x="3680847" y="365313"/>
                </a:lnTo>
                <a:close/>
                <a:moveTo>
                  <a:pt x="3566537" y="0"/>
                </a:moveTo>
                <a:lnTo>
                  <a:pt x="3727156" y="0"/>
                </a:lnTo>
                <a:lnTo>
                  <a:pt x="3451998" y="367552"/>
                </a:lnTo>
                <a:lnTo>
                  <a:pt x="3294731" y="367552"/>
                </a:lnTo>
                <a:lnTo>
                  <a:pt x="3293166" y="365313"/>
                </a:lnTo>
                <a:close/>
                <a:moveTo>
                  <a:pt x="3178404" y="0"/>
                </a:moveTo>
                <a:lnTo>
                  <a:pt x="3339023" y="0"/>
                </a:lnTo>
                <a:lnTo>
                  <a:pt x="3064087" y="367552"/>
                </a:lnTo>
                <a:lnTo>
                  <a:pt x="2906821" y="367552"/>
                </a:lnTo>
                <a:lnTo>
                  <a:pt x="2905033" y="365313"/>
                </a:lnTo>
                <a:close/>
                <a:moveTo>
                  <a:pt x="2790500" y="0"/>
                </a:moveTo>
                <a:lnTo>
                  <a:pt x="2951341" y="0"/>
                </a:lnTo>
                <a:lnTo>
                  <a:pt x="2676183" y="367552"/>
                </a:lnTo>
                <a:lnTo>
                  <a:pt x="2518917" y="367552"/>
                </a:lnTo>
                <a:lnTo>
                  <a:pt x="2517129" y="365313"/>
                </a:lnTo>
                <a:close/>
                <a:moveTo>
                  <a:pt x="2402594" y="0"/>
                </a:moveTo>
                <a:lnTo>
                  <a:pt x="2563436" y="0"/>
                </a:lnTo>
                <a:lnTo>
                  <a:pt x="2288278" y="367552"/>
                </a:lnTo>
                <a:lnTo>
                  <a:pt x="2131012" y="367552"/>
                </a:lnTo>
                <a:lnTo>
                  <a:pt x="2129224" y="365313"/>
                </a:lnTo>
                <a:close/>
                <a:moveTo>
                  <a:pt x="2014691" y="0"/>
                </a:moveTo>
                <a:lnTo>
                  <a:pt x="2175310" y="0"/>
                </a:lnTo>
                <a:lnTo>
                  <a:pt x="1900152" y="367552"/>
                </a:lnTo>
                <a:lnTo>
                  <a:pt x="1743108" y="367552"/>
                </a:lnTo>
                <a:lnTo>
                  <a:pt x="1741320" y="365313"/>
                </a:lnTo>
                <a:close/>
                <a:moveTo>
                  <a:pt x="1626781" y="0"/>
                </a:moveTo>
                <a:lnTo>
                  <a:pt x="1787406" y="0"/>
                </a:lnTo>
                <a:lnTo>
                  <a:pt x="1512470" y="367552"/>
                </a:lnTo>
                <a:lnTo>
                  <a:pt x="1355204" y="367552"/>
                </a:lnTo>
                <a:lnTo>
                  <a:pt x="1353416" y="365313"/>
                </a:lnTo>
                <a:close/>
                <a:moveTo>
                  <a:pt x="1238883" y="0"/>
                </a:moveTo>
                <a:lnTo>
                  <a:pt x="1399502" y="0"/>
                </a:lnTo>
                <a:lnTo>
                  <a:pt x="1124566" y="367552"/>
                </a:lnTo>
                <a:lnTo>
                  <a:pt x="967300" y="367552"/>
                </a:lnTo>
                <a:lnTo>
                  <a:pt x="965512" y="365313"/>
                </a:lnTo>
                <a:close/>
                <a:moveTo>
                  <a:pt x="850973" y="0"/>
                </a:moveTo>
                <a:lnTo>
                  <a:pt x="1011598" y="0"/>
                </a:lnTo>
                <a:lnTo>
                  <a:pt x="736440" y="367552"/>
                </a:lnTo>
                <a:lnTo>
                  <a:pt x="579173" y="367552"/>
                </a:lnTo>
                <a:lnTo>
                  <a:pt x="577608" y="365313"/>
                </a:lnTo>
                <a:close/>
                <a:moveTo>
                  <a:pt x="463069" y="0"/>
                </a:moveTo>
                <a:lnTo>
                  <a:pt x="623688" y="0"/>
                </a:lnTo>
                <a:lnTo>
                  <a:pt x="348530" y="367552"/>
                </a:lnTo>
                <a:lnTo>
                  <a:pt x="191264" y="367552"/>
                </a:lnTo>
                <a:lnTo>
                  <a:pt x="189698" y="365313"/>
                </a:lnTo>
                <a:close/>
                <a:moveTo>
                  <a:pt x="75165" y="0"/>
                </a:moveTo>
                <a:lnTo>
                  <a:pt x="235784" y="0"/>
                </a:lnTo>
                <a:lnTo>
                  <a:pt x="0" y="314979"/>
                </a:lnTo>
                <a:lnTo>
                  <a:pt x="0" y="100217"/>
                </a:lnTo>
                <a:close/>
              </a:path>
            </a:pathLst>
          </a:custGeom>
          <a:solidFill>
            <a:schemeClr val="tx1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8BE74-CFCE-5002-BA7A-0A1DA1875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472645"/>
            <a:ext cx="6428808" cy="1053412"/>
          </a:xfrm>
        </p:spPr>
        <p:txBody>
          <a:bodyPr>
            <a:noAutofit/>
          </a:bodyPr>
          <a:lstStyle>
            <a:lvl1pPr>
              <a:defRPr sz="8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grpSp>
        <p:nvGrpSpPr>
          <p:cNvPr id="85" name="Graphic 4">
            <a:extLst>
              <a:ext uri="{FF2B5EF4-FFF2-40B4-BE49-F238E27FC236}">
                <a16:creationId xmlns:a16="http://schemas.microsoft.com/office/drawing/2014/main" id="{B1244D94-3E3E-4F61-6128-8ECF59015D5A}"/>
              </a:ext>
            </a:extLst>
          </p:cNvPr>
          <p:cNvGrpSpPr/>
          <p:nvPr/>
        </p:nvGrpSpPr>
        <p:grpSpPr>
          <a:xfrm>
            <a:off x="1054158" y="2646528"/>
            <a:ext cx="8299018" cy="3534990"/>
            <a:chOff x="4876910" y="5659065"/>
            <a:chExt cx="1453243" cy="619013"/>
          </a:xfrm>
          <a:solidFill>
            <a:srgbClr val="1D1A46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6C4C466-57E8-DADD-5D20-C446B4DB6063}"/>
                </a:ext>
              </a:extLst>
            </p:cNvPr>
            <p:cNvSpPr/>
            <p:nvPr/>
          </p:nvSpPr>
          <p:spPr>
            <a:xfrm>
              <a:off x="4927522" y="5698120"/>
              <a:ext cx="1360520" cy="545955"/>
            </a:xfrm>
            <a:custGeom>
              <a:avLst/>
              <a:gdLst>
                <a:gd name="connsiteX0" fmla="*/ 1360521 w 1360520"/>
                <a:gd name="connsiteY0" fmla="*/ 0 h 545955"/>
                <a:gd name="connsiteX1" fmla="*/ 1360521 w 1360520"/>
                <a:gd name="connsiteY1" fmla="*/ 545955 h 545955"/>
                <a:gd name="connsiteX2" fmla="*/ 0 w 1360520"/>
                <a:gd name="connsiteY2" fmla="*/ 545955 h 545955"/>
                <a:gd name="connsiteX3" fmla="*/ 0 w 1360520"/>
                <a:gd name="connsiteY3" fmla="*/ 3643 h 545955"/>
                <a:gd name="connsiteX4" fmla="*/ 153010 w 1360520"/>
                <a:gd name="connsiteY4" fmla="*/ 156653 h 545955"/>
                <a:gd name="connsiteX5" fmla="*/ 355809 w 1360520"/>
                <a:gd name="connsiteY5" fmla="*/ 156653 h 545955"/>
                <a:gd name="connsiteX6" fmla="*/ 386403 w 1360520"/>
                <a:gd name="connsiteY6" fmla="*/ 187287 h 545955"/>
                <a:gd name="connsiteX7" fmla="*/ 1013486 w 1360520"/>
                <a:gd name="connsiteY7" fmla="*/ 187287 h 545955"/>
                <a:gd name="connsiteX8" fmla="*/ 1138723 w 1360520"/>
                <a:gd name="connsiteY8" fmla="*/ 62050 h 545955"/>
                <a:gd name="connsiteX9" fmla="*/ 1340816 w 1360520"/>
                <a:gd name="connsiteY9" fmla="*/ 62050 h 545955"/>
                <a:gd name="connsiteX10" fmla="*/ 1340816 w 1360520"/>
                <a:gd name="connsiteY10" fmla="*/ 53471 h 545955"/>
                <a:gd name="connsiteX11" fmla="*/ 1135158 w 1360520"/>
                <a:gd name="connsiteY11" fmla="*/ 53471 h 545955"/>
                <a:gd name="connsiteX12" fmla="*/ 1009961 w 1360520"/>
                <a:gd name="connsiteY12" fmla="*/ 178707 h 545955"/>
                <a:gd name="connsiteX13" fmla="*/ 389968 w 1360520"/>
                <a:gd name="connsiteY13" fmla="*/ 178707 h 545955"/>
                <a:gd name="connsiteX14" fmla="*/ 359335 w 1360520"/>
                <a:gd name="connsiteY14" fmla="*/ 148074 h 545955"/>
                <a:gd name="connsiteX15" fmla="*/ 156575 w 1360520"/>
                <a:gd name="connsiteY15" fmla="*/ 148074 h 545955"/>
                <a:gd name="connsiteX16" fmla="*/ 8501 w 1360520"/>
                <a:gd name="connsiteY16" fmla="*/ 0 h 545955"/>
                <a:gd name="connsiteX17" fmla="*/ 316323 w 1360520"/>
                <a:gd name="connsiteY17" fmla="*/ 0 h 545955"/>
                <a:gd name="connsiteX18" fmla="*/ 372262 w 1360520"/>
                <a:gd name="connsiteY18" fmla="*/ 55900 h 545955"/>
                <a:gd name="connsiteX19" fmla="*/ 982970 w 1360520"/>
                <a:gd name="connsiteY19" fmla="*/ 55900 h 545955"/>
                <a:gd name="connsiteX20" fmla="*/ 1038909 w 1360520"/>
                <a:gd name="connsiteY20" fmla="*/ 0 h 545955"/>
                <a:gd name="connsiteX21" fmla="*/ 1360521 w 1360520"/>
                <a:gd name="connsiteY21" fmla="*/ 0 h 54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0520" h="545955">
                  <a:moveTo>
                    <a:pt x="1360521" y="0"/>
                  </a:moveTo>
                  <a:lnTo>
                    <a:pt x="1360521" y="545955"/>
                  </a:lnTo>
                  <a:lnTo>
                    <a:pt x="0" y="545955"/>
                  </a:lnTo>
                  <a:lnTo>
                    <a:pt x="0" y="3643"/>
                  </a:lnTo>
                  <a:lnTo>
                    <a:pt x="153010" y="156653"/>
                  </a:lnTo>
                  <a:lnTo>
                    <a:pt x="355809" y="156653"/>
                  </a:lnTo>
                  <a:lnTo>
                    <a:pt x="386403" y="187287"/>
                  </a:lnTo>
                  <a:lnTo>
                    <a:pt x="1013486" y="187287"/>
                  </a:lnTo>
                  <a:lnTo>
                    <a:pt x="1138723" y="62050"/>
                  </a:lnTo>
                  <a:lnTo>
                    <a:pt x="1340816" y="62050"/>
                  </a:lnTo>
                  <a:lnTo>
                    <a:pt x="1340816" y="53471"/>
                  </a:lnTo>
                  <a:lnTo>
                    <a:pt x="1135158" y="53471"/>
                  </a:lnTo>
                  <a:lnTo>
                    <a:pt x="1009961" y="178707"/>
                  </a:lnTo>
                  <a:lnTo>
                    <a:pt x="389968" y="178707"/>
                  </a:lnTo>
                  <a:lnTo>
                    <a:pt x="359335" y="148074"/>
                  </a:lnTo>
                  <a:lnTo>
                    <a:pt x="156575" y="148074"/>
                  </a:lnTo>
                  <a:lnTo>
                    <a:pt x="8501" y="0"/>
                  </a:lnTo>
                  <a:lnTo>
                    <a:pt x="316323" y="0"/>
                  </a:lnTo>
                  <a:lnTo>
                    <a:pt x="372262" y="55900"/>
                  </a:lnTo>
                  <a:lnTo>
                    <a:pt x="982970" y="55900"/>
                  </a:lnTo>
                  <a:lnTo>
                    <a:pt x="1038909" y="0"/>
                  </a:lnTo>
                  <a:lnTo>
                    <a:pt x="1360521" y="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9" name="Graphic 4">
              <a:extLst>
                <a:ext uri="{FF2B5EF4-FFF2-40B4-BE49-F238E27FC236}">
                  <a16:creationId xmlns:a16="http://schemas.microsoft.com/office/drawing/2014/main" id="{D41B8C7C-D670-2EA6-79A9-B5BBD594DBB7}"/>
                </a:ext>
              </a:extLst>
            </p:cNvPr>
            <p:cNvGrpSpPr/>
            <p:nvPr/>
          </p:nvGrpSpPr>
          <p:grpSpPr>
            <a:xfrm>
              <a:off x="4876910" y="5659065"/>
              <a:ext cx="1453243" cy="619013"/>
              <a:chOff x="4876910" y="5659065"/>
              <a:chExt cx="1453243" cy="619013"/>
            </a:xfrm>
            <a:grp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4F378BD-2FE9-29FB-A1CB-1D97BCCFD2CA}"/>
                  </a:ext>
                </a:extLst>
              </p:cNvPr>
              <p:cNvSpPr/>
              <p:nvPr/>
            </p:nvSpPr>
            <p:spPr>
              <a:xfrm>
                <a:off x="4889054" y="5659065"/>
                <a:ext cx="1428524" cy="133266"/>
              </a:xfrm>
              <a:custGeom>
                <a:avLst/>
                <a:gdLst>
                  <a:gd name="connsiteX0" fmla="*/ 4074 w 1428524"/>
                  <a:gd name="connsiteY0" fmla="*/ 133267 h 133266"/>
                  <a:gd name="connsiteX1" fmla="*/ 0 w 1428524"/>
                  <a:gd name="connsiteY1" fmla="*/ 133267 h 133266"/>
                  <a:gd name="connsiteX2" fmla="*/ 0 w 1428524"/>
                  <a:gd name="connsiteY2" fmla="*/ 0 h 133266"/>
                  <a:gd name="connsiteX3" fmla="*/ 1428525 w 1428524"/>
                  <a:gd name="connsiteY3" fmla="*/ 0 h 133266"/>
                  <a:gd name="connsiteX4" fmla="*/ 1428525 w 1428524"/>
                  <a:gd name="connsiteY4" fmla="*/ 34982 h 133266"/>
                  <a:gd name="connsiteX5" fmla="*/ 1424451 w 1428524"/>
                  <a:gd name="connsiteY5" fmla="*/ 34982 h 133266"/>
                  <a:gd name="connsiteX6" fmla="*/ 1424451 w 1428524"/>
                  <a:gd name="connsiteY6" fmla="*/ 4074 h 133266"/>
                  <a:gd name="connsiteX7" fmla="*/ 4074 w 1428524"/>
                  <a:gd name="connsiteY7" fmla="*/ 4074 h 133266"/>
                  <a:gd name="connsiteX8" fmla="*/ 4074 w 1428524"/>
                  <a:gd name="connsiteY8" fmla="*/ 133267 h 13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524" h="133266">
                    <a:moveTo>
                      <a:pt x="4074" y="133267"/>
                    </a:moveTo>
                    <a:lnTo>
                      <a:pt x="0" y="133267"/>
                    </a:lnTo>
                    <a:lnTo>
                      <a:pt x="0" y="0"/>
                    </a:lnTo>
                    <a:lnTo>
                      <a:pt x="1428525" y="0"/>
                    </a:lnTo>
                    <a:lnTo>
                      <a:pt x="1428525" y="34982"/>
                    </a:lnTo>
                    <a:lnTo>
                      <a:pt x="1424451" y="34982"/>
                    </a:lnTo>
                    <a:lnTo>
                      <a:pt x="1424451" y="4074"/>
                    </a:lnTo>
                    <a:lnTo>
                      <a:pt x="4074" y="4074"/>
                    </a:lnTo>
                    <a:lnTo>
                      <a:pt x="4074" y="133267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1BB3589-BC9D-ED54-6F19-966B06DD125B}"/>
                  </a:ext>
                </a:extLst>
              </p:cNvPr>
              <p:cNvSpPr/>
              <p:nvPr/>
            </p:nvSpPr>
            <p:spPr>
              <a:xfrm>
                <a:off x="4889054" y="5769964"/>
                <a:ext cx="1428524" cy="508114"/>
              </a:xfrm>
              <a:custGeom>
                <a:avLst/>
                <a:gdLst>
                  <a:gd name="connsiteX0" fmla="*/ 1428525 w 1428524"/>
                  <a:gd name="connsiteY0" fmla="*/ 508114 h 508114"/>
                  <a:gd name="connsiteX1" fmla="*/ 0 w 1428524"/>
                  <a:gd name="connsiteY1" fmla="*/ 508114 h 508114"/>
                  <a:gd name="connsiteX2" fmla="*/ 0 w 1428524"/>
                  <a:gd name="connsiteY2" fmla="*/ 98364 h 508114"/>
                  <a:gd name="connsiteX3" fmla="*/ 4074 w 1428524"/>
                  <a:gd name="connsiteY3" fmla="*/ 98364 h 508114"/>
                  <a:gd name="connsiteX4" fmla="*/ 4074 w 1428524"/>
                  <a:gd name="connsiteY4" fmla="*/ 504040 h 508114"/>
                  <a:gd name="connsiteX5" fmla="*/ 1424451 w 1428524"/>
                  <a:gd name="connsiteY5" fmla="*/ 504040 h 508114"/>
                  <a:gd name="connsiteX6" fmla="*/ 1424451 w 1428524"/>
                  <a:gd name="connsiteY6" fmla="*/ 0 h 508114"/>
                  <a:gd name="connsiteX7" fmla="*/ 1428525 w 1428524"/>
                  <a:gd name="connsiteY7" fmla="*/ 0 h 508114"/>
                  <a:gd name="connsiteX8" fmla="*/ 1428525 w 1428524"/>
                  <a:gd name="connsiteY8" fmla="*/ 508114 h 50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524" h="508114">
                    <a:moveTo>
                      <a:pt x="1428525" y="508114"/>
                    </a:moveTo>
                    <a:lnTo>
                      <a:pt x="0" y="508114"/>
                    </a:lnTo>
                    <a:lnTo>
                      <a:pt x="0" y="98364"/>
                    </a:lnTo>
                    <a:lnTo>
                      <a:pt x="4074" y="98364"/>
                    </a:lnTo>
                    <a:lnTo>
                      <a:pt x="4074" y="504040"/>
                    </a:lnTo>
                    <a:lnTo>
                      <a:pt x="1424451" y="504040"/>
                    </a:lnTo>
                    <a:lnTo>
                      <a:pt x="1424451" y="0"/>
                    </a:lnTo>
                    <a:lnTo>
                      <a:pt x="1428525" y="0"/>
                    </a:lnTo>
                    <a:lnTo>
                      <a:pt x="1428525" y="508114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2" name="Graphic 4">
                <a:extLst>
                  <a:ext uri="{FF2B5EF4-FFF2-40B4-BE49-F238E27FC236}">
                    <a16:creationId xmlns:a16="http://schemas.microsoft.com/office/drawing/2014/main" id="{889991F5-1DC0-FB0C-323C-87904FC2EEEF}"/>
                  </a:ext>
                </a:extLst>
              </p:cNvPr>
              <p:cNvGrpSpPr/>
              <p:nvPr/>
            </p:nvGrpSpPr>
            <p:grpSpPr>
              <a:xfrm>
                <a:off x="6303192" y="5678458"/>
                <a:ext cx="26134" cy="103414"/>
                <a:chOff x="6303192" y="5678458"/>
                <a:chExt cx="26134" cy="103414"/>
              </a:xfrm>
              <a:grpFill/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543F5022-1B24-E162-B0D0-D8A70CBA17F3}"/>
                    </a:ext>
                  </a:extLst>
                </p:cNvPr>
                <p:cNvSpPr/>
                <p:nvPr/>
              </p:nvSpPr>
              <p:spPr>
                <a:xfrm rot="-2702400">
                  <a:off x="6299806" y="5689502"/>
                  <a:ext cx="32905" cy="4074"/>
                </a:xfrm>
                <a:custGeom>
                  <a:avLst/>
                  <a:gdLst>
                    <a:gd name="connsiteX0" fmla="*/ 0 w 32905"/>
                    <a:gd name="connsiteY0" fmla="*/ 0 h 4074"/>
                    <a:gd name="connsiteX1" fmla="*/ 32905 w 32905"/>
                    <a:gd name="connsiteY1" fmla="*/ 0 h 4074"/>
                    <a:gd name="connsiteX2" fmla="*/ 32905 w 32905"/>
                    <a:gd name="connsiteY2" fmla="*/ 4074 h 4074"/>
                    <a:gd name="connsiteX3" fmla="*/ 0 w 32905"/>
                    <a:gd name="connsiteY3" fmla="*/ 4074 h 4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905" h="4074">
                      <a:moveTo>
                        <a:pt x="0" y="0"/>
                      </a:moveTo>
                      <a:lnTo>
                        <a:pt x="32905" y="0"/>
                      </a:lnTo>
                      <a:lnTo>
                        <a:pt x="32905" y="4074"/>
                      </a:lnTo>
                      <a:lnTo>
                        <a:pt x="0" y="4074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0A9321E-633E-305F-412E-14DF54C74523}"/>
                    </a:ext>
                  </a:extLst>
                </p:cNvPr>
                <p:cNvSpPr/>
                <p:nvPr/>
              </p:nvSpPr>
              <p:spPr>
                <a:xfrm>
                  <a:off x="6303242" y="5760171"/>
                  <a:ext cx="24483" cy="21701"/>
                </a:xfrm>
                <a:custGeom>
                  <a:avLst/>
                  <a:gdLst>
                    <a:gd name="connsiteX0" fmla="*/ 24483 w 24483"/>
                    <a:gd name="connsiteY0" fmla="*/ 117 h 21701"/>
                    <a:gd name="connsiteX1" fmla="*/ 18450 w 24483"/>
                    <a:gd name="connsiteY1" fmla="*/ 6150 h 21701"/>
                    <a:gd name="connsiteX2" fmla="*/ 14337 w 24483"/>
                    <a:gd name="connsiteY2" fmla="*/ 10224 h 21701"/>
                    <a:gd name="connsiteX3" fmla="*/ 10263 w 24483"/>
                    <a:gd name="connsiteY3" fmla="*/ 14298 h 21701"/>
                    <a:gd name="connsiteX4" fmla="*/ 2860 w 24483"/>
                    <a:gd name="connsiteY4" fmla="*/ 21702 h 21701"/>
                    <a:gd name="connsiteX5" fmla="*/ 0 w 24483"/>
                    <a:gd name="connsiteY5" fmla="*/ 18803 h 21701"/>
                    <a:gd name="connsiteX6" fmla="*/ 18842 w 24483"/>
                    <a:gd name="connsiteY6" fmla="*/ 0 h 21701"/>
                    <a:gd name="connsiteX7" fmla="*/ 24366 w 24483"/>
                    <a:gd name="connsiteY7" fmla="*/ 0 h 21701"/>
                    <a:gd name="connsiteX8" fmla="*/ 24483 w 24483"/>
                    <a:gd name="connsiteY8" fmla="*/ 117 h 21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483" h="21701">
                      <a:moveTo>
                        <a:pt x="24483" y="117"/>
                      </a:moveTo>
                      <a:lnTo>
                        <a:pt x="18450" y="6150"/>
                      </a:lnTo>
                      <a:lnTo>
                        <a:pt x="14337" y="10224"/>
                      </a:lnTo>
                      <a:lnTo>
                        <a:pt x="10263" y="14298"/>
                      </a:lnTo>
                      <a:lnTo>
                        <a:pt x="2860" y="21702"/>
                      </a:lnTo>
                      <a:lnTo>
                        <a:pt x="0" y="18803"/>
                      </a:lnTo>
                      <a:lnTo>
                        <a:pt x="18842" y="0"/>
                      </a:lnTo>
                      <a:lnTo>
                        <a:pt x="24366" y="0"/>
                      </a:lnTo>
                      <a:lnTo>
                        <a:pt x="24483" y="117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" name="Graphic 4">
                <a:extLst>
                  <a:ext uri="{FF2B5EF4-FFF2-40B4-BE49-F238E27FC236}">
                    <a16:creationId xmlns:a16="http://schemas.microsoft.com/office/drawing/2014/main" id="{005FA8F0-32A0-D3E3-4593-9533E050DEA9}"/>
                  </a:ext>
                </a:extLst>
              </p:cNvPr>
              <p:cNvGrpSpPr/>
              <p:nvPr/>
            </p:nvGrpSpPr>
            <p:grpSpPr>
              <a:xfrm>
                <a:off x="4877795" y="5778885"/>
                <a:ext cx="26423" cy="103993"/>
                <a:chOff x="4877795" y="5778885"/>
                <a:chExt cx="26423" cy="103993"/>
              </a:xfrm>
              <a:grpFill/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60930429-00A9-B74F-8046-BCA4CF1B1926}"/>
                    </a:ext>
                  </a:extLst>
                </p:cNvPr>
                <p:cNvSpPr/>
                <p:nvPr/>
              </p:nvSpPr>
              <p:spPr>
                <a:xfrm rot="-2703600">
                  <a:off x="4874703" y="5789933"/>
                  <a:ext cx="32905" cy="4074"/>
                </a:xfrm>
                <a:custGeom>
                  <a:avLst/>
                  <a:gdLst>
                    <a:gd name="connsiteX0" fmla="*/ 0 w 32905"/>
                    <a:gd name="connsiteY0" fmla="*/ 0 h 4074"/>
                    <a:gd name="connsiteX1" fmla="*/ 32905 w 32905"/>
                    <a:gd name="connsiteY1" fmla="*/ 0 h 4074"/>
                    <a:gd name="connsiteX2" fmla="*/ 32905 w 32905"/>
                    <a:gd name="connsiteY2" fmla="*/ 4074 h 4074"/>
                    <a:gd name="connsiteX3" fmla="*/ 0 w 32905"/>
                    <a:gd name="connsiteY3" fmla="*/ 4074 h 4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905" h="4074">
                      <a:moveTo>
                        <a:pt x="0" y="0"/>
                      </a:moveTo>
                      <a:lnTo>
                        <a:pt x="32905" y="0"/>
                      </a:lnTo>
                      <a:lnTo>
                        <a:pt x="32905" y="4074"/>
                      </a:lnTo>
                      <a:lnTo>
                        <a:pt x="0" y="4074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ABF12F2-141A-0809-4464-9C4F45CD7C04}"/>
                    </a:ext>
                  </a:extLst>
                </p:cNvPr>
                <p:cNvSpPr/>
                <p:nvPr/>
              </p:nvSpPr>
              <p:spPr>
                <a:xfrm rot="-2703000">
                  <a:off x="4874408" y="5867759"/>
                  <a:ext cx="32905" cy="4074"/>
                </a:xfrm>
                <a:custGeom>
                  <a:avLst/>
                  <a:gdLst>
                    <a:gd name="connsiteX0" fmla="*/ 0 w 32905"/>
                    <a:gd name="connsiteY0" fmla="*/ 0 h 4074"/>
                    <a:gd name="connsiteX1" fmla="*/ 32905 w 32905"/>
                    <a:gd name="connsiteY1" fmla="*/ 0 h 4074"/>
                    <a:gd name="connsiteX2" fmla="*/ 32905 w 32905"/>
                    <a:gd name="connsiteY2" fmla="*/ 4074 h 4074"/>
                    <a:gd name="connsiteX3" fmla="*/ 0 w 32905"/>
                    <a:gd name="connsiteY3" fmla="*/ 4074 h 4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905" h="4074">
                      <a:moveTo>
                        <a:pt x="0" y="0"/>
                      </a:moveTo>
                      <a:lnTo>
                        <a:pt x="32905" y="0"/>
                      </a:lnTo>
                      <a:lnTo>
                        <a:pt x="32905" y="4074"/>
                      </a:lnTo>
                      <a:lnTo>
                        <a:pt x="0" y="4074"/>
                      </a:lnTo>
                      <a:close/>
                    </a:path>
                  </a:pathLst>
                </a:custGeom>
                <a:grpFill/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9C40E6-3FA8-B27B-FB50-C052E0855719}"/>
                  </a:ext>
                </a:extLst>
              </p:cNvPr>
              <p:cNvSpPr/>
              <p:nvPr/>
            </p:nvSpPr>
            <p:spPr>
              <a:xfrm>
                <a:off x="4891091" y="6196559"/>
                <a:ext cx="223717" cy="79677"/>
              </a:xfrm>
              <a:custGeom>
                <a:avLst/>
                <a:gdLst>
                  <a:gd name="connsiteX0" fmla="*/ 0 w 223717"/>
                  <a:gd name="connsiteY0" fmla="*/ 0 h 79677"/>
                  <a:gd name="connsiteX1" fmla="*/ 64322 w 223717"/>
                  <a:gd name="connsiteY1" fmla="*/ 64322 h 79677"/>
                  <a:gd name="connsiteX2" fmla="*/ 208362 w 223717"/>
                  <a:gd name="connsiteY2" fmla="*/ 64322 h 79677"/>
                  <a:gd name="connsiteX3" fmla="*/ 223718 w 223717"/>
                  <a:gd name="connsiteY3" fmla="*/ 79678 h 79677"/>
                  <a:gd name="connsiteX4" fmla="*/ 0 w 223717"/>
                  <a:gd name="connsiteY4" fmla="*/ 79678 h 79677"/>
                  <a:gd name="connsiteX5" fmla="*/ 0 w 223717"/>
                  <a:gd name="connsiteY5" fmla="*/ 0 h 7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3717" h="79677">
                    <a:moveTo>
                      <a:pt x="0" y="0"/>
                    </a:moveTo>
                    <a:lnTo>
                      <a:pt x="64322" y="64322"/>
                    </a:lnTo>
                    <a:lnTo>
                      <a:pt x="208362" y="64322"/>
                    </a:lnTo>
                    <a:lnTo>
                      <a:pt x="223718" y="79678"/>
                    </a:lnTo>
                    <a:lnTo>
                      <a:pt x="0" y="7967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9FC401E-148A-46F7-5C34-83C1F0B02B8E}"/>
                  </a:ext>
                </a:extLst>
              </p:cNvPr>
              <p:cNvSpPr/>
              <p:nvPr/>
            </p:nvSpPr>
            <p:spPr>
              <a:xfrm>
                <a:off x="6092608" y="6196559"/>
                <a:ext cx="223717" cy="79677"/>
              </a:xfrm>
              <a:custGeom>
                <a:avLst/>
                <a:gdLst>
                  <a:gd name="connsiteX0" fmla="*/ 223717 w 223717"/>
                  <a:gd name="connsiteY0" fmla="*/ 0 h 79677"/>
                  <a:gd name="connsiteX1" fmla="*/ 159395 w 223717"/>
                  <a:gd name="connsiteY1" fmla="*/ 64322 h 79677"/>
                  <a:gd name="connsiteX2" fmla="*/ 15356 w 223717"/>
                  <a:gd name="connsiteY2" fmla="*/ 64322 h 79677"/>
                  <a:gd name="connsiteX3" fmla="*/ 0 w 223717"/>
                  <a:gd name="connsiteY3" fmla="*/ 79678 h 79677"/>
                  <a:gd name="connsiteX4" fmla="*/ 223717 w 223717"/>
                  <a:gd name="connsiteY4" fmla="*/ 79678 h 79677"/>
                  <a:gd name="connsiteX5" fmla="*/ 223717 w 223717"/>
                  <a:gd name="connsiteY5" fmla="*/ 0 h 79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3717" h="79677">
                    <a:moveTo>
                      <a:pt x="223717" y="0"/>
                    </a:moveTo>
                    <a:lnTo>
                      <a:pt x="159395" y="64322"/>
                    </a:lnTo>
                    <a:lnTo>
                      <a:pt x="15356" y="64322"/>
                    </a:lnTo>
                    <a:lnTo>
                      <a:pt x="0" y="79678"/>
                    </a:lnTo>
                    <a:lnTo>
                      <a:pt x="223717" y="79678"/>
                    </a:lnTo>
                    <a:lnTo>
                      <a:pt x="223717" y="0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223D403-CC27-D1C5-794F-3495DED4B811}"/>
                  </a:ext>
                </a:extLst>
              </p:cNvPr>
              <p:cNvSpPr/>
              <p:nvPr/>
            </p:nvSpPr>
            <p:spPr>
              <a:xfrm>
                <a:off x="4906800" y="5677672"/>
                <a:ext cx="1393151" cy="89157"/>
              </a:xfrm>
              <a:custGeom>
                <a:avLst/>
                <a:gdLst>
                  <a:gd name="connsiteX0" fmla="*/ 4074 w 1393151"/>
                  <a:gd name="connsiteY0" fmla="*/ 89158 h 89157"/>
                  <a:gd name="connsiteX1" fmla="*/ 0 w 1393151"/>
                  <a:gd name="connsiteY1" fmla="*/ 89158 h 89157"/>
                  <a:gd name="connsiteX2" fmla="*/ 0 w 1393151"/>
                  <a:gd name="connsiteY2" fmla="*/ 0 h 89157"/>
                  <a:gd name="connsiteX3" fmla="*/ 1393152 w 1393151"/>
                  <a:gd name="connsiteY3" fmla="*/ 0 h 89157"/>
                  <a:gd name="connsiteX4" fmla="*/ 1393152 w 1393151"/>
                  <a:gd name="connsiteY4" fmla="*/ 18490 h 89157"/>
                  <a:gd name="connsiteX5" fmla="*/ 1389078 w 1393151"/>
                  <a:gd name="connsiteY5" fmla="*/ 18490 h 89157"/>
                  <a:gd name="connsiteX6" fmla="*/ 1389078 w 1393151"/>
                  <a:gd name="connsiteY6" fmla="*/ 4074 h 89157"/>
                  <a:gd name="connsiteX7" fmla="*/ 4074 w 1393151"/>
                  <a:gd name="connsiteY7" fmla="*/ 4074 h 89157"/>
                  <a:gd name="connsiteX8" fmla="*/ 4074 w 1393151"/>
                  <a:gd name="connsiteY8" fmla="*/ 89158 h 89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3151" h="89157">
                    <a:moveTo>
                      <a:pt x="4074" y="89158"/>
                    </a:moveTo>
                    <a:lnTo>
                      <a:pt x="0" y="89158"/>
                    </a:lnTo>
                    <a:lnTo>
                      <a:pt x="0" y="0"/>
                    </a:lnTo>
                    <a:lnTo>
                      <a:pt x="1393152" y="0"/>
                    </a:lnTo>
                    <a:lnTo>
                      <a:pt x="1393152" y="18490"/>
                    </a:lnTo>
                    <a:lnTo>
                      <a:pt x="1389078" y="18490"/>
                    </a:lnTo>
                    <a:lnTo>
                      <a:pt x="1389078" y="4074"/>
                    </a:lnTo>
                    <a:lnTo>
                      <a:pt x="4074" y="4074"/>
                    </a:lnTo>
                    <a:lnTo>
                      <a:pt x="4074" y="89158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CF51F4B-A9BF-8CCD-B424-720B74095AD9}"/>
                  </a:ext>
                </a:extLst>
              </p:cNvPr>
              <p:cNvSpPr/>
              <p:nvPr/>
            </p:nvSpPr>
            <p:spPr>
              <a:xfrm>
                <a:off x="4904763" y="5675635"/>
                <a:ext cx="105806" cy="44970"/>
              </a:xfrm>
              <a:custGeom>
                <a:avLst/>
                <a:gdLst>
                  <a:gd name="connsiteX0" fmla="*/ 8148 w 105806"/>
                  <a:gd name="connsiteY0" fmla="*/ 44971 h 44970"/>
                  <a:gd name="connsiteX1" fmla="*/ 0 w 105806"/>
                  <a:gd name="connsiteY1" fmla="*/ 44971 h 44970"/>
                  <a:gd name="connsiteX2" fmla="*/ 0 w 105806"/>
                  <a:gd name="connsiteY2" fmla="*/ 0 h 44970"/>
                  <a:gd name="connsiteX3" fmla="*/ 105807 w 105806"/>
                  <a:gd name="connsiteY3" fmla="*/ 0 h 44970"/>
                  <a:gd name="connsiteX4" fmla="*/ 105807 w 105806"/>
                  <a:gd name="connsiteY4" fmla="*/ 8148 h 44970"/>
                  <a:gd name="connsiteX5" fmla="*/ 8148 w 105806"/>
                  <a:gd name="connsiteY5" fmla="*/ 8148 h 44970"/>
                  <a:gd name="connsiteX6" fmla="*/ 8148 w 105806"/>
                  <a:gd name="connsiteY6" fmla="*/ 44971 h 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06" h="44970">
                    <a:moveTo>
                      <a:pt x="8148" y="44971"/>
                    </a:moveTo>
                    <a:lnTo>
                      <a:pt x="0" y="44971"/>
                    </a:lnTo>
                    <a:lnTo>
                      <a:pt x="0" y="0"/>
                    </a:lnTo>
                    <a:lnTo>
                      <a:pt x="105807" y="0"/>
                    </a:lnTo>
                    <a:lnTo>
                      <a:pt x="105807" y="8148"/>
                    </a:lnTo>
                    <a:lnTo>
                      <a:pt x="8148" y="8148"/>
                    </a:lnTo>
                    <a:lnTo>
                      <a:pt x="8148" y="44971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7793694-81B1-E578-8395-8B036CD994B8}"/>
                  </a:ext>
                </a:extLst>
              </p:cNvPr>
              <p:cNvSpPr/>
              <p:nvPr/>
            </p:nvSpPr>
            <p:spPr>
              <a:xfrm>
                <a:off x="6315973" y="5763422"/>
                <a:ext cx="14180" cy="310133"/>
              </a:xfrm>
              <a:custGeom>
                <a:avLst/>
                <a:gdLst>
                  <a:gd name="connsiteX0" fmla="*/ 5719 w 14180"/>
                  <a:gd name="connsiteY0" fmla="*/ 0 h 310133"/>
                  <a:gd name="connsiteX1" fmla="*/ 5719 w 14180"/>
                  <a:gd name="connsiteY1" fmla="*/ 138398 h 310133"/>
                  <a:gd name="connsiteX2" fmla="*/ 14181 w 14180"/>
                  <a:gd name="connsiteY2" fmla="*/ 235979 h 310133"/>
                  <a:gd name="connsiteX3" fmla="*/ 14181 w 14180"/>
                  <a:gd name="connsiteY3" fmla="*/ 295953 h 310133"/>
                  <a:gd name="connsiteX4" fmla="*/ 0 w 14180"/>
                  <a:gd name="connsiteY4" fmla="*/ 310134 h 310133"/>
                  <a:gd name="connsiteX5" fmla="*/ 0 w 14180"/>
                  <a:gd name="connsiteY5" fmla="*/ 8501 h 310133"/>
                  <a:gd name="connsiteX6" fmla="*/ 5719 w 14180"/>
                  <a:gd name="connsiteY6" fmla="*/ 0 h 31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80" h="310133">
                    <a:moveTo>
                      <a:pt x="5719" y="0"/>
                    </a:moveTo>
                    <a:lnTo>
                      <a:pt x="5719" y="138398"/>
                    </a:lnTo>
                    <a:lnTo>
                      <a:pt x="14181" y="235979"/>
                    </a:lnTo>
                    <a:lnTo>
                      <a:pt x="14181" y="295953"/>
                    </a:lnTo>
                    <a:lnTo>
                      <a:pt x="0" y="310134"/>
                    </a:lnTo>
                    <a:lnTo>
                      <a:pt x="0" y="8501"/>
                    </a:lnTo>
                    <a:lnTo>
                      <a:pt x="5719" y="0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C120698-4996-E7ED-C7B7-86E6189E4310}"/>
                  </a:ext>
                </a:extLst>
              </p:cNvPr>
              <p:cNvSpPr/>
              <p:nvPr/>
            </p:nvSpPr>
            <p:spPr>
              <a:xfrm>
                <a:off x="4876910" y="5873498"/>
                <a:ext cx="14180" cy="311543"/>
              </a:xfrm>
              <a:custGeom>
                <a:avLst/>
                <a:gdLst>
                  <a:gd name="connsiteX0" fmla="*/ 8461 w 14180"/>
                  <a:gd name="connsiteY0" fmla="*/ 1410 h 311543"/>
                  <a:gd name="connsiteX1" fmla="*/ 8461 w 14180"/>
                  <a:gd name="connsiteY1" fmla="*/ 228889 h 311543"/>
                  <a:gd name="connsiteX2" fmla="*/ 0 w 14180"/>
                  <a:gd name="connsiteY2" fmla="*/ 237389 h 311543"/>
                  <a:gd name="connsiteX3" fmla="*/ 0 w 14180"/>
                  <a:gd name="connsiteY3" fmla="*/ 297324 h 311543"/>
                  <a:gd name="connsiteX4" fmla="*/ 14181 w 14180"/>
                  <a:gd name="connsiteY4" fmla="*/ 311544 h 311543"/>
                  <a:gd name="connsiteX5" fmla="*/ 14181 w 14180"/>
                  <a:gd name="connsiteY5" fmla="*/ 0 h 311543"/>
                  <a:gd name="connsiteX6" fmla="*/ 8461 w 14180"/>
                  <a:gd name="connsiteY6" fmla="*/ 1410 h 31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80" h="311543">
                    <a:moveTo>
                      <a:pt x="8461" y="1410"/>
                    </a:moveTo>
                    <a:lnTo>
                      <a:pt x="8461" y="228889"/>
                    </a:lnTo>
                    <a:lnTo>
                      <a:pt x="0" y="237389"/>
                    </a:lnTo>
                    <a:lnTo>
                      <a:pt x="0" y="297324"/>
                    </a:lnTo>
                    <a:lnTo>
                      <a:pt x="14181" y="311544"/>
                    </a:lnTo>
                    <a:lnTo>
                      <a:pt x="14181" y="0"/>
                    </a:lnTo>
                    <a:lnTo>
                      <a:pt x="8461" y="1410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C82A399-6701-4C5A-ACBA-94F0E9525926}"/>
              </a:ext>
            </a:extLst>
          </p:cNvPr>
          <p:cNvSpPr/>
          <p:nvPr/>
        </p:nvSpPr>
        <p:spPr>
          <a:xfrm>
            <a:off x="857076" y="5263205"/>
            <a:ext cx="11303377" cy="1594795"/>
          </a:xfrm>
          <a:custGeom>
            <a:avLst/>
            <a:gdLst>
              <a:gd name="connsiteX0" fmla="*/ 1924613 w 1979337"/>
              <a:gd name="connsiteY0" fmla="*/ 124688 h 279265"/>
              <a:gd name="connsiteX1" fmla="*/ 1979338 w 1979337"/>
              <a:gd name="connsiteY1" fmla="*/ 124688 h 279265"/>
              <a:gd name="connsiteX2" fmla="*/ 1824761 w 1979337"/>
              <a:gd name="connsiteY2" fmla="*/ 279265 h 279265"/>
              <a:gd name="connsiteX3" fmla="*/ 1104407 w 1979337"/>
              <a:gd name="connsiteY3" fmla="*/ 279265 h 279265"/>
              <a:gd name="connsiteX4" fmla="*/ 1024729 w 1979337"/>
              <a:gd name="connsiteY4" fmla="*/ 199626 h 279265"/>
              <a:gd name="connsiteX5" fmla="*/ 88531 w 1979337"/>
              <a:gd name="connsiteY5" fmla="*/ 199626 h 279265"/>
              <a:gd name="connsiteX6" fmla="*/ 46303 w 1979337"/>
              <a:gd name="connsiteY6" fmla="*/ 241816 h 279265"/>
              <a:gd name="connsiteX7" fmla="*/ 0 w 1979337"/>
              <a:gd name="connsiteY7" fmla="*/ 241816 h 279265"/>
              <a:gd name="connsiteX8" fmla="*/ 0 w 1979337"/>
              <a:gd name="connsiteY8" fmla="*/ 44501 h 279265"/>
              <a:gd name="connsiteX9" fmla="*/ 29537 w 1979337"/>
              <a:gd name="connsiteY9" fmla="*/ 14964 h 279265"/>
              <a:gd name="connsiteX10" fmla="*/ 34472 w 1979337"/>
              <a:gd name="connsiteY10" fmla="*/ 10616 h 279265"/>
              <a:gd name="connsiteX11" fmla="*/ 46655 w 1979337"/>
              <a:gd name="connsiteY11" fmla="*/ 0 h 279265"/>
              <a:gd name="connsiteX12" fmla="*/ 46655 w 1979337"/>
              <a:gd name="connsiteY12" fmla="*/ 175339 h 279265"/>
              <a:gd name="connsiteX13" fmla="*/ 1500956 w 1979337"/>
              <a:gd name="connsiteY13" fmla="*/ 175339 h 279265"/>
              <a:gd name="connsiteX14" fmla="*/ 1547611 w 1979337"/>
              <a:gd name="connsiteY14" fmla="*/ 221994 h 279265"/>
              <a:gd name="connsiteX15" fmla="*/ 1827268 w 1979337"/>
              <a:gd name="connsiteY15" fmla="*/ 221994 h 279265"/>
              <a:gd name="connsiteX16" fmla="*/ 1924613 w 1979337"/>
              <a:gd name="connsiteY16" fmla="*/ 124688 h 2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79337" h="279265">
                <a:moveTo>
                  <a:pt x="1924613" y="124688"/>
                </a:moveTo>
                <a:lnTo>
                  <a:pt x="1979338" y="124688"/>
                </a:lnTo>
                <a:lnTo>
                  <a:pt x="1824761" y="279265"/>
                </a:lnTo>
                <a:lnTo>
                  <a:pt x="1104407" y="279265"/>
                </a:lnTo>
                <a:lnTo>
                  <a:pt x="1024729" y="199626"/>
                </a:lnTo>
                <a:lnTo>
                  <a:pt x="88531" y="199626"/>
                </a:lnTo>
                <a:lnTo>
                  <a:pt x="46303" y="241816"/>
                </a:lnTo>
                <a:lnTo>
                  <a:pt x="0" y="241816"/>
                </a:lnTo>
                <a:lnTo>
                  <a:pt x="0" y="44501"/>
                </a:lnTo>
                <a:lnTo>
                  <a:pt x="29537" y="14964"/>
                </a:lnTo>
                <a:lnTo>
                  <a:pt x="34472" y="10616"/>
                </a:lnTo>
                <a:lnTo>
                  <a:pt x="46655" y="0"/>
                </a:lnTo>
                <a:lnTo>
                  <a:pt x="46655" y="175339"/>
                </a:lnTo>
                <a:lnTo>
                  <a:pt x="1500956" y="175339"/>
                </a:lnTo>
                <a:lnTo>
                  <a:pt x="1547611" y="221994"/>
                </a:lnTo>
                <a:lnTo>
                  <a:pt x="1827268" y="221994"/>
                </a:lnTo>
                <a:lnTo>
                  <a:pt x="1924613" y="124688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0C38B00A-2944-F776-1C70-B002AAC75CBF}"/>
              </a:ext>
            </a:extLst>
          </p:cNvPr>
          <p:cNvSpPr/>
          <p:nvPr/>
        </p:nvSpPr>
        <p:spPr>
          <a:xfrm>
            <a:off x="9000175" y="2905353"/>
            <a:ext cx="3191824" cy="3576598"/>
          </a:xfrm>
          <a:custGeom>
            <a:avLst/>
            <a:gdLst>
              <a:gd name="connsiteX0" fmla="*/ 19704 w 558921"/>
              <a:gd name="connsiteY0" fmla="*/ 47204 h 626299"/>
              <a:gd name="connsiteX1" fmla="*/ 19704 w 558921"/>
              <a:gd name="connsiteY1" fmla="*/ 55783 h 626299"/>
              <a:gd name="connsiteX2" fmla="*/ 59269 w 558921"/>
              <a:gd name="connsiteY2" fmla="*/ 55783 h 626299"/>
              <a:gd name="connsiteX3" fmla="*/ 59386 w 558921"/>
              <a:gd name="connsiteY3" fmla="*/ 55900 h 626299"/>
              <a:gd name="connsiteX4" fmla="*/ 263400 w 558921"/>
              <a:gd name="connsiteY4" fmla="*/ 259914 h 626299"/>
              <a:gd name="connsiteX5" fmla="*/ 558922 w 558921"/>
              <a:gd name="connsiteY5" fmla="*/ 259914 h 626299"/>
              <a:gd name="connsiteX6" fmla="*/ 558922 w 558921"/>
              <a:gd name="connsiteY6" fmla="*/ 528993 h 626299"/>
              <a:gd name="connsiteX7" fmla="*/ 495109 w 558921"/>
              <a:gd name="connsiteY7" fmla="*/ 528993 h 626299"/>
              <a:gd name="connsiteX8" fmla="*/ 397803 w 558921"/>
              <a:gd name="connsiteY8" fmla="*/ 626300 h 626299"/>
              <a:gd name="connsiteX9" fmla="*/ 125197 w 558921"/>
              <a:gd name="connsiteY9" fmla="*/ 626300 h 626299"/>
              <a:gd name="connsiteX10" fmla="*/ 78385 w 558921"/>
              <a:gd name="connsiteY10" fmla="*/ 579448 h 626299"/>
              <a:gd name="connsiteX11" fmla="*/ 78385 w 558921"/>
              <a:gd name="connsiteY11" fmla="*/ 392671 h 626299"/>
              <a:gd name="connsiteX12" fmla="*/ 96758 w 558921"/>
              <a:gd name="connsiteY12" fmla="*/ 374260 h 626299"/>
              <a:gd name="connsiteX13" fmla="*/ 96758 w 558921"/>
              <a:gd name="connsiteY13" fmla="*/ 196531 h 626299"/>
              <a:gd name="connsiteX14" fmla="*/ 78542 w 558921"/>
              <a:gd name="connsiteY14" fmla="*/ 178316 h 626299"/>
              <a:gd name="connsiteX15" fmla="*/ 53354 w 558921"/>
              <a:gd name="connsiteY15" fmla="*/ 153128 h 626299"/>
              <a:gd name="connsiteX16" fmla="*/ 45167 w 558921"/>
              <a:gd name="connsiteY16" fmla="*/ 144941 h 626299"/>
              <a:gd name="connsiteX17" fmla="*/ 19704 w 558921"/>
              <a:gd name="connsiteY17" fmla="*/ 119478 h 626299"/>
              <a:gd name="connsiteX18" fmla="*/ 0 w 558921"/>
              <a:gd name="connsiteY18" fmla="*/ 99735 h 626299"/>
              <a:gd name="connsiteX19" fmla="*/ 0 w 558921"/>
              <a:gd name="connsiteY19" fmla="*/ 0 h 626299"/>
              <a:gd name="connsiteX20" fmla="*/ 126529 w 558921"/>
              <a:gd name="connsiteY20" fmla="*/ 0 h 626299"/>
              <a:gd name="connsiteX21" fmla="*/ 162921 w 558921"/>
              <a:gd name="connsiteY21" fmla="*/ 36431 h 626299"/>
              <a:gd name="connsiteX22" fmla="*/ 346369 w 558921"/>
              <a:gd name="connsiteY22" fmla="*/ 36431 h 626299"/>
              <a:gd name="connsiteX23" fmla="*/ 558922 w 558921"/>
              <a:gd name="connsiteY23" fmla="*/ 249063 h 626299"/>
              <a:gd name="connsiteX24" fmla="*/ 558922 w 558921"/>
              <a:gd name="connsiteY24" fmla="*/ 251334 h 626299"/>
              <a:gd name="connsiteX25" fmla="*/ 266965 w 558921"/>
              <a:gd name="connsiteY25" fmla="*/ 251334 h 626299"/>
              <a:gd name="connsiteX26" fmla="*/ 62834 w 558921"/>
              <a:gd name="connsiteY26" fmla="*/ 47204 h 626299"/>
              <a:gd name="connsiteX27" fmla="*/ 19704 w 558921"/>
              <a:gd name="connsiteY27" fmla="*/ 47204 h 62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8921" h="626299">
                <a:moveTo>
                  <a:pt x="19704" y="47204"/>
                </a:moveTo>
                <a:lnTo>
                  <a:pt x="19704" y="55783"/>
                </a:lnTo>
                <a:lnTo>
                  <a:pt x="59269" y="55783"/>
                </a:lnTo>
                <a:lnTo>
                  <a:pt x="59386" y="55900"/>
                </a:lnTo>
                <a:lnTo>
                  <a:pt x="263400" y="259914"/>
                </a:lnTo>
                <a:lnTo>
                  <a:pt x="558922" y="259914"/>
                </a:lnTo>
                <a:lnTo>
                  <a:pt x="558922" y="528993"/>
                </a:lnTo>
                <a:lnTo>
                  <a:pt x="495109" y="528993"/>
                </a:lnTo>
                <a:lnTo>
                  <a:pt x="397803" y="626300"/>
                </a:lnTo>
                <a:lnTo>
                  <a:pt x="125197" y="626300"/>
                </a:lnTo>
                <a:lnTo>
                  <a:pt x="78385" y="579448"/>
                </a:lnTo>
                <a:lnTo>
                  <a:pt x="78385" y="392671"/>
                </a:lnTo>
                <a:lnTo>
                  <a:pt x="96758" y="374260"/>
                </a:lnTo>
                <a:lnTo>
                  <a:pt x="96758" y="196531"/>
                </a:lnTo>
                <a:lnTo>
                  <a:pt x="78542" y="178316"/>
                </a:lnTo>
                <a:lnTo>
                  <a:pt x="53354" y="153128"/>
                </a:lnTo>
                <a:lnTo>
                  <a:pt x="45167" y="144941"/>
                </a:lnTo>
                <a:lnTo>
                  <a:pt x="19704" y="119478"/>
                </a:lnTo>
                <a:lnTo>
                  <a:pt x="0" y="99735"/>
                </a:lnTo>
                <a:lnTo>
                  <a:pt x="0" y="0"/>
                </a:lnTo>
                <a:lnTo>
                  <a:pt x="126529" y="0"/>
                </a:lnTo>
                <a:lnTo>
                  <a:pt x="162921" y="36431"/>
                </a:lnTo>
                <a:lnTo>
                  <a:pt x="346369" y="36431"/>
                </a:lnTo>
                <a:lnTo>
                  <a:pt x="558922" y="249063"/>
                </a:lnTo>
                <a:lnTo>
                  <a:pt x="558922" y="251334"/>
                </a:lnTo>
                <a:lnTo>
                  <a:pt x="266965" y="251334"/>
                </a:lnTo>
                <a:lnTo>
                  <a:pt x="62834" y="47204"/>
                </a:lnTo>
                <a:lnTo>
                  <a:pt x="19704" y="47204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5D3EEE8-A118-6CA0-787F-23750F26EF3D}"/>
              </a:ext>
            </a:extLst>
          </p:cNvPr>
          <p:cNvSpPr/>
          <p:nvPr/>
        </p:nvSpPr>
        <p:spPr>
          <a:xfrm>
            <a:off x="600038" y="2050126"/>
            <a:ext cx="1284065" cy="1156551"/>
          </a:xfrm>
          <a:custGeom>
            <a:avLst/>
            <a:gdLst>
              <a:gd name="connsiteX0" fmla="*/ 224854 w 224853"/>
              <a:gd name="connsiteY0" fmla="*/ 84536 h 202524"/>
              <a:gd name="connsiteX1" fmla="*/ 140318 w 224853"/>
              <a:gd name="connsiteY1" fmla="*/ 0 h 202524"/>
              <a:gd name="connsiteX2" fmla="*/ 0 w 224853"/>
              <a:gd name="connsiteY2" fmla="*/ 0 h 202524"/>
              <a:gd name="connsiteX3" fmla="*/ 0 w 224853"/>
              <a:gd name="connsiteY3" fmla="*/ 63813 h 202524"/>
              <a:gd name="connsiteX4" fmla="*/ 32710 w 224853"/>
              <a:gd name="connsiteY4" fmla="*/ 96523 h 202524"/>
              <a:gd name="connsiteX5" fmla="*/ 32710 w 224853"/>
              <a:gd name="connsiteY5" fmla="*/ 202525 h 202524"/>
              <a:gd name="connsiteX6" fmla="*/ 91665 w 224853"/>
              <a:gd name="connsiteY6" fmla="*/ 202525 h 202524"/>
              <a:gd name="connsiteX7" fmla="*/ 91665 w 224853"/>
              <a:gd name="connsiteY7" fmla="*/ 108510 h 202524"/>
              <a:gd name="connsiteX8" fmla="*/ 220544 w 224853"/>
              <a:gd name="connsiteY8" fmla="*/ 108510 h 202524"/>
              <a:gd name="connsiteX9" fmla="*/ 224854 w 224853"/>
              <a:gd name="connsiteY9" fmla="*/ 84536 h 20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4853" h="202524">
                <a:moveTo>
                  <a:pt x="224854" y="84536"/>
                </a:moveTo>
                <a:lnTo>
                  <a:pt x="140318" y="0"/>
                </a:lnTo>
                <a:lnTo>
                  <a:pt x="0" y="0"/>
                </a:lnTo>
                <a:lnTo>
                  <a:pt x="0" y="63813"/>
                </a:lnTo>
                <a:lnTo>
                  <a:pt x="32710" y="96523"/>
                </a:lnTo>
                <a:lnTo>
                  <a:pt x="32710" y="202525"/>
                </a:lnTo>
                <a:lnTo>
                  <a:pt x="91665" y="202525"/>
                </a:lnTo>
                <a:lnTo>
                  <a:pt x="91665" y="108510"/>
                </a:lnTo>
                <a:lnTo>
                  <a:pt x="220544" y="108510"/>
                </a:lnTo>
                <a:cubicBezTo>
                  <a:pt x="220544" y="108510"/>
                  <a:pt x="223052" y="84536"/>
                  <a:pt x="224854" y="84536"/>
                </a:cubicBez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4D90DCD-FAA2-877F-926C-A877976016CD}"/>
              </a:ext>
            </a:extLst>
          </p:cNvPr>
          <p:cNvSpPr/>
          <p:nvPr/>
        </p:nvSpPr>
        <p:spPr>
          <a:xfrm>
            <a:off x="9000175" y="3174920"/>
            <a:ext cx="112746" cy="48986"/>
          </a:xfrm>
          <a:custGeom>
            <a:avLst/>
            <a:gdLst>
              <a:gd name="connsiteX0" fmla="*/ 0 w 19743"/>
              <a:gd name="connsiteY0" fmla="*/ 0 h 8578"/>
              <a:gd name="connsiteX1" fmla="*/ 19743 w 19743"/>
              <a:gd name="connsiteY1" fmla="*/ 0 h 8578"/>
              <a:gd name="connsiteX2" fmla="*/ 19743 w 19743"/>
              <a:gd name="connsiteY2" fmla="*/ 8579 h 8578"/>
              <a:gd name="connsiteX3" fmla="*/ 0 w 19743"/>
              <a:gd name="connsiteY3" fmla="*/ 8579 h 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43" h="8578">
                <a:moveTo>
                  <a:pt x="0" y="0"/>
                </a:moveTo>
                <a:lnTo>
                  <a:pt x="19743" y="0"/>
                </a:lnTo>
                <a:lnTo>
                  <a:pt x="19743" y="8579"/>
                </a:lnTo>
                <a:lnTo>
                  <a:pt x="0" y="8579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9E9D0F-7D3A-004E-AD43-E633B9201172}"/>
              </a:ext>
            </a:extLst>
          </p:cNvPr>
          <p:cNvSpPr/>
          <p:nvPr/>
        </p:nvSpPr>
        <p:spPr>
          <a:xfrm>
            <a:off x="9396800" y="6198073"/>
            <a:ext cx="51002" cy="66438"/>
          </a:xfrm>
          <a:custGeom>
            <a:avLst/>
            <a:gdLst>
              <a:gd name="connsiteX0" fmla="*/ 8931 w 8931"/>
              <a:gd name="connsiteY0" fmla="*/ 2860 h 11634"/>
              <a:gd name="connsiteX1" fmla="*/ 8931 w 8931"/>
              <a:gd name="connsiteY1" fmla="*/ 11634 h 11634"/>
              <a:gd name="connsiteX2" fmla="*/ 5563 w 8931"/>
              <a:gd name="connsiteY2" fmla="*/ 11634 h 11634"/>
              <a:gd name="connsiteX3" fmla="*/ 0 w 8931"/>
              <a:gd name="connsiteY3" fmla="*/ 6111 h 11634"/>
              <a:gd name="connsiteX4" fmla="*/ 6072 w 8931"/>
              <a:gd name="connsiteY4" fmla="*/ 0 h 11634"/>
              <a:gd name="connsiteX5" fmla="*/ 8931 w 8931"/>
              <a:gd name="connsiteY5" fmla="*/ 2860 h 1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31" h="11634">
                <a:moveTo>
                  <a:pt x="8931" y="2860"/>
                </a:moveTo>
                <a:lnTo>
                  <a:pt x="8931" y="11634"/>
                </a:lnTo>
                <a:lnTo>
                  <a:pt x="5563" y="11634"/>
                </a:lnTo>
                <a:lnTo>
                  <a:pt x="0" y="6111"/>
                </a:lnTo>
                <a:lnTo>
                  <a:pt x="6072" y="0"/>
                </a:lnTo>
                <a:lnTo>
                  <a:pt x="8931" y="2860"/>
                </a:lnTo>
                <a:close/>
              </a:path>
            </a:pathLst>
          </a:custGeom>
          <a:solidFill>
            <a:srgbClr val="0A1720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3EA3C843-7A3E-3DD1-0529-FE418A59EDD9}"/>
              </a:ext>
            </a:extLst>
          </p:cNvPr>
          <p:cNvSpPr/>
          <p:nvPr/>
        </p:nvSpPr>
        <p:spPr>
          <a:xfrm>
            <a:off x="7996631" y="6160771"/>
            <a:ext cx="3503063" cy="236895"/>
          </a:xfrm>
          <a:custGeom>
            <a:avLst/>
            <a:gdLst>
              <a:gd name="connsiteX0" fmla="*/ 5435143 w 5435143"/>
              <a:gd name="connsiteY0" fmla="*/ 94626 h 367552"/>
              <a:gd name="connsiteX1" fmla="*/ 5435143 w 5435143"/>
              <a:gd name="connsiteY1" fmla="*/ 309388 h 367552"/>
              <a:gd name="connsiteX2" fmla="*/ 5391519 w 5435143"/>
              <a:gd name="connsiteY2" fmla="*/ 367546 h 367552"/>
              <a:gd name="connsiteX3" fmla="*/ 5234252 w 5435143"/>
              <a:gd name="connsiteY3" fmla="*/ 367546 h 367552"/>
              <a:gd name="connsiteX4" fmla="*/ 5232687 w 5435143"/>
              <a:gd name="connsiteY4" fmla="*/ 365313 h 367552"/>
              <a:gd name="connsiteX5" fmla="*/ 5118153 w 5435143"/>
              <a:gd name="connsiteY5" fmla="*/ 0 h 367552"/>
              <a:gd name="connsiteX6" fmla="*/ 5278772 w 5435143"/>
              <a:gd name="connsiteY6" fmla="*/ 0 h 367552"/>
              <a:gd name="connsiteX7" fmla="*/ 5003614 w 5435143"/>
              <a:gd name="connsiteY7" fmla="*/ 367552 h 367552"/>
              <a:gd name="connsiteX8" fmla="*/ 4846347 w 5435143"/>
              <a:gd name="connsiteY8" fmla="*/ 367552 h 367552"/>
              <a:gd name="connsiteX9" fmla="*/ 4844782 w 5435143"/>
              <a:gd name="connsiteY9" fmla="*/ 365313 h 367552"/>
              <a:gd name="connsiteX10" fmla="*/ 4730243 w 5435143"/>
              <a:gd name="connsiteY10" fmla="*/ 0 h 367552"/>
              <a:gd name="connsiteX11" fmla="*/ 4890868 w 5435143"/>
              <a:gd name="connsiteY11" fmla="*/ 0 h 367552"/>
              <a:gd name="connsiteX12" fmla="*/ 4615710 w 5435143"/>
              <a:gd name="connsiteY12" fmla="*/ 367552 h 367552"/>
              <a:gd name="connsiteX13" fmla="*/ 4458666 w 5435143"/>
              <a:gd name="connsiteY13" fmla="*/ 367552 h 367552"/>
              <a:gd name="connsiteX14" fmla="*/ 4456878 w 5435143"/>
              <a:gd name="connsiteY14" fmla="*/ 365313 h 367552"/>
              <a:gd name="connsiteX15" fmla="*/ 4342122 w 5435143"/>
              <a:gd name="connsiteY15" fmla="*/ 0 h 367552"/>
              <a:gd name="connsiteX16" fmla="*/ 4502963 w 5435143"/>
              <a:gd name="connsiteY16" fmla="*/ 0 h 367552"/>
              <a:gd name="connsiteX17" fmla="*/ 4227805 w 5435143"/>
              <a:gd name="connsiteY17" fmla="*/ 367552 h 367552"/>
              <a:gd name="connsiteX18" fmla="*/ 4070539 w 5435143"/>
              <a:gd name="connsiteY18" fmla="*/ 367552 h 367552"/>
              <a:gd name="connsiteX19" fmla="*/ 4068751 w 5435143"/>
              <a:gd name="connsiteY19" fmla="*/ 365313 h 367552"/>
              <a:gd name="connsiteX20" fmla="*/ 3954218 w 5435143"/>
              <a:gd name="connsiteY20" fmla="*/ 0 h 367552"/>
              <a:gd name="connsiteX21" fmla="*/ 4115059 w 5435143"/>
              <a:gd name="connsiteY21" fmla="*/ 0 h 367552"/>
              <a:gd name="connsiteX22" fmla="*/ 3839901 w 5435143"/>
              <a:gd name="connsiteY22" fmla="*/ 367552 h 367552"/>
              <a:gd name="connsiteX23" fmla="*/ 3682635 w 5435143"/>
              <a:gd name="connsiteY23" fmla="*/ 367552 h 367552"/>
              <a:gd name="connsiteX24" fmla="*/ 3680847 w 5435143"/>
              <a:gd name="connsiteY24" fmla="*/ 365313 h 367552"/>
              <a:gd name="connsiteX25" fmla="*/ 3566537 w 5435143"/>
              <a:gd name="connsiteY25" fmla="*/ 0 h 367552"/>
              <a:gd name="connsiteX26" fmla="*/ 3727156 w 5435143"/>
              <a:gd name="connsiteY26" fmla="*/ 0 h 367552"/>
              <a:gd name="connsiteX27" fmla="*/ 3451998 w 5435143"/>
              <a:gd name="connsiteY27" fmla="*/ 367552 h 367552"/>
              <a:gd name="connsiteX28" fmla="*/ 3294731 w 5435143"/>
              <a:gd name="connsiteY28" fmla="*/ 367552 h 367552"/>
              <a:gd name="connsiteX29" fmla="*/ 3293166 w 5435143"/>
              <a:gd name="connsiteY29" fmla="*/ 365313 h 367552"/>
              <a:gd name="connsiteX30" fmla="*/ 3178404 w 5435143"/>
              <a:gd name="connsiteY30" fmla="*/ 0 h 367552"/>
              <a:gd name="connsiteX31" fmla="*/ 3339023 w 5435143"/>
              <a:gd name="connsiteY31" fmla="*/ 0 h 367552"/>
              <a:gd name="connsiteX32" fmla="*/ 3064087 w 5435143"/>
              <a:gd name="connsiteY32" fmla="*/ 367552 h 367552"/>
              <a:gd name="connsiteX33" fmla="*/ 2906821 w 5435143"/>
              <a:gd name="connsiteY33" fmla="*/ 367552 h 367552"/>
              <a:gd name="connsiteX34" fmla="*/ 2905033 w 5435143"/>
              <a:gd name="connsiteY34" fmla="*/ 365313 h 367552"/>
              <a:gd name="connsiteX35" fmla="*/ 2790500 w 5435143"/>
              <a:gd name="connsiteY35" fmla="*/ 0 h 367552"/>
              <a:gd name="connsiteX36" fmla="*/ 2951341 w 5435143"/>
              <a:gd name="connsiteY36" fmla="*/ 0 h 367552"/>
              <a:gd name="connsiteX37" fmla="*/ 2676183 w 5435143"/>
              <a:gd name="connsiteY37" fmla="*/ 367552 h 367552"/>
              <a:gd name="connsiteX38" fmla="*/ 2518917 w 5435143"/>
              <a:gd name="connsiteY38" fmla="*/ 367552 h 367552"/>
              <a:gd name="connsiteX39" fmla="*/ 2517129 w 5435143"/>
              <a:gd name="connsiteY39" fmla="*/ 365313 h 367552"/>
              <a:gd name="connsiteX40" fmla="*/ 2402594 w 5435143"/>
              <a:gd name="connsiteY40" fmla="*/ 0 h 367552"/>
              <a:gd name="connsiteX41" fmla="*/ 2563436 w 5435143"/>
              <a:gd name="connsiteY41" fmla="*/ 0 h 367552"/>
              <a:gd name="connsiteX42" fmla="*/ 2288278 w 5435143"/>
              <a:gd name="connsiteY42" fmla="*/ 367552 h 367552"/>
              <a:gd name="connsiteX43" fmla="*/ 2131012 w 5435143"/>
              <a:gd name="connsiteY43" fmla="*/ 367552 h 367552"/>
              <a:gd name="connsiteX44" fmla="*/ 2129224 w 5435143"/>
              <a:gd name="connsiteY44" fmla="*/ 365313 h 367552"/>
              <a:gd name="connsiteX45" fmla="*/ 2014691 w 5435143"/>
              <a:gd name="connsiteY45" fmla="*/ 0 h 367552"/>
              <a:gd name="connsiteX46" fmla="*/ 2175310 w 5435143"/>
              <a:gd name="connsiteY46" fmla="*/ 0 h 367552"/>
              <a:gd name="connsiteX47" fmla="*/ 1900152 w 5435143"/>
              <a:gd name="connsiteY47" fmla="*/ 367552 h 367552"/>
              <a:gd name="connsiteX48" fmla="*/ 1743108 w 5435143"/>
              <a:gd name="connsiteY48" fmla="*/ 367552 h 367552"/>
              <a:gd name="connsiteX49" fmla="*/ 1741320 w 5435143"/>
              <a:gd name="connsiteY49" fmla="*/ 365313 h 367552"/>
              <a:gd name="connsiteX50" fmla="*/ 1626781 w 5435143"/>
              <a:gd name="connsiteY50" fmla="*/ 0 h 367552"/>
              <a:gd name="connsiteX51" fmla="*/ 1787406 w 5435143"/>
              <a:gd name="connsiteY51" fmla="*/ 0 h 367552"/>
              <a:gd name="connsiteX52" fmla="*/ 1512470 w 5435143"/>
              <a:gd name="connsiteY52" fmla="*/ 367552 h 367552"/>
              <a:gd name="connsiteX53" fmla="*/ 1355204 w 5435143"/>
              <a:gd name="connsiteY53" fmla="*/ 367552 h 367552"/>
              <a:gd name="connsiteX54" fmla="*/ 1353416 w 5435143"/>
              <a:gd name="connsiteY54" fmla="*/ 365313 h 367552"/>
              <a:gd name="connsiteX55" fmla="*/ 1238883 w 5435143"/>
              <a:gd name="connsiteY55" fmla="*/ 0 h 367552"/>
              <a:gd name="connsiteX56" fmla="*/ 1399502 w 5435143"/>
              <a:gd name="connsiteY56" fmla="*/ 0 h 367552"/>
              <a:gd name="connsiteX57" fmla="*/ 1124566 w 5435143"/>
              <a:gd name="connsiteY57" fmla="*/ 367552 h 367552"/>
              <a:gd name="connsiteX58" fmla="*/ 967300 w 5435143"/>
              <a:gd name="connsiteY58" fmla="*/ 367552 h 367552"/>
              <a:gd name="connsiteX59" fmla="*/ 965512 w 5435143"/>
              <a:gd name="connsiteY59" fmla="*/ 365313 h 367552"/>
              <a:gd name="connsiteX60" fmla="*/ 850973 w 5435143"/>
              <a:gd name="connsiteY60" fmla="*/ 0 h 367552"/>
              <a:gd name="connsiteX61" fmla="*/ 1011598 w 5435143"/>
              <a:gd name="connsiteY61" fmla="*/ 0 h 367552"/>
              <a:gd name="connsiteX62" fmla="*/ 736440 w 5435143"/>
              <a:gd name="connsiteY62" fmla="*/ 367552 h 367552"/>
              <a:gd name="connsiteX63" fmla="*/ 579173 w 5435143"/>
              <a:gd name="connsiteY63" fmla="*/ 367552 h 367552"/>
              <a:gd name="connsiteX64" fmla="*/ 577608 w 5435143"/>
              <a:gd name="connsiteY64" fmla="*/ 365313 h 367552"/>
              <a:gd name="connsiteX65" fmla="*/ 463069 w 5435143"/>
              <a:gd name="connsiteY65" fmla="*/ 0 h 367552"/>
              <a:gd name="connsiteX66" fmla="*/ 623688 w 5435143"/>
              <a:gd name="connsiteY66" fmla="*/ 0 h 367552"/>
              <a:gd name="connsiteX67" fmla="*/ 348530 w 5435143"/>
              <a:gd name="connsiteY67" fmla="*/ 367552 h 367552"/>
              <a:gd name="connsiteX68" fmla="*/ 191264 w 5435143"/>
              <a:gd name="connsiteY68" fmla="*/ 367552 h 367552"/>
              <a:gd name="connsiteX69" fmla="*/ 189698 w 5435143"/>
              <a:gd name="connsiteY69" fmla="*/ 365313 h 367552"/>
              <a:gd name="connsiteX70" fmla="*/ 75165 w 5435143"/>
              <a:gd name="connsiteY70" fmla="*/ 0 h 367552"/>
              <a:gd name="connsiteX71" fmla="*/ 235784 w 5435143"/>
              <a:gd name="connsiteY71" fmla="*/ 0 h 367552"/>
              <a:gd name="connsiteX72" fmla="*/ 0 w 5435143"/>
              <a:gd name="connsiteY72" fmla="*/ 314979 h 367552"/>
              <a:gd name="connsiteX73" fmla="*/ 0 w 5435143"/>
              <a:gd name="connsiteY73" fmla="*/ 100217 h 3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435143" h="367552">
                <a:moveTo>
                  <a:pt x="5435143" y="94626"/>
                </a:moveTo>
                <a:lnTo>
                  <a:pt x="5435143" y="309388"/>
                </a:lnTo>
                <a:lnTo>
                  <a:pt x="5391519" y="367546"/>
                </a:lnTo>
                <a:lnTo>
                  <a:pt x="5234252" y="367546"/>
                </a:lnTo>
                <a:lnTo>
                  <a:pt x="5232687" y="365313"/>
                </a:lnTo>
                <a:close/>
                <a:moveTo>
                  <a:pt x="5118153" y="0"/>
                </a:moveTo>
                <a:lnTo>
                  <a:pt x="5278772" y="0"/>
                </a:lnTo>
                <a:lnTo>
                  <a:pt x="5003614" y="367552"/>
                </a:lnTo>
                <a:lnTo>
                  <a:pt x="4846347" y="367552"/>
                </a:lnTo>
                <a:lnTo>
                  <a:pt x="4844782" y="365313"/>
                </a:lnTo>
                <a:close/>
                <a:moveTo>
                  <a:pt x="4730243" y="0"/>
                </a:moveTo>
                <a:lnTo>
                  <a:pt x="4890868" y="0"/>
                </a:lnTo>
                <a:lnTo>
                  <a:pt x="4615710" y="367552"/>
                </a:lnTo>
                <a:lnTo>
                  <a:pt x="4458666" y="367552"/>
                </a:lnTo>
                <a:lnTo>
                  <a:pt x="4456878" y="365313"/>
                </a:lnTo>
                <a:close/>
                <a:moveTo>
                  <a:pt x="4342122" y="0"/>
                </a:moveTo>
                <a:lnTo>
                  <a:pt x="4502963" y="0"/>
                </a:lnTo>
                <a:lnTo>
                  <a:pt x="4227805" y="367552"/>
                </a:lnTo>
                <a:lnTo>
                  <a:pt x="4070539" y="367552"/>
                </a:lnTo>
                <a:lnTo>
                  <a:pt x="4068751" y="365313"/>
                </a:lnTo>
                <a:close/>
                <a:moveTo>
                  <a:pt x="3954218" y="0"/>
                </a:moveTo>
                <a:lnTo>
                  <a:pt x="4115059" y="0"/>
                </a:lnTo>
                <a:lnTo>
                  <a:pt x="3839901" y="367552"/>
                </a:lnTo>
                <a:lnTo>
                  <a:pt x="3682635" y="367552"/>
                </a:lnTo>
                <a:lnTo>
                  <a:pt x="3680847" y="365313"/>
                </a:lnTo>
                <a:close/>
                <a:moveTo>
                  <a:pt x="3566537" y="0"/>
                </a:moveTo>
                <a:lnTo>
                  <a:pt x="3727156" y="0"/>
                </a:lnTo>
                <a:lnTo>
                  <a:pt x="3451998" y="367552"/>
                </a:lnTo>
                <a:lnTo>
                  <a:pt x="3294731" y="367552"/>
                </a:lnTo>
                <a:lnTo>
                  <a:pt x="3293166" y="365313"/>
                </a:lnTo>
                <a:close/>
                <a:moveTo>
                  <a:pt x="3178404" y="0"/>
                </a:moveTo>
                <a:lnTo>
                  <a:pt x="3339023" y="0"/>
                </a:lnTo>
                <a:lnTo>
                  <a:pt x="3064087" y="367552"/>
                </a:lnTo>
                <a:lnTo>
                  <a:pt x="2906821" y="367552"/>
                </a:lnTo>
                <a:lnTo>
                  <a:pt x="2905033" y="365313"/>
                </a:lnTo>
                <a:close/>
                <a:moveTo>
                  <a:pt x="2790500" y="0"/>
                </a:moveTo>
                <a:lnTo>
                  <a:pt x="2951341" y="0"/>
                </a:lnTo>
                <a:lnTo>
                  <a:pt x="2676183" y="367552"/>
                </a:lnTo>
                <a:lnTo>
                  <a:pt x="2518917" y="367552"/>
                </a:lnTo>
                <a:lnTo>
                  <a:pt x="2517129" y="365313"/>
                </a:lnTo>
                <a:close/>
                <a:moveTo>
                  <a:pt x="2402594" y="0"/>
                </a:moveTo>
                <a:lnTo>
                  <a:pt x="2563436" y="0"/>
                </a:lnTo>
                <a:lnTo>
                  <a:pt x="2288278" y="367552"/>
                </a:lnTo>
                <a:lnTo>
                  <a:pt x="2131012" y="367552"/>
                </a:lnTo>
                <a:lnTo>
                  <a:pt x="2129224" y="365313"/>
                </a:lnTo>
                <a:close/>
                <a:moveTo>
                  <a:pt x="2014691" y="0"/>
                </a:moveTo>
                <a:lnTo>
                  <a:pt x="2175310" y="0"/>
                </a:lnTo>
                <a:lnTo>
                  <a:pt x="1900152" y="367552"/>
                </a:lnTo>
                <a:lnTo>
                  <a:pt x="1743108" y="367552"/>
                </a:lnTo>
                <a:lnTo>
                  <a:pt x="1741320" y="365313"/>
                </a:lnTo>
                <a:close/>
                <a:moveTo>
                  <a:pt x="1626781" y="0"/>
                </a:moveTo>
                <a:lnTo>
                  <a:pt x="1787406" y="0"/>
                </a:lnTo>
                <a:lnTo>
                  <a:pt x="1512470" y="367552"/>
                </a:lnTo>
                <a:lnTo>
                  <a:pt x="1355204" y="367552"/>
                </a:lnTo>
                <a:lnTo>
                  <a:pt x="1353416" y="365313"/>
                </a:lnTo>
                <a:close/>
                <a:moveTo>
                  <a:pt x="1238883" y="0"/>
                </a:moveTo>
                <a:lnTo>
                  <a:pt x="1399502" y="0"/>
                </a:lnTo>
                <a:lnTo>
                  <a:pt x="1124566" y="367552"/>
                </a:lnTo>
                <a:lnTo>
                  <a:pt x="967300" y="367552"/>
                </a:lnTo>
                <a:lnTo>
                  <a:pt x="965512" y="365313"/>
                </a:lnTo>
                <a:close/>
                <a:moveTo>
                  <a:pt x="850973" y="0"/>
                </a:moveTo>
                <a:lnTo>
                  <a:pt x="1011598" y="0"/>
                </a:lnTo>
                <a:lnTo>
                  <a:pt x="736440" y="367552"/>
                </a:lnTo>
                <a:lnTo>
                  <a:pt x="579173" y="367552"/>
                </a:lnTo>
                <a:lnTo>
                  <a:pt x="577608" y="365313"/>
                </a:lnTo>
                <a:close/>
                <a:moveTo>
                  <a:pt x="463069" y="0"/>
                </a:moveTo>
                <a:lnTo>
                  <a:pt x="623688" y="0"/>
                </a:lnTo>
                <a:lnTo>
                  <a:pt x="348530" y="367552"/>
                </a:lnTo>
                <a:lnTo>
                  <a:pt x="191264" y="367552"/>
                </a:lnTo>
                <a:lnTo>
                  <a:pt x="189698" y="365313"/>
                </a:lnTo>
                <a:close/>
                <a:moveTo>
                  <a:pt x="75165" y="0"/>
                </a:moveTo>
                <a:lnTo>
                  <a:pt x="235784" y="0"/>
                </a:lnTo>
                <a:lnTo>
                  <a:pt x="0" y="314979"/>
                </a:lnTo>
                <a:lnTo>
                  <a:pt x="0" y="100217"/>
                </a:lnTo>
                <a:close/>
              </a:path>
            </a:pathLst>
          </a:custGeom>
          <a:solidFill>
            <a:schemeClr val="tx1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5" name="Text Placeholder 282">
            <a:extLst>
              <a:ext uri="{FF2B5EF4-FFF2-40B4-BE49-F238E27FC236}">
                <a16:creationId xmlns:a16="http://schemas.microsoft.com/office/drawing/2014/main" id="{C3685BA9-F583-B874-E28C-8CF5EB8944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26201" y="4069945"/>
            <a:ext cx="7139018" cy="208133"/>
          </a:xfrm>
        </p:spPr>
        <p:txBody>
          <a:bodyPr anchor="ctr">
            <a:normAutofit/>
          </a:bodyPr>
          <a:lstStyle>
            <a:lvl1pPr algn="l">
              <a:defRPr sz="1400" b="1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116" name="Text Placeholder 282">
            <a:extLst>
              <a:ext uri="{FF2B5EF4-FFF2-40B4-BE49-F238E27FC236}">
                <a16:creationId xmlns:a16="http://schemas.microsoft.com/office/drawing/2014/main" id="{0906B58E-A2A1-6AB7-869D-04B43D4ACD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26201" y="4454263"/>
            <a:ext cx="7139018" cy="208133"/>
          </a:xfrm>
        </p:spPr>
        <p:txBody>
          <a:bodyPr anchor="ctr">
            <a:normAutofit/>
          </a:bodyPr>
          <a:lstStyle>
            <a:lvl1pPr algn="l">
              <a:defRPr sz="1400" b="1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117" name="Text Placeholder 282">
            <a:extLst>
              <a:ext uri="{FF2B5EF4-FFF2-40B4-BE49-F238E27FC236}">
                <a16:creationId xmlns:a16="http://schemas.microsoft.com/office/drawing/2014/main" id="{556057AC-32E8-202A-FF39-B357EDA2AA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26201" y="4838581"/>
            <a:ext cx="7139018" cy="208133"/>
          </a:xfrm>
        </p:spPr>
        <p:txBody>
          <a:bodyPr anchor="ctr">
            <a:normAutofit/>
          </a:bodyPr>
          <a:lstStyle>
            <a:lvl1pPr algn="l">
              <a:defRPr sz="1400" b="1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118" name="Text Placeholder 282">
            <a:extLst>
              <a:ext uri="{FF2B5EF4-FFF2-40B4-BE49-F238E27FC236}">
                <a16:creationId xmlns:a16="http://schemas.microsoft.com/office/drawing/2014/main" id="{99D3EC17-F859-86CC-17C4-A01A83C876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26201" y="5222899"/>
            <a:ext cx="7139018" cy="208133"/>
          </a:xfrm>
        </p:spPr>
        <p:txBody>
          <a:bodyPr anchor="ctr">
            <a:normAutofit/>
          </a:bodyPr>
          <a:lstStyle>
            <a:lvl1pPr algn="l">
              <a:defRPr sz="1400" b="1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119" name="Text Placeholder 282">
            <a:extLst>
              <a:ext uri="{FF2B5EF4-FFF2-40B4-BE49-F238E27FC236}">
                <a16:creationId xmlns:a16="http://schemas.microsoft.com/office/drawing/2014/main" id="{EA194701-52D1-08B5-A99D-419B0348E5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26201" y="5607219"/>
            <a:ext cx="7139018" cy="208133"/>
          </a:xfrm>
        </p:spPr>
        <p:txBody>
          <a:bodyPr anchor="ctr">
            <a:normAutofit/>
          </a:bodyPr>
          <a:lstStyle>
            <a:lvl1pPr algn="l">
              <a:defRPr sz="1400" b="1"/>
            </a:lvl1pPr>
          </a:lstStyle>
          <a:p>
            <a:pPr lvl="0"/>
            <a:r>
              <a:rPr lang="en-US" dirty="0"/>
              <a:t>Edit title</a:t>
            </a:r>
          </a:p>
        </p:txBody>
      </p:sp>
      <p:grpSp>
        <p:nvGrpSpPr>
          <p:cNvPr id="123" name="Graphic 151">
            <a:extLst>
              <a:ext uri="{FF2B5EF4-FFF2-40B4-BE49-F238E27FC236}">
                <a16:creationId xmlns:a16="http://schemas.microsoft.com/office/drawing/2014/main" id="{ECF51815-13D0-55BD-BA92-209C3B9C8360}"/>
              </a:ext>
            </a:extLst>
          </p:cNvPr>
          <p:cNvGrpSpPr/>
          <p:nvPr userDrawn="1"/>
        </p:nvGrpSpPr>
        <p:grpSpPr>
          <a:xfrm rot="5400000">
            <a:off x="1407577" y="5584372"/>
            <a:ext cx="253811" cy="253827"/>
            <a:chOff x="10875477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C8E8C3F-A95B-7332-B11A-34AE8479349B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8491C1A-931D-9888-D93A-3C061CD0B49C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EC24C39-B38A-1CB2-1685-BE7D99C5FB57}"/>
              </a:ext>
            </a:extLst>
          </p:cNvPr>
          <p:cNvGrpSpPr/>
          <p:nvPr userDrawn="1"/>
        </p:nvGrpSpPr>
        <p:grpSpPr>
          <a:xfrm rot="5400000">
            <a:off x="1409183" y="4061062"/>
            <a:ext cx="257178" cy="225899"/>
            <a:chOff x="8783895" y="225975"/>
            <a:chExt cx="200709" cy="17630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A4B3D8B-4188-CFE8-C5C4-FCF3F3613930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960F8DB-5C7B-0B51-F123-8BC2C73FF50F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CD91A0-AAF7-7DCB-CA06-716C7B09D254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6" name="Graphic 151">
            <a:extLst>
              <a:ext uri="{FF2B5EF4-FFF2-40B4-BE49-F238E27FC236}">
                <a16:creationId xmlns:a16="http://schemas.microsoft.com/office/drawing/2014/main" id="{D547D4E9-4615-BEE5-8307-3641E416679D}"/>
              </a:ext>
            </a:extLst>
          </p:cNvPr>
          <p:cNvGrpSpPr/>
          <p:nvPr userDrawn="1"/>
        </p:nvGrpSpPr>
        <p:grpSpPr>
          <a:xfrm rot="5400000" flipV="1">
            <a:off x="1409173" y="6155929"/>
            <a:ext cx="257178" cy="225899"/>
            <a:chOff x="10625128" y="225967"/>
            <a:chExt cx="200709" cy="176302"/>
          </a:xfrm>
          <a:solidFill>
            <a:schemeClr val="tx1"/>
          </a:solidFill>
          <a:effectLst/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FA0BB11-3023-2488-FE1F-C62BFE43A8CB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A05BB5-EC8C-A43A-9031-BFB061F26DE7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C667459-85D5-DE12-8EDF-99D321DD1424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aphic 151">
            <a:extLst>
              <a:ext uri="{FF2B5EF4-FFF2-40B4-BE49-F238E27FC236}">
                <a16:creationId xmlns:a16="http://schemas.microsoft.com/office/drawing/2014/main" id="{79F12210-DF72-0356-2CE2-ABC46A279AAA}"/>
              </a:ext>
            </a:extLst>
          </p:cNvPr>
          <p:cNvGrpSpPr/>
          <p:nvPr userDrawn="1"/>
        </p:nvGrpSpPr>
        <p:grpSpPr>
          <a:xfrm rot="5400000">
            <a:off x="1407028" y="4830652"/>
            <a:ext cx="254911" cy="223990"/>
            <a:chOff x="10370135" y="229279"/>
            <a:chExt cx="198940" cy="17481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F4C8439-E726-E58D-5A39-90F478659769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5821F94-7E14-5879-9D24-70A469197471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79F17EA-897A-6A3F-4593-82BAF057DCF5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8" name="Graphic 151">
            <a:extLst>
              <a:ext uri="{FF2B5EF4-FFF2-40B4-BE49-F238E27FC236}">
                <a16:creationId xmlns:a16="http://schemas.microsoft.com/office/drawing/2014/main" id="{6ADAB9DA-F13E-A05B-8FEC-522F6348CB19}"/>
              </a:ext>
            </a:extLst>
          </p:cNvPr>
          <p:cNvGrpSpPr/>
          <p:nvPr userDrawn="1"/>
        </p:nvGrpSpPr>
        <p:grpSpPr>
          <a:xfrm rot="5400000">
            <a:off x="1421320" y="4441890"/>
            <a:ext cx="232887" cy="232879"/>
            <a:chOff x="10133489" y="223251"/>
            <a:chExt cx="181751" cy="181751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D149008-F5FA-8FBD-BDFF-94CD6BD76391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0C30339-D298-ED13-EAFD-B057B3BAC76D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8F9C3C5-3664-FEB9-36EA-3D5CC89D01F5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A4E072B-4F9F-F512-2301-A631A8E7C994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C3F96D1-C699-CBE8-D6D9-D05FF18AC183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" name="Graphic 151">
            <a:extLst>
              <a:ext uri="{FF2B5EF4-FFF2-40B4-BE49-F238E27FC236}">
                <a16:creationId xmlns:a16="http://schemas.microsoft.com/office/drawing/2014/main" id="{9C697A63-8DC7-185D-E47D-407509C05777}"/>
              </a:ext>
            </a:extLst>
          </p:cNvPr>
          <p:cNvGrpSpPr/>
          <p:nvPr userDrawn="1"/>
        </p:nvGrpSpPr>
        <p:grpSpPr>
          <a:xfrm rot="5400000" flipV="1">
            <a:off x="1410317" y="5214970"/>
            <a:ext cx="254911" cy="223990"/>
            <a:chOff x="10370135" y="229279"/>
            <a:chExt cx="198940" cy="17481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91109AE-6443-65FE-FD51-617DB210BBE8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2AD7B56-0A5C-B0F6-77AA-F2DB4CB28E85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50263CB-37D2-BE6F-F687-53652F6FCEAF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7FFC7A66-0B77-C934-5EE8-A8CBF9702E18}"/>
              </a:ext>
            </a:extLst>
          </p:cNvPr>
          <p:cNvSpPr txBox="1"/>
          <p:nvPr userDrawn="1"/>
        </p:nvSpPr>
        <p:spPr>
          <a:xfrm rot="16200000">
            <a:off x="-504061" y="4620548"/>
            <a:ext cx="2769989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3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grpSp>
        <p:nvGrpSpPr>
          <p:cNvPr id="86" name="Graphic 4">
            <a:extLst>
              <a:ext uri="{FF2B5EF4-FFF2-40B4-BE49-F238E27FC236}">
                <a16:creationId xmlns:a16="http://schemas.microsoft.com/office/drawing/2014/main" id="{5D82A2B9-B69E-149A-AF17-A781925845A2}"/>
              </a:ext>
            </a:extLst>
          </p:cNvPr>
          <p:cNvGrpSpPr/>
          <p:nvPr userDrawn="1"/>
        </p:nvGrpSpPr>
        <p:grpSpPr>
          <a:xfrm>
            <a:off x="1135141" y="2263095"/>
            <a:ext cx="6144061" cy="766860"/>
            <a:chOff x="4891091" y="5591922"/>
            <a:chExt cx="1075888" cy="134285"/>
          </a:xfrm>
          <a:solidFill>
            <a:srgbClr val="1D1A46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80489FB-FBAF-72AB-3735-F36D08774645}"/>
                </a:ext>
              </a:extLst>
            </p:cNvPr>
            <p:cNvSpPr/>
            <p:nvPr/>
          </p:nvSpPr>
          <p:spPr>
            <a:xfrm>
              <a:off x="4943740" y="5591922"/>
              <a:ext cx="672719" cy="72195"/>
            </a:xfrm>
            <a:custGeom>
              <a:avLst/>
              <a:gdLst>
                <a:gd name="connsiteX0" fmla="*/ 0 w 672719"/>
                <a:gd name="connsiteY0" fmla="*/ 71922 h 72195"/>
                <a:gd name="connsiteX1" fmla="*/ 41915 w 672719"/>
                <a:gd name="connsiteY1" fmla="*/ 30006 h 72195"/>
                <a:gd name="connsiteX2" fmla="*/ 322199 w 672719"/>
                <a:gd name="connsiteY2" fmla="*/ 30006 h 72195"/>
                <a:gd name="connsiteX3" fmla="*/ 352205 w 672719"/>
                <a:gd name="connsiteY3" fmla="*/ 0 h 72195"/>
                <a:gd name="connsiteX4" fmla="*/ 533968 w 672719"/>
                <a:gd name="connsiteY4" fmla="*/ 0 h 72195"/>
                <a:gd name="connsiteX5" fmla="*/ 574473 w 672719"/>
                <a:gd name="connsiteY5" fmla="*/ 40505 h 72195"/>
                <a:gd name="connsiteX6" fmla="*/ 640989 w 672719"/>
                <a:gd name="connsiteY6" fmla="*/ 40505 h 72195"/>
                <a:gd name="connsiteX7" fmla="*/ 672719 w 672719"/>
                <a:gd name="connsiteY7" fmla="*/ 72196 h 72195"/>
                <a:gd name="connsiteX8" fmla="*/ 0 w 672719"/>
                <a:gd name="connsiteY8" fmla="*/ 71922 h 7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19" h="72195">
                  <a:moveTo>
                    <a:pt x="0" y="71922"/>
                  </a:moveTo>
                  <a:lnTo>
                    <a:pt x="41915" y="30006"/>
                  </a:lnTo>
                  <a:lnTo>
                    <a:pt x="322199" y="30006"/>
                  </a:lnTo>
                  <a:lnTo>
                    <a:pt x="352205" y="0"/>
                  </a:lnTo>
                  <a:lnTo>
                    <a:pt x="533968" y="0"/>
                  </a:lnTo>
                  <a:lnTo>
                    <a:pt x="574473" y="40505"/>
                  </a:lnTo>
                  <a:lnTo>
                    <a:pt x="640989" y="40505"/>
                  </a:lnTo>
                  <a:lnTo>
                    <a:pt x="672719" y="72196"/>
                  </a:lnTo>
                  <a:lnTo>
                    <a:pt x="0" y="71922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F7E68BC-7C18-F6BD-C41B-6A6B996EA871}"/>
                </a:ext>
              </a:extLst>
            </p:cNvPr>
            <p:cNvSpPr/>
            <p:nvPr/>
          </p:nvSpPr>
          <p:spPr>
            <a:xfrm>
              <a:off x="4891091" y="5635248"/>
              <a:ext cx="1075888" cy="76152"/>
            </a:xfrm>
            <a:custGeom>
              <a:avLst/>
              <a:gdLst>
                <a:gd name="connsiteX0" fmla="*/ 1075889 w 1075888"/>
                <a:gd name="connsiteY0" fmla="*/ 5641 h 76152"/>
                <a:gd name="connsiteX1" fmla="*/ 1005417 w 1075888"/>
                <a:gd name="connsiteY1" fmla="*/ 76153 h 76152"/>
                <a:gd name="connsiteX2" fmla="*/ 634447 w 1075888"/>
                <a:gd name="connsiteY2" fmla="*/ 76153 h 76152"/>
                <a:gd name="connsiteX3" fmla="*/ 599622 w 1075888"/>
                <a:gd name="connsiteY3" fmla="*/ 41328 h 76152"/>
                <a:gd name="connsiteX4" fmla="*/ 0 w 1075888"/>
                <a:gd name="connsiteY4" fmla="*/ 41328 h 76152"/>
                <a:gd name="connsiteX5" fmla="*/ 0 w 1075888"/>
                <a:gd name="connsiteY5" fmla="*/ 35687 h 76152"/>
                <a:gd name="connsiteX6" fmla="*/ 601934 w 1075888"/>
                <a:gd name="connsiteY6" fmla="*/ 35687 h 76152"/>
                <a:gd name="connsiteX7" fmla="*/ 636798 w 1075888"/>
                <a:gd name="connsiteY7" fmla="*/ 70512 h 76152"/>
                <a:gd name="connsiteX8" fmla="*/ 1003066 w 1075888"/>
                <a:gd name="connsiteY8" fmla="*/ 70512 h 76152"/>
                <a:gd name="connsiteX9" fmla="*/ 1073539 w 1075888"/>
                <a:gd name="connsiteY9" fmla="*/ 0 h 76152"/>
                <a:gd name="connsiteX10" fmla="*/ 1075889 w 1075888"/>
                <a:gd name="connsiteY10" fmla="*/ 5641 h 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888" h="76152">
                  <a:moveTo>
                    <a:pt x="1075889" y="5641"/>
                  </a:moveTo>
                  <a:lnTo>
                    <a:pt x="1005417" y="76153"/>
                  </a:lnTo>
                  <a:lnTo>
                    <a:pt x="634447" y="76153"/>
                  </a:lnTo>
                  <a:lnTo>
                    <a:pt x="599622" y="41328"/>
                  </a:lnTo>
                  <a:lnTo>
                    <a:pt x="0" y="41328"/>
                  </a:lnTo>
                  <a:lnTo>
                    <a:pt x="0" y="35687"/>
                  </a:lnTo>
                  <a:lnTo>
                    <a:pt x="601934" y="35687"/>
                  </a:lnTo>
                  <a:lnTo>
                    <a:pt x="636798" y="70512"/>
                  </a:lnTo>
                  <a:lnTo>
                    <a:pt x="1003066" y="70512"/>
                  </a:lnTo>
                  <a:lnTo>
                    <a:pt x="1073539" y="0"/>
                  </a:lnTo>
                  <a:lnTo>
                    <a:pt x="1075889" y="5641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1C6C44-113D-86DE-03E5-58435686F939}"/>
                </a:ext>
              </a:extLst>
            </p:cNvPr>
            <p:cNvSpPr/>
            <p:nvPr/>
          </p:nvSpPr>
          <p:spPr>
            <a:xfrm>
              <a:off x="5467719" y="5673754"/>
              <a:ext cx="287843" cy="52452"/>
            </a:xfrm>
            <a:custGeom>
              <a:avLst/>
              <a:gdLst>
                <a:gd name="connsiteX0" fmla="*/ 0 w 287843"/>
                <a:gd name="connsiteY0" fmla="*/ 0 h 52452"/>
                <a:gd name="connsiteX1" fmla="*/ 52453 w 287843"/>
                <a:gd name="connsiteY1" fmla="*/ 52453 h 52452"/>
                <a:gd name="connsiteX2" fmla="*/ 269746 w 287843"/>
                <a:gd name="connsiteY2" fmla="*/ 52453 h 52452"/>
                <a:gd name="connsiteX3" fmla="*/ 287844 w 287843"/>
                <a:gd name="connsiteY3" fmla="*/ 34355 h 52452"/>
                <a:gd name="connsiteX4" fmla="*/ 58995 w 287843"/>
                <a:gd name="connsiteY4" fmla="*/ 34355 h 52452"/>
                <a:gd name="connsiteX5" fmla="*/ 25267 w 287843"/>
                <a:gd name="connsiteY5" fmla="*/ 627 h 52452"/>
                <a:gd name="connsiteX6" fmla="*/ 0 w 287843"/>
                <a:gd name="connsiteY6" fmla="*/ 0 h 5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843" h="52452">
                  <a:moveTo>
                    <a:pt x="0" y="0"/>
                  </a:moveTo>
                  <a:lnTo>
                    <a:pt x="52453" y="52453"/>
                  </a:lnTo>
                  <a:lnTo>
                    <a:pt x="269746" y="52453"/>
                  </a:lnTo>
                  <a:lnTo>
                    <a:pt x="287844" y="34355"/>
                  </a:lnTo>
                  <a:lnTo>
                    <a:pt x="58995" y="34355"/>
                  </a:lnTo>
                  <a:lnTo>
                    <a:pt x="25267" y="6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C174EC0-533A-8AFC-1801-5C11AA6C7536}"/>
                </a:ext>
              </a:extLst>
            </p:cNvPr>
            <p:cNvSpPr/>
            <p:nvPr/>
          </p:nvSpPr>
          <p:spPr>
            <a:xfrm>
              <a:off x="5337273" y="5686133"/>
              <a:ext cx="164918" cy="40073"/>
            </a:xfrm>
            <a:custGeom>
              <a:avLst/>
              <a:gdLst>
                <a:gd name="connsiteX0" fmla="*/ 125315 w 164918"/>
                <a:gd name="connsiteY0" fmla="*/ 470 h 40073"/>
                <a:gd name="connsiteX1" fmla="*/ 164919 w 164918"/>
                <a:gd name="connsiteY1" fmla="*/ 40074 h 40073"/>
                <a:gd name="connsiteX2" fmla="*/ 40662 w 164918"/>
                <a:gd name="connsiteY2" fmla="*/ 40074 h 40073"/>
                <a:gd name="connsiteX3" fmla="*/ 0 w 164918"/>
                <a:gd name="connsiteY3" fmla="*/ 0 h 40073"/>
                <a:gd name="connsiteX4" fmla="*/ 125315 w 164918"/>
                <a:gd name="connsiteY4" fmla="*/ 470 h 4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18" h="40073">
                  <a:moveTo>
                    <a:pt x="125315" y="470"/>
                  </a:moveTo>
                  <a:lnTo>
                    <a:pt x="164919" y="40074"/>
                  </a:lnTo>
                  <a:lnTo>
                    <a:pt x="40662" y="40074"/>
                  </a:lnTo>
                  <a:lnTo>
                    <a:pt x="0" y="0"/>
                  </a:lnTo>
                  <a:lnTo>
                    <a:pt x="125315" y="47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80F02C-F9B5-FDE7-BF32-AEF08F91FF2E}"/>
                </a:ext>
              </a:extLst>
            </p:cNvPr>
            <p:cNvSpPr/>
            <p:nvPr/>
          </p:nvSpPr>
          <p:spPr>
            <a:xfrm>
              <a:off x="4923174" y="5599052"/>
              <a:ext cx="334068" cy="51277"/>
            </a:xfrm>
            <a:custGeom>
              <a:avLst/>
              <a:gdLst>
                <a:gd name="connsiteX0" fmla="*/ 3996 w 334068"/>
                <a:gd name="connsiteY0" fmla="*/ 51277 h 51277"/>
                <a:gd name="connsiteX1" fmla="*/ 0 w 334068"/>
                <a:gd name="connsiteY1" fmla="*/ 47282 h 51277"/>
                <a:gd name="connsiteX2" fmla="*/ 47243 w 334068"/>
                <a:gd name="connsiteY2" fmla="*/ 0 h 51277"/>
                <a:gd name="connsiteX3" fmla="*/ 334068 w 334068"/>
                <a:gd name="connsiteY3" fmla="*/ 0 h 51277"/>
                <a:gd name="connsiteX4" fmla="*/ 334068 w 334068"/>
                <a:gd name="connsiteY4" fmla="*/ 5680 h 51277"/>
                <a:gd name="connsiteX5" fmla="*/ 49593 w 334068"/>
                <a:gd name="connsiteY5" fmla="*/ 5680 h 51277"/>
                <a:gd name="connsiteX6" fmla="*/ 3996 w 334068"/>
                <a:gd name="connsiteY6" fmla="*/ 51277 h 5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068" h="51277">
                  <a:moveTo>
                    <a:pt x="3996" y="51277"/>
                  </a:moveTo>
                  <a:lnTo>
                    <a:pt x="0" y="47282"/>
                  </a:lnTo>
                  <a:lnTo>
                    <a:pt x="47243" y="0"/>
                  </a:lnTo>
                  <a:lnTo>
                    <a:pt x="334068" y="0"/>
                  </a:lnTo>
                  <a:lnTo>
                    <a:pt x="334068" y="5680"/>
                  </a:lnTo>
                  <a:lnTo>
                    <a:pt x="49593" y="5680"/>
                  </a:lnTo>
                  <a:lnTo>
                    <a:pt x="3996" y="51277"/>
                  </a:lnTo>
                  <a:close/>
                </a:path>
              </a:pathLst>
            </a:custGeom>
            <a:solidFill>
              <a:schemeClr val="accent5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Graphic 4">
            <a:extLst>
              <a:ext uri="{FF2B5EF4-FFF2-40B4-BE49-F238E27FC236}">
                <a16:creationId xmlns:a16="http://schemas.microsoft.com/office/drawing/2014/main" id="{06157A0A-A724-3C37-0106-86F60C269129}"/>
              </a:ext>
            </a:extLst>
          </p:cNvPr>
          <p:cNvGrpSpPr/>
          <p:nvPr userDrawn="1"/>
        </p:nvGrpSpPr>
        <p:grpSpPr>
          <a:xfrm>
            <a:off x="-698350" y="2577019"/>
            <a:ext cx="6144061" cy="766860"/>
            <a:chOff x="5237068" y="5591922"/>
            <a:chExt cx="1075888" cy="134285"/>
          </a:xfrm>
          <a:solidFill>
            <a:schemeClr val="accent5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C49174-923D-339C-B588-C416467DDB9B}"/>
                </a:ext>
              </a:extLst>
            </p:cNvPr>
            <p:cNvSpPr/>
            <p:nvPr/>
          </p:nvSpPr>
          <p:spPr>
            <a:xfrm>
              <a:off x="5587589" y="5591922"/>
              <a:ext cx="672719" cy="72195"/>
            </a:xfrm>
            <a:custGeom>
              <a:avLst/>
              <a:gdLst>
                <a:gd name="connsiteX0" fmla="*/ 672719 w 672719"/>
                <a:gd name="connsiteY0" fmla="*/ 71922 h 72195"/>
                <a:gd name="connsiteX1" fmla="*/ 630804 w 672719"/>
                <a:gd name="connsiteY1" fmla="*/ 30006 h 72195"/>
                <a:gd name="connsiteX2" fmla="*/ 350521 w 672719"/>
                <a:gd name="connsiteY2" fmla="*/ 30006 h 72195"/>
                <a:gd name="connsiteX3" fmla="*/ 320514 w 672719"/>
                <a:gd name="connsiteY3" fmla="*/ 0 h 72195"/>
                <a:gd name="connsiteX4" fmla="*/ 138751 w 672719"/>
                <a:gd name="connsiteY4" fmla="*/ 0 h 72195"/>
                <a:gd name="connsiteX5" fmla="*/ 98246 w 672719"/>
                <a:gd name="connsiteY5" fmla="*/ 40505 h 72195"/>
                <a:gd name="connsiteX6" fmla="*/ 31730 w 672719"/>
                <a:gd name="connsiteY6" fmla="*/ 40505 h 72195"/>
                <a:gd name="connsiteX7" fmla="*/ 0 w 672719"/>
                <a:gd name="connsiteY7" fmla="*/ 72196 h 72195"/>
                <a:gd name="connsiteX8" fmla="*/ 672719 w 672719"/>
                <a:gd name="connsiteY8" fmla="*/ 71922 h 7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719" h="72195">
                  <a:moveTo>
                    <a:pt x="672719" y="71922"/>
                  </a:moveTo>
                  <a:lnTo>
                    <a:pt x="630804" y="30006"/>
                  </a:lnTo>
                  <a:lnTo>
                    <a:pt x="350521" y="30006"/>
                  </a:lnTo>
                  <a:lnTo>
                    <a:pt x="320514" y="0"/>
                  </a:lnTo>
                  <a:lnTo>
                    <a:pt x="138751" y="0"/>
                  </a:lnTo>
                  <a:lnTo>
                    <a:pt x="98246" y="40505"/>
                  </a:lnTo>
                  <a:lnTo>
                    <a:pt x="31730" y="40505"/>
                  </a:lnTo>
                  <a:lnTo>
                    <a:pt x="0" y="72196"/>
                  </a:lnTo>
                  <a:lnTo>
                    <a:pt x="672719" y="71922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BDD0691-1D84-5241-48F7-EC14A34EF1D9}"/>
                </a:ext>
              </a:extLst>
            </p:cNvPr>
            <p:cNvSpPr/>
            <p:nvPr/>
          </p:nvSpPr>
          <p:spPr>
            <a:xfrm>
              <a:off x="5237068" y="5635248"/>
              <a:ext cx="1075888" cy="76152"/>
            </a:xfrm>
            <a:custGeom>
              <a:avLst/>
              <a:gdLst>
                <a:gd name="connsiteX0" fmla="*/ 0 w 1075888"/>
                <a:gd name="connsiteY0" fmla="*/ 5641 h 76152"/>
                <a:gd name="connsiteX1" fmla="*/ 70472 w 1075888"/>
                <a:gd name="connsiteY1" fmla="*/ 76153 h 76152"/>
                <a:gd name="connsiteX2" fmla="*/ 441442 w 1075888"/>
                <a:gd name="connsiteY2" fmla="*/ 76153 h 76152"/>
                <a:gd name="connsiteX3" fmla="*/ 476266 w 1075888"/>
                <a:gd name="connsiteY3" fmla="*/ 41328 h 76152"/>
                <a:gd name="connsiteX4" fmla="*/ 1075889 w 1075888"/>
                <a:gd name="connsiteY4" fmla="*/ 41328 h 76152"/>
                <a:gd name="connsiteX5" fmla="*/ 1075889 w 1075888"/>
                <a:gd name="connsiteY5" fmla="*/ 35687 h 76152"/>
                <a:gd name="connsiteX6" fmla="*/ 473955 w 1075888"/>
                <a:gd name="connsiteY6" fmla="*/ 35687 h 76152"/>
                <a:gd name="connsiteX7" fmla="*/ 439091 w 1075888"/>
                <a:gd name="connsiteY7" fmla="*/ 70512 h 76152"/>
                <a:gd name="connsiteX8" fmla="*/ 72823 w 1075888"/>
                <a:gd name="connsiteY8" fmla="*/ 70512 h 76152"/>
                <a:gd name="connsiteX9" fmla="*/ 2350 w 1075888"/>
                <a:gd name="connsiteY9" fmla="*/ 0 h 76152"/>
                <a:gd name="connsiteX10" fmla="*/ 0 w 1075888"/>
                <a:gd name="connsiteY10" fmla="*/ 5641 h 7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888" h="76152">
                  <a:moveTo>
                    <a:pt x="0" y="5641"/>
                  </a:moveTo>
                  <a:lnTo>
                    <a:pt x="70472" y="76153"/>
                  </a:lnTo>
                  <a:lnTo>
                    <a:pt x="441442" y="76153"/>
                  </a:lnTo>
                  <a:lnTo>
                    <a:pt x="476266" y="41328"/>
                  </a:lnTo>
                  <a:lnTo>
                    <a:pt x="1075889" y="41328"/>
                  </a:lnTo>
                  <a:lnTo>
                    <a:pt x="1075889" y="35687"/>
                  </a:lnTo>
                  <a:lnTo>
                    <a:pt x="473955" y="35687"/>
                  </a:lnTo>
                  <a:lnTo>
                    <a:pt x="439091" y="70512"/>
                  </a:lnTo>
                  <a:lnTo>
                    <a:pt x="72823" y="70512"/>
                  </a:lnTo>
                  <a:lnTo>
                    <a:pt x="2350" y="0"/>
                  </a:lnTo>
                  <a:lnTo>
                    <a:pt x="0" y="5641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4C1F54-8772-707E-361A-275E6DE71B5A}"/>
                </a:ext>
              </a:extLst>
            </p:cNvPr>
            <p:cNvSpPr/>
            <p:nvPr/>
          </p:nvSpPr>
          <p:spPr>
            <a:xfrm>
              <a:off x="5448524" y="5673754"/>
              <a:ext cx="287804" cy="52452"/>
            </a:xfrm>
            <a:custGeom>
              <a:avLst/>
              <a:gdLst>
                <a:gd name="connsiteX0" fmla="*/ 287805 w 287804"/>
                <a:gd name="connsiteY0" fmla="*/ 0 h 52452"/>
                <a:gd name="connsiteX1" fmla="*/ 235352 w 287804"/>
                <a:gd name="connsiteY1" fmla="*/ 52453 h 52452"/>
                <a:gd name="connsiteX2" fmla="*/ 18059 w 287804"/>
                <a:gd name="connsiteY2" fmla="*/ 52453 h 52452"/>
                <a:gd name="connsiteX3" fmla="*/ 0 w 287804"/>
                <a:gd name="connsiteY3" fmla="*/ 34355 h 52452"/>
                <a:gd name="connsiteX4" fmla="*/ 228810 w 287804"/>
                <a:gd name="connsiteY4" fmla="*/ 34355 h 52452"/>
                <a:gd name="connsiteX5" fmla="*/ 262538 w 287804"/>
                <a:gd name="connsiteY5" fmla="*/ 627 h 52452"/>
                <a:gd name="connsiteX6" fmla="*/ 287805 w 287804"/>
                <a:gd name="connsiteY6" fmla="*/ 0 h 5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804" h="52452">
                  <a:moveTo>
                    <a:pt x="287805" y="0"/>
                  </a:moveTo>
                  <a:lnTo>
                    <a:pt x="235352" y="52453"/>
                  </a:lnTo>
                  <a:lnTo>
                    <a:pt x="18059" y="52453"/>
                  </a:lnTo>
                  <a:lnTo>
                    <a:pt x="0" y="34355"/>
                  </a:lnTo>
                  <a:lnTo>
                    <a:pt x="228810" y="34355"/>
                  </a:lnTo>
                  <a:lnTo>
                    <a:pt x="262538" y="627"/>
                  </a:lnTo>
                  <a:lnTo>
                    <a:pt x="287805" y="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9AF2798-A9FE-874A-C49A-305544298AC7}"/>
                </a:ext>
              </a:extLst>
            </p:cNvPr>
            <p:cNvSpPr/>
            <p:nvPr/>
          </p:nvSpPr>
          <p:spPr>
            <a:xfrm>
              <a:off x="5946806" y="5599052"/>
              <a:ext cx="334068" cy="51277"/>
            </a:xfrm>
            <a:custGeom>
              <a:avLst/>
              <a:gdLst>
                <a:gd name="connsiteX0" fmla="*/ 330072 w 334068"/>
                <a:gd name="connsiteY0" fmla="*/ 51277 h 51277"/>
                <a:gd name="connsiteX1" fmla="*/ 334068 w 334068"/>
                <a:gd name="connsiteY1" fmla="*/ 47282 h 51277"/>
                <a:gd name="connsiteX2" fmla="*/ 286825 w 334068"/>
                <a:gd name="connsiteY2" fmla="*/ 0 h 51277"/>
                <a:gd name="connsiteX3" fmla="*/ 0 w 334068"/>
                <a:gd name="connsiteY3" fmla="*/ 0 h 51277"/>
                <a:gd name="connsiteX4" fmla="*/ 0 w 334068"/>
                <a:gd name="connsiteY4" fmla="*/ 5680 h 51277"/>
                <a:gd name="connsiteX5" fmla="*/ 284475 w 334068"/>
                <a:gd name="connsiteY5" fmla="*/ 5680 h 51277"/>
                <a:gd name="connsiteX6" fmla="*/ 330072 w 334068"/>
                <a:gd name="connsiteY6" fmla="*/ 51277 h 5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068" h="51277">
                  <a:moveTo>
                    <a:pt x="330072" y="51277"/>
                  </a:moveTo>
                  <a:lnTo>
                    <a:pt x="334068" y="47282"/>
                  </a:lnTo>
                  <a:lnTo>
                    <a:pt x="286825" y="0"/>
                  </a:lnTo>
                  <a:lnTo>
                    <a:pt x="0" y="0"/>
                  </a:lnTo>
                  <a:lnTo>
                    <a:pt x="0" y="5680"/>
                  </a:lnTo>
                  <a:lnTo>
                    <a:pt x="284475" y="5680"/>
                  </a:lnTo>
                  <a:lnTo>
                    <a:pt x="330072" y="51277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1BB7AB6-C7D0-11B7-0538-E6BE3E2D85D8}"/>
                </a:ext>
              </a:extLst>
            </p:cNvPr>
            <p:cNvSpPr/>
            <p:nvPr/>
          </p:nvSpPr>
          <p:spPr>
            <a:xfrm>
              <a:off x="5701857" y="5686133"/>
              <a:ext cx="164918" cy="40073"/>
            </a:xfrm>
            <a:custGeom>
              <a:avLst/>
              <a:gdLst>
                <a:gd name="connsiteX0" fmla="*/ 39604 w 164918"/>
                <a:gd name="connsiteY0" fmla="*/ 470 h 40073"/>
                <a:gd name="connsiteX1" fmla="*/ 0 w 164918"/>
                <a:gd name="connsiteY1" fmla="*/ 40074 h 40073"/>
                <a:gd name="connsiteX2" fmla="*/ 124257 w 164918"/>
                <a:gd name="connsiteY2" fmla="*/ 40074 h 40073"/>
                <a:gd name="connsiteX3" fmla="*/ 164919 w 164918"/>
                <a:gd name="connsiteY3" fmla="*/ 0 h 40073"/>
                <a:gd name="connsiteX4" fmla="*/ 39604 w 164918"/>
                <a:gd name="connsiteY4" fmla="*/ 470 h 4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18" h="40073">
                  <a:moveTo>
                    <a:pt x="39604" y="470"/>
                  </a:moveTo>
                  <a:lnTo>
                    <a:pt x="0" y="40074"/>
                  </a:lnTo>
                  <a:lnTo>
                    <a:pt x="124257" y="40074"/>
                  </a:lnTo>
                  <a:lnTo>
                    <a:pt x="164919" y="0"/>
                  </a:lnTo>
                  <a:lnTo>
                    <a:pt x="39604" y="47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3" name="Picture Placeholder 152">
            <a:extLst>
              <a:ext uri="{FF2B5EF4-FFF2-40B4-BE49-F238E27FC236}">
                <a16:creationId xmlns:a16="http://schemas.microsoft.com/office/drawing/2014/main" id="{BF5717B9-E9DB-25B0-D687-F46FE0519CF8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6733139" y="1003985"/>
            <a:ext cx="5052461" cy="2798394"/>
          </a:xfrm>
          <a:prstGeom prst="snip2DiagRect">
            <a:avLst>
              <a:gd name="adj1" fmla="val 25935"/>
              <a:gd name="adj2" fmla="val 0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388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 descr="Background pattern&#10;&#10;Description automatically generated">
            <a:extLst>
              <a:ext uri="{FF2B5EF4-FFF2-40B4-BE49-F238E27FC236}">
                <a16:creationId xmlns:a16="http://schemas.microsoft.com/office/drawing/2014/main" id="{29129CA1-2F66-4B7E-4A85-F38214EF0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B74500E4-DF89-8F0E-C62C-4759E9336C92}"/>
              </a:ext>
            </a:extLst>
          </p:cNvPr>
          <p:cNvSpPr/>
          <p:nvPr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5DD7FA7E-CD5E-1714-D90B-AE4EA1D200C2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78D509C-BB8C-6B71-E6C6-2A46A81F4B5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12910" y="215064"/>
            <a:ext cx="2377440" cy="144383"/>
            <a:chOff x="8793373" y="215069"/>
            <a:chExt cx="3304123" cy="200666"/>
          </a:xfrm>
        </p:grpSpPr>
        <p:grpSp>
          <p:nvGrpSpPr>
            <p:cNvPr id="221" name="Graphic 150">
              <a:extLst>
                <a:ext uri="{FF2B5EF4-FFF2-40B4-BE49-F238E27FC236}">
                  <a16:creationId xmlns:a16="http://schemas.microsoft.com/office/drawing/2014/main" id="{43724CDE-079A-7E9D-0CBD-749CAF909F12}"/>
                </a:ext>
              </a:extLst>
            </p:cNvPr>
            <p:cNvGrpSpPr/>
            <p:nvPr/>
          </p:nvGrpSpPr>
          <p:grpSpPr>
            <a:xfrm>
              <a:off x="11394073" y="229279"/>
              <a:ext cx="198940" cy="174812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6E05DEC5-8647-D1F2-BF3F-68E012CF994C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F72754B-29DB-C916-BF8B-098C0900CE9B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F30CE3B2-06F1-1022-2C3B-04FE595FB693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2" name="Graphic 150">
              <a:extLst>
                <a:ext uri="{FF2B5EF4-FFF2-40B4-BE49-F238E27FC236}">
                  <a16:creationId xmlns:a16="http://schemas.microsoft.com/office/drawing/2014/main" id="{7B4167AA-5A01-4A4E-F63E-2231D8128AB8}"/>
                </a:ext>
              </a:extLst>
            </p:cNvPr>
            <p:cNvGrpSpPr/>
            <p:nvPr/>
          </p:nvGrpSpPr>
          <p:grpSpPr>
            <a:xfrm>
              <a:off x="11899415" y="215069"/>
              <a:ext cx="198081" cy="198099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FAF3B15-F9A5-FC95-D2F6-5D79FC3F90D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9BCA691B-F2E3-B3AE-0899-BB5A43D927B7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" name="Graphic 150">
              <a:extLst>
                <a:ext uri="{FF2B5EF4-FFF2-40B4-BE49-F238E27FC236}">
                  <a16:creationId xmlns:a16="http://schemas.microsoft.com/office/drawing/2014/main" id="{EA306E2C-8555-B814-5952-2E475C9C45A4}"/>
                </a:ext>
              </a:extLst>
            </p:cNvPr>
            <p:cNvGrpSpPr/>
            <p:nvPr/>
          </p:nvGrpSpPr>
          <p:grpSpPr>
            <a:xfrm>
              <a:off x="11649066" y="225967"/>
              <a:ext cx="200710" cy="176302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C6E3D9A4-C8B4-51A4-CF34-A52FBF010CE6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E210A32-EC55-3056-75EA-141A71B8A74E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EFF8F3A-8170-ACFD-75B8-AFD7F761C547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" name="Graphic 150">
              <a:extLst>
                <a:ext uri="{FF2B5EF4-FFF2-40B4-BE49-F238E27FC236}">
                  <a16:creationId xmlns:a16="http://schemas.microsoft.com/office/drawing/2014/main" id="{BBC0216F-B11A-751E-BE2A-7654DCA11FAB}"/>
                </a:ext>
              </a:extLst>
            </p:cNvPr>
            <p:cNvGrpSpPr/>
            <p:nvPr/>
          </p:nvGrpSpPr>
          <p:grpSpPr>
            <a:xfrm>
              <a:off x="11157427" y="223251"/>
              <a:ext cx="181751" cy="181751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33C2666-6E8A-B2D5-01C0-FC719D193EDD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14210E6-B7A0-A889-12D6-B771C4473C1F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A82C0FE-1537-7AA6-9C57-F5593DE9C55E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6EAC814-6C91-B308-6F47-364EA1C1C6CE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FE30D6B-AF56-02DD-A615-23E73A88DA23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" name="Graphic 151">
              <a:extLst>
                <a:ext uri="{FF2B5EF4-FFF2-40B4-BE49-F238E27FC236}">
                  <a16:creationId xmlns:a16="http://schemas.microsoft.com/office/drawing/2014/main" id="{A1D08619-A80D-5828-2FB6-E8802752211A}"/>
                </a:ext>
              </a:extLst>
            </p:cNvPr>
            <p:cNvGrpSpPr/>
            <p:nvPr userDrawn="1"/>
          </p:nvGrpSpPr>
          <p:grpSpPr>
            <a:xfrm>
              <a:off x="10370565" y="217636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BA561F0-33F7-F23A-8606-927BB3D63896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70C88890-6C15-401C-E3A6-5DF52C117AE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5B7E5DB-927B-99E6-1944-419154006AF0}"/>
                </a:ext>
              </a:extLst>
            </p:cNvPr>
            <p:cNvGrpSpPr/>
            <p:nvPr userDrawn="1"/>
          </p:nvGrpSpPr>
          <p:grpSpPr>
            <a:xfrm>
              <a:off x="10625128" y="225966"/>
              <a:ext cx="200709" cy="176302"/>
              <a:chOff x="8783895" y="225975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73F68783-74A7-AA16-4C1E-393739B5DE04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C629F92-8F38-3E69-073D-0C453199C01B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AA9C1E6-C730-9E3B-7288-BFA589988AA7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" name="Graphic 151">
              <a:extLst>
                <a:ext uri="{FF2B5EF4-FFF2-40B4-BE49-F238E27FC236}">
                  <a16:creationId xmlns:a16="http://schemas.microsoft.com/office/drawing/2014/main" id="{414BA4FC-4CC6-443C-A369-314C3BDCCE21}"/>
                </a:ext>
              </a:extLst>
            </p:cNvPr>
            <p:cNvGrpSpPr/>
            <p:nvPr userDrawn="1"/>
          </p:nvGrpSpPr>
          <p:grpSpPr>
            <a:xfrm>
              <a:off x="10875048" y="226712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2A97597E-BE60-51DF-B320-E00B05CA89CE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8597D49C-50F7-7D65-D7F7-29252D5D9869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D6CC2878-657B-CB8A-48C3-F383BDB4EC2A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" name="Graphic 151">
              <a:extLst>
                <a:ext uri="{FF2B5EF4-FFF2-40B4-BE49-F238E27FC236}">
                  <a16:creationId xmlns:a16="http://schemas.microsoft.com/office/drawing/2014/main" id="{2143E241-E493-4C9C-1989-B4505E162712}"/>
                </a:ext>
              </a:extLst>
            </p:cNvPr>
            <p:cNvGrpSpPr/>
            <p:nvPr userDrawn="1"/>
          </p:nvGrpSpPr>
          <p:grpSpPr>
            <a:xfrm>
              <a:off x="10124010" y="225975"/>
              <a:ext cx="200709" cy="176302"/>
              <a:chOff x="10625128" y="225967"/>
              <a:chExt cx="200709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33DAAAC-E666-7408-F034-DD9514D13EB5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575A550-3839-9572-5A38-483E5A811980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970D89A-D0E7-C358-02A1-903FFAABAFB5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" name="Graphic 151">
              <a:extLst>
                <a:ext uri="{FF2B5EF4-FFF2-40B4-BE49-F238E27FC236}">
                  <a16:creationId xmlns:a16="http://schemas.microsoft.com/office/drawing/2014/main" id="{907E3E71-037F-8178-47E4-AF5BA64D5462}"/>
                </a:ext>
              </a:extLst>
            </p:cNvPr>
            <p:cNvGrpSpPr/>
            <p:nvPr userDrawn="1"/>
          </p:nvGrpSpPr>
          <p:grpSpPr>
            <a:xfrm>
              <a:off x="9030021" y="229279"/>
              <a:ext cx="198940" cy="174812"/>
              <a:chOff x="10370135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D866795B-1AB3-4F65-54F5-8CA092C66496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4595DADF-55AD-A33E-8614-EDFF13AC8995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D5E7F513-19C4-BD56-4C91-D07C98E95A91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" name="Graphic 151">
              <a:extLst>
                <a:ext uri="{FF2B5EF4-FFF2-40B4-BE49-F238E27FC236}">
                  <a16:creationId xmlns:a16="http://schemas.microsoft.com/office/drawing/2014/main" id="{3108C251-7502-BD89-495F-184671D5F19C}"/>
                </a:ext>
              </a:extLst>
            </p:cNvPr>
            <p:cNvGrpSpPr/>
            <p:nvPr userDrawn="1"/>
          </p:nvGrpSpPr>
          <p:grpSpPr>
            <a:xfrm>
              <a:off x="9535362" y="215069"/>
              <a:ext cx="198081" cy="198099"/>
              <a:chOff x="10875477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23D72891-EA92-DD3E-9538-DBE445C81F0A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02D54C1-F49E-592D-1FBF-F39965103610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" name="Graphic 151">
              <a:extLst>
                <a:ext uri="{FF2B5EF4-FFF2-40B4-BE49-F238E27FC236}">
                  <a16:creationId xmlns:a16="http://schemas.microsoft.com/office/drawing/2014/main" id="{10968D65-B669-4567-B473-F1E99CE6DD0B}"/>
                </a:ext>
              </a:extLst>
            </p:cNvPr>
            <p:cNvGrpSpPr/>
            <p:nvPr userDrawn="1"/>
          </p:nvGrpSpPr>
          <p:grpSpPr>
            <a:xfrm>
              <a:off x="8793373" y="223250"/>
              <a:ext cx="181751" cy="181751"/>
              <a:chOff x="10133489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737270B-CB8A-7F71-A706-0486A569407A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8CB9404-A8A4-E09C-A09A-6B811FD4726F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DCD22E85-8EE4-9AE3-D711-6FAE78F6500B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4A356D42-CEA7-3E2C-57D4-4A9A3BA392F0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2B1413AF-F431-D768-56BE-21A341D54271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8C78DF-B541-3776-5E47-42167FB70176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0D246-50C1-4DFB-9E97-2A9B584A4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9492D-2367-7550-2A4B-0846C525D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7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03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bstract-147102">
            <a:hlinkClick r:id="" action="ppaction://media"/>
            <a:extLst>
              <a:ext uri="{FF2B5EF4-FFF2-40B4-BE49-F238E27FC236}">
                <a16:creationId xmlns:a16="http://schemas.microsoft.com/office/drawing/2014/main" id="{8EBFAE41-4D10-637D-3801-2468475065A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79328" y="-101453"/>
            <a:ext cx="12660228" cy="7121378"/>
          </a:xfrm>
          <a:prstGeom prst="rect">
            <a:avLst/>
          </a:prstGeom>
        </p:spPr>
      </p:pic>
      <p:pic>
        <p:nvPicPr>
          <p:cNvPr id="507" name="Picture 506" descr="A picture containing night, street, scene, stage&#10;&#10;Description automatically generated">
            <a:extLst>
              <a:ext uri="{FF2B5EF4-FFF2-40B4-BE49-F238E27FC236}">
                <a16:creationId xmlns:a16="http://schemas.microsoft.com/office/drawing/2014/main" id="{DEE4F965-D306-C5F6-08D8-047631E04F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3" name="Graphic 442">
            <a:extLst>
              <a:ext uri="{FF2B5EF4-FFF2-40B4-BE49-F238E27FC236}">
                <a16:creationId xmlns:a16="http://schemas.microsoft.com/office/drawing/2014/main" id="{A9B33DA2-DBFE-56DC-9487-58217675A5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44412" y="4917881"/>
            <a:ext cx="2609850" cy="1981200"/>
          </a:xfrm>
          <a:prstGeom prst="rect">
            <a:avLst/>
          </a:prstGeom>
        </p:spPr>
      </p:pic>
      <p:sp>
        <p:nvSpPr>
          <p:cNvPr id="508" name="Rectangle 507">
            <a:extLst>
              <a:ext uri="{FF2B5EF4-FFF2-40B4-BE49-F238E27FC236}">
                <a16:creationId xmlns:a16="http://schemas.microsoft.com/office/drawing/2014/main" id="{5634D147-BA51-6DAA-BF7A-FBC1A802755D}"/>
              </a:ext>
            </a:extLst>
          </p:cNvPr>
          <p:cNvSpPr/>
          <p:nvPr userDrawn="1"/>
        </p:nvSpPr>
        <p:spPr>
          <a:xfrm>
            <a:off x="-627" y="0"/>
            <a:ext cx="12192000" cy="6858000"/>
          </a:xfrm>
          <a:prstGeom prst="rect">
            <a:avLst/>
          </a:prstGeom>
          <a:solidFill>
            <a:srgbClr val="030026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2F1EC-0E0A-87EF-758E-00C3675D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2660586"/>
            <a:ext cx="11188700" cy="3473514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90B8BB4D-DE93-EBD0-2CC4-158327471340}"/>
              </a:ext>
            </a:extLst>
          </p:cNvPr>
          <p:cNvSpPr/>
          <p:nvPr/>
        </p:nvSpPr>
        <p:spPr>
          <a:xfrm>
            <a:off x="501651" y="501651"/>
            <a:ext cx="1897778" cy="1803398"/>
          </a:xfrm>
          <a:custGeom>
            <a:avLst/>
            <a:gdLst>
              <a:gd name="connsiteX0" fmla="*/ 1131304 w 1897778"/>
              <a:gd name="connsiteY0" fmla="*/ 1773702 h 1803398"/>
              <a:gd name="connsiteX1" fmla="*/ 1132499 w 1897778"/>
              <a:gd name="connsiteY1" fmla="*/ 1779391 h 1803398"/>
              <a:gd name="connsiteX2" fmla="*/ 1116684 w 1897778"/>
              <a:gd name="connsiteY2" fmla="*/ 1782406 h 1803398"/>
              <a:gd name="connsiteX3" fmla="*/ 1116684 w 1897778"/>
              <a:gd name="connsiteY3" fmla="*/ 1782349 h 1803398"/>
              <a:gd name="connsiteX4" fmla="*/ 1115603 w 1897778"/>
              <a:gd name="connsiteY4" fmla="*/ 1776660 h 1803398"/>
              <a:gd name="connsiteX5" fmla="*/ 1131304 w 1897778"/>
              <a:gd name="connsiteY5" fmla="*/ 1773702 h 1803398"/>
              <a:gd name="connsiteX6" fmla="*/ 1167145 w 1897778"/>
              <a:gd name="connsiteY6" fmla="*/ 1738487 h 1803398"/>
              <a:gd name="connsiteX7" fmla="*/ 1181766 w 1897778"/>
              <a:gd name="connsiteY7" fmla="*/ 1794580 h 1803398"/>
              <a:gd name="connsiteX8" fmla="*/ 1172663 w 1897778"/>
              <a:gd name="connsiteY8" fmla="*/ 1796856 h 1803398"/>
              <a:gd name="connsiteX9" fmla="*/ 1152183 w 1897778"/>
              <a:gd name="connsiteY9" fmla="*/ 1753961 h 1803398"/>
              <a:gd name="connsiteX10" fmla="*/ 1153491 w 1897778"/>
              <a:gd name="connsiteY10" fmla="*/ 1801293 h 1803398"/>
              <a:gd name="connsiteX11" fmla="*/ 1144389 w 1897778"/>
              <a:gd name="connsiteY11" fmla="*/ 1803398 h 1803398"/>
              <a:gd name="connsiteX12" fmla="*/ 1144332 w 1897778"/>
              <a:gd name="connsiteY12" fmla="*/ 1803398 h 1803398"/>
              <a:gd name="connsiteX13" fmla="*/ 1132101 w 1897778"/>
              <a:gd name="connsiteY13" fmla="*/ 1746736 h 1803398"/>
              <a:gd name="connsiteX14" fmla="*/ 1137904 w 1897778"/>
              <a:gd name="connsiteY14" fmla="*/ 1745428 h 1803398"/>
              <a:gd name="connsiteX15" fmla="*/ 1148087 w 1897778"/>
              <a:gd name="connsiteY15" fmla="*/ 1790939 h 1803398"/>
              <a:gd name="connsiteX16" fmla="*/ 1146779 w 1897778"/>
              <a:gd name="connsiteY16" fmla="*/ 1743493 h 1803398"/>
              <a:gd name="connsiteX17" fmla="*/ 1152638 w 1897778"/>
              <a:gd name="connsiteY17" fmla="*/ 1742128 h 1803398"/>
              <a:gd name="connsiteX18" fmla="*/ 1173118 w 1897778"/>
              <a:gd name="connsiteY18" fmla="*/ 1784625 h 1803398"/>
              <a:gd name="connsiteX19" fmla="*/ 1161797 w 1897778"/>
              <a:gd name="connsiteY19" fmla="*/ 1739852 h 1803398"/>
              <a:gd name="connsiteX20" fmla="*/ 1167145 w 1897778"/>
              <a:gd name="connsiteY20" fmla="*/ 1738487 h 1803398"/>
              <a:gd name="connsiteX21" fmla="*/ 1195134 w 1897778"/>
              <a:gd name="connsiteY21" fmla="*/ 1730694 h 1803398"/>
              <a:gd name="connsiteX22" fmla="*/ 1211632 w 1897778"/>
              <a:gd name="connsiteY22" fmla="*/ 1786275 h 1803398"/>
              <a:gd name="connsiteX23" fmla="*/ 1187625 w 1897778"/>
              <a:gd name="connsiteY23" fmla="*/ 1793102 h 1803398"/>
              <a:gd name="connsiteX24" fmla="*/ 1186089 w 1897778"/>
              <a:gd name="connsiteY24" fmla="*/ 1787413 h 1803398"/>
              <a:gd name="connsiteX25" fmla="*/ 1203440 w 1897778"/>
              <a:gd name="connsiteY25" fmla="*/ 1782520 h 1803398"/>
              <a:gd name="connsiteX26" fmla="*/ 1203497 w 1897778"/>
              <a:gd name="connsiteY26" fmla="*/ 1782350 h 1803398"/>
              <a:gd name="connsiteX27" fmla="*/ 1198036 w 1897778"/>
              <a:gd name="connsiteY27" fmla="*/ 1763406 h 1803398"/>
              <a:gd name="connsiteX28" fmla="*/ 1184212 w 1897778"/>
              <a:gd name="connsiteY28" fmla="*/ 1767331 h 1803398"/>
              <a:gd name="connsiteX29" fmla="*/ 1182676 w 1897778"/>
              <a:gd name="connsiteY29" fmla="*/ 1761699 h 1803398"/>
              <a:gd name="connsiteX30" fmla="*/ 1196443 w 1897778"/>
              <a:gd name="connsiteY30" fmla="*/ 1757830 h 1803398"/>
              <a:gd name="connsiteX31" fmla="*/ 1190697 w 1897778"/>
              <a:gd name="connsiteY31" fmla="*/ 1738033 h 1803398"/>
              <a:gd name="connsiteX32" fmla="*/ 1174199 w 1897778"/>
              <a:gd name="connsiteY32" fmla="*/ 1742698 h 1803398"/>
              <a:gd name="connsiteX33" fmla="*/ 1172663 w 1897778"/>
              <a:gd name="connsiteY33" fmla="*/ 1737066 h 1803398"/>
              <a:gd name="connsiteX34" fmla="*/ 1215217 w 1897778"/>
              <a:gd name="connsiteY34" fmla="*/ 1724322 h 1803398"/>
              <a:gd name="connsiteX35" fmla="*/ 1231259 w 1897778"/>
              <a:gd name="connsiteY35" fmla="*/ 1773873 h 1803398"/>
              <a:gd name="connsiteX36" fmla="*/ 1241841 w 1897778"/>
              <a:gd name="connsiteY36" fmla="*/ 1770346 h 1803398"/>
              <a:gd name="connsiteX37" fmla="*/ 1243718 w 1897778"/>
              <a:gd name="connsiteY37" fmla="*/ 1775921 h 1803398"/>
              <a:gd name="connsiteX38" fmla="*/ 1216070 w 1897778"/>
              <a:gd name="connsiteY38" fmla="*/ 1784852 h 1803398"/>
              <a:gd name="connsiteX39" fmla="*/ 1216013 w 1897778"/>
              <a:gd name="connsiteY39" fmla="*/ 1784852 h 1803398"/>
              <a:gd name="connsiteX40" fmla="*/ 1214306 w 1897778"/>
              <a:gd name="connsiteY40" fmla="*/ 1779220 h 1803398"/>
              <a:gd name="connsiteX41" fmla="*/ 1225002 w 1897778"/>
              <a:gd name="connsiteY41" fmla="*/ 1775978 h 1803398"/>
              <a:gd name="connsiteX42" fmla="*/ 1209357 w 1897778"/>
              <a:gd name="connsiteY42" fmla="*/ 1726313 h 1803398"/>
              <a:gd name="connsiteX43" fmla="*/ 1240134 w 1897778"/>
              <a:gd name="connsiteY43" fmla="*/ 1715391 h 1803398"/>
              <a:gd name="connsiteX44" fmla="*/ 1250488 w 1897778"/>
              <a:gd name="connsiteY44" fmla="*/ 1715732 h 1803398"/>
              <a:gd name="connsiteX45" fmla="*/ 1257201 w 1897778"/>
              <a:gd name="connsiteY45" fmla="*/ 1724550 h 1803398"/>
              <a:gd name="connsiteX46" fmla="*/ 1258396 w 1897778"/>
              <a:gd name="connsiteY46" fmla="*/ 1727679 h 1803398"/>
              <a:gd name="connsiteX47" fmla="*/ 1252707 w 1897778"/>
              <a:gd name="connsiteY47" fmla="*/ 1729898 h 1803398"/>
              <a:gd name="connsiteX48" fmla="*/ 1251455 w 1897778"/>
              <a:gd name="connsiteY48" fmla="*/ 1726427 h 1803398"/>
              <a:gd name="connsiteX49" fmla="*/ 1242296 w 1897778"/>
              <a:gd name="connsiteY49" fmla="*/ 1720852 h 1803398"/>
              <a:gd name="connsiteX50" fmla="*/ 1238712 w 1897778"/>
              <a:gd name="connsiteY50" fmla="*/ 1730808 h 1803398"/>
              <a:gd name="connsiteX51" fmla="*/ 1241329 w 1897778"/>
              <a:gd name="connsiteY51" fmla="*/ 1735075 h 1803398"/>
              <a:gd name="connsiteX52" fmla="*/ 1245311 w 1897778"/>
              <a:gd name="connsiteY52" fmla="*/ 1737976 h 1803398"/>
              <a:gd name="connsiteX53" fmla="*/ 1250033 w 1897778"/>
              <a:gd name="connsiteY53" fmla="*/ 1739967 h 1803398"/>
              <a:gd name="connsiteX54" fmla="*/ 1255210 w 1897778"/>
              <a:gd name="connsiteY54" fmla="*/ 1741844 h 1803398"/>
              <a:gd name="connsiteX55" fmla="*/ 1260103 w 1897778"/>
              <a:gd name="connsiteY55" fmla="*/ 1744063 h 1803398"/>
              <a:gd name="connsiteX56" fmla="*/ 1264369 w 1897778"/>
              <a:gd name="connsiteY56" fmla="*/ 1747533 h 1803398"/>
              <a:gd name="connsiteX57" fmla="*/ 1267555 w 1897778"/>
              <a:gd name="connsiteY57" fmla="*/ 1752881 h 1803398"/>
              <a:gd name="connsiteX58" fmla="*/ 1268181 w 1897778"/>
              <a:gd name="connsiteY58" fmla="*/ 1764088 h 1803398"/>
              <a:gd name="connsiteX59" fmla="*/ 1260103 w 1897778"/>
              <a:gd name="connsiteY59" fmla="*/ 1771029 h 1803398"/>
              <a:gd name="connsiteX60" fmla="*/ 1249237 w 1897778"/>
              <a:gd name="connsiteY60" fmla="*/ 1770631 h 1803398"/>
              <a:gd name="connsiteX61" fmla="*/ 1242637 w 1897778"/>
              <a:gd name="connsiteY61" fmla="*/ 1761642 h 1803398"/>
              <a:gd name="connsiteX62" fmla="*/ 1242125 w 1897778"/>
              <a:gd name="connsiteY62" fmla="*/ 1760163 h 1803398"/>
              <a:gd name="connsiteX63" fmla="*/ 1248042 w 1897778"/>
              <a:gd name="connsiteY63" fmla="*/ 1758172 h 1803398"/>
              <a:gd name="connsiteX64" fmla="*/ 1248668 w 1897778"/>
              <a:gd name="connsiteY64" fmla="*/ 1759935 h 1803398"/>
              <a:gd name="connsiteX65" fmla="*/ 1257884 w 1897778"/>
              <a:gd name="connsiteY65" fmla="*/ 1765510 h 1803398"/>
              <a:gd name="connsiteX66" fmla="*/ 1261582 w 1897778"/>
              <a:gd name="connsiteY66" fmla="*/ 1755612 h 1803398"/>
              <a:gd name="connsiteX67" fmla="*/ 1258908 w 1897778"/>
              <a:gd name="connsiteY67" fmla="*/ 1751345 h 1803398"/>
              <a:gd name="connsiteX68" fmla="*/ 1254812 w 1897778"/>
              <a:gd name="connsiteY68" fmla="*/ 1748501 h 1803398"/>
              <a:gd name="connsiteX69" fmla="*/ 1250033 w 1897778"/>
              <a:gd name="connsiteY69" fmla="*/ 1746509 h 1803398"/>
              <a:gd name="connsiteX70" fmla="*/ 1244856 w 1897778"/>
              <a:gd name="connsiteY70" fmla="*/ 1744575 h 1803398"/>
              <a:gd name="connsiteX71" fmla="*/ 1239964 w 1897778"/>
              <a:gd name="connsiteY71" fmla="*/ 1742186 h 1803398"/>
              <a:gd name="connsiteX72" fmla="*/ 1235754 w 1897778"/>
              <a:gd name="connsiteY72" fmla="*/ 1738545 h 1803398"/>
              <a:gd name="connsiteX73" fmla="*/ 1232739 w 1897778"/>
              <a:gd name="connsiteY73" fmla="*/ 1733140 h 1803398"/>
              <a:gd name="connsiteX74" fmla="*/ 1232682 w 1897778"/>
              <a:gd name="connsiteY74" fmla="*/ 1733197 h 1803398"/>
              <a:gd name="connsiteX75" fmla="*/ 1232340 w 1897778"/>
              <a:gd name="connsiteY75" fmla="*/ 1722104 h 1803398"/>
              <a:gd name="connsiteX76" fmla="*/ 1240134 w 1897778"/>
              <a:gd name="connsiteY76" fmla="*/ 1715391 h 1803398"/>
              <a:gd name="connsiteX77" fmla="*/ 1272164 w 1897778"/>
              <a:gd name="connsiteY77" fmla="*/ 1703614 h 1803398"/>
              <a:gd name="connsiteX78" fmla="*/ 1279958 w 1897778"/>
              <a:gd name="connsiteY78" fmla="*/ 1722956 h 1803398"/>
              <a:gd name="connsiteX79" fmla="*/ 1305729 w 1897778"/>
              <a:gd name="connsiteY79" fmla="*/ 1752596 h 1803398"/>
              <a:gd name="connsiteX80" fmla="*/ 1299243 w 1897778"/>
              <a:gd name="connsiteY80" fmla="*/ 1755213 h 1803398"/>
              <a:gd name="connsiteX81" fmla="*/ 1279844 w 1897778"/>
              <a:gd name="connsiteY81" fmla="*/ 1732173 h 1803398"/>
              <a:gd name="connsiteX82" fmla="*/ 1281607 w 1897778"/>
              <a:gd name="connsiteY82" fmla="*/ 1762210 h 1803398"/>
              <a:gd name="connsiteX83" fmla="*/ 1275691 w 1897778"/>
              <a:gd name="connsiteY83" fmla="*/ 1764543 h 1803398"/>
              <a:gd name="connsiteX84" fmla="*/ 1274098 w 1897778"/>
              <a:gd name="connsiteY84" fmla="*/ 1725630 h 1803398"/>
              <a:gd name="connsiteX85" fmla="*/ 1266304 w 1897778"/>
              <a:gd name="connsiteY85" fmla="*/ 1705946 h 1803398"/>
              <a:gd name="connsiteX86" fmla="*/ 1339748 w 1897778"/>
              <a:gd name="connsiteY86" fmla="*/ 1702192 h 1803398"/>
              <a:gd name="connsiteX87" fmla="*/ 1342308 w 1897778"/>
              <a:gd name="connsiteY87" fmla="*/ 1707426 h 1803398"/>
              <a:gd name="connsiteX88" fmla="*/ 1327801 w 1897778"/>
              <a:gd name="connsiteY88" fmla="*/ 1714310 h 1803398"/>
              <a:gd name="connsiteX89" fmla="*/ 1327744 w 1897778"/>
              <a:gd name="connsiteY89" fmla="*/ 1714253 h 1803398"/>
              <a:gd name="connsiteX90" fmla="*/ 1325298 w 1897778"/>
              <a:gd name="connsiteY90" fmla="*/ 1709019 h 1803398"/>
              <a:gd name="connsiteX91" fmla="*/ 1339748 w 1897778"/>
              <a:gd name="connsiteY91" fmla="*/ 1702192 h 1803398"/>
              <a:gd name="connsiteX92" fmla="*/ 1365007 w 1897778"/>
              <a:gd name="connsiteY92" fmla="*/ 1694398 h 1803398"/>
              <a:gd name="connsiteX93" fmla="*/ 1360683 w 1897778"/>
              <a:gd name="connsiteY93" fmla="*/ 1696617 h 1803398"/>
              <a:gd name="connsiteX94" fmla="*/ 1355904 w 1897778"/>
              <a:gd name="connsiteY94" fmla="*/ 1700998 h 1803398"/>
              <a:gd name="connsiteX95" fmla="*/ 1356018 w 1897778"/>
              <a:gd name="connsiteY95" fmla="*/ 1700941 h 1803398"/>
              <a:gd name="connsiteX96" fmla="*/ 1356985 w 1897778"/>
              <a:gd name="connsiteY96" fmla="*/ 1707426 h 1803398"/>
              <a:gd name="connsiteX97" fmla="*/ 1359488 w 1897778"/>
              <a:gd name="connsiteY97" fmla="*/ 1712376 h 1803398"/>
              <a:gd name="connsiteX98" fmla="*/ 1363641 w 1897778"/>
              <a:gd name="connsiteY98" fmla="*/ 1716984 h 1803398"/>
              <a:gd name="connsiteX99" fmla="*/ 1369216 w 1897778"/>
              <a:gd name="connsiteY99" fmla="*/ 1716301 h 1803398"/>
              <a:gd name="connsiteX100" fmla="*/ 1374962 w 1897778"/>
              <a:gd name="connsiteY100" fmla="*/ 1713343 h 1803398"/>
              <a:gd name="connsiteX101" fmla="*/ 1307947 w 1897778"/>
              <a:gd name="connsiteY101" fmla="*/ 1691895 h 1803398"/>
              <a:gd name="connsiteX102" fmla="*/ 1315342 w 1897778"/>
              <a:gd name="connsiteY102" fmla="*/ 1700257 h 1803398"/>
              <a:gd name="connsiteX103" fmla="*/ 1316708 w 1897778"/>
              <a:gd name="connsiteY103" fmla="*/ 1703273 h 1803398"/>
              <a:gd name="connsiteX104" fmla="*/ 1311132 w 1897778"/>
              <a:gd name="connsiteY104" fmla="*/ 1705776 h 1803398"/>
              <a:gd name="connsiteX105" fmla="*/ 1309653 w 1897778"/>
              <a:gd name="connsiteY105" fmla="*/ 1702419 h 1803398"/>
              <a:gd name="connsiteX106" fmla="*/ 1300153 w 1897778"/>
              <a:gd name="connsiteY106" fmla="*/ 1697641 h 1803398"/>
              <a:gd name="connsiteX107" fmla="*/ 1297308 w 1897778"/>
              <a:gd name="connsiteY107" fmla="*/ 1707994 h 1803398"/>
              <a:gd name="connsiteX108" fmla="*/ 1300210 w 1897778"/>
              <a:gd name="connsiteY108" fmla="*/ 1712034 h 1803398"/>
              <a:gd name="connsiteX109" fmla="*/ 1304363 w 1897778"/>
              <a:gd name="connsiteY109" fmla="*/ 1714594 h 1803398"/>
              <a:gd name="connsiteX110" fmla="*/ 1309198 w 1897778"/>
              <a:gd name="connsiteY110" fmla="*/ 1716187 h 1803398"/>
              <a:gd name="connsiteX111" fmla="*/ 1314432 w 1897778"/>
              <a:gd name="connsiteY111" fmla="*/ 1717609 h 1803398"/>
              <a:gd name="connsiteX112" fmla="*/ 1319495 w 1897778"/>
              <a:gd name="connsiteY112" fmla="*/ 1719486 h 1803398"/>
              <a:gd name="connsiteX113" fmla="*/ 1324046 w 1897778"/>
              <a:gd name="connsiteY113" fmla="*/ 1722729 h 1803398"/>
              <a:gd name="connsiteX114" fmla="*/ 1327630 w 1897778"/>
              <a:gd name="connsiteY114" fmla="*/ 1727849 h 1803398"/>
              <a:gd name="connsiteX115" fmla="*/ 1328996 w 1897778"/>
              <a:gd name="connsiteY115" fmla="*/ 1738942 h 1803398"/>
              <a:gd name="connsiteX116" fmla="*/ 1321429 w 1897778"/>
              <a:gd name="connsiteY116" fmla="*/ 1746566 h 1803398"/>
              <a:gd name="connsiteX117" fmla="*/ 1310677 w 1897778"/>
              <a:gd name="connsiteY117" fmla="*/ 1747134 h 1803398"/>
              <a:gd name="connsiteX118" fmla="*/ 1303395 w 1897778"/>
              <a:gd name="connsiteY118" fmla="*/ 1738772 h 1803398"/>
              <a:gd name="connsiteX119" fmla="*/ 1302770 w 1897778"/>
              <a:gd name="connsiteY119" fmla="*/ 1737293 h 1803398"/>
              <a:gd name="connsiteX120" fmla="*/ 1308516 w 1897778"/>
              <a:gd name="connsiteY120" fmla="*/ 1734732 h 1803398"/>
              <a:gd name="connsiteX121" fmla="*/ 1309255 w 1897778"/>
              <a:gd name="connsiteY121" fmla="*/ 1736439 h 1803398"/>
              <a:gd name="connsiteX122" fmla="*/ 1318813 w 1897778"/>
              <a:gd name="connsiteY122" fmla="*/ 1741218 h 1803398"/>
              <a:gd name="connsiteX123" fmla="*/ 1321771 w 1897778"/>
              <a:gd name="connsiteY123" fmla="*/ 1730921 h 1803398"/>
              <a:gd name="connsiteX124" fmla="*/ 1318756 w 1897778"/>
              <a:gd name="connsiteY124" fmla="*/ 1726882 h 1803398"/>
              <a:gd name="connsiteX125" fmla="*/ 1314546 w 1897778"/>
              <a:gd name="connsiteY125" fmla="*/ 1724379 h 1803398"/>
              <a:gd name="connsiteX126" fmla="*/ 1309653 w 1897778"/>
              <a:gd name="connsiteY126" fmla="*/ 1722843 h 1803398"/>
              <a:gd name="connsiteX127" fmla="*/ 1304419 w 1897778"/>
              <a:gd name="connsiteY127" fmla="*/ 1721420 h 1803398"/>
              <a:gd name="connsiteX128" fmla="*/ 1299413 w 1897778"/>
              <a:gd name="connsiteY128" fmla="*/ 1719486 h 1803398"/>
              <a:gd name="connsiteX129" fmla="*/ 1294976 w 1897778"/>
              <a:gd name="connsiteY129" fmla="*/ 1716187 h 1803398"/>
              <a:gd name="connsiteX130" fmla="*/ 1291619 w 1897778"/>
              <a:gd name="connsiteY130" fmla="*/ 1711010 h 1803398"/>
              <a:gd name="connsiteX131" fmla="*/ 1291562 w 1897778"/>
              <a:gd name="connsiteY131" fmla="*/ 1710896 h 1803398"/>
              <a:gd name="connsiteX132" fmla="*/ 1290425 w 1897778"/>
              <a:gd name="connsiteY132" fmla="*/ 1699802 h 1803398"/>
              <a:gd name="connsiteX133" fmla="*/ 1297650 w 1897778"/>
              <a:gd name="connsiteY133" fmla="*/ 1692350 h 1803398"/>
              <a:gd name="connsiteX134" fmla="*/ 1307947 w 1897778"/>
              <a:gd name="connsiteY134" fmla="*/ 1691895 h 1803398"/>
              <a:gd name="connsiteX135" fmla="*/ 738368 w 1897778"/>
              <a:gd name="connsiteY135" fmla="*/ 1676762 h 1803398"/>
              <a:gd name="connsiteX136" fmla="*/ 909264 w 1897778"/>
              <a:gd name="connsiteY136" fmla="*/ 1703842 h 1803398"/>
              <a:gd name="connsiteX137" fmla="*/ 946755 w 1897778"/>
              <a:gd name="connsiteY137" fmla="*/ 1746167 h 1803398"/>
              <a:gd name="connsiteX138" fmla="*/ 988056 w 1897778"/>
              <a:gd name="connsiteY138" fmla="*/ 1786673 h 1803398"/>
              <a:gd name="connsiteX139" fmla="*/ 797818 w 1897778"/>
              <a:gd name="connsiteY139" fmla="*/ 1774555 h 1803398"/>
              <a:gd name="connsiteX140" fmla="*/ 797875 w 1897778"/>
              <a:gd name="connsiteY140" fmla="*/ 1774555 h 1803398"/>
              <a:gd name="connsiteX141" fmla="*/ 766016 w 1897778"/>
              <a:gd name="connsiteY141" fmla="*/ 1726142 h 1803398"/>
              <a:gd name="connsiteX142" fmla="*/ 738368 w 1897778"/>
              <a:gd name="connsiteY142" fmla="*/ 1676762 h 1803398"/>
              <a:gd name="connsiteX143" fmla="*/ 1332921 w 1897778"/>
              <a:gd name="connsiteY143" fmla="*/ 1676251 h 1803398"/>
              <a:gd name="connsiteX144" fmla="*/ 1332980 w 1897778"/>
              <a:gd name="connsiteY144" fmla="*/ 1676335 h 1803398"/>
              <a:gd name="connsiteX145" fmla="*/ 1332921 w 1897778"/>
              <a:gd name="connsiteY145" fmla="*/ 1676365 h 1803398"/>
              <a:gd name="connsiteX146" fmla="*/ 1356530 w 1897778"/>
              <a:gd name="connsiteY146" fmla="*/ 1664247 h 1803398"/>
              <a:gd name="connsiteX147" fmla="*/ 1383894 w 1897778"/>
              <a:gd name="connsiteY147" fmla="*/ 1715334 h 1803398"/>
              <a:gd name="connsiteX148" fmla="*/ 1371890 w 1897778"/>
              <a:gd name="connsiteY148" fmla="*/ 1721478 h 1803398"/>
              <a:gd name="connsiteX149" fmla="*/ 1361252 w 1897778"/>
              <a:gd name="connsiteY149" fmla="*/ 1723185 h 1803398"/>
              <a:gd name="connsiteX150" fmla="*/ 1353913 w 1897778"/>
              <a:gd name="connsiteY150" fmla="*/ 1715789 h 1803398"/>
              <a:gd name="connsiteX151" fmla="*/ 1351808 w 1897778"/>
              <a:gd name="connsiteY151" fmla="*/ 1711522 h 1803398"/>
              <a:gd name="connsiteX152" fmla="*/ 1353003 w 1897778"/>
              <a:gd name="connsiteY152" fmla="*/ 1697584 h 1803398"/>
              <a:gd name="connsiteX153" fmla="*/ 1346119 w 1897778"/>
              <a:gd name="connsiteY153" fmla="*/ 1696390 h 1803398"/>
              <a:gd name="connsiteX154" fmla="*/ 1340999 w 1897778"/>
              <a:gd name="connsiteY154" fmla="*/ 1690075 h 1803398"/>
              <a:gd name="connsiteX155" fmla="*/ 1336960 w 1897778"/>
              <a:gd name="connsiteY155" fmla="*/ 1681997 h 1803398"/>
              <a:gd name="connsiteX156" fmla="*/ 1332980 w 1897778"/>
              <a:gd name="connsiteY156" fmla="*/ 1676335 h 1803398"/>
              <a:gd name="connsiteX157" fmla="*/ 1338610 w 1897778"/>
              <a:gd name="connsiteY157" fmla="*/ 1673463 h 1803398"/>
              <a:gd name="connsiteX158" fmla="*/ 1342763 w 1897778"/>
              <a:gd name="connsiteY158" fmla="*/ 1679266 h 1803398"/>
              <a:gd name="connsiteX159" fmla="*/ 1346859 w 1897778"/>
              <a:gd name="connsiteY159" fmla="*/ 1687344 h 1803398"/>
              <a:gd name="connsiteX160" fmla="*/ 1351751 w 1897778"/>
              <a:gd name="connsiteY160" fmla="*/ 1692350 h 1803398"/>
              <a:gd name="connsiteX161" fmla="*/ 1358351 w 1897778"/>
              <a:gd name="connsiteY161" fmla="*/ 1691156 h 1803398"/>
              <a:gd name="connsiteX162" fmla="*/ 1362390 w 1897778"/>
              <a:gd name="connsiteY162" fmla="*/ 1689051 h 1803398"/>
              <a:gd name="connsiteX163" fmla="*/ 1350898 w 1897778"/>
              <a:gd name="connsiteY163" fmla="*/ 1667148 h 1803398"/>
              <a:gd name="connsiteX164" fmla="*/ 1422124 w 1897778"/>
              <a:gd name="connsiteY164" fmla="*/ 1661687 h 1803398"/>
              <a:gd name="connsiteX165" fmla="*/ 1418028 w 1897778"/>
              <a:gd name="connsiteY165" fmla="*/ 1664304 h 1803398"/>
              <a:gd name="connsiteX166" fmla="*/ 1413658 w 1897778"/>
              <a:gd name="connsiteY166" fmla="*/ 1669128 h 1803398"/>
              <a:gd name="connsiteX167" fmla="*/ 1413648 w 1897778"/>
              <a:gd name="connsiteY167" fmla="*/ 1669083 h 1803398"/>
              <a:gd name="connsiteX168" fmla="*/ 1413648 w 1897778"/>
              <a:gd name="connsiteY168" fmla="*/ 1669139 h 1803398"/>
              <a:gd name="connsiteX169" fmla="*/ 1413658 w 1897778"/>
              <a:gd name="connsiteY169" fmla="*/ 1669128 h 1803398"/>
              <a:gd name="connsiteX170" fmla="*/ 1415070 w 1897778"/>
              <a:gd name="connsiteY170" fmla="*/ 1675397 h 1803398"/>
              <a:gd name="connsiteX171" fmla="*/ 1417914 w 1897778"/>
              <a:gd name="connsiteY171" fmla="*/ 1680176 h 1803398"/>
              <a:gd name="connsiteX172" fmla="*/ 1422465 w 1897778"/>
              <a:gd name="connsiteY172" fmla="*/ 1684500 h 1803398"/>
              <a:gd name="connsiteX173" fmla="*/ 1427984 w 1897778"/>
              <a:gd name="connsiteY173" fmla="*/ 1683362 h 1803398"/>
              <a:gd name="connsiteX174" fmla="*/ 1433445 w 1897778"/>
              <a:gd name="connsiteY174" fmla="*/ 1679892 h 1803398"/>
              <a:gd name="connsiteX175" fmla="*/ 1381278 w 1897778"/>
              <a:gd name="connsiteY175" fmla="*/ 1659013 h 1803398"/>
              <a:gd name="connsiteX176" fmla="*/ 1375760 w 1897778"/>
              <a:gd name="connsiteY176" fmla="*/ 1659695 h 1803398"/>
              <a:gd name="connsiteX177" fmla="*/ 1373939 w 1897778"/>
              <a:gd name="connsiteY177" fmla="*/ 1670390 h 1803398"/>
              <a:gd name="connsiteX178" fmla="*/ 1388787 w 1897778"/>
              <a:gd name="connsiteY178" fmla="*/ 1697185 h 1803398"/>
              <a:gd name="connsiteX179" fmla="*/ 1393339 w 1897778"/>
              <a:gd name="connsiteY179" fmla="*/ 1701680 h 1803398"/>
              <a:gd name="connsiteX180" fmla="*/ 1399028 w 1897778"/>
              <a:gd name="connsiteY180" fmla="*/ 1700940 h 1803398"/>
              <a:gd name="connsiteX181" fmla="*/ 1402612 w 1897778"/>
              <a:gd name="connsiteY181" fmla="*/ 1696332 h 1803398"/>
              <a:gd name="connsiteX182" fmla="*/ 1401076 w 1897778"/>
              <a:gd name="connsiteY182" fmla="*/ 1690131 h 1803398"/>
              <a:gd name="connsiteX183" fmla="*/ 1385829 w 1897778"/>
              <a:gd name="connsiteY183" fmla="*/ 1663564 h 1803398"/>
              <a:gd name="connsiteX184" fmla="*/ 1381278 w 1897778"/>
              <a:gd name="connsiteY184" fmla="*/ 1659013 h 1803398"/>
              <a:gd name="connsiteX185" fmla="*/ 1383212 w 1897778"/>
              <a:gd name="connsiteY185" fmla="*/ 1653153 h 1803398"/>
              <a:gd name="connsiteX186" fmla="*/ 1391461 w 1897778"/>
              <a:gd name="connsiteY186" fmla="*/ 1660662 h 1803398"/>
              <a:gd name="connsiteX187" fmla="*/ 1406594 w 1897778"/>
              <a:gd name="connsiteY187" fmla="*/ 1686547 h 1803398"/>
              <a:gd name="connsiteX188" fmla="*/ 1408926 w 1897778"/>
              <a:gd name="connsiteY188" fmla="*/ 1697527 h 1803398"/>
              <a:gd name="connsiteX189" fmla="*/ 1401929 w 1897778"/>
              <a:gd name="connsiteY189" fmla="*/ 1706060 h 1803398"/>
              <a:gd name="connsiteX190" fmla="*/ 1391006 w 1897778"/>
              <a:gd name="connsiteY190" fmla="*/ 1707824 h 1803398"/>
              <a:gd name="connsiteX191" fmla="*/ 1382814 w 1897778"/>
              <a:gd name="connsiteY191" fmla="*/ 1700144 h 1803398"/>
              <a:gd name="connsiteX192" fmla="*/ 1368478 w 1897778"/>
              <a:gd name="connsiteY192" fmla="*/ 1673861 h 1803398"/>
              <a:gd name="connsiteX193" fmla="*/ 1366259 w 1897778"/>
              <a:gd name="connsiteY193" fmla="*/ 1662881 h 1803398"/>
              <a:gd name="connsiteX194" fmla="*/ 1372858 w 1897778"/>
              <a:gd name="connsiteY194" fmla="*/ 1654575 h 1803398"/>
              <a:gd name="connsiteX195" fmla="*/ 1383212 w 1897778"/>
              <a:gd name="connsiteY195" fmla="*/ 1653153 h 1803398"/>
              <a:gd name="connsiteX196" fmla="*/ 861421 w 1897778"/>
              <a:gd name="connsiteY196" fmla="*/ 1649001 h 1803398"/>
              <a:gd name="connsiteX197" fmla="*/ 861535 w 1897778"/>
              <a:gd name="connsiteY197" fmla="*/ 1649001 h 1803398"/>
              <a:gd name="connsiteX198" fmla="*/ 861535 w 1897778"/>
              <a:gd name="connsiteY198" fmla="*/ 1649003 h 1803398"/>
              <a:gd name="connsiteX199" fmla="*/ 1449773 w 1897778"/>
              <a:gd name="connsiteY199" fmla="*/ 1643880 h 1803398"/>
              <a:gd name="connsiteX200" fmla="*/ 1445734 w 1897778"/>
              <a:gd name="connsiteY200" fmla="*/ 1646497 h 1803398"/>
              <a:gd name="connsiteX201" fmla="*/ 1441478 w 1897778"/>
              <a:gd name="connsiteY201" fmla="*/ 1651320 h 1803398"/>
              <a:gd name="connsiteX202" fmla="*/ 1441467 w 1897778"/>
              <a:gd name="connsiteY202" fmla="*/ 1651276 h 1803398"/>
              <a:gd name="connsiteX203" fmla="*/ 1441467 w 1897778"/>
              <a:gd name="connsiteY203" fmla="*/ 1651333 h 1803398"/>
              <a:gd name="connsiteX204" fmla="*/ 1441478 w 1897778"/>
              <a:gd name="connsiteY204" fmla="*/ 1651320 h 1803398"/>
              <a:gd name="connsiteX205" fmla="*/ 1443117 w 1897778"/>
              <a:gd name="connsiteY205" fmla="*/ 1657591 h 1803398"/>
              <a:gd name="connsiteX206" fmla="*/ 1446132 w 1897778"/>
              <a:gd name="connsiteY206" fmla="*/ 1662256 h 1803398"/>
              <a:gd name="connsiteX207" fmla="*/ 1450797 w 1897778"/>
              <a:gd name="connsiteY207" fmla="*/ 1666409 h 1803398"/>
              <a:gd name="connsiteX208" fmla="*/ 1456315 w 1897778"/>
              <a:gd name="connsiteY208" fmla="*/ 1665157 h 1803398"/>
              <a:gd name="connsiteX209" fmla="*/ 1461777 w 1897778"/>
              <a:gd name="connsiteY209" fmla="*/ 1661630 h 1803398"/>
              <a:gd name="connsiteX210" fmla="*/ 1411201 w 1897778"/>
              <a:gd name="connsiteY210" fmla="*/ 1632275 h 1803398"/>
              <a:gd name="connsiteX211" fmla="*/ 1442263 w 1897778"/>
              <a:gd name="connsiteY211" fmla="*/ 1681257 h 1803398"/>
              <a:gd name="connsiteX212" fmla="*/ 1430885 w 1897778"/>
              <a:gd name="connsiteY212" fmla="*/ 1688482 h 1803398"/>
              <a:gd name="connsiteX213" fmla="*/ 1420417 w 1897778"/>
              <a:gd name="connsiteY213" fmla="*/ 1690928 h 1803398"/>
              <a:gd name="connsiteX214" fmla="*/ 1412567 w 1897778"/>
              <a:gd name="connsiteY214" fmla="*/ 1684044 h 1803398"/>
              <a:gd name="connsiteX215" fmla="*/ 1410120 w 1897778"/>
              <a:gd name="connsiteY215" fmla="*/ 1679948 h 1803398"/>
              <a:gd name="connsiteX216" fmla="*/ 1410348 w 1897778"/>
              <a:gd name="connsiteY216" fmla="*/ 1666067 h 1803398"/>
              <a:gd name="connsiteX217" fmla="*/ 1403350 w 1897778"/>
              <a:gd name="connsiteY217" fmla="*/ 1665328 h 1803398"/>
              <a:gd name="connsiteX218" fmla="*/ 1397775 w 1897778"/>
              <a:gd name="connsiteY218" fmla="*/ 1659354 h 1803398"/>
              <a:gd name="connsiteX219" fmla="*/ 1393167 w 1897778"/>
              <a:gd name="connsiteY219" fmla="*/ 1651617 h 1803398"/>
              <a:gd name="connsiteX220" fmla="*/ 1388673 w 1897778"/>
              <a:gd name="connsiteY220" fmla="*/ 1646156 h 1803398"/>
              <a:gd name="connsiteX221" fmla="*/ 1388673 w 1897778"/>
              <a:gd name="connsiteY221" fmla="*/ 1646099 h 1803398"/>
              <a:gd name="connsiteX222" fmla="*/ 1394191 w 1897778"/>
              <a:gd name="connsiteY222" fmla="*/ 1642913 h 1803398"/>
              <a:gd name="connsiteX223" fmla="*/ 1398742 w 1897778"/>
              <a:gd name="connsiteY223" fmla="*/ 1648432 h 1803398"/>
              <a:gd name="connsiteX224" fmla="*/ 1403407 w 1897778"/>
              <a:gd name="connsiteY224" fmla="*/ 1656225 h 1803398"/>
              <a:gd name="connsiteX225" fmla="*/ 1408698 w 1897778"/>
              <a:gd name="connsiteY225" fmla="*/ 1660890 h 1803398"/>
              <a:gd name="connsiteX226" fmla="*/ 1415127 w 1897778"/>
              <a:gd name="connsiteY226" fmla="*/ 1659127 h 1803398"/>
              <a:gd name="connsiteX227" fmla="*/ 1418938 w 1897778"/>
              <a:gd name="connsiteY227" fmla="*/ 1656681 h 1803398"/>
              <a:gd name="connsiteX228" fmla="*/ 1405854 w 1897778"/>
              <a:gd name="connsiteY228" fmla="*/ 1635688 h 1803398"/>
              <a:gd name="connsiteX229" fmla="*/ 1338326 w 1897778"/>
              <a:gd name="connsiteY229" fmla="*/ 1626870 h 1803398"/>
              <a:gd name="connsiteX230" fmla="*/ 1335766 w 1897778"/>
              <a:gd name="connsiteY230" fmla="*/ 1626983 h 1803398"/>
              <a:gd name="connsiteX231" fmla="*/ 1334230 w 1897778"/>
              <a:gd name="connsiteY231" fmla="*/ 1628918 h 1803398"/>
              <a:gd name="connsiteX232" fmla="*/ 1334912 w 1897778"/>
              <a:gd name="connsiteY232" fmla="*/ 1631933 h 1803398"/>
              <a:gd name="connsiteX233" fmla="*/ 1341739 w 1897778"/>
              <a:gd name="connsiteY233" fmla="*/ 1644847 h 1803398"/>
              <a:gd name="connsiteX234" fmla="*/ 1341796 w 1897778"/>
              <a:gd name="connsiteY234" fmla="*/ 1644904 h 1803398"/>
              <a:gd name="connsiteX235" fmla="*/ 1346461 w 1897778"/>
              <a:gd name="connsiteY235" fmla="*/ 1647009 h 1803398"/>
              <a:gd name="connsiteX236" fmla="*/ 1348054 w 1897778"/>
              <a:gd name="connsiteY236" fmla="*/ 1645017 h 1803398"/>
              <a:gd name="connsiteX237" fmla="*/ 1347371 w 1897778"/>
              <a:gd name="connsiteY237" fmla="*/ 1642002 h 1803398"/>
              <a:gd name="connsiteX238" fmla="*/ 1340431 w 1897778"/>
              <a:gd name="connsiteY238" fmla="*/ 1629145 h 1803398"/>
              <a:gd name="connsiteX239" fmla="*/ 1338326 w 1897778"/>
              <a:gd name="connsiteY239" fmla="*/ 1626870 h 1803398"/>
              <a:gd name="connsiteX240" fmla="*/ 1339293 w 1897778"/>
              <a:gd name="connsiteY240" fmla="*/ 1624196 h 1803398"/>
              <a:gd name="connsiteX241" fmla="*/ 1343104 w 1897778"/>
              <a:gd name="connsiteY241" fmla="*/ 1628008 h 1803398"/>
              <a:gd name="connsiteX242" fmla="*/ 1349931 w 1897778"/>
              <a:gd name="connsiteY242" fmla="*/ 1640523 h 1803398"/>
              <a:gd name="connsiteX243" fmla="*/ 1351012 w 1897778"/>
              <a:gd name="connsiteY243" fmla="*/ 1645757 h 1803398"/>
              <a:gd name="connsiteX244" fmla="*/ 1347883 w 1897778"/>
              <a:gd name="connsiteY244" fmla="*/ 1649455 h 1803398"/>
              <a:gd name="connsiteX245" fmla="*/ 1342991 w 1897778"/>
              <a:gd name="connsiteY245" fmla="*/ 1649910 h 1803398"/>
              <a:gd name="connsiteX246" fmla="*/ 1339179 w 1897778"/>
              <a:gd name="connsiteY246" fmla="*/ 1646041 h 1803398"/>
              <a:gd name="connsiteX247" fmla="*/ 1339122 w 1897778"/>
              <a:gd name="connsiteY247" fmla="*/ 1646041 h 1803398"/>
              <a:gd name="connsiteX248" fmla="*/ 1332523 w 1897778"/>
              <a:gd name="connsiteY248" fmla="*/ 1633469 h 1803398"/>
              <a:gd name="connsiteX249" fmla="*/ 1331499 w 1897778"/>
              <a:gd name="connsiteY249" fmla="*/ 1628235 h 1803398"/>
              <a:gd name="connsiteX250" fmla="*/ 1334514 w 1897778"/>
              <a:gd name="connsiteY250" fmla="*/ 1624594 h 1803398"/>
              <a:gd name="connsiteX251" fmla="*/ 1339293 w 1897778"/>
              <a:gd name="connsiteY251" fmla="*/ 1624196 h 1803398"/>
              <a:gd name="connsiteX252" fmla="*/ 1350785 w 1897778"/>
              <a:gd name="connsiteY252" fmla="*/ 1619816 h 1803398"/>
              <a:gd name="connsiteX253" fmla="*/ 1348282 w 1897778"/>
              <a:gd name="connsiteY253" fmla="*/ 1620043 h 1803398"/>
              <a:gd name="connsiteX254" fmla="*/ 1346803 w 1897778"/>
              <a:gd name="connsiteY254" fmla="*/ 1622091 h 1803398"/>
              <a:gd name="connsiteX255" fmla="*/ 1347599 w 1897778"/>
              <a:gd name="connsiteY255" fmla="*/ 1625050 h 1803398"/>
              <a:gd name="connsiteX256" fmla="*/ 1354653 w 1897778"/>
              <a:gd name="connsiteY256" fmla="*/ 1637850 h 1803398"/>
              <a:gd name="connsiteX257" fmla="*/ 1354653 w 1897778"/>
              <a:gd name="connsiteY257" fmla="*/ 1637964 h 1803398"/>
              <a:gd name="connsiteX258" fmla="*/ 1359318 w 1897778"/>
              <a:gd name="connsiteY258" fmla="*/ 1639898 h 1803398"/>
              <a:gd name="connsiteX259" fmla="*/ 1360854 w 1897778"/>
              <a:gd name="connsiteY259" fmla="*/ 1637793 h 1803398"/>
              <a:gd name="connsiteX260" fmla="*/ 1360115 w 1897778"/>
              <a:gd name="connsiteY260" fmla="*/ 1634778 h 1803398"/>
              <a:gd name="connsiteX261" fmla="*/ 1352947 w 1897778"/>
              <a:gd name="connsiteY261" fmla="*/ 1622034 h 1803398"/>
              <a:gd name="connsiteX262" fmla="*/ 1350785 w 1897778"/>
              <a:gd name="connsiteY262" fmla="*/ 1619816 h 1803398"/>
              <a:gd name="connsiteX263" fmla="*/ 1351638 w 1897778"/>
              <a:gd name="connsiteY263" fmla="*/ 1617142 h 1803398"/>
              <a:gd name="connsiteX264" fmla="*/ 1355450 w 1897778"/>
              <a:gd name="connsiteY264" fmla="*/ 1620897 h 1803398"/>
              <a:gd name="connsiteX265" fmla="*/ 1362447 w 1897778"/>
              <a:gd name="connsiteY265" fmla="*/ 1633299 h 1803398"/>
              <a:gd name="connsiteX266" fmla="*/ 1363699 w 1897778"/>
              <a:gd name="connsiteY266" fmla="*/ 1638532 h 1803398"/>
              <a:gd name="connsiteX267" fmla="*/ 1360684 w 1897778"/>
              <a:gd name="connsiteY267" fmla="*/ 1642401 h 1803398"/>
              <a:gd name="connsiteX268" fmla="*/ 1355848 w 1897778"/>
              <a:gd name="connsiteY268" fmla="*/ 1643084 h 1803398"/>
              <a:gd name="connsiteX269" fmla="*/ 1352036 w 1897778"/>
              <a:gd name="connsiteY269" fmla="*/ 1639329 h 1803398"/>
              <a:gd name="connsiteX270" fmla="*/ 1352036 w 1897778"/>
              <a:gd name="connsiteY270" fmla="*/ 1639215 h 1803398"/>
              <a:gd name="connsiteX271" fmla="*/ 1345210 w 1897778"/>
              <a:gd name="connsiteY271" fmla="*/ 1626756 h 1803398"/>
              <a:gd name="connsiteX272" fmla="*/ 1344015 w 1897778"/>
              <a:gd name="connsiteY272" fmla="*/ 1621523 h 1803398"/>
              <a:gd name="connsiteX273" fmla="*/ 1346973 w 1897778"/>
              <a:gd name="connsiteY273" fmla="*/ 1617711 h 1803398"/>
              <a:gd name="connsiteX274" fmla="*/ 1351638 w 1897778"/>
              <a:gd name="connsiteY274" fmla="*/ 1617142 h 1803398"/>
              <a:gd name="connsiteX275" fmla="*/ 1437769 w 1897778"/>
              <a:gd name="connsiteY275" fmla="*/ 1614753 h 1803398"/>
              <a:gd name="connsiteX276" fmla="*/ 1470594 w 1897778"/>
              <a:gd name="connsiteY276" fmla="*/ 1662540 h 1803398"/>
              <a:gd name="connsiteX277" fmla="*/ 1459444 w 1897778"/>
              <a:gd name="connsiteY277" fmla="*/ 1670107 h 1803398"/>
              <a:gd name="connsiteX278" fmla="*/ 1449033 w 1897778"/>
              <a:gd name="connsiteY278" fmla="*/ 1672894 h 1803398"/>
              <a:gd name="connsiteX279" fmla="*/ 1440898 w 1897778"/>
              <a:gd name="connsiteY279" fmla="*/ 1666295 h 1803398"/>
              <a:gd name="connsiteX280" fmla="*/ 1438338 w 1897778"/>
              <a:gd name="connsiteY280" fmla="*/ 1662313 h 1803398"/>
              <a:gd name="connsiteX281" fmla="*/ 1437997 w 1897778"/>
              <a:gd name="connsiteY281" fmla="*/ 1648375 h 1803398"/>
              <a:gd name="connsiteX282" fmla="*/ 1430999 w 1897778"/>
              <a:gd name="connsiteY282" fmla="*/ 1647920 h 1803398"/>
              <a:gd name="connsiteX283" fmla="*/ 1425253 w 1897778"/>
              <a:gd name="connsiteY283" fmla="*/ 1642174 h 1803398"/>
              <a:gd name="connsiteX284" fmla="*/ 1420361 w 1897778"/>
              <a:gd name="connsiteY284" fmla="*/ 1634607 h 1803398"/>
              <a:gd name="connsiteX285" fmla="*/ 1415696 w 1897778"/>
              <a:gd name="connsiteY285" fmla="*/ 1629374 h 1803398"/>
              <a:gd name="connsiteX286" fmla="*/ 1415753 w 1897778"/>
              <a:gd name="connsiteY286" fmla="*/ 1629317 h 1803398"/>
              <a:gd name="connsiteX287" fmla="*/ 1421100 w 1897778"/>
              <a:gd name="connsiteY287" fmla="*/ 1625903 h 1803398"/>
              <a:gd name="connsiteX288" fmla="*/ 1425879 w 1897778"/>
              <a:gd name="connsiteY288" fmla="*/ 1631194 h 1803398"/>
              <a:gd name="connsiteX289" fmla="*/ 1430829 w 1897778"/>
              <a:gd name="connsiteY289" fmla="*/ 1638760 h 1803398"/>
              <a:gd name="connsiteX290" fmla="*/ 1436233 w 1897778"/>
              <a:gd name="connsiteY290" fmla="*/ 1643255 h 1803398"/>
              <a:gd name="connsiteX291" fmla="*/ 1442662 w 1897778"/>
              <a:gd name="connsiteY291" fmla="*/ 1641434 h 1803398"/>
              <a:gd name="connsiteX292" fmla="*/ 1446473 w 1897778"/>
              <a:gd name="connsiteY292" fmla="*/ 1638931 h 1803398"/>
              <a:gd name="connsiteX293" fmla="*/ 1432592 w 1897778"/>
              <a:gd name="connsiteY293" fmla="*/ 1618451 h 1803398"/>
              <a:gd name="connsiteX294" fmla="*/ 1363244 w 1897778"/>
              <a:gd name="connsiteY294" fmla="*/ 1612705 h 1803398"/>
              <a:gd name="connsiteX295" fmla="*/ 1360740 w 1897778"/>
              <a:gd name="connsiteY295" fmla="*/ 1612932 h 1803398"/>
              <a:gd name="connsiteX296" fmla="*/ 1359261 w 1897778"/>
              <a:gd name="connsiteY296" fmla="*/ 1614981 h 1803398"/>
              <a:gd name="connsiteX297" fmla="*/ 1360115 w 1897778"/>
              <a:gd name="connsiteY297" fmla="*/ 1617939 h 1803398"/>
              <a:gd name="connsiteX298" fmla="*/ 1367396 w 1897778"/>
              <a:gd name="connsiteY298" fmla="*/ 1630625 h 1803398"/>
              <a:gd name="connsiteX299" fmla="*/ 1367340 w 1897778"/>
              <a:gd name="connsiteY299" fmla="*/ 1630625 h 1803398"/>
              <a:gd name="connsiteX300" fmla="*/ 1372061 w 1897778"/>
              <a:gd name="connsiteY300" fmla="*/ 1632559 h 1803398"/>
              <a:gd name="connsiteX301" fmla="*/ 1373597 w 1897778"/>
              <a:gd name="connsiteY301" fmla="*/ 1630454 h 1803398"/>
              <a:gd name="connsiteX302" fmla="*/ 1372801 w 1897778"/>
              <a:gd name="connsiteY302" fmla="*/ 1627496 h 1803398"/>
              <a:gd name="connsiteX303" fmla="*/ 1365405 w 1897778"/>
              <a:gd name="connsiteY303" fmla="*/ 1614867 h 1803398"/>
              <a:gd name="connsiteX304" fmla="*/ 1363244 w 1897778"/>
              <a:gd name="connsiteY304" fmla="*/ 1612705 h 1803398"/>
              <a:gd name="connsiteX305" fmla="*/ 1364040 w 1897778"/>
              <a:gd name="connsiteY305" fmla="*/ 1609917 h 1803398"/>
              <a:gd name="connsiteX306" fmla="*/ 1367965 w 1897778"/>
              <a:gd name="connsiteY306" fmla="*/ 1613615 h 1803398"/>
              <a:gd name="connsiteX307" fmla="*/ 1375190 w 1897778"/>
              <a:gd name="connsiteY307" fmla="*/ 1625903 h 1803398"/>
              <a:gd name="connsiteX308" fmla="*/ 1376499 w 1897778"/>
              <a:gd name="connsiteY308" fmla="*/ 1631080 h 1803398"/>
              <a:gd name="connsiteX309" fmla="*/ 1373484 w 1897778"/>
              <a:gd name="connsiteY309" fmla="*/ 1634949 h 1803398"/>
              <a:gd name="connsiteX310" fmla="*/ 1368591 w 1897778"/>
              <a:gd name="connsiteY310" fmla="*/ 1635631 h 1803398"/>
              <a:gd name="connsiteX311" fmla="*/ 1364723 w 1897778"/>
              <a:gd name="connsiteY311" fmla="*/ 1631933 h 1803398"/>
              <a:gd name="connsiteX312" fmla="*/ 1357668 w 1897778"/>
              <a:gd name="connsiteY312" fmla="*/ 1619589 h 1803398"/>
              <a:gd name="connsiteX313" fmla="*/ 1356417 w 1897778"/>
              <a:gd name="connsiteY313" fmla="*/ 1614355 h 1803398"/>
              <a:gd name="connsiteX314" fmla="*/ 1359318 w 1897778"/>
              <a:gd name="connsiteY314" fmla="*/ 1610543 h 1803398"/>
              <a:gd name="connsiteX315" fmla="*/ 1364040 w 1897778"/>
              <a:gd name="connsiteY315" fmla="*/ 1609917 h 1803398"/>
              <a:gd name="connsiteX316" fmla="*/ 1375702 w 1897778"/>
              <a:gd name="connsiteY316" fmla="*/ 1605537 h 1803398"/>
              <a:gd name="connsiteX317" fmla="*/ 1373142 w 1897778"/>
              <a:gd name="connsiteY317" fmla="*/ 1605821 h 1803398"/>
              <a:gd name="connsiteX318" fmla="*/ 1371663 w 1897778"/>
              <a:gd name="connsiteY318" fmla="*/ 1607869 h 1803398"/>
              <a:gd name="connsiteX319" fmla="*/ 1372573 w 1897778"/>
              <a:gd name="connsiteY319" fmla="*/ 1610771 h 1803398"/>
              <a:gd name="connsiteX320" fmla="*/ 1380082 w 1897778"/>
              <a:gd name="connsiteY320" fmla="*/ 1623343 h 1803398"/>
              <a:gd name="connsiteX321" fmla="*/ 1384861 w 1897778"/>
              <a:gd name="connsiteY321" fmla="*/ 1625220 h 1803398"/>
              <a:gd name="connsiteX322" fmla="*/ 1386397 w 1897778"/>
              <a:gd name="connsiteY322" fmla="*/ 1623115 h 1803398"/>
              <a:gd name="connsiteX323" fmla="*/ 1385544 w 1897778"/>
              <a:gd name="connsiteY323" fmla="*/ 1620157 h 1803398"/>
              <a:gd name="connsiteX324" fmla="*/ 1377921 w 1897778"/>
              <a:gd name="connsiteY324" fmla="*/ 1607641 h 1803398"/>
              <a:gd name="connsiteX325" fmla="*/ 1375702 w 1897778"/>
              <a:gd name="connsiteY325" fmla="*/ 1605537 h 1803398"/>
              <a:gd name="connsiteX326" fmla="*/ 1494829 w 1897778"/>
              <a:gd name="connsiteY326" fmla="*/ 1605309 h 1803398"/>
              <a:gd name="connsiteX327" fmla="*/ 1498413 w 1897778"/>
              <a:gd name="connsiteY327" fmla="*/ 1609917 h 1803398"/>
              <a:gd name="connsiteX328" fmla="*/ 1485783 w 1897778"/>
              <a:gd name="connsiteY328" fmla="*/ 1619759 h 1803398"/>
              <a:gd name="connsiteX329" fmla="*/ 1482313 w 1897778"/>
              <a:gd name="connsiteY329" fmla="*/ 1615094 h 1803398"/>
              <a:gd name="connsiteX330" fmla="*/ 559223 w 1897778"/>
              <a:gd name="connsiteY330" fmla="*/ 1603944 h 1803398"/>
              <a:gd name="connsiteX331" fmla="*/ 718741 w 1897778"/>
              <a:gd name="connsiteY331" fmla="*/ 1671131 h 1803398"/>
              <a:gd name="connsiteX332" fmla="*/ 745138 w 1897778"/>
              <a:gd name="connsiteY332" fmla="*/ 1721250 h 1803398"/>
              <a:gd name="connsiteX333" fmla="*/ 775745 w 1897778"/>
              <a:gd name="connsiteY333" fmla="*/ 1770517 h 1803398"/>
              <a:gd name="connsiteX334" fmla="*/ 593527 w 1897778"/>
              <a:gd name="connsiteY334" fmla="*/ 1713172 h 1803398"/>
              <a:gd name="connsiteX335" fmla="*/ 593471 w 1897778"/>
              <a:gd name="connsiteY335" fmla="*/ 1713229 h 1803398"/>
              <a:gd name="connsiteX336" fmla="*/ 559223 w 1897778"/>
              <a:gd name="connsiteY336" fmla="*/ 1603944 h 1803398"/>
              <a:gd name="connsiteX337" fmla="*/ 1376442 w 1897778"/>
              <a:gd name="connsiteY337" fmla="*/ 1602806 h 1803398"/>
              <a:gd name="connsiteX338" fmla="*/ 1380367 w 1897778"/>
              <a:gd name="connsiteY338" fmla="*/ 1606390 h 1803398"/>
              <a:gd name="connsiteX339" fmla="*/ 1387819 w 1897778"/>
              <a:gd name="connsiteY339" fmla="*/ 1618507 h 1803398"/>
              <a:gd name="connsiteX340" fmla="*/ 1389242 w 1897778"/>
              <a:gd name="connsiteY340" fmla="*/ 1623741 h 1803398"/>
              <a:gd name="connsiteX341" fmla="*/ 1386340 w 1897778"/>
              <a:gd name="connsiteY341" fmla="*/ 1627667 h 1803398"/>
              <a:gd name="connsiteX342" fmla="*/ 1381448 w 1897778"/>
              <a:gd name="connsiteY342" fmla="*/ 1628349 h 1803398"/>
              <a:gd name="connsiteX343" fmla="*/ 1377466 w 1897778"/>
              <a:gd name="connsiteY343" fmla="*/ 1624708 h 1803398"/>
              <a:gd name="connsiteX344" fmla="*/ 1377409 w 1897778"/>
              <a:gd name="connsiteY344" fmla="*/ 1624651 h 1803398"/>
              <a:gd name="connsiteX345" fmla="*/ 1370127 w 1897778"/>
              <a:gd name="connsiteY345" fmla="*/ 1612420 h 1803398"/>
              <a:gd name="connsiteX346" fmla="*/ 1368818 w 1897778"/>
              <a:gd name="connsiteY346" fmla="*/ 1607243 h 1803398"/>
              <a:gd name="connsiteX347" fmla="*/ 1371720 w 1897778"/>
              <a:gd name="connsiteY347" fmla="*/ 1603488 h 1803398"/>
              <a:gd name="connsiteX348" fmla="*/ 1376442 w 1897778"/>
              <a:gd name="connsiteY348" fmla="*/ 1602806 h 1803398"/>
              <a:gd name="connsiteX349" fmla="*/ 1387706 w 1897778"/>
              <a:gd name="connsiteY349" fmla="*/ 1597913 h 1803398"/>
              <a:gd name="connsiteX350" fmla="*/ 1385203 w 1897778"/>
              <a:gd name="connsiteY350" fmla="*/ 1598255 h 1803398"/>
              <a:gd name="connsiteX351" fmla="*/ 1383838 w 1897778"/>
              <a:gd name="connsiteY351" fmla="*/ 1600359 h 1803398"/>
              <a:gd name="connsiteX352" fmla="*/ 1384805 w 1897778"/>
              <a:gd name="connsiteY352" fmla="*/ 1603261 h 1803398"/>
              <a:gd name="connsiteX353" fmla="*/ 1392542 w 1897778"/>
              <a:gd name="connsiteY353" fmla="*/ 1615663 h 1803398"/>
              <a:gd name="connsiteX354" fmla="*/ 1392542 w 1897778"/>
              <a:gd name="connsiteY354" fmla="*/ 1615720 h 1803398"/>
              <a:gd name="connsiteX355" fmla="*/ 1397320 w 1897778"/>
              <a:gd name="connsiteY355" fmla="*/ 1617426 h 1803398"/>
              <a:gd name="connsiteX356" fmla="*/ 1398743 w 1897778"/>
              <a:gd name="connsiteY356" fmla="*/ 1615265 h 1803398"/>
              <a:gd name="connsiteX357" fmla="*/ 1397775 w 1897778"/>
              <a:gd name="connsiteY357" fmla="*/ 1612363 h 1803398"/>
              <a:gd name="connsiteX358" fmla="*/ 1389925 w 1897778"/>
              <a:gd name="connsiteY358" fmla="*/ 1600018 h 1803398"/>
              <a:gd name="connsiteX359" fmla="*/ 1387706 w 1897778"/>
              <a:gd name="connsiteY359" fmla="*/ 1597913 h 1803398"/>
              <a:gd name="connsiteX360" fmla="*/ 1461549 w 1897778"/>
              <a:gd name="connsiteY360" fmla="*/ 1597856 h 1803398"/>
              <a:gd name="connsiteX361" fmla="*/ 1495967 w 1897778"/>
              <a:gd name="connsiteY361" fmla="*/ 1644506 h 1803398"/>
              <a:gd name="connsiteX362" fmla="*/ 1475658 w 1897778"/>
              <a:gd name="connsiteY362" fmla="*/ 1658955 h 1803398"/>
              <a:gd name="connsiteX363" fmla="*/ 1472301 w 1897778"/>
              <a:gd name="connsiteY363" fmla="*/ 1654120 h 1803398"/>
              <a:gd name="connsiteX364" fmla="*/ 1486979 w 1897778"/>
              <a:gd name="connsiteY364" fmla="*/ 1643709 h 1803398"/>
              <a:gd name="connsiteX365" fmla="*/ 1487036 w 1897778"/>
              <a:gd name="connsiteY365" fmla="*/ 1643652 h 1803398"/>
              <a:gd name="connsiteX366" fmla="*/ 1475430 w 1897778"/>
              <a:gd name="connsiteY366" fmla="*/ 1627666 h 1803398"/>
              <a:gd name="connsiteX367" fmla="*/ 1463711 w 1897778"/>
              <a:gd name="connsiteY367" fmla="*/ 1635972 h 1803398"/>
              <a:gd name="connsiteX368" fmla="*/ 1460354 w 1897778"/>
              <a:gd name="connsiteY368" fmla="*/ 1631193 h 1803398"/>
              <a:gd name="connsiteX369" fmla="*/ 1471960 w 1897778"/>
              <a:gd name="connsiteY369" fmla="*/ 1622944 h 1803398"/>
              <a:gd name="connsiteX370" fmla="*/ 1459842 w 1897778"/>
              <a:gd name="connsiteY370" fmla="*/ 1606276 h 1803398"/>
              <a:gd name="connsiteX371" fmla="*/ 1445904 w 1897778"/>
              <a:gd name="connsiteY371" fmla="*/ 1616174 h 1803398"/>
              <a:gd name="connsiteX372" fmla="*/ 1442548 w 1897778"/>
              <a:gd name="connsiteY372" fmla="*/ 1611396 h 1803398"/>
              <a:gd name="connsiteX373" fmla="*/ 1388446 w 1897778"/>
              <a:gd name="connsiteY373" fmla="*/ 1595069 h 1803398"/>
              <a:gd name="connsiteX374" fmla="*/ 1392485 w 1897778"/>
              <a:gd name="connsiteY374" fmla="*/ 1598596 h 1803398"/>
              <a:gd name="connsiteX375" fmla="*/ 1400165 w 1897778"/>
              <a:gd name="connsiteY375" fmla="*/ 1610600 h 1803398"/>
              <a:gd name="connsiteX376" fmla="*/ 1401644 w 1897778"/>
              <a:gd name="connsiteY376" fmla="*/ 1615777 h 1803398"/>
              <a:gd name="connsiteX377" fmla="*/ 1398800 w 1897778"/>
              <a:gd name="connsiteY377" fmla="*/ 1619759 h 1803398"/>
              <a:gd name="connsiteX378" fmla="*/ 1393964 w 1897778"/>
              <a:gd name="connsiteY378" fmla="*/ 1620669 h 1803398"/>
              <a:gd name="connsiteX379" fmla="*/ 1389925 w 1897778"/>
              <a:gd name="connsiteY379" fmla="*/ 1617142 h 1803398"/>
              <a:gd name="connsiteX380" fmla="*/ 1382472 w 1897778"/>
              <a:gd name="connsiteY380" fmla="*/ 1605024 h 1803398"/>
              <a:gd name="connsiteX381" fmla="*/ 1381050 w 1897778"/>
              <a:gd name="connsiteY381" fmla="*/ 1599791 h 1803398"/>
              <a:gd name="connsiteX382" fmla="*/ 1383781 w 1897778"/>
              <a:gd name="connsiteY382" fmla="*/ 1595865 h 1803398"/>
              <a:gd name="connsiteX383" fmla="*/ 1388446 w 1897778"/>
              <a:gd name="connsiteY383" fmla="*/ 1595069 h 1803398"/>
              <a:gd name="connsiteX384" fmla="*/ 1399824 w 1897778"/>
              <a:gd name="connsiteY384" fmla="*/ 1590120 h 1803398"/>
              <a:gd name="connsiteX385" fmla="*/ 1397321 w 1897778"/>
              <a:gd name="connsiteY385" fmla="*/ 1590518 h 1803398"/>
              <a:gd name="connsiteX386" fmla="*/ 1395955 w 1897778"/>
              <a:gd name="connsiteY386" fmla="*/ 1592623 h 1803398"/>
              <a:gd name="connsiteX387" fmla="*/ 1396922 w 1897778"/>
              <a:gd name="connsiteY387" fmla="*/ 1595524 h 1803398"/>
              <a:gd name="connsiteX388" fmla="*/ 1404887 w 1897778"/>
              <a:gd name="connsiteY388" fmla="*/ 1607812 h 1803398"/>
              <a:gd name="connsiteX389" fmla="*/ 1409722 w 1897778"/>
              <a:gd name="connsiteY389" fmla="*/ 1609519 h 1803398"/>
              <a:gd name="connsiteX390" fmla="*/ 1411145 w 1897778"/>
              <a:gd name="connsiteY390" fmla="*/ 1607357 h 1803398"/>
              <a:gd name="connsiteX391" fmla="*/ 1410121 w 1897778"/>
              <a:gd name="connsiteY391" fmla="*/ 1604456 h 1803398"/>
              <a:gd name="connsiteX392" fmla="*/ 1402099 w 1897778"/>
              <a:gd name="connsiteY392" fmla="*/ 1592224 h 1803398"/>
              <a:gd name="connsiteX393" fmla="*/ 1399824 w 1897778"/>
              <a:gd name="connsiteY393" fmla="*/ 1590120 h 1803398"/>
              <a:gd name="connsiteX394" fmla="*/ 1400506 w 1897778"/>
              <a:gd name="connsiteY394" fmla="*/ 1587275 h 1803398"/>
              <a:gd name="connsiteX395" fmla="*/ 1404602 w 1897778"/>
              <a:gd name="connsiteY395" fmla="*/ 1590802 h 1803398"/>
              <a:gd name="connsiteX396" fmla="*/ 1412453 w 1897778"/>
              <a:gd name="connsiteY396" fmla="*/ 1602692 h 1803398"/>
              <a:gd name="connsiteX397" fmla="*/ 1414046 w 1897778"/>
              <a:gd name="connsiteY397" fmla="*/ 1607812 h 1803398"/>
              <a:gd name="connsiteX398" fmla="*/ 1411259 w 1897778"/>
              <a:gd name="connsiteY398" fmla="*/ 1611794 h 1803398"/>
              <a:gd name="connsiteX399" fmla="*/ 1406423 w 1897778"/>
              <a:gd name="connsiteY399" fmla="*/ 1612705 h 1803398"/>
              <a:gd name="connsiteX400" fmla="*/ 1402327 w 1897778"/>
              <a:gd name="connsiteY400" fmla="*/ 1609234 h 1803398"/>
              <a:gd name="connsiteX401" fmla="*/ 1402270 w 1897778"/>
              <a:gd name="connsiteY401" fmla="*/ 1609234 h 1803398"/>
              <a:gd name="connsiteX402" fmla="*/ 1394590 w 1897778"/>
              <a:gd name="connsiteY402" fmla="*/ 1597231 h 1803398"/>
              <a:gd name="connsiteX403" fmla="*/ 1393111 w 1897778"/>
              <a:gd name="connsiteY403" fmla="*/ 1592054 h 1803398"/>
              <a:gd name="connsiteX404" fmla="*/ 1395841 w 1897778"/>
              <a:gd name="connsiteY404" fmla="*/ 1588128 h 1803398"/>
              <a:gd name="connsiteX405" fmla="*/ 1400506 w 1897778"/>
              <a:gd name="connsiteY405" fmla="*/ 1587275 h 1803398"/>
              <a:gd name="connsiteX406" fmla="*/ 1411771 w 1897778"/>
              <a:gd name="connsiteY406" fmla="*/ 1582269 h 1803398"/>
              <a:gd name="connsiteX407" fmla="*/ 1409324 w 1897778"/>
              <a:gd name="connsiteY407" fmla="*/ 1582724 h 1803398"/>
              <a:gd name="connsiteX408" fmla="*/ 1408016 w 1897778"/>
              <a:gd name="connsiteY408" fmla="*/ 1584886 h 1803398"/>
              <a:gd name="connsiteX409" fmla="*/ 1409040 w 1897778"/>
              <a:gd name="connsiteY409" fmla="*/ 1587787 h 1803398"/>
              <a:gd name="connsiteX410" fmla="*/ 1417175 w 1897778"/>
              <a:gd name="connsiteY410" fmla="*/ 1599905 h 1803398"/>
              <a:gd name="connsiteX411" fmla="*/ 1417118 w 1897778"/>
              <a:gd name="connsiteY411" fmla="*/ 1599905 h 1803398"/>
              <a:gd name="connsiteX412" fmla="*/ 1422011 w 1897778"/>
              <a:gd name="connsiteY412" fmla="*/ 1601498 h 1803398"/>
              <a:gd name="connsiteX413" fmla="*/ 1423376 w 1897778"/>
              <a:gd name="connsiteY413" fmla="*/ 1599279 h 1803398"/>
              <a:gd name="connsiteX414" fmla="*/ 1422295 w 1897778"/>
              <a:gd name="connsiteY414" fmla="*/ 1596378 h 1803398"/>
              <a:gd name="connsiteX415" fmla="*/ 1414046 w 1897778"/>
              <a:gd name="connsiteY415" fmla="*/ 1584317 h 1803398"/>
              <a:gd name="connsiteX416" fmla="*/ 1411771 w 1897778"/>
              <a:gd name="connsiteY416" fmla="*/ 1582269 h 1803398"/>
              <a:gd name="connsiteX417" fmla="*/ 1412283 w 1897778"/>
              <a:gd name="connsiteY417" fmla="*/ 1579481 h 1803398"/>
              <a:gd name="connsiteX418" fmla="*/ 1416436 w 1897778"/>
              <a:gd name="connsiteY418" fmla="*/ 1582838 h 1803398"/>
              <a:gd name="connsiteX419" fmla="*/ 1424514 w 1897778"/>
              <a:gd name="connsiteY419" fmla="*/ 1594557 h 1803398"/>
              <a:gd name="connsiteX420" fmla="*/ 1426221 w 1897778"/>
              <a:gd name="connsiteY420" fmla="*/ 1599677 h 1803398"/>
              <a:gd name="connsiteX421" fmla="*/ 1423547 w 1897778"/>
              <a:gd name="connsiteY421" fmla="*/ 1603830 h 1803398"/>
              <a:gd name="connsiteX422" fmla="*/ 1418711 w 1897778"/>
              <a:gd name="connsiteY422" fmla="*/ 1604797 h 1803398"/>
              <a:gd name="connsiteX423" fmla="*/ 1414558 w 1897778"/>
              <a:gd name="connsiteY423" fmla="*/ 1601384 h 1803398"/>
              <a:gd name="connsiteX424" fmla="*/ 1414558 w 1897778"/>
              <a:gd name="connsiteY424" fmla="*/ 1601327 h 1803398"/>
              <a:gd name="connsiteX425" fmla="*/ 1406651 w 1897778"/>
              <a:gd name="connsiteY425" fmla="*/ 1589494 h 1803398"/>
              <a:gd name="connsiteX426" fmla="*/ 1405058 w 1897778"/>
              <a:gd name="connsiteY426" fmla="*/ 1584374 h 1803398"/>
              <a:gd name="connsiteX427" fmla="*/ 1407732 w 1897778"/>
              <a:gd name="connsiteY427" fmla="*/ 1580448 h 1803398"/>
              <a:gd name="connsiteX428" fmla="*/ 1412283 w 1897778"/>
              <a:gd name="connsiteY428" fmla="*/ 1579481 h 1803398"/>
              <a:gd name="connsiteX429" fmla="*/ 1424002 w 1897778"/>
              <a:gd name="connsiteY429" fmla="*/ 1569127 h 1803398"/>
              <a:gd name="connsiteX430" fmla="*/ 1426676 w 1897778"/>
              <a:gd name="connsiteY430" fmla="*/ 1578912 h 1803398"/>
              <a:gd name="connsiteX431" fmla="*/ 1434526 w 1897778"/>
              <a:gd name="connsiteY431" fmla="*/ 1584316 h 1803398"/>
              <a:gd name="connsiteX432" fmla="*/ 1432877 w 1897778"/>
              <a:gd name="connsiteY432" fmla="*/ 1585511 h 1803398"/>
              <a:gd name="connsiteX433" fmla="*/ 1426391 w 1897778"/>
              <a:gd name="connsiteY433" fmla="*/ 1581074 h 1803398"/>
              <a:gd name="connsiteX434" fmla="*/ 1428439 w 1897778"/>
              <a:gd name="connsiteY434" fmla="*/ 1588697 h 1803398"/>
              <a:gd name="connsiteX435" fmla="*/ 1426960 w 1897778"/>
              <a:gd name="connsiteY435" fmla="*/ 1589721 h 1803398"/>
              <a:gd name="connsiteX436" fmla="*/ 1424457 w 1897778"/>
              <a:gd name="connsiteY436" fmla="*/ 1580505 h 1803398"/>
              <a:gd name="connsiteX437" fmla="*/ 1416208 w 1897778"/>
              <a:gd name="connsiteY437" fmla="*/ 1574702 h 1803398"/>
              <a:gd name="connsiteX438" fmla="*/ 1416265 w 1897778"/>
              <a:gd name="connsiteY438" fmla="*/ 1574645 h 1803398"/>
              <a:gd name="connsiteX439" fmla="*/ 1417858 w 1897778"/>
              <a:gd name="connsiteY439" fmla="*/ 1573507 h 1803398"/>
              <a:gd name="connsiteX440" fmla="*/ 1424798 w 1897778"/>
              <a:gd name="connsiteY440" fmla="*/ 1578400 h 1803398"/>
              <a:gd name="connsiteX441" fmla="*/ 1422523 w 1897778"/>
              <a:gd name="connsiteY441" fmla="*/ 1570208 h 1803398"/>
              <a:gd name="connsiteX442" fmla="*/ 1436460 w 1897778"/>
              <a:gd name="connsiteY442" fmla="*/ 1564690 h 1803398"/>
              <a:gd name="connsiteX443" fmla="*/ 1433957 w 1897778"/>
              <a:gd name="connsiteY443" fmla="*/ 1565202 h 1803398"/>
              <a:gd name="connsiteX444" fmla="*/ 1432706 w 1897778"/>
              <a:gd name="connsiteY444" fmla="*/ 1567364 h 1803398"/>
              <a:gd name="connsiteX445" fmla="*/ 1433844 w 1897778"/>
              <a:gd name="connsiteY445" fmla="*/ 1570209 h 1803398"/>
              <a:gd name="connsiteX446" fmla="*/ 1442434 w 1897778"/>
              <a:gd name="connsiteY446" fmla="*/ 1582041 h 1803398"/>
              <a:gd name="connsiteX447" fmla="*/ 1442491 w 1897778"/>
              <a:gd name="connsiteY447" fmla="*/ 1582041 h 1803398"/>
              <a:gd name="connsiteX448" fmla="*/ 1447383 w 1897778"/>
              <a:gd name="connsiteY448" fmla="*/ 1583464 h 1803398"/>
              <a:gd name="connsiteX449" fmla="*/ 1448692 w 1897778"/>
              <a:gd name="connsiteY449" fmla="*/ 1581245 h 1803398"/>
              <a:gd name="connsiteX450" fmla="*/ 1447554 w 1897778"/>
              <a:gd name="connsiteY450" fmla="*/ 1578401 h 1803398"/>
              <a:gd name="connsiteX451" fmla="*/ 1438850 w 1897778"/>
              <a:gd name="connsiteY451" fmla="*/ 1566624 h 1803398"/>
              <a:gd name="connsiteX452" fmla="*/ 1436460 w 1897778"/>
              <a:gd name="connsiteY452" fmla="*/ 1564690 h 1803398"/>
              <a:gd name="connsiteX453" fmla="*/ 1437029 w 1897778"/>
              <a:gd name="connsiteY453" fmla="*/ 1561846 h 1803398"/>
              <a:gd name="connsiteX454" fmla="*/ 1441296 w 1897778"/>
              <a:gd name="connsiteY454" fmla="*/ 1565145 h 1803398"/>
              <a:gd name="connsiteX455" fmla="*/ 1449773 w 1897778"/>
              <a:gd name="connsiteY455" fmla="*/ 1576580 h 1803398"/>
              <a:gd name="connsiteX456" fmla="*/ 1451593 w 1897778"/>
              <a:gd name="connsiteY456" fmla="*/ 1581586 h 1803398"/>
              <a:gd name="connsiteX457" fmla="*/ 1449033 w 1897778"/>
              <a:gd name="connsiteY457" fmla="*/ 1585683 h 1803398"/>
              <a:gd name="connsiteX458" fmla="*/ 1444254 w 1897778"/>
              <a:gd name="connsiteY458" fmla="*/ 1586820 h 1803398"/>
              <a:gd name="connsiteX459" fmla="*/ 1439988 w 1897778"/>
              <a:gd name="connsiteY459" fmla="*/ 1583521 h 1803398"/>
              <a:gd name="connsiteX460" fmla="*/ 1439988 w 1897778"/>
              <a:gd name="connsiteY460" fmla="*/ 1583577 h 1803398"/>
              <a:gd name="connsiteX461" fmla="*/ 1431682 w 1897778"/>
              <a:gd name="connsiteY461" fmla="*/ 1572029 h 1803398"/>
              <a:gd name="connsiteX462" fmla="*/ 1429861 w 1897778"/>
              <a:gd name="connsiteY462" fmla="*/ 1566966 h 1803398"/>
              <a:gd name="connsiteX463" fmla="*/ 1432364 w 1897778"/>
              <a:gd name="connsiteY463" fmla="*/ 1562927 h 1803398"/>
              <a:gd name="connsiteX464" fmla="*/ 1437029 w 1897778"/>
              <a:gd name="connsiteY464" fmla="*/ 1561846 h 1803398"/>
              <a:gd name="connsiteX465" fmla="*/ 947494 w 1897778"/>
              <a:gd name="connsiteY465" fmla="*/ 1546599 h 1803398"/>
              <a:gd name="connsiteX466" fmla="*/ 947608 w 1897778"/>
              <a:gd name="connsiteY466" fmla="*/ 1546599 h 1803398"/>
              <a:gd name="connsiteX467" fmla="*/ 951761 w 1897778"/>
              <a:gd name="connsiteY467" fmla="*/ 1546599 h 1803398"/>
              <a:gd name="connsiteX468" fmla="*/ 951875 w 1897778"/>
              <a:gd name="connsiteY468" fmla="*/ 1579140 h 1803398"/>
              <a:gd name="connsiteX469" fmla="*/ 947494 w 1897778"/>
              <a:gd name="connsiteY469" fmla="*/ 1579140 h 1803398"/>
              <a:gd name="connsiteX470" fmla="*/ 981515 w 1897778"/>
              <a:gd name="connsiteY470" fmla="*/ 1545802 h 1803398"/>
              <a:gd name="connsiteX471" fmla="*/ 983165 w 1897778"/>
              <a:gd name="connsiteY471" fmla="*/ 1578286 h 1803398"/>
              <a:gd name="connsiteX472" fmla="*/ 978784 w 1897778"/>
              <a:gd name="connsiteY472" fmla="*/ 1578400 h 1803398"/>
              <a:gd name="connsiteX473" fmla="*/ 977362 w 1897778"/>
              <a:gd name="connsiteY473" fmla="*/ 1545859 h 1803398"/>
              <a:gd name="connsiteX474" fmla="*/ 917798 w 1897778"/>
              <a:gd name="connsiteY474" fmla="*/ 1545802 h 1803398"/>
              <a:gd name="connsiteX475" fmla="*/ 921951 w 1897778"/>
              <a:gd name="connsiteY475" fmla="*/ 1545916 h 1803398"/>
              <a:gd name="connsiteX476" fmla="*/ 920643 w 1897778"/>
              <a:gd name="connsiteY476" fmla="*/ 1578400 h 1803398"/>
              <a:gd name="connsiteX477" fmla="*/ 916262 w 1897778"/>
              <a:gd name="connsiteY477" fmla="*/ 1578343 h 1803398"/>
              <a:gd name="connsiteX478" fmla="*/ 888159 w 1897778"/>
              <a:gd name="connsiteY478" fmla="*/ 1543698 h 1803398"/>
              <a:gd name="connsiteX479" fmla="*/ 892312 w 1897778"/>
              <a:gd name="connsiteY479" fmla="*/ 1543982 h 1803398"/>
              <a:gd name="connsiteX480" fmla="*/ 887419 w 1897778"/>
              <a:gd name="connsiteY480" fmla="*/ 1599962 h 1803398"/>
              <a:gd name="connsiteX481" fmla="*/ 882925 w 1897778"/>
              <a:gd name="connsiteY481" fmla="*/ 1599620 h 1803398"/>
              <a:gd name="connsiteX482" fmla="*/ 1011211 w 1897778"/>
              <a:gd name="connsiteY482" fmla="*/ 1543584 h 1803398"/>
              <a:gd name="connsiteX483" fmla="*/ 1016559 w 1897778"/>
              <a:gd name="connsiteY483" fmla="*/ 1599507 h 1803398"/>
              <a:gd name="connsiteX484" fmla="*/ 1012064 w 1897778"/>
              <a:gd name="connsiteY484" fmla="*/ 1599848 h 1803398"/>
              <a:gd name="connsiteX485" fmla="*/ 1007058 w 1897778"/>
              <a:gd name="connsiteY485" fmla="*/ 1543869 h 1803398"/>
              <a:gd name="connsiteX486" fmla="*/ 858633 w 1897778"/>
              <a:gd name="connsiteY486" fmla="*/ 1540170 h 1803398"/>
              <a:gd name="connsiteX487" fmla="*/ 862729 w 1897778"/>
              <a:gd name="connsiteY487" fmla="*/ 1540682 h 1803398"/>
              <a:gd name="connsiteX488" fmla="*/ 858463 w 1897778"/>
              <a:gd name="connsiteY488" fmla="*/ 1572938 h 1803398"/>
              <a:gd name="connsiteX489" fmla="*/ 854139 w 1897778"/>
              <a:gd name="connsiteY489" fmla="*/ 1572426 h 1803398"/>
              <a:gd name="connsiteX490" fmla="*/ 1040680 w 1897778"/>
              <a:gd name="connsiteY490" fmla="*/ 1540000 h 1803398"/>
              <a:gd name="connsiteX491" fmla="*/ 1045288 w 1897778"/>
              <a:gd name="connsiteY491" fmla="*/ 1572199 h 1803398"/>
              <a:gd name="connsiteX492" fmla="*/ 1040964 w 1897778"/>
              <a:gd name="connsiteY492" fmla="*/ 1572768 h 1803398"/>
              <a:gd name="connsiteX493" fmla="*/ 1036584 w 1897778"/>
              <a:gd name="connsiteY493" fmla="*/ 1540512 h 1803398"/>
              <a:gd name="connsiteX494" fmla="*/ 829334 w 1897778"/>
              <a:gd name="connsiteY494" fmla="*/ 1535392 h 1803398"/>
              <a:gd name="connsiteX495" fmla="*/ 833430 w 1897778"/>
              <a:gd name="connsiteY495" fmla="*/ 1536075 h 1803398"/>
              <a:gd name="connsiteX496" fmla="*/ 827628 w 1897778"/>
              <a:gd name="connsiteY496" fmla="*/ 1568104 h 1803398"/>
              <a:gd name="connsiteX497" fmla="*/ 823361 w 1897778"/>
              <a:gd name="connsiteY497" fmla="*/ 1567364 h 1803398"/>
              <a:gd name="connsiteX498" fmla="*/ 1069978 w 1897778"/>
              <a:gd name="connsiteY498" fmla="*/ 1535107 h 1803398"/>
              <a:gd name="connsiteX499" fmla="*/ 1076065 w 1897778"/>
              <a:gd name="connsiteY499" fmla="*/ 1567079 h 1803398"/>
              <a:gd name="connsiteX500" fmla="*/ 1071742 w 1897778"/>
              <a:gd name="connsiteY500" fmla="*/ 1567819 h 1803398"/>
              <a:gd name="connsiteX501" fmla="*/ 1065882 w 1897778"/>
              <a:gd name="connsiteY501" fmla="*/ 1535790 h 1803398"/>
              <a:gd name="connsiteX502" fmla="*/ 800322 w 1897778"/>
              <a:gd name="connsiteY502" fmla="*/ 1529191 h 1803398"/>
              <a:gd name="connsiteX503" fmla="*/ 804361 w 1897778"/>
              <a:gd name="connsiteY503" fmla="*/ 1530158 h 1803398"/>
              <a:gd name="connsiteX504" fmla="*/ 797079 w 1897778"/>
              <a:gd name="connsiteY504" fmla="*/ 1561846 h 1803398"/>
              <a:gd name="connsiteX505" fmla="*/ 792869 w 1897778"/>
              <a:gd name="connsiteY505" fmla="*/ 1560879 h 1803398"/>
              <a:gd name="connsiteX506" fmla="*/ 1098991 w 1897778"/>
              <a:gd name="connsiteY506" fmla="*/ 1528849 h 1803398"/>
              <a:gd name="connsiteX507" fmla="*/ 1106557 w 1897778"/>
              <a:gd name="connsiteY507" fmla="*/ 1560537 h 1803398"/>
              <a:gd name="connsiteX508" fmla="*/ 1102291 w 1897778"/>
              <a:gd name="connsiteY508" fmla="*/ 1561504 h 1803398"/>
              <a:gd name="connsiteX509" fmla="*/ 1094952 w 1897778"/>
              <a:gd name="connsiteY509" fmla="*/ 1529816 h 1803398"/>
              <a:gd name="connsiteX510" fmla="*/ 771592 w 1897778"/>
              <a:gd name="connsiteY510" fmla="*/ 1521738 h 1803398"/>
              <a:gd name="connsiteX511" fmla="*/ 775574 w 1897778"/>
              <a:gd name="connsiteY511" fmla="*/ 1522876 h 1803398"/>
              <a:gd name="connsiteX512" fmla="*/ 760499 w 1897778"/>
              <a:gd name="connsiteY512" fmla="*/ 1577035 h 1803398"/>
              <a:gd name="connsiteX513" fmla="*/ 756175 w 1897778"/>
              <a:gd name="connsiteY513" fmla="*/ 1575783 h 1803398"/>
              <a:gd name="connsiteX514" fmla="*/ 1127664 w 1897778"/>
              <a:gd name="connsiteY514" fmla="*/ 1521283 h 1803398"/>
              <a:gd name="connsiteX515" fmla="*/ 1143252 w 1897778"/>
              <a:gd name="connsiteY515" fmla="*/ 1575328 h 1803398"/>
              <a:gd name="connsiteX516" fmla="*/ 1138928 w 1897778"/>
              <a:gd name="connsiteY516" fmla="*/ 1576523 h 1803398"/>
              <a:gd name="connsiteX517" fmla="*/ 1123682 w 1897778"/>
              <a:gd name="connsiteY517" fmla="*/ 1522421 h 1803398"/>
              <a:gd name="connsiteX518" fmla="*/ 743261 w 1897778"/>
              <a:gd name="connsiteY518" fmla="*/ 1512920 h 1803398"/>
              <a:gd name="connsiteX519" fmla="*/ 747186 w 1897778"/>
              <a:gd name="connsiteY519" fmla="*/ 1514285 h 1803398"/>
              <a:gd name="connsiteX520" fmla="*/ 737003 w 1897778"/>
              <a:gd name="connsiteY520" fmla="*/ 1545176 h 1803398"/>
              <a:gd name="connsiteX521" fmla="*/ 732907 w 1897778"/>
              <a:gd name="connsiteY521" fmla="*/ 1543754 h 1803398"/>
              <a:gd name="connsiteX522" fmla="*/ 1155994 w 1897778"/>
              <a:gd name="connsiteY522" fmla="*/ 1512408 h 1803398"/>
              <a:gd name="connsiteX523" fmla="*/ 1166405 w 1897778"/>
              <a:gd name="connsiteY523" fmla="*/ 1543242 h 1803398"/>
              <a:gd name="connsiteX524" fmla="*/ 1162309 w 1897778"/>
              <a:gd name="connsiteY524" fmla="*/ 1544664 h 1803398"/>
              <a:gd name="connsiteX525" fmla="*/ 1152069 w 1897778"/>
              <a:gd name="connsiteY525" fmla="*/ 1513773 h 1803398"/>
              <a:gd name="connsiteX526" fmla="*/ 1507402 w 1897778"/>
              <a:gd name="connsiteY526" fmla="*/ 1508198 h 1803398"/>
              <a:gd name="connsiteX527" fmla="*/ 1526062 w 1897778"/>
              <a:gd name="connsiteY527" fmla="*/ 1528451 h 1803398"/>
              <a:gd name="connsiteX528" fmla="*/ 1510189 w 1897778"/>
              <a:gd name="connsiteY528" fmla="*/ 1542616 h 1803398"/>
              <a:gd name="connsiteX529" fmla="*/ 1523672 w 1897778"/>
              <a:gd name="connsiteY529" fmla="*/ 1558033 h 1803398"/>
              <a:gd name="connsiteX530" fmla="*/ 1541422 w 1897778"/>
              <a:gd name="connsiteY530" fmla="*/ 1542161 h 1803398"/>
              <a:gd name="connsiteX531" fmla="*/ 1541536 w 1897778"/>
              <a:gd name="connsiteY531" fmla="*/ 1542161 h 1803398"/>
              <a:gd name="connsiteX532" fmla="*/ 1560252 w 1897778"/>
              <a:gd name="connsiteY532" fmla="*/ 1562414 h 1803398"/>
              <a:gd name="connsiteX533" fmla="*/ 1540341 w 1897778"/>
              <a:gd name="connsiteY533" fmla="*/ 1580163 h 1803398"/>
              <a:gd name="connsiteX534" fmla="*/ 1520088 w 1897778"/>
              <a:gd name="connsiteY534" fmla="*/ 1597515 h 1803398"/>
              <a:gd name="connsiteX535" fmla="*/ 1480152 w 1897778"/>
              <a:gd name="connsiteY535" fmla="*/ 1548931 h 1803398"/>
              <a:gd name="connsiteX536" fmla="*/ 1479412 w 1897778"/>
              <a:gd name="connsiteY536" fmla="*/ 1532831 h 1803398"/>
              <a:gd name="connsiteX537" fmla="*/ 1507402 w 1897778"/>
              <a:gd name="connsiteY537" fmla="*/ 1508198 h 1803398"/>
              <a:gd name="connsiteX538" fmla="*/ 715385 w 1897778"/>
              <a:gd name="connsiteY538" fmla="*/ 1502851 h 1803398"/>
              <a:gd name="connsiteX539" fmla="*/ 719197 w 1897778"/>
              <a:gd name="connsiteY539" fmla="*/ 1504387 h 1803398"/>
              <a:gd name="connsiteX540" fmla="*/ 707648 w 1897778"/>
              <a:gd name="connsiteY540" fmla="*/ 1534766 h 1803398"/>
              <a:gd name="connsiteX541" fmla="*/ 703609 w 1897778"/>
              <a:gd name="connsiteY541" fmla="*/ 1533173 h 1803398"/>
              <a:gd name="connsiteX542" fmla="*/ 1183871 w 1897778"/>
              <a:gd name="connsiteY542" fmla="*/ 1502282 h 1803398"/>
              <a:gd name="connsiteX543" fmla="*/ 1195703 w 1897778"/>
              <a:gd name="connsiteY543" fmla="*/ 1532547 h 1803398"/>
              <a:gd name="connsiteX544" fmla="*/ 1191664 w 1897778"/>
              <a:gd name="connsiteY544" fmla="*/ 1534140 h 1803398"/>
              <a:gd name="connsiteX545" fmla="*/ 1180002 w 1897778"/>
              <a:gd name="connsiteY545" fmla="*/ 1503761 h 1803398"/>
              <a:gd name="connsiteX546" fmla="*/ 687964 w 1897778"/>
              <a:gd name="connsiteY546" fmla="*/ 1491473 h 1803398"/>
              <a:gd name="connsiteX547" fmla="*/ 691719 w 1897778"/>
              <a:gd name="connsiteY547" fmla="*/ 1493180 h 1803398"/>
              <a:gd name="connsiteX548" fmla="*/ 678748 w 1897778"/>
              <a:gd name="connsiteY548" fmla="*/ 1522990 h 1803398"/>
              <a:gd name="connsiteX549" fmla="*/ 674766 w 1897778"/>
              <a:gd name="connsiteY549" fmla="*/ 1521226 h 1803398"/>
              <a:gd name="connsiteX550" fmla="*/ 1211235 w 1897778"/>
              <a:gd name="connsiteY550" fmla="*/ 1490847 h 1803398"/>
              <a:gd name="connsiteX551" fmla="*/ 1224490 w 1897778"/>
              <a:gd name="connsiteY551" fmla="*/ 1520543 h 1803398"/>
              <a:gd name="connsiteX552" fmla="*/ 1220508 w 1897778"/>
              <a:gd name="connsiteY552" fmla="*/ 1522307 h 1803398"/>
              <a:gd name="connsiteX553" fmla="*/ 1207480 w 1897778"/>
              <a:gd name="connsiteY553" fmla="*/ 1492554 h 1803398"/>
              <a:gd name="connsiteX554" fmla="*/ 402891 w 1897778"/>
              <a:gd name="connsiteY554" fmla="*/ 1490506 h 1803398"/>
              <a:gd name="connsiteX555" fmla="*/ 541588 w 1897778"/>
              <a:gd name="connsiteY555" fmla="*/ 1593818 h 1803398"/>
              <a:gd name="connsiteX556" fmla="*/ 572990 w 1897778"/>
              <a:gd name="connsiteY556" fmla="*/ 1703956 h 1803398"/>
              <a:gd name="connsiteX557" fmla="*/ 410003 w 1897778"/>
              <a:gd name="connsiteY557" fmla="*/ 1604683 h 1803398"/>
              <a:gd name="connsiteX558" fmla="*/ 410003 w 1897778"/>
              <a:gd name="connsiteY558" fmla="*/ 1604740 h 1803398"/>
              <a:gd name="connsiteX559" fmla="*/ 402891 w 1897778"/>
              <a:gd name="connsiteY559" fmla="*/ 1490506 h 1803398"/>
              <a:gd name="connsiteX560" fmla="*/ 661112 w 1897778"/>
              <a:gd name="connsiteY560" fmla="*/ 1478843 h 1803398"/>
              <a:gd name="connsiteX561" fmla="*/ 664810 w 1897778"/>
              <a:gd name="connsiteY561" fmla="*/ 1480720 h 1803398"/>
              <a:gd name="connsiteX562" fmla="*/ 640006 w 1897778"/>
              <a:gd name="connsiteY562" fmla="*/ 1531181 h 1803398"/>
              <a:gd name="connsiteX563" fmla="*/ 635967 w 1897778"/>
              <a:gd name="connsiteY563" fmla="*/ 1529133 h 1803398"/>
              <a:gd name="connsiteX564" fmla="*/ 1238087 w 1897778"/>
              <a:gd name="connsiteY564" fmla="*/ 1478104 h 1803398"/>
              <a:gd name="connsiteX565" fmla="*/ 1263289 w 1897778"/>
              <a:gd name="connsiteY565" fmla="*/ 1528337 h 1803398"/>
              <a:gd name="connsiteX566" fmla="*/ 1259307 w 1897778"/>
              <a:gd name="connsiteY566" fmla="*/ 1530386 h 1803398"/>
              <a:gd name="connsiteX567" fmla="*/ 1234389 w 1897778"/>
              <a:gd name="connsiteY567" fmla="*/ 1479981 h 1803398"/>
              <a:gd name="connsiteX568" fmla="*/ 1539487 w 1897778"/>
              <a:gd name="connsiteY568" fmla="*/ 1476909 h 1803398"/>
              <a:gd name="connsiteX569" fmla="*/ 1555530 w 1897778"/>
              <a:gd name="connsiteY569" fmla="*/ 1478843 h 1803398"/>
              <a:gd name="connsiteX570" fmla="*/ 1627154 w 1897778"/>
              <a:gd name="connsiteY570" fmla="*/ 1546997 h 1803398"/>
              <a:gd name="connsiteX571" fmla="*/ 1628576 w 1897778"/>
              <a:gd name="connsiteY571" fmla="*/ 1563666 h 1803398"/>
              <a:gd name="connsiteX572" fmla="*/ 1619588 w 1897778"/>
              <a:gd name="connsiteY572" fmla="*/ 1573053 h 1803398"/>
              <a:gd name="connsiteX573" fmla="*/ 1610201 w 1897778"/>
              <a:gd name="connsiteY573" fmla="*/ 1582041 h 1803398"/>
              <a:gd name="connsiteX574" fmla="*/ 1598368 w 1897778"/>
              <a:gd name="connsiteY574" fmla="*/ 1593305 h 1803398"/>
              <a:gd name="connsiteX575" fmla="*/ 1559455 w 1897778"/>
              <a:gd name="connsiteY575" fmla="*/ 1628008 h 1803398"/>
              <a:gd name="connsiteX576" fmla="*/ 1559398 w 1897778"/>
              <a:gd name="connsiteY576" fmla="*/ 1628065 h 1803398"/>
              <a:gd name="connsiteX577" fmla="*/ 1543071 w 1897778"/>
              <a:gd name="connsiteY577" fmla="*/ 1625618 h 1803398"/>
              <a:gd name="connsiteX578" fmla="*/ 1526232 w 1897778"/>
              <a:gd name="connsiteY578" fmla="*/ 1605138 h 1803398"/>
              <a:gd name="connsiteX579" fmla="*/ 1547622 w 1897778"/>
              <a:gd name="connsiteY579" fmla="*/ 1586763 h 1803398"/>
              <a:gd name="connsiteX580" fmla="*/ 1555132 w 1897778"/>
              <a:gd name="connsiteY580" fmla="*/ 1595296 h 1803398"/>
              <a:gd name="connsiteX581" fmla="*/ 1567534 w 1897778"/>
              <a:gd name="connsiteY581" fmla="*/ 1584487 h 1803398"/>
              <a:gd name="connsiteX582" fmla="*/ 1579481 w 1897778"/>
              <a:gd name="connsiteY582" fmla="*/ 1573223 h 1803398"/>
              <a:gd name="connsiteX583" fmla="*/ 1590972 w 1897778"/>
              <a:gd name="connsiteY583" fmla="*/ 1562243 h 1803398"/>
              <a:gd name="connsiteX584" fmla="*/ 1594442 w 1897778"/>
              <a:gd name="connsiteY584" fmla="*/ 1558944 h 1803398"/>
              <a:gd name="connsiteX585" fmla="*/ 1545916 w 1897778"/>
              <a:gd name="connsiteY585" fmla="*/ 1509564 h 1803398"/>
              <a:gd name="connsiteX586" fmla="*/ 1532091 w 1897778"/>
              <a:gd name="connsiteY586" fmla="*/ 1522762 h 1803398"/>
              <a:gd name="connsiteX587" fmla="*/ 1513204 w 1897778"/>
              <a:gd name="connsiteY587" fmla="*/ 1502680 h 1803398"/>
              <a:gd name="connsiteX588" fmla="*/ 1539487 w 1897778"/>
              <a:gd name="connsiteY588" fmla="*/ 1476909 h 1803398"/>
              <a:gd name="connsiteX589" fmla="*/ 1703543 w 1897778"/>
              <a:gd name="connsiteY589" fmla="*/ 1476906 h 1803398"/>
              <a:gd name="connsiteX590" fmla="*/ 1703557 w 1897778"/>
              <a:gd name="connsiteY590" fmla="*/ 1476909 h 1803398"/>
              <a:gd name="connsiteX591" fmla="*/ 1703500 w 1897778"/>
              <a:gd name="connsiteY591" fmla="*/ 1476966 h 1803398"/>
              <a:gd name="connsiteX592" fmla="*/ 1598311 w 1897778"/>
              <a:gd name="connsiteY592" fmla="*/ 1466328 h 1803398"/>
              <a:gd name="connsiteX593" fmla="*/ 1613899 w 1897778"/>
              <a:gd name="connsiteY593" fmla="*/ 1469912 h 1803398"/>
              <a:gd name="connsiteX594" fmla="*/ 1613899 w 1897778"/>
              <a:gd name="connsiteY594" fmla="*/ 1469969 h 1803398"/>
              <a:gd name="connsiteX595" fmla="*/ 1670219 w 1897778"/>
              <a:gd name="connsiteY595" fmla="*/ 1518098 h 1803398"/>
              <a:gd name="connsiteX596" fmla="*/ 1649000 w 1897778"/>
              <a:gd name="connsiteY596" fmla="*/ 1542276 h 1803398"/>
              <a:gd name="connsiteX597" fmla="*/ 1583918 w 1897778"/>
              <a:gd name="connsiteY597" fmla="*/ 1482712 h 1803398"/>
              <a:gd name="connsiteX598" fmla="*/ 1598311 w 1897778"/>
              <a:gd name="connsiteY598" fmla="*/ 1466328 h 1803398"/>
              <a:gd name="connsiteX599" fmla="*/ 634829 w 1897778"/>
              <a:gd name="connsiteY599" fmla="*/ 1464962 h 1803398"/>
              <a:gd name="connsiteX600" fmla="*/ 638413 w 1897778"/>
              <a:gd name="connsiteY600" fmla="*/ 1467010 h 1803398"/>
              <a:gd name="connsiteX601" fmla="*/ 622769 w 1897778"/>
              <a:gd name="connsiteY601" fmla="*/ 1495512 h 1803398"/>
              <a:gd name="connsiteX602" fmla="*/ 618957 w 1897778"/>
              <a:gd name="connsiteY602" fmla="*/ 1493350 h 1803398"/>
              <a:gd name="connsiteX603" fmla="*/ 1264256 w 1897778"/>
              <a:gd name="connsiteY603" fmla="*/ 1464166 h 1803398"/>
              <a:gd name="connsiteX604" fmla="*/ 1280242 w 1897778"/>
              <a:gd name="connsiteY604" fmla="*/ 1492554 h 1803398"/>
              <a:gd name="connsiteX605" fmla="*/ 1276430 w 1897778"/>
              <a:gd name="connsiteY605" fmla="*/ 1494716 h 1803398"/>
              <a:gd name="connsiteX606" fmla="*/ 1260672 w 1897778"/>
              <a:gd name="connsiteY606" fmla="*/ 1466271 h 1803398"/>
              <a:gd name="connsiteX607" fmla="*/ 609229 w 1897778"/>
              <a:gd name="connsiteY607" fmla="*/ 1449887 h 1803398"/>
              <a:gd name="connsiteX608" fmla="*/ 612756 w 1897778"/>
              <a:gd name="connsiteY608" fmla="*/ 1452163 h 1803398"/>
              <a:gd name="connsiteX609" fmla="*/ 595746 w 1897778"/>
              <a:gd name="connsiteY609" fmla="*/ 1479868 h 1803398"/>
              <a:gd name="connsiteX610" fmla="*/ 592105 w 1897778"/>
              <a:gd name="connsiteY610" fmla="*/ 1477535 h 1803398"/>
              <a:gd name="connsiteX611" fmla="*/ 924909 w 1897778"/>
              <a:gd name="connsiteY611" fmla="*/ 1449147 h 1803398"/>
              <a:gd name="connsiteX612" fmla="*/ 949315 w 1897778"/>
              <a:gd name="connsiteY612" fmla="*/ 1449773 h 1803398"/>
              <a:gd name="connsiteX613" fmla="*/ 929859 w 1897778"/>
              <a:gd name="connsiteY613" fmla="*/ 1481972 h 1803398"/>
              <a:gd name="connsiteX614" fmla="*/ 908297 w 1897778"/>
              <a:gd name="connsiteY614" fmla="*/ 1513717 h 1803398"/>
              <a:gd name="connsiteX615" fmla="*/ 881218 w 1897778"/>
              <a:gd name="connsiteY615" fmla="*/ 1511441 h 1803398"/>
              <a:gd name="connsiteX616" fmla="*/ 904144 w 1897778"/>
              <a:gd name="connsiteY616" fmla="*/ 1480607 h 1803398"/>
              <a:gd name="connsiteX617" fmla="*/ 924966 w 1897778"/>
              <a:gd name="connsiteY617" fmla="*/ 1449204 h 1803398"/>
              <a:gd name="connsiteX618" fmla="*/ 1289856 w 1897778"/>
              <a:gd name="connsiteY618" fmla="*/ 1449033 h 1803398"/>
              <a:gd name="connsiteX619" fmla="*/ 1307094 w 1897778"/>
              <a:gd name="connsiteY619" fmla="*/ 1476624 h 1803398"/>
              <a:gd name="connsiteX620" fmla="*/ 1303396 w 1897778"/>
              <a:gd name="connsiteY620" fmla="*/ 1479014 h 1803398"/>
              <a:gd name="connsiteX621" fmla="*/ 1286386 w 1897778"/>
              <a:gd name="connsiteY621" fmla="*/ 1451309 h 1803398"/>
              <a:gd name="connsiteX622" fmla="*/ 989252 w 1897778"/>
              <a:gd name="connsiteY622" fmla="*/ 1448123 h 1803398"/>
              <a:gd name="connsiteX623" fmla="*/ 952899 w 1897778"/>
              <a:gd name="connsiteY623" fmla="*/ 1515139 h 1803398"/>
              <a:gd name="connsiteX624" fmla="*/ 925649 w 1897778"/>
              <a:gd name="connsiteY624" fmla="*/ 1514627 h 1803398"/>
              <a:gd name="connsiteX625" fmla="*/ 946357 w 1897778"/>
              <a:gd name="connsiteY625" fmla="*/ 1482484 h 1803398"/>
              <a:gd name="connsiteX626" fmla="*/ 964903 w 1897778"/>
              <a:gd name="connsiteY626" fmla="*/ 1449375 h 1803398"/>
              <a:gd name="connsiteX627" fmla="*/ 964960 w 1897778"/>
              <a:gd name="connsiteY627" fmla="*/ 1449318 h 1803398"/>
              <a:gd name="connsiteX628" fmla="*/ 977134 w 1897778"/>
              <a:gd name="connsiteY628" fmla="*/ 1449090 h 1803398"/>
              <a:gd name="connsiteX629" fmla="*/ 885087 w 1897778"/>
              <a:gd name="connsiteY629" fmla="*/ 1445961 h 1803398"/>
              <a:gd name="connsiteX630" fmla="*/ 909265 w 1897778"/>
              <a:gd name="connsiteY630" fmla="*/ 1448180 h 1803398"/>
              <a:gd name="connsiteX631" fmla="*/ 887533 w 1897778"/>
              <a:gd name="connsiteY631" fmla="*/ 1479298 h 1803398"/>
              <a:gd name="connsiteX632" fmla="*/ 863810 w 1897778"/>
              <a:gd name="connsiteY632" fmla="*/ 1509222 h 1803398"/>
              <a:gd name="connsiteX633" fmla="*/ 837015 w 1897778"/>
              <a:gd name="connsiteY633" fmla="*/ 1504899 h 1803398"/>
              <a:gd name="connsiteX634" fmla="*/ 862046 w 1897778"/>
              <a:gd name="connsiteY634" fmla="*/ 1476113 h 1803398"/>
              <a:gd name="connsiteX635" fmla="*/ 885087 w 1897778"/>
              <a:gd name="connsiteY635" fmla="*/ 1446018 h 1803398"/>
              <a:gd name="connsiteX636" fmla="*/ 1028960 w 1897778"/>
              <a:gd name="connsiteY636" fmla="*/ 1443913 h 1803398"/>
              <a:gd name="connsiteX637" fmla="*/ 997614 w 1897778"/>
              <a:gd name="connsiteY637" fmla="*/ 1513091 h 1803398"/>
              <a:gd name="connsiteX638" fmla="*/ 970421 w 1897778"/>
              <a:gd name="connsiteY638" fmla="*/ 1514627 h 1803398"/>
              <a:gd name="connsiteX639" fmla="*/ 979865 w 1897778"/>
              <a:gd name="connsiteY639" fmla="*/ 1498072 h 1803398"/>
              <a:gd name="connsiteX640" fmla="*/ 988739 w 1897778"/>
              <a:gd name="connsiteY640" fmla="*/ 1480948 h 1803398"/>
              <a:gd name="connsiteX641" fmla="*/ 1004839 w 1897778"/>
              <a:gd name="connsiteY641" fmla="*/ 1446985 h 1803398"/>
              <a:gd name="connsiteX642" fmla="*/ 1004896 w 1897778"/>
              <a:gd name="connsiteY642" fmla="*/ 1446985 h 1803398"/>
              <a:gd name="connsiteX643" fmla="*/ 845667 w 1897778"/>
              <a:gd name="connsiteY643" fmla="*/ 1439932 h 1803398"/>
              <a:gd name="connsiteX644" fmla="*/ 869555 w 1897778"/>
              <a:gd name="connsiteY644" fmla="*/ 1443970 h 1803398"/>
              <a:gd name="connsiteX645" fmla="*/ 845776 w 1897778"/>
              <a:gd name="connsiteY645" fmla="*/ 1473154 h 1803398"/>
              <a:gd name="connsiteX646" fmla="*/ 819891 w 1897778"/>
              <a:gd name="connsiteY646" fmla="*/ 1501485 h 1803398"/>
              <a:gd name="connsiteX647" fmla="*/ 793494 w 1897778"/>
              <a:gd name="connsiteY647" fmla="*/ 1495284 h 1803398"/>
              <a:gd name="connsiteX648" fmla="*/ 820630 w 1897778"/>
              <a:gd name="connsiteY648" fmla="*/ 1468034 h 1803398"/>
              <a:gd name="connsiteX649" fmla="*/ 845719 w 1897778"/>
              <a:gd name="connsiteY649" fmla="*/ 1439874 h 1803398"/>
              <a:gd name="connsiteX650" fmla="*/ 845667 w 1897778"/>
              <a:gd name="connsiteY650" fmla="*/ 1439932 h 1803398"/>
              <a:gd name="connsiteX651" fmla="*/ 845662 w 1897778"/>
              <a:gd name="connsiteY651" fmla="*/ 1439931 h 1803398"/>
              <a:gd name="connsiteX652" fmla="*/ 1068157 w 1897778"/>
              <a:gd name="connsiteY652" fmla="*/ 1436631 h 1803398"/>
              <a:gd name="connsiteX653" fmla="*/ 1062525 w 1897778"/>
              <a:gd name="connsiteY653" fmla="*/ 1454722 h 1803398"/>
              <a:gd name="connsiteX654" fmla="*/ 1056267 w 1897778"/>
              <a:gd name="connsiteY654" fmla="*/ 1472415 h 1803398"/>
              <a:gd name="connsiteX655" fmla="*/ 1042102 w 1897778"/>
              <a:gd name="connsiteY655" fmla="*/ 1508198 h 1803398"/>
              <a:gd name="connsiteX656" fmla="*/ 1015136 w 1897778"/>
              <a:gd name="connsiteY656" fmla="*/ 1511611 h 1803398"/>
              <a:gd name="connsiteX657" fmla="*/ 1044434 w 1897778"/>
              <a:gd name="connsiteY657" fmla="*/ 1441296 h 1803398"/>
              <a:gd name="connsiteX658" fmla="*/ 1044377 w 1897778"/>
              <a:gd name="connsiteY658" fmla="*/ 1441296 h 1803398"/>
              <a:gd name="connsiteX659" fmla="*/ 1068157 w 1897778"/>
              <a:gd name="connsiteY659" fmla="*/ 1436631 h 1803398"/>
              <a:gd name="connsiteX660" fmla="*/ 584368 w 1897778"/>
              <a:gd name="connsiteY660" fmla="*/ 1433673 h 1803398"/>
              <a:gd name="connsiteX661" fmla="*/ 587725 w 1897778"/>
              <a:gd name="connsiteY661" fmla="*/ 1436062 h 1803398"/>
              <a:gd name="connsiteX662" fmla="*/ 569463 w 1897778"/>
              <a:gd name="connsiteY662" fmla="*/ 1463028 h 1803398"/>
              <a:gd name="connsiteX663" fmla="*/ 565936 w 1897778"/>
              <a:gd name="connsiteY663" fmla="*/ 1460468 h 1803398"/>
              <a:gd name="connsiteX664" fmla="*/ 1314659 w 1897778"/>
              <a:gd name="connsiteY664" fmla="*/ 1432763 h 1803398"/>
              <a:gd name="connsiteX665" fmla="*/ 1333149 w 1897778"/>
              <a:gd name="connsiteY665" fmla="*/ 1459501 h 1803398"/>
              <a:gd name="connsiteX666" fmla="*/ 1329621 w 1897778"/>
              <a:gd name="connsiteY666" fmla="*/ 1462061 h 1803398"/>
              <a:gd name="connsiteX667" fmla="*/ 1311303 w 1897778"/>
              <a:gd name="connsiteY667" fmla="*/ 1435152 h 1803398"/>
              <a:gd name="connsiteX668" fmla="*/ 806863 w 1897778"/>
              <a:gd name="connsiteY668" fmla="*/ 1431113 h 1803398"/>
              <a:gd name="connsiteX669" fmla="*/ 806920 w 1897778"/>
              <a:gd name="connsiteY669" fmla="*/ 1431113 h 1803398"/>
              <a:gd name="connsiteX670" fmla="*/ 830416 w 1897778"/>
              <a:gd name="connsiteY670" fmla="*/ 1436802 h 1803398"/>
              <a:gd name="connsiteX671" fmla="*/ 804474 w 1897778"/>
              <a:gd name="connsiteY671" fmla="*/ 1464450 h 1803398"/>
              <a:gd name="connsiteX672" fmla="*/ 776655 w 1897778"/>
              <a:gd name="connsiteY672" fmla="*/ 1490563 h 1803398"/>
              <a:gd name="connsiteX673" fmla="*/ 750827 w 1897778"/>
              <a:gd name="connsiteY673" fmla="*/ 1482371 h 1803398"/>
              <a:gd name="connsiteX674" fmla="*/ 779784 w 1897778"/>
              <a:gd name="connsiteY674" fmla="*/ 1457453 h 1803398"/>
              <a:gd name="connsiteX675" fmla="*/ 806863 w 1897778"/>
              <a:gd name="connsiteY675" fmla="*/ 1431113 h 1803398"/>
              <a:gd name="connsiteX676" fmla="*/ 1106615 w 1897778"/>
              <a:gd name="connsiteY676" fmla="*/ 1426676 h 1803398"/>
              <a:gd name="connsiteX677" fmla="*/ 1097399 w 1897778"/>
              <a:gd name="connsiteY677" fmla="*/ 1463313 h 1803398"/>
              <a:gd name="connsiteX678" fmla="*/ 1085793 w 1897778"/>
              <a:gd name="connsiteY678" fmla="*/ 1499665 h 1803398"/>
              <a:gd name="connsiteX679" fmla="*/ 1072595 w 1897778"/>
              <a:gd name="connsiteY679" fmla="*/ 1502737 h 1803398"/>
              <a:gd name="connsiteX680" fmla="*/ 1059226 w 1897778"/>
              <a:gd name="connsiteY680" fmla="*/ 1505070 h 1803398"/>
              <a:gd name="connsiteX681" fmla="*/ 1083290 w 1897778"/>
              <a:gd name="connsiteY681" fmla="*/ 1433105 h 1803398"/>
              <a:gd name="connsiteX682" fmla="*/ 1083290 w 1897778"/>
              <a:gd name="connsiteY682" fmla="*/ 1433161 h 1803398"/>
              <a:gd name="connsiteX683" fmla="*/ 1106615 w 1897778"/>
              <a:gd name="connsiteY683" fmla="*/ 1426676 h 1803398"/>
              <a:gd name="connsiteX684" fmla="*/ 768861 w 1897778"/>
              <a:gd name="connsiteY684" fmla="*/ 1419394 h 1803398"/>
              <a:gd name="connsiteX685" fmla="*/ 768918 w 1897778"/>
              <a:gd name="connsiteY685" fmla="*/ 1419394 h 1803398"/>
              <a:gd name="connsiteX686" fmla="*/ 791901 w 1897778"/>
              <a:gd name="connsiteY686" fmla="*/ 1426847 h 1803398"/>
              <a:gd name="connsiteX687" fmla="*/ 764082 w 1897778"/>
              <a:gd name="connsiteY687" fmla="*/ 1452276 h 1803398"/>
              <a:gd name="connsiteX688" fmla="*/ 734329 w 1897778"/>
              <a:gd name="connsiteY688" fmla="*/ 1476568 h 1803398"/>
              <a:gd name="connsiteX689" fmla="*/ 709127 w 1897778"/>
              <a:gd name="connsiteY689" fmla="*/ 1466612 h 1803398"/>
              <a:gd name="connsiteX690" fmla="*/ 739961 w 1897778"/>
              <a:gd name="connsiteY690" fmla="*/ 1443629 h 1803398"/>
              <a:gd name="connsiteX691" fmla="*/ 754582 w 1897778"/>
              <a:gd name="connsiteY691" fmla="*/ 1431853 h 1803398"/>
              <a:gd name="connsiteX692" fmla="*/ 768861 w 1897778"/>
              <a:gd name="connsiteY692" fmla="*/ 1419394 h 1803398"/>
              <a:gd name="connsiteX693" fmla="*/ 560247 w 1897778"/>
              <a:gd name="connsiteY693" fmla="*/ 1416322 h 1803398"/>
              <a:gd name="connsiteX694" fmla="*/ 563490 w 1897778"/>
              <a:gd name="connsiteY694" fmla="*/ 1418882 h 1803398"/>
              <a:gd name="connsiteX695" fmla="*/ 529868 w 1897778"/>
              <a:gd name="connsiteY695" fmla="*/ 1463882 h 1803398"/>
              <a:gd name="connsiteX696" fmla="*/ 526341 w 1897778"/>
              <a:gd name="connsiteY696" fmla="*/ 1461151 h 1803398"/>
              <a:gd name="connsiteX697" fmla="*/ 1338781 w 1897778"/>
              <a:gd name="connsiteY697" fmla="*/ 1415355 h 1803398"/>
              <a:gd name="connsiteX698" fmla="*/ 1372801 w 1897778"/>
              <a:gd name="connsiteY698" fmla="*/ 1460070 h 1803398"/>
              <a:gd name="connsiteX699" fmla="*/ 1369274 w 1897778"/>
              <a:gd name="connsiteY699" fmla="*/ 1462858 h 1803398"/>
              <a:gd name="connsiteX700" fmla="*/ 1335538 w 1897778"/>
              <a:gd name="connsiteY700" fmla="*/ 1417915 h 1803398"/>
              <a:gd name="connsiteX701" fmla="*/ 1144219 w 1897778"/>
              <a:gd name="connsiteY701" fmla="*/ 1413819 h 1803398"/>
              <a:gd name="connsiteX702" fmla="*/ 1137676 w 1897778"/>
              <a:gd name="connsiteY702" fmla="*/ 1450968 h 1803398"/>
              <a:gd name="connsiteX703" fmla="*/ 1128858 w 1897778"/>
              <a:gd name="connsiteY703" fmla="*/ 1488344 h 1803398"/>
              <a:gd name="connsiteX704" fmla="*/ 1102803 w 1897778"/>
              <a:gd name="connsiteY704" fmla="*/ 1495740 h 1803398"/>
              <a:gd name="connsiteX705" fmla="*/ 1113271 w 1897778"/>
              <a:gd name="connsiteY705" fmla="*/ 1458762 h 1803398"/>
              <a:gd name="connsiteX706" fmla="*/ 1117708 w 1897778"/>
              <a:gd name="connsiteY706" fmla="*/ 1440500 h 1803398"/>
              <a:gd name="connsiteX707" fmla="*/ 1121463 w 1897778"/>
              <a:gd name="connsiteY707" fmla="*/ 1421897 h 1803398"/>
              <a:gd name="connsiteX708" fmla="*/ 1121406 w 1897778"/>
              <a:gd name="connsiteY708" fmla="*/ 1421897 h 1803398"/>
              <a:gd name="connsiteX709" fmla="*/ 1144219 w 1897778"/>
              <a:gd name="connsiteY709" fmla="*/ 1413819 h 1803398"/>
              <a:gd name="connsiteX710" fmla="*/ 731883 w 1897778"/>
              <a:gd name="connsiteY710" fmla="*/ 1405058 h 1803398"/>
              <a:gd name="connsiteX711" fmla="*/ 754354 w 1897778"/>
              <a:gd name="connsiteY711" fmla="*/ 1414104 h 1803398"/>
              <a:gd name="connsiteX712" fmla="*/ 724715 w 1897778"/>
              <a:gd name="connsiteY712" fmla="*/ 1437599 h 1803398"/>
              <a:gd name="connsiteX713" fmla="*/ 693369 w 1897778"/>
              <a:gd name="connsiteY713" fmla="*/ 1459388 h 1803398"/>
              <a:gd name="connsiteX714" fmla="*/ 681024 w 1897778"/>
              <a:gd name="connsiteY714" fmla="*/ 1453755 h 1803398"/>
              <a:gd name="connsiteX715" fmla="*/ 668963 w 1897778"/>
              <a:gd name="connsiteY715" fmla="*/ 1447555 h 1803398"/>
              <a:gd name="connsiteX716" fmla="*/ 731883 w 1897778"/>
              <a:gd name="connsiteY716" fmla="*/ 1405115 h 1803398"/>
              <a:gd name="connsiteX717" fmla="*/ 1180855 w 1897778"/>
              <a:gd name="connsiteY717" fmla="*/ 1398288 h 1803398"/>
              <a:gd name="connsiteX718" fmla="*/ 1177044 w 1897778"/>
              <a:gd name="connsiteY718" fmla="*/ 1435892 h 1803398"/>
              <a:gd name="connsiteX719" fmla="*/ 1170900 w 1897778"/>
              <a:gd name="connsiteY719" fmla="*/ 1473553 h 1803398"/>
              <a:gd name="connsiteX720" fmla="*/ 1158270 w 1897778"/>
              <a:gd name="connsiteY720" fmla="*/ 1478502 h 1803398"/>
              <a:gd name="connsiteX721" fmla="*/ 1145413 w 1897778"/>
              <a:gd name="connsiteY721" fmla="*/ 1482826 h 1803398"/>
              <a:gd name="connsiteX722" fmla="*/ 1158725 w 1897778"/>
              <a:gd name="connsiteY722" fmla="*/ 1408130 h 1803398"/>
              <a:gd name="connsiteX723" fmla="*/ 1180855 w 1897778"/>
              <a:gd name="connsiteY723" fmla="*/ 1398288 h 1803398"/>
              <a:gd name="connsiteX724" fmla="*/ 536924 w 1897778"/>
              <a:gd name="connsiteY724" fmla="*/ 1397833 h 1803398"/>
              <a:gd name="connsiteX725" fmla="*/ 540109 w 1897778"/>
              <a:gd name="connsiteY725" fmla="*/ 1400507 h 1803398"/>
              <a:gd name="connsiteX726" fmla="*/ 519458 w 1897778"/>
              <a:gd name="connsiteY726" fmla="*/ 1425652 h 1803398"/>
              <a:gd name="connsiteX727" fmla="*/ 516102 w 1897778"/>
              <a:gd name="connsiteY727" fmla="*/ 1422864 h 1803398"/>
              <a:gd name="connsiteX728" fmla="*/ 1362049 w 1897778"/>
              <a:gd name="connsiteY728" fmla="*/ 1396809 h 1803398"/>
              <a:gd name="connsiteX729" fmla="*/ 1382871 w 1897778"/>
              <a:gd name="connsiteY729" fmla="*/ 1421784 h 1803398"/>
              <a:gd name="connsiteX730" fmla="*/ 1379571 w 1897778"/>
              <a:gd name="connsiteY730" fmla="*/ 1424628 h 1803398"/>
              <a:gd name="connsiteX731" fmla="*/ 1358920 w 1897778"/>
              <a:gd name="connsiteY731" fmla="*/ 1399540 h 1803398"/>
              <a:gd name="connsiteX732" fmla="*/ 696043 w 1897778"/>
              <a:gd name="connsiteY732" fmla="*/ 1387877 h 1803398"/>
              <a:gd name="connsiteX733" fmla="*/ 695986 w 1897778"/>
              <a:gd name="connsiteY733" fmla="*/ 1387934 h 1803398"/>
              <a:gd name="connsiteX734" fmla="*/ 717718 w 1897778"/>
              <a:gd name="connsiteY734" fmla="*/ 1398686 h 1803398"/>
              <a:gd name="connsiteX735" fmla="*/ 686485 w 1897778"/>
              <a:gd name="connsiteY735" fmla="*/ 1419792 h 1803398"/>
              <a:gd name="connsiteX736" fmla="*/ 653489 w 1897778"/>
              <a:gd name="connsiteY736" fmla="*/ 1439476 h 1803398"/>
              <a:gd name="connsiteX737" fmla="*/ 629994 w 1897778"/>
              <a:gd name="connsiteY737" fmla="*/ 1425879 h 1803398"/>
              <a:gd name="connsiteX738" fmla="*/ 663843 w 1897778"/>
              <a:gd name="connsiteY738" fmla="*/ 1407618 h 1803398"/>
              <a:gd name="connsiteX739" fmla="*/ 680057 w 1897778"/>
              <a:gd name="connsiteY739" fmla="*/ 1398117 h 1803398"/>
              <a:gd name="connsiteX740" fmla="*/ 696043 w 1897778"/>
              <a:gd name="connsiteY740" fmla="*/ 1387877 h 1803398"/>
              <a:gd name="connsiteX741" fmla="*/ 1216240 w 1897778"/>
              <a:gd name="connsiteY741" fmla="*/ 1380140 h 1803398"/>
              <a:gd name="connsiteX742" fmla="*/ 1215160 w 1897778"/>
              <a:gd name="connsiteY742" fmla="*/ 1417858 h 1803398"/>
              <a:gd name="connsiteX743" fmla="*/ 1211860 w 1897778"/>
              <a:gd name="connsiteY743" fmla="*/ 1456144 h 1803398"/>
              <a:gd name="connsiteX744" fmla="*/ 1187113 w 1897778"/>
              <a:gd name="connsiteY744" fmla="*/ 1467295 h 1803398"/>
              <a:gd name="connsiteX745" fmla="*/ 1192062 w 1897778"/>
              <a:gd name="connsiteY745" fmla="*/ 1429179 h 1803398"/>
              <a:gd name="connsiteX746" fmla="*/ 1193826 w 1897778"/>
              <a:gd name="connsiteY746" fmla="*/ 1410462 h 1803398"/>
              <a:gd name="connsiteX747" fmla="*/ 1194850 w 1897778"/>
              <a:gd name="connsiteY747" fmla="*/ 1391518 h 1803398"/>
              <a:gd name="connsiteX748" fmla="*/ 1194850 w 1897778"/>
              <a:gd name="connsiteY748" fmla="*/ 1391461 h 1803398"/>
              <a:gd name="connsiteX749" fmla="*/ 1216240 w 1897778"/>
              <a:gd name="connsiteY749" fmla="*/ 1380140 h 1803398"/>
              <a:gd name="connsiteX750" fmla="*/ 514452 w 1897778"/>
              <a:gd name="connsiteY750" fmla="*/ 1378263 h 1803398"/>
              <a:gd name="connsiteX751" fmla="*/ 514509 w 1897778"/>
              <a:gd name="connsiteY751" fmla="*/ 1378320 h 1803398"/>
              <a:gd name="connsiteX752" fmla="*/ 517581 w 1897778"/>
              <a:gd name="connsiteY752" fmla="*/ 1381051 h 1803398"/>
              <a:gd name="connsiteX753" fmla="*/ 495793 w 1897778"/>
              <a:gd name="connsiteY753" fmla="*/ 1405229 h 1803398"/>
              <a:gd name="connsiteX754" fmla="*/ 492550 w 1897778"/>
              <a:gd name="connsiteY754" fmla="*/ 1402327 h 1803398"/>
              <a:gd name="connsiteX755" fmla="*/ 1384406 w 1897778"/>
              <a:gd name="connsiteY755" fmla="*/ 1377296 h 1803398"/>
              <a:gd name="connsiteX756" fmla="*/ 1406365 w 1897778"/>
              <a:gd name="connsiteY756" fmla="*/ 1401303 h 1803398"/>
              <a:gd name="connsiteX757" fmla="*/ 1403180 w 1897778"/>
              <a:gd name="connsiteY757" fmla="*/ 1404262 h 1803398"/>
              <a:gd name="connsiteX758" fmla="*/ 1381334 w 1897778"/>
              <a:gd name="connsiteY758" fmla="*/ 1380140 h 1803398"/>
              <a:gd name="connsiteX759" fmla="*/ 1381391 w 1897778"/>
              <a:gd name="connsiteY759" fmla="*/ 1380084 h 1803398"/>
              <a:gd name="connsiteX760" fmla="*/ 1384406 w 1897778"/>
              <a:gd name="connsiteY760" fmla="*/ 1377296 h 1803398"/>
              <a:gd name="connsiteX761" fmla="*/ 1229837 w 1897778"/>
              <a:gd name="connsiteY761" fmla="*/ 1372289 h 1803398"/>
              <a:gd name="connsiteX762" fmla="*/ 1229836 w 1897778"/>
              <a:gd name="connsiteY762" fmla="*/ 1372311 h 1803398"/>
              <a:gd name="connsiteX763" fmla="*/ 1229781 w 1897778"/>
              <a:gd name="connsiteY763" fmla="*/ 1372346 h 1803398"/>
              <a:gd name="connsiteX764" fmla="*/ 661310 w 1897778"/>
              <a:gd name="connsiteY764" fmla="*/ 1368323 h 1803398"/>
              <a:gd name="connsiteX765" fmla="*/ 682219 w 1897778"/>
              <a:gd name="connsiteY765" fmla="*/ 1380538 h 1803398"/>
              <a:gd name="connsiteX766" fmla="*/ 649450 w 1897778"/>
              <a:gd name="connsiteY766" fmla="*/ 1399426 h 1803398"/>
              <a:gd name="connsiteX767" fmla="*/ 615260 w 1897778"/>
              <a:gd name="connsiteY767" fmla="*/ 1416436 h 1803398"/>
              <a:gd name="connsiteX768" fmla="*/ 592845 w 1897778"/>
              <a:gd name="connsiteY768" fmla="*/ 1401132 h 1803398"/>
              <a:gd name="connsiteX769" fmla="*/ 627775 w 1897778"/>
              <a:gd name="connsiteY769" fmla="*/ 1385658 h 1803398"/>
              <a:gd name="connsiteX770" fmla="*/ 661283 w 1897778"/>
              <a:gd name="connsiteY770" fmla="*/ 1368307 h 1803398"/>
              <a:gd name="connsiteX771" fmla="*/ 661340 w 1897778"/>
              <a:gd name="connsiteY771" fmla="*/ 1368307 h 1803398"/>
              <a:gd name="connsiteX772" fmla="*/ 661310 w 1897778"/>
              <a:gd name="connsiteY772" fmla="*/ 1368323 h 1803398"/>
              <a:gd name="connsiteX773" fmla="*/ 1631251 w 1897778"/>
              <a:gd name="connsiteY773" fmla="*/ 1364723 h 1803398"/>
              <a:gd name="connsiteX774" fmla="*/ 1711294 w 1897778"/>
              <a:gd name="connsiteY774" fmla="*/ 1419166 h 1803398"/>
              <a:gd name="connsiteX775" fmla="*/ 1725460 w 1897778"/>
              <a:gd name="connsiteY775" fmla="*/ 1428838 h 1803398"/>
              <a:gd name="connsiteX776" fmla="*/ 1734050 w 1897778"/>
              <a:gd name="connsiteY776" fmla="*/ 1434697 h 1803398"/>
              <a:gd name="connsiteX777" fmla="*/ 1703543 w 1897778"/>
              <a:gd name="connsiteY777" fmla="*/ 1476906 h 1803398"/>
              <a:gd name="connsiteX778" fmla="*/ 1596662 w 1897778"/>
              <a:gd name="connsiteY778" fmla="*/ 1455064 h 1803398"/>
              <a:gd name="connsiteX779" fmla="*/ 1577604 w 1897778"/>
              <a:gd name="connsiteY779" fmla="*/ 1476795 h 1803398"/>
              <a:gd name="connsiteX780" fmla="*/ 1556896 w 1897778"/>
              <a:gd name="connsiteY780" fmla="*/ 1457851 h 1803398"/>
              <a:gd name="connsiteX781" fmla="*/ 1585739 w 1897778"/>
              <a:gd name="connsiteY781" fmla="*/ 1424628 h 1803398"/>
              <a:gd name="connsiteX782" fmla="*/ 1693203 w 1897778"/>
              <a:gd name="connsiteY782" fmla="*/ 1444653 h 1803398"/>
              <a:gd name="connsiteX783" fmla="*/ 1615037 w 1897778"/>
              <a:gd name="connsiteY783" fmla="*/ 1387536 h 1803398"/>
              <a:gd name="connsiteX784" fmla="*/ 1250318 w 1897778"/>
              <a:gd name="connsiteY784" fmla="*/ 1359375 h 1803398"/>
              <a:gd name="connsiteX785" fmla="*/ 1252024 w 1897778"/>
              <a:gd name="connsiteY785" fmla="*/ 1397150 h 1803398"/>
              <a:gd name="connsiteX786" fmla="*/ 1251399 w 1897778"/>
              <a:gd name="connsiteY786" fmla="*/ 1435323 h 1803398"/>
              <a:gd name="connsiteX787" fmla="*/ 1239622 w 1897778"/>
              <a:gd name="connsiteY787" fmla="*/ 1442036 h 1803398"/>
              <a:gd name="connsiteX788" fmla="*/ 1227505 w 1897778"/>
              <a:gd name="connsiteY788" fmla="*/ 1448180 h 1803398"/>
              <a:gd name="connsiteX789" fmla="*/ 1229836 w 1897778"/>
              <a:gd name="connsiteY789" fmla="*/ 1372311 h 1803398"/>
              <a:gd name="connsiteX790" fmla="*/ 492946 w 1897778"/>
              <a:gd name="connsiteY790" fmla="*/ 1357839 h 1803398"/>
              <a:gd name="connsiteX791" fmla="*/ 495963 w 1897778"/>
              <a:gd name="connsiteY791" fmla="*/ 1360683 h 1803398"/>
              <a:gd name="connsiteX792" fmla="*/ 473092 w 1897778"/>
              <a:gd name="connsiteY792" fmla="*/ 1383838 h 1803398"/>
              <a:gd name="connsiteX793" fmla="*/ 469964 w 1897778"/>
              <a:gd name="connsiteY793" fmla="*/ 1380822 h 1803398"/>
              <a:gd name="connsiteX794" fmla="*/ 1405910 w 1897778"/>
              <a:gd name="connsiteY794" fmla="*/ 1356701 h 1803398"/>
              <a:gd name="connsiteX795" fmla="*/ 1428950 w 1897778"/>
              <a:gd name="connsiteY795" fmla="*/ 1379627 h 1803398"/>
              <a:gd name="connsiteX796" fmla="*/ 1425878 w 1897778"/>
              <a:gd name="connsiteY796" fmla="*/ 1382700 h 1803398"/>
              <a:gd name="connsiteX797" fmla="*/ 1402952 w 1897778"/>
              <a:gd name="connsiteY797" fmla="*/ 1359602 h 1803398"/>
              <a:gd name="connsiteX798" fmla="*/ 1405910 w 1897778"/>
              <a:gd name="connsiteY798" fmla="*/ 1356701 h 1803398"/>
              <a:gd name="connsiteX799" fmla="*/ 628174 w 1897778"/>
              <a:gd name="connsiteY799" fmla="*/ 1346006 h 1803398"/>
              <a:gd name="connsiteX800" fmla="*/ 628230 w 1897778"/>
              <a:gd name="connsiteY800" fmla="*/ 1346006 h 1803398"/>
              <a:gd name="connsiteX801" fmla="*/ 648199 w 1897778"/>
              <a:gd name="connsiteY801" fmla="*/ 1359830 h 1803398"/>
              <a:gd name="connsiteX802" fmla="*/ 614179 w 1897778"/>
              <a:gd name="connsiteY802" fmla="*/ 1376157 h 1803398"/>
              <a:gd name="connsiteX803" fmla="*/ 578680 w 1897778"/>
              <a:gd name="connsiteY803" fmla="*/ 1390835 h 1803398"/>
              <a:gd name="connsiteX804" fmla="*/ 557346 w 1897778"/>
              <a:gd name="connsiteY804" fmla="*/ 1373996 h 1803398"/>
              <a:gd name="connsiteX805" fmla="*/ 593471 w 1897778"/>
              <a:gd name="connsiteY805" fmla="*/ 1360854 h 1803398"/>
              <a:gd name="connsiteX806" fmla="*/ 610879 w 1897778"/>
              <a:gd name="connsiteY806" fmla="*/ 1353800 h 1803398"/>
              <a:gd name="connsiteX807" fmla="*/ 628174 w 1897778"/>
              <a:gd name="connsiteY807" fmla="*/ 1346006 h 1803398"/>
              <a:gd name="connsiteX808" fmla="*/ 278019 w 1897778"/>
              <a:gd name="connsiteY808" fmla="*/ 1343105 h 1803398"/>
              <a:gd name="connsiteX809" fmla="*/ 388156 w 1897778"/>
              <a:gd name="connsiteY809" fmla="*/ 1476454 h 1803398"/>
              <a:gd name="connsiteX810" fmla="*/ 392310 w 1897778"/>
              <a:gd name="connsiteY810" fmla="*/ 1590859 h 1803398"/>
              <a:gd name="connsiteX811" fmla="*/ 257765 w 1897778"/>
              <a:gd name="connsiteY811" fmla="*/ 1455746 h 1803398"/>
              <a:gd name="connsiteX812" fmla="*/ 278019 w 1897778"/>
              <a:gd name="connsiteY812" fmla="*/ 1343105 h 1803398"/>
              <a:gd name="connsiteX813" fmla="*/ 472411 w 1897778"/>
              <a:gd name="connsiteY813" fmla="*/ 1336278 h 1803398"/>
              <a:gd name="connsiteX814" fmla="*/ 475312 w 1897778"/>
              <a:gd name="connsiteY814" fmla="*/ 1339293 h 1803398"/>
              <a:gd name="connsiteX815" fmla="*/ 434010 w 1897778"/>
              <a:gd name="connsiteY815" fmla="*/ 1377466 h 1803398"/>
              <a:gd name="connsiteX816" fmla="*/ 430938 w 1897778"/>
              <a:gd name="connsiteY816" fmla="*/ 1374223 h 1803398"/>
              <a:gd name="connsiteX817" fmla="*/ 1282745 w 1897778"/>
              <a:gd name="connsiteY817" fmla="*/ 1336164 h 1803398"/>
              <a:gd name="connsiteX818" fmla="*/ 1287069 w 1897778"/>
              <a:gd name="connsiteY818" fmla="*/ 1373654 h 1803398"/>
              <a:gd name="connsiteX819" fmla="*/ 1289344 w 1897778"/>
              <a:gd name="connsiteY819" fmla="*/ 1411998 h 1803398"/>
              <a:gd name="connsiteX820" fmla="*/ 1266475 w 1897778"/>
              <a:gd name="connsiteY820" fmla="*/ 1426675 h 1803398"/>
              <a:gd name="connsiteX821" fmla="*/ 1265849 w 1897778"/>
              <a:gd name="connsiteY821" fmla="*/ 1388218 h 1803398"/>
              <a:gd name="connsiteX822" fmla="*/ 1264882 w 1897778"/>
              <a:gd name="connsiteY822" fmla="*/ 1369444 h 1803398"/>
              <a:gd name="connsiteX823" fmla="*/ 1263175 w 1897778"/>
              <a:gd name="connsiteY823" fmla="*/ 1350557 h 1803398"/>
              <a:gd name="connsiteX824" fmla="*/ 1282745 w 1897778"/>
              <a:gd name="connsiteY824" fmla="*/ 1336164 h 1803398"/>
              <a:gd name="connsiteX825" fmla="*/ 1426447 w 1897778"/>
              <a:gd name="connsiteY825" fmla="*/ 1335140 h 1803398"/>
              <a:gd name="connsiteX826" fmla="*/ 1468034 w 1897778"/>
              <a:gd name="connsiteY826" fmla="*/ 1372972 h 1803398"/>
              <a:gd name="connsiteX827" fmla="*/ 1464905 w 1897778"/>
              <a:gd name="connsiteY827" fmla="*/ 1376214 h 1803398"/>
              <a:gd name="connsiteX828" fmla="*/ 1423546 w 1897778"/>
              <a:gd name="connsiteY828" fmla="*/ 1338155 h 1803398"/>
              <a:gd name="connsiteX829" fmla="*/ 1655030 w 1897778"/>
              <a:gd name="connsiteY829" fmla="*/ 1327688 h 1803398"/>
              <a:gd name="connsiteX830" fmla="*/ 1761470 w 1897778"/>
              <a:gd name="connsiteY830" fmla="*/ 1392030 h 1803398"/>
              <a:gd name="connsiteX831" fmla="*/ 1744233 w 1897778"/>
              <a:gd name="connsiteY831" fmla="*/ 1419223 h 1803398"/>
              <a:gd name="connsiteX832" fmla="*/ 1640011 w 1897778"/>
              <a:gd name="connsiteY832" fmla="*/ 1351297 h 1803398"/>
              <a:gd name="connsiteX833" fmla="*/ 1655030 w 1897778"/>
              <a:gd name="connsiteY833" fmla="*/ 1327688 h 1803398"/>
              <a:gd name="connsiteX834" fmla="*/ 596656 w 1897778"/>
              <a:gd name="connsiteY834" fmla="*/ 1321430 h 1803398"/>
              <a:gd name="connsiteX835" fmla="*/ 596713 w 1897778"/>
              <a:gd name="connsiteY835" fmla="*/ 1321544 h 1803398"/>
              <a:gd name="connsiteX836" fmla="*/ 615657 w 1897778"/>
              <a:gd name="connsiteY836" fmla="*/ 1336733 h 1803398"/>
              <a:gd name="connsiteX837" fmla="*/ 580443 w 1897778"/>
              <a:gd name="connsiteY837" fmla="*/ 1350671 h 1803398"/>
              <a:gd name="connsiteX838" fmla="*/ 544148 w 1897778"/>
              <a:gd name="connsiteY838" fmla="*/ 1362504 h 1803398"/>
              <a:gd name="connsiteX839" fmla="*/ 524123 w 1897778"/>
              <a:gd name="connsiteY839" fmla="*/ 1344072 h 1803398"/>
              <a:gd name="connsiteX840" fmla="*/ 560930 w 1897778"/>
              <a:gd name="connsiteY840" fmla="*/ 1333775 h 1803398"/>
              <a:gd name="connsiteX841" fmla="*/ 596656 w 1897778"/>
              <a:gd name="connsiteY841" fmla="*/ 1321430 h 1803398"/>
              <a:gd name="connsiteX842" fmla="*/ 452898 w 1897778"/>
              <a:gd name="connsiteY842" fmla="*/ 1313864 h 1803398"/>
              <a:gd name="connsiteX843" fmla="*/ 455628 w 1897778"/>
              <a:gd name="connsiteY843" fmla="*/ 1316993 h 1803398"/>
              <a:gd name="connsiteX844" fmla="*/ 430767 w 1897778"/>
              <a:gd name="connsiteY844" fmla="*/ 1337928 h 1803398"/>
              <a:gd name="connsiteX845" fmla="*/ 427923 w 1897778"/>
              <a:gd name="connsiteY845" fmla="*/ 1334686 h 1803398"/>
              <a:gd name="connsiteX846" fmla="*/ 1445904 w 1897778"/>
              <a:gd name="connsiteY846" fmla="*/ 1312669 h 1803398"/>
              <a:gd name="connsiteX847" fmla="*/ 1470935 w 1897778"/>
              <a:gd name="connsiteY847" fmla="*/ 1333434 h 1803398"/>
              <a:gd name="connsiteX848" fmla="*/ 1468091 w 1897778"/>
              <a:gd name="connsiteY848" fmla="*/ 1336733 h 1803398"/>
              <a:gd name="connsiteX849" fmla="*/ 1443173 w 1897778"/>
              <a:gd name="connsiteY849" fmla="*/ 1315798 h 1803398"/>
              <a:gd name="connsiteX850" fmla="*/ 1313465 w 1897778"/>
              <a:gd name="connsiteY850" fmla="*/ 1310735 h 1803398"/>
              <a:gd name="connsiteX851" fmla="*/ 1320576 w 1897778"/>
              <a:gd name="connsiteY851" fmla="*/ 1347884 h 1803398"/>
              <a:gd name="connsiteX852" fmla="*/ 1325469 w 1897778"/>
              <a:gd name="connsiteY852" fmla="*/ 1385772 h 1803398"/>
              <a:gd name="connsiteX853" fmla="*/ 1314774 w 1897778"/>
              <a:gd name="connsiteY853" fmla="*/ 1394135 h 1803398"/>
              <a:gd name="connsiteX854" fmla="*/ 1303680 w 1897778"/>
              <a:gd name="connsiteY854" fmla="*/ 1401986 h 1803398"/>
              <a:gd name="connsiteX855" fmla="*/ 1295033 w 1897778"/>
              <a:gd name="connsiteY855" fmla="*/ 1326550 h 1803398"/>
              <a:gd name="connsiteX856" fmla="*/ 1313465 w 1897778"/>
              <a:gd name="connsiteY856" fmla="*/ 1310735 h 1803398"/>
              <a:gd name="connsiteX857" fmla="*/ 567131 w 1897778"/>
              <a:gd name="connsiteY857" fmla="*/ 1294692 h 1803398"/>
              <a:gd name="connsiteX858" fmla="*/ 584938 w 1897778"/>
              <a:gd name="connsiteY858" fmla="*/ 1311247 h 1803398"/>
              <a:gd name="connsiteX859" fmla="*/ 548926 w 1897778"/>
              <a:gd name="connsiteY859" fmla="*/ 1322454 h 1803398"/>
              <a:gd name="connsiteX860" fmla="*/ 511664 w 1897778"/>
              <a:gd name="connsiteY860" fmla="*/ 1331841 h 1803398"/>
              <a:gd name="connsiteX861" fmla="*/ 493005 w 1897778"/>
              <a:gd name="connsiteY861" fmla="*/ 1312100 h 1803398"/>
              <a:gd name="connsiteX862" fmla="*/ 530666 w 1897778"/>
              <a:gd name="connsiteY862" fmla="*/ 1304363 h 1803398"/>
              <a:gd name="connsiteX863" fmla="*/ 567131 w 1897778"/>
              <a:gd name="connsiteY863" fmla="*/ 1294692 h 1803398"/>
              <a:gd name="connsiteX864" fmla="*/ 434466 w 1897778"/>
              <a:gd name="connsiteY864" fmla="*/ 1290539 h 1803398"/>
              <a:gd name="connsiteX865" fmla="*/ 437026 w 1897778"/>
              <a:gd name="connsiteY865" fmla="*/ 1293839 h 1803398"/>
              <a:gd name="connsiteX866" fmla="*/ 411198 w 1897778"/>
              <a:gd name="connsiteY866" fmla="*/ 1313636 h 1803398"/>
              <a:gd name="connsiteX867" fmla="*/ 408524 w 1897778"/>
              <a:gd name="connsiteY867" fmla="*/ 1310223 h 1803398"/>
              <a:gd name="connsiteX868" fmla="*/ 1464279 w 1897778"/>
              <a:gd name="connsiteY868" fmla="*/ 1289344 h 1803398"/>
              <a:gd name="connsiteX869" fmla="*/ 1490278 w 1897778"/>
              <a:gd name="connsiteY869" fmla="*/ 1308914 h 1803398"/>
              <a:gd name="connsiteX870" fmla="*/ 1487604 w 1897778"/>
              <a:gd name="connsiteY870" fmla="*/ 1312327 h 1803398"/>
              <a:gd name="connsiteX871" fmla="*/ 1461719 w 1897778"/>
              <a:gd name="connsiteY871" fmla="*/ 1292587 h 1803398"/>
              <a:gd name="connsiteX872" fmla="*/ 1342251 w 1897778"/>
              <a:gd name="connsiteY872" fmla="*/ 1283086 h 1803398"/>
              <a:gd name="connsiteX873" fmla="*/ 1347485 w 1897778"/>
              <a:gd name="connsiteY873" fmla="*/ 1301291 h 1803398"/>
              <a:gd name="connsiteX874" fmla="*/ 1351980 w 1897778"/>
              <a:gd name="connsiteY874" fmla="*/ 1319552 h 1803398"/>
              <a:gd name="connsiteX875" fmla="*/ 1359773 w 1897778"/>
              <a:gd name="connsiteY875" fmla="*/ 1357213 h 1803398"/>
              <a:gd name="connsiteX876" fmla="*/ 1339236 w 1897778"/>
              <a:gd name="connsiteY876" fmla="*/ 1375020 h 1803398"/>
              <a:gd name="connsiteX877" fmla="*/ 1324957 w 1897778"/>
              <a:gd name="connsiteY877" fmla="*/ 1300153 h 1803398"/>
              <a:gd name="connsiteX878" fmla="*/ 1342251 w 1897778"/>
              <a:gd name="connsiteY878" fmla="*/ 1283086 h 1803398"/>
              <a:gd name="connsiteX879" fmla="*/ 417057 w 1897778"/>
              <a:gd name="connsiteY879" fmla="*/ 1266418 h 1803398"/>
              <a:gd name="connsiteX880" fmla="*/ 419503 w 1897778"/>
              <a:gd name="connsiteY880" fmla="*/ 1269831 h 1803398"/>
              <a:gd name="connsiteX881" fmla="*/ 392765 w 1897778"/>
              <a:gd name="connsiteY881" fmla="*/ 1288434 h 1803398"/>
              <a:gd name="connsiteX882" fmla="*/ 390262 w 1897778"/>
              <a:gd name="connsiteY882" fmla="*/ 1284850 h 1803398"/>
              <a:gd name="connsiteX883" fmla="*/ 539483 w 1897778"/>
              <a:gd name="connsiteY883" fmla="*/ 1265906 h 1803398"/>
              <a:gd name="connsiteX884" fmla="*/ 556094 w 1897778"/>
              <a:gd name="connsiteY884" fmla="*/ 1283656 h 1803398"/>
              <a:gd name="connsiteX885" fmla="*/ 519173 w 1897778"/>
              <a:gd name="connsiteY885" fmla="*/ 1292416 h 1803398"/>
              <a:gd name="connsiteX886" fmla="*/ 481570 w 1897778"/>
              <a:gd name="connsiteY886" fmla="*/ 1298902 h 1803398"/>
              <a:gd name="connsiteX887" fmla="*/ 464446 w 1897778"/>
              <a:gd name="connsiteY887" fmla="*/ 1277796 h 1803398"/>
              <a:gd name="connsiteX888" fmla="*/ 502334 w 1897778"/>
              <a:gd name="connsiteY888" fmla="*/ 1272960 h 1803398"/>
              <a:gd name="connsiteX889" fmla="*/ 539483 w 1897778"/>
              <a:gd name="connsiteY889" fmla="*/ 1265906 h 1803398"/>
              <a:gd name="connsiteX890" fmla="*/ 1481631 w 1897778"/>
              <a:gd name="connsiteY890" fmla="*/ 1265166 h 1803398"/>
              <a:gd name="connsiteX891" fmla="*/ 1508483 w 1897778"/>
              <a:gd name="connsiteY891" fmla="*/ 1283541 h 1803398"/>
              <a:gd name="connsiteX892" fmla="*/ 1505923 w 1897778"/>
              <a:gd name="connsiteY892" fmla="*/ 1287069 h 1803398"/>
              <a:gd name="connsiteX893" fmla="*/ 1479185 w 1897778"/>
              <a:gd name="connsiteY893" fmla="*/ 1268522 h 1803398"/>
              <a:gd name="connsiteX894" fmla="*/ 1691724 w 1897778"/>
              <a:gd name="connsiteY894" fmla="*/ 1260103 h 1803398"/>
              <a:gd name="connsiteX895" fmla="*/ 1716528 w 1897778"/>
              <a:gd name="connsiteY895" fmla="*/ 1272107 h 1803398"/>
              <a:gd name="connsiteX896" fmla="*/ 1701054 w 1897778"/>
              <a:gd name="connsiteY896" fmla="*/ 1302315 h 1803398"/>
              <a:gd name="connsiteX897" fmla="*/ 1762153 w 1897778"/>
              <a:gd name="connsiteY897" fmla="*/ 1334913 h 1803398"/>
              <a:gd name="connsiteX898" fmla="*/ 1778879 w 1897778"/>
              <a:gd name="connsiteY898" fmla="*/ 1302201 h 1803398"/>
              <a:gd name="connsiteX899" fmla="*/ 1803682 w 1897778"/>
              <a:gd name="connsiteY899" fmla="*/ 1314205 h 1803398"/>
              <a:gd name="connsiteX900" fmla="*/ 1790313 w 1897778"/>
              <a:gd name="connsiteY900" fmla="*/ 1340431 h 1803398"/>
              <a:gd name="connsiteX901" fmla="*/ 1783544 w 1897778"/>
              <a:gd name="connsiteY901" fmla="*/ 1353573 h 1803398"/>
              <a:gd name="connsiteX902" fmla="*/ 1776262 w 1897778"/>
              <a:gd name="connsiteY902" fmla="*/ 1366373 h 1803398"/>
              <a:gd name="connsiteX903" fmla="*/ 1759991 w 1897778"/>
              <a:gd name="connsiteY903" fmla="*/ 1369786 h 1803398"/>
              <a:gd name="connsiteX904" fmla="*/ 1674088 w 1897778"/>
              <a:gd name="connsiteY904" fmla="*/ 1320122 h 1803398"/>
              <a:gd name="connsiteX905" fmla="*/ 1667887 w 1897778"/>
              <a:gd name="connsiteY905" fmla="*/ 1305387 h 1803398"/>
              <a:gd name="connsiteX906" fmla="*/ 1674202 w 1897778"/>
              <a:gd name="connsiteY906" fmla="*/ 1294237 h 1803398"/>
              <a:gd name="connsiteX907" fmla="*/ 1680061 w 1897778"/>
              <a:gd name="connsiteY907" fmla="*/ 1282859 h 1803398"/>
              <a:gd name="connsiteX908" fmla="*/ 1369103 w 1897778"/>
              <a:gd name="connsiteY908" fmla="*/ 1253447 h 1803398"/>
              <a:gd name="connsiteX909" fmla="*/ 1381448 w 1897778"/>
              <a:gd name="connsiteY909" fmla="*/ 1289174 h 1803398"/>
              <a:gd name="connsiteX910" fmla="*/ 1391745 w 1897778"/>
              <a:gd name="connsiteY910" fmla="*/ 1325981 h 1803398"/>
              <a:gd name="connsiteX911" fmla="*/ 1382358 w 1897778"/>
              <a:gd name="connsiteY911" fmla="*/ 1335823 h 1803398"/>
              <a:gd name="connsiteX912" fmla="*/ 1372516 w 1897778"/>
              <a:gd name="connsiteY912" fmla="*/ 1345210 h 1803398"/>
              <a:gd name="connsiteX913" fmla="*/ 1353117 w 1897778"/>
              <a:gd name="connsiteY913" fmla="*/ 1271765 h 1803398"/>
              <a:gd name="connsiteX914" fmla="*/ 1369103 w 1897778"/>
              <a:gd name="connsiteY914" fmla="*/ 1253447 h 1803398"/>
              <a:gd name="connsiteX915" fmla="*/ 400843 w 1897778"/>
              <a:gd name="connsiteY915" fmla="*/ 1241557 h 1803398"/>
              <a:gd name="connsiteX916" fmla="*/ 403062 w 1897778"/>
              <a:gd name="connsiteY916" fmla="*/ 1245027 h 1803398"/>
              <a:gd name="connsiteX917" fmla="*/ 355501 w 1897778"/>
              <a:gd name="connsiteY917" fmla="*/ 1275008 h 1803398"/>
              <a:gd name="connsiteX918" fmla="*/ 353112 w 1897778"/>
              <a:gd name="connsiteY918" fmla="*/ 1271253 h 1803398"/>
              <a:gd name="connsiteX919" fmla="*/ 1497788 w 1897778"/>
              <a:gd name="connsiteY919" fmla="*/ 1240248 h 1803398"/>
              <a:gd name="connsiteX920" fmla="*/ 1545575 w 1897778"/>
              <a:gd name="connsiteY920" fmla="*/ 1269831 h 1803398"/>
              <a:gd name="connsiteX921" fmla="*/ 1543186 w 1897778"/>
              <a:gd name="connsiteY921" fmla="*/ 1273585 h 1803398"/>
              <a:gd name="connsiteX922" fmla="*/ 1495569 w 1897778"/>
              <a:gd name="connsiteY922" fmla="*/ 1243718 h 1803398"/>
              <a:gd name="connsiteX923" fmla="*/ 514054 w 1897778"/>
              <a:gd name="connsiteY923" fmla="*/ 1235072 h 1803398"/>
              <a:gd name="connsiteX924" fmla="*/ 513997 w 1897778"/>
              <a:gd name="connsiteY924" fmla="*/ 1235129 h 1803398"/>
              <a:gd name="connsiteX925" fmla="*/ 529185 w 1897778"/>
              <a:gd name="connsiteY925" fmla="*/ 1254073 h 1803398"/>
              <a:gd name="connsiteX926" fmla="*/ 491981 w 1897778"/>
              <a:gd name="connsiteY926" fmla="*/ 1259990 h 1803398"/>
              <a:gd name="connsiteX927" fmla="*/ 453808 w 1897778"/>
              <a:gd name="connsiteY927" fmla="*/ 1263915 h 1803398"/>
              <a:gd name="connsiteX928" fmla="*/ 438220 w 1897778"/>
              <a:gd name="connsiteY928" fmla="*/ 1241671 h 1803398"/>
              <a:gd name="connsiteX929" fmla="*/ 476564 w 1897778"/>
              <a:gd name="connsiteY929" fmla="*/ 1239396 h 1803398"/>
              <a:gd name="connsiteX930" fmla="*/ 514054 w 1897778"/>
              <a:gd name="connsiteY930" fmla="*/ 1235072 h 1803398"/>
              <a:gd name="connsiteX931" fmla="*/ 1706629 w 1897778"/>
              <a:gd name="connsiteY931" fmla="*/ 1227278 h 1803398"/>
              <a:gd name="connsiteX932" fmla="*/ 1820863 w 1897778"/>
              <a:gd name="connsiteY932" fmla="*/ 1276431 h 1803398"/>
              <a:gd name="connsiteX933" fmla="*/ 1807608 w 1897778"/>
              <a:gd name="connsiteY933" fmla="*/ 1305786 h 1803398"/>
              <a:gd name="connsiteX934" fmla="*/ 1695080 w 1897778"/>
              <a:gd name="connsiteY934" fmla="*/ 1252765 h 1803398"/>
              <a:gd name="connsiteX935" fmla="*/ 1393566 w 1897778"/>
              <a:gd name="connsiteY935" fmla="*/ 1221930 h 1803398"/>
              <a:gd name="connsiteX936" fmla="*/ 1401416 w 1897778"/>
              <a:gd name="connsiteY936" fmla="*/ 1239224 h 1803398"/>
              <a:gd name="connsiteX937" fmla="*/ 1408471 w 1897778"/>
              <a:gd name="connsiteY937" fmla="*/ 1256633 h 1803398"/>
              <a:gd name="connsiteX938" fmla="*/ 1421612 w 1897778"/>
              <a:gd name="connsiteY938" fmla="*/ 1292758 h 1803398"/>
              <a:gd name="connsiteX939" fmla="*/ 1403806 w 1897778"/>
              <a:gd name="connsiteY939" fmla="*/ 1313295 h 1803398"/>
              <a:gd name="connsiteX940" fmla="*/ 1378888 w 1897778"/>
              <a:gd name="connsiteY940" fmla="*/ 1241273 h 1803398"/>
              <a:gd name="connsiteX941" fmla="*/ 1393566 w 1897778"/>
              <a:gd name="connsiteY941" fmla="*/ 1221930 h 1803398"/>
              <a:gd name="connsiteX942" fmla="*/ 385768 w 1897778"/>
              <a:gd name="connsiteY942" fmla="*/ 1215957 h 1803398"/>
              <a:gd name="connsiteX943" fmla="*/ 387816 w 1897778"/>
              <a:gd name="connsiteY943" fmla="*/ 1219541 h 1803398"/>
              <a:gd name="connsiteX944" fmla="*/ 359541 w 1897778"/>
              <a:gd name="connsiteY944" fmla="*/ 1235641 h 1803398"/>
              <a:gd name="connsiteX945" fmla="*/ 357379 w 1897778"/>
              <a:gd name="connsiteY945" fmla="*/ 1231829 h 1803398"/>
              <a:gd name="connsiteX946" fmla="*/ 1512806 w 1897778"/>
              <a:gd name="connsiteY946" fmla="*/ 1214591 h 1803398"/>
              <a:gd name="connsiteX947" fmla="*/ 1541251 w 1897778"/>
              <a:gd name="connsiteY947" fmla="*/ 1230406 h 1803398"/>
              <a:gd name="connsiteX948" fmla="*/ 1539089 w 1897778"/>
              <a:gd name="connsiteY948" fmla="*/ 1234218 h 1803398"/>
              <a:gd name="connsiteX949" fmla="*/ 1510758 w 1897778"/>
              <a:gd name="connsiteY949" fmla="*/ 1218175 h 1803398"/>
              <a:gd name="connsiteX950" fmla="*/ 490841 w 1897778"/>
              <a:gd name="connsiteY950" fmla="*/ 1202644 h 1803398"/>
              <a:gd name="connsiteX951" fmla="*/ 504667 w 1897778"/>
              <a:gd name="connsiteY951" fmla="*/ 1222612 h 1803398"/>
              <a:gd name="connsiteX952" fmla="*/ 466891 w 1897778"/>
              <a:gd name="connsiteY952" fmla="*/ 1225969 h 1803398"/>
              <a:gd name="connsiteX953" fmla="*/ 428718 w 1897778"/>
              <a:gd name="connsiteY953" fmla="*/ 1226993 h 1803398"/>
              <a:gd name="connsiteX954" fmla="*/ 414838 w 1897778"/>
              <a:gd name="connsiteY954" fmla="*/ 1203668 h 1803398"/>
              <a:gd name="connsiteX955" fmla="*/ 453011 w 1897778"/>
              <a:gd name="connsiteY955" fmla="*/ 1204351 h 1803398"/>
              <a:gd name="connsiteX956" fmla="*/ 490841 w 1897778"/>
              <a:gd name="connsiteY956" fmla="*/ 1202701 h 1803398"/>
              <a:gd name="connsiteX957" fmla="*/ 371885 w 1897778"/>
              <a:gd name="connsiteY957" fmla="*/ 1189731 h 1803398"/>
              <a:gd name="connsiteX958" fmla="*/ 373763 w 1897778"/>
              <a:gd name="connsiteY958" fmla="*/ 1193429 h 1803398"/>
              <a:gd name="connsiteX959" fmla="*/ 344749 w 1897778"/>
              <a:gd name="connsiteY959" fmla="*/ 1208163 h 1803398"/>
              <a:gd name="connsiteX960" fmla="*/ 342758 w 1897778"/>
              <a:gd name="connsiteY960" fmla="*/ 1204295 h 1803398"/>
              <a:gd name="connsiteX961" fmla="*/ 1415752 w 1897778"/>
              <a:gd name="connsiteY961" fmla="*/ 1188763 h 1803398"/>
              <a:gd name="connsiteX962" fmla="*/ 1448635 w 1897778"/>
              <a:gd name="connsiteY962" fmla="*/ 1257201 h 1803398"/>
              <a:gd name="connsiteX963" fmla="*/ 1440784 w 1897778"/>
              <a:gd name="connsiteY963" fmla="*/ 1268295 h 1803398"/>
              <a:gd name="connsiteX964" fmla="*/ 1432364 w 1897778"/>
              <a:gd name="connsiteY964" fmla="*/ 1278990 h 1803398"/>
              <a:gd name="connsiteX965" fmla="*/ 1402554 w 1897778"/>
              <a:gd name="connsiteY965" fmla="*/ 1209186 h 1803398"/>
              <a:gd name="connsiteX966" fmla="*/ 1402611 w 1897778"/>
              <a:gd name="connsiteY966" fmla="*/ 1209186 h 1803398"/>
              <a:gd name="connsiteX967" fmla="*/ 1526630 w 1897778"/>
              <a:gd name="connsiteY967" fmla="*/ 1188308 h 1803398"/>
              <a:gd name="connsiteX968" fmla="*/ 1555758 w 1897778"/>
              <a:gd name="connsiteY968" fmla="*/ 1202815 h 1803398"/>
              <a:gd name="connsiteX969" fmla="*/ 1553767 w 1897778"/>
              <a:gd name="connsiteY969" fmla="*/ 1206683 h 1803398"/>
              <a:gd name="connsiteX970" fmla="*/ 1524753 w 1897778"/>
              <a:gd name="connsiteY970" fmla="*/ 1192006 h 1803398"/>
              <a:gd name="connsiteX971" fmla="*/ 192286 w 1897778"/>
              <a:gd name="connsiteY971" fmla="*/ 1171412 h 1803398"/>
              <a:gd name="connsiteX972" fmla="*/ 267778 w 1897778"/>
              <a:gd name="connsiteY972" fmla="*/ 1327119 h 1803398"/>
              <a:gd name="connsiteX973" fmla="*/ 244852 w 1897778"/>
              <a:gd name="connsiteY973" fmla="*/ 1439305 h 1803398"/>
              <a:gd name="connsiteX974" fmla="*/ 145921 w 1897778"/>
              <a:gd name="connsiteY974" fmla="*/ 1276089 h 1803398"/>
              <a:gd name="connsiteX975" fmla="*/ 192286 w 1897778"/>
              <a:gd name="connsiteY975" fmla="*/ 1171412 h 1803398"/>
              <a:gd name="connsiteX976" fmla="*/ 394244 w 1897778"/>
              <a:gd name="connsiteY976" fmla="*/ 1164130 h 1803398"/>
              <a:gd name="connsiteX977" fmla="*/ 432531 w 1897778"/>
              <a:gd name="connsiteY977" fmla="*/ 1167430 h 1803398"/>
              <a:gd name="connsiteX978" fmla="*/ 470191 w 1897778"/>
              <a:gd name="connsiteY978" fmla="*/ 1168567 h 1803398"/>
              <a:gd name="connsiteX979" fmla="*/ 482480 w 1897778"/>
              <a:gd name="connsiteY979" fmla="*/ 1189503 h 1803398"/>
              <a:gd name="connsiteX980" fmla="*/ 444819 w 1897778"/>
              <a:gd name="connsiteY980" fmla="*/ 1190015 h 1803398"/>
              <a:gd name="connsiteX981" fmla="*/ 406475 w 1897778"/>
              <a:gd name="connsiteY981" fmla="*/ 1188365 h 1803398"/>
              <a:gd name="connsiteX982" fmla="*/ 394244 w 1897778"/>
              <a:gd name="connsiteY982" fmla="*/ 1164130 h 1803398"/>
              <a:gd name="connsiteX983" fmla="*/ 359199 w 1897778"/>
              <a:gd name="connsiteY983" fmla="*/ 1162879 h 1803398"/>
              <a:gd name="connsiteX984" fmla="*/ 360906 w 1897778"/>
              <a:gd name="connsiteY984" fmla="*/ 1166634 h 1803398"/>
              <a:gd name="connsiteX985" fmla="*/ 331267 w 1897778"/>
              <a:gd name="connsiteY985" fmla="*/ 1180003 h 1803398"/>
              <a:gd name="connsiteX986" fmla="*/ 329503 w 1897778"/>
              <a:gd name="connsiteY986" fmla="*/ 1176077 h 1803398"/>
              <a:gd name="connsiteX987" fmla="*/ 1539203 w 1897778"/>
              <a:gd name="connsiteY987" fmla="*/ 1161456 h 1803398"/>
              <a:gd name="connsiteX988" fmla="*/ 1568956 w 1897778"/>
              <a:gd name="connsiteY988" fmla="*/ 1174541 h 1803398"/>
              <a:gd name="connsiteX989" fmla="*/ 1567192 w 1897778"/>
              <a:gd name="connsiteY989" fmla="*/ 1178523 h 1803398"/>
              <a:gd name="connsiteX990" fmla="*/ 1537496 w 1897778"/>
              <a:gd name="connsiteY990" fmla="*/ 1165211 h 1803398"/>
              <a:gd name="connsiteX991" fmla="*/ 1435322 w 1897778"/>
              <a:gd name="connsiteY991" fmla="*/ 1154118 h 1803398"/>
              <a:gd name="connsiteX992" fmla="*/ 1445562 w 1897778"/>
              <a:gd name="connsiteY992" fmla="*/ 1170104 h 1803398"/>
              <a:gd name="connsiteX993" fmla="*/ 1455120 w 1897778"/>
              <a:gd name="connsiteY993" fmla="*/ 1186318 h 1803398"/>
              <a:gd name="connsiteX994" fmla="*/ 1473381 w 1897778"/>
              <a:gd name="connsiteY994" fmla="*/ 1220167 h 1803398"/>
              <a:gd name="connsiteX995" fmla="*/ 1458704 w 1897778"/>
              <a:gd name="connsiteY995" fmla="*/ 1243036 h 1803398"/>
              <a:gd name="connsiteX996" fmla="*/ 1423603 w 1897778"/>
              <a:gd name="connsiteY996" fmla="*/ 1175395 h 1803398"/>
              <a:gd name="connsiteX997" fmla="*/ 1423660 w 1897778"/>
              <a:gd name="connsiteY997" fmla="*/ 1175338 h 1803398"/>
              <a:gd name="connsiteX998" fmla="*/ 1435322 w 1897778"/>
              <a:gd name="connsiteY998" fmla="*/ 1154118 h 1803398"/>
              <a:gd name="connsiteX999" fmla="*/ 347821 w 1897778"/>
              <a:gd name="connsiteY999" fmla="*/ 1135458 h 1803398"/>
              <a:gd name="connsiteX1000" fmla="*/ 349358 w 1897778"/>
              <a:gd name="connsiteY1000" fmla="*/ 1139327 h 1803398"/>
              <a:gd name="connsiteX1001" fmla="*/ 297134 w 1897778"/>
              <a:gd name="connsiteY1001" fmla="*/ 1160034 h 1803398"/>
              <a:gd name="connsiteX1002" fmla="*/ 295484 w 1897778"/>
              <a:gd name="connsiteY1002" fmla="*/ 1155881 h 1803398"/>
              <a:gd name="connsiteX1003" fmla="*/ 1550524 w 1897778"/>
              <a:gd name="connsiteY1003" fmla="*/ 1134036 h 1803398"/>
              <a:gd name="connsiteX1004" fmla="*/ 1602919 w 1897778"/>
              <a:gd name="connsiteY1004" fmla="*/ 1154289 h 1803398"/>
              <a:gd name="connsiteX1005" fmla="*/ 1601270 w 1897778"/>
              <a:gd name="connsiteY1005" fmla="*/ 1158442 h 1803398"/>
              <a:gd name="connsiteX1006" fmla="*/ 1548988 w 1897778"/>
              <a:gd name="connsiteY1006" fmla="*/ 1137848 h 1803398"/>
              <a:gd name="connsiteX1007" fmla="*/ 376722 w 1897778"/>
              <a:gd name="connsiteY1007" fmla="*/ 1123113 h 1803398"/>
              <a:gd name="connsiteX1008" fmla="*/ 414383 w 1897778"/>
              <a:gd name="connsiteY1008" fmla="*/ 1129314 h 1803398"/>
              <a:gd name="connsiteX1009" fmla="*/ 452043 w 1897778"/>
              <a:gd name="connsiteY1009" fmla="*/ 1133126 h 1803398"/>
              <a:gd name="connsiteX1010" fmla="*/ 462795 w 1897778"/>
              <a:gd name="connsiteY1010" fmla="*/ 1154801 h 1803398"/>
              <a:gd name="connsiteX1011" fmla="*/ 424964 w 1897778"/>
              <a:gd name="connsiteY1011" fmla="*/ 1152696 h 1803398"/>
              <a:gd name="connsiteX1012" fmla="*/ 387076 w 1897778"/>
              <a:gd name="connsiteY1012" fmla="*/ 1148201 h 1803398"/>
              <a:gd name="connsiteX1013" fmla="*/ 376722 w 1897778"/>
              <a:gd name="connsiteY1013" fmla="*/ 1123113 h 1803398"/>
              <a:gd name="connsiteX1014" fmla="*/ 1452504 w 1897778"/>
              <a:gd name="connsiteY1014" fmla="*/ 1118163 h 1803398"/>
              <a:gd name="connsiteX1015" fmla="*/ 1495000 w 1897778"/>
              <a:gd name="connsiteY1015" fmla="*/ 1181026 h 1803398"/>
              <a:gd name="connsiteX1016" fmla="*/ 1488856 w 1897778"/>
              <a:gd name="connsiteY1016" fmla="*/ 1193143 h 1803398"/>
              <a:gd name="connsiteX1017" fmla="*/ 1482086 w 1897778"/>
              <a:gd name="connsiteY1017" fmla="*/ 1204920 h 1803398"/>
              <a:gd name="connsiteX1018" fmla="*/ 1442491 w 1897778"/>
              <a:gd name="connsiteY1018" fmla="*/ 1140236 h 1803398"/>
              <a:gd name="connsiteX1019" fmla="*/ 1746225 w 1897778"/>
              <a:gd name="connsiteY1019" fmla="*/ 1112418 h 1803398"/>
              <a:gd name="connsiteX1020" fmla="*/ 1830023 w 1897778"/>
              <a:gd name="connsiteY1020" fmla="*/ 1171583 h 1803398"/>
              <a:gd name="connsiteX1021" fmla="*/ 1830137 w 1897778"/>
              <a:gd name="connsiteY1021" fmla="*/ 1171242 h 1803398"/>
              <a:gd name="connsiteX1022" fmla="*/ 1853405 w 1897778"/>
              <a:gd name="connsiteY1022" fmla="*/ 1189219 h 1803398"/>
              <a:gd name="connsiteX1023" fmla="*/ 1853518 w 1897778"/>
              <a:gd name="connsiteY1023" fmla="*/ 1189219 h 1803398"/>
              <a:gd name="connsiteX1024" fmla="*/ 1841685 w 1897778"/>
              <a:gd name="connsiteY1024" fmla="*/ 1224149 h 1803398"/>
              <a:gd name="connsiteX1025" fmla="*/ 1709929 w 1897778"/>
              <a:gd name="connsiteY1025" fmla="*/ 1219826 h 1803398"/>
              <a:gd name="connsiteX1026" fmla="*/ 1719600 w 1897778"/>
              <a:gd name="connsiteY1026" fmla="*/ 1195249 h 1803398"/>
              <a:gd name="connsiteX1027" fmla="*/ 1754644 w 1897778"/>
              <a:gd name="connsiteY1027" fmla="*/ 1196444 h 1803398"/>
              <a:gd name="connsiteX1028" fmla="*/ 1764145 w 1897778"/>
              <a:gd name="connsiteY1028" fmla="*/ 1168397 h 1803398"/>
              <a:gd name="connsiteX1029" fmla="*/ 1787242 w 1897778"/>
              <a:gd name="connsiteY1029" fmla="*/ 1186147 h 1803398"/>
              <a:gd name="connsiteX1030" fmla="*/ 1783601 w 1897778"/>
              <a:gd name="connsiteY1030" fmla="*/ 1196785 h 1803398"/>
              <a:gd name="connsiteX1031" fmla="*/ 1815971 w 1897778"/>
              <a:gd name="connsiteY1031" fmla="*/ 1196216 h 1803398"/>
              <a:gd name="connsiteX1032" fmla="*/ 1738943 w 1897778"/>
              <a:gd name="connsiteY1032" fmla="*/ 1138132 h 1803398"/>
              <a:gd name="connsiteX1033" fmla="*/ 337753 w 1897778"/>
              <a:gd name="connsiteY1033" fmla="*/ 1107582 h 1803398"/>
              <a:gd name="connsiteX1034" fmla="*/ 339061 w 1897778"/>
              <a:gd name="connsiteY1034" fmla="*/ 1111507 h 1803398"/>
              <a:gd name="connsiteX1035" fmla="*/ 308284 w 1897778"/>
              <a:gd name="connsiteY1035" fmla="*/ 1122089 h 1803398"/>
              <a:gd name="connsiteX1036" fmla="*/ 306919 w 1897778"/>
              <a:gd name="connsiteY1036" fmla="*/ 1117936 h 1803398"/>
              <a:gd name="connsiteX1037" fmla="*/ 1560537 w 1897778"/>
              <a:gd name="connsiteY1037" fmla="*/ 1106103 h 1803398"/>
              <a:gd name="connsiteX1038" fmla="*/ 1591428 w 1897778"/>
              <a:gd name="connsiteY1038" fmla="*/ 1116400 h 1803398"/>
              <a:gd name="connsiteX1039" fmla="*/ 1590005 w 1897778"/>
              <a:gd name="connsiteY1039" fmla="*/ 1120496 h 1803398"/>
              <a:gd name="connsiteX1040" fmla="*/ 1559228 w 1897778"/>
              <a:gd name="connsiteY1040" fmla="*/ 1110028 h 1803398"/>
              <a:gd name="connsiteX1041" fmla="*/ 1880199 w 1897778"/>
              <a:gd name="connsiteY1041" fmla="*/ 1083859 h 1803398"/>
              <a:gd name="connsiteX1042" fmla="*/ 1880199 w 1897778"/>
              <a:gd name="connsiteY1042" fmla="*/ 1083973 h 1803398"/>
              <a:gd name="connsiteX1043" fmla="*/ 1880175 w 1897778"/>
              <a:gd name="connsiteY1043" fmla="*/ 1083968 h 1803398"/>
              <a:gd name="connsiteX1044" fmla="*/ 1466782 w 1897778"/>
              <a:gd name="connsiteY1044" fmla="*/ 1081128 h 1803398"/>
              <a:gd name="connsiteX1045" fmla="*/ 1479241 w 1897778"/>
              <a:gd name="connsiteY1045" fmla="*/ 1095407 h 1803398"/>
              <a:gd name="connsiteX1046" fmla="*/ 1491018 w 1897778"/>
              <a:gd name="connsiteY1046" fmla="*/ 1110028 h 1803398"/>
              <a:gd name="connsiteX1047" fmla="*/ 1514058 w 1897778"/>
              <a:gd name="connsiteY1047" fmla="*/ 1140805 h 1803398"/>
              <a:gd name="connsiteX1048" fmla="*/ 1502851 w 1897778"/>
              <a:gd name="connsiteY1048" fmla="*/ 1165495 h 1803398"/>
              <a:gd name="connsiteX1049" fmla="*/ 1458306 w 1897778"/>
              <a:gd name="connsiteY1049" fmla="*/ 1103770 h 1803398"/>
              <a:gd name="connsiteX1050" fmla="*/ 1458363 w 1897778"/>
              <a:gd name="connsiteY1050" fmla="*/ 1103770 h 1803398"/>
              <a:gd name="connsiteX1051" fmla="*/ 1466782 w 1897778"/>
              <a:gd name="connsiteY1051" fmla="*/ 1081128 h 1803398"/>
              <a:gd name="connsiteX1052" fmla="*/ 362044 w 1897778"/>
              <a:gd name="connsiteY1052" fmla="*/ 1081071 h 1803398"/>
              <a:gd name="connsiteX1053" fmla="*/ 399421 w 1897778"/>
              <a:gd name="connsiteY1053" fmla="*/ 1089889 h 1803398"/>
              <a:gd name="connsiteX1054" fmla="*/ 436513 w 1897778"/>
              <a:gd name="connsiteY1054" fmla="*/ 1096488 h 1803398"/>
              <a:gd name="connsiteX1055" fmla="*/ 445559 w 1897778"/>
              <a:gd name="connsiteY1055" fmla="*/ 1118903 h 1803398"/>
              <a:gd name="connsiteX1056" fmla="*/ 408239 w 1897778"/>
              <a:gd name="connsiteY1056" fmla="*/ 1113953 h 1803398"/>
              <a:gd name="connsiteX1057" fmla="*/ 370577 w 1897778"/>
              <a:gd name="connsiteY1057" fmla="*/ 1106785 h 1803398"/>
              <a:gd name="connsiteX1058" fmla="*/ 362044 w 1897778"/>
              <a:gd name="connsiteY1058" fmla="*/ 1081071 h 1803398"/>
              <a:gd name="connsiteX1059" fmla="*/ 328934 w 1897778"/>
              <a:gd name="connsiteY1059" fmla="*/ 1079251 h 1803398"/>
              <a:gd name="connsiteX1060" fmla="*/ 330015 w 1897778"/>
              <a:gd name="connsiteY1060" fmla="*/ 1083233 h 1803398"/>
              <a:gd name="connsiteX1061" fmla="*/ 298841 w 1897778"/>
              <a:gd name="connsiteY1061" fmla="*/ 1092392 h 1803398"/>
              <a:gd name="connsiteX1062" fmla="*/ 297646 w 1897778"/>
              <a:gd name="connsiteY1062" fmla="*/ 1088183 h 1803398"/>
              <a:gd name="connsiteX1063" fmla="*/ 1569298 w 1897778"/>
              <a:gd name="connsiteY1063" fmla="*/ 1077772 h 1803398"/>
              <a:gd name="connsiteX1064" fmla="*/ 1600587 w 1897778"/>
              <a:gd name="connsiteY1064" fmla="*/ 1086590 h 1803398"/>
              <a:gd name="connsiteX1065" fmla="*/ 1599392 w 1897778"/>
              <a:gd name="connsiteY1065" fmla="*/ 1090800 h 1803398"/>
              <a:gd name="connsiteX1066" fmla="*/ 1568160 w 1897778"/>
              <a:gd name="connsiteY1066" fmla="*/ 1081697 h 1803398"/>
              <a:gd name="connsiteX1067" fmla="*/ 1758057 w 1897778"/>
              <a:gd name="connsiteY1067" fmla="*/ 1060136 h 1803398"/>
              <a:gd name="connsiteX1068" fmla="*/ 1785137 w 1897778"/>
              <a:gd name="connsiteY1068" fmla="*/ 1065427 h 1803398"/>
              <a:gd name="connsiteX1069" fmla="*/ 1780870 w 1897778"/>
              <a:gd name="connsiteY1069" fmla="*/ 1085623 h 1803398"/>
              <a:gd name="connsiteX1070" fmla="*/ 1848512 w 1897778"/>
              <a:gd name="connsiteY1070" fmla="*/ 1100528 h 1803398"/>
              <a:gd name="connsiteX1071" fmla="*/ 1853120 w 1897778"/>
              <a:gd name="connsiteY1071" fmla="*/ 1078682 h 1803398"/>
              <a:gd name="connsiteX1072" fmla="*/ 1880175 w 1897778"/>
              <a:gd name="connsiteY1072" fmla="*/ 1083968 h 1803398"/>
              <a:gd name="connsiteX1073" fmla="*/ 1871324 w 1897778"/>
              <a:gd name="connsiteY1073" fmla="*/ 1124251 h 1803398"/>
              <a:gd name="connsiteX1074" fmla="*/ 1856761 w 1897778"/>
              <a:gd name="connsiteY1074" fmla="*/ 1132044 h 1803398"/>
              <a:gd name="connsiteX1075" fmla="*/ 1760560 w 1897778"/>
              <a:gd name="connsiteY1075" fmla="*/ 1107696 h 1803398"/>
              <a:gd name="connsiteX1076" fmla="*/ 1750377 w 1897778"/>
              <a:gd name="connsiteY1076" fmla="*/ 1095180 h 1803398"/>
              <a:gd name="connsiteX1077" fmla="*/ 1758057 w 1897778"/>
              <a:gd name="connsiteY1077" fmla="*/ 1060136 h 1803398"/>
              <a:gd name="connsiteX1078" fmla="*/ 321425 w 1897778"/>
              <a:gd name="connsiteY1078" fmla="*/ 1050579 h 1803398"/>
              <a:gd name="connsiteX1079" fmla="*/ 322335 w 1897778"/>
              <a:gd name="connsiteY1079" fmla="*/ 1054561 h 1803398"/>
              <a:gd name="connsiteX1080" fmla="*/ 290762 w 1897778"/>
              <a:gd name="connsiteY1080" fmla="*/ 1062241 h 1803398"/>
              <a:gd name="connsiteX1081" fmla="*/ 289737 w 1897778"/>
              <a:gd name="connsiteY1081" fmla="*/ 1058032 h 1803398"/>
              <a:gd name="connsiteX1082" fmla="*/ 1576693 w 1897778"/>
              <a:gd name="connsiteY1082" fmla="*/ 1049043 h 1803398"/>
              <a:gd name="connsiteX1083" fmla="*/ 1608381 w 1897778"/>
              <a:gd name="connsiteY1083" fmla="*/ 1056439 h 1803398"/>
              <a:gd name="connsiteX1084" fmla="*/ 1607414 w 1897778"/>
              <a:gd name="connsiteY1084" fmla="*/ 1060649 h 1803398"/>
              <a:gd name="connsiteX1085" fmla="*/ 1575783 w 1897778"/>
              <a:gd name="connsiteY1085" fmla="*/ 1053025 h 1803398"/>
              <a:gd name="connsiteX1086" fmla="*/ 1478502 w 1897778"/>
              <a:gd name="connsiteY1086" fmla="*/ 1043126 h 1803398"/>
              <a:gd name="connsiteX1087" fmla="*/ 1529760 w 1897778"/>
              <a:gd name="connsiteY1087" fmla="*/ 1099105 h 1803398"/>
              <a:gd name="connsiteX1088" fmla="*/ 1525436 w 1897778"/>
              <a:gd name="connsiteY1088" fmla="*/ 1111962 h 1803398"/>
              <a:gd name="connsiteX1089" fmla="*/ 1520487 w 1897778"/>
              <a:gd name="connsiteY1089" fmla="*/ 1124592 h 1803398"/>
              <a:gd name="connsiteX1090" fmla="*/ 1471846 w 1897778"/>
              <a:gd name="connsiteY1090" fmla="*/ 1066394 h 1803398"/>
              <a:gd name="connsiteX1091" fmla="*/ 350724 w 1897778"/>
              <a:gd name="connsiteY1091" fmla="*/ 1038006 h 1803398"/>
              <a:gd name="connsiteX1092" fmla="*/ 387076 w 1897778"/>
              <a:gd name="connsiteY1092" fmla="*/ 1049611 h 1803398"/>
              <a:gd name="connsiteX1093" fmla="*/ 423713 w 1897778"/>
              <a:gd name="connsiteY1093" fmla="*/ 1058884 h 1803398"/>
              <a:gd name="connsiteX1094" fmla="*/ 423770 w 1897778"/>
              <a:gd name="connsiteY1094" fmla="*/ 1058884 h 1803398"/>
              <a:gd name="connsiteX1095" fmla="*/ 431223 w 1897778"/>
              <a:gd name="connsiteY1095" fmla="*/ 1081868 h 1803398"/>
              <a:gd name="connsiteX1096" fmla="*/ 394073 w 1897778"/>
              <a:gd name="connsiteY1096" fmla="*/ 1074302 h 1803398"/>
              <a:gd name="connsiteX1097" fmla="*/ 357265 w 1897778"/>
              <a:gd name="connsiteY1097" fmla="*/ 1064289 h 1803398"/>
              <a:gd name="connsiteX1098" fmla="*/ 350724 w 1897778"/>
              <a:gd name="connsiteY1098" fmla="*/ 1038006 h 1803398"/>
              <a:gd name="connsiteX1099" fmla="*/ 1482200 w 1897778"/>
              <a:gd name="connsiteY1099" fmla="*/ 1027936 h 1803398"/>
              <a:gd name="connsiteX1100" fmla="*/ 1482210 w 1897778"/>
              <a:gd name="connsiteY1100" fmla="*/ 1027946 h 1803398"/>
              <a:gd name="connsiteX1101" fmla="*/ 1482200 w 1897778"/>
              <a:gd name="connsiteY1101" fmla="*/ 1027993 h 1803398"/>
              <a:gd name="connsiteX1102" fmla="*/ 315282 w 1897778"/>
              <a:gd name="connsiteY1102" fmla="*/ 1021508 h 1803398"/>
              <a:gd name="connsiteX1103" fmla="*/ 315964 w 1897778"/>
              <a:gd name="connsiteY1103" fmla="*/ 1025604 h 1803398"/>
              <a:gd name="connsiteX1104" fmla="*/ 260781 w 1897778"/>
              <a:gd name="connsiteY1104" fmla="*/ 1036299 h 1803398"/>
              <a:gd name="connsiteX1105" fmla="*/ 259985 w 1897778"/>
              <a:gd name="connsiteY1105" fmla="*/ 1031919 h 1803398"/>
              <a:gd name="connsiteX1106" fmla="*/ 1582781 w 1897778"/>
              <a:gd name="connsiteY1106" fmla="*/ 1019972 h 1803398"/>
              <a:gd name="connsiteX1107" fmla="*/ 1638077 w 1897778"/>
              <a:gd name="connsiteY1107" fmla="*/ 1030212 h 1803398"/>
              <a:gd name="connsiteX1108" fmla="*/ 1637281 w 1897778"/>
              <a:gd name="connsiteY1108" fmla="*/ 1034650 h 1803398"/>
              <a:gd name="connsiteX1109" fmla="*/ 1582098 w 1897778"/>
              <a:gd name="connsiteY1109" fmla="*/ 1024068 h 1803398"/>
              <a:gd name="connsiteX1110" fmla="*/ 1779333 w 1897778"/>
              <a:gd name="connsiteY1110" fmla="*/ 1009106 h 1803398"/>
              <a:gd name="connsiteX1111" fmla="*/ 1877411 w 1897778"/>
              <a:gd name="connsiteY1111" fmla="*/ 1021679 h 1803398"/>
              <a:gd name="connsiteX1112" fmla="*/ 1877354 w 1897778"/>
              <a:gd name="connsiteY1112" fmla="*/ 1021679 h 1803398"/>
              <a:gd name="connsiteX1113" fmla="*/ 1888391 w 1897778"/>
              <a:gd name="connsiteY1113" fmla="*/ 1034308 h 1803398"/>
              <a:gd name="connsiteX1114" fmla="*/ 1881735 w 1897778"/>
              <a:gd name="connsiteY1114" fmla="*/ 1074870 h 1803398"/>
              <a:gd name="connsiteX1115" fmla="*/ 1854655 w 1897778"/>
              <a:gd name="connsiteY1115" fmla="*/ 1069864 h 1803398"/>
              <a:gd name="connsiteX1116" fmla="*/ 1858069 w 1897778"/>
              <a:gd name="connsiteY1116" fmla="*/ 1050749 h 1803398"/>
              <a:gd name="connsiteX1117" fmla="*/ 1789744 w 1897778"/>
              <a:gd name="connsiteY1117" fmla="*/ 1039599 h 1803398"/>
              <a:gd name="connsiteX1118" fmla="*/ 1786615 w 1897778"/>
              <a:gd name="connsiteY1118" fmla="*/ 1057291 h 1803398"/>
              <a:gd name="connsiteX1119" fmla="*/ 1759536 w 1897778"/>
              <a:gd name="connsiteY1119" fmla="*/ 1052285 h 1803398"/>
              <a:gd name="connsiteX1120" fmla="*/ 1765282 w 1897778"/>
              <a:gd name="connsiteY1120" fmla="*/ 1017014 h 1803398"/>
              <a:gd name="connsiteX1121" fmla="*/ 1487263 w 1897778"/>
              <a:gd name="connsiteY1121" fmla="*/ 1004327 h 1803398"/>
              <a:gd name="connsiteX1122" fmla="*/ 1501656 w 1897778"/>
              <a:gd name="connsiteY1122" fmla="*/ 1016615 h 1803398"/>
              <a:gd name="connsiteX1123" fmla="*/ 1515480 w 1897778"/>
              <a:gd name="connsiteY1123" fmla="*/ 1029358 h 1803398"/>
              <a:gd name="connsiteX1124" fmla="*/ 1542730 w 1897778"/>
              <a:gd name="connsiteY1124" fmla="*/ 1056438 h 1803398"/>
              <a:gd name="connsiteX1125" fmla="*/ 1535335 w 1897778"/>
              <a:gd name="connsiteY1125" fmla="*/ 1082493 h 1803398"/>
              <a:gd name="connsiteX1126" fmla="*/ 1482210 w 1897778"/>
              <a:gd name="connsiteY1126" fmla="*/ 1027946 h 1803398"/>
              <a:gd name="connsiteX1127" fmla="*/ 342360 w 1897778"/>
              <a:gd name="connsiteY1127" fmla="*/ 994144 h 1803398"/>
              <a:gd name="connsiteX1128" fmla="*/ 378087 w 1897778"/>
              <a:gd name="connsiteY1128" fmla="*/ 1008366 h 1803398"/>
              <a:gd name="connsiteX1129" fmla="*/ 395779 w 1897778"/>
              <a:gd name="connsiteY1129" fmla="*/ 1014681 h 1803398"/>
              <a:gd name="connsiteX1130" fmla="*/ 413871 w 1897778"/>
              <a:gd name="connsiteY1130" fmla="*/ 1020313 h 1803398"/>
              <a:gd name="connsiteX1131" fmla="*/ 413814 w 1897778"/>
              <a:gd name="connsiteY1131" fmla="*/ 1020370 h 1803398"/>
              <a:gd name="connsiteX1132" fmla="*/ 419503 w 1897778"/>
              <a:gd name="connsiteY1132" fmla="*/ 1043866 h 1803398"/>
              <a:gd name="connsiteX1133" fmla="*/ 383321 w 1897778"/>
              <a:gd name="connsiteY1133" fmla="*/ 1033512 h 1803398"/>
              <a:gd name="connsiteX1134" fmla="*/ 347082 w 1897778"/>
              <a:gd name="connsiteY1134" fmla="*/ 1020882 h 1803398"/>
              <a:gd name="connsiteX1135" fmla="*/ 310446 w 1897778"/>
              <a:gd name="connsiteY1135" fmla="*/ 992210 h 1803398"/>
              <a:gd name="connsiteX1136" fmla="*/ 310958 w 1897778"/>
              <a:gd name="connsiteY1136" fmla="*/ 996306 h 1803398"/>
              <a:gd name="connsiteX1137" fmla="*/ 278758 w 1897778"/>
              <a:gd name="connsiteY1137" fmla="*/ 1001085 h 1803398"/>
              <a:gd name="connsiteX1138" fmla="*/ 278190 w 1897778"/>
              <a:gd name="connsiteY1138" fmla="*/ 996761 h 1803398"/>
              <a:gd name="connsiteX1139" fmla="*/ 1587559 w 1897778"/>
              <a:gd name="connsiteY1139" fmla="*/ 990674 h 1803398"/>
              <a:gd name="connsiteX1140" fmla="*/ 1619759 w 1897778"/>
              <a:gd name="connsiteY1140" fmla="*/ 995111 h 1803398"/>
              <a:gd name="connsiteX1141" fmla="*/ 1619247 w 1897778"/>
              <a:gd name="connsiteY1141" fmla="*/ 999435 h 1803398"/>
              <a:gd name="connsiteX1142" fmla="*/ 1587047 w 1897778"/>
              <a:gd name="connsiteY1142" fmla="*/ 994770 h 1803398"/>
              <a:gd name="connsiteX1143" fmla="*/ 149960 w 1897778"/>
              <a:gd name="connsiteY1143" fmla="*/ 984302 h 1803398"/>
              <a:gd name="connsiteX1144" fmla="*/ 186256 w 1897778"/>
              <a:gd name="connsiteY1144" fmla="*/ 1153549 h 1803398"/>
              <a:gd name="connsiteX1145" fmla="*/ 137331 w 1897778"/>
              <a:gd name="connsiteY1145" fmla="*/ 1257144 h 1803398"/>
              <a:gd name="connsiteX1146" fmla="*/ 79986 w 1897778"/>
              <a:gd name="connsiteY1146" fmla="*/ 1074927 h 1803398"/>
              <a:gd name="connsiteX1147" fmla="*/ 79986 w 1897778"/>
              <a:gd name="connsiteY1147" fmla="*/ 1074813 h 1803398"/>
              <a:gd name="connsiteX1148" fmla="*/ 113778 w 1897778"/>
              <a:gd name="connsiteY1148" fmla="*/ 1027766 h 1803398"/>
              <a:gd name="connsiteX1149" fmla="*/ 149960 w 1897778"/>
              <a:gd name="connsiteY1149" fmla="*/ 984302 h 1803398"/>
              <a:gd name="connsiteX1150" fmla="*/ 1493237 w 1897778"/>
              <a:gd name="connsiteY1150" fmla="*/ 964960 h 1803398"/>
              <a:gd name="connsiteX1151" fmla="*/ 1523331 w 1897778"/>
              <a:gd name="connsiteY1151" fmla="*/ 987943 h 1803398"/>
              <a:gd name="connsiteX1152" fmla="*/ 1552174 w 1897778"/>
              <a:gd name="connsiteY1152" fmla="*/ 1012918 h 1803398"/>
              <a:gd name="connsiteX1153" fmla="*/ 1549785 w 1897778"/>
              <a:gd name="connsiteY1153" fmla="*/ 1026287 h 1803398"/>
              <a:gd name="connsiteX1154" fmla="*/ 1546713 w 1897778"/>
              <a:gd name="connsiteY1154" fmla="*/ 1039485 h 1803398"/>
              <a:gd name="connsiteX1155" fmla="*/ 1490051 w 1897778"/>
              <a:gd name="connsiteY1155" fmla="*/ 988967 h 1803398"/>
              <a:gd name="connsiteX1156" fmla="*/ 1489994 w 1897778"/>
              <a:gd name="connsiteY1156" fmla="*/ 989024 h 1803398"/>
              <a:gd name="connsiteX1157" fmla="*/ 1493237 w 1897778"/>
              <a:gd name="connsiteY1157" fmla="*/ 964960 h 1803398"/>
              <a:gd name="connsiteX1158" fmla="*/ 306919 w 1897778"/>
              <a:gd name="connsiteY1158" fmla="*/ 962741 h 1803398"/>
              <a:gd name="connsiteX1159" fmla="*/ 307204 w 1897778"/>
              <a:gd name="connsiteY1159" fmla="*/ 966837 h 1803398"/>
              <a:gd name="connsiteX1160" fmla="*/ 274833 w 1897778"/>
              <a:gd name="connsiteY1160" fmla="*/ 970080 h 1803398"/>
              <a:gd name="connsiteX1161" fmla="*/ 274549 w 1897778"/>
              <a:gd name="connsiteY1161" fmla="*/ 965756 h 1803398"/>
              <a:gd name="connsiteX1162" fmla="*/ 1590973 w 1897778"/>
              <a:gd name="connsiteY1162" fmla="*/ 961148 h 1803398"/>
              <a:gd name="connsiteX1163" fmla="*/ 1623343 w 1897778"/>
              <a:gd name="connsiteY1163" fmla="*/ 964106 h 1803398"/>
              <a:gd name="connsiteX1164" fmla="*/ 1623058 w 1897778"/>
              <a:gd name="connsiteY1164" fmla="*/ 968430 h 1803398"/>
              <a:gd name="connsiteX1165" fmla="*/ 1590688 w 1897778"/>
              <a:gd name="connsiteY1165" fmla="*/ 965301 h 1803398"/>
              <a:gd name="connsiteX1166" fmla="*/ 337467 w 1897778"/>
              <a:gd name="connsiteY1166" fmla="*/ 949827 h 1803398"/>
              <a:gd name="connsiteX1167" fmla="*/ 406645 w 1897778"/>
              <a:gd name="connsiteY1167" fmla="*/ 981230 h 1803398"/>
              <a:gd name="connsiteX1168" fmla="*/ 406589 w 1897778"/>
              <a:gd name="connsiteY1168" fmla="*/ 981230 h 1803398"/>
              <a:gd name="connsiteX1169" fmla="*/ 410685 w 1897778"/>
              <a:gd name="connsiteY1169" fmla="*/ 1005124 h 1803398"/>
              <a:gd name="connsiteX1170" fmla="*/ 375128 w 1897778"/>
              <a:gd name="connsiteY1170" fmla="*/ 992153 h 1803398"/>
              <a:gd name="connsiteX1171" fmla="*/ 340141 w 1897778"/>
              <a:gd name="connsiteY1171" fmla="*/ 976850 h 1803398"/>
              <a:gd name="connsiteX1172" fmla="*/ 338435 w 1897778"/>
              <a:gd name="connsiteY1172" fmla="*/ 963367 h 1803398"/>
              <a:gd name="connsiteX1173" fmla="*/ 1896982 w 1897778"/>
              <a:gd name="connsiteY1173" fmla="*/ 939129 h 1803398"/>
              <a:gd name="connsiteX1174" fmla="*/ 1897038 w 1897778"/>
              <a:gd name="connsiteY1174" fmla="*/ 939131 h 1803398"/>
              <a:gd name="connsiteX1175" fmla="*/ 1896982 w 1897778"/>
              <a:gd name="connsiteY1175" fmla="*/ 939131 h 1803398"/>
              <a:gd name="connsiteX1176" fmla="*/ 1592907 w 1897778"/>
              <a:gd name="connsiteY1176" fmla="*/ 935548 h 1803398"/>
              <a:gd name="connsiteX1177" fmla="*/ 1592909 w 1897778"/>
              <a:gd name="connsiteY1177" fmla="*/ 935548 h 1803398"/>
              <a:gd name="connsiteX1178" fmla="*/ 1592907 w 1897778"/>
              <a:gd name="connsiteY1178" fmla="*/ 935605 h 1803398"/>
              <a:gd name="connsiteX1179" fmla="*/ 304757 w 1897778"/>
              <a:gd name="connsiteY1179" fmla="*/ 933045 h 1803398"/>
              <a:gd name="connsiteX1180" fmla="*/ 304984 w 1897778"/>
              <a:gd name="connsiteY1180" fmla="*/ 937198 h 1803398"/>
              <a:gd name="connsiteX1181" fmla="*/ 272500 w 1897778"/>
              <a:gd name="connsiteY1181" fmla="*/ 938962 h 1803398"/>
              <a:gd name="connsiteX1182" fmla="*/ 272273 w 1897778"/>
              <a:gd name="connsiteY1182" fmla="*/ 934638 h 1803398"/>
              <a:gd name="connsiteX1183" fmla="*/ 304757 w 1897778"/>
              <a:gd name="connsiteY1183" fmla="*/ 933102 h 1803398"/>
              <a:gd name="connsiteX1184" fmla="*/ 1593021 w 1897778"/>
              <a:gd name="connsiteY1184" fmla="*/ 931452 h 1803398"/>
              <a:gd name="connsiteX1185" fmla="*/ 1625505 w 1897778"/>
              <a:gd name="connsiteY1185" fmla="*/ 932931 h 1803398"/>
              <a:gd name="connsiteX1186" fmla="*/ 1625391 w 1897778"/>
              <a:gd name="connsiteY1186" fmla="*/ 937255 h 1803398"/>
              <a:gd name="connsiteX1187" fmla="*/ 1592909 w 1897778"/>
              <a:gd name="connsiteY1187" fmla="*/ 935548 h 1803398"/>
              <a:gd name="connsiteX1188" fmla="*/ 1496365 w 1897778"/>
              <a:gd name="connsiteY1188" fmla="*/ 925137 h 1803398"/>
              <a:gd name="connsiteX1189" fmla="*/ 1527825 w 1897778"/>
              <a:gd name="connsiteY1189" fmla="*/ 945902 h 1803398"/>
              <a:gd name="connsiteX1190" fmla="*/ 1558716 w 1897778"/>
              <a:gd name="connsiteY1190" fmla="*/ 968828 h 1803398"/>
              <a:gd name="connsiteX1191" fmla="*/ 1555303 w 1897778"/>
              <a:gd name="connsiteY1191" fmla="*/ 995794 h 1803398"/>
              <a:gd name="connsiteX1192" fmla="*/ 1525379 w 1897778"/>
              <a:gd name="connsiteY1192" fmla="*/ 971559 h 1803398"/>
              <a:gd name="connsiteX1193" fmla="*/ 1510360 w 1897778"/>
              <a:gd name="connsiteY1193" fmla="*/ 960238 h 1803398"/>
              <a:gd name="connsiteX1194" fmla="*/ 1494772 w 1897778"/>
              <a:gd name="connsiteY1194" fmla="*/ 949429 h 1803398"/>
              <a:gd name="connsiteX1195" fmla="*/ 1496365 w 1897778"/>
              <a:gd name="connsiteY1195" fmla="*/ 925137 h 1803398"/>
              <a:gd name="connsiteX1196" fmla="*/ 1700940 w 1897778"/>
              <a:gd name="connsiteY1196" fmla="*/ 923317 h 1803398"/>
              <a:gd name="connsiteX1197" fmla="*/ 1716187 w 1897778"/>
              <a:gd name="connsiteY1197" fmla="*/ 923772 h 1803398"/>
              <a:gd name="connsiteX1198" fmla="*/ 1642572 w 1897778"/>
              <a:gd name="connsiteY1198" fmla="*/ 1231147 h 1803398"/>
              <a:gd name="connsiteX1199" fmla="*/ 1450911 w 1897778"/>
              <a:gd name="connsiteY1199" fmla="*/ 1482428 h 1803398"/>
              <a:gd name="connsiteX1200" fmla="*/ 1174541 w 1897778"/>
              <a:gd name="connsiteY1200" fmla="*/ 1635745 h 1803398"/>
              <a:gd name="connsiteX1201" fmla="*/ 859771 w 1897778"/>
              <a:gd name="connsiteY1201" fmla="*/ 1664133 h 1803398"/>
              <a:gd name="connsiteX1202" fmla="*/ 861535 w 1897778"/>
              <a:gd name="connsiteY1202" fmla="*/ 1649003 h 1803398"/>
              <a:gd name="connsiteX1203" fmla="*/ 1017135 w 1897778"/>
              <a:gd name="connsiteY1203" fmla="*/ 1651006 h 1803398"/>
              <a:gd name="connsiteX1204" fmla="*/ 1169990 w 1897778"/>
              <a:gd name="connsiteY1204" fmla="*/ 1621182 h 1803398"/>
              <a:gd name="connsiteX1205" fmla="*/ 1440898 w 1897778"/>
              <a:gd name="connsiteY1205" fmla="*/ 1470879 h 1803398"/>
              <a:gd name="connsiteX1206" fmla="*/ 1628804 w 1897778"/>
              <a:gd name="connsiteY1206" fmla="*/ 1224547 h 1803398"/>
              <a:gd name="connsiteX1207" fmla="*/ 1700940 w 1897778"/>
              <a:gd name="connsiteY1207" fmla="*/ 923317 h 1803398"/>
              <a:gd name="connsiteX1208" fmla="*/ 204404 w 1897778"/>
              <a:gd name="connsiteY1208" fmla="*/ 906478 h 1803398"/>
              <a:gd name="connsiteX1209" fmla="*/ 173229 w 1897778"/>
              <a:gd name="connsiteY1209" fmla="*/ 906648 h 1803398"/>
              <a:gd name="connsiteX1210" fmla="*/ 233475 w 1897778"/>
              <a:gd name="connsiteY1210" fmla="*/ 1202076 h 1803398"/>
              <a:gd name="connsiteX1211" fmla="*/ 402152 w 1897778"/>
              <a:gd name="connsiteY1211" fmla="*/ 1451992 h 1803398"/>
              <a:gd name="connsiteX1212" fmla="*/ 653148 w 1897778"/>
              <a:gd name="connsiteY1212" fmla="*/ 1618963 h 1803398"/>
              <a:gd name="connsiteX1213" fmla="*/ 948917 w 1897778"/>
              <a:gd name="connsiteY1213" fmla="*/ 1677502 h 1803398"/>
              <a:gd name="connsiteX1214" fmla="*/ 1244686 w 1897778"/>
              <a:gd name="connsiteY1214" fmla="*/ 1618963 h 1803398"/>
              <a:gd name="connsiteX1215" fmla="*/ 1495683 w 1897778"/>
              <a:gd name="connsiteY1215" fmla="*/ 1451992 h 1803398"/>
              <a:gd name="connsiteX1216" fmla="*/ 1664361 w 1897778"/>
              <a:gd name="connsiteY1216" fmla="*/ 1202076 h 1803398"/>
              <a:gd name="connsiteX1217" fmla="*/ 1724607 w 1897778"/>
              <a:gd name="connsiteY1217" fmla="*/ 906648 h 1803398"/>
              <a:gd name="connsiteX1218" fmla="*/ 1693431 w 1897778"/>
              <a:gd name="connsiteY1218" fmla="*/ 906478 h 1803398"/>
              <a:gd name="connsiteX1219" fmla="*/ 1635631 w 1897778"/>
              <a:gd name="connsiteY1219" fmla="*/ 1190015 h 1803398"/>
              <a:gd name="connsiteX1220" fmla="*/ 1473724 w 1897778"/>
              <a:gd name="connsiteY1220" fmla="*/ 1429862 h 1803398"/>
              <a:gd name="connsiteX1221" fmla="*/ 1232796 w 1897778"/>
              <a:gd name="connsiteY1221" fmla="*/ 1590120 h 1803398"/>
              <a:gd name="connsiteX1222" fmla="*/ 948917 w 1897778"/>
              <a:gd name="connsiteY1222" fmla="*/ 1646270 h 1803398"/>
              <a:gd name="connsiteX1223" fmla="*/ 665038 w 1897778"/>
              <a:gd name="connsiteY1223" fmla="*/ 1590120 h 1803398"/>
              <a:gd name="connsiteX1224" fmla="*/ 424112 w 1897778"/>
              <a:gd name="connsiteY1224" fmla="*/ 1429862 h 1803398"/>
              <a:gd name="connsiteX1225" fmla="*/ 262203 w 1897778"/>
              <a:gd name="connsiteY1225" fmla="*/ 1190015 h 1803398"/>
              <a:gd name="connsiteX1226" fmla="*/ 204404 w 1897778"/>
              <a:gd name="connsiteY1226" fmla="*/ 906478 h 1803398"/>
              <a:gd name="connsiteX1227" fmla="*/ 1773418 w 1897778"/>
              <a:gd name="connsiteY1227" fmla="*/ 906363 h 1803398"/>
              <a:gd name="connsiteX1228" fmla="*/ 1897778 w 1897778"/>
              <a:gd name="connsiteY1228" fmla="*/ 907046 h 1803398"/>
              <a:gd name="connsiteX1229" fmla="*/ 1896982 w 1897778"/>
              <a:gd name="connsiteY1229" fmla="*/ 939129 h 1803398"/>
              <a:gd name="connsiteX1230" fmla="*/ 1800269 w 1897778"/>
              <a:gd name="connsiteY1230" fmla="*/ 935377 h 1803398"/>
              <a:gd name="connsiteX1231" fmla="*/ 1798335 w 1897778"/>
              <a:gd name="connsiteY1231" fmla="*/ 967462 h 1803398"/>
              <a:gd name="connsiteX1232" fmla="*/ 1795320 w 1897778"/>
              <a:gd name="connsiteY1232" fmla="*/ 999491 h 1803398"/>
              <a:gd name="connsiteX1233" fmla="*/ 1767956 w 1897778"/>
              <a:gd name="connsiteY1233" fmla="*/ 996362 h 1803398"/>
              <a:gd name="connsiteX1234" fmla="*/ 1770857 w 1897778"/>
              <a:gd name="connsiteY1234" fmla="*/ 965414 h 1803398"/>
              <a:gd name="connsiteX1235" fmla="*/ 1772792 w 1897778"/>
              <a:gd name="connsiteY1235" fmla="*/ 934353 h 1803398"/>
              <a:gd name="connsiteX1236" fmla="*/ 1772792 w 1897778"/>
              <a:gd name="connsiteY1236" fmla="*/ 932418 h 1803398"/>
              <a:gd name="connsiteX1237" fmla="*/ 145807 w 1897778"/>
              <a:gd name="connsiteY1237" fmla="*/ 905908 h 1803398"/>
              <a:gd name="connsiteX1238" fmla="*/ 148424 w 1897778"/>
              <a:gd name="connsiteY1238" fmla="*/ 965414 h 1803398"/>
              <a:gd name="connsiteX1239" fmla="*/ 129309 w 1897778"/>
              <a:gd name="connsiteY1239" fmla="*/ 986293 h 1803398"/>
              <a:gd name="connsiteX1240" fmla="*/ 111161 w 1897778"/>
              <a:gd name="connsiteY1240" fmla="*/ 1008025 h 1803398"/>
              <a:gd name="connsiteX1241" fmla="*/ 93184 w 1897778"/>
              <a:gd name="connsiteY1241" fmla="*/ 1030724 h 1803398"/>
              <a:gd name="connsiteX1242" fmla="*/ 76174 w 1897778"/>
              <a:gd name="connsiteY1242" fmla="*/ 1054276 h 1803398"/>
              <a:gd name="connsiteX1243" fmla="*/ 62976 w 1897778"/>
              <a:gd name="connsiteY1243" fmla="*/ 907046 h 1803398"/>
              <a:gd name="connsiteX1244" fmla="*/ 63033 w 1897778"/>
              <a:gd name="connsiteY1244" fmla="*/ 907046 h 1803398"/>
              <a:gd name="connsiteX1245" fmla="*/ 335476 w 1897778"/>
              <a:gd name="connsiteY1245" fmla="*/ 905112 h 1803398"/>
              <a:gd name="connsiteX1246" fmla="*/ 402436 w 1897778"/>
              <a:gd name="connsiteY1246" fmla="*/ 941521 h 1803398"/>
              <a:gd name="connsiteX1247" fmla="*/ 402436 w 1897778"/>
              <a:gd name="connsiteY1247" fmla="*/ 941578 h 1803398"/>
              <a:gd name="connsiteX1248" fmla="*/ 404655 w 1897778"/>
              <a:gd name="connsiteY1248" fmla="*/ 965756 h 1803398"/>
              <a:gd name="connsiteX1249" fmla="*/ 370292 w 1897778"/>
              <a:gd name="connsiteY1249" fmla="*/ 950169 h 1803398"/>
              <a:gd name="connsiteX1250" fmla="*/ 336159 w 1897778"/>
              <a:gd name="connsiteY1250" fmla="*/ 932362 h 1803398"/>
              <a:gd name="connsiteX1251" fmla="*/ 1496934 w 1897778"/>
              <a:gd name="connsiteY1251" fmla="*/ 903462 h 1803398"/>
              <a:gd name="connsiteX1252" fmla="*/ 1529645 w 1897778"/>
              <a:gd name="connsiteY1252" fmla="*/ 903576 h 1803398"/>
              <a:gd name="connsiteX1253" fmla="*/ 1561845 w 1897778"/>
              <a:gd name="connsiteY1253" fmla="*/ 924284 h 1803398"/>
              <a:gd name="connsiteX1254" fmla="*/ 1560252 w 1897778"/>
              <a:gd name="connsiteY1254" fmla="*/ 951477 h 1803398"/>
              <a:gd name="connsiteX1255" fmla="*/ 1560252 w 1897778"/>
              <a:gd name="connsiteY1255" fmla="*/ 951420 h 1803398"/>
              <a:gd name="connsiteX1256" fmla="*/ 1529019 w 1897778"/>
              <a:gd name="connsiteY1256" fmla="*/ 929404 h 1803398"/>
              <a:gd name="connsiteX1257" fmla="*/ 1496763 w 1897778"/>
              <a:gd name="connsiteY1257" fmla="*/ 909435 h 1803398"/>
              <a:gd name="connsiteX1258" fmla="*/ 400843 w 1897778"/>
              <a:gd name="connsiteY1258" fmla="*/ 903462 h 1803398"/>
              <a:gd name="connsiteX1259" fmla="*/ 401412 w 1897778"/>
              <a:gd name="connsiteY1259" fmla="*/ 925933 h 1803398"/>
              <a:gd name="connsiteX1260" fmla="*/ 360849 w 1897778"/>
              <a:gd name="connsiteY1260" fmla="*/ 903576 h 1803398"/>
              <a:gd name="connsiteX1261" fmla="*/ 360906 w 1897778"/>
              <a:gd name="connsiteY1261" fmla="*/ 903576 h 1803398"/>
              <a:gd name="connsiteX1262" fmla="*/ 304018 w 1897778"/>
              <a:gd name="connsiteY1262" fmla="*/ 903291 h 1803398"/>
              <a:gd name="connsiteX1263" fmla="*/ 304132 w 1897778"/>
              <a:gd name="connsiteY1263" fmla="*/ 907444 h 1803398"/>
              <a:gd name="connsiteX1264" fmla="*/ 247925 w 1897778"/>
              <a:gd name="connsiteY1264" fmla="*/ 907899 h 1803398"/>
              <a:gd name="connsiteX1265" fmla="*/ 247811 w 1897778"/>
              <a:gd name="connsiteY1265" fmla="*/ 903405 h 1803398"/>
              <a:gd name="connsiteX1266" fmla="*/ 1593817 w 1897778"/>
              <a:gd name="connsiteY1266" fmla="*/ 901699 h 1803398"/>
              <a:gd name="connsiteX1267" fmla="*/ 1650024 w 1897778"/>
              <a:gd name="connsiteY1267" fmla="*/ 901699 h 1803398"/>
              <a:gd name="connsiteX1268" fmla="*/ 1649910 w 1897778"/>
              <a:gd name="connsiteY1268" fmla="*/ 906193 h 1803398"/>
              <a:gd name="connsiteX1269" fmla="*/ 1593703 w 1897778"/>
              <a:gd name="connsiteY1269" fmla="*/ 905852 h 1803398"/>
              <a:gd name="connsiteX1270" fmla="*/ 167426 w 1897778"/>
              <a:gd name="connsiteY1270" fmla="*/ 901699 h 1803398"/>
              <a:gd name="connsiteX1271" fmla="*/ 209923 w 1897778"/>
              <a:gd name="connsiteY1271" fmla="*/ 901699 h 1803398"/>
              <a:gd name="connsiteX1272" fmla="*/ 266073 w 1897778"/>
              <a:gd name="connsiteY1272" fmla="*/ 1184497 h 1803398"/>
              <a:gd name="connsiteX1273" fmla="*/ 426331 w 1897778"/>
              <a:gd name="connsiteY1273" fmla="*/ 1424230 h 1803398"/>
              <a:gd name="connsiteX1274" fmla="*/ 666062 w 1897778"/>
              <a:gd name="connsiteY1274" fmla="*/ 1584488 h 1803398"/>
              <a:gd name="connsiteX1275" fmla="*/ 948860 w 1897778"/>
              <a:gd name="connsiteY1275" fmla="*/ 1640638 h 1803398"/>
              <a:gd name="connsiteX1276" fmla="*/ 1231658 w 1897778"/>
              <a:gd name="connsiteY1276" fmla="*/ 1584488 h 1803398"/>
              <a:gd name="connsiteX1277" fmla="*/ 1471391 w 1897778"/>
              <a:gd name="connsiteY1277" fmla="*/ 1424230 h 1803398"/>
              <a:gd name="connsiteX1278" fmla="*/ 1631649 w 1897778"/>
              <a:gd name="connsiteY1278" fmla="*/ 1184497 h 1803398"/>
              <a:gd name="connsiteX1279" fmla="*/ 1687799 w 1897778"/>
              <a:gd name="connsiteY1279" fmla="*/ 901699 h 1803398"/>
              <a:gd name="connsiteX1280" fmla="*/ 1730296 w 1897778"/>
              <a:gd name="connsiteY1280" fmla="*/ 901699 h 1803398"/>
              <a:gd name="connsiteX1281" fmla="*/ 1670903 w 1897778"/>
              <a:gd name="connsiteY1281" fmla="*/ 1200768 h 1803398"/>
              <a:gd name="connsiteX1282" fmla="*/ 1501429 w 1897778"/>
              <a:gd name="connsiteY1282" fmla="*/ 1454268 h 1803398"/>
              <a:gd name="connsiteX1283" fmla="*/ 1247929 w 1897778"/>
              <a:gd name="connsiteY1283" fmla="*/ 1623742 h 1803398"/>
              <a:gd name="connsiteX1284" fmla="*/ 948860 w 1897778"/>
              <a:gd name="connsiteY1284" fmla="*/ 1683134 h 1803398"/>
              <a:gd name="connsiteX1285" fmla="*/ 649792 w 1897778"/>
              <a:gd name="connsiteY1285" fmla="*/ 1623742 h 1803398"/>
              <a:gd name="connsiteX1286" fmla="*/ 396293 w 1897778"/>
              <a:gd name="connsiteY1286" fmla="*/ 1454268 h 1803398"/>
              <a:gd name="connsiteX1287" fmla="*/ 226819 w 1897778"/>
              <a:gd name="connsiteY1287" fmla="*/ 1200768 h 1803398"/>
              <a:gd name="connsiteX1288" fmla="*/ 167426 w 1897778"/>
              <a:gd name="connsiteY1288" fmla="*/ 901699 h 1803398"/>
              <a:gd name="connsiteX1289" fmla="*/ 247868 w 1897778"/>
              <a:gd name="connsiteY1289" fmla="*/ 897147 h 1803398"/>
              <a:gd name="connsiteX1290" fmla="*/ 304075 w 1897778"/>
              <a:gd name="connsiteY1290" fmla="*/ 897545 h 1803398"/>
              <a:gd name="connsiteX1291" fmla="*/ 303961 w 1897778"/>
              <a:gd name="connsiteY1291" fmla="*/ 901698 h 1803398"/>
              <a:gd name="connsiteX1292" fmla="*/ 247754 w 1897778"/>
              <a:gd name="connsiteY1292" fmla="*/ 901698 h 1803398"/>
              <a:gd name="connsiteX1293" fmla="*/ 1649853 w 1897778"/>
              <a:gd name="connsiteY1293" fmla="*/ 895441 h 1803398"/>
              <a:gd name="connsiteX1294" fmla="*/ 1649967 w 1897778"/>
              <a:gd name="connsiteY1294" fmla="*/ 899992 h 1803398"/>
              <a:gd name="connsiteX1295" fmla="*/ 1593760 w 1897778"/>
              <a:gd name="connsiteY1295" fmla="*/ 900106 h 1803398"/>
              <a:gd name="connsiteX1296" fmla="*/ 1593646 w 1897778"/>
              <a:gd name="connsiteY1296" fmla="*/ 895953 h 1803398"/>
              <a:gd name="connsiteX1297" fmla="*/ 1496365 w 1897778"/>
              <a:gd name="connsiteY1297" fmla="*/ 877407 h 1803398"/>
              <a:gd name="connsiteX1298" fmla="*/ 1536927 w 1897778"/>
              <a:gd name="connsiteY1298" fmla="*/ 899765 h 1803398"/>
              <a:gd name="connsiteX1299" fmla="*/ 1536870 w 1897778"/>
              <a:gd name="connsiteY1299" fmla="*/ 899765 h 1803398"/>
              <a:gd name="connsiteX1300" fmla="*/ 1496934 w 1897778"/>
              <a:gd name="connsiteY1300" fmla="*/ 899878 h 1803398"/>
              <a:gd name="connsiteX1301" fmla="*/ 272386 w 1897778"/>
              <a:gd name="connsiteY1301" fmla="*/ 866029 h 1803398"/>
              <a:gd name="connsiteX1302" fmla="*/ 304871 w 1897778"/>
              <a:gd name="connsiteY1302" fmla="*/ 867736 h 1803398"/>
              <a:gd name="connsiteX1303" fmla="*/ 304757 w 1897778"/>
              <a:gd name="connsiteY1303" fmla="*/ 871889 h 1803398"/>
              <a:gd name="connsiteX1304" fmla="*/ 272272 w 1897778"/>
              <a:gd name="connsiteY1304" fmla="*/ 870410 h 1803398"/>
              <a:gd name="connsiteX1305" fmla="*/ 272386 w 1897778"/>
              <a:gd name="connsiteY1305" fmla="*/ 866029 h 1803398"/>
              <a:gd name="connsiteX1306" fmla="*/ 1625277 w 1897778"/>
              <a:gd name="connsiteY1306" fmla="*/ 864379 h 1803398"/>
              <a:gd name="connsiteX1307" fmla="*/ 1625505 w 1897778"/>
              <a:gd name="connsiteY1307" fmla="*/ 868703 h 1803398"/>
              <a:gd name="connsiteX1308" fmla="*/ 1593020 w 1897778"/>
              <a:gd name="connsiteY1308" fmla="*/ 870239 h 1803398"/>
              <a:gd name="connsiteX1309" fmla="*/ 1593020 w 1897778"/>
              <a:gd name="connsiteY1309" fmla="*/ 870295 h 1803398"/>
              <a:gd name="connsiteX1310" fmla="*/ 1592793 w 1897778"/>
              <a:gd name="connsiteY1310" fmla="*/ 866143 h 1803398"/>
              <a:gd name="connsiteX1311" fmla="*/ 739 w 1897778"/>
              <a:gd name="connsiteY1311" fmla="*/ 864265 h 1803398"/>
              <a:gd name="connsiteX1312" fmla="*/ 796 w 1897778"/>
              <a:gd name="connsiteY1312" fmla="*/ 864265 h 1803398"/>
              <a:gd name="connsiteX1313" fmla="*/ 795 w 1897778"/>
              <a:gd name="connsiteY1313" fmla="*/ 864267 h 1803398"/>
              <a:gd name="connsiteX1314" fmla="*/ 337524 w 1897778"/>
              <a:gd name="connsiteY1314" fmla="*/ 851920 h 1803398"/>
              <a:gd name="connsiteX1315" fmla="*/ 337524 w 1897778"/>
              <a:gd name="connsiteY1315" fmla="*/ 851977 h 1803398"/>
              <a:gd name="connsiteX1316" fmla="*/ 368756 w 1897778"/>
              <a:gd name="connsiteY1316" fmla="*/ 873993 h 1803398"/>
              <a:gd name="connsiteX1317" fmla="*/ 401014 w 1897778"/>
              <a:gd name="connsiteY1317" fmla="*/ 893961 h 1803398"/>
              <a:gd name="connsiteX1318" fmla="*/ 400843 w 1897778"/>
              <a:gd name="connsiteY1318" fmla="*/ 899935 h 1803398"/>
              <a:gd name="connsiteX1319" fmla="*/ 368131 w 1897778"/>
              <a:gd name="connsiteY1319" fmla="*/ 899821 h 1803398"/>
              <a:gd name="connsiteX1320" fmla="*/ 335931 w 1897778"/>
              <a:gd name="connsiteY1320" fmla="*/ 879113 h 1803398"/>
              <a:gd name="connsiteX1321" fmla="*/ 337524 w 1897778"/>
              <a:gd name="connsiteY1321" fmla="*/ 851920 h 1803398"/>
              <a:gd name="connsiteX1322" fmla="*/ 1493122 w 1897778"/>
              <a:gd name="connsiteY1322" fmla="*/ 837641 h 1803398"/>
              <a:gd name="connsiteX1323" fmla="*/ 1527483 w 1897778"/>
              <a:gd name="connsiteY1323" fmla="*/ 853229 h 1803398"/>
              <a:gd name="connsiteX1324" fmla="*/ 1561617 w 1897778"/>
              <a:gd name="connsiteY1324" fmla="*/ 871035 h 1803398"/>
              <a:gd name="connsiteX1325" fmla="*/ 1562300 w 1897778"/>
              <a:gd name="connsiteY1325" fmla="*/ 898285 h 1803398"/>
              <a:gd name="connsiteX1326" fmla="*/ 1495341 w 1897778"/>
              <a:gd name="connsiteY1326" fmla="*/ 861876 h 1803398"/>
              <a:gd name="connsiteX1327" fmla="*/ 1495341 w 1897778"/>
              <a:gd name="connsiteY1327" fmla="*/ 861819 h 1803398"/>
              <a:gd name="connsiteX1328" fmla="*/ 1493122 w 1897778"/>
              <a:gd name="connsiteY1328" fmla="*/ 837641 h 1803398"/>
              <a:gd name="connsiteX1329" fmla="*/ 274719 w 1897778"/>
              <a:gd name="connsiteY1329" fmla="*/ 834910 h 1803398"/>
              <a:gd name="connsiteX1330" fmla="*/ 307090 w 1897778"/>
              <a:gd name="connsiteY1330" fmla="*/ 838096 h 1803398"/>
              <a:gd name="connsiteX1331" fmla="*/ 306805 w 1897778"/>
              <a:gd name="connsiteY1331" fmla="*/ 842249 h 1803398"/>
              <a:gd name="connsiteX1332" fmla="*/ 274435 w 1897778"/>
              <a:gd name="connsiteY1332" fmla="*/ 839291 h 1803398"/>
              <a:gd name="connsiteX1333" fmla="*/ 1622944 w 1897778"/>
              <a:gd name="connsiteY1333" fmla="*/ 833260 h 1803398"/>
              <a:gd name="connsiteX1334" fmla="*/ 1623229 w 1897778"/>
              <a:gd name="connsiteY1334" fmla="*/ 837641 h 1803398"/>
              <a:gd name="connsiteX1335" fmla="*/ 1590859 w 1897778"/>
              <a:gd name="connsiteY1335" fmla="*/ 840656 h 1803398"/>
              <a:gd name="connsiteX1336" fmla="*/ 1590574 w 1897778"/>
              <a:gd name="connsiteY1336" fmla="*/ 836503 h 1803398"/>
              <a:gd name="connsiteX1337" fmla="*/ 342473 w 1897778"/>
              <a:gd name="connsiteY1337" fmla="*/ 807546 h 1803398"/>
              <a:gd name="connsiteX1338" fmla="*/ 372397 w 1897778"/>
              <a:gd name="connsiteY1338" fmla="*/ 831781 h 1803398"/>
              <a:gd name="connsiteX1339" fmla="*/ 387416 w 1897778"/>
              <a:gd name="connsiteY1339" fmla="*/ 843102 h 1803398"/>
              <a:gd name="connsiteX1340" fmla="*/ 403005 w 1897778"/>
              <a:gd name="connsiteY1340" fmla="*/ 853911 h 1803398"/>
              <a:gd name="connsiteX1341" fmla="*/ 403005 w 1897778"/>
              <a:gd name="connsiteY1341" fmla="*/ 853968 h 1803398"/>
              <a:gd name="connsiteX1342" fmla="*/ 401412 w 1897778"/>
              <a:gd name="connsiteY1342" fmla="*/ 878260 h 1803398"/>
              <a:gd name="connsiteX1343" fmla="*/ 369951 w 1897778"/>
              <a:gd name="connsiteY1343" fmla="*/ 857438 h 1803398"/>
              <a:gd name="connsiteX1344" fmla="*/ 339060 w 1897778"/>
              <a:gd name="connsiteY1344" fmla="*/ 834512 h 1803398"/>
              <a:gd name="connsiteX1345" fmla="*/ 278530 w 1897778"/>
              <a:gd name="connsiteY1345" fmla="*/ 803962 h 1803398"/>
              <a:gd name="connsiteX1346" fmla="*/ 310730 w 1897778"/>
              <a:gd name="connsiteY1346" fmla="*/ 808570 h 1803398"/>
              <a:gd name="connsiteX1347" fmla="*/ 310219 w 1897778"/>
              <a:gd name="connsiteY1347" fmla="*/ 812723 h 1803398"/>
              <a:gd name="connsiteX1348" fmla="*/ 278019 w 1897778"/>
              <a:gd name="connsiteY1348" fmla="*/ 808286 h 1803398"/>
              <a:gd name="connsiteX1349" fmla="*/ 102457 w 1897778"/>
              <a:gd name="connsiteY1349" fmla="*/ 803905 h 1803398"/>
              <a:gd name="connsiteX1350" fmla="*/ 129821 w 1897778"/>
              <a:gd name="connsiteY1350" fmla="*/ 807034 h 1803398"/>
              <a:gd name="connsiteX1351" fmla="*/ 126920 w 1897778"/>
              <a:gd name="connsiteY1351" fmla="*/ 837982 h 1803398"/>
              <a:gd name="connsiteX1352" fmla="*/ 124985 w 1897778"/>
              <a:gd name="connsiteY1352" fmla="*/ 869044 h 1803398"/>
              <a:gd name="connsiteX1353" fmla="*/ 124985 w 1897778"/>
              <a:gd name="connsiteY1353" fmla="*/ 870978 h 1803398"/>
              <a:gd name="connsiteX1354" fmla="*/ 124360 w 1897778"/>
              <a:gd name="connsiteY1354" fmla="*/ 897033 h 1803398"/>
              <a:gd name="connsiteX1355" fmla="*/ 0 w 1897778"/>
              <a:gd name="connsiteY1355" fmla="*/ 896351 h 1803398"/>
              <a:gd name="connsiteX1356" fmla="*/ 795 w 1897778"/>
              <a:gd name="connsiteY1356" fmla="*/ 864267 h 1803398"/>
              <a:gd name="connsiteX1357" fmla="*/ 97508 w 1897778"/>
              <a:gd name="connsiteY1357" fmla="*/ 868020 h 1803398"/>
              <a:gd name="connsiteX1358" fmla="*/ 99442 w 1897778"/>
              <a:gd name="connsiteY1358" fmla="*/ 835934 h 1803398"/>
              <a:gd name="connsiteX1359" fmla="*/ 102457 w 1897778"/>
              <a:gd name="connsiteY1359" fmla="*/ 803905 h 1803398"/>
              <a:gd name="connsiteX1360" fmla="*/ 1619020 w 1897778"/>
              <a:gd name="connsiteY1360" fmla="*/ 802312 h 1803398"/>
              <a:gd name="connsiteX1361" fmla="*/ 1619588 w 1897778"/>
              <a:gd name="connsiteY1361" fmla="*/ 806636 h 1803398"/>
              <a:gd name="connsiteX1362" fmla="*/ 1587332 w 1897778"/>
              <a:gd name="connsiteY1362" fmla="*/ 811130 h 1803398"/>
              <a:gd name="connsiteX1363" fmla="*/ 1586820 w 1897778"/>
              <a:gd name="connsiteY1363" fmla="*/ 807034 h 1803398"/>
              <a:gd name="connsiteX1364" fmla="*/ 1487092 w 1897778"/>
              <a:gd name="connsiteY1364" fmla="*/ 798216 h 1803398"/>
              <a:gd name="connsiteX1365" fmla="*/ 1522648 w 1897778"/>
              <a:gd name="connsiteY1365" fmla="*/ 811187 h 1803398"/>
              <a:gd name="connsiteX1366" fmla="*/ 1557635 w 1897778"/>
              <a:gd name="connsiteY1366" fmla="*/ 826490 h 1803398"/>
              <a:gd name="connsiteX1367" fmla="*/ 1559342 w 1897778"/>
              <a:gd name="connsiteY1367" fmla="*/ 839973 h 1803398"/>
              <a:gd name="connsiteX1368" fmla="*/ 1560309 w 1897778"/>
              <a:gd name="connsiteY1368" fmla="*/ 853513 h 1803398"/>
              <a:gd name="connsiteX1369" fmla="*/ 1491131 w 1897778"/>
              <a:gd name="connsiteY1369" fmla="*/ 822110 h 1803398"/>
              <a:gd name="connsiteX1370" fmla="*/ 1491188 w 1897778"/>
              <a:gd name="connsiteY1370" fmla="*/ 822110 h 1803398"/>
              <a:gd name="connsiteX1371" fmla="*/ 1487092 w 1897778"/>
              <a:gd name="connsiteY1371" fmla="*/ 798216 h 1803398"/>
              <a:gd name="connsiteX1372" fmla="*/ 415578 w 1897778"/>
              <a:gd name="connsiteY1372" fmla="*/ 775346 h 1803398"/>
              <a:gd name="connsiteX1373" fmla="*/ 415578 w 1897778"/>
              <a:gd name="connsiteY1373" fmla="*/ 775403 h 1803398"/>
              <a:gd name="connsiteX1374" fmla="*/ 415568 w 1897778"/>
              <a:gd name="connsiteY1374" fmla="*/ 775393 h 1803398"/>
              <a:gd name="connsiteX1375" fmla="*/ 260495 w 1897778"/>
              <a:gd name="connsiteY1375" fmla="*/ 768748 h 1803398"/>
              <a:gd name="connsiteX1376" fmla="*/ 315678 w 1897778"/>
              <a:gd name="connsiteY1376" fmla="*/ 779329 h 1803398"/>
              <a:gd name="connsiteX1377" fmla="*/ 314997 w 1897778"/>
              <a:gd name="connsiteY1377" fmla="*/ 783369 h 1803398"/>
              <a:gd name="connsiteX1378" fmla="*/ 259699 w 1897778"/>
              <a:gd name="connsiteY1378" fmla="*/ 773128 h 1803398"/>
              <a:gd name="connsiteX1379" fmla="*/ 1636996 w 1897778"/>
              <a:gd name="connsiteY1379" fmla="*/ 767041 h 1803398"/>
              <a:gd name="connsiteX1380" fmla="*/ 1637736 w 1897778"/>
              <a:gd name="connsiteY1380" fmla="*/ 771478 h 1803398"/>
              <a:gd name="connsiteX1381" fmla="*/ 1582496 w 1897778"/>
              <a:gd name="connsiteY1381" fmla="*/ 781832 h 1803398"/>
              <a:gd name="connsiteX1382" fmla="*/ 1581813 w 1897778"/>
              <a:gd name="connsiteY1382" fmla="*/ 777793 h 1803398"/>
              <a:gd name="connsiteX1383" fmla="*/ 351064 w 1897778"/>
              <a:gd name="connsiteY1383" fmla="*/ 763912 h 1803398"/>
              <a:gd name="connsiteX1384" fmla="*/ 407727 w 1897778"/>
              <a:gd name="connsiteY1384" fmla="*/ 814430 h 1803398"/>
              <a:gd name="connsiteX1385" fmla="*/ 407783 w 1897778"/>
              <a:gd name="connsiteY1385" fmla="*/ 814373 h 1803398"/>
              <a:gd name="connsiteX1386" fmla="*/ 404542 w 1897778"/>
              <a:gd name="connsiteY1386" fmla="*/ 838437 h 1803398"/>
              <a:gd name="connsiteX1387" fmla="*/ 374446 w 1897778"/>
              <a:gd name="connsiteY1387" fmla="*/ 815454 h 1803398"/>
              <a:gd name="connsiteX1388" fmla="*/ 345603 w 1897778"/>
              <a:gd name="connsiteY1388" fmla="*/ 790479 h 1803398"/>
              <a:gd name="connsiteX1389" fmla="*/ 347992 w 1897778"/>
              <a:gd name="connsiteY1389" fmla="*/ 777110 h 1803398"/>
              <a:gd name="connsiteX1390" fmla="*/ 1478274 w 1897778"/>
              <a:gd name="connsiteY1390" fmla="*/ 759475 h 1803398"/>
              <a:gd name="connsiteX1391" fmla="*/ 1514456 w 1897778"/>
              <a:gd name="connsiteY1391" fmla="*/ 769829 h 1803398"/>
              <a:gd name="connsiteX1392" fmla="*/ 1550694 w 1897778"/>
              <a:gd name="connsiteY1392" fmla="*/ 782458 h 1803398"/>
              <a:gd name="connsiteX1393" fmla="*/ 1555416 w 1897778"/>
              <a:gd name="connsiteY1393" fmla="*/ 809197 h 1803398"/>
              <a:gd name="connsiteX1394" fmla="*/ 1519690 w 1897778"/>
              <a:gd name="connsiteY1394" fmla="*/ 794974 h 1803398"/>
              <a:gd name="connsiteX1395" fmla="*/ 1501997 w 1897778"/>
              <a:gd name="connsiteY1395" fmla="*/ 788659 h 1803398"/>
              <a:gd name="connsiteX1396" fmla="*/ 1483906 w 1897778"/>
              <a:gd name="connsiteY1396" fmla="*/ 783027 h 1803398"/>
              <a:gd name="connsiteX1397" fmla="*/ 1483963 w 1897778"/>
              <a:gd name="connsiteY1397" fmla="*/ 782970 h 1803398"/>
              <a:gd name="connsiteX1398" fmla="*/ 1478274 w 1897778"/>
              <a:gd name="connsiteY1398" fmla="*/ 759475 h 1803398"/>
              <a:gd name="connsiteX1399" fmla="*/ 1821603 w 1897778"/>
              <a:gd name="connsiteY1399" fmla="*/ 749121 h 1803398"/>
              <a:gd name="connsiteX1400" fmla="*/ 1834801 w 1897778"/>
              <a:gd name="connsiteY1400" fmla="*/ 896351 h 1803398"/>
              <a:gd name="connsiteX1401" fmla="*/ 1834744 w 1897778"/>
              <a:gd name="connsiteY1401" fmla="*/ 896351 h 1803398"/>
              <a:gd name="connsiteX1402" fmla="*/ 1751970 w 1897778"/>
              <a:gd name="connsiteY1402" fmla="*/ 897489 h 1803398"/>
              <a:gd name="connsiteX1403" fmla="*/ 1749353 w 1897778"/>
              <a:gd name="connsiteY1403" fmla="*/ 837983 h 1803398"/>
              <a:gd name="connsiteX1404" fmla="*/ 1768468 w 1897778"/>
              <a:gd name="connsiteY1404" fmla="*/ 817104 h 1803398"/>
              <a:gd name="connsiteX1405" fmla="*/ 1786616 w 1897778"/>
              <a:gd name="connsiteY1405" fmla="*/ 795372 h 1803398"/>
              <a:gd name="connsiteX1406" fmla="*/ 1804593 w 1897778"/>
              <a:gd name="connsiteY1406" fmla="*/ 772673 h 1803398"/>
              <a:gd name="connsiteX1407" fmla="*/ 1821603 w 1897778"/>
              <a:gd name="connsiteY1407" fmla="*/ 749121 h 1803398"/>
              <a:gd name="connsiteX1408" fmla="*/ 290364 w 1897778"/>
              <a:gd name="connsiteY1408" fmla="*/ 742692 h 1803398"/>
              <a:gd name="connsiteX1409" fmla="*/ 321995 w 1897778"/>
              <a:gd name="connsiteY1409" fmla="*/ 750315 h 1803398"/>
              <a:gd name="connsiteX1410" fmla="*/ 321083 w 1897778"/>
              <a:gd name="connsiteY1410" fmla="*/ 754354 h 1803398"/>
              <a:gd name="connsiteX1411" fmla="*/ 289396 w 1897778"/>
              <a:gd name="connsiteY1411" fmla="*/ 746959 h 1803398"/>
              <a:gd name="connsiteX1412" fmla="*/ 1607016 w 1897778"/>
              <a:gd name="connsiteY1412" fmla="*/ 741099 h 1803398"/>
              <a:gd name="connsiteX1413" fmla="*/ 1607983 w 1897778"/>
              <a:gd name="connsiteY1413" fmla="*/ 745366 h 1803398"/>
              <a:gd name="connsiteX1414" fmla="*/ 1576352 w 1897778"/>
              <a:gd name="connsiteY1414" fmla="*/ 752818 h 1803398"/>
              <a:gd name="connsiteX1415" fmla="*/ 1575442 w 1897778"/>
              <a:gd name="connsiteY1415" fmla="*/ 748779 h 1803398"/>
              <a:gd name="connsiteX1416" fmla="*/ 16041 w 1897778"/>
              <a:gd name="connsiteY1416" fmla="*/ 728527 h 1803398"/>
              <a:gd name="connsiteX1417" fmla="*/ 43121 w 1897778"/>
              <a:gd name="connsiteY1417" fmla="*/ 733533 h 1803398"/>
              <a:gd name="connsiteX1418" fmla="*/ 39707 w 1897778"/>
              <a:gd name="connsiteY1418" fmla="*/ 752648 h 1803398"/>
              <a:gd name="connsiteX1419" fmla="*/ 108032 w 1897778"/>
              <a:gd name="connsiteY1419" fmla="*/ 763799 h 1803398"/>
              <a:gd name="connsiteX1420" fmla="*/ 111160 w 1897778"/>
              <a:gd name="connsiteY1420" fmla="*/ 746106 h 1803398"/>
              <a:gd name="connsiteX1421" fmla="*/ 138240 w 1897778"/>
              <a:gd name="connsiteY1421" fmla="*/ 751112 h 1803398"/>
              <a:gd name="connsiteX1422" fmla="*/ 132494 w 1897778"/>
              <a:gd name="connsiteY1422" fmla="*/ 786384 h 1803398"/>
              <a:gd name="connsiteX1423" fmla="*/ 118442 w 1897778"/>
              <a:gd name="connsiteY1423" fmla="*/ 794291 h 1803398"/>
              <a:gd name="connsiteX1424" fmla="*/ 20365 w 1897778"/>
              <a:gd name="connsiteY1424" fmla="*/ 781719 h 1803398"/>
              <a:gd name="connsiteX1425" fmla="*/ 20422 w 1897778"/>
              <a:gd name="connsiteY1425" fmla="*/ 781719 h 1803398"/>
              <a:gd name="connsiteX1426" fmla="*/ 9385 w 1897778"/>
              <a:gd name="connsiteY1426" fmla="*/ 769089 h 1803398"/>
              <a:gd name="connsiteX1427" fmla="*/ 16041 w 1897778"/>
              <a:gd name="connsiteY1427" fmla="*/ 728527 h 1803398"/>
              <a:gd name="connsiteX1428" fmla="*/ 1466555 w 1897778"/>
              <a:gd name="connsiteY1428" fmla="*/ 721529 h 1803398"/>
              <a:gd name="connsiteX1429" fmla="*/ 1503704 w 1897778"/>
              <a:gd name="connsiteY1429" fmla="*/ 729095 h 1803398"/>
              <a:gd name="connsiteX1430" fmla="*/ 1540511 w 1897778"/>
              <a:gd name="connsiteY1430" fmla="*/ 739108 h 1803398"/>
              <a:gd name="connsiteX1431" fmla="*/ 1547054 w 1897778"/>
              <a:gd name="connsiteY1431" fmla="*/ 765391 h 1803398"/>
              <a:gd name="connsiteX1432" fmla="*/ 1510701 w 1897778"/>
              <a:gd name="connsiteY1432" fmla="*/ 753785 h 1803398"/>
              <a:gd name="connsiteX1433" fmla="*/ 1474064 w 1897778"/>
              <a:gd name="connsiteY1433" fmla="*/ 744512 h 1803398"/>
              <a:gd name="connsiteX1434" fmla="*/ 1474008 w 1897778"/>
              <a:gd name="connsiteY1434" fmla="*/ 744512 h 1803398"/>
              <a:gd name="connsiteX1435" fmla="*/ 1466555 w 1897778"/>
              <a:gd name="connsiteY1435" fmla="*/ 721529 h 1803398"/>
              <a:gd name="connsiteX1436" fmla="*/ 362442 w 1897778"/>
              <a:gd name="connsiteY1436" fmla="*/ 720846 h 1803398"/>
              <a:gd name="connsiteX1437" fmla="*/ 415568 w 1897778"/>
              <a:gd name="connsiteY1437" fmla="*/ 775393 h 1803398"/>
              <a:gd name="connsiteX1438" fmla="*/ 410514 w 1897778"/>
              <a:gd name="connsiteY1438" fmla="*/ 799012 h 1803398"/>
              <a:gd name="connsiteX1439" fmla="*/ 396121 w 1897778"/>
              <a:gd name="connsiteY1439" fmla="*/ 786724 h 1803398"/>
              <a:gd name="connsiteX1440" fmla="*/ 382297 w 1897778"/>
              <a:gd name="connsiteY1440" fmla="*/ 773981 h 1803398"/>
              <a:gd name="connsiteX1441" fmla="*/ 355046 w 1897778"/>
              <a:gd name="connsiteY1441" fmla="*/ 746901 h 1803398"/>
              <a:gd name="connsiteX1442" fmla="*/ 17577 w 1897778"/>
              <a:gd name="connsiteY1442" fmla="*/ 719368 h 1803398"/>
              <a:gd name="connsiteX1443" fmla="*/ 17601 w 1897778"/>
              <a:gd name="connsiteY1443" fmla="*/ 719373 h 1803398"/>
              <a:gd name="connsiteX1444" fmla="*/ 17577 w 1897778"/>
              <a:gd name="connsiteY1444" fmla="*/ 719481 h 1803398"/>
              <a:gd name="connsiteX1445" fmla="*/ 298386 w 1897778"/>
              <a:gd name="connsiteY1445" fmla="*/ 712598 h 1803398"/>
              <a:gd name="connsiteX1446" fmla="*/ 329617 w 1897778"/>
              <a:gd name="connsiteY1446" fmla="*/ 721643 h 1803398"/>
              <a:gd name="connsiteX1447" fmla="*/ 328479 w 1897778"/>
              <a:gd name="connsiteY1447" fmla="*/ 725626 h 1803398"/>
              <a:gd name="connsiteX1448" fmla="*/ 297191 w 1897778"/>
              <a:gd name="connsiteY1448" fmla="*/ 716751 h 1803398"/>
              <a:gd name="connsiteX1449" fmla="*/ 1598937 w 1897778"/>
              <a:gd name="connsiteY1449" fmla="*/ 711005 h 1803398"/>
              <a:gd name="connsiteX1450" fmla="*/ 1600132 w 1897778"/>
              <a:gd name="connsiteY1450" fmla="*/ 715158 h 1803398"/>
              <a:gd name="connsiteX1451" fmla="*/ 1568843 w 1897778"/>
              <a:gd name="connsiteY1451" fmla="*/ 724090 h 1803398"/>
              <a:gd name="connsiteX1452" fmla="*/ 1567705 w 1897778"/>
              <a:gd name="connsiteY1452" fmla="*/ 720164 h 1803398"/>
              <a:gd name="connsiteX1453" fmla="*/ 1452219 w 1897778"/>
              <a:gd name="connsiteY1453" fmla="*/ 684437 h 1803398"/>
              <a:gd name="connsiteX1454" fmla="*/ 1489538 w 1897778"/>
              <a:gd name="connsiteY1454" fmla="*/ 689386 h 1803398"/>
              <a:gd name="connsiteX1455" fmla="*/ 1527200 w 1897778"/>
              <a:gd name="connsiteY1455" fmla="*/ 696555 h 1803398"/>
              <a:gd name="connsiteX1456" fmla="*/ 1535733 w 1897778"/>
              <a:gd name="connsiteY1456" fmla="*/ 722269 h 1803398"/>
              <a:gd name="connsiteX1457" fmla="*/ 1498356 w 1897778"/>
              <a:gd name="connsiteY1457" fmla="*/ 713451 h 1803398"/>
              <a:gd name="connsiteX1458" fmla="*/ 1461264 w 1897778"/>
              <a:gd name="connsiteY1458" fmla="*/ 706852 h 1803398"/>
              <a:gd name="connsiteX1459" fmla="*/ 1452219 w 1897778"/>
              <a:gd name="connsiteY1459" fmla="*/ 684437 h 1803398"/>
              <a:gd name="connsiteX1460" fmla="*/ 307772 w 1897778"/>
              <a:gd name="connsiteY1460" fmla="*/ 682844 h 1803398"/>
              <a:gd name="connsiteX1461" fmla="*/ 338549 w 1897778"/>
              <a:gd name="connsiteY1461" fmla="*/ 693369 h 1803398"/>
              <a:gd name="connsiteX1462" fmla="*/ 337240 w 1897778"/>
              <a:gd name="connsiteY1462" fmla="*/ 697294 h 1803398"/>
              <a:gd name="connsiteX1463" fmla="*/ 306349 w 1897778"/>
              <a:gd name="connsiteY1463" fmla="*/ 686940 h 1803398"/>
              <a:gd name="connsiteX1464" fmla="*/ 1589493 w 1897778"/>
              <a:gd name="connsiteY1464" fmla="*/ 681308 h 1803398"/>
              <a:gd name="connsiteX1465" fmla="*/ 1590859 w 1897778"/>
              <a:gd name="connsiteY1465" fmla="*/ 685404 h 1803398"/>
              <a:gd name="connsiteX1466" fmla="*/ 1560025 w 1897778"/>
              <a:gd name="connsiteY1466" fmla="*/ 695815 h 1803398"/>
              <a:gd name="connsiteX1467" fmla="*/ 1558716 w 1897778"/>
              <a:gd name="connsiteY1467" fmla="*/ 691889 h 1803398"/>
              <a:gd name="connsiteX1468" fmla="*/ 377290 w 1897778"/>
              <a:gd name="connsiteY1468" fmla="*/ 678805 h 1803398"/>
              <a:gd name="connsiteX1469" fmla="*/ 425932 w 1897778"/>
              <a:gd name="connsiteY1469" fmla="*/ 737003 h 1803398"/>
              <a:gd name="connsiteX1470" fmla="*/ 419274 w 1897778"/>
              <a:gd name="connsiteY1470" fmla="*/ 760271 h 1803398"/>
              <a:gd name="connsiteX1471" fmla="*/ 368017 w 1897778"/>
              <a:gd name="connsiteY1471" fmla="*/ 704292 h 1803398"/>
              <a:gd name="connsiteX1472" fmla="*/ 372341 w 1897778"/>
              <a:gd name="connsiteY1472" fmla="*/ 691434 h 1803398"/>
              <a:gd name="connsiteX1473" fmla="*/ 41016 w 1897778"/>
              <a:gd name="connsiteY1473" fmla="*/ 671296 h 1803398"/>
              <a:gd name="connsiteX1474" fmla="*/ 137216 w 1897778"/>
              <a:gd name="connsiteY1474" fmla="*/ 695645 h 1803398"/>
              <a:gd name="connsiteX1475" fmla="*/ 147399 w 1897778"/>
              <a:gd name="connsiteY1475" fmla="*/ 708160 h 1803398"/>
              <a:gd name="connsiteX1476" fmla="*/ 139719 w 1897778"/>
              <a:gd name="connsiteY1476" fmla="*/ 743204 h 1803398"/>
              <a:gd name="connsiteX1477" fmla="*/ 112639 w 1897778"/>
              <a:gd name="connsiteY1477" fmla="*/ 737914 h 1803398"/>
              <a:gd name="connsiteX1478" fmla="*/ 116906 w 1897778"/>
              <a:gd name="connsiteY1478" fmla="*/ 717718 h 1803398"/>
              <a:gd name="connsiteX1479" fmla="*/ 49264 w 1897778"/>
              <a:gd name="connsiteY1479" fmla="*/ 702813 h 1803398"/>
              <a:gd name="connsiteX1480" fmla="*/ 44656 w 1897778"/>
              <a:gd name="connsiteY1480" fmla="*/ 724658 h 1803398"/>
              <a:gd name="connsiteX1481" fmla="*/ 17601 w 1897778"/>
              <a:gd name="connsiteY1481" fmla="*/ 719373 h 1803398"/>
              <a:gd name="connsiteX1482" fmla="*/ 26452 w 1897778"/>
              <a:gd name="connsiteY1482" fmla="*/ 679090 h 1803398"/>
              <a:gd name="connsiteX1483" fmla="*/ 1434981 w 1897778"/>
              <a:gd name="connsiteY1483" fmla="*/ 648540 h 1803398"/>
              <a:gd name="connsiteX1484" fmla="*/ 1472813 w 1897778"/>
              <a:gd name="connsiteY1484" fmla="*/ 650645 h 1803398"/>
              <a:gd name="connsiteX1485" fmla="*/ 1510701 w 1897778"/>
              <a:gd name="connsiteY1485" fmla="*/ 655139 h 1803398"/>
              <a:gd name="connsiteX1486" fmla="*/ 1520998 w 1897778"/>
              <a:gd name="connsiteY1486" fmla="*/ 680228 h 1803398"/>
              <a:gd name="connsiteX1487" fmla="*/ 1483337 w 1897778"/>
              <a:gd name="connsiteY1487" fmla="*/ 674027 h 1803398"/>
              <a:gd name="connsiteX1488" fmla="*/ 1445676 w 1897778"/>
              <a:gd name="connsiteY1488" fmla="*/ 670215 h 1803398"/>
              <a:gd name="connsiteX1489" fmla="*/ 1445733 w 1897778"/>
              <a:gd name="connsiteY1489" fmla="*/ 670215 h 1803398"/>
              <a:gd name="connsiteX1490" fmla="*/ 1434981 w 1897778"/>
              <a:gd name="connsiteY1490" fmla="*/ 648540 h 1803398"/>
              <a:gd name="connsiteX1491" fmla="*/ 296507 w 1897778"/>
              <a:gd name="connsiteY1491" fmla="*/ 644899 h 1803398"/>
              <a:gd name="connsiteX1492" fmla="*/ 348788 w 1897778"/>
              <a:gd name="connsiteY1492" fmla="*/ 665493 h 1803398"/>
              <a:gd name="connsiteX1493" fmla="*/ 347252 w 1897778"/>
              <a:gd name="connsiteY1493" fmla="*/ 669362 h 1803398"/>
              <a:gd name="connsiteX1494" fmla="*/ 294800 w 1897778"/>
              <a:gd name="connsiteY1494" fmla="*/ 649109 h 1803398"/>
              <a:gd name="connsiteX1495" fmla="*/ 1600644 w 1897778"/>
              <a:gd name="connsiteY1495" fmla="*/ 643306 h 1803398"/>
              <a:gd name="connsiteX1496" fmla="*/ 1602293 w 1897778"/>
              <a:gd name="connsiteY1496" fmla="*/ 647516 h 1803398"/>
              <a:gd name="connsiteX1497" fmla="*/ 1549955 w 1897778"/>
              <a:gd name="connsiteY1497" fmla="*/ 667882 h 1803398"/>
              <a:gd name="connsiteX1498" fmla="*/ 1548419 w 1897778"/>
              <a:gd name="connsiteY1498" fmla="*/ 664071 h 1803398"/>
              <a:gd name="connsiteX1499" fmla="*/ 394927 w 1897778"/>
              <a:gd name="connsiteY1499" fmla="*/ 637845 h 1803398"/>
              <a:gd name="connsiteX1500" fmla="*/ 439471 w 1897778"/>
              <a:gd name="connsiteY1500" fmla="*/ 699570 h 1803398"/>
              <a:gd name="connsiteX1501" fmla="*/ 439415 w 1897778"/>
              <a:gd name="connsiteY1501" fmla="*/ 699570 h 1803398"/>
              <a:gd name="connsiteX1502" fmla="*/ 430995 w 1897778"/>
              <a:gd name="connsiteY1502" fmla="*/ 722212 h 1803398"/>
              <a:gd name="connsiteX1503" fmla="*/ 418536 w 1897778"/>
              <a:gd name="connsiteY1503" fmla="*/ 707933 h 1803398"/>
              <a:gd name="connsiteX1504" fmla="*/ 406760 w 1897778"/>
              <a:gd name="connsiteY1504" fmla="*/ 693312 h 1803398"/>
              <a:gd name="connsiteX1505" fmla="*/ 383719 w 1897778"/>
              <a:gd name="connsiteY1505" fmla="*/ 662535 h 1803398"/>
              <a:gd name="connsiteX1506" fmla="*/ 330584 w 1897778"/>
              <a:gd name="connsiteY1506" fmla="*/ 624874 h 1803398"/>
              <a:gd name="connsiteX1507" fmla="*/ 360280 w 1897778"/>
              <a:gd name="connsiteY1507" fmla="*/ 638186 h 1803398"/>
              <a:gd name="connsiteX1508" fmla="*/ 358573 w 1897778"/>
              <a:gd name="connsiteY1508" fmla="*/ 641941 h 1803398"/>
              <a:gd name="connsiteX1509" fmla="*/ 328820 w 1897778"/>
              <a:gd name="connsiteY1509" fmla="*/ 628799 h 1803398"/>
              <a:gd name="connsiteX1510" fmla="*/ 1566510 w 1897778"/>
              <a:gd name="connsiteY1510" fmla="*/ 623338 h 1803398"/>
              <a:gd name="connsiteX1511" fmla="*/ 1568274 w 1897778"/>
              <a:gd name="connsiteY1511" fmla="*/ 627320 h 1803398"/>
              <a:gd name="connsiteX1512" fmla="*/ 1538521 w 1897778"/>
              <a:gd name="connsiteY1512" fmla="*/ 640519 h 1803398"/>
              <a:gd name="connsiteX1513" fmla="*/ 1536814 w 1897778"/>
              <a:gd name="connsiteY1513" fmla="*/ 636707 h 1803398"/>
              <a:gd name="connsiteX1514" fmla="*/ 1452958 w 1897778"/>
              <a:gd name="connsiteY1514" fmla="*/ 613383 h 1803398"/>
              <a:gd name="connsiteX1515" fmla="*/ 1491302 w 1897778"/>
              <a:gd name="connsiteY1515" fmla="*/ 615032 h 1803398"/>
              <a:gd name="connsiteX1516" fmla="*/ 1503533 w 1897778"/>
              <a:gd name="connsiteY1516" fmla="*/ 639267 h 1803398"/>
              <a:gd name="connsiteX1517" fmla="*/ 1465246 w 1897778"/>
              <a:gd name="connsiteY1517" fmla="*/ 635968 h 1803398"/>
              <a:gd name="connsiteX1518" fmla="*/ 1427585 w 1897778"/>
              <a:gd name="connsiteY1518" fmla="*/ 634830 h 1803398"/>
              <a:gd name="connsiteX1519" fmla="*/ 1415297 w 1897778"/>
              <a:gd name="connsiteY1519" fmla="*/ 613895 h 1803398"/>
              <a:gd name="connsiteX1520" fmla="*/ 1452958 w 1897778"/>
              <a:gd name="connsiteY1520" fmla="*/ 613383 h 1803398"/>
              <a:gd name="connsiteX1521" fmla="*/ 415692 w 1897778"/>
              <a:gd name="connsiteY1521" fmla="*/ 598420 h 1803398"/>
              <a:gd name="connsiteX1522" fmla="*/ 455287 w 1897778"/>
              <a:gd name="connsiteY1522" fmla="*/ 663103 h 1803398"/>
              <a:gd name="connsiteX1523" fmla="*/ 445273 w 1897778"/>
              <a:gd name="connsiteY1523" fmla="*/ 685177 h 1803398"/>
              <a:gd name="connsiteX1524" fmla="*/ 402778 w 1897778"/>
              <a:gd name="connsiteY1524" fmla="*/ 622314 h 1803398"/>
              <a:gd name="connsiteX1525" fmla="*/ 408922 w 1897778"/>
              <a:gd name="connsiteY1525" fmla="*/ 610196 h 1803398"/>
              <a:gd name="connsiteX1526" fmla="*/ 344010 w 1897778"/>
              <a:gd name="connsiteY1526" fmla="*/ 596713 h 1803398"/>
              <a:gd name="connsiteX1527" fmla="*/ 373024 w 1897778"/>
              <a:gd name="connsiteY1527" fmla="*/ 611391 h 1803398"/>
              <a:gd name="connsiteX1528" fmla="*/ 371147 w 1897778"/>
              <a:gd name="connsiteY1528" fmla="*/ 615031 h 1803398"/>
              <a:gd name="connsiteX1529" fmla="*/ 342019 w 1897778"/>
              <a:gd name="connsiteY1529" fmla="*/ 600581 h 1803398"/>
              <a:gd name="connsiteX1530" fmla="*/ 1553028 w 1897778"/>
              <a:gd name="connsiteY1530" fmla="*/ 595234 h 1803398"/>
              <a:gd name="connsiteX1531" fmla="*/ 1555019 w 1897778"/>
              <a:gd name="connsiteY1531" fmla="*/ 599102 h 1803398"/>
              <a:gd name="connsiteX1532" fmla="*/ 1525891 w 1897778"/>
              <a:gd name="connsiteY1532" fmla="*/ 613666 h 1803398"/>
              <a:gd name="connsiteX1533" fmla="*/ 1524014 w 1897778"/>
              <a:gd name="connsiteY1533" fmla="*/ 609968 h 1803398"/>
              <a:gd name="connsiteX1534" fmla="*/ 56092 w 1897778"/>
              <a:gd name="connsiteY1534" fmla="*/ 579191 h 1803398"/>
              <a:gd name="connsiteX1535" fmla="*/ 187848 w 1897778"/>
              <a:gd name="connsiteY1535" fmla="*/ 583515 h 1803398"/>
              <a:gd name="connsiteX1536" fmla="*/ 178177 w 1897778"/>
              <a:gd name="connsiteY1536" fmla="*/ 608091 h 1803398"/>
              <a:gd name="connsiteX1537" fmla="*/ 143133 w 1897778"/>
              <a:gd name="connsiteY1537" fmla="*/ 606896 h 1803398"/>
              <a:gd name="connsiteX1538" fmla="*/ 133633 w 1897778"/>
              <a:gd name="connsiteY1538" fmla="*/ 634943 h 1803398"/>
              <a:gd name="connsiteX1539" fmla="*/ 110535 w 1897778"/>
              <a:gd name="connsiteY1539" fmla="*/ 617193 h 1803398"/>
              <a:gd name="connsiteX1540" fmla="*/ 114176 w 1897778"/>
              <a:gd name="connsiteY1540" fmla="*/ 606555 h 1803398"/>
              <a:gd name="connsiteX1541" fmla="*/ 81806 w 1897778"/>
              <a:gd name="connsiteY1541" fmla="*/ 607124 h 1803398"/>
              <a:gd name="connsiteX1542" fmla="*/ 158835 w 1897778"/>
              <a:gd name="connsiteY1542" fmla="*/ 665208 h 1803398"/>
              <a:gd name="connsiteX1543" fmla="*/ 151553 w 1897778"/>
              <a:gd name="connsiteY1543" fmla="*/ 690922 h 1803398"/>
              <a:gd name="connsiteX1544" fmla="*/ 67754 w 1897778"/>
              <a:gd name="connsiteY1544" fmla="*/ 631757 h 1803398"/>
              <a:gd name="connsiteX1545" fmla="*/ 67641 w 1897778"/>
              <a:gd name="connsiteY1545" fmla="*/ 632098 h 1803398"/>
              <a:gd name="connsiteX1546" fmla="*/ 44373 w 1897778"/>
              <a:gd name="connsiteY1546" fmla="*/ 614121 h 1803398"/>
              <a:gd name="connsiteX1547" fmla="*/ 44259 w 1897778"/>
              <a:gd name="connsiteY1547" fmla="*/ 614121 h 1803398"/>
              <a:gd name="connsiteX1548" fmla="*/ 1469002 w 1897778"/>
              <a:gd name="connsiteY1548" fmla="*/ 576404 h 1803398"/>
              <a:gd name="connsiteX1549" fmla="*/ 1482883 w 1897778"/>
              <a:gd name="connsiteY1549" fmla="*/ 599729 h 1803398"/>
              <a:gd name="connsiteX1550" fmla="*/ 1444710 w 1897778"/>
              <a:gd name="connsiteY1550" fmla="*/ 599046 h 1803398"/>
              <a:gd name="connsiteX1551" fmla="*/ 1406878 w 1897778"/>
              <a:gd name="connsiteY1551" fmla="*/ 600696 h 1803398"/>
              <a:gd name="connsiteX1552" fmla="*/ 1406878 w 1897778"/>
              <a:gd name="connsiteY1552" fmla="*/ 600753 h 1803398"/>
              <a:gd name="connsiteX1553" fmla="*/ 1393054 w 1897778"/>
              <a:gd name="connsiteY1553" fmla="*/ 580784 h 1803398"/>
              <a:gd name="connsiteX1554" fmla="*/ 1430829 w 1897778"/>
              <a:gd name="connsiteY1554" fmla="*/ 577428 h 1803398"/>
              <a:gd name="connsiteX1555" fmla="*/ 1469002 w 1897778"/>
              <a:gd name="connsiteY1555" fmla="*/ 576404 h 1803398"/>
              <a:gd name="connsiteX1556" fmla="*/ 358687 w 1897778"/>
              <a:gd name="connsiteY1556" fmla="*/ 569179 h 1803398"/>
              <a:gd name="connsiteX1557" fmla="*/ 387018 w 1897778"/>
              <a:gd name="connsiteY1557" fmla="*/ 585165 h 1803398"/>
              <a:gd name="connsiteX1558" fmla="*/ 384971 w 1897778"/>
              <a:gd name="connsiteY1558" fmla="*/ 588749 h 1803398"/>
              <a:gd name="connsiteX1559" fmla="*/ 356525 w 1897778"/>
              <a:gd name="connsiteY1559" fmla="*/ 572934 h 1803398"/>
              <a:gd name="connsiteX1560" fmla="*/ 1538236 w 1897778"/>
              <a:gd name="connsiteY1560" fmla="*/ 567757 h 1803398"/>
              <a:gd name="connsiteX1561" fmla="*/ 1540398 w 1897778"/>
              <a:gd name="connsiteY1561" fmla="*/ 571512 h 1803398"/>
              <a:gd name="connsiteX1562" fmla="*/ 1512010 w 1897778"/>
              <a:gd name="connsiteY1562" fmla="*/ 587384 h 1803398"/>
              <a:gd name="connsiteX1563" fmla="*/ 1509962 w 1897778"/>
              <a:gd name="connsiteY1563" fmla="*/ 583800 h 1803398"/>
              <a:gd name="connsiteX1564" fmla="*/ 439073 w 1897778"/>
              <a:gd name="connsiteY1564" fmla="*/ 560304 h 1803398"/>
              <a:gd name="connsiteX1565" fmla="*/ 474173 w 1897778"/>
              <a:gd name="connsiteY1565" fmla="*/ 627946 h 1803398"/>
              <a:gd name="connsiteX1566" fmla="*/ 474116 w 1897778"/>
              <a:gd name="connsiteY1566" fmla="*/ 628003 h 1803398"/>
              <a:gd name="connsiteX1567" fmla="*/ 462454 w 1897778"/>
              <a:gd name="connsiteY1567" fmla="*/ 649222 h 1803398"/>
              <a:gd name="connsiteX1568" fmla="*/ 452214 w 1897778"/>
              <a:gd name="connsiteY1568" fmla="*/ 633236 h 1803398"/>
              <a:gd name="connsiteX1569" fmla="*/ 442658 w 1897778"/>
              <a:gd name="connsiteY1569" fmla="*/ 617023 h 1803398"/>
              <a:gd name="connsiteX1570" fmla="*/ 424396 w 1897778"/>
              <a:gd name="connsiteY1570" fmla="*/ 583174 h 1803398"/>
              <a:gd name="connsiteX1571" fmla="*/ 1760447 w 1897778"/>
              <a:gd name="connsiteY1571" fmla="*/ 546252 h 1803398"/>
              <a:gd name="connsiteX1572" fmla="*/ 1817792 w 1897778"/>
              <a:gd name="connsiteY1572" fmla="*/ 728469 h 1803398"/>
              <a:gd name="connsiteX1573" fmla="*/ 1817792 w 1897778"/>
              <a:gd name="connsiteY1573" fmla="*/ 728583 h 1803398"/>
              <a:gd name="connsiteX1574" fmla="*/ 1783999 w 1897778"/>
              <a:gd name="connsiteY1574" fmla="*/ 775631 h 1803398"/>
              <a:gd name="connsiteX1575" fmla="*/ 1747818 w 1897778"/>
              <a:gd name="connsiteY1575" fmla="*/ 819094 h 1803398"/>
              <a:gd name="connsiteX1576" fmla="*/ 1711522 w 1897778"/>
              <a:gd name="connsiteY1576" fmla="*/ 649848 h 1803398"/>
              <a:gd name="connsiteX1577" fmla="*/ 1760447 w 1897778"/>
              <a:gd name="connsiteY1577" fmla="*/ 546252 h 1803398"/>
              <a:gd name="connsiteX1578" fmla="*/ 1443970 w 1897778"/>
              <a:gd name="connsiteY1578" fmla="*/ 539482 h 1803398"/>
              <a:gd name="connsiteX1579" fmla="*/ 1459557 w 1897778"/>
              <a:gd name="connsiteY1579" fmla="*/ 561726 h 1803398"/>
              <a:gd name="connsiteX1580" fmla="*/ 1421214 w 1897778"/>
              <a:gd name="connsiteY1580" fmla="*/ 564001 h 1803398"/>
              <a:gd name="connsiteX1581" fmla="*/ 1383724 w 1897778"/>
              <a:gd name="connsiteY1581" fmla="*/ 568325 h 1803398"/>
              <a:gd name="connsiteX1582" fmla="*/ 1383781 w 1897778"/>
              <a:gd name="connsiteY1582" fmla="*/ 568268 h 1803398"/>
              <a:gd name="connsiteX1583" fmla="*/ 1368591 w 1897778"/>
              <a:gd name="connsiteY1583" fmla="*/ 549324 h 1803398"/>
              <a:gd name="connsiteX1584" fmla="*/ 1405797 w 1897778"/>
              <a:gd name="connsiteY1584" fmla="*/ 543407 h 1803398"/>
              <a:gd name="connsiteX1585" fmla="*/ 1443970 w 1897778"/>
              <a:gd name="connsiteY1585" fmla="*/ 539482 h 1803398"/>
              <a:gd name="connsiteX1586" fmla="*/ 544659 w 1897778"/>
              <a:gd name="connsiteY1586" fmla="*/ 531575 h 1803398"/>
              <a:gd name="connsiteX1587" fmla="*/ 544659 w 1897778"/>
              <a:gd name="connsiteY1587" fmla="*/ 531631 h 1803398"/>
              <a:gd name="connsiteX1588" fmla="*/ 544648 w 1897778"/>
              <a:gd name="connsiteY1588" fmla="*/ 531588 h 1803398"/>
              <a:gd name="connsiteX1589" fmla="*/ 354591 w 1897778"/>
              <a:gd name="connsiteY1589" fmla="*/ 529754 h 1803398"/>
              <a:gd name="connsiteX1590" fmla="*/ 402209 w 1897778"/>
              <a:gd name="connsiteY1590" fmla="*/ 559621 h 1803398"/>
              <a:gd name="connsiteX1591" fmla="*/ 399990 w 1897778"/>
              <a:gd name="connsiteY1591" fmla="*/ 563148 h 1803398"/>
              <a:gd name="connsiteX1592" fmla="*/ 352145 w 1897778"/>
              <a:gd name="connsiteY1592" fmla="*/ 533566 h 1803398"/>
              <a:gd name="connsiteX1593" fmla="*/ 1542275 w 1897778"/>
              <a:gd name="connsiteY1593" fmla="*/ 528332 h 1803398"/>
              <a:gd name="connsiteX1594" fmla="*/ 1544664 w 1897778"/>
              <a:gd name="connsiteY1594" fmla="*/ 532144 h 1803398"/>
              <a:gd name="connsiteX1595" fmla="*/ 1496934 w 1897778"/>
              <a:gd name="connsiteY1595" fmla="*/ 561783 h 1803398"/>
              <a:gd name="connsiteX1596" fmla="*/ 1494715 w 1897778"/>
              <a:gd name="connsiteY1596" fmla="*/ 558313 h 1803398"/>
              <a:gd name="connsiteX1597" fmla="*/ 465355 w 1897778"/>
              <a:gd name="connsiteY1597" fmla="*/ 524350 h 1803398"/>
              <a:gd name="connsiteX1598" fmla="*/ 495166 w 1897778"/>
              <a:gd name="connsiteY1598" fmla="*/ 594154 h 1803398"/>
              <a:gd name="connsiteX1599" fmla="*/ 495109 w 1897778"/>
              <a:gd name="connsiteY1599" fmla="*/ 594154 h 1803398"/>
              <a:gd name="connsiteX1600" fmla="*/ 481967 w 1897778"/>
              <a:gd name="connsiteY1600" fmla="*/ 614577 h 1803398"/>
              <a:gd name="connsiteX1601" fmla="*/ 449085 w 1897778"/>
              <a:gd name="connsiteY1601" fmla="*/ 546139 h 1803398"/>
              <a:gd name="connsiteX1602" fmla="*/ 456936 w 1897778"/>
              <a:gd name="connsiteY1602" fmla="*/ 535045 h 1803398"/>
              <a:gd name="connsiteX1603" fmla="*/ 391855 w 1897778"/>
              <a:gd name="connsiteY1603" fmla="*/ 516272 h 1803398"/>
              <a:gd name="connsiteX1604" fmla="*/ 418592 w 1897778"/>
              <a:gd name="connsiteY1604" fmla="*/ 534818 h 1803398"/>
              <a:gd name="connsiteX1605" fmla="*/ 416147 w 1897778"/>
              <a:gd name="connsiteY1605" fmla="*/ 538231 h 1803398"/>
              <a:gd name="connsiteX1606" fmla="*/ 389294 w 1897778"/>
              <a:gd name="connsiteY1606" fmla="*/ 519856 h 1803398"/>
              <a:gd name="connsiteX1607" fmla="*/ 1504955 w 1897778"/>
              <a:gd name="connsiteY1607" fmla="*/ 514963 h 1803398"/>
              <a:gd name="connsiteX1608" fmla="*/ 1507515 w 1897778"/>
              <a:gd name="connsiteY1608" fmla="*/ 518490 h 1803398"/>
              <a:gd name="connsiteX1609" fmla="*/ 1480720 w 1897778"/>
              <a:gd name="connsiteY1609" fmla="*/ 536922 h 1803398"/>
              <a:gd name="connsiteX1610" fmla="*/ 1478274 w 1897778"/>
              <a:gd name="connsiteY1610" fmla="*/ 533566 h 1803398"/>
              <a:gd name="connsiteX1611" fmla="*/ 1416207 w 1897778"/>
              <a:gd name="connsiteY1611" fmla="*/ 504495 h 1803398"/>
              <a:gd name="connsiteX1612" fmla="*/ 1433331 w 1897778"/>
              <a:gd name="connsiteY1612" fmla="*/ 525601 h 1803398"/>
              <a:gd name="connsiteX1613" fmla="*/ 1395443 w 1897778"/>
              <a:gd name="connsiteY1613" fmla="*/ 530437 h 1803398"/>
              <a:gd name="connsiteX1614" fmla="*/ 1358294 w 1897778"/>
              <a:gd name="connsiteY1614" fmla="*/ 537491 h 1803398"/>
              <a:gd name="connsiteX1615" fmla="*/ 1341682 w 1897778"/>
              <a:gd name="connsiteY1615" fmla="*/ 519741 h 1803398"/>
              <a:gd name="connsiteX1616" fmla="*/ 1378603 w 1897778"/>
              <a:gd name="connsiteY1616" fmla="*/ 510980 h 1803398"/>
              <a:gd name="connsiteX1617" fmla="*/ 1416207 w 1897778"/>
              <a:gd name="connsiteY1617" fmla="*/ 504495 h 1803398"/>
              <a:gd name="connsiteX1618" fmla="*/ 90168 w 1897778"/>
              <a:gd name="connsiteY1618" fmla="*/ 497555 h 1803398"/>
              <a:gd name="connsiteX1619" fmla="*/ 202696 w 1897778"/>
              <a:gd name="connsiteY1619" fmla="*/ 550576 h 1803398"/>
              <a:gd name="connsiteX1620" fmla="*/ 191147 w 1897778"/>
              <a:gd name="connsiteY1620" fmla="*/ 576120 h 1803398"/>
              <a:gd name="connsiteX1621" fmla="*/ 76913 w 1897778"/>
              <a:gd name="connsiteY1621" fmla="*/ 526967 h 1803398"/>
              <a:gd name="connsiteX1622" fmla="*/ 410174 w 1897778"/>
              <a:gd name="connsiteY1622" fmla="*/ 491069 h 1803398"/>
              <a:gd name="connsiteX1623" fmla="*/ 436058 w 1897778"/>
              <a:gd name="connsiteY1623" fmla="*/ 510810 h 1803398"/>
              <a:gd name="connsiteX1624" fmla="*/ 433499 w 1897778"/>
              <a:gd name="connsiteY1624" fmla="*/ 514052 h 1803398"/>
              <a:gd name="connsiteX1625" fmla="*/ 407500 w 1897778"/>
              <a:gd name="connsiteY1625" fmla="*/ 494482 h 1803398"/>
              <a:gd name="connsiteX1626" fmla="*/ 493970 w 1897778"/>
              <a:gd name="connsiteY1626" fmla="*/ 490045 h 1803398"/>
              <a:gd name="connsiteX1627" fmla="*/ 518888 w 1897778"/>
              <a:gd name="connsiteY1627" fmla="*/ 562067 h 1803398"/>
              <a:gd name="connsiteX1628" fmla="*/ 504211 w 1897778"/>
              <a:gd name="connsiteY1628" fmla="*/ 581410 h 1803398"/>
              <a:gd name="connsiteX1629" fmla="*/ 496360 w 1897778"/>
              <a:gd name="connsiteY1629" fmla="*/ 564115 h 1803398"/>
              <a:gd name="connsiteX1630" fmla="*/ 489306 w 1897778"/>
              <a:gd name="connsiteY1630" fmla="*/ 546707 h 1803398"/>
              <a:gd name="connsiteX1631" fmla="*/ 476164 w 1897778"/>
              <a:gd name="connsiteY1631" fmla="*/ 510582 h 1803398"/>
              <a:gd name="connsiteX1632" fmla="*/ 1486580 w 1897778"/>
              <a:gd name="connsiteY1632" fmla="*/ 489761 h 1803398"/>
              <a:gd name="connsiteX1633" fmla="*/ 1489254 w 1897778"/>
              <a:gd name="connsiteY1633" fmla="*/ 493174 h 1803398"/>
              <a:gd name="connsiteX1634" fmla="*/ 1463312 w 1897778"/>
              <a:gd name="connsiteY1634" fmla="*/ 512801 h 1803398"/>
              <a:gd name="connsiteX1635" fmla="*/ 1460752 w 1897778"/>
              <a:gd name="connsiteY1635" fmla="*/ 509559 h 1803398"/>
              <a:gd name="connsiteX1636" fmla="*/ 1386113 w 1897778"/>
              <a:gd name="connsiteY1636" fmla="*/ 471499 h 1803398"/>
              <a:gd name="connsiteX1637" fmla="*/ 1404773 w 1897778"/>
              <a:gd name="connsiteY1637" fmla="*/ 491240 h 1803398"/>
              <a:gd name="connsiteX1638" fmla="*/ 1367112 w 1897778"/>
              <a:gd name="connsiteY1638" fmla="*/ 498977 h 1803398"/>
              <a:gd name="connsiteX1639" fmla="*/ 1330645 w 1897778"/>
              <a:gd name="connsiteY1639" fmla="*/ 508648 h 1803398"/>
              <a:gd name="connsiteX1640" fmla="*/ 1312839 w 1897778"/>
              <a:gd name="connsiteY1640" fmla="*/ 492093 h 1803398"/>
              <a:gd name="connsiteX1641" fmla="*/ 1348850 w 1897778"/>
              <a:gd name="connsiteY1641" fmla="*/ 480886 h 1803398"/>
              <a:gd name="connsiteX1642" fmla="*/ 1386113 w 1897778"/>
              <a:gd name="connsiteY1642" fmla="*/ 471499 h 1803398"/>
              <a:gd name="connsiteX1643" fmla="*/ 429686 w 1897778"/>
              <a:gd name="connsiteY1643" fmla="*/ 466664 h 1803398"/>
              <a:gd name="connsiteX1644" fmla="*/ 454603 w 1897778"/>
              <a:gd name="connsiteY1644" fmla="*/ 487542 h 1803398"/>
              <a:gd name="connsiteX1645" fmla="*/ 451872 w 1897778"/>
              <a:gd name="connsiteY1645" fmla="*/ 490671 h 1803398"/>
              <a:gd name="connsiteX1646" fmla="*/ 426841 w 1897778"/>
              <a:gd name="connsiteY1646" fmla="*/ 469964 h 1803398"/>
              <a:gd name="connsiteX1647" fmla="*/ 1467010 w 1897778"/>
              <a:gd name="connsiteY1647" fmla="*/ 465412 h 1803398"/>
              <a:gd name="connsiteX1648" fmla="*/ 1469854 w 1897778"/>
              <a:gd name="connsiteY1648" fmla="*/ 468712 h 1803398"/>
              <a:gd name="connsiteX1649" fmla="*/ 1444880 w 1897778"/>
              <a:gd name="connsiteY1649" fmla="*/ 489533 h 1803398"/>
              <a:gd name="connsiteX1650" fmla="*/ 1442149 w 1897778"/>
              <a:gd name="connsiteY1650" fmla="*/ 486404 h 1803398"/>
              <a:gd name="connsiteX1651" fmla="*/ 525260 w 1897778"/>
              <a:gd name="connsiteY1651" fmla="*/ 458187 h 1803398"/>
              <a:gd name="connsiteX1652" fmla="*/ 544648 w 1897778"/>
              <a:gd name="connsiteY1652" fmla="*/ 531588 h 1803398"/>
              <a:gd name="connsiteX1653" fmla="*/ 528673 w 1897778"/>
              <a:gd name="connsiteY1653" fmla="*/ 549893 h 1803398"/>
              <a:gd name="connsiteX1654" fmla="*/ 516328 w 1897778"/>
              <a:gd name="connsiteY1654" fmla="*/ 514166 h 1803398"/>
              <a:gd name="connsiteX1655" fmla="*/ 506031 w 1897778"/>
              <a:gd name="connsiteY1655" fmla="*/ 477359 h 1803398"/>
              <a:gd name="connsiteX1656" fmla="*/ 515418 w 1897778"/>
              <a:gd name="connsiteY1656" fmla="*/ 467517 h 1803398"/>
              <a:gd name="connsiteX1657" fmla="*/ 1353629 w 1897778"/>
              <a:gd name="connsiteY1657" fmla="*/ 440893 h 1803398"/>
              <a:gd name="connsiteX1658" fmla="*/ 1373654 w 1897778"/>
              <a:gd name="connsiteY1658" fmla="*/ 459325 h 1803398"/>
              <a:gd name="connsiteX1659" fmla="*/ 1336847 w 1897778"/>
              <a:gd name="connsiteY1659" fmla="*/ 469622 h 1803398"/>
              <a:gd name="connsiteX1660" fmla="*/ 1301120 w 1897778"/>
              <a:gd name="connsiteY1660" fmla="*/ 481967 h 1803398"/>
              <a:gd name="connsiteX1661" fmla="*/ 1301063 w 1897778"/>
              <a:gd name="connsiteY1661" fmla="*/ 481853 h 1803398"/>
              <a:gd name="connsiteX1662" fmla="*/ 1282119 w 1897778"/>
              <a:gd name="connsiteY1662" fmla="*/ 466664 h 1803398"/>
              <a:gd name="connsiteX1663" fmla="*/ 1317334 w 1897778"/>
              <a:gd name="connsiteY1663" fmla="*/ 452726 h 1803398"/>
              <a:gd name="connsiteX1664" fmla="*/ 1353629 w 1897778"/>
              <a:gd name="connsiteY1664" fmla="*/ 440893 h 1803398"/>
              <a:gd name="connsiteX1665" fmla="*/ 1236409 w 1897778"/>
              <a:gd name="connsiteY1665" fmla="*/ 435074 h 1803398"/>
              <a:gd name="connsiteX1666" fmla="*/ 1236436 w 1897778"/>
              <a:gd name="connsiteY1666" fmla="*/ 435090 h 1803398"/>
              <a:gd name="connsiteX1667" fmla="*/ 1236379 w 1897778"/>
              <a:gd name="connsiteY1667" fmla="*/ 435090 h 1803398"/>
              <a:gd name="connsiteX1668" fmla="*/ 137785 w 1897778"/>
              <a:gd name="connsiteY1668" fmla="*/ 433611 h 1803398"/>
              <a:gd name="connsiteX1669" fmla="*/ 223688 w 1897778"/>
              <a:gd name="connsiteY1669" fmla="*/ 483276 h 1803398"/>
              <a:gd name="connsiteX1670" fmla="*/ 229889 w 1897778"/>
              <a:gd name="connsiteY1670" fmla="*/ 498010 h 1803398"/>
              <a:gd name="connsiteX1671" fmla="*/ 223575 w 1897778"/>
              <a:gd name="connsiteY1671" fmla="*/ 509103 h 1803398"/>
              <a:gd name="connsiteX1672" fmla="*/ 217715 w 1897778"/>
              <a:gd name="connsiteY1672" fmla="*/ 520481 h 1803398"/>
              <a:gd name="connsiteX1673" fmla="*/ 206053 w 1897778"/>
              <a:gd name="connsiteY1673" fmla="*/ 543294 h 1803398"/>
              <a:gd name="connsiteX1674" fmla="*/ 181249 w 1897778"/>
              <a:gd name="connsiteY1674" fmla="*/ 531290 h 1803398"/>
              <a:gd name="connsiteX1675" fmla="*/ 196723 w 1897778"/>
              <a:gd name="connsiteY1675" fmla="*/ 501082 h 1803398"/>
              <a:gd name="connsiteX1676" fmla="*/ 135623 w 1897778"/>
              <a:gd name="connsiteY1676" fmla="*/ 468484 h 1803398"/>
              <a:gd name="connsiteX1677" fmla="*/ 118898 w 1897778"/>
              <a:gd name="connsiteY1677" fmla="*/ 501139 h 1803398"/>
              <a:gd name="connsiteX1678" fmla="*/ 94094 w 1897778"/>
              <a:gd name="connsiteY1678" fmla="*/ 489135 h 1803398"/>
              <a:gd name="connsiteX1679" fmla="*/ 107463 w 1897778"/>
              <a:gd name="connsiteY1679" fmla="*/ 462909 h 1803398"/>
              <a:gd name="connsiteX1680" fmla="*/ 114233 w 1897778"/>
              <a:gd name="connsiteY1680" fmla="*/ 449825 h 1803398"/>
              <a:gd name="connsiteX1681" fmla="*/ 121515 w 1897778"/>
              <a:gd name="connsiteY1681" fmla="*/ 437024 h 1803398"/>
              <a:gd name="connsiteX1682" fmla="*/ 667996 w 1897778"/>
              <a:gd name="connsiteY1682" fmla="*/ 430994 h 1803398"/>
              <a:gd name="connsiteX1683" fmla="*/ 667939 w 1897778"/>
              <a:gd name="connsiteY1683" fmla="*/ 431051 h 1803398"/>
              <a:gd name="connsiteX1684" fmla="*/ 667940 w 1897778"/>
              <a:gd name="connsiteY1684" fmla="*/ 431030 h 1803398"/>
              <a:gd name="connsiteX1685" fmla="*/ 558540 w 1897778"/>
              <a:gd name="connsiteY1685" fmla="*/ 428377 h 1803398"/>
              <a:gd name="connsiteX1686" fmla="*/ 572819 w 1897778"/>
              <a:gd name="connsiteY1686" fmla="*/ 503244 h 1803398"/>
              <a:gd name="connsiteX1687" fmla="*/ 555525 w 1897778"/>
              <a:gd name="connsiteY1687" fmla="*/ 520311 h 1803398"/>
              <a:gd name="connsiteX1688" fmla="*/ 550291 w 1897778"/>
              <a:gd name="connsiteY1688" fmla="*/ 502106 h 1803398"/>
              <a:gd name="connsiteX1689" fmla="*/ 545797 w 1897778"/>
              <a:gd name="connsiteY1689" fmla="*/ 483844 h 1803398"/>
              <a:gd name="connsiteX1690" fmla="*/ 538003 w 1897778"/>
              <a:gd name="connsiteY1690" fmla="*/ 446183 h 1803398"/>
              <a:gd name="connsiteX1691" fmla="*/ 432872 w 1897778"/>
              <a:gd name="connsiteY1691" fmla="*/ 427182 h 1803398"/>
              <a:gd name="connsiteX1692" fmla="*/ 435509 w 1897778"/>
              <a:gd name="connsiteY1692" fmla="*/ 429609 h 1803398"/>
              <a:gd name="connsiteX1693" fmla="*/ 474230 w 1897778"/>
              <a:gd name="connsiteY1693" fmla="*/ 465241 h 1803398"/>
              <a:gd name="connsiteX1694" fmla="*/ 471329 w 1897778"/>
              <a:gd name="connsiteY1694" fmla="*/ 468199 h 1803398"/>
              <a:gd name="connsiteX1695" fmla="*/ 429742 w 1897778"/>
              <a:gd name="connsiteY1695" fmla="*/ 430425 h 1803398"/>
              <a:gd name="connsiteX1696" fmla="*/ 1463768 w 1897778"/>
              <a:gd name="connsiteY1696" fmla="*/ 425931 h 1803398"/>
              <a:gd name="connsiteX1697" fmla="*/ 1466840 w 1897778"/>
              <a:gd name="connsiteY1697" fmla="*/ 429174 h 1803398"/>
              <a:gd name="connsiteX1698" fmla="*/ 1425367 w 1897778"/>
              <a:gd name="connsiteY1698" fmla="*/ 467062 h 1803398"/>
              <a:gd name="connsiteX1699" fmla="*/ 1422466 w 1897778"/>
              <a:gd name="connsiteY1699" fmla="*/ 464104 h 1803398"/>
              <a:gd name="connsiteX1700" fmla="*/ 471899 w 1897778"/>
              <a:gd name="connsiteY1700" fmla="*/ 420697 h 1803398"/>
              <a:gd name="connsiteX1701" fmla="*/ 494825 w 1897778"/>
              <a:gd name="connsiteY1701" fmla="*/ 443794 h 1803398"/>
              <a:gd name="connsiteX1702" fmla="*/ 491867 w 1897778"/>
              <a:gd name="connsiteY1702" fmla="*/ 446696 h 1803398"/>
              <a:gd name="connsiteX1703" fmla="*/ 468826 w 1897778"/>
              <a:gd name="connsiteY1703" fmla="*/ 423769 h 1803398"/>
              <a:gd name="connsiteX1704" fmla="*/ 471899 w 1897778"/>
              <a:gd name="connsiteY1704" fmla="*/ 420697 h 1803398"/>
              <a:gd name="connsiteX1705" fmla="*/ 1424685 w 1897778"/>
              <a:gd name="connsiteY1705" fmla="*/ 419559 h 1803398"/>
              <a:gd name="connsiteX1706" fmla="*/ 1427813 w 1897778"/>
              <a:gd name="connsiteY1706" fmla="*/ 422517 h 1803398"/>
              <a:gd name="connsiteX1707" fmla="*/ 1404830 w 1897778"/>
              <a:gd name="connsiteY1707" fmla="*/ 445558 h 1803398"/>
              <a:gd name="connsiteX1708" fmla="*/ 1401815 w 1897778"/>
              <a:gd name="connsiteY1708" fmla="*/ 442713 h 1803398"/>
              <a:gd name="connsiteX1709" fmla="*/ 1319097 w 1897778"/>
              <a:gd name="connsiteY1709" fmla="*/ 412505 h 1803398"/>
              <a:gd name="connsiteX1710" fmla="*/ 1340431 w 1897778"/>
              <a:gd name="connsiteY1710" fmla="*/ 429344 h 1803398"/>
              <a:gd name="connsiteX1711" fmla="*/ 1304306 w 1897778"/>
              <a:gd name="connsiteY1711" fmla="*/ 442486 h 1803398"/>
              <a:gd name="connsiteX1712" fmla="*/ 1286898 w 1897778"/>
              <a:gd name="connsiteY1712" fmla="*/ 449540 h 1803398"/>
              <a:gd name="connsiteX1713" fmla="*/ 1269603 w 1897778"/>
              <a:gd name="connsiteY1713" fmla="*/ 457334 h 1803398"/>
              <a:gd name="connsiteX1714" fmla="*/ 1269546 w 1897778"/>
              <a:gd name="connsiteY1714" fmla="*/ 457334 h 1803398"/>
              <a:gd name="connsiteX1715" fmla="*/ 1249578 w 1897778"/>
              <a:gd name="connsiteY1715" fmla="*/ 443510 h 1803398"/>
              <a:gd name="connsiteX1716" fmla="*/ 1283598 w 1897778"/>
              <a:gd name="connsiteY1716" fmla="*/ 427182 h 1803398"/>
              <a:gd name="connsiteX1717" fmla="*/ 1319097 w 1897778"/>
              <a:gd name="connsiteY1717" fmla="*/ 412505 h 1803398"/>
              <a:gd name="connsiteX1718" fmla="*/ 594097 w 1897778"/>
              <a:gd name="connsiteY1718" fmla="*/ 401355 h 1803398"/>
              <a:gd name="connsiteX1719" fmla="*/ 602744 w 1897778"/>
              <a:gd name="connsiteY1719" fmla="*/ 476791 h 1803398"/>
              <a:gd name="connsiteX1720" fmla="*/ 584312 w 1897778"/>
              <a:gd name="connsiteY1720" fmla="*/ 492606 h 1803398"/>
              <a:gd name="connsiteX1721" fmla="*/ 577201 w 1897778"/>
              <a:gd name="connsiteY1721" fmla="*/ 455457 h 1803398"/>
              <a:gd name="connsiteX1722" fmla="*/ 572308 w 1897778"/>
              <a:gd name="connsiteY1722" fmla="*/ 417569 h 1803398"/>
              <a:gd name="connsiteX1723" fmla="*/ 583003 w 1897778"/>
              <a:gd name="connsiteY1723" fmla="*/ 409206 h 1803398"/>
              <a:gd name="connsiteX1724" fmla="*/ 494597 w 1897778"/>
              <a:gd name="connsiteY1724" fmla="*/ 399136 h 1803398"/>
              <a:gd name="connsiteX1725" fmla="*/ 516442 w 1897778"/>
              <a:gd name="connsiteY1725" fmla="*/ 423257 h 1803398"/>
              <a:gd name="connsiteX1726" fmla="*/ 516386 w 1897778"/>
              <a:gd name="connsiteY1726" fmla="*/ 423314 h 1803398"/>
              <a:gd name="connsiteX1727" fmla="*/ 513370 w 1897778"/>
              <a:gd name="connsiteY1727" fmla="*/ 426102 h 1803398"/>
              <a:gd name="connsiteX1728" fmla="*/ 491411 w 1897778"/>
              <a:gd name="connsiteY1728" fmla="*/ 402094 h 1803398"/>
              <a:gd name="connsiteX1729" fmla="*/ 494597 w 1897778"/>
              <a:gd name="connsiteY1729" fmla="*/ 399136 h 1803398"/>
              <a:gd name="connsiteX1730" fmla="*/ 1401986 w 1897778"/>
              <a:gd name="connsiteY1730" fmla="*/ 398112 h 1803398"/>
              <a:gd name="connsiteX1731" fmla="*/ 1405228 w 1897778"/>
              <a:gd name="connsiteY1731" fmla="*/ 401013 h 1803398"/>
              <a:gd name="connsiteX1732" fmla="*/ 1383326 w 1897778"/>
              <a:gd name="connsiteY1732" fmla="*/ 425078 h 1803398"/>
              <a:gd name="connsiteX1733" fmla="*/ 1383269 w 1897778"/>
              <a:gd name="connsiteY1733" fmla="*/ 425021 h 1803398"/>
              <a:gd name="connsiteX1734" fmla="*/ 1380197 w 1897778"/>
              <a:gd name="connsiteY1734" fmla="*/ 422290 h 1803398"/>
              <a:gd name="connsiteX1735" fmla="*/ 1282460 w 1897778"/>
              <a:gd name="connsiteY1735" fmla="*/ 386961 h 1803398"/>
              <a:gd name="connsiteX1736" fmla="*/ 1304874 w 1897778"/>
              <a:gd name="connsiteY1736" fmla="*/ 402264 h 1803398"/>
              <a:gd name="connsiteX1737" fmla="*/ 1269944 w 1897778"/>
              <a:gd name="connsiteY1737" fmla="*/ 417738 h 1803398"/>
              <a:gd name="connsiteX1738" fmla="*/ 1236409 w 1897778"/>
              <a:gd name="connsiteY1738" fmla="*/ 435074 h 1803398"/>
              <a:gd name="connsiteX1739" fmla="*/ 1215501 w 1897778"/>
              <a:gd name="connsiteY1739" fmla="*/ 422858 h 1803398"/>
              <a:gd name="connsiteX1740" fmla="*/ 1248269 w 1897778"/>
              <a:gd name="connsiteY1740" fmla="*/ 403971 h 1803398"/>
              <a:gd name="connsiteX1741" fmla="*/ 1282460 w 1897778"/>
              <a:gd name="connsiteY1741" fmla="*/ 386961 h 1803398"/>
              <a:gd name="connsiteX1742" fmla="*/ 153544 w 1897778"/>
              <a:gd name="connsiteY1742" fmla="*/ 384174 h 1803398"/>
              <a:gd name="connsiteX1743" fmla="*/ 257765 w 1897778"/>
              <a:gd name="connsiteY1743" fmla="*/ 452100 h 1803398"/>
              <a:gd name="connsiteX1744" fmla="*/ 242746 w 1897778"/>
              <a:gd name="connsiteY1744" fmla="*/ 475709 h 1803398"/>
              <a:gd name="connsiteX1745" fmla="*/ 136306 w 1897778"/>
              <a:gd name="connsiteY1745" fmla="*/ 411367 h 1803398"/>
              <a:gd name="connsiteX1746" fmla="*/ 153544 w 1897778"/>
              <a:gd name="connsiteY1746" fmla="*/ 384174 h 1803398"/>
              <a:gd name="connsiteX1747" fmla="*/ 518206 w 1897778"/>
              <a:gd name="connsiteY1747" fmla="*/ 378769 h 1803398"/>
              <a:gd name="connsiteX1748" fmla="*/ 538857 w 1897778"/>
              <a:gd name="connsiteY1748" fmla="*/ 403857 h 1803398"/>
              <a:gd name="connsiteX1749" fmla="*/ 535728 w 1897778"/>
              <a:gd name="connsiteY1749" fmla="*/ 406531 h 1803398"/>
              <a:gd name="connsiteX1750" fmla="*/ 514906 w 1897778"/>
              <a:gd name="connsiteY1750" fmla="*/ 381613 h 1803398"/>
              <a:gd name="connsiteX1751" fmla="*/ 1378319 w 1897778"/>
              <a:gd name="connsiteY1751" fmla="*/ 377688 h 1803398"/>
              <a:gd name="connsiteX1752" fmla="*/ 1381675 w 1897778"/>
              <a:gd name="connsiteY1752" fmla="*/ 380476 h 1803398"/>
              <a:gd name="connsiteX1753" fmla="*/ 1360854 w 1897778"/>
              <a:gd name="connsiteY1753" fmla="*/ 405507 h 1803398"/>
              <a:gd name="connsiteX1754" fmla="*/ 1357668 w 1897778"/>
              <a:gd name="connsiteY1754" fmla="*/ 402833 h 1803398"/>
              <a:gd name="connsiteX1755" fmla="*/ 631303 w 1897778"/>
              <a:gd name="connsiteY1755" fmla="*/ 376664 h 1803398"/>
              <a:gd name="connsiteX1756" fmla="*/ 631928 w 1897778"/>
              <a:gd name="connsiteY1756" fmla="*/ 415121 h 1803398"/>
              <a:gd name="connsiteX1757" fmla="*/ 632896 w 1897778"/>
              <a:gd name="connsiteY1757" fmla="*/ 433895 h 1803398"/>
              <a:gd name="connsiteX1758" fmla="*/ 634602 w 1897778"/>
              <a:gd name="connsiteY1758" fmla="*/ 452782 h 1803398"/>
              <a:gd name="connsiteX1759" fmla="*/ 615032 w 1897778"/>
              <a:gd name="connsiteY1759" fmla="*/ 467175 h 1803398"/>
              <a:gd name="connsiteX1760" fmla="*/ 610709 w 1897778"/>
              <a:gd name="connsiteY1760" fmla="*/ 429685 h 1803398"/>
              <a:gd name="connsiteX1761" fmla="*/ 608433 w 1897778"/>
              <a:gd name="connsiteY1761" fmla="*/ 391342 h 1803398"/>
              <a:gd name="connsiteX1762" fmla="*/ 1652925 w 1897778"/>
              <a:gd name="connsiteY1762" fmla="*/ 364035 h 1803398"/>
              <a:gd name="connsiteX1763" fmla="*/ 1751857 w 1897778"/>
              <a:gd name="connsiteY1763" fmla="*/ 527251 h 1803398"/>
              <a:gd name="connsiteX1764" fmla="*/ 1705492 w 1897778"/>
              <a:gd name="connsiteY1764" fmla="*/ 631928 h 1803398"/>
              <a:gd name="connsiteX1765" fmla="*/ 1629999 w 1897778"/>
              <a:gd name="connsiteY1765" fmla="*/ 476221 h 1803398"/>
              <a:gd name="connsiteX1766" fmla="*/ 1652925 w 1897778"/>
              <a:gd name="connsiteY1766" fmla="*/ 364035 h 1803398"/>
              <a:gd name="connsiteX1767" fmla="*/ 1244287 w 1897778"/>
              <a:gd name="connsiteY1767" fmla="*/ 363921 h 1803398"/>
              <a:gd name="connsiteX1768" fmla="*/ 1267783 w 1897778"/>
              <a:gd name="connsiteY1768" fmla="*/ 377518 h 1803398"/>
              <a:gd name="connsiteX1769" fmla="*/ 1233933 w 1897778"/>
              <a:gd name="connsiteY1769" fmla="*/ 395779 h 1803398"/>
              <a:gd name="connsiteX1770" fmla="*/ 1217720 w 1897778"/>
              <a:gd name="connsiteY1770" fmla="*/ 405280 h 1803398"/>
              <a:gd name="connsiteX1771" fmla="*/ 1201734 w 1897778"/>
              <a:gd name="connsiteY1771" fmla="*/ 415520 h 1803398"/>
              <a:gd name="connsiteX1772" fmla="*/ 1201791 w 1897778"/>
              <a:gd name="connsiteY1772" fmla="*/ 415463 h 1803398"/>
              <a:gd name="connsiteX1773" fmla="*/ 1180059 w 1897778"/>
              <a:gd name="connsiteY1773" fmla="*/ 404711 h 1803398"/>
              <a:gd name="connsiteX1774" fmla="*/ 1211291 w 1897778"/>
              <a:gd name="connsiteY1774" fmla="*/ 383605 h 1803398"/>
              <a:gd name="connsiteX1775" fmla="*/ 1244287 w 1897778"/>
              <a:gd name="connsiteY1775" fmla="*/ 363921 h 1803398"/>
              <a:gd name="connsiteX1776" fmla="*/ 1052052 w 1897778"/>
              <a:gd name="connsiteY1776" fmla="*/ 363409 h 1803398"/>
              <a:gd name="connsiteX1777" fmla="*/ 1052058 w 1897778"/>
              <a:gd name="connsiteY1777" fmla="*/ 363410 h 1803398"/>
              <a:gd name="connsiteX1778" fmla="*/ 1052001 w 1897778"/>
              <a:gd name="connsiteY1778" fmla="*/ 363466 h 1803398"/>
              <a:gd name="connsiteX1779" fmla="*/ 670271 w 1897778"/>
              <a:gd name="connsiteY1779" fmla="*/ 355160 h 1803398"/>
              <a:gd name="connsiteX1780" fmla="*/ 667940 w 1897778"/>
              <a:gd name="connsiteY1780" fmla="*/ 431030 h 1803398"/>
              <a:gd name="connsiteX1781" fmla="*/ 647459 w 1897778"/>
              <a:gd name="connsiteY1781" fmla="*/ 443965 h 1803398"/>
              <a:gd name="connsiteX1782" fmla="*/ 645752 w 1897778"/>
              <a:gd name="connsiteY1782" fmla="*/ 406190 h 1803398"/>
              <a:gd name="connsiteX1783" fmla="*/ 646378 w 1897778"/>
              <a:gd name="connsiteY1783" fmla="*/ 368017 h 1803398"/>
              <a:gd name="connsiteX1784" fmla="*/ 658154 w 1897778"/>
              <a:gd name="connsiteY1784" fmla="*/ 361304 h 1803398"/>
              <a:gd name="connsiteX1785" fmla="*/ 1204465 w 1897778"/>
              <a:gd name="connsiteY1785" fmla="*/ 343953 h 1803398"/>
              <a:gd name="connsiteX1786" fmla="*/ 1216810 w 1897778"/>
              <a:gd name="connsiteY1786" fmla="*/ 349585 h 1803398"/>
              <a:gd name="connsiteX1787" fmla="*/ 1228870 w 1897778"/>
              <a:gd name="connsiteY1787" fmla="*/ 355786 h 1803398"/>
              <a:gd name="connsiteX1788" fmla="*/ 1165950 w 1897778"/>
              <a:gd name="connsiteY1788" fmla="*/ 398226 h 1803398"/>
              <a:gd name="connsiteX1789" fmla="*/ 1165894 w 1897778"/>
              <a:gd name="connsiteY1789" fmla="*/ 398283 h 1803398"/>
              <a:gd name="connsiteX1790" fmla="*/ 1143479 w 1897778"/>
              <a:gd name="connsiteY1790" fmla="*/ 389237 h 1803398"/>
              <a:gd name="connsiteX1791" fmla="*/ 1173119 w 1897778"/>
              <a:gd name="connsiteY1791" fmla="*/ 365742 h 1803398"/>
              <a:gd name="connsiteX1792" fmla="*/ 1204465 w 1897778"/>
              <a:gd name="connsiteY1792" fmla="*/ 343953 h 1803398"/>
              <a:gd name="connsiteX1793" fmla="*/ 568155 w 1897778"/>
              <a:gd name="connsiteY1793" fmla="*/ 341336 h 1803398"/>
              <a:gd name="connsiteX1794" fmla="*/ 586474 w 1897778"/>
              <a:gd name="connsiteY1794" fmla="*/ 368188 h 1803398"/>
              <a:gd name="connsiteX1795" fmla="*/ 583117 w 1897778"/>
              <a:gd name="connsiteY1795" fmla="*/ 370634 h 1803398"/>
              <a:gd name="connsiteX1796" fmla="*/ 564628 w 1897778"/>
              <a:gd name="connsiteY1796" fmla="*/ 343839 h 1803398"/>
              <a:gd name="connsiteX1797" fmla="*/ 528503 w 1897778"/>
              <a:gd name="connsiteY1797" fmla="*/ 340540 h 1803398"/>
              <a:gd name="connsiteX1798" fmla="*/ 562239 w 1897778"/>
              <a:gd name="connsiteY1798" fmla="*/ 385483 h 1803398"/>
              <a:gd name="connsiteX1799" fmla="*/ 558996 w 1897778"/>
              <a:gd name="connsiteY1799" fmla="*/ 388043 h 1803398"/>
              <a:gd name="connsiteX1800" fmla="*/ 524976 w 1897778"/>
              <a:gd name="connsiteY1800" fmla="*/ 343271 h 1803398"/>
              <a:gd name="connsiteX1801" fmla="*/ 1328257 w 1897778"/>
              <a:gd name="connsiteY1801" fmla="*/ 340369 h 1803398"/>
              <a:gd name="connsiteX1802" fmla="*/ 1331841 w 1897778"/>
              <a:gd name="connsiteY1802" fmla="*/ 342872 h 1803398"/>
              <a:gd name="connsiteX1803" fmla="*/ 1313408 w 1897778"/>
              <a:gd name="connsiteY1803" fmla="*/ 369724 h 1803398"/>
              <a:gd name="connsiteX1804" fmla="*/ 1310052 w 1897778"/>
              <a:gd name="connsiteY1804" fmla="*/ 367278 h 1803398"/>
              <a:gd name="connsiteX1805" fmla="*/ 1367909 w 1897778"/>
              <a:gd name="connsiteY1805" fmla="*/ 339459 h 1803398"/>
              <a:gd name="connsiteX1806" fmla="*/ 1371436 w 1897778"/>
              <a:gd name="connsiteY1806" fmla="*/ 342247 h 1803398"/>
              <a:gd name="connsiteX1807" fmla="*/ 1337530 w 1897778"/>
              <a:gd name="connsiteY1807" fmla="*/ 387076 h 1803398"/>
              <a:gd name="connsiteX1808" fmla="*/ 1334287 w 1897778"/>
              <a:gd name="connsiteY1808" fmla="*/ 384516 h 1803398"/>
              <a:gd name="connsiteX1809" fmla="*/ 710663 w 1897778"/>
              <a:gd name="connsiteY1809" fmla="*/ 336045 h 1803398"/>
              <a:gd name="connsiteX1810" fmla="*/ 705713 w 1897778"/>
              <a:gd name="connsiteY1810" fmla="*/ 374161 h 1803398"/>
              <a:gd name="connsiteX1811" fmla="*/ 703950 w 1897778"/>
              <a:gd name="connsiteY1811" fmla="*/ 392878 h 1803398"/>
              <a:gd name="connsiteX1812" fmla="*/ 702926 w 1897778"/>
              <a:gd name="connsiteY1812" fmla="*/ 411822 h 1803398"/>
              <a:gd name="connsiteX1813" fmla="*/ 702926 w 1897778"/>
              <a:gd name="connsiteY1813" fmla="*/ 411879 h 1803398"/>
              <a:gd name="connsiteX1814" fmla="*/ 681535 w 1897778"/>
              <a:gd name="connsiteY1814" fmla="*/ 423200 h 1803398"/>
              <a:gd name="connsiteX1815" fmla="*/ 682616 w 1897778"/>
              <a:gd name="connsiteY1815" fmla="*/ 385482 h 1803398"/>
              <a:gd name="connsiteX1816" fmla="*/ 685916 w 1897778"/>
              <a:gd name="connsiteY1816" fmla="*/ 347195 h 1803398"/>
              <a:gd name="connsiteX1817" fmla="*/ 1163390 w 1897778"/>
              <a:gd name="connsiteY1817" fmla="*/ 326772 h 1803398"/>
              <a:gd name="connsiteX1818" fmla="*/ 1188592 w 1897778"/>
              <a:gd name="connsiteY1818" fmla="*/ 336728 h 1803398"/>
              <a:gd name="connsiteX1819" fmla="*/ 1157758 w 1897778"/>
              <a:gd name="connsiteY1819" fmla="*/ 359711 h 1803398"/>
              <a:gd name="connsiteX1820" fmla="*/ 1143138 w 1897778"/>
              <a:gd name="connsiteY1820" fmla="*/ 371487 h 1803398"/>
              <a:gd name="connsiteX1821" fmla="*/ 1128858 w 1897778"/>
              <a:gd name="connsiteY1821" fmla="*/ 383946 h 1803398"/>
              <a:gd name="connsiteX1822" fmla="*/ 1128801 w 1897778"/>
              <a:gd name="connsiteY1822" fmla="*/ 383946 h 1803398"/>
              <a:gd name="connsiteX1823" fmla="*/ 1105818 w 1897778"/>
              <a:gd name="connsiteY1823" fmla="*/ 376494 h 1803398"/>
              <a:gd name="connsiteX1824" fmla="*/ 1133637 w 1897778"/>
              <a:gd name="connsiteY1824" fmla="*/ 351064 h 1803398"/>
              <a:gd name="connsiteX1825" fmla="*/ 1163390 w 1897778"/>
              <a:gd name="connsiteY1825" fmla="*/ 326772 h 1803398"/>
              <a:gd name="connsiteX1826" fmla="*/ 194227 w 1897778"/>
              <a:gd name="connsiteY1826" fmla="*/ 326444 h 1803398"/>
              <a:gd name="connsiteX1827" fmla="*/ 301058 w 1897778"/>
              <a:gd name="connsiteY1827" fmla="*/ 348277 h 1803398"/>
              <a:gd name="connsiteX1828" fmla="*/ 320116 w 1897778"/>
              <a:gd name="connsiteY1828" fmla="*/ 326545 h 1803398"/>
              <a:gd name="connsiteX1829" fmla="*/ 340824 w 1897778"/>
              <a:gd name="connsiteY1829" fmla="*/ 345489 h 1803398"/>
              <a:gd name="connsiteX1830" fmla="*/ 311981 w 1897778"/>
              <a:gd name="connsiteY1830" fmla="*/ 378712 h 1803398"/>
              <a:gd name="connsiteX1831" fmla="*/ 204517 w 1897778"/>
              <a:gd name="connsiteY1831" fmla="*/ 358687 h 1803398"/>
              <a:gd name="connsiteX1832" fmla="*/ 282683 w 1897778"/>
              <a:gd name="connsiteY1832" fmla="*/ 415804 h 1803398"/>
              <a:gd name="connsiteX1833" fmla="*/ 266469 w 1897778"/>
              <a:gd name="connsiteY1833" fmla="*/ 438617 h 1803398"/>
              <a:gd name="connsiteX1834" fmla="*/ 186426 w 1897778"/>
              <a:gd name="connsiteY1834" fmla="*/ 384174 h 1803398"/>
              <a:gd name="connsiteX1835" fmla="*/ 172260 w 1897778"/>
              <a:gd name="connsiteY1835" fmla="*/ 374503 h 1803398"/>
              <a:gd name="connsiteX1836" fmla="*/ 163670 w 1897778"/>
              <a:gd name="connsiteY1836" fmla="*/ 368643 h 1803398"/>
              <a:gd name="connsiteX1837" fmla="*/ 194277 w 1897778"/>
              <a:gd name="connsiteY1837" fmla="*/ 326374 h 1803398"/>
              <a:gd name="connsiteX1838" fmla="*/ 194227 w 1897778"/>
              <a:gd name="connsiteY1838" fmla="*/ 326444 h 1803398"/>
              <a:gd name="connsiteX1839" fmla="*/ 194163 w 1897778"/>
              <a:gd name="connsiteY1839" fmla="*/ 326431 h 1803398"/>
              <a:gd name="connsiteX1840" fmla="*/ 594381 w 1897778"/>
              <a:gd name="connsiteY1840" fmla="*/ 324383 h 1803398"/>
              <a:gd name="connsiteX1841" fmla="*/ 611391 w 1897778"/>
              <a:gd name="connsiteY1841" fmla="*/ 352088 h 1803398"/>
              <a:gd name="connsiteX1842" fmla="*/ 607921 w 1897778"/>
              <a:gd name="connsiteY1842" fmla="*/ 354307 h 1803398"/>
              <a:gd name="connsiteX1843" fmla="*/ 590683 w 1897778"/>
              <a:gd name="connsiteY1843" fmla="*/ 326715 h 1803398"/>
              <a:gd name="connsiteX1844" fmla="*/ 1302030 w 1897778"/>
              <a:gd name="connsiteY1844" fmla="*/ 323473 h 1803398"/>
              <a:gd name="connsiteX1845" fmla="*/ 1305671 w 1897778"/>
              <a:gd name="connsiteY1845" fmla="*/ 325862 h 1803398"/>
              <a:gd name="connsiteX1846" fmla="*/ 1288490 w 1897778"/>
              <a:gd name="connsiteY1846" fmla="*/ 353454 h 1803398"/>
              <a:gd name="connsiteX1847" fmla="*/ 1285020 w 1897778"/>
              <a:gd name="connsiteY1847" fmla="*/ 351235 h 1803398"/>
              <a:gd name="connsiteX1848" fmla="*/ 752363 w 1897778"/>
              <a:gd name="connsiteY1848" fmla="*/ 320514 h 1803398"/>
              <a:gd name="connsiteX1849" fmla="*/ 739051 w 1897778"/>
              <a:gd name="connsiteY1849" fmla="*/ 395210 h 1803398"/>
              <a:gd name="connsiteX1850" fmla="*/ 716921 w 1897778"/>
              <a:gd name="connsiteY1850" fmla="*/ 405052 h 1803398"/>
              <a:gd name="connsiteX1851" fmla="*/ 720733 w 1897778"/>
              <a:gd name="connsiteY1851" fmla="*/ 367448 h 1803398"/>
              <a:gd name="connsiteX1852" fmla="*/ 726877 w 1897778"/>
              <a:gd name="connsiteY1852" fmla="*/ 329787 h 1803398"/>
              <a:gd name="connsiteX1853" fmla="*/ 739506 w 1897778"/>
              <a:gd name="connsiteY1853" fmla="*/ 324838 h 1803398"/>
              <a:gd name="connsiteX1854" fmla="*/ 1121122 w 1897778"/>
              <a:gd name="connsiteY1854" fmla="*/ 312777 h 1803398"/>
              <a:gd name="connsiteX1855" fmla="*/ 1146950 w 1897778"/>
              <a:gd name="connsiteY1855" fmla="*/ 320969 h 1803398"/>
              <a:gd name="connsiteX1856" fmla="*/ 1117993 w 1897778"/>
              <a:gd name="connsiteY1856" fmla="*/ 345887 h 1803398"/>
              <a:gd name="connsiteX1857" fmla="*/ 1090913 w 1897778"/>
              <a:gd name="connsiteY1857" fmla="*/ 372227 h 1803398"/>
              <a:gd name="connsiteX1858" fmla="*/ 1090856 w 1897778"/>
              <a:gd name="connsiteY1858" fmla="*/ 372227 h 1803398"/>
              <a:gd name="connsiteX1859" fmla="*/ 1067361 w 1897778"/>
              <a:gd name="connsiteY1859" fmla="*/ 366538 h 1803398"/>
              <a:gd name="connsiteX1860" fmla="*/ 1093303 w 1897778"/>
              <a:gd name="connsiteY1860" fmla="*/ 338889 h 1803398"/>
              <a:gd name="connsiteX1861" fmla="*/ 1121122 w 1897778"/>
              <a:gd name="connsiteY1861" fmla="*/ 312777 h 1803398"/>
              <a:gd name="connsiteX1862" fmla="*/ 621347 w 1897778"/>
              <a:gd name="connsiteY1862" fmla="*/ 308681 h 1803398"/>
              <a:gd name="connsiteX1863" fmla="*/ 637048 w 1897778"/>
              <a:gd name="connsiteY1863" fmla="*/ 337126 h 1803398"/>
              <a:gd name="connsiteX1864" fmla="*/ 633464 w 1897778"/>
              <a:gd name="connsiteY1864" fmla="*/ 339174 h 1803398"/>
              <a:gd name="connsiteX1865" fmla="*/ 617535 w 1897778"/>
              <a:gd name="connsiteY1865" fmla="*/ 310843 h 1803398"/>
              <a:gd name="connsiteX1866" fmla="*/ 1275008 w 1897778"/>
              <a:gd name="connsiteY1866" fmla="*/ 307828 h 1803398"/>
              <a:gd name="connsiteX1867" fmla="*/ 1278762 w 1897778"/>
              <a:gd name="connsiteY1867" fmla="*/ 309990 h 1803398"/>
              <a:gd name="connsiteX1868" fmla="*/ 1262947 w 1897778"/>
              <a:gd name="connsiteY1868" fmla="*/ 338378 h 1803398"/>
              <a:gd name="connsiteX1869" fmla="*/ 1259363 w 1897778"/>
              <a:gd name="connsiteY1869" fmla="*/ 336330 h 1803398"/>
              <a:gd name="connsiteX1870" fmla="*/ 794974 w 1897778"/>
              <a:gd name="connsiteY1870" fmla="*/ 307601 h 1803398"/>
              <a:gd name="connsiteX1871" fmla="*/ 784506 w 1897778"/>
              <a:gd name="connsiteY1871" fmla="*/ 344579 h 1803398"/>
              <a:gd name="connsiteX1872" fmla="*/ 780068 w 1897778"/>
              <a:gd name="connsiteY1872" fmla="*/ 362841 h 1803398"/>
              <a:gd name="connsiteX1873" fmla="*/ 776314 w 1897778"/>
              <a:gd name="connsiteY1873" fmla="*/ 381444 h 1803398"/>
              <a:gd name="connsiteX1874" fmla="*/ 776371 w 1897778"/>
              <a:gd name="connsiteY1874" fmla="*/ 381444 h 1803398"/>
              <a:gd name="connsiteX1875" fmla="*/ 753558 w 1897778"/>
              <a:gd name="connsiteY1875" fmla="*/ 389522 h 1803398"/>
              <a:gd name="connsiteX1876" fmla="*/ 760100 w 1897778"/>
              <a:gd name="connsiteY1876" fmla="*/ 352373 h 1803398"/>
              <a:gd name="connsiteX1877" fmla="*/ 768918 w 1897778"/>
              <a:gd name="connsiteY1877" fmla="*/ 314997 h 1803398"/>
              <a:gd name="connsiteX1878" fmla="*/ 1077829 w 1897778"/>
              <a:gd name="connsiteY1878" fmla="*/ 301855 h 1803398"/>
              <a:gd name="connsiteX1879" fmla="*/ 1104225 w 1897778"/>
              <a:gd name="connsiteY1879" fmla="*/ 308056 h 1803398"/>
              <a:gd name="connsiteX1880" fmla="*/ 1077089 w 1897778"/>
              <a:gd name="connsiteY1880" fmla="*/ 335306 h 1803398"/>
              <a:gd name="connsiteX1881" fmla="*/ 1052052 w 1897778"/>
              <a:gd name="connsiteY1881" fmla="*/ 363409 h 1803398"/>
              <a:gd name="connsiteX1882" fmla="*/ 1028164 w 1897778"/>
              <a:gd name="connsiteY1882" fmla="*/ 359370 h 1803398"/>
              <a:gd name="connsiteX1883" fmla="*/ 1051944 w 1897778"/>
              <a:gd name="connsiteY1883" fmla="*/ 330186 h 1803398"/>
              <a:gd name="connsiteX1884" fmla="*/ 1077829 w 1897778"/>
              <a:gd name="connsiteY1884" fmla="*/ 301855 h 1803398"/>
              <a:gd name="connsiteX1885" fmla="*/ 838551 w 1897778"/>
              <a:gd name="connsiteY1885" fmla="*/ 298328 h 1803398"/>
              <a:gd name="connsiteX1886" fmla="*/ 814487 w 1897778"/>
              <a:gd name="connsiteY1886" fmla="*/ 370293 h 1803398"/>
              <a:gd name="connsiteX1887" fmla="*/ 814487 w 1897778"/>
              <a:gd name="connsiteY1887" fmla="*/ 370236 h 1803398"/>
              <a:gd name="connsiteX1888" fmla="*/ 791162 w 1897778"/>
              <a:gd name="connsiteY1888" fmla="*/ 376722 h 1803398"/>
              <a:gd name="connsiteX1889" fmla="*/ 800378 w 1897778"/>
              <a:gd name="connsiteY1889" fmla="*/ 340085 h 1803398"/>
              <a:gd name="connsiteX1890" fmla="*/ 811984 w 1897778"/>
              <a:gd name="connsiteY1890" fmla="*/ 303733 h 1803398"/>
              <a:gd name="connsiteX1891" fmla="*/ 825182 w 1897778"/>
              <a:gd name="connsiteY1891" fmla="*/ 300660 h 1803398"/>
              <a:gd name="connsiteX1892" fmla="*/ 1033967 w 1897778"/>
              <a:gd name="connsiteY1892" fmla="*/ 294175 h 1803398"/>
              <a:gd name="connsiteX1893" fmla="*/ 1060762 w 1897778"/>
              <a:gd name="connsiteY1893" fmla="*/ 298499 h 1803398"/>
              <a:gd name="connsiteX1894" fmla="*/ 1035730 w 1897778"/>
              <a:gd name="connsiteY1894" fmla="*/ 327285 h 1803398"/>
              <a:gd name="connsiteX1895" fmla="*/ 1012690 w 1897778"/>
              <a:gd name="connsiteY1895" fmla="*/ 357379 h 1803398"/>
              <a:gd name="connsiteX1896" fmla="*/ 1012690 w 1897778"/>
              <a:gd name="connsiteY1896" fmla="*/ 357436 h 1803398"/>
              <a:gd name="connsiteX1897" fmla="*/ 988512 w 1897778"/>
              <a:gd name="connsiteY1897" fmla="*/ 355218 h 1803398"/>
              <a:gd name="connsiteX1898" fmla="*/ 1010244 w 1897778"/>
              <a:gd name="connsiteY1898" fmla="*/ 324099 h 1803398"/>
              <a:gd name="connsiteX1899" fmla="*/ 1033967 w 1897778"/>
              <a:gd name="connsiteY1899" fmla="*/ 294175 h 1803398"/>
              <a:gd name="connsiteX1900" fmla="*/ 882697 w 1897778"/>
              <a:gd name="connsiteY1900" fmla="*/ 291728 h 1803398"/>
              <a:gd name="connsiteX1901" fmla="*/ 853399 w 1897778"/>
              <a:gd name="connsiteY1901" fmla="*/ 362044 h 1803398"/>
              <a:gd name="connsiteX1902" fmla="*/ 829619 w 1897778"/>
              <a:gd name="connsiteY1902" fmla="*/ 366708 h 1803398"/>
              <a:gd name="connsiteX1903" fmla="*/ 835251 w 1897778"/>
              <a:gd name="connsiteY1903" fmla="*/ 348618 h 1803398"/>
              <a:gd name="connsiteX1904" fmla="*/ 841566 w 1897778"/>
              <a:gd name="connsiteY1904" fmla="*/ 330925 h 1803398"/>
              <a:gd name="connsiteX1905" fmla="*/ 855731 w 1897778"/>
              <a:gd name="connsiteY1905" fmla="*/ 295141 h 1803398"/>
              <a:gd name="connsiteX1906" fmla="*/ 989479 w 1897778"/>
              <a:gd name="connsiteY1906" fmla="*/ 289623 h 1803398"/>
              <a:gd name="connsiteX1907" fmla="*/ 1016559 w 1897778"/>
              <a:gd name="connsiteY1907" fmla="*/ 291899 h 1803398"/>
              <a:gd name="connsiteX1908" fmla="*/ 993632 w 1897778"/>
              <a:gd name="connsiteY1908" fmla="*/ 322733 h 1803398"/>
              <a:gd name="connsiteX1909" fmla="*/ 972811 w 1897778"/>
              <a:gd name="connsiteY1909" fmla="*/ 354136 h 1803398"/>
              <a:gd name="connsiteX1910" fmla="*/ 972868 w 1897778"/>
              <a:gd name="connsiteY1910" fmla="*/ 354193 h 1803398"/>
              <a:gd name="connsiteX1911" fmla="*/ 948462 w 1897778"/>
              <a:gd name="connsiteY1911" fmla="*/ 353567 h 1803398"/>
              <a:gd name="connsiteX1912" fmla="*/ 967918 w 1897778"/>
              <a:gd name="connsiteY1912" fmla="*/ 321367 h 1803398"/>
              <a:gd name="connsiteX1913" fmla="*/ 989479 w 1897778"/>
              <a:gd name="connsiteY1913" fmla="*/ 289623 h 1803398"/>
              <a:gd name="connsiteX1914" fmla="*/ 927298 w 1897778"/>
              <a:gd name="connsiteY1914" fmla="*/ 288771 h 1803398"/>
              <a:gd name="connsiteX1915" fmla="*/ 917855 w 1897778"/>
              <a:gd name="connsiteY1915" fmla="*/ 305325 h 1803398"/>
              <a:gd name="connsiteX1916" fmla="*/ 908980 w 1897778"/>
              <a:gd name="connsiteY1916" fmla="*/ 322449 h 1803398"/>
              <a:gd name="connsiteX1917" fmla="*/ 892880 w 1897778"/>
              <a:gd name="connsiteY1917" fmla="*/ 356412 h 1803398"/>
              <a:gd name="connsiteX1918" fmla="*/ 892823 w 1897778"/>
              <a:gd name="connsiteY1918" fmla="*/ 356412 h 1803398"/>
              <a:gd name="connsiteX1919" fmla="*/ 868759 w 1897778"/>
              <a:gd name="connsiteY1919" fmla="*/ 359484 h 1803398"/>
              <a:gd name="connsiteX1920" fmla="*/ 900105 w 1897778"/>
              <a:gd name="connsiteY1920" fmla="*/ 290307 h 1803398"/>
              <a:gd name="connsiteX1921" fmla="*/ 927298 w 1897778"/>
              <a:gd name="connsiteY1921" fmla="*/ 288771 h 1803398"/>
              <a:gd name="connsiteX1922" fmla="*/ 944820 w 1897778"/>
              <a:gd name="connsiteY1922" fmla="*/ 288201 h 1803398"/>
              <a:gd name="connsiteX1923" fmla="*/ 972071 w 1897778"/>
              <a:gd name="connsiteY1923" fmla="*/ 288713 h 1803398"/>
              <a:gd name="connsiteX1924" fmla="*/ 951363 w 1897778"/>
              <a:gd name="connsiteY1924" fmla="*/ 320856 h 1803398"/>
              <a:gd name="connsiteX1925" fmla="*/ 932817 w 1897778"/>
              <a:gd name="connsiteY1925" fmla="*/ 353966 h 1803398"/>
              <a:gd name="connsiteX1926" fmla="*/ 932760 w 1897778"/>
              <a:gd name="connsiteY1926" fmla="*/ 354023 h 1803398"/>
              <a:gd name="connsiteX1927" fmla="*/ 920586 w 1897778"/>
              <a:gd name="connsiteY1927" fmla="*/ 354250 h 1803398"/>
              <a:gd name="connsiteX1928" fmla="*/ 908468 w 1897778"/>
              <a:gd name="connsiteY1928" fmla="*/ 355217 h 1803398"/>
              <a:gd name="connsiteX1929" fmla="*/ 944820 w 1897778"/>
              <a:gd name="connsiteY1929" fmla="*/ 288201 h 1803398"/>
              <a:gd name="connsiteX1930" fmla="*/ 677269 w 1897778"/>
              <a:gd name="connsiteY1930" fmla="*/ 281033 h 1803398"/>
              <a:gd name="connsiteX1931" fmla="*/ 690297 w 1897778"/>
              <a:gd name="connsiteY1931" fmla="*/ 310843 h 1803398"/>
              <a:gd name="connsiteX1932" fmla="*/ 686542 w 1897778"/>
              <a:gd name="connsiteY1932" fmla="*/ 312550 h 1803398"/>
              <a:gd name="connsiteX1933" fmla="*/ 673287 w 1897778"/>
              <a:gd name="connsiteY1933" fmla="*/ 282853 h 1803398"/>
              <a:gd name="connsiteX1934" fmla="*/ 1219029 w 1897778"/>
              <a:gd name="connsiteY1934" fmla="*/ 280350 h 1803398"/>
              <a:gd name="connsiteX1935" fmla="*/ 1223011 w 1897778"/>
              <a:gd name="connsiteY1935" fmla="*/ 282170 h 1803398"/>
              <a:gd name="connsiteX1936" fmla="*/ 1209813 w 1897778"/>
              <a:gd name="connsiteY1936" fmla="*/ 311924 h 1803398"/>
              <a:gd name="connsiteX1937" fmla="*/ 1206058 w 1897778"/>
              <a:gd name="connsiteY1937" fmla="*/ 310217 h 1803398"/>
              <a:gd name="connsiteX1938" fmla="*/ 638470 w 1897778"/>
              <a:gd name="connsiteY1938" fmla="*/ 273012 h 1803398"/>
              <a:gd name="connsiteX1939" fmla="*/ 663388 w 1897778"/>
              <a:gd name="connsiteY1939" fmla="*/ 323359 h 1803398"/>
              <a:gd name="connsiteX1940" fmla="*/ 659690 w 1897778"/>
              <a:gd name="connsiteY1940" fmla="*/ 325237 h 1803398"/>
              <a:gd name="connsiteX1941" fmla="*/ 634488 w 1897778"/>
              <a:gd name="connsiteY1941" fmla="*/ 275060 h 1803398"/>
              <a:gd name="connsiteX1942" fmla="*/ 1257770 w 1897778"/>
              <a:gd name="connsiteY1942" fmla="*/ 272215 h 1803398"/>
              <a:gd name="connsiteX1943" fmla="*/ 1261809 w 1897778"/>
              <a:gd name="connsiteY1943" fmla="*/ 274263 h 1803398"/>
              <a:gd name="connsiteX1944" fmla="*/ 1236664 w 1897778"/>
              <a:gd name="connsiteY1944" fmla="*/ 324553 h 1803398"/>
              <a:gd name="connsiteX1945" fmla="*/ 1232966 w 1897778"/>
              <a:gd name="connsiteY1945" fmla="*/ 322619 h 1803398"/>
              <a:gd name="connsiteX1946" fmla="*/ 706112 w 1897778"/>
              <a:gd name="connsiteY1946" fmla="*/ 269200 h 1803398"/>
              <a:gd name="connsiteX1947" fmla="*/ 717774 w 1897778"/>
              <a:gd name="connsiteY1947" fmla="*/ 299579 h 1803398"/>
              <a:gd name="connsiteX1948" fmla="*/ 713906 w 1897778"/>
              <a:gd name="connsiteY1948" fmla="*/ 301115 h 1803398"/>
              <a:gd name="connsiteX1949" fmla="*/ 702073 w 1897778"/>
              <a:gd name="connsiteY1949" fmla="*/ 270793 h 1803398"/>
              <a:gd name="connsiteX1950" fmla="*/ 1190129 w 1897778"/>
              <a:gd name="connsiteY1950" fmla="*/ 268631 h 1803398"/>
              <a:gd name="connsiteX1951" fmla="*/ 1194168 w 1897778"/>
              <a:gd name="connsiteY1951" fmla="*/ 270224 h 1803398"/>
              <a:gd name="connsiteX1952" fmla="*/ 1182392 w 1897778"/>
              <a:gd name="connsiteY1952" fmla="*/ 300546 h 1803398"/>
              <a:gd name="connsiteX1953" fmla="*/ 1178580 w 1897778"/>
              <a:gd name="connsiteY1953" fmla="*/ 299010 h 1803398"/>
              <a:gd name="connsiteX1954" fmla="*/ 248777 w 1897778"/>
              <a:gd name="connsiteY1954" fmla="*/ 261065 h 1803398"/>
              <a:gd name="connsiteX1955" fmla="*/ 313858 w 1897778"/>
              <a:gd name="connsiteY1955" fmla="*/ 320628 h 1803398"/>
              <a:gd name="connsiteX1956" fmla="*/ 299465 w 1897778"/>
              <a:gd name="connsiteY1956" fmla="*/ 337013 h 1803398"/>
              <a:gd name="connsiteX1957" fmla="*/ 283878 w 1897778"/>
              <a:gd name="connsiteY1957" fmla="*/ 333429 h 1803398"/>
              <a:gd name="connsiteX1958" fmla="*/ 283878 w 1897778"/>
              <a:gd name="connsiteY1958" fmla="*/ 333372 h 1803398"/>
              <a:gd name="connsiteX1959" fmla="*/ 227557 w 1897778"/>
              <a:gd name="connsiteY1959" fmla="*/ 285243 h 1803398"/>
              <a:gd name="connsiteX1960" fmla="*/ 248777 w 1897778"/>
              <a:gd name="connsiteY1960" fmla="*/ 261065 h 1803398"/>
              <a:gd name="connsiteX1961" fmla="*/ 735467 w 1897778"/>
              <a:gd name="connsiteY1961" fmla="*/ 258732 h 1803398"/>
              <a:gd name="connsiteX1962" fmla="*/ 745707 w 1897778"/>
              <a:gd name="connsiteY1962" fmla="*/ 289623 h 1803398"/>
              <a:gd name="connsiteX1963" fmla="*/ 741782 w 1897778"/>
              <a:gd name="connsiteY1963" fmla="*/ 290932 h 1803398"/>
              <a:gd name="connsiteX1964" fmla="*/ 731314 w 1897778"/>
              <a:gd name="connsiteY1964" fmla="*/ 260097 h 1803398"/>
              <a:gd name="connsiteX1965" fmla="*/ 1160773 w 1897778"/>
              <a:gd name="connsiteY1965" fmla="*/ 258220 h 1803398"/>
              <a:gd name="connsiteX1966" fmla="*/ 1164869 w 1897778"/>
              <a:gd name="connsiteY1966" fmla="*/ 259585 h 1803398"/>
              <a:gd name="connsiteX1967" fmla="*/ 1154515 w 1897778"/>
              <a:gd name="connsiteY1967" fmla="*/ 290420 h 1803398"/>
              <a:gd name="connsiteX1968" fmla="*/ 1150590 w 1897778"/>
              <a:gd name="connsiteY1968" fmla="*/ 289111 h 1803398"/>
              <a:gd name="connsiteX1969" fmla="*/ 795486 w 1897778"/>
              <a:gd name="connsiteY1969" fmla="*/ 241893 h 1803398"/>
              <a:gd name="connsiteX1970" fmla="*/ 802824 w 1897778"/>
              <a:gd name="connsiteY1970" fmla="*/ 273581 h 1803398"/>
              <a:gd name="connsiteX1971" fmla="*/ 798785 w 1897778"/>
              <a:gd name="connsiteY1971" fmla="*/ 274491 h 1803398"/>
              <a:gd name="connsiteX1972" fmla="*/ 791219 w 1897778"/>
              <a:gd name="connsiteY1972" fmla="*/ 242860 h 1803398"/>
              <a:gd name="connsiteX1973" fmla="*/ 1100698 w 1897778"/>
              <a:gd name="connsiteY1973" fmla="*/ 241495 h 1803398"/>
              <a:gd name="connsiteX1974" fmla="*/ 1104908 w 1897778"/>
              <a:gd name="connsiteY1974" fmla="*/ 242519 h 1803398"/>
              <a:gd name="connsiteX1975" fmla="*/ 1097455 w 1897778"/>
              <a:gd name="connsiteY1975" fmla="*/ 274150 h 1803398"/>
              <a:gd name="connsiteX1976" fmla="*/ 1093416 w 1897778"/>
              <a:gd name="connsiteY1976" fmla="*/ 273239 h 1803398"/>
              <a:gd name="connsiteX1977" fmla="*/ 825979 w 1897778"/>
              <a:gd name="connsiteY1977" fmla="*/ 235578 h 1803398"/>
              <a:gd name="connsiteX1978" fmla="*/ 831895 w 1897778"/>
              <a:gd name="connsiteY1978" fmla="*/ 267550 h 1803398"/>
              <a:gd name="connsiteX1979" fmla="*/ 827799 w 1897778"/>
              <a:gd name="connsiteY1979" fmla="*/ 268290 h 1803398"/>
              <a:gd name="connsiteX1980" fmla="*/ 821712 w 1897778"/>
              <a:gd name="connsiteY1980" fmla="*/ 236318 h 1803398"/>
              <a:gd name="connsiteX1981" fmla="*/ 1070149 w 1897778"/>
              <a:gd name="connsiteY1981" fmla="*/ 235294 h 1803398"/>
              <a:gd name="connsiteX1982" fmla="*/ 1074415 w 1897778"/>
              <a:gd name="connsiteY1982" fmla="*/ 236034 h 1803398"/>
              <a:gd name="connsiteX1983" fmla="*/ 1068442 w 1897778"/>
              <a:gd name="connsiteY1983" fmla="*/ 268006 h 1803398"/>
              <a:gd name="connsiteX1984" fmla="*/ 1064346 w 1897778"/>
              <a:gd name="connsiteY1984" fmla="*/ 267266 h 1803398"/>
              <a:gd name="connsiteX1985" fmla="*/ 856813 w 1897778"/>
              <a:gd name="connsiteY1985" fmla="*/ 230629 h 1803398"/>
              <a:gd name="connsiteX1986" fmla="*/ 861193 w 1897778"/>
              <a:gd name="connsiteY1986" fmla="*/ 262885 h 1803398"/>
              <a:gd name="connsiteX1987" fmla="*/ 857097 w 1897778"/>
              <a:gd name="connsiteY1987" fmla="*/ 263397 h 1803398"/>
              <a:gd name="connsiteX1988" fmla="*/ 852489 w 1897778"/>
              <a:gd name="connsiteY1988" fmla="*/ 231198 h 1803398"/>
              <a:gd name="connsiteX1989" fmla="*/ 1039315 w 1897778"/>
              <a:gd name="connsiteY1989" fmla="*/ 230401 h 1803398"/>
              <a:gd name="connsiteX1990" fmla="*/ 1043638 w 1897778"/>
              <a:gd name="connsiteY1990" fmla="*/ 230970 h 1803398"/>
              <a:gd name="connsiteX1991" fmla="*/ 1039144 w 1897778"/>
              <a:gd name="connsiteY1991" fmla="*/ 263169 h 1803398"/>
              <a:gd name="connsiteX1992" fmla="*/ 1035048 w 1897778"/>
              <a:gd name="connsiteY1992" fmla="*/ 262657 h 1803398"/>
              <a:gd name="connsiteX1993" fmla="*/ 758849 w 1897778"/>
              <a:gd name="connsiteY1993" fmla="*/ 226817 h 1803398"/>
              <a:gd name="connsiteX1994" fmla="*/ 774038 w 1897778"/>
              <a:gd name="connsiteY1994" fmla="*/ 280919 h 1803398"/>
              <a:gd name="connsiteX1995" fmla="*/ 770113 w 1897778"/>
              <a:gd name="connsiteY1995" fmla="*/ 282057 h 1803398"/>
              <a:gd name="connsiteX1996" fmla="*/ 754525 w 1897778"/>
              <a:gd name="connsiteY1996" fmla="*/ 228069 h 1803398"/>
              <a:gd name="connsiteX1997" fmla="*/ 1137278 w 1897778"/>
              <a:gd name="connsiteY1997" fmla="*/ 226362 h 1803398"/>
              <a:gd name="connsiteX1998" fmla="*/ 1141601 w 1897778"/>
              <a:gd name="connsiteY1998" fmla="*/ 227557 h 1803398"/>
              <a:gd name="connsiteX1999" fmla="*/ 1126184 w 1897778"/>
              <a:gd name="connsiteY1999" fmla="*/ 281659 h 1803398"/>
              <a:gd name="connsiteX2000" fmla="*/ 1122202 w 1897778"/>
              <a:gd name="connsiteY2000" fmla="*/ 280521 h 1803398"/>
              <a:gd name="connsiteX2001" fmla="*/ 918992 w 1897778"/>
              <a:gd name="connsiteY2001" fmla="*/ 224997 h 1803398"/>
              <a:gd name="connsiteX2002" fmla="*/ 920415 w 1897778"/>
              <a:gd name="connsiteY2002" fmla="*/ 257481 h 1803398"/>
              <a:gd name="connsiteX2003" fmla="*/ 916262 w 1897778"/>
              <a:gd name="connsiteY2003" fmla="*/ 257595 h 1803398"/>
              <a:gd name="connsiteX2004" fmla="*/ 914612 w 1897778"/>
              <a:gd name="connsiteY2004" fmla="*/ 225111 h 1803398"/>
              <a:gd name="connsiteX2005" fmla="*/ 977133 w 1897778"/>
              <a:gd name="connsiteY2005" fmla="*/ 224940 h 1803398"/>
              <a:gd name="connsiteX2006" fmla="*/ 981514 w 1897778"/>
              <a:gd name="connsiteY2006" fmla="*/ 225054 h 1803398"/>
              <a:gd name="connsiteX2007" fmla="*/ 979978 w 1897778"/>
              <a:gd name="connsiteY2007" fmla="*/ 257538 h 1803398"/>
              <a:gd name="connsiteX2008" fmla="*/ 975825 w 1897778"/>
              <a:gd name="connsiteY2008" fmla="*/ 257481 h 1803398"/>
              <a:gd name="connsiteX2009" fmla="*/ 945902 w 1897778"/>
              <a:gd name="connsiteY2009" fmla="*/ 224258 h 1803398"/>
              <a:gd name="connsiteX2010" fmla="*/ 950282 w 1897778"/>
              <a:gd name="connsiteY2010" fmla="*/ 224258 h 1803398"/>
              <a:gd name="connsiteX2011" fmla="*/ 950282 w 1897778"/>
              <a:gd name="connsiteY2011" fmla="*/ 256798 h 1803398"/>
              <a:gd name="connsiteX2012" fmla="*/ 950169 w 1897778"/>
              <a:gd name="connsiteY2012" fmla="*/ 256798 h 1803398"/>
              <a:gd name="connsiteX2013" fmla="*/ 946016 w 1897778"/>
              <a:gd name="connsiteY2013" fmla="*/ 256798 h 1803398"/>
              <a:gd name="connsiteX2014" fmla="*/ 450393 w 1897778"/>
              <a:gd name="connsiteY2014" fmla="*/ 219935 h 1803398"/>
              <a:gd name="connsiteX2015" fmla="*/ 449085 w 1897778"/>
              <a:gd name="connsiteY2015" fmla="*/ 222153 h 1803398"/>
              <a:gd name="connsiteX2016" fmla="*/ 450222 w 1897778"/>
              <a:gd name="connsiteY2016" fmla="*/ 224998 h 1803398"/>
              <a:gd name="connsiteX2017" fmla="*/ 458926 w 1897778"/>
              <a:gd name="connsiteY2017" fmla="*/ 236773 h 1803398"/>
              <a:gd name="connsiteX2018" fmla="*/ 461316 w 1897778"/>
              <a:gd name="connsiteY2018" fmla="*/ 238708 h 1803398"/>
              <a:gd name="connsiteX2019" fmla="*/ 463820 w 1897778"/>
              <a:gd name="connsiteY2019" fmla="*/ 238195 h 1803398"/>
              <a:gd name="connsiteX2020" fmla="*/ 465070 w 1897778"/>
              <a:gd name="connsiteY2020" fmla="*/ 236034 h 1803398"/>
              <a:gd name="connsiteX2021" fmla="*/ 463934 w 1897778"/>
              <a:gd name="connsiteY2021" fmla="*/ 233189 h 1803398"/>
              <a:gd name="connsiteX2022" fmla="*/ 455342 w 1897778"/>
              <a:gd name="connsiteY2022" fmla="*/ 221357 h 1803398"/>
              <a:gd name="connsiteX2023" fmla="*/ 455285 w 1897778"/>
              <a:gd name="connsiteY2023" fmla="*/ 221357 h 1803398"/>
              <a:gd name="connsiteX2024" fmla="*/ 450393 w 1897778"/>
              <a:gd name="connsiteY2024" fmla="*/ 219935 h 1803398"/>
              <a:gd name="connsiteX2025" fmla="*/ 453522 w 1897778"/>
              <a:gd name="connsiteY2025" fmla="*/ 216578 h 1803398"/>
              <a:gd name="connsiteX2026" fmla="*/ 457790 w 1897778"/>
              <a:gd name="connsiteY2026" fmla="*/ 219878 h 1803398"/>
              <a:gd name="connsiteX2027" fmla="*/ 457790 w 1897778"/>
              <a:gd name="connsiteY2027" fmla="*/ 219821 h 1803398"/>
              <a:gd name="connsiteX2028" fmla="*/ 466095 w 1897778"/>
              <a:gd name="connsiteY2028" fmla="*/ 231370 h 1803398"/>
              <a:gd name="connsiteX2029" fmla="*/ 467915 w 1897778"/>
              <a:gd name="connsiteY2029" fmla="*/ 236432 h 1803398"/>
              <a:gd name="connsiteX2030" fmla="*/ 465413 w 1897778"/>
              <a:gd name="connsiteY2030" fmla="*/ 240471 h 1803398"/>
              <a:gd name="connsiteX2031" fmla="*/ 460748 w 1897778"/>
              <a:gd name="connsiteY2031" fmla="*/ 241553 h 1803398"/>
              <a:gd name="connsiteX2032" fmla="*/ 456481 w 1897778"/>
              <a:gd name="connsiteY2032" fmla="*/ 238253 h 1803398"/>
              <a:gd name="connsiteX2033" fmla="*/ 448004 w 1897778"/>
              <a:gd name="connsiteY2033" fmla="*/ 226818 h 1803398"/>
              <a:gd name="connsiteX2034" fmla="*/ 446183 w 1897778"/>
              <a:gd name="connsiteY2034" fmla="*/ 221812 h 1803398"/>
              <a:gd name="connsiteX2035" fmla="*/ 448743 w 1897778"/>
              <a:gd name="connsiteY2035" fmla="*/ 217716 h 1803398"/>
              <a:gd name="connsiteX2036" fmla="*/ 453522 w 1897778"/>
              <a:gd name="connsiteY2036" fmla="*/ 216578 h 1803398"/>
              <a:gd name="connsiteX2037" fmla="*/ 470759 w 1897778"/>
              <a:gd name="connsiteY2037" fmla="*/ 213620 h 1803398"/>
              <a:gd name="connsiteX2038" fmla="*/ 473262 w 1897778"/>
              <a:gd name="connsiteY2038" fmla="*/ 222836 h 1803398"/>
              <a:gd name="connsiteX2039" fmla="*/ 481511 w 1897778"/>
              <a:gd name="connsiteY2039" fmla="*/ 228639 h 1803398"/>
              <a:gd name="connsiteX2040" fmla="*/ 481455 w 1897778"/>
              <a:gd name="connsiteY2040" fmla="*/ 228696 h 1803398"/>
              <a:gd name="connsiteX2041" fmla="*/ 479862 w 1897778"/>
              <a:gd name="connsiteY2041" fmla="*/ 229834 h 1803398"/>
              <a:gd name="connsiteX2042" fmla="*/ 472921 w 1897778"/>
              <a:gd name="connsiteY2042" fmla="*/ 224941 h 1803398"/>
              <a:gd name="connsiteX2043" fmla="*/ 475197 w 1897778"/>
              <a:gd name="connsiteY2043" fmla="*/ 233133 h 1803398"/>
              <a:gd name="connsiteX2044" fmla="*/ 473718 w 1897778"/>
              <a:gd name="connsiteY2044" fmla="*/ 234214 h 1803398"/>
              <a:gd name="connsiteX2045" fmla="*/ 471044 w 1897778"/>
              <a:gd name="connsiteY2045" fmla="*/ 224429 h 1803398"/>
              <a:gd name="connsiteX2046" fmla="*/ 463193 w 1897778"/>
              <a:gd name="connsiteY2046" fmla="*/ 219025 h 1803398"/>
              <a:gd name="connsiteX2047" fmla="*/ 464843 w 1897778"/>
              <a:gd name="connsiteY2047" fmla="*/ 217830 h 1803398"/>
              <a:gd name="connsiteX2048" fmla="*/ 471329 w 1897778"/>
              <a:gd name="connsiteY2048" fmla="*/ 222267 h 1803398"/>
              <a:gd name="connsiteX2049" fmla="*/ 469280 w 1897778"/>
              <a:gd name="connsiteY2049" fmla="*/ 214644 h 1803398"/>
              <a:gd name="connsiteX2050" fmla="*/ 1505468 w 1897778"/>
              <a:gd name="connsiteY2050" fmla="*/ 212481 h 1803398"/>
              <a:gd name="connsiteX2051" fmla="*/ 1640012 w 1897778"/>
              <a:gd name="connsiteY2051" fmla="*/ 347594 h 1803398"/>
              <a:gd name="connsiteX2052" fmla="*/ 1619759 w 1897778"/>
              <a:gd name="connsiteY2052" fmla="*/ 460235 h 1803398"/>
              <a:gd name="connsiteX2053" fmla="*/ 1509621 w 1897778"/>
              <a:gd name="connsiteY2053" fmla="*/ 326886 h 1803398"/>
              <a:gd name="connsiteX2054" fmla="*/ 1505468 w 1897778"/>
              <a:gd name="connsiteY2054" fmla="*/ 212481 h 1803398"/>
              <a:gd name="connsiteX2055" fmla="*/ 377745 w 1897778"/>
              <a:gd name="connsiteY2055" fmla="*/ 205825 h 1803398"/>
              <a:gd name="connsiteX2056" fmla="*/ 417682 w 1897778"/>
              <a:gd name="connsiteY2056" fmla="*/ 254409 h 1803398"/>
              <a:gd name="connsiteX2057" fmla="*/ 418421 w 1897778"/>
              <a:gd name="connsiteY2057" fmla="*/ 270508 h 1803398"/>
              <a:gd name="connsiteX2058" fmla="*/ 390431 w 1897778"/>
              <a:gd name="connsiteY2058" fmla="*/ 295142 h 1803398"/>
              <a:gd name="connsiteX2059" fmla="*/ 371772 w 1897778"/>
              <a:gd name="connsiteY2059" fmla="*/ 274889 h 1803398"/>
              <a:gd name="connsiteX2060" fmla="*/ 387644 w 1897778"/>
              <a:gd name="connsiteY2060" fmla="*/ 260723 h 1803398"/>
              <a:gd name="connsiteX2061" fmla="*/ 374104 w 1897778"/>
              <a:gd name="connsiteY2061" fmla="*/ 245306 h 1803398"/>
              <a:gd name="connsiteX2062" fmla="*/ 356355 w 1897778"/>
              <a:gd name="connsiteY2062" fmla="*/ 261179 h 1803398"/>
              <a:gd name="connsiteX2063" fmla="*/ 356298 w 1897778"/>
              <a:gd name="connsiteY2063" fmla="*/ 261179 h 1803398"/>
              <a:gd name="connsiteX2064" fmla="*/ 337581 w 1897778"/>
              <a:gd name="connsiteY2064" fmla="*/ 240926 h 1803398"/>
              <a:gd name="connsiteX2065" fmla="*/ 357492 w 1897778"/>
              <a:gd name="connsiteY2065" fmla="*/ 223176 h 1803398"/>
              <a:gd name="connsiteX2066" fmla="*/ 377745 w 1897778"/>
              <a:gd name="connsiteY2066" fmla="*/ 205825 h 1803398"/>
              <a:gd name="connsiteX2067" fmla="*/ 885712 w 1897778"/>
              <a:gd name="connsiteY2067" fmla="*/ 203549 h 1803398"/>
              <a:gd name="connsiteX2068" fmla="*/ 890719 w 1897778"/>
              <a:gd name="connsiteY2068" fmla="*/ 259528 h 1803398"/>
              <a:gd name="connsiteX2069" fmla="*/ 886566 w 1897778"/>
              <a:gd name="connsiteY2069" fmla="*/ 259813 h 1803398"/>
              <a:gd name="connsiteX2070" fmla="*/ 881218 w 1897778"/>
              <a:gd name="connsiteY2070" fmla="*/ 203833 h 1803398"/>
              <a:gd name="connsiteX2071" fmla="*/ 1010358 w 1897778"/>
              <a:gd name="connsiteY2071" fmla="*/ 203379 h 1803398"/>
              <a:gd name="connsiteX2072" fmla="*/ 1014852 w 1897778"/>
              <a:gd name="connsiteY2072" fmla="*/ 203720 h 1803398"/>
              <a:gd name="connsiteX2073" fmla="*/ 1009618 w 1897778"/>
              <a:gd name="connsiteY2073" fmla="*/ 259700 h 1803398"/>
              <a:gd name="connsiteX2074" fmla="*/ 1005465 w 1897778"/>
              <a:gd name="connsiteY2074" fmla="*/ 259415 h 1803398"/>
              <a:gd name="connsiteX2075" fmla="*/ 475766 w 1897778"/>
              <a:gd name="connsiteY2075" fmla="*/ 201900 h 1803398"/>
              <a:gd name="connsiteX2076" fmla="*/ 474401 w 1897778"/>
              <a:gd name="connsiteY2076" fmla="*/ 204119 h 1803398"/>
              <a:gd name="connsiteX2077" fmla="*/ 475482 w 1897778"/>
              <a:gd name="connsiteY2077" fmla="*/ 207020 h 1803398"/>
              <a:gd name="connsiteX2078" fmla="*/ 483731 w 1897778"/>
              <a:gd name="connsiteY2078" fmla="*/ 219081 h 1803398"/>
              <a:gd name="connsiteX2079" fmla="*/ 486006 w 1897778"/>
              <a:gd name="connsiteY2079" fmla="*/ 221129 h 1803398"/>
              <a:gd name="connsiteX2080" fmla="*/ 488452 w 1897778"/>
              <a:gd name="connsiteY2080" fmla="*/ 220674 h 1803398"/>
              <a:gd name="connsiteX2081" fmla="*/ 489761 w 1897778"/>
              <a:gd name="connsiteY2081" fmla="*/ 218512 h 1803398"/>
              <a:gd name="connsiteX2082" fmla="*/ 488737 w 1897778"/>
              <a:gd name="connsiteY2082" fmla="*/ 215611 h 1803398"/>
              <a:gd name="connsiteX2083" fmla="*/ 480602 w 1897778"/>
              <a:gd name="connsiteY2083" fmla="*/ 203493 h 1803398"/>
              <a:gd name="connsiteX2084" fmla="*/ 480660 w 1897778"/>
              <a:gd name="connsiteY2084" fmla="*/ 203493 h 1803398"/>
              <a:gd name="connsiteX2085" fmla="*/ 475766 w 1897778"/>
              <a:gd name="connsiteY2085" fmla="*/ 201900 h 1803398"/>
              <a:gd name="connsiteX2086" fmla="*/ 479066 w 1897778"/>
              <a:gd name="connsiteY2086" fmla="*/ 198601 h 1803398"/>
              <a:gd name="connsiteX2087" fmla="*/ 483219 w 1897778"/>
              <a:gd name="connsiteY2087" fmla="*/ 202014 h 1803398"/>
              <a:gd name="connsiteX2088" fmla="*/ 483219 w 1897778"/>
              <a:gd name="connsiteY2088" fmla="*/ 202071 h 1803398"/>
              <a:gd name="connsiteX2089" fmla="*/ 491126 w 1897778"/>
              <a:gd name="connsiteY2089" fmla="*/ 213904 h 1803398"/>
              <a:gd name="connsiteX2090" fmla="*/ 492719 w 1897778"/>
              <a:gd name="connsiteY2090" fmla="*/ 219024 h 1803398"/>
              <a:gd name="connsiteX2091" fmla="*/ 490045 w 1897778"/>
              <a:gd name="connsiteY2091" fmla="*/ 222950 h 1803398"/>
              <a:gd name="connsiteX2092" fmla="*/ 485494 w 1897778"/>
              <a:gd name="connsiteY2092" fmla="*/ 223917 h 1803398"/>
              <a:gd name="connsiteX2093" fmla="*/ 481341 w 1897778"/>
              <a:gd name="connsiteY2093" fmla="*/ 220560 h 1803398"/>
              <a:gd name="connsiteX2094" fmla="*/ 473263 w 1897778"/>
              <a:gd name="connsiteY2094" fmla="*/ 208841 h 1803398"/>
              <a:gd name="connsiteX2095" fmla="*/ 471556 w 1897778"/>
              <a:gd name="connsiteY2095" fmla="*/ 203721 h 1803398"/>
              <a:gd name="connsiteX2096" fmla="*/ 474230 w 1897778"/>
              <a:gd name="connsiteY2096" fmla="*/ 199568 h 1803398"/>
              <a:gd name="connsiteX2097" fmla="*/ 479066 w 1897778"/>
              <a:gd name="connsiteY2097" fmla="*/ 198601 h 1803398"/>
              <a:gd name="connsiteX2098" fmla="*/ 488054 w 1897778"/>
              <a:gd name="connsiteY2098" fmla="*/ 193879 h 1803398"/>
              <a:gd name="connsiteX2099" fmla="*/ 486632 w 1897778"/>
              <a:gd name="connsiteY2099" fmla="*/ 196041 h 1803398"/>
              <a:gd name="connsiteX2100" fmla="*/ 487656 w 1897778"/>
              <a:gd name="connsiteY2100" fmla="*/ 198942 h 1803398"/>
              <a:gd name="connsiteX2101" fmla="*/ 495677 w 1897778"/>
              <a:gd name="connsiteY2101" fmla="*/ 211174 h 1803398"/>
              <a:gd name="connsiteX2102" fmla="*/ 497953 w 1897778"/>
              <a:gd name="connsiteY2102" fmla="*/ 213279 h 1803398"/>
              <a:gd name="connsiteX2103" fmla="*/ 500456 w 1897778"/>
              <a:gd name="connsiteY2103" fmla="*/ 212880 h 1803398"/>
              <a:gd name="connsiteX2104" fmla="*/ 501821 w 1897778"/>
              <a:gd name="connsiteY2104" fmla="*/ 210775 h 1803398"/>
              <a:gd name="connsiteX2105" fmla="*/ 500854 w 1897778"/>
              <a:gd name="connsiteY2105" fmla="*/ 207874 h 1803398"/>
              <a:gd name="connsiteX2106" fmla="*/ 492890 w 1897778"/>
              <a:gd name="connsiteY2106" fmla="*/ 195586 h 1803398"/>
              <a:gd name="connsiteX2107" fmla="*/ 488054 w 1897778"/>
              <a:gd name="connsiteY2107" fmla="*/ 193879 h 1803398"/>
              <a:gd name="connsiteX2108" fmla="*/ 491354 w 1897778"/>
              <a:gd name="connsiteY2108" fmla="*/ 190693 h 1803398"/>
              <a:gd name="connsiteX2109" fmla="*/ 495450 w 1897778"/>
              <a:gd name="connsiteY2109" fmla="*/ 194164 h 1803398"/>
              <a:gd name="connsiteX2110" fmla="*/ 495507 w 1897778"/>
              <a:gd name="connsiteY2110" fmla="*/ 194164 h 1803398"/>
              <a:gd name="connsiteX2111" fmla="*/ 503187 w 1897778"/>
              <a:gd name="connsiteY2111" fmla="*/ 206167 h 1803398"/>
              <a:gd name="connsiteX2112" fmla="*/ 504666 w 1897778"/>
              <a:gd name="connsiteY2112" fmla="*/ 211344 h 1803398"/>
              <a:gd name="connsiteX2113" fmla="*/ 501935 w 1897778"/>
              <a:gd name="connsiteY2113" fmla="*/ 215270 h 1803398"/>
              <a:gd name="connsiteX2114" fmla="*/ 497270 w 1897778"/>
              <a:gd name="connsiteY2114" fmla="*/ 216123 h 1803398"/>
              <a:gd name="connsiteX2115" fmla="*/ 493174 w 1897778"/>
              <a:gd name="connsiteY2115" fmla="*/ 212596 h 1803398"/>
              <a:gd name="connsiteX2116" fmla="*/ 485323 w 1897778"/>
              <a:gd name="connsiteY2116" fmla="*/ 200706 h 1803398"/>
              <a:gd name="connsiteX2117" fmla="*/ 483731 w 1897778"/>
              <a:gd name="connsiteY2117" fmla="*/ 195586 h 1803398"/>
              <a:gd name="connsiteX2118" fmla="*/ 486518 w 1897778"/>
              <a:gd name="connsiteY2118" fmla="*/ 191604 h 1803398"/>
              <a:gd name="connsiteX2119" fmla="*/ 491354 w 1897778"/>
              <a:gd name="connsiteY2119" fmla="*/ 190693 h 1803398"/>
              <a:gd name="connsiteX2120" fmla="*/ 500456 w 1897778"/>
              <a:gd name="connsiteY2120" fmla="*/ 185971 h 1803398"/>
              <a:gd name="connsiteX2121" fmla="*/ 499034 w 1897778"/>
              <a:gd name="connsiteY2121" fmla="*/ 188133 h 1803398"/>
              <a:gd name="connsiteX2122" fmla="*/ 500001 w 1897778"/>
              <a:gd name="connsiteY2122" fmla="*/ 191034 h 1803398"/>
              <a:gd name="connsiteX2123" fmla="*/ 507852 w 1897778"/>
              <a:gd name="connsiteY2123" fmla="*/ 203379 h 1803398"/>
              <a:gd name="connsiteX2124" fmla="*/ 510071 w 1897778"/>
              <a:gd name="connsiteY2124" fmla="*/ 205484 h 1803398"/>
              <a:gd name="connsiteX2125" fmla="*/ 512574 w 1897778"/>
              <a:gd name="connsiteY2125" fmla="*/ 205143 h 1803398"/>
              <a:gd name="connsiteX2126" fmla="*/ 513939 w 1897778"/>
              <a:gd name="connsiteY2126" fmla="*/ 203038 h 1803398"/>
              <a:gd name="connsiteX2127" fmla="*/ 512972 w 1897778"/>
              <a:gd name="connsiteY2127" fmla="*/ 200137 h 1803398"/>
              <a:gd name="connsiteX2128" fmla="*/ 505235 w 1897778"/>
              <a:gd name="connsiteY2128" fmla="*/ 187735 h 1803398"/>
              <a:gd name="connsiteX2129" fmla="*/ 505235 w 1897778"/>
              <a:gd name="connsiteY2129" fmla="*/ 187678 h 1803398"/>
              <a:gd name="connsiteX2130" fmla="*/ 500456 w 1897778"/>
              <a:gd name="connsiteY2130" fmla="*/ 185971 h 1803398"/>
              <a:gd name="connsiteX2131" fmla="*/ 411993 w 1897778"/>
              <a:gd name="connsiteY2131" fmla="*/ 183639 h 1803398"/>
              <a:gd name="connsiteX2132" fmla="*/ 415464 w 1897778"/>
              <a:gd name="connsiteY2132" fmla="*/ 188304 h 1803398"/>
              <a:gd name="connsiteX2133" fmla="*/ 402948 w 1897778"/>
              <a:gd name="connsiteY2133" fmla="*/ 198089 h 1803398"/>
              <a:gd name="connsiteX2134" fmla="*/ 399364 w 1897778"/>
              <a:gd name="connsiteY2134" fmla="*/ 193481 h 1803398"/>
              <a:gd name="connsiteX2135" fmla="*/ 503813 w 1897778"/>
              <a:gd name="connsiteY2135" fmla="*/ 182728 h 1803398"/>
              <a:gd name="connsiteX2136" fmla="*/ 507852 w 1897778"/>
              <a:gd name="connsiteY2136" fmla="*/ 186256 h 1803398"/>
              <a:gd name="connsiteX2137" fmla="*/ 515304 w 1897778"/>
              <a:gd name="connsiteY2137" fmla="*/ 198373 h 1803398"/>
              <a:gd name="connsiteX2138" fmla="*/ 516727 w 1897778"/>
              <a:gd name="connsiteY2138" fmla="*/ 203607 h 1803398"/>
              <a:gd name="connsiteX2139" fmla="*/ 513996 w 1897778"/>
              <a:gd name="connsiteY2139" fmla="*/ 207532 h 1803398"/>
              <a:gd name="connsiteX2140" fmla="*/ 509331 w 1897778"/>
              <a:gd name="connsiteY2140" fmla="*/ 208329 h 1803398"/>
              <a:gd name="connsiteX2141" fmla="*/ 505292 w 1897778"/>
              <a:gd name="connsiteY2141" fmla="*/ 204802 h 1803398"/>
              <a:gd name="connsiteX2142" fmla="*/ 497612 w 1897778"/>
              <a:gd name="connsiteY2142" fmla="*/ 192798 h 1803398"/>
              <a:gd name="connsiteX2143" fmla="*/ 496133 w 1897778"/>
              <a:gd name="connsiteY2143" fmla="*/ 187621 h 1803398"/>
              <a:gd name="connsiteX2144" fmla="*/ 498977 w 1897778"/>
              <a:gd name="connsiteY2144" fmla="*/ 183639 h 1803398"/>
              <a:gd name="connsiteX2145" fmla="*/ 503813 w 1897778"/>
              <a:gd name="connsiteY2145" fmla="*/ 182728 h 1803398"/>
              <a:gd name="connsiteX2146" fmla="*/ 512915 w 1897778"/>
              <a:gd name="connsiteY2146" fmla="*/ 178121 h 1803398"/>
              <a:gd name="connsiteX2147" fmla="*/ 511379 w 1897778"/>
              <a:gd name="connsiteY2147" fmla="*/ 180225 h 1803398"/>
              <a:gd name="connsiteX2148" fmla="*/ 512233 w 1897778"/>
              <a:gd name="connsiteY2148" fmla="*/ 183184 h 1803398"/>
              <a:gd name="connsiteX2149" fmla="*/ 519856 w 1897778"/>
              <a:gd name="connsiteY2149" fmla="*/ 195699 h 1803398"/>
              <a:gd name="connsiteX2150" fmla="*/ 522074 w 1897778"/>
              <a:gd name="connsiteY2150" fmla="*/ 197804 h 1803398"/>
              <a:gd name="connsiteX2151" fmla="*/ 524635 w 1897778"/>
              <a:gd name="connsiteY2151" fmla="*/ 197520 h 1803398"/>
              <a:gd name="connsiteX2152" fmla="*/ 526114 w 1897778"/>
              <a:gd name="connsiteY2152" fmla="*/ 195472 h 1803398"/>
              <a:gd name="connsiteX2153" fmla="*/ 525203 w 1897778"/>
              <a:gd name="connsiteY2153" fmla="*/ 192570 h 1803398"/>
              <a:gd name="connsiteX2154" fmla="*/ 517694 w 1897778"/>
              <a:gd name="connsiteY2154" fmla="*/ 179998 h 1803398"/>
              <a:gd name="connsiteX2155" fmla="*/ 512915 w 1897778"/>
              <a:gd name="connsiteY2155" fmla="*/ 178121 h 1803398"/>
              <a:gd name="connsiteX2156" fmla="*/ 338378 w 1897778"/>
              <a:gd name="connsiteY2156" fmla="*/ 175275 h 1803398"/>
              <a:gd name="connsiteX2157" fmla="*/ 354705 w 1897778"/>
              <a:gd name="connsiteY2157" fmla="*/ 177721 h 1803398"/>
              <a:gd name="connsiteX2158" fmla="*/ 371544 w 1897778"/>
              <a:gd name="connsiteY2158" fmla="*/ 198202 h 1803398"/>
              <a:gd name="connsiteX2159" fmla="*/ 350154 w 1897778"/>
              <a:gd name="connsiteY2159" fmla="*/ 216577 h 1803398"/>
              <a:gd name="connsiteX2160" fmla="*/ 342644 w 1897778"/>
              <a:gd name="connsiteY2160" fmla="*/ 208043 h 1803398"/>
              <a:gd name="connsiteX2161" fmla="*/ 330243 w 1897778"/>
              <a:gd name="connsiteY2161" fmla="*/ 218852 h 1803398"/>
              <a:gd name="connsiteX2162" fmla="*/ 318296 w 1897778"/>
              <a:gd name="connsiteY2162" fmla="*/ 230117 h 1803398"/>
              <a:gd name="connsiteX2163" fmla="*/ 306804 w 1897778"/>
              <a:gd name="connsiteY2163" fmla="*/ 241096 h 1803398"/>
              <a:gd name="connsiteX2164" fmla="*/ 303334 w 1897778"/>
              <a:gd name="connsiteY2164" fmla="*/ 244396 h 1803398"/>
              <a:gd name="connsiteX2165" fmla="*/ 351861 w 1897778"/>
              <a:gd name="connsiteY2165" fmla="*/ 293776 h 1803398"/>
              <a:gd name="connsiteX2166" fmla="*/ 365685 w 1897778"/>
              <a:gd name="connsiteY2166" fmla="*/ 280578 h 1803398"/>
              <a:gd name="connsiteX2167" fmla="*/ 384572 w 1897778"/>
              <a:gd name="connsiteY2167" fmla="*/ 300660 h 1803398"/>
              <a:gd name="connsiteX2168" fmla="*/ 358289 w 1897778"/>
              <a:gd name="connsiteY2168" fmla="*/ 326431 h 1803398"/>
              <a:gd name="connsiteX2169" fmla="*/ 342246 w 1897778"/>
              <a:gd name="connsiteY2169" fmla="*/ 324496 h 1803398"/>
              <a:gd name="connsiteX2170" fmla="*/ 270622 w 1897778"/>
              <a:gd name="connsiteY2170" fmla="*/ 256343 h 1803398"/>
              <a:gd name="connsiteX2171" fmla="*/ 269200 w 1897778"/>
              <a:gd name="connsiteY2171" fmla="*/ 239674 h 1803398"/>
              <a:gd name="connsiteX2172" fmla="*/ 278189 w 1897778"/>
              <a:gd name="connsiteY2172" fmla="*/ 230287 h 1803398"/>
              <a:gd name="connsiteX2173" fmla="*/ 287575 w 1897778"/>
              <a:gd name="connsiteY2173" fmla="*/ 221299 h 1803398"/>
              <a:gd name="connsiteX2174" fmla="*/ 299408 w 1897778"/>
              <a:gd name="connsiteY2174" fmla="*/ 210035 h 1803398"/>
              <a:gd name="connsiteX2175" fmla="*/ 338321 w 1897778"/>
              <a:gd name="connsiteY2175" fmla="*/ 175332 h 1803398"/>
              <a:gd name="connsiteX2176" fmla="*/ 516329 w 1897778"/>
              <a:gd name="connsiteY2176" fmla="*/ 174992 h 1803398"/>
              <a:gd name="connsiteX2177" fmla="*/ 520311 w 1897778"/>
              <a:gd name="connsiteY2177" fmla="*/ 178633 h 1803398"/>
              <a:gd name="connsiteX2178" fmla="*/ 520368 w 1897778"/>
              <a:gd name="connsiteY2178" fmla="*/ 178689 h 1803398"/>
              <a:gd name="connsiteX2179" fmla="*/ 527650 w 1897778"/>
              <a:gd name="connsiteY2179" fmla="*/ 190921 h 1803398"/>
              <a:gd name="connsiteX2180" fmla="*/ 528958 w 1897778"/>
              <a:gd name="connsiteY2180" fmla="*/ 196098 h 1803398"/>
              <a:gd name="connsiteX2181" fmla="*/ 526057 w 1897778"/>
              <a:gd name="connsiteY2181" fmla="*/ 199852 h 1803398"/>
              <a:gd name="connsiteX2182" fmla="*/ 521335 w 1897778"/>
              <a:gd name="connsiteY2182" fmla="*/ 200535 h 1803398"/>
              <a:gd name="connsiteX2183" fmla="*/ 517410 w 1897778"/>
              <a:gd name="connsiteY2183" fmla="*/ 196951 h 1803398"/>
              <a:gd name="connsiteX2184" fmla="*/ 509957 w 1897778"/>
              <a:gd name="connsiteY2184" fmla="*/ 184833 h 1803398"/>
              <a:gd name="connsiteX2185" fmla="*/ 508535 w 1897778"/>
              <a:gd name="connsiteY2185" fmla="*/ 179600 h 1803398"/>
              <a:gd name="connsiteX2186" fmla="*/ 511436 w 1897778"/>
              <a:gd name="connsiteY2186" fmla="*/ 175674 h 1803398"/>
              <a:gd name="connsiteX2187" fmla="*/ 516329 w 1897778"/>
              <a:gd name="connsiteY2187" fmla="*/ 174992 h 1803398"/>
              <a:gd name="connsiteX2188" fmla="*/ 525658 w 1897778"/>
              <a:gd name="connsiteY2188" fmla="*/ 170782 h 1803398"/>
              <a:gd name="connsiteX2189" fmla="*/ 524122 w 1897778"/>
              <a:gd name="connsiteY2189" fmla="*/ 172887 h 1803398"/>
              <a:gd name="connsiteX2190" fmla="*/ 524918 w 1897778"/>
              <a:gd name="connsiteY2190" fmla="*/ 175845 h 1803398"/>
              <a:gd name="connsiteX2191" fmla="*/ 532314 w 1897778"/>
              <a:gd name="connsiteY2191" fmla="*/ 188474 h 1803398"/>
              <a:gd name="connsiteX2192" fmla="*/ 534476 w 1897778"/>
              <a:gd name="connsiteY2192" fmla="*/ 190636 h 1803398"/>
              <a:gd name="connsiteX2193" fmla="*/ 536979 w 1897778"/>
              <a:gd name="connsiteY2193" fmla="*/ 190409 h 1803398"/>
              <a:gd name="connsiteX2194" fmla="*/ 538458 w 1897778"/>
              <a:gd name="connsiteY2194" fmla="*/ 188361 h 1803398"/>
              <a:gd name="connsiteX2195" fmla="*/ 537605 w 1897778"/>
              <a:gd name="connsiteY2195" fmla="*/ 185402 h 1803398"/>
              <a:gd name="connsiteX2196" fmla="*/ 530323 w 1897778"/>
              <a:gd name="connsiteY2196" fmla="*/ 172716 h 1803398"/>
              <a:gd name="connsiteX2197" fmla="*/ 530380 w 1897778"/>
              <a:gd name="connsiteY2197" fmla="*/ 172716 h 1803398"/>
              <a:gd name="connsiteX2198" fmla="*/ 525658 w 1897778"/>
              <a:gd name="connsiteY2198" fmla="*/ 170782 h 1803398"/>
              <a:gd name="connsiteX2199" fmla="*/ 529129 w 1897778"/>
              <a:gd name="connsiteY2199" fmla="*/ 167767 h 1803398"/>
              <a:gd name="connsiteX2200" fmla="*/ 532997 w 1897778"/>
              <a:gd name="connsiteY2200" fmla="*/ 171464 h 1803398"/>
              <a:gd name="connsiteX2201" fmla="*/ 532997 w 1897778"/>
              <a:gd name="connsiteY2201" fmla="*/ 171408 h 1803398"/>
              <a:gd name="connsiteX2202" fmla="*/ 540051 w 1897778"/>
              <a:gd name="connsiteY2202" fmla="*/ 183753 h 1803398"/>
              <a:gd name="connsiteX2203" fmla="*/ 541304 w 1897778"/>
              <a:gd name="connsiteY2203" fmla="*/ 188986 h 1803398"/>
              <a:gd name="connsiteX2204" fmla="*/ 538401 w 1897778"/>
              <a:gd name="connsiteY2204" fmla="*/ 192798 h 1803398"/>
              <a:gd name="connsiteX2205" fmla="*/ 533679 w 1897778"/>
              <a:gd name="connsiteY2205" fmla="*/ 193424 h 1803398"/>
              <a:gd name="connsiteX2206" fmla="*/ 529754 w 1897778"/>
              <a:gd name="connsiteY2206" fmla="*/ 189726 h 1803398"/>
              <a:gd name="connsiteX2207" fmla="*/ 522529 w 1897778"/>
              <a:gd name="connsiteY2207" fmla="*/ 177438 h 1803398"/>
              <a:gd name="connsiteX2208" fmla="*/ 521221 w 1897778"/>
              <a:gd name="connsiteY2208" fmla="*/ 172261 h 1803398"/>
              <a:gd name="connsiteX2209" fmla="*/ 524236 w 1897778"/>
              <a:gd name="connsiteY2209" fmla="*/ 168449 h 1803398"/>
              <a:gd name="connsiteX2210" fmla="*/ 529129 w 1897778"/>
              <a:gd name="connsiteY2210" fmla="*/ 167767 h 1803398"/>
              <a:gd name="connsiteX2211" fmla="*/ 538458 w 1897778"/>
              <a:gd name="connsiteY2211" fmla="*/ 163500 h 1803398"/>
              <a:gd name="connsiteX2212" fmla="*/ 536922 w 1897778"/>
              <a:gd name="connsiteY2212" fmla="*/ 165604 h 1803398"/>
              <a:gd name="connsiteX2213" fmla="*/ 537662 w 1897778"/>
              <a:gd name="connsiteY2213" fmla="*/ 168621 h 1803398"/>
              <a:gd name="connsiteX2214" fmla="*/ 544830 w 1897778"/>
              <a:gd name="connsiteY2214" fmla="*/ 181364 h 1803398"/>
              <a:gd name="connsiteX2215" fmla="*/ 546992 w 1897778"/>
              <a:gd name="connsiteY2215" fmla="*/ 183583 h 1803398"/>
              <a:gd name="connsiteX2216" fmla="*/ 549495 w 1897778"/>
              <a:gd name="connsiteY2216" fmla="*/ 183355 h 1803398"/>
              <a:gd name="connsiteX2217" fmla="*/ 550974 w 1897778"/>
              <a:gd name="connsiteY2217" fmla="*/ 181307 h 1803398"/>
              <a:gd name="connsiteX2218" fmla="*/ 550178 w 1897778"/>
              <a:gd name="connsiteY2218" fmla="*/ 178349 h 1803398"/>
              <a:gd name="connsiteX2219" fmla="*/ 543123 w 1897778"/>
              <a:gd name="connsiteY2219" fmla="*/ 165549 h 1803398"/>
              <a:gd name="connsiteX2220" fmla="*/ 543123 w 1897778"/>
              <a:gd name="connsiteY2220" fmla="*/ 165435 h 1803398"/>
              <a:gd name="connsiteX2221" fmla="*/ 538458 w 1897778"/>
              <a:gd name="connsiteY2221" fmla="*/ 163500 h 1803398"/>
              <a:gd name="connsiteX2222" fmla="*/ 541929 w 1897778"/>
              <a:gd name="connsiteY2222" fmla="*/ 160257 h 1803398"/>
              <a:gd name="connsiteX2223" fmla="*/ 545740 w 1897778"/>
              <a:gd name="connsiteY2223" fmla="*/ 164012 h 1803398"/>
              <a:gd name="connsiteX2224" fmla="*/ 545740 w 1897778"/>
              <a:gd name="connsiteY2224" fmla="*/ 164125 h 1803398"/>
              <a:gd name="connsiteX2225" fmla="*/ 552567 w 1897778"/>
              <a:gd name="connsiteY2225" fmla="*/ 176585 h 1803398"/>
              <a:gd name="connsiteX2226" fmla="*/ 553762 w 1897778"/>
              <a:gd name="connsiteY2226" fmla="*/ 181819 h 1803398"/>
              <a:gd name="connsiteX2227" fmla="*/ 550803 w 1897778"/>
              <a:gd name="connsiteY2227" fmla="*/ 185631 h 1803398"/>
              <a:gd name="connsiteX2228" fmla="*/ 546138 w 1897778"/>
              <a:gd name="connsiteY2228" fmla="*/ 186199 h 1803398"/>
              <a:gd name="connsiteX2229" fmla="*/ 542327 w 1897778"/>
              <a:gd name="connsiteY2229" fmla="*/ 182445 h 1803398"/>
              <a:gd name="connsiteX2230" fmla="*/ 535329 w 1897778"/>
              <a:gd name="connsiteY2230" fmla="*/ 170043 h 1803398"/>
              <a:gd name="connsiteX2231" fmla="*/ 534078 w 1897778"/>
              <a:gd name="connsiteY2231" fmla="*/ 164809 h 1803398"/>
              <a:gd name="connsiteX2232" fmla="*/ 537093 w 1897778"/>
              <a:gd name="connsiteY2232" fmla="*/ 160940 h 1803398"/>
              <a:gd name="connsiteX2233" fmla="*/ 541929 w 1897778"/>
              <a:gd name="connsiteY2233" fmla="*/ 160257 h 1803398"/>
              <a:gd name="connsiteX2234" fmla="*/ 551316 w 1897778"/>
              <a:gd name="connsiteY2234" fmla="*/ 156388 h 1803398"/>
              <a:gd name="connsiteX2235" fmla="*/ 549723 w 1897778"/>
              <a:gd name="connsiteY2235" fmla="*/ 158379 h 1803398"/>
              <a:gd name="connsiteX2236" fmla="*/ 550406 w 1897778"/>
              <a:gd name="connsiteY2236" fmla="*/ 161396 h 1803398"/>
              <a:gd name="connsiteX2237" fmla="*/ 557346 w 1897778"/>
              <a:gd name="connsiteY2237" fmla="*/ 174253 h 1803398"/>
              <a:gd name="connsiteX2238" fmla="*/ 559451 w 1897778"/>
              <a:gd name="connsiteY2238" fmla="*/ 176528 h 1803398"/>
              <a:gd name="connsiteX2239" fmla="*/ 562011 w 1897778"/>
              <a:gd name="connsiteY2239" fmla="*/ 176414 h 1803398"/>
              <a:gd name="connsiteX2240" fmla="*/ 563547 w 1897778"/>
              <a:gd name="connsiteY2240" fmla="*/ 174480 h 1803398"/>
              <a:gd name="connsiteX2241" fmla="*/ 562864 w 1897778"/>
              <a:gd name="connsiteY2241" fmla="*/ 171464 h 1803398"/>
              <a:gd name="connsiteX2242" fmla="*/ 556038 w 1897778"/>
              <a:gd name="connsiteY2242" fmla="*/ 158551 h 1803398"/>
              <a:gd name="connsiteX2243" fmla="*/ 555981 w 1897778"/>
              <a:gd name="connsiteY2243" fmla="*/ 158493 h 1803398"/>
              <a:gd name="connsiteX2244" fmla="*/ 551316 w 1897778"/>
              <a:gd name="connsiteY2244" fmla="*/ 156388 h 1803398"/>
              <a:gd name="connsiteX2245" fmla="*/ 1036243 w 1897778"/>
              <a:gd name="connsiteY2245" fmla="*/ 154333 h 1803398"/>
              <a:gd name="connsiteX2246" fmla="*/ 1036356 w 1897778"/>
              <a:gd name="connsiteY2246" fmla="*/ 154340 h 1803398"/>
              <a:gd name="connsiteX2247" fmla="*/ 1036242 w 1897778"/>
              <a:gd name="connsiteY2247" fmla="*/ 154340 h 1803398"/>
              <a:gd name="connsiteX2248" fmla="*/ 554843 w 1897778"/>
              <a:gd name="connsiteY2248" fmla="*/ 153544 h 1803398"/>
              <a:gd name="connsiteX2249" fmla="*/ 558655 w 1897778"/>
              <a:gd name="connsiteY2249" fmla="*/ 157412 h 1803398"/>
              <a:gd name="connsiteX2250" fmla="*/ 558655 w 1897778"/>
              <a:gd name="connsiteY2250" fmla="*/ 157355 h 1803398"/>
              <a:gd name="connsiteX2251" fmla="*/ 565254 w 1897778"/>
              <a:gd name="connsiteY2251" fmla="*/ 169986 h 1803398"/>
              <a:gd name="connsiteX2252" fmla="*/ 566278 w 1897778"/>
              <a:gd name="connsiteY2252" fmla="*/ 175220 h 1803398"/>
              <a:gd name="connsiteX2253" fmla="*/ 563263 w 1897778"/>
              <a:gd name="connsiteY2253" fmla="*/ 178861 h 1803398"/>
              <a:gd name="connsiteX2254" fmla="*/ 558484 w 1897778"/>
              <a:gd name="connsiteY2254" fmla="*/ 179259 h 1803398"/>
              <a:gd name="connsiteX2255" fmla="*/ 554672 w 1897778"/>
              <a:gd name="connsiteY2255" fmla="*/ 175447 h 1803398"/>
              <a:gd name="connsiteX2256" fmla="*/ 547902 w 1897778"/>
              <a:gd name="connsiteY2256" fmla="*/ 162931 h 1803398"/>
              <a:gd name="connsiteX2257" fmla="*/ 546822 w 1897778"/>
              <a:gd name="connsiteY2257" fmla="*/ 157697 h 1803398"/>
              <a:gd name="connsiteX2258" fmla="*/ 549951 w 1897778"/>
              <a:gd name="connsiteY2258" fmla="*/ 153999 h 1803398"/>
              <a:gd name="connsiteX2259" fmla="*/ 554843 w 1897778"/>
              <a:gd name="connsiteY2259" fmla="*/ 153544 h 1803398"/>
              <a:gd name="connsiteX2260" fmla="*/ 422121 w 1897778"/>
              <a:gd name="connsiteY2260" fmla="*/ 144385 h 1803398"/>
              <a:gd name="connsiteX2261" fmla="*/ 425477 w 1897778"/>
              <a:gd name="connsiteY2261" fmla="*/ 149221 h 1803398"/>
              <a:gd name="connsiteX2262" fmla="*/ 410800 w 1897778"/>
              <a:gd name="connsiteY2262" fmla="*/ 159631 h 1803398"/>
              <a:gd name="connsiteX2263" fmla="*/ 410743 w 1897778"/>
              <a:gd name="connsiteY2263" fmla="*/ 159688 h 1803398"/>
              <a:gd name="connsiteX2264" fmla="*/ 422347 w 1897778"/>
              <a:gd name="connsiteY2264" fmla="*/ 175674 h 1803398"/>
              <a:gd name="connsiteX2265" fmla="*/ 434067 w 1897778"/>
              <a:gd name="connsiteY2265" fmla="*/ 167368 h 1803398"/>
              <a:gd name="connsiteX2266" fmla="*/ 437424 w 1897778"/>
              <a:gd name="connsiteY2266" fmla="*/ 172147 h 1803398"/>
              <a:gd name="connsiteX2267" fmla="*/ 425818 w 1897778"/>
              <a:gd name="connsiteY2267" fmla="*/ 180396 h 1803398"/>
              <a:gd name="connsiteX2268" fmla="*/ 437935 w 1897778"/>
              <a:gd name="connsiteY2268" fmla="*/ 197065 h 1803398"/>
              <a:gd name="connsiteX2269" fmla="*/ 451873 w 1897778"/>
              <a:gd name="connsiteY2269" fmla="*/ 187166 h 1803398"/>
              <a:gd name="connsiteX2270" fmla="*/ 455229 w 1897778"/>
              <a:gd name="connsiteY2270" fmla="*/ 191945 h 1803398"/>
              <a:gd name="connsiteX2271" fmla="*/ 436229 w 1897778"/>
              <a:gd name="connsiteY2271" fmla="*/ 205484 h 1803398"/>
              <a:gd name="connsiteX2272" fmla="*/ 401811 w 1897778"/>
              <a:gd name="connsiteY2272" fmla="*/ 158835 h 1803398"/>
              <a:gd name="connsiteX2273" fmla="*/ 446981 w 1897778"/>
              <a:gd name="connsiteY2273" fmla="*/ 136989 h 1803398"/>
              <a:gd name="connsiteX2274" fmla="*/ 441461 w 1897778"/>
              <a:gd name="connsiteY2274" fmla="*/ 138241 h 1803398"/>
              <a:gd name="connsiteX2275" fmla="*/ 436000 w 1897778"/>
              <a:gd name="connsiteY2275" fmla="*/ 141768 h 1803398"/>
              <a:gd name="connsiteX2276" fmla="*/ 448004 w 1897778"/>
              <a:gd name="connsiteY2276" fmla="*/ 159518 h 1803398"/>
              <a:gd name="connsiteX2277" fmla="*/ 452043 w 1897778"/>
              <a:gd name="connsiteY2277" fmla="*/ 156901 h 1803398"/>
              <a:gd name="connsiteX2278" fmla="*/ 456298 w 1897778"/>
              <a:gd name="connsiteY2278" fmla="*/ 152078 h 1803398"/>
              <a:gd name="connsiteX2279" fmla="*/ 456310 w 1897778"/>
              <a:gd name="connsiteY2279" fmla="*/ 152122 h 1803398"/>
              <a:gd name="connsiteX2280" fmla="*/ 456310 w 1897778"/>
              <a:gd name="connsiteY2280" fmla="*/ 152065 h 1803398"/>
              <a:gd name="connsiteX2281" fmla="*/ 456298 w 1897778"/>
              <a:gd name="connsiteY2281" fmla="*/ 152078 h 1803398"/>
              <a:gd name="connsiteX2282" fmla="*/ 454660 w 1897778"/>
              <a:gd name="connsiteY2282" fmla="*/ 145807 h 1803398"/>
              <a:gd name="connsiteX2283" fmla="*/ 451645 w 1897778"/>
              <a:gd name="connsiteY2283" fmla="*/ 141142 h 1803398"/>
              <a:gd name="connsiteX2284" fmla="*/ 446981 w 1897778"/>
              <a:gd name="connsiteY2284" fmla="*/ 136989 h 1803398"/>
              <a:gd name="connsiteX2285" fmla="*/ 958655 w 1897778"/>
              <a:gd name="connsiteY2285" fmla="*/ 134108 h 1803398"/>
              <a:gd name="connsiteX2286" fmla="*/ 1038006 w 1897778"/>
              <a:gd name="connsiteY2286" fmla="*/ 139208 h 1803398"/>
              <a:gd name="connsiteX2287" fmla="*/ 1036243 w 1897778"/>
              <a:gd name="connsiteY2287" fmla="*/ 154333 h 1803398"/>
              <a:gd name="connsiteX2288" fmla="*/ 958549 w 1897778"/>
              <a:gd name="connsiteY2288" fmla="*/ 149359 h 1803398"/>
              <a:gd name="connsiteX2289" fmla="*/ 727787 w 1897778"/>
              <a:gd name="connsiteY2289" fmla="*/ 182160 h 1803398"/>
              <a:gd name="connsiteX2290" fmla="*/ 456880 w 1897778"/>
              <a:gd name="connsiteY2290" fmla="*/ 332462 h 1803398"/>
              <a:gd name="connsiteX2291" fmla="*/ 268973 w 1897778"/>
              <a:gd name="connsiteY2291" fmla="*/ 578793 h 1803398"/>
              <a:gd name="connsiteX2292" fmla="*/ 196836 w 1897778"/>
              <a:gd name="connsiteY2292" fmla="*/ 880024 h 1803398"/>
              <a:gd name="connsiteX2293" fmla="*/ 181591 w 1897778"/>
              <a:gd name="connsiteY2293" fmla="*/ 879569 h 1803398"/>
              <a:gd name="connsiteX2294" fmla="*/ 255205 w 1897778"/>
              <a:gd name="connsiteY2294" fmla="*/ 572194 h 1803398"/>
              <a:gd name="connsiteX2295" fmla="*/ 446866 w 1897778"/>
              <a:gd name="connsiteY2295" fmla="*/ 320913 h 1803398"/>
              <a:gd name="connsiteX2296" fmla="*/ 723236 w 1897778"/>
              <a:gd name="connsiteY2296" fmla="*/ 167597 h 1803398"/>
              <a:gd name="connsiteX2297" fmla="*/ 958655 w 1897778"/>
              <a:gd name="connsiteY2297" fmla="*/ 134108 h 1803398"/>
              <a:gd name="connsiteX2298" fmla="*/ 448743 w 1897778"/>
              <a:gd name="connsiteY2298" fmla="*/ 130504 h 1803398"/>
              <a:gd name="connsiteX2299" fmla="*/ 456878 w 1897778"/>
              <a:gd name="connsiteY2299" fmla="*/ 137103 h 1803398"/>
              <a:gd name="connsiteX2300" fmla="*/ 459438 w 1897778"/>
              <a:gd name="connsiteY2300" fmla="*/ 141085 h 1803398"/>
              <a:gd name="connsiteX2301" fmla="*/ 459780 w 1897778"/>
              <a:gd name="connsiteY2301" fmla="*/ 155023 h 1803398"/>
              <a:gd name="connsiteX2302" fmla="*/ 466777 w 1897778"/>
              <a:gd name="connsiteY2302" fmla="*/ 155478 h 1803398"/>
              <a:gd name="connsiteX2303" fmla="*/ 472523 w 1897778"/>
              <a:gd name="connsiteY2303" fmla="*/ 161224 h 1803398"/>
              <a:gd name="connsiteX2304" fmla="*/ 477416 w 1897778"/>
              <a:gd name="connsiteY2304" fmla="*/ 168791 h 1803398"/>
              <a:gd name="connsiteX2305" fmla="*/ 482081 w 1897778"/>
              <a:gd name="connsiteY2305" fmla="*/ 174024 h 1803398"/>
              <a:gd name="connsiteX2306" fmla="*/ 482024 w 1897778"/>
              <a:gd name="connsiteY2306" fmla="*/ 174081 h 1803398"/>
              <a:gd name="connsiteX2307" fmla="*/ 476676 w 1897778"/>
              <a:gd name="connsiteY2307" fmla="*/ 177495 h 1803398"/>
              <a:gd name="connsiteX2308" fmla="*/ 471897 w 1897778"/>
              <a:gd name="connsiteY2308" fmla="*/ 172204 h 1803398"/>
              <a:gd name="connsiteX2309" fmla="*/ 466948 w 1897778"/>
              <a:gd name="connsiteY2309" fmla="*/ 164638 h 1803398"/>
              <a:gd name="connsiteX2310" fmla="*/ 461543 w 1897778"/>
              <a:gd name="connsiteY2310" fmla="*/ 160143 h 1803398"/>
              <a:gd name="connsiteX2311" fmla="*/ 455115 w 1897778"/>
              <a:gd name="connsiteY2311" fmla="*/ 161964 h 1803398"/>
              <a:gd name="connsiteX2312" fmla="*/ 451303 w 1897778"/>
              <a:gd name="connsiteY2312" fmla="*/ 164467 h 1803398"/>
              <a:gd name="connsiteX2313" fmla="*/ 465184 w 1897778"/>
              <a:gd name="connsiteY2313" fmla="*/ 184947 h 1803398"/>
              <a:gd name="connsiteX2314" fmla="*/ 460007 w 1897778"/>
              <a:gd name="connsiteY2314" fmla="*/ 188645 h 1803398"/>
              <a:gd name="connsiteX2315" fmla="*/ 427183 w 1897778"/>
              <a:gd name="connsiteY2315" fmla="*/ 140858 h 1803398"/>
              <a:gd name="connsiteX2316" fmla="*/ 438333 w 1897778"/>
              <a:gd name="connsiteY2316" fmla="*/ 133291 h 1803398"/>
              <a:gd name="connsiteX2317" fmla="*/ 448743 w 1897778"/>
              <a:gd name="connsiteY2317" fmla="*/ 130504 h 1803398"/>
              <a:gd name="connsiteX2318" fmla="*/ 948859 w 1897778"/>
              <a:gd name="connsiteY2318" fmla="*/ 125896 h 1803398"/>
              <a:gd name="connsiteX2319" fmla="*/ 653090 w 1897778"/>
              <a:gd name="connsiteY2319" fmla="*/ 184435 h 1803398"/>
              <a:gd name="connsiteX2320" fmla="*/ 402094 w 1897778"/>
              <a:gd name="connsiteY2320" fmla="*/ 351405 h 1803398"/>
              <a:gd name="connsiteX2321" fmla="*/ 233416 w 1897778"/>
              <a:gd name="connsiteY2321" fmla="*/ 601321 h 1803398"/>
              <a:gd name="connsiteX2322" fmla="*/ 173171 w 1897778"/>
              <a:gd name="connsiteY2322" fmla="*/ 896749 h 1803398"/>
              <a:gd name="connsiteX2323" fmla="*/ 204346 w 1897778"/>
              <a:gd name="connsiteY2323" fmla="*/ 896920 h 1803398"/>
              <a:gd name="connsiteX2324" fmla="*/ 262146 w 1897778"/>
              <a:gd name="connsiteY2324" fmla="*/ 613382 h 1803398"/>
              <a:gd name="connsiteX2325" fmla="*/ 424053 w 1897778"/>
              <a:gd name="connsiteY2325" fmla="*/ 373535 h 1803398"/>
              <a:gd name="connsiteX2326" fmla="*/ 664980 w 1897778"/>
              <a:gd name="connsiteY2326" fmla="*/ 213278 h 1803398"/>
              <a:gd name="connsiteX2327" fmla="*/ 948859 w 1897778"/>
              <a:gd name="connsiteY2327" fmla="*/ 157127 h 1803398"/>
              <a:gd name="connsiteX2328" fmla="*/ 1232738 w 1897778"/>
              <a:gd name="connsiteY2328" fmla="*/ 213278 h 1803398"/>
              <a:gd name="connsiteX2329" fmla="*/ 1473666 w 1897778"/>
              <a:gd name="connsiteY2329" fmla="*/ 373535 h 1803398"/>
              <a:gd name="connsiteX2330" fmla="*/ 1635574 w 1897778"/>
              <a:gd name="connsiteY2330" fmla="*/ 613382 h 1803398"/>
              <a:gd name="connsiteX2331" fmla="*/ 1693373 w 1897778"/>
              <a:gd name="connsiteY2331" fmla="*/ 896920 h 1803398"/>
              <a:gd name="connsiteX2332" fmla="*/ 1724549 w 1897778"/>
              <a:gd name="connsiteY2332" fmla="*/ 896749 h 1803398"/>
              <a:gd name="connsiteX2333" fmla="*/ 1664303 w 1897778"/>
              <a:gd name="connsiteY2333" fmla="*/ 601321 h 1803398"/>
              <a:gd name="connsiteX2334" fmla="*/ 1495625 w 1897778"/>
              <a:gd name="connsiteY2334" fmla="*/ 351405 h 1803398"/>
              <a:gd name="connsiteX2335" fmla="*/ 1244628 w 1897778"/>
              <a:gd name="connsiteY2335" fmla="*/ 184435 h 1803398"/>
              <a:gd name="connsiteX2336" fmla="*/ 948859 w 1897778"/>
              <a:gd name="connsiteY2336" fmla="*/ 125896 h 1803398"/>
              <a:gd name="connsiteX2337" fmla="*/ 948916 w 1897778"/>
              <a:gd name="connsiteY2337" fmla="*/ 120264 h 1803398"/>
              <a:gd name="connsiteX2338" fmla="*/ 1247985 w 1897778"/>
              <a:gd name="connsiteY2338" fmla="*/ 179657 h 1803398"/>
              <a:gd name="connsiteX2339" fmla="*/ 1501485 w 1897778"/>
              <a:gd name="connsiteY2339" fmla="*/ 349130 h 1803398"/>
              <a:gd name="connsiteX2340" fmla="*/ 1670959 w 1897778"/>
              <a:gd name="connsiteY2340" fmla="*/ 602630 h 1803398"/>
              <a:gd name="connsiteX2341" fmla="*/ 1730352 w 1897778"/>
              <a:gd name="connsiteY2341" fmla="*/ 901698 h 1803398"/>
              <a:gd name="connsiteX2342" fmla="*/ 1687855 w 1897778"/>
              <a:gd name="connsiteY2342" fmla="*/ 901698 h 1803398"/>
              <a:gd name="connsiteX2343" fmla="*/ 1631705 w 1897778"/>
              <a:gd name="connsiteY2343" fmla="*/ 618900 h 1803398"/>
              <a:gd name="connsiteX2344" fmla="*/ 1471447 w 1897778"/>
              <a:gd name="connsiteY2344" fmla="*/ 379168 h 1803398"/>
              <a:gd name="connsiteX2345" fmla="*/ 1231714 w 1897778"/>
              <a:gd name="connsiteY2345" fmla="*/ 218911 h 1803398"/>
              <a:gd name="connsiteX2346" fmla="*/ 948916 w 1897778"/>
              <a:gd name="connsiteY2346" fmla="*/ 162761 h 1803398"/>
              <a:gd name="connsiteX2347" fmla="*/ 666118 w 1897778"/>
              <a:gd name="connsiteY2347" fmla="*/ 218911 h 1803398"/>
              <a:gd name="connsiteX2348" fmla="*/ 426385 w 1897778"/>
              <a:gd name="connsiteY2348" fmla="*/ 379168 h 1803398"/>
              <a:gd name="connsiteX2349" fmla="*/ 266128 w 1897778"/>
              <a:gd name="connsiteY2349" fmla="*/ 618900 h 1803398"/>
              <a:gd name="connsiteX2350" fmla="*/ 209978 w 1897778"/>
              <a:gd name="connsiteY2350" fmla="*/ 901698 h 1803398"/>
              <a:gd name="connsiteX2351" fmla="*/ 167482 w 1897778"/>
              <a:gd name="connsiteY2351" fmla="*/ 901698 h 1803398"/>
              <a:gd name="connsiteX2352" fmla="*/ 226875 w 1897778"/>
              <a:gd name="connsiteY2352" fmla="*/ 602630 h 1803398"/>
              <a:gd name="connsiteX2353" fmla="*/ 396349 w 1897778"/>
              <a:gd name="connsiteY2353" fmla="*/ 349130 h 1803398"/>
              <a:gd name="connsiteX2354" fmla="*/ 649848 w 1897778"/>
              <a:gd name="connsiteY2354" fmla="*/ 179657 h 1803398"/>
              <a:gd name="connsiteX2355" fmla="*/ 948916 w 1897778"/>
              <a:gd name="connsiteY2355" fmla="*/ 120264 h 1803398"/>
              <a:gd name="connsiteX2356" fmla="*/ 475311 w 1897778"/>
              <a:gd name="connsiteY2356" fmla="*/ 118842 h 1803398"/>
              <a:gd name="connsiteX2357" fmla="*/ 469793 w 1897778"/>
              <a:gd name="connsiteY2357" fmla="*/ 119980 h 1803398"/>
              <a:gd name="connsiteX2358" fmla="*/ 464332 w 1897778"/>
              <a:gd name="connsiteY2358" fmla="*/ 123450 h 1803398"/>
              <a:gd name="connsiteX2359" fmla="*/ 475652 w 1897778"/>
              <a:gd name="connsiteY2359" fmla="*/ 141655 h 1803398"/>
              <a:gd name="connsiteX2360" fmla="*/ 479748 w 1897778"/>
              <a:gd name="connsiteY2360" fmla="*/ 139038 h 1803398"/>
              <a:gd name="connsiteX2361" fmla="*/ 484118 w 1897778"/>
              <a:gd name="connsiteY2361" fmla="*/ 134213 h 1803398"/>
              <a:gd name="connsiteX2362" fmla="*/ 484128 w 1897778"/>
              <a:gd name="connsiteY2362" fmla="*/ 134259 h 1803398"/>
              <a:gd name="connsiteX2363" fmla="*/ 484128 w 1897778"/>
              <a:gd name="connsiteY2363" fmla="*/ 134202 h 1803398"/>
              <a:gd name="connsiteX2364" fmla="*/ 484118 w 1897778"/>
              <a:gd name="connsiteY2364" fmla="*/ 134213 h 1803398"/>
              <a:gd name="connsiteX2365" fmla="*/ 482707 w 1897778"/>
              <a:gd name="connsiteY2365" fmla="*/ 127944 h 1803398"/>
              <a:gd name="connsiteX2366" fmla="*/ 479862 w 1897778"/>
              <a:gd name="connsiteY2366" fmla="*/ 123165 h 1803398"/>
              <a:gd name="connsiteX2367" fmla="*/ 475311 w 1897778"/>
              <a:gd name="connsiteY2367" fmla="*/ 118842 h 1803398"/>
              <a:gd name="connsiteX2368" fmla="*/ 477359 w 1897778"/>
              <a:gd name="connsiteY2368" fmla="*/ 112413 h 1803398"/>
              <a:gd name="connsiteX2369" fmla="*/ 485266 w 1897778"/>
              <a:gd name="connsiteY2369" fmla="*/ 119297 h 1803398"/>
              <a:gd name="connsiteX2370" fmla="*/ 487713 w 1897778"/>
              <a:gd name="connsiteY2370" fmla="*/ 123393 h 1803398"/>
              <a:gd name="connsiteX2371" fmla="*/ 487485 w 1897778"/>
              <a:gd name="connsiteY2371" fmla="*/ 137274 h 1803398"/>
              <a:gd name="connsiteX2372" fmla="*/ 494482 w 1897778"/>
              <a:gd name="connsiteY2372" fmla="*/ 138014 h 1803398"/>
              <a:gd name="connsiteX2373" fmla="*/ 500058 w 1897778"/>
              <a:gd name="connsiteY2373" fmla="*/ 143987 h 1803398"/>
              <a:gd name="connsiteX2374" fmla="*/ 504666 w 1897778"/>
              <a:gd name="connsiteY2374" fmla="*/ 151724 h 1803398"/>
              <a:gd name="connsiteX2375" fmla="*/ 509160 w 1897778"/>
              <a:gd name="connsiteY2375" fmla="*/ 157185 h 1803398"/>
              <a:gd name="connsiteX2376" fmla="*/ 509103 w 1897778"/>
              <a:gd name="connsiteY2376" fmla="*/ 157242 h 1803398"/>
              <a:gd name="connsiteX2377" fmla="*/ 503585 w 1897778"/>
              <a:gd name="connsiteY2377" fmla="*/ 160428 h 1803398"/>
              <a:gd name="connsiteX2378" fmla="*/ 499034 w 1897778"/>
              <a:gd name="connsiteY2378" fmla="*/ 154910 h 1803398"/>
              <a:gd name="connsiteX2379" fmla="*/ 494369 w 1897778"/>
              <a:gd name="connsiteY2379" fmla="*/ 147115 h 1803398"/>
              <a:gd name="connsiteX2380" fmla="*/ 489078 w 1897778"/>
              <a:gd name="connsiteY2380" fmla="*/ 142451 h 1803398"/>
              <a:gd name="connsiteX2381" fmla="*/ 482649 w 1897778"/>
              <a:gd name="connsiteY2381" fmla="*/ 144215 h 1803398"/>
              <a:gd name="connsiteX2382" fmla="*/ 478838 w 1897778"/>
              <a:gd name="connsiteY2382" fmla="*/ 146661 h 1803398"/>
              <a:gd name="connsiteX2383" fmla="*/ 491923 w 1897778"/>
              <a:gd name="connsiteY2383" fmla="*/ 167653 h 1803398"/>
              <a:gd name="connsiteX2384" fmla="*/ 486575 w 1897778"/>
              <a:gd name="connsiteY2384" fmla="*/ 171066 h 1803398"/>
              <a:gd name="connsiteX2385" fmla="*/ 455513 w 1897778"/>
              <a:gd name="connsiteY2385" fmla="*/ 122084 h 1803398"/>
              <a:gd name="connsiteX2386" fmla="*/ 466891 w 1897778"/>
              <a:gd name="connsiteY2386" fmla="*/ 114860 h 1803398"/>
              <a:gd name="connsiteX2387" fmla="*/ 477359 w 1897778"/>
              <a:gd name="connsiteY2387" fmla="*/ 112413 h 1803398"/>
              <a:gd name="connsiteX2388" fmla="*/ 504440 w 1897778"/>
              <a:gd name="connsiteY2388" fmla="*/ 101718 h 1803398"/>
              <a:gd name="connsiteX2389" fmla="*/ 498750 w 1897778"/>
              <a:gd name="connsiteY2389" fmla="*/ 102458 h 1803398"/>
              <a:gd name="connsiteX2390" fmla="*/ 495166 w 1897778"/>
              <a:gd name="connsiteY2390" fmla="*/ 107066 h 1803398"/>
              <a:gd name="connsiteX2391" fmla="*/ 496702 w 1897778"/>
              <a:gd name="connsiteY2391" fmla="*/ 113267 h 1803398"/>
              <a:gd name="connsiteX2392" fmla="*/ 511948 w 1897778"/>
              <a:gd name="connsiteY2392" fmla="*/ 139834 h 1803398"/>
              <a:gd name="connsiteX2393" fmla="*/ 516499 w 1897778"/>
              <a:gd name="connsiteY2393" fmla="*/ 144385 h 1803398"/>
              <a:gd name="connsiteX2394" fmla="*/ 522017 w 1897778"/>
              <a:gd name="connsiteY2394" fmla="*/ 143703 h 1803398"/>
              <a:gd name="connsiteX2395" fmla="*/ 523838 w 1897778"/>
              <a:gd name="connsiteY2395" fmla="*/ 133007 h 1803398"/>
              <a:gd name="connsiteX2396" fmla="*/ 508990 w 1897778"/>
              <a:gd name="connsiteY2396" fmla="*/ 106213 h 1803398"/>
              <a:gd name="connsiteX2397" fmla="*/ 504440 w 1897778"/>
              <a:gd name="connsiteY2397" fmla="*/ 101718 h 1803398"/>
              <a:gd name="connsiteX2398" fmla="*/ 1324786 w 1897778"/>
              <a:gd name="connsiteY2398" fmla="*/ 99442 h 1803398"/>
              <a:gd name="connsiteX2399" fmla="*/ 1487775 w 1897778"/>
              <a:gd name="connsiteY2399" fmla="*/ 198714 h 1803398"/>
              <a:gd name="connsiteX2400" fmla="*/ 1487775 w 1897778"/>
              <a:gd name="connsiteY2400" fmla="*/ 198657 h 1803398"/>
              <a:gd name="connsiteX2401" fmla="*/ 1494886 w 1897778"/>
              <a:gd name="connsiteY2401" fmla="*/ 312892 h 1803398"/>
              <a:gd name="connsiteX2402" fmla="*/ 1356189 w 1897778"/>
              <a:gd name="connsiteY2402" fmla="*/ 209580 h 1803398"/>
              <a:gd name="connsiteX2403" fmla="*/ 1324786 w 1897778"/>
              <a:gd name="connsiteY2403" fmla="*/ 99442 h 1803398"/>
              <a:gd name="connsiteX2404" fmla="*/ 506771 w 1897778"/>
              <a:gd name="connsiteY2404" fmla="*/ 95574 h 1803398"/>
              <a:gd name="connsiteX2405" fmla="*/ 514963 w 1897778"/>
              <a:gd name="connsiteY2405" fmla="*/ 103254 h 1803398"/>
              <a:gd name="connsiteX2406" fmla="*/ 529299 w 1897778"/>
              <a:gd name="connsiteY2406" fmla="*/ 129537 h 1803398"/>
              <a:gd name="connsiteX2407" fmla="*/ 531518 w 1897778"/>
              <a:gd name="connsiteY2407" fmla="*/ 140517 h 1803398"/>
              <a:gd name="connsiteX2408" fmla="*/ 524919 w 1897778"/>
              <a:gd name="connsiteY2408" fmla="*/ 148823 h 1803398"/>
              <a:gd name="connsiteX2409" fmla="*/ 514565 w 1897778"/>
              <a:gd name="connsiteY2409" fmla="*/ 150245 h 1803398"/>
              <a:gd name="connsiteX2410" fmla="*/ 506316 w 1897778"/>
              <a:gd name="connsiteY2410" fmla="*/ 142736 h 1803398"/>
              <a:gd name="connsiteX2411" fmla="*/ 491183 w 1897778"/>
              <a:gd name="connsiteY2411" fmla="*/ 116851 h 1803398"/>
              <a:gd name="connsiteX2412" fmla="*/ 488851 w 1897778"/>
              <a:gd name="connsiteY2412" fmla="*/ 105871 h 1803398"/>
              <a:gd name="connsiteX2413" fmla="*/ 495848 w 1897778"/>
              <a:gd name="connsiteY2413" fmla="*/ 97338 h 1803398"/>
              <a:gd name="connsiteX2414" fmla="*/ 506771 w 1897778"/>
              <a:gd name="connsiteY2414" fmla="*/ 95574 h 1803398"/>
              <a:gd name="connsiteX2415" fmla="*/ 569918 w 1897778"/>
              <a:gd name="connsiteY2415" fmla="*/ 89089 h 1803398"/>
              <a:gd name="connsiteX2416" fmla="*/ 569975 w 1897778"/>
              <a:gd name="connsiteY2416" fmla="*/ 89146 h 1803398"/>
              <a:gd name="connsiteX2417" fmla="*/ 572421 w 1897778"/>
              <a:gd name="connsiteY2417" fmla="*/ 94380 h 1803398"/>
              <a:gd name="connsiteX2418" fmla="*/ 557971 w 1897778"/>
              <a:gd name="connsiteY2418" fmla="*/ 101206 h 1803398"/>
              <a:gd name="connsiteX2419" fmla="*/ 555411 w 1897778"/>
              <a:gd name="connsiteY2419" fmla="*/ 95973 h 1803398"/>
              <a:gd name="connsiteX2420" fmla="*/ 569918 w 1897778"/>
              <a:gd name="connsiteY2420" fmla="*/ 89089 h 1803398"/>
              <a:gd name="connsiteX2421" fmla="*/ 534135 w 1897778"/>
              <a:gd name="connsiteY2421" fmla="*/ 86358 h 1803398"/>
              <a:gd name="connsiteX2422" fmla="*/ 528560 w 1897778"/>
              <a:gd name="connsiteY2422" fmla="*/ 87041 h 1803398"/>
              <a:gd name="connsiteX2423" fmla="*/ 522757 w 1897778"/>
              <a:gd name="connsiteY2423" fmla="*/ 89999 h 1803398"/>
              <a:gd name="connsiteX2424" fmla="*/ 532713 w 1897778"/>
              <a:gd name="connsiteY2424" fmla="*/ 108943 h 1803398"/>
              <a:gd name="connsiteX2425" fmla="*/ 537036 w 1897778"/>
              <a:gd name="connsiteY2425" fmla="*/ 106724 h 1803398"/>
              <a:gd name="connsiteX2426" fmla="*/ 541758 w 1897778"/>
              <a:gd name="connsiteY2426" fmla="*/ 102397 h 1803398"/>
              <a:gd name="connsiteX2427" fmla="*/ 541758 w 1897778"/>
              <a:gd name="connsiteY2427" fmla="*/ 102401 h 1803398"/>
              <a:gd name="connsiteX2428" fmla="*/ 541815 w 1897778"/>
              <a:gd name="connsiteY2428" fmla="*/ 102344 h 1803398"/>
              <a:gd name="connsiteX2429" fmla="*/ 541758 w 1897778"/>
              <a:gd name="connsiteY2429" fmla="*/ 102397 h 1803398"/>
              <a:gd name="connsiteX2430" fmla="*/ 540791 w 1897778"/>
              <a:gd name="connsiteY2430" fmla="*/ 95915 h 1803398"/>
              <a:gd name="connsiteX2431" fmla="*/ 538288 w 1897778"/>
              <a:gd name="connsiteY2431" fmla="*/ 90966 h 1803398"/>
              <a:gd name="connsiteX2432" fmla="*/ 534135 w 1897778"/>
              <a:gd name="connsiteY2432" fmla="*/ 86358 h 1803398"/>
              <a:gd name="connsiteX2433" fmla="*/ 536638 w 1897778"/>
              <a:gd name="connsiteY2433" fmla="*/ 80157 h 1803398"/>
              <a:gd name="connsiteX2434" fmla="*/ 543977 w 1897778"/>
              <a:gd name="connsiteY2434" fmla="*/ 87553 h 1803398"/>
              <a:gd name="connsiteX2435" fmla="*/ 546082 w 1897778"/>
              <a:gd name="connsiteY2435" fmla="*/ 91819 h 1803398"/>
              <a:gd name="connsiteX2436" fmla="*/ 544887 w 1897778"/>
              <a:gd name="connsiteY2436" fmla="*/ 105757 h 1803398"/>
              <a:gd name="connsiteX2437" fmla="*/ 551771 w 1897778"/>
              <a:gd name="connsiteY2437" fmla="*/ 106952 h 1803398"/>
              <a:gd name="connsiteX2438" fmla="*/ 556891 w 1897778"/>
              <a:gd name="connsiteY2438" fmla="*/ 113267 h 1803398"/>
              <a:gd name="connsiteX2439" fmla="*/ 560930 w 1897778"/>
              <a:gd name="connsiteY2439" fmla="*/ 121345 h 1803398"/>
              <a:gd name="connsiteX2440" fmla="*/ 564969 w 1897778"/>
              <a:gd name="connsiteY2440" fmla="*/ 127091 h 1803398"/>
              <a:gd name="connsiteX2441" fmla="*/ 564855 w 1897778"/>
              <a:gd name="connsiteY2441" fmla="*/ 126977 h 1803398"/>
              <a:gd name="connsiteX2442" fmla="*/ 559166 w 1897778"/>
              <a:gd name="connsiteY2442" fmla="*/ 129878 h 1803398"/>
              <a:gd name="connsiteX2443" fmla="*/ 555013 w 1897778"/>
              <a:gd name="connsiteY2443" fmla="*/ 124076 h 1803398"/>
              <a:gd name="connsiteX2444" fmla="*/ 550917 w 1897778"/>
              <a:gd name="connsiteY2444" fmla="*/ 115997 h 1803398"/>
              <a:gd name="connsiteX2445" fmla="*/ 546025 w 1897778"/>
              <a:gd name="connsiteY2445" fmla="*/ 110991 h 1803398"/>
              <a:gd name="connsiteX2446" fmla="*/ 539483 w 1897778"/>
              <a:gd name="connsiteY2446" fmla="*/ 112186 h 1803398"/>
              <a:gd name="connsiteX2447" fmla="*/ 535443 w 1897778"/>
              <a:gd name="connsiteY2447" fmla="*/ 114291 h 1803398"/>
              <a:gd name="connsiteX2448" fmla="*/ 546992 w 1897778"/>
              <a:gd name="connsiteY2448" fmla="*/ 136193 h 1803398"/>
              <a:gd name="connsiteX2449" fmla="*/ 541360 w 1897778"/>
              <a:gd name="connsiteY2449" fmla="*/ 139095 h 1803398"/>
              <a:gd name="connsiteX2450" fmla="*/ 513996 w 1897778"/>
              <a:gd name="connsiteY2450" fmla="*/ 88008 h 1803398"/>
              <a:gd name="connsiteX2451" fmla="*/ 526000 w 1897778"/>
              <a:gd name="connsiteY2451" fmla="*/ 81864 h 1803398"/>
              <a:gd name="connsiteX2452" fmla="*/ 536638 w 1897778"/>
              <a:gd name="connsiteY2452" fmla="*/ 80157 h 1803398"/>
              <a:gd name="connsiteX2453" fmla="*/ 587156 w 1897778"/>
              <a:gd name="connsiteY2453" fmla="*/ 56207 h 1803398"/>
              <a:gd name="connsiteX2454" fmla="*/ 594438 w 1897778"/>
              <a:gd name="connsiteY2454" fmla="*/ 64569 h 1803398"/>
              <a:gd name="connsiteX2455" fmla="*/ 595064 w 1897778"/>
              <a:gd name="connsiteY2455" fmla="*/ 66048 h 1803398"/>
              <a:gd name="connsiteX2456" fmla="*/ 589318 w 1897778"/>
              <a:gd name="connsiteY2456" fmla="*/ 68608 h 1803398"/>
              <a:gd name="connsiteX2457" fmla="*/ 588578 w 1897778"/>
              <a:gd name="connsiteY2457" fmla="*/ 66902 h 1803398"/>
              <a:gd name="connsiteX2458" fmla="*/ 579021 w 1897778"/>
              <a:gd name="connsiteY2458" fmla="*/ 62123 h 1803398"/>
              <a:gd name="connsiteX2459" fmla="*/ 576063 w 1897778"/>
              <a:gd name="connsiteY2459" fmla="*/ 72420 h 1803398"/>
              <a:gd name="connsiteX2460" fmla="*/ 579078 w 1897778"/>
              <a:gd name="connsiteY2460" fmla="*/ 76459 h 1803398"/>
              <a:gd name="connsiteX2461" fmla="*/ 583287 w 1897778"/>
              <a:gd name="connsiteY2461" fmla="*/ 78962 h 1803398"/>
              <a:gd name="connsiteX2462" fmla="*/ 588180 w 1897778"/>
              <a:gd name="connsiteY2462" fmla="*/ 80498 h 1803398"/>
              <a:gd name="connsiteX2463" fmla="*/ 593414 w 1897778"/>
              <a:gd name="connsiteY2463" fmla="*/ 81921 h 1803398"/>
              <a:gd name="connsiteX2464" fmla="*/ 598420 w 1897778"/>
              <a:gd name="connsiteY2464" fmla="*/ 83855 h 1803398"/>
              <a:gd name="connsiteX2465" fmla="*/ 602857 w 1897778"/>
              <a:gd name="connsiteY2465" fmla="*/ 87154 h 1803398"/>
              <a:gd name="connsiteX2466" fmla="*/ 606214 w 1897778"/>
              <a:gd name="connsiteY2466" fmla="*/ 92331 h 1803398"/>
              <a:gd name="connsiteX2467" fmla="*/ 606214 w 1897778"/>
              <a:gd name="connsiteY2467" fmla="*/ 92445 h 1803398"/>
              <a:gd name="connsiteX2468" fmla="*/ 607352 w 1897778"/>
              <a:gd name="connsiteY2468" fmla="*/ 103539 h 1803398"/>
              <a:gd name="connsiteX2469" fmla="*/ 600127 w 1897778"/>
              <a:gd name="connsiteY2469" fmla="*/ 110991 h 1803398"/>
              <a:gd name="connsiteX2470" fmla="*/ 589830 w 1897778"/>
              <a:gd name="connsiteY2470" fmla="*/ 111446 h 1803398"/>
              <a:gd name="connsiteX2471" fmla="*/ 582434 w 1897778"/>
              <a:gd name="connsiteY2471" fmla="*/ 103084 h 1803398"/>
              <a:gd name="connsiteX2472" fmla="*/ 581069 w 1897778"/>
              <a:gd name="connsiteY2472" fmla="*/ 100068 h 1803398"/>
              <a:gd name="connsiteX2473" fmla="*/ 586644 w 1897778"/>
              <a:gd name="connsiteY2473" fmla="*/ 97565 h 1803398"/>
              <a:gd name="connsiteX2474" fmla="*/ 588180 w 1897778"/>
              <a:gd name="connsiteY2474" fmla="*/ 100922 h 1803398"/>
              <a:gd name="connsiteX2475" fmla="*/ 597681 w 1897778"/>
              <a:gd name="connsiteY2475" fmla="*/ 105700 h 1803398"/>
              <a:gd name="connsiteX2476" fmla="*/ 600525 w 1897778"/>
              <a:gd name="connsiteY2476" fmla="*/ 95347 h 1803398"/>
              <a:gd name="connsiteX2477" fmla="*/ 597624 w 1897778"/>
              <a:gd name="connsiteY2477" fmla="*/ 91307 h 1803398"/>
              <a:gd name="connsiteX2478" fmla="*/ 593471 w 1897778"/>
              <a:gd name="connsiteY2478" fmla="*/ 88747 h 1803398"/>
              <a:gd name="connsiteX2479" fmla="*/ 588635 w 1897778"/>
              <a:gd name="connsiteY2479" fmla="*/ 87154 h 1803398"/>
              <a:gd name="connsiteX2480" fmla="*/ 583401 w 1897778"/>
              <a:gd name="connsiteY2480" fmla="*/ 85732 h 1803398"/>
              <a:gd name="connsiteX2481" fmla="*/ 578338 w 1897778"/>
              <a:gd name="connsiteY2481" fmla="*/ 83855 h 1803398"/>
              <a:gd name="connsiteX2482" fmla="*/ 573787 w 1897778"/>
              <a:gd name="connsiteY2482" fmla="*/ 80612 h 1803398"/>
              <a:gd name="connsiteX2483" fmla="*/ 570203 w 1897778"/>
              <a:gd name="connsiteY2483" fmla="*/ 75492 h 1803398"/>
              <a:gd name="connsiteX2484" fmla="*/ 568838 w 1897778"/>
              <a:gd name="connsiteY2484" fmla="*/ 64399 h 1803398"/>
              <a:gd name="connsiteX2485" fmla="*/ 576404 w 1897778"/>
              <a:gd name="connsiteY2485" fmla="*/ 56775 h 1803398"/>
              <a:gd name="connsiteX2486" fmla="*/ 587156 w 1897778"/>
              <a:gd name="connsiteY2486" fmla="*/ 56207 h 1803398"/>
              <a:gd name="connsiteX2487" fmla="*/ 622086 w 1897778"/>
              <a:gd name="connsiteY2487" fmla="*/ 38798 h 1803398"/>
              <a:gd name="connsiteX2488" fmla="*/ 623679 w 1897778"/>
              <a:gd name="connsiteY2488" fmla="*/ 77710 h 1803398"/>
              <a:gd name="connsiteX2489" fmla="*/ 631472 w 1897778"/>
              <a:gd name="connsiteY2489" fmla="*/ 97394 h 1803398"/>
              <a:gd name="connsiteX2490" fmla="*/ 625613 w 1897778"/>
              <a:gd name="connsiteY2490" fmla="*/ 99727 h 1803398"/>
              <a:gd name="connsiteX2491" fmla="*/ 617819 w 1897778"/>
              <a:gd name="connsiteY2491" fmla="*/ 80384 h 1803398"/>
              <a:gd name="connsiteX2492" fmla="*/ 592048 w 1897778"/>
              <a:gd name="connsiteY2492" fmla="*/ 50745 h 1803398"/>
              <a:gd name="connsiteX2493" fmla="*/ 598533 w 1897778"/>
              <a:gd name="connsiteY2493" fmla="*/ 48128 h 1803398"/>
              <a:gd name="connsiteX2494" fmla="*/ 617933 w 1897778"/>
              <a:gd name="connsiteY2494" fmla="*/ 71168 h 1803398"/>
              <a:gd name="connsiteX2495" fmla="*/ 616169 w 1897778"/>
              <a:gd name="connsiteY2495" fmla="*/ 41130 h 1803398"/>
              <a:gd name="connsiteX2496" fmla="*/ 1122032 w 1897778"/>
              <a:gd name="connsiteY2496" fmla="*/ 32824 h 1803398"/>
              <a:gd name="connsiteX2497" fmla="*/ 1304249 w 1897778"/>
              <a:gd name="connsiteY2497" fmla="*/ 90169 h 1803398"/>
              <a:gd name="connsiteX2498" fmla="*/ 1304306 w 1897778"/>
              <a:gd name="connsiteY2498" fmla="*/ 90112 h 1803398"/>
              <a:gd name="connsiteX2499" fmla="*/ 1338554 w 1897778"/>
              <a:gd name="connsiteY2499" fmla="*/ 199397 h 1803398"/>
              <a:gd name="connsiteX2500" fmla="*/ 1179035 w 1897778"/>
              <a:gd name="connsiteY2500" fmla="*/ 132210 h 1803398"/>
              <a:gd name="connsiteX2501" fmla="*/ 1152639 w 1897778"/>
              <a:gd name="connsiteY2501" fmla="*/ 82090 h 1803398"/>
              <a:gd name="connsiteX2502" fmla="*/ 1122032 w 1897778"/>
              <a:gd name="connsiteY2502" fmla="*/ 32824 h 1803398"/>
              <a:gd name="connsiteX2503" fmla="*/ 637674 w 1897778"/>
              <a:gd name="connsiteY2503" fmla="*/ 32370 h 1803398"/>
              <a:gd name="connsiteX2504" fmla="*/ 648540 w 1897778"/>
              <a:gd name="connsiteY2504" fmla="*/ 32768 h 1803398"/>
              <a:gd name="connsiteX2505" fmla="*/ 655139 w 1897778"/>
              <a:gd name="connsiteY2505" fmla="*/ 41757 h 1803398"/>
              <a:gd name="connsiteX2506" fmla="*/ 655651 w 1897778"/>
              <a:gd name="connsiteY2506" fmla="*/ 43236 h 1803398"/>
              <a:gd name="connsiteX2507" fmla="*/ 649735 w 1897778"/>
              <a:gd name="connsiteY2507" fmla="*/ 45227 h 1803398"/>
              <a:gd name="connsiteX2508" fmla="*/ 649109 w 1897778"/>
              <a:gd name="connsiteY2508" fmla="*/ 43464 h 1803398"/>
              <a:gd name="connsiteX2509" fmla="*/ 639893 w 1897778"/>
              <a:gd name="connsiteY2509" fmla="*/ 37888 h 1803398"/>
              <a:gd name="connsiteX2510" fmla="*/ 636195 w 1897778"/>
              <a:gd name="connsiteY2510" fmla="*/ 47787 h 1803398"/>
              <a:gd name="connsiteX2511" fmla="*/ 638869 w 1897778"/>
              <a:gd name="connsiteY2511" fmla="*/ 52054 h 1803398"/>
              <a:gd name="connsiteX2512" fmla="*/ 642965 w 1897778"/>
              <a:gd name="connsiteY2512" fmla="*/ 54898 h 1803398"/>
              <a:gd name="connsiteX2513" fmla="*/ 647744 w 1897778"/>
              <a:gd name="connsiteY2513" fmla="*/ 56889 h 1803398"/>
              <a:gd name="connsiteX2514" fmla="*/ 652921 w 1897778"/>
              <a:gd name="connsiteY2514" fmla="*/ 58824 h 1803398"/>
              <a:gd name="connsiteX2515" fmla="*/ 657813 w 1897778"/>
              <a:gd name="connsiteY2515" fmla="*/ 61213 h 1803398"/>
              <a:gd name="connsiteX2516" fmla="*/ 662023 w 1897778"/>
              <a:gd name="connsiteY2516" fmla="*/ 64854 h 1803398"/>
              <a:gd name="connsiteX2517" fmla="*/ 665038 w 1897778"/>
              <a:gd name="connsiteY2517" fmla="*/ 70259 h 1803398"/>
              <a:gd name="connsiteX2518" fmla="*/ 665095 w 1897778"/>
              <a:gd name="connsiteY2518" fmla="*/ 70202 h 1803398"/>
              <a:gd name="connsiteX2519" fmla="*/ 665436 w 1897778"/>
              <a:gd name="connsiteY2519" fmla="*/ 81295 h 1803398"/>
              <a:gd name="connsiteX2520" fmla="*/ 657642 w 1897778"/>
              <a:gd name="connsiteY2520" fmla="*/ 88008 h 1803398"/>
              <a:gd name="connsiteX2521" fmla="*/ 647289 w 1897778"/>
              <a:gd name="connsiteY2521" fmla="*/ 87667 h 1803398"/>
              <a:gd name="connsiteX2522" fmla="*/ 640576 w 1897778"/>
              <a:gd name="connsiteY2522" fmla="*/ 78849 h 1803398"/>
              <a:gd name="connsiteX2523" fmla="*/ 639381 w 1897778"/>
              <a:gd name="connsiteY2523" fmla="*/ 75720 h 1803398"/>
              <a:gd name="connsiteX2524" fmla="*/ 645070 w 1897778"/>
              <a:gd name="connsiteY2524" fmla="*/ 73501 h 1803398"/>
              <a:gd name="connsiteX2525" fmla="*/ 646321 w 1897778"/>
              <a:gd name="connsiteY2525" fmla="*/ 76972 h 1803398"/>
              <a:gd name="connsiteX2526" fmla="*/ 655481 w 1897778"/>
              <a:gd name="connsiteY2526" fmla="*/ 82547 h 1803398"/>
              <a:gd name="connsiteX2527" fmla="*/ 659065 w 1897778"/>
              <a:gd name="connsiteY2527" fmla="*/ 72591 h 1803398"/>
              <a:gd name="connsiteX2528" fmla="*/ 656448 w 1897778"/>
              <a:gd name="connsiteY2528" fmla="*/ 68324 h 1803398"/>
              <a:gd name="connsiteX2529" fmla="*/ 652466 w 1897778"/>
              <a:gd name="connsiteY2529" fmla="*/ 65423 h 1803398"/>
              <a:gd name="connsiteX2530" fmla="*/ 647744 w 1897778"/>
              <a:gd name="connsiteY2530" fmla="*/ 63432 h 1803398"/>
              <a:gd name="connsiteX2531" fmla="*/ 642567 w 1897778"/>
              <a:gd name="connsiteY2531" fmla="*/ 61554 h 1803398"/>
              <a:gd name="connsiteX2532" fmla="*/ 637674 w 1897778"/>
              <a:gd name="connsiteY2532" fmla="*/ 59336 h 1803398"/>
              <a:gd name="connsiteX2533" fmla="*/ 633408 w 1897778"/>
              <a:gd name="connsiteY2533" fmla="*/ 55865 h 1803398"/>
              <a:gd name="connsiteX2534" fmla="*/ 630222 w 1897778"/>
              <a:gd name="connsiteY2534" fmla="*/ 50518 h 1803398"/>
              <a:gd name="connsiteX2535" fmla="*/ 629596 w 1897778"/>
              <a:gd name="connsiteY2535" fmla="*/ 39311 h 1803398"/>
              <a:gd name="connsiteX2536" fmla="*/ 637674 w 1897778"/>
              <a:gd name="connsiteY2536" fmla="*/ 32370 h 1803398"/>
              <a:gd name="connsiteX2537" fmla="*/ 781035 w 1897778"/>
              <a:gd name="connsiteY2537" fmla="*/ 20992 h 1803398"/>
              <a:gd name="connsiteX2538" fmla="*/ 781092 w 1897778"/>
              <a:gd name="connsiteY2538" fmla="*/ 21049 h 1803398"/>
              <a:gd name="connsiteX2539" fmla="*/ 782173 w 1897778"/>
              <a:gd name="connsiteY2539" fmla="*/ 26738 h 1803398"/>
              <a:gd name="connsiteX2540" fmla="*/ 766472 w 1897778"/>
              <a:gd name="connsiteY2540" fmla="*/ 29696 h 1803398"/>
              <a:gd name="connsiteX2541" fmla="*/ 765277 w 1897778"/>
              <a:gd name="connsiteY2541" fmla="*/ 24007 h 1803398"/>
              <a:gd name="connsiteX2542" fmla="*/ 781035 w 1897778"/>
              <a:gd name="connsiteY2542" fmla="*/ 20992 h 1803398"/>
              <a:gd name="connsiteX2543" fmla="*/ 681706 w 1897778"/>
              <a:gd name="connsiteY2543" fmla="*/ 18489 h 1803398"/>
              <a:gd name="connsiteX2544" fmla="*/ 681763 w 1897778"/>
              <a:gd name="connsiteY2544" fmla="*/ 18489 h 1803398"/>
              <a:gd name="connsiteX2545" fmla="*/ 683470 w 1897778"/>
              <a:gd name="connsiteY2545" fmla="*/ 24121 h 1803398"/>
              <a:gd name="connsiteX2546" fmla="*/ 672775 w 1897778"/>
              <a:gd name="connsiteY2546" fmla="*/ 27364 h 1803398"/>
              <a:gd name="connsiteX2547" fmla="*/ 688419 w 1897778"/>
              <a:gd name="connsiteY2547" fmla="*/ 77028 h 1803398"/>
              <a:gd name="connsiteX2548" fmla="*/ 682560 w 1897778"/>
              <a:gd name="connsiteY2548" fmla="*/ 79020 h 1803398"/>
              <a:gd name="connsiteX2549" fmla="*/ 666517 w 1897778"/>
              <a:gd name="connsiteY2549" fmla="*/ 29469 h 1803398"/>
              <a:gd name="connsiteX2550" fmla="*/ 655935 w 1897778"/>
              <a:gd name="connsiteY2550" fmla="*/ 32996 h 1803398"/>
              <a:gd name="connsiteX2551" fmla="*/ 654058 w 1897778"/>
              <a:gd name="connsiteY2551" fmla="*/ 27421 h 1803398"/>
              <a:gd name="connsiteX2552" fmla="*/ 681706 w 1897778"/>
              <a:gd name="connsiteY2552" fmla="*/ 18489 h 1803398"/>
              <a:gd name="connsiteX2553" fmla="*/ 909720 w 1897778"/>
              <a:gd name="connsiteY2553" fmla="*/ 16611 h 1803398"/>
              <a:gd name="connsiteX2554" fmla="*/ 1099959 w 1897778"/>
              <a:gd name="connsiteY2554" fmla="*/ 28728 h 1803398"/>
              <a:gd name="connsiteX2555" fmla="*/ 1099902 w 1897778"/>
              <a:gd name="connsiteY2555" fmla="*/ 28785 h 1803398"/>
              <a:gd name="connsiteX2556" fmla="*/ 1131760 w 1897778"/>
              <a:gd name="connsiteY2556" fmla="*/ 77198 h 1803398"/>
              <a:gd name="connsiteX2557" fmla="*/ 1159408 w 1897778"/>
              <a:gd name="connsiteY2557" fmla="*/ 126578 h 1803398"/>
              <a:gd name="connsiteX2558" fmla="*/ 988512 w 1897778"/>
              <a:gd name="connsiteY2558" fmla="*/ 99499 h 1803398"/>
              <a:gd name="connsiteX2559" fmla="*/ 951022 w 1897778"/>
              <a:gd name="connsiteY2559" fmla="*/ 57116 h 1803398"/>
              <a:gd name="connsiteX2560" fmla="*/ 909720 w 1897778"/>
              <a:gd name="connsiteY2560" fmla="*/ 16611 h 1803398"/>
              <a:gd name="connsiteX2561" fmla="*/ 710151 w 1897778"/>
              <a:gd name="connsiteY2561" fmla="*/ 10297 h 1803398"/>
              <a:gd name="connsiteX2562" fmla="*/ 711687 w 1897778"/>
              <a:gd name="connsiteY2562" fmla="*/ 15987 h 1803398"/>
              <a:gd name="connsiteX2563" fmla="*/ 694336 w 1897778"/>
              <a:gd name="connsiteY2563" fmla="*/ 20878 h 1803398"/>
              <a:gd name="connsiteX2564" fmla="*/ 694279 w 1897778"/>
              <a:gd name="connsiteY2564" fmla="*/ 21049 h 1803398"/>
              <a:gd name="connsiteX2565" fmla="*/ 699741 w 1897778"/>
              <a:gd name="connsiteY2565" fmla="*/ 39993 h 1803398"/>
              <a:gd name="connsiteX2566" fmla="*/ 713565 w 1897778"/>
              <a:gd name="connsiteY2566" fmla="*/ 36068 h 1803398"/>
              <a:gd name="connsiteX2567" fmla="*/ 715101 w 1897778"/>
              <a:gd name="connsiteY2567" fmla="*/ 41700 h 1803398"/>
              <a:gd name="connsiteX2568" fmla="*/ 701334 w 1897778"/>
              <a:gd name="connsiteY2568" fmla="*/ 45569 h 1803398"/>
              <a:gd name="connsiteX2569" fmla="*/ 707079 w 1897778"/>
              <a:gd name="connsiteY2569" fmla="*/ 65366 h 1803398"/>
              <a:gd name="connsiteX2570" fmla="*/ 723577 w 1897778"/>
              <a:gd name="connsiteY2570" fmla="*/ 60701 h 1803398"/>
              <a:gd name="connsiteX2571" fmla="*/ 725113 w 1897778"/>
              <a:gd name="connsiteY2571" fmla="*/ 66333 h 1803398"/>
              <a:gd name="connsiteX2572" fmla="*/ 702642 w 1897778"/>
              <a:gd name="connsiteY2572" fmla="*/ 72705 h 1803398"/>
              <a:gd name="connsiteX2573" fmla="*/ 686144 w 1897778"/>
              <a:gd name="connsiteY2573" fmla="*/ 17124 h 1803398"/>
              <a:gd name="connsiteX2574" fmla="*/ 753330 w 1897778"/>
              <a:gd name="connsiteY2574" fmla="*/ 0 h 1803398"/>
              <a:gd name="connsiteX2575" fmla="*/ 753387 w 1897778"/>
              <a:gd name="connsiteY2575" fmla="*/ 0 h 1803398"/>
              <a:gd name="connsiteX2576" fmla="*/ 765619 w 1897778"/>
              <a:gd name="connsiteY2576" fmla="*/ 56662 h 1803398"/>
              <a:gd name="connsiteX2577" fmla="*/ 759816 w 1897778"/>
              <a:gd name="connsiteY2577" fmla="*/ 57970 h 1803398"/>
              <a:gd name="connsiteX2578" fmla="*/ 749633 w 1897778"/>
              <a:gd name="connsiteY2578" fmla="*/ 12460 h 1803398"/>
              <a:gd name="connsiteX2579" fmla="*/ 750941 w 1897778"/>
              <a:gd name="connsiteY2579" fmla="*/ 59905 h 1803398"/>
              <a:gd name="connsiteX2580" fmla="*/ 745081 w 1897778"/>
              <a:gd name="connsiteY2580" fmla="*/ 61270 h 1803398"/>
              <a:gd name="connsiteX2581" fmla="*/ 724601 w 1897778"/>
              <a:gd name="connsiteY2581" fmla="*/ 18774 h 1803398"/>
              <a:gd name="connsiteX2582" fmla="*/ 735922 w 1897778"/>
              <a:gd name="connsiteY2582" fmla="*/ 63546 h 1803398"/>
              <a:gd name="connsiteX2583" fmla="*/ 730575 w 1897778"/>
              <a:gd name="connsiteY2583" fmla="*/ 64911 h 1803398"/>
              <a:gd name="connsiteX2584" fmla="*/ 715954 w 1897778"/>
              <a:gd name="connsiteY2584" fmla="*/ 8818 h 1803398"/>
              <a:gd name="connsiteX2585" fmla="*/ 725056 w 1897778"/>
              <a:gd name="connsiteY2585" fmla="*/ 6542 h 1803398"/>
              <a:gd name="connsiteX2586" fmla="*/ 745537 w 1897778"/>
              <a:gd name="connsiteY2586" fmla="*/ 49437 h 1803398"/>
              <a:gd name="connsiteX2587" fmla="*/ 744228 w 1897778"/>
              <a:gd name="connsiteY2587" fmla="*/ 2105 h 18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</a:cxnLst>
            <a:rect l="l" t="t" r="r" b="b"/>
            <a:pathLst>
              <a:path w="1897778" h="1803398">
                <a:moveTo>
                  <a:pt x="1131304" y="1773702"/>
                </a:moveTo>
                <a:lnTo>
                  <a:pt x="1132499" y="1779391"/>
                </a:lnTo>
                <a:cubicBezTo>
                  <a:pt x="1127265" y="1780643"/>
                  <a:pt x="1121975" y="1781382"/>
                  <a:pt x="1116684" y="1782406"/>
                </a:cubicBezTo>
                <a:lnTo>
                  <a:pt x="1116684" y="1782349"/>
                </a:lnTo>
                <a:lnTo>
                  <a:pt x="1115603" y="1776660"/>
                </a:lnTo>
                <a:cubicBezTo>
                  <a:pt x="1120837" y="1775636"/>
                  <a:pt x="1126128" y="1774897"/>
                  <a:pt x="1131304" y="1773702"/>
                </a:cubicBezTo>
                <a:close/>
                <a:moveTo>
                  <a:pt x="1167145" y="1738487"/>
                </a:moveTo>
                <a:lnTo>
                  <a:pt x="1181766" y="1794580"/>
                </a:lnTo>
                <a:cubicBezTo>
                  <a:pt x="1178750" y="1795490"/>
                  <a:pt x="1175678" y="1796059"/>
                  <a:pt x="1172663" y="1796856"/>
                </a:cubicBezTo>
                <a:cubicBezTo>
                  <a:pt x="1165666" y="1782576"/>
                  <a:pt x="1158839" y="1768297"/>
                  <a:pt x="1152183" y="1753961"/>
                </a:cubicBezTo>
                <a:cubicBezTo>
                  <a:pt x="1152809" y="1769719"/>
                  <a:pt x="1153207" y="1785478"/>
                  <a:pt x="1153491" y="1801293"/>
                </a:cubicBezTo>
                <a:lnTo>
                  <a:pt x="1144389" y="1803398"/>
                </a:lnTo>
                <a:lnTo>
                  <a:pt x="1144332" y="1803398"/>
                </a:lnTo>
                <a:lnTo>
                  <a:pt x="1132101" y="1746736"/>
                </a:lnTo>
                <a:lnTo>
                  <a:pt x="1137904" y="1745428"/>
                </a:lnTo>
                <a:lnTo>
                  <a:pt x="1148087" y="1790939"/>
                </a:lnTo>
                <a:cubicBezTo>
                  <a:pt x="1147802" y="1775124"/>
                  <a:pt x="1147347" y="1759309"/>
                  <a:pt x="1146779" y="1743493"/>
                </a:cubicBezTo>
                <a:lnTo>
                  <a:pt x="1152638" y="1742128"/>
                </a:lnTo>
                <a:cubicBezTo>
                  <a:pt x="1159294" y="1756350"/>
                  <a:pt x="1166121" y="1770516"/>
                  <a:pt x="1173118" y="1784625"/>
                </a:cubicBezTo>
                <a:lnTo>
                  <a:pt x="1161797" y="1739852"/>
                </a:lnTo>
                <a:cubicBezTo>
                  <a:pt x="1163618" y="1739454"/>
                  <a:pt x="1165381" y="1738999"/>
                  <a:pt x="1167145" y="1738487"/>
                </a:cubicBezTo>
                <a:close/>
                <a:moveTo>
                  <a:pt x="1195134" y="1730694"/>
                </a:moveTo>
                <a:lnTo>
                  <a:pt x="1211632" y="1786275"/>
                </a:lnTo>
                <a:lnTo>
                  <a:pt x="1187625" y="1793102"/>
                </a:lnTo>
                <a:lnTo>
                  <a:pt x="1186089" y="1787413"/>
                </a:lnTo>
                <a:lnTo>
                  <a:pt x="1203440" y="1782520"/>
                </a:lnTo>
                <a:lnTo>
                  <a:pt x="1203497" y="1782350"/>
                </a:lnTo>
                <a:lnTo>
                  <a:pt x="1198036" y="1763406"/>
                </a:lnTo>
                <a:lnTo>
                  <a:pt x="1184212" y="1767331"/>
                </a:lnTo>
                <a:lnTo>
                  <a:pt x="1182676" y="1761699"/>
                </a:lnTo>
                <a:lnTo>
                  <a:pt x="1196443" y="1757830"/>
                </a:lnTo>
                <a:lnTo>
                  <a:pt x="1190697" y="1738033"/>
                </a:lnTo>
                <a:lnTo>
                  <a:pt x="1174199" y="1742698"/>
                </a:lnTo>
                <a:lnTo>
                  <a:pt x="1172663" y="1737066"/>
                </a:lnTo>
                <a:close/>
                <a:moveTo>
                  <a:pt x="1215217" y="1724322"/>
                </a:moveTo>
                <a:lnTo>
                  <a:pt x="1231259" y="1773873"/>
                </a:lnTo>
                <a:lnTo>
                  <a:pt x="1241841" y="1770346"/>
                </a:lnTo>
                <a:lnTo>
                  <a:pt x="1243718" y="1775921"/>
                </a:lnTo>
                <a:cubicBezTo>
                  <a:pt x="1234502" y="1778879"/>
                  <a:pt x="1225457" y="1782349"/>
                  <a:pt x="1216070" y="1784852"/>
                </a:cubicBezTo>
                <a:lnTo>
                  <a:pt x="1216013" y="1784852"/>
                </a:lnTo>
                <a:lnTo>
                  <a:pt x="1214306" y="1779220"/>
                </a:lnTo>
                <a:cubicBezTo>
                  <a:pt x="1217890" y="1778196"/>
                  <a:pt x="1221475" y="1777229"/>
                  <a:pt x="1225002" y="1775978"/>
                </a:cubicBezTo>
                <a:lnTo>
                  <a:pt x="1209357" y="1726313"/>
                </a:lnTo>
                <a:close/>
                <a:moveTo>
                  <a:pt x="1240134" y="1715391"/>
                </a:moveTo>
                <a:cubicBezTo>
                  <a:pt x="1244117" y="1714025"/>
                  <a:pt x="1247587" y="1714196"/>
                  <a:pt x="1250488" y="1715732"/>
                </a:cubicBezTo>
                <a:cubicBezTo>
                  <a:pt x="1253390" y="1717382"/>
                  <a:pt x="1255608" y="1720283"/>
                  <a:pt x="1257201" y="1724550"/>
                </a:cubicBezTo>
                <a:lnTo>
                  <a:pt x="1258396" y="1727679"/>
                </a:lnTo>
                <a:lnTo>
                  <a:pt x="1252707" y="1729898"/>
                </a:lnTo>
                <a:lnTo>
                  <a:pt x="1251455" y="1726427"/>
                </a:lnTo>
                <a:cubicBezTo>
                  <a:pt x="1249578" y="1721307"/>
                  <a:pt x="1246506" y="1719373"/>
                  <a:pt x="1242296" y="1720852"/>
                </a:cubicBezTo>
                <a:cubicBezTo>
                  <a:pt x="1238029" y="1722331"/>
                  <a:pt x="1236892" y="1725631"/>
                  <a:pt x="1238712" y="1730808"/>
                </a:cubicBezTo>
                <a:cubicBezTo>
                  <a:pt x="1239281" y="1732458"/>
                  <a:pt x="1240134" y="1733880"/>
                  <a:pt x="1241329" y="1735075"/>
                </a:cubicBezTo>
                <a:cubicBezTo>
                  <a:pt x="1242524" y="1736212"/>
                  <a:pt x="1243832" y="1737236"/>
                  <a:pt x="1245311" y="1737976"/>
                </a:cubicBezTo>
                <a:cubicBezTo>
                  <a:pt x="1246790" y="1738659"/>
                  <a:pt x="1248326" y="1739341"/>
                  <a:pt x="1250033" y="1739967"/>
                </a:cubicBezTo>
                <a:cubicBezTo>
                  <a:pt x="1251740" y="1740536"/>
                  <a:pt x="1253447" y="1741162"/>
                  <a:pt x="1255210" y="1741844"/>
                </a:cubicBezTo>
                <a:cubicBezTo>
                  <a:pt x="1256974" y="1742527"/>
                  <a:pt x="1258567" y="1743210"/>
                  <a:pt x="1260103" y="1744063"/>
                </a:cubicBezTo>
                <a:cubicBezTo>
                  <a:pt x="1261639" y="1744916"/>
                  <a:pt x="1263061" y="1746054"/>
                  <a:pt x="1264369" y="1747533"/>
                </a:cubicBezTo>
                <a:cubicBezTo>
                  <a:pt x="1265735" y="1749013"/>
                  <a:pt x="1266759" y="1750776"/>
                  <a:pt x="1267555" y="1752881"/>
                </a:cubicBezTo>
                <a:cubicBezTo>
                  <a:pt x="1269148" y="1757148"/>
                  <a:pt x="1269376" y="1760902"/>
                  <a:pt x="1268181" y="1764088"/>
                </a:cubicBezTo>
                <a:cubicBezTo>
                  <a:pt x="1266986" y="1767331"/>
                  <a:pt x="1264312" y="1769607"/>
                  <a:pt x="1260103" y="1771029"/>
                </a:cubicBezTo>
                <a:cubicBezTo>
                  <a:pt x="1255836" y="1772508"/>
                  <a:pt x="1252195" y="1772337"/>
                  <a:pt x="1249237" y="1770631"/>
                </a:cubicBezTo>
                <a:cubicBezTo>
                  <a:pt x="1246278" y="1768981"/>
                  <a:pt x="1244060" y="1765966"/>
                  <a:pt x="1242637" y="1761642"/>
                </a:cubicBezTo>
                <a:lnTo>
                  <a:pt x="1242125" y="1760163"/>
                </a:lnTo>
                <a:lnTo>
                  <a:pt x="1248042" y="1758172"/>
                </a:lnTo>
                <a:lnTo>
                  <a:pt x="1248668" y="1759935"/>
                </a:lnTo>
                <a:cubicBezTo>
                  <a:pt x="1250488" y="1765169"/>
                  <a:pt x="1253560" y="1767046"/>
                  <a:pt x="1257884" y="1765510"/>
                </a:cubicBezTo>
                <a:cubicBezTo>
                  <a:pt x="1262264" y="1764031"/>
                  <a:pt x="1263516" y="1760732"/>
                  <a:pt x="1261582" y="1755612"/>
                </a:cubicBezTo>
                <a:cubicBezTo>
                  <a:pt x="1261013" y="1753962"/>
                  <a:pt x="1260103" y="1752540"/>
                  <a:pt x="1258908" y="1751345"/>
                </a:cubicBezTo>
                <a:cubicBezTo>
                  <a:pt x="1257656" y="1750150"/>
                  <a:pt x="1256291" y="1749183"/>
                  <a:pt x="1254812" y="1748501"/>
                </a:cubicBezTo>
                <a:cubicBezTo>
                  <a:pt x="1253333" y="1747761"/>
                  <a:pt x="1251740" y="1747078"/>
                  <a:pt x="1250033" y="1746509"/>
                </a:cubicBezTo>
                <a:cubicBezTo>
                  <a:pt x="1248326" y="1745884"/>
                  <a:pt x="1246620" y="1745258"/>
                  <a:pt x="1244856" y="1744575"/>
                </a:cubicBezTo>
                <a:cubicBezTo>
                  <a:pt x="1243150" y="1743893"/>
                  <a:pt x="1241500" y="1743096"/>
                  <a:pt x="1239964" y="1742186"/>
                </a:cubicBezTo>
                <a:cubicBezTo>
                  <a:pt x="1238428" y="1741275"/>
                  <a:pt x="1237005" y="1740081"/>
                  <a:pt x="1235754" y="1738545"/>
                </a:cubicBezTo>
                <a:cubicBezTo>
                  <a:pt x="1234445" y="1737009"/>
                  <a:pt x="1233478" y="1735188"/>
                  <a:pt x="1232739" y="1733140"/>
                </a:cubicBezTo>
                <a:lnTo>
                  <a:pt x="1232682" y="1733197"/>
                </a:lnTo>
                <a:cubicBezTo>
                  <a:pt x="1231203" y="1728931"/>
                  <a:pt x="1231089" y="1725233"/>
                  <a:pt x="1232340" y="1722104"/>
                </a:cubicBezTo>
                <a:cubicBezTo>
                  <a:pt x="1233592" y="1718975"/>
                  <a:pt x="1236152" y="1716756"/>
                  <a:pt x="1240134" y="1715391"/>
                </a:cubicBezTo>
                <a:close/>
                <a:moveTo>
                  <a:pt x="1272164" y="1703614"/>
                </a:moveTo>
                <a:lnTo>
                  <a:pt x="1279958" y="1722956"/>
                </a:lnTo>
                <a:cubicBezTo>
                  <a:pt x="1288377" y="1732912"/>
                  <a:pt x="1296967" y="1742811"/>
                  <a:pt x="1305729" y="1752596"/>
                </a:cubicBezTo>
                <a:lnTo>
                  <a:pt x="1299243" y="1755213"/>
                </a:lnTo>
                <a:cubicBezTo>
                  <a:pt x="1292701" y="1747590"/>
                  <a:pt x="1286215" y="1739910"/>
                  <a:pt x="1279844" y="1732173"/>
                </a:cubicBezTo>
                <a:cubicBezTo>
                  <a:pt x="1280526" y="1742128"/>
                  <a:pt x="1281095" y="1752141"/>
                  <a:pt x="1281607" y="1762210"/>
                </a:cubicBezTo>
                <a:lnTo>
                  <a:pt x="1275691" y="1764543"/>
                </a:lnTo>
                <a:cubicBezTo>
                  <a:pt x="1275349" y="1751515"/>
                  <a:pt x="1274781" y="1738544"/>
                  <a:pt x="1274098" y="1725630"/>
                </a:cubicBezTo>
                <a:lnTo>
                  <a:pt x="1266304" y="1705946"/>
                </a:lnTo>
                <a:close/>
                <a:moveTo>
                  <a:pt x="1339748" y="1702192"/>
                </a:moveTo>
                <a:lnTo>
                  <a:pt x="1342308" y="1707426"/>
                </a:lnTo>
                <a:cubicBezTo>
                  <a:pt x="1337586" y="1709929"/>
                  <a:pt x="1332637" y="1712034"/>
                  <a:pt x="1327801" y="1714310"/>
                </a:cubicBezTo>
                <a:lnTo>
                  <a:pt x="1327744" y="1714253"/>
                </a:lnTo>
                <a:lnTo>
                  <a:pt x="1325298" y="1709019"/>
                </a:lnTo>
                <a:cubicBezTo>
                  <a:pt x="1330134" y="1706800"/>
                  <a:pt x="1335026" y="1704695"/>
                  <a:pt x="1339748" y="1702192"/>
                </a:cubicBezTo>
                <a:close/>
                <a:moveTo>
                  <a:pt x="1365007" y="1694398"/>
                </a:moveTo>
                <a:lnTo>
                  <a:pt x="1360683" y="1696617"/>
                </a:lnTo>
                <a:cubicBezTo>
                  <a:pt x="1358237" y="1697869"/>
                  <a:pt x="1356587" y="1699348"/>
                  <a:pt x="1355904" y="1700998"/>
                </a:cubicBezTo>
                <a:lnTo>
                  <a:pt x="1356018" y="1700941"/>
                </a:lnTo>
                <a:cubicBezTo>
                  <a:pt x="1355279" y="1702591"/>
                  <a:pt x="1355620" y="1704752"/>
                  <a:pt x="1356985" y="1707426"/>
                </a:cubicBezTo>
                <a:lnTo>
                  <a:pt x="1359488" y="1712376"/>
                </a:lnTo>
                <a:cubicBezTo>
                  <a:pt x="1360683" y="1714765"/>
                  <a:pt x="1362048" y="1716301"/>
                  <a:pt x="1363641" y="1716984"/>
                </a:cubicBezTo>
                <a:cubicBezTo>
                  <a:pt x="1365177" y="1717666"/>
                  <a:pt x="1367112" y="1717382"/>
                  <a:pt x="1369216" y="1716301"/>
                </a:cubicBezTo>
                <a:lnTo>
                  <a:pt x="1374962" y="1713343"/>
                </a:lnTo>
                <a:close/>
                <a:moveTo>
                  <a:pt x="1307947" y="1691895"/>
                </a:moveTo>
                <a:cubicBezTo>
                  <a:pt x="1310962" y="1693374"/>
                  <a:pt x="1313408" y="1696105"/>
                  <a:pt x="1315342" y="1700257"/>
                </a:cubicBezTo>
                <a:lnTo>
                  <a:pt x="1316708" y="1703273"/>
                </a:lnTo>
                <a:lnTo>
                  <a:pt x="1311132" y="1705776"/>
                </a:lnTo>
                <a:lnTo>
                  <a:pt x="1309653" y="1702419"/>
                </a:lnTo>
                <a:cubicBezTo>
                  <a:pt x="1307378" y="1697413"/>
                  <a:pt x="1304249" y="1695763"/>
                  <a:pt x="1300153" y="1697641"/>
                </a:cubicBezTo>
                <a:cubicBezTo>
                  <a:pt x="1296114" y="1699461"/>
                  <a:pt x="1295147" y="1702931"/>
                  <a:pt x="1297308" y="1707994"/>
                </a:cubicBezTo>
                <a:cubicBezTo>
                  <a:pt x="1297991" y="1709587"/>
                  <a:pt x="1299015" y="1710953"/>
                  <a:pt x="1300210" y="1712034"/>
                </a:cubicBezTo>
                <a:cubicBezTo>
                  <a:pt x="1301461" y="1713114"/>
                  <a:pt x="1302827" y="1713968"/>
                  <a:pt x="1304363" y="1714594"/>
                </a:cubicBezTo>
                <a:cubicBezTo>
                  <a:pt x="1305842" y="1715162"/>
                  <a:pt x="1307492" y="1715674"/>
                  <a:pt x="1309198" y="1716187"/>
                </a:cubicBezTo>
                <a:cubicBezTo>
                  <a:pt x="1310905" y="1716585"/>
                  <a:pt x="1312669" y="1717097"/>
                  <a:pt x="1314432" y="1717609"/>
                </a:cubicBezTo>
                <a:cubicBezTo>
                  <a:pt x="1316139" y="1718121"/>
                  <a:pt x="1317845" y="1718747"/>
                  <a:pt x="1319495" y="1719486"/>
                </a:cubicBezTo>
                <a:cubicBezTo>
                  <a:pt x="1321031" y="1720226"/>
                  <a:pt x="1322567" y="1721307"/>
                  <a:pt x="1324046" y="1722729"/>
                </a:cubicBezTo>
                <a:cubicBezTo>
                  <a:pt x="1325526" y="1724151"/>
                  <a:pt x="1326720" y="1725801"/>
                  <a:pt x="1327630" y="1727849"/>
                </a:cubicBezTo>
                <a:cubicBezTo>
                  <a:pt x="1329508" y="1732002"/>
                  <a:pt x="1330020" y="1735700"/>
                  <a:pt x="1328996" y="1738942"/>
                </a:cubicBezTo>
                <a:cubicBezTo>
                  <a:pt x="1328029" y="1742185"/>
                  <a:pt x="1325469" y="1744745"/>
                  <a:pt x="1321429" y="1746566"/>
                </a:cubicBezTo>
                <a:cubicBezTo>
                  <a:pt x="1317333" y="1748443"/>
                  <a:pt x="1313692" y="1748614"/>
                  <a:pt x="1310677" y="1747134"/>
                </a:cubicBezTo>
                <a:cubicBezTo>
                  <a:pt x="1307605" y="1745712"/>
                  <a:pt x="1305159" y="1742925"/>
                  <a:pt x="1303395" y="1738772"/>
                </a:cubicBezTo>
                <a:lnTo>
                  <a:pt x="1302770" y="1737293"/>
                </a:lnTo>
                <a:lnTo>
                  <a:pt x="1308516" y="1734732"/>
                </a:lnTo>
                <a:lnTo>
                  <a:pt x="1309255" y="1736439"/>
                </a:lnTo>
                <a:cubicBezTo>
                  <a:pt x="1311474" y="1741559"/>
                  <a:pt x="1314603" y="1743095"/>
                  <a:pt x="1318813" y="1741218"/>
                </a:cubicBezTo>
                <a:cubicBezTo>
                  <a:pt x="1323022" y="1739341"/>
                  <a:pt x="1323989" y="1735870"/>
                  <a:pt x="1321771" y="1730921"/>
                </a:cubicBezTo>
                <a:cubicBezTo>
                  <a:pt x="1321031" y="1729328"/>
                  <a:pt x="1320064" y="1728020"/>
                  <a:pt x="1318756" y="1726882"/>
                </a:cubicBezTo>
                <a:cubicBezTo>
                  <a:pt x="1317504" y="1725801"/>
                  <a:pt x="1316025" y="1724947"/>
                  <a:pt x="1314546" y="1724379"/>
                </a:cubicBezTo>
                <a:cubicBezTo>
                  <a:pt x="1313010" y="1723753"/>
                  <a:pt x="1311360" y="1723241"/>
                  <a:pt x="1309653" y="1722843"/>
                </a:cubicBezTo>
                <a:cubicBezTo>
                  <a:pt x="1307890" y="1722331"/>
                  <a:pt x="1306183" y="1721876"/>
                  <a:pt x="1304419" y="1721420"/>
                </a:cubicBezTo>
                <a:cubicBezTo>
                  <a:pt x="1302656" y="1720908"/>
                  <a:pt x="1300949" y="1720283"/>
                  <a:pt x="1299413" y="1719486"/>
                </a:cubicBezTo>
                <a:cubicBezTo>
                  <a:pt x="1297820" y="1718747"/>
                  <a:pt x="1296341" y="1717666"/>
                  <a:pt x="1294976" y="1716187"/>
                </a:cubicBezTo>
                <a:cubicBezTo>
                  <a:pt x="1293554" y="1714764"/>
                  <a:pt x="1292473" y="1713001"/>
                  <a:pt x="1291619" y="1711010"/>
                </a:cubicBezTo>
                <a:lnTo>
                  <a:pt x="1291562" y="1710896"/>
                </a:lnTo>
                <a:cubicBezTo>
                  <a:pt x="1289799" y="1706743"/>
                  <a:pt x="1289401" y="1703045"/>
                  <a:pt x="1290425" y="1699802"/>
                </a:cubicBezTo>
                <a:cubicBezTo>
                  <a:pt x="1291392" y="1696560"/>
                  <a:pt x="1293781" y="1694056"/>
                  <a:pt x="1297650" y="1692350"/>
                </a:cubicBezTo>
                <a:cubicBezTo>
                  <a:pt x="1301518" y="1690586"/>
                  <a:pt x="1304932" y="1690472"/>
                  <a:pt x="1307947" y="1691895"/>
                </a:cubicBezTo>
                <a:close/>
                <a:moveTo>
                  <a:pt x="738368" y="1676762"/>
                </a:moveTo>
                <a:cubicBezTo>
                  <a:pt x="794177" y="1691895"/>
                  <a:pt x="851578" y="1701111"/>
                  <a:pt x="909264" y="1703842"/>
                </a:cubicBezTo>
                <a:cubicBezTo>
                  <a:pt x="921154" y="1717950"/>
                  <a:pt x="933613" y="1732116"/>
                  <a:pt x="946755" y="1746167"/>
                </a:cubicBezTo>
                <a:cubicBezTo>
                  <a:pt x="959896" y="1759878"/>
                  <a:pt x="973663" y="1773190"/>
                  <a:pt x="988056" y="1786673"/>
                </a:cubicBezTo>
                <a:cubicBezTo>
                  <a:pt x="924568" y="1789403"/>
                  <a:pt x="860738" y="1785421"/>
                  <a:pt x="797818" y="1774555"/>
                </a:cubicBezTo>
                <a:lnTo>
                  <a:pt x="797875" y="1774555"/>
                </a:lnTo>
                <a:cubicBezTo>
                  <a:pt x="786610" y="1758456"/>
                  <a:pt x="775858" y="1742811"/>
                  <a:pt x="766016" y="1726142"/>
                </a:cubicBezTo>
                <a:cubicBezTo>
                  <a:pt x="756174" y="1709530"/>
                  <a:pt x="746788" y="1693772"/>
                  <a:pt x="738368" y="1676762"/>
                </a:cubicBezTo>
                <a:close/>
                <a:moveTo>
                  <a:pt x="1332921" y="1676251"/>
                </a:moveTo>
                <a:lnTo>
                  <a:pt x="1332980" y="1676335"/>
                </a:lnTo>
                <a:lnTo>
                  <a:pt x="1332921" y="1676365"/>
                </a:lnTo>
                <a:close/>
                <a:moveTo>
                  <a:pt x="1356530" y="1664247"/>
                </a:moveTo>
                <a:lnTo>
                  <a:pt x="1383894" y="1715334"/>
                </a:lnTo>
                <a:lnTo>
                  <a:pt x="1371890" y="1721478"/>
                </a:lnTo>
                <a:cubicBezTo>
                  <a:pt x="1367737" y="1723583"/>
                  <a:pt x="1364210" y="1724209"/>
                  <a:pt x="1361252" y="1723185"/>
                </a:cubicBezTo>
                <a:cubicBezTo>
                  <a:pt x="1358294" y="1722161"/>
                  <a:pt x="1355847" y="1719714"/>
                  <a:pt x="1353913" y="1715789"/>
                </a:cubicBezTo>
                <a:lnTo>
                  <a:pt x="1351808" y="1711522"/>
                </a:lnTo>
                <a:cubicBezTo>
                  <a:pt x="1348964" y="1705776"/>
                  <a:pt x="1349305" y="1701111"/>
                  <a:pt x="1353003" y="1697584"/>
                </a:cubicBezTo>
                <a:cubicBezTo>
                  <a:pt x="1350329" y="1698096"/>
                  <a:pt x="1348054" y="1697698"/>
                  <a:pt x="1346119" y="1696390"/>
                </a:cubicBezTo>
                <a:cubicBezTo>
                  <a:pt x="1344185" y="1695081"/>
                  <a:pt x="1342478" y="1692976"/>
                  <a:pt x="1340999" y="1690075"/>
                </a:cubicBezTo>
                <a:lnTo>
                  <a:pt x="1336960" y="1681997"/>
                </a:lnTo>
                <a:lnTo>
                  <a:pt x="1332980" y="1676335"/>
                </a:lnTo>
                <a:lnTo>
                  <a:pt x="1338610" y="1673463"/>
                </a:lnTo>
                <a:cubicBezTo>
                  <a:pt x="1339975" y="1674658"/>
                  <a:pt x="1341397" y="1676535"/>
                  <a:pt x="1342763" y="1679266"/>
                </a:cubicBezTo>
                <a:lnTo>
                  <a:pt x="1346859" y="1687344"/>
                </a:lnTo>
                <a:cubicBezTo>
                  <a:pt x="1348281" y="1690189"/>
                  <a:pt x="1349931" y="1691838"/>
                  <a:pt x="1351751" y="1692350"/>
                </a:cubicBezTo>
                <a:cubicBezTo>
                  <a:pt x="1353572" y="1692862"/>
                  <a:pt x="1355791" y="1692464"/>
                  <a:pt x="1358351" y="1691156"/>
                </a:cubicBezTo>
                <a:lnTo>
                  <a:pt x="1362390" y="1689051"/>
                </a:lnTo>
                <a:lnTo>
                  <a:pt x="1350898" y="1667148"/>
                </a:lnTo>
                <a:close/>
                <a:moveTo>
                  <a:pt x="1422124" y="1661687"/>
                </a:moveTo>
                <a:lnTo>
                  <a:pt x="1418028" y="1664304"/>
                </a:lnTo>
                <a:lnTo>
                  <a:pt x="1413658" y="1669128"/>
                </a:lnTo>
                <a:lnTo>
                  <a:pt x="1413648" y="1669083"/>
                </a:lnTo>
                <a:lnTo>
                  <a:pt x="1413648" y="1669139"/>
                </a:lnTo>
                <a:lnTo>
                  <a:pt x="1413658" y="1669128"/>
                </a:lnTo>
                <a:lnTo>
                  <a:pt x="1415070" y="1675397"/>
                </a:lnTo>
                <a:lnTo>
                  <a:pt x="1417914" y="1680176"/>
                </a:lnTo>
                <a:cubicBezTo>
                  <a:pt x="1419280" y="1682451"/>
                  <a:pt x="1420759" y="1683931"/>
                  <a:pt x="1422465" y="1684500"/>
                </a:cubicBezTo>
                <a:cubicBezTo>
                  <a:pt x="1424058" y="1685069"/>
                  <a:pt x="1425936" y="1684613"/>
                  <a:pt x="1427984" y="1683362"/>
                </a:cubicBezTo>
                <a:lnTo>
                  <a:pt x="1433445" y="1679892"/>
                </a:lnTo>
                <a:close/>
                <a:moveTo>
                  <a:pt x="1381278" y="1659013"/>
                </a:moveTo>
                <a:cubicBezTo>
                  <a:pt x="1379571" y="1658330"/>
                  <a:pt x="1377751" y="1658557"/>
                  <a:pt x="1375760" y="1659695"/>
                </a:cubicBezTo>
                <a:cubicBezTo>
                  <a:pt x="1371891" y="1661914"/>
                  <a:pt x="1371209" y="1665498"/>
                  <a:pt x="1373939" y="1670390"/>
                </a:cubicBezTo>
                <a:lnTo>
                  <a:pt x="1388787" y="1697185"/>
                </a:lnTo>
                <a:cubicBezTo>
                  <a:pt x="1390039" y="1699461"/>
                  <a:pt x="1391575" y="1700997"/>
                  <a:pt x="1393339" y="1701680"/>
                </a:cubicBezTo>
                <a:cubicBezTo>
                  <a:pt x="1395102" y="1702419"/>
                  <a:pt x="1396923" y="1702135"/>
                  <a:pt x="1399028" y="1700940"/>
                </a:cubicBezTo>
                <a:cubicBezTo>
                  <a:pt x="1401132" y="1699746"/>
                  <a:pt x="1402327" y="1698266"/>
                  <a:pt x="1402612" y="1696332"/>
                </a:cubicBezTo>
                <a:cubicBezTo>
                  <a:pt x="1402896" y="1694512"/>
                  <a:pt x="1402384" y="1692407"/>
                  <a:pt x="1401076" y="1690131"/>
                </a:cubicBezTo>
                <a:lnTo>
                  <a:pt x="1385829" y="1663564"/>
                </a:lnTo>
                <a:cubicBezTo>
                  <a:pt x="1384464" y="1661174"/>
                  <a:pt x="1382985" y="1659695"/>
                  <a:pt x="1381278" y="1659013"/>
                </a:cubicBezTo>
                <a:close/>
                <a:moveTo>
                  <a:pt x="1383212" y="1653153"/>
                </a:moveTo>
                <a:cubicBezTo>
                  <a:pt x="1386398" y="1654291"/>
                  <a:pt x="1389186" y="1656794"/>
                  <a:pt x="1391461" y="1660662"/>
                </a:cubicBezTo>
                <a:lnTo>
                  <a:pt x="1406594" y="1686547"/>
                </a:lnTo>
                <a:cubicBezTo>
                  <a:pt x="1408869" y="1690472"/>
                  <a:pt x="1409666" y="1694170"/>
                  <a:pt x="1408926" y="1697527"/>
                </a:cubicBezTo>
                <a:cubicBezTo>
                  <a:pt x="1408244" y="1700940"/>
                  <a:pt x="1405911" y="1703785"/>
                  <a:pt x="1401929" y="1706060"/>
                </a:cubicBezTo>
                <a:cubicBezTo>
                  <a:pt x="1397947" y="1708336"/>
                  <a:pt x="1394306" y="1708905"/>
                  <a:pt x="1391006" y="1707824"/>
                </a:cubicBezTo>
                <a:cubicBezTo>
                  <a:pt x="1387763" y="1706743"/>
                  <a:pt x="1385033" y="1704183"/>
                  <a:pt x="1382814" y="1700144"/>
                </a:cubicBezTo>
                <a:lnTo>
                  <a:pt x="1368478" y="1673861"/>
                </a:lnTo>
                <a:cubicBezTo>
                  <a:pt x="1366316" y="1669935"/>
                  <a:pt x="1365633" y="1666238"/>
                  <a:pt x="1366259" y="1662881"/>
                </a:cubicBezTo>
                <a:cubicBezTo>
                  <a:pt x="1366942" y="1659468"/>
                  <a:pt x="1369161" y="1656737"/>
                  <a:pt x="1372858" y="1654575"/>
                </a:cubicBezTo>
                <a:cubicBezTo>
                  <a:pt x="1376499" y="1652470"/>
                  <a:pt x="1379913" y="1652015"/>
                  <a:pt x="1383212" y="1653153"/>
                </a:cubicBezTo>
                <a:close/>
                <a:moveTo>
                  <a:pt x="861421" y="1649001"/>
                </a:moveTo>
                <a:lnTo>
                  <a:pt x="861535" y="1649001"/>
                </a:lnTo>
                <a:lnTo>
                  <a:pt x="861535" y="1649003"/>
                </a:lnTo>
                <a:close/>
                <a:moveTo>
                  <a:pt x="1449773" y="1643880"/>
                </a:moveTo>
                <a:lnTo>
                  <a:pt x="1445734" y="1646497"/>
                </a:lnTo>
                <a:lnTo>
                  <a:pt x="1441478" y="1651320"/>
                </a:lnTo>
                <a:lnTo>
                  <a:pt x="1441467" y="1651276"/>
                </a:lnTo>
                <a:lnTo>
                  <a:pt x="1441467" y="1651333"/>
                </a:lnTo>
                <a:lnTo>
                  <a:pt x="1441478" y="1651320"/>
                </a:lnTo>
                <a:lnTo>
                  <a:pt x="1443117" y="1657591"/>
                </a:lnTo>
                <a:lnTo>
                  <a:pt x="1446132" y="1662256"/>
                </a:lnTo>
                <a:cubicBezTo>
                  <a:pt x="1447611" y="1664474"/>
                  <a:pt x="1449090" y="1665897"/>
                  <a:pt x="1450797" y="1666409"/>
                </a:cubicBezTo>
                <a:cubicBezTo>
                  <a:pt x="1452390" y="1666921"/>
                  <a:pt x="1454267" y="1666409"/>
                  <a:pt x="1456315" y="1665157"/>
                </a:cubicBezTo>
                <a:lnTo>
                  <a:pt x="1461777" y="1661630"/>
                </a:lnTo>
                <a:close/>
                <a:moveTo>
                  <a:pt x="1411201" y="1632275"/>
                </a:moveTo>
                <a:lnTo>
                  <a:pt x="1442263" y="1681257"/>
                </a:lnTo>
                <a:lnTo>
                  <a:pt x="1430885" y="1688482"/>
                </a:lnTo>
                <a:cubicBezTo>
                  <a:pt x="1426960" y="1691042"/>
                  <a:pt x="1423376" y="1691725"/>
                  <a:pt x="1420417" y="1690928"/>
                </a:cubicBezTo>
                <a:cubicBezTo>
                  <a:pt x="1417402" y="1690075"/>
                  <a:pt x="1414785" y="1687799"/>
                  <a:pt x="1412567" y="1684044"/>
                </a:cubicBezTo>
                <a:lnTo>
                  <a:pt x="1410120" y="1679948"/>
                </a:lnTo>
                <a:cubicBezTo>
                  <a:pt x="1406878" y="1674430"/>
                  <a:pt x="1406878" y="1669765"/>
                  <a:pt x="1410348" y="1666067"/>
                </a:cubicBezTo>
                <a:cubicBezTo>
                  <a:pt x="1407731" y="1666750"/>
                  <a:pt x="1405398" y="1666466"/>
                  <a:pt x="1403350" y="1665328"/>
                </a:cubicBezTo>
                <a:cubicBezTo>
                  <a:pt x="1401302" y="1664133"/>
                  <a:pt x="1399425" y="1662142"/>
                  <a:pt x="1397775" y="1659354"/>
                </a:cubicBezTo>
                <a:lnTo>
                  <a:pt x="1393167" y="1651617"/>
                </a:lnTo>
                <a:cubicBezTo>
                  <a:pt x="1391574" y="1648887"/>
                  <a:pt x="1390038" y="1647066"/>
                  <a:pt x="1388673" y="1646156"/>
                </a:cubicBezTo>
                <a:lnTo>
                  <a:pt x="1388673" y="1646099"/>
                </a:lnTo>
                <a:lnTo>
                  <a:pt x="1394191" y="1642913"/>
                </a:lnTo>
                <a:cubicBezTo>
                  <a:pt x="1395670" y="1643994"/>
                  <a:pt x="1397206" y="1645815"/>
                  <a:pt x="1398742" y="1648432"/>
                </a:cubicBezTo>
                <a:lnTo>
                  <a:pt x="1403407" y="1656225"/>
                </a:lnTo>
                <a:cubicBezTo>
                  <a:pt x="1405057" y="1658956"/>
                  <a:pt x="1406821" y="1660492"/>
                  <a:pt x="1408698" y="1660890"/>
                </a:cubicBezTo>
                <a:cubicBezTo>
                  <a:pt x="1410575" y="1661289"/>
                  <a:pt x="1412680" y="1660663"/>
                  <a:pt x="1415127" y="1659127"/>
                </a:cubicBezTo>
                <a:lnTo>
                  <a:pt x="1418938" y="1656681"/>
                </a:lnTo>
                <a:lnTo>
                  <a:pt x="1405854" y="1635688"/>
                </a:lnTo>
                <a:close/>
                <a:moveTo>
                  <a:pt x="1338326" y="1626870"/>
                </a:moveTo>
                <a:cubicBezTo>
                  <a:pt x="1337529" y="1626471"/>
                  <a:pt x="1336733" y="1626528"/>
                  <a:pt x="1335766" y="1626983"/>
                </a:cubicBezTo>
                <a:cubicBezTo>
                  <a:pt x="1334855" y="1627439"/>
                  <a:pt x="1334343" y="1628121"/>
                  <a:pt x="1334230" y="1628918"/>
                </a:cubicBezTo>
                <a:cubicBezTo>
                  <a:pt x="1334116" y="1629771"/>
                  <a:pt x="1334343" y="1630795"/>
                  <a:pt x="1334912" y="1631933"/>
                </a:cubicBezTo>
                <a:lnTo>
                  <a:pt x="1341739" y="1644847"/>
                </a:lnTo>
                <a:lnTo>
                  <a:pt x="1341796" y="1644904"/>
                </a:lnTo>
                <a:cubicBezTo>
                  <a:pt x="1343048" y="1647293"/>
                  <a:pt x="1344584" y="1647976"/>
                  <a:pt x="1346461" y="1647009"/>
                </a:cubicBezTo>
                <a:cubicBezTo>
                  <a:pt x="1347428" y="1646497"/>
                  <a:pt x="1347940" y="1645871"/>
                  <a:pt x="1348054" y="1645017"/>
                </a:cubicBezTo>
                <a:cubicBezTo>
                  <a:pt x="1348168" y="1644164"/>
                  <a:pt x="1347997" y="1643140"/>
                  <a:pt x="1347371" y="1642002"/>
                </a:cubicBezTo>
                <a:lnTo>
                  <a:pt x="1340431" y="1629145"/>
                </a:lnTo>
                <a:cubicBezTo>
                  <a:pt x="1339805" y="1628008"/>
                  <a:pt x="1339122" y="1627268"/>
                  <a:pt x="1338326" y="1626870"/>
                </a:cubicBezTo>
                <a:close/>
                <a:moveTo>
                  <a:pt x="1339293" y="1624196"/>
                </a:moveTo>
                <a:cubicBezTo>
                  <a:pt x="1340772" y="1624822"/>
                  <a:pt x="1342080" y="1626130"/>
                  <a:pt x="1343104" y="1628008"/>
                </a:cubicBezTo>
                <a:lnTo>
                  <a:pt x="1349931" y="1640523"/>
                </a:lnTo>
                <a:cubicBezTo>
                  <a:pt x="1350955" y="1642457"/>
                  <a:pt x="1351353" y="1644221"/>
                  <a:pt x="1351012" y="1645757"/>
                </a:cubicBezTo>
                <a:cubicBezTo>
                  <a:pt x="1350671" y="1647236"/>
                  <a:pt x="1349647" y="1648545"/>
                  <a:pt x="1347883" y="1649455"/>
                </a:cubicBezTo>
                <a:cubicBezTo>
                  <a:pt x="1346120" y="1650365"/>
                  <a:pt x="1344470" y="1650479"/>
                  <a:pt x="1342991" y="1649910"/>
                </a:cubicBezTo>
                <a:cubicBezTo>
                  <a:pt x="1341455" y="1649284"/>
                  <a:pt x="1340203" y="1647976"/>
                  <a:pt x="1339179" y="1646041"/>
                </a:cubicBezTo>
                <a:lnTo>
                  <a:pt x="1339122" y="1646041"/>
                </a:lnTo>
                <a:lnTo>
                  <a:pt x="1332523" y="1633469"/>
                </a:lnTo>
                <a:cubicBezTo>
                  <a:pt x="1331499" y="1631535"/>
                  <a:pt x="1331158" y="1629771"/>
                  <a:pt x="1331499" y="1628235"/>
                </a:cubicBezTo>
                <a:cubicBezTo>
                  <a:pt x="1331783" y="1626699"/>
                  <a:pt x="1332807" y="1625504"/>
                  <a:pt x="1334514" y="1624594"/>
                </a:cubicBezTo>
                <a:cubicBezTo>
                  <a:pt x="1336221" y="1623684"/>
                  <a:pt x="1337757" y="1623570"/>
                  <a:pt x="1339293" y="1624196"/>
                </a:cubicBezTo>
                <a:close/>
                <a:moveTo>
                  <a:pt x="1350785" y="1619816"/>
                </a:moveTo>
                <a:cubicBezTo>
                  <a:pt x="1349988" y="1619475"/>
                  <a:pt x="1349192" y="1619531"/>
                  <a:pt x="1348282" y="1620043"/>
                </a:cubicBezTo>
                <a:cubicBezTo>
                  <a:pt x="1347428" y="1620555"/>
                  <a:pt x="1346860" y="1621238"/>
                  <a:pt x="1346803" y="1622091"/>
                </a:cubicBezTo>
                <a:cubicBezTo>
                  <a:pt x="1346689" y="1622945"/>
                  <a:pt x="1346973" y="1623912"/>
                  <a:pt x="1347599" y="1625050"/>
                </a:cubicBezTo>
                <a:lnTo>
                  <a:pt x="1354653" y="1637850"/>
                </a:lnTo>
                <a:lnTo>
                  <a:pt x="1354653" y="1637964"/>
                </a:lnTo>
                <a:cubicBezTo>
                  <a:pt x="1355962" y="1640296"/>
                  <a:pt x="1357498" y="1640979"/>
                  <a:pt x="1359318" y="1639898"/>
                </a:cubicBezTo>
                <a:cubicBezTo>
                  <a:pt x="1360285" y="1639329"/>
                  <a:pt x="1360741" y="1638703"/>
                  <a:pt x="1360854" y="1637793"/>
                </a:cubicBezTo>
                <a:cubicBezTo>
                  <a:pt x="1360968" y="1636940"/>
                  <a:pt x="1360741" y="1635916"/>
                  <a:pt x="1360115" y="1634778"/>
                </a:cubicBezTo>
                <a:lnTo>
                  <a:pt x="1352947" y="1622034"/>
                </a:lnTo>
                <a:cubicBezTo>
                  <a:pt x="1352321" y="1620897"/>
                  <a:pt x="1351581" y="1620157"/>
                  <a:pt x="1350785" y="1619816"/>
                </a:cubicBezTo>
                <a:close/>
                <a:moveTo>
                  <a:pt x="1351638" y="1617142"/>
                </a:moveTo>
                <a:cubicBezTo>
                  <a:pt x="1353117" y="1617711"/>
                  <a:pt x="1354369" y="1619019"/>
                  <a:pt x="1355450" y="1620897"/>
                </a:cubicBezTo>
                <a:lnTo>
                  <a:pt x="1362447" y="1633299"/>
                </a:lnTo>
                <a:cubicBezTo>
                  <a:pt x="1363528" y="1635176"/>
                  <a:pt x="1363983" y="1636940"/>
                  <a:pt x="1363699" y="1638532"/>
                </a:cubicBezTo>
                <a:cubicBezTo>
                  <a:pt x="1363414" y="1640069"/>
                  <a:pt x="1362390" y="1641377"/>
                  <a:pt x="1360684" y="1642401"/>
                </a:cubicBezTo>
                <a:cubicBezTo>
                  <a:pt x="1358977" y="1643368"/>
                  <a:pt x="1357327" y="1643596"/>
                  <a:pt x="1355848" y="1643084"/>
                </a:cubicBezTo>
                <a:cubicBezTo>
                  <a:pt x="1354369" y="1642515"/>
                  <a:pt x="1353117" y="1641206"/>
                  <a:pt x="1352036" y="1639329"/>
                </a:cubicBezTo>
                <a:lnTo>
                  <a:pt x="1352036" y="1639215"/>
                </a:lnTo>
                <a:lnTo>
                  <a:pt x="1345210" y="1626756"/>
                </a:lnTo>
                <a:cubicBezTo>
                  <a:pt x="1344186" y="1624822"/>
                  <a:pt x="1343788" y="1623058"/>
                  <a:pt x="1344015" y="1621523"/>
                </a:cubicBezTo>
                <a:cubicBezTo>
                  <a:pt x="1344300" y="1619930"/>
                  <a:pt x="1345267" y="1618678"/>
                  <a:pt x="1346973" y="1617711"/>
                </a:cubicBezTo>
                <a:cubicBezTo>
                  <a:pt x="1348623" y="1616744"/>
                  <a:pt x="1350159" y="1616573"/>
                  <a:pt x="1351638" y="1617142"/>
                </a:cubicBezTo>
                <a:close/>
                <a:moveTo>
                  <a:pt x="1437769" y="1614753"/>
                </a:moveTo>
                <a:lnTo>
                  <a:pt x="1470594" y="1662540"/>
                </a:lnTo>
                <a:cubicBezTo>
                  <a:pt x="1466953" y="1665157"/>
                  <a:pt x="1463256" y="1667717"/>
                  <a:pt x="1459444" y="1670107"/>
                </a:cubicBezTo>
                <a:cubicBezTo>
                  <a:pt x="1455519" y="1672610"/>
                  <a:pt x="1451991" y="1673577"/>
                  <a:pt x="1449033" y="1672894"/>
                </a:cubicBezTo>
                <a:cubicBezTo>
                  <a:pt x="1446018" y="1672212"/>
                  <a:pt x="1443287" y="1669993"/>
                  <a:pt x="1440898" y="1666295"/>
                </a:cubicBezTo>
                <a:lnTo>
                  <a:pt x="1438338" y="1662313"/>
                </a:lnTo>
                <a:cubicBezTo>
                  <a:pt x="1434868" y="1656908"/>
                  <a:pt x="1434754" y="1652243"/>
                  <a:pt x="1437997" y="1648375"/>
                </a:cubicBezTo>
                <a:cubicBezTo>
                  <a:pt x="1435380" y="1649171"/>
                  <a:pt x="1433104" y="1649000"/>
                  <a:pt x="1430999" y="1647920"/>
                </a:cubicBezTo>
                <a:cubicBezTo>
                  <a:pt x="1428951" y="1646839"/>
                  <a:pt x="1426960" y="1644905"/>
                  <a:pt x="1425253" y="1642174"/>
                </a:cubicBezTo>
                <a:lnTo>
                  <a:pt x="1420361" y="1634607"/>
                </a:lnTo>
                <a:cubicBezTo>
                  <a:pt x="1418654" y="1631934"/>
                  <a:pt x="1417118" y="1630170"/>
                  <a:pt x="1415696" y="1629374"/>
                </a:cubicBezTo>
                <a:lnTo>
                  <a:pt x="1415753" y="1629317"/>
                </a:lnTo>
                <a:lnTo>
                  <a:pt x="1421100" y="1625903"/>
                </a:lnTo>
                <a:cubicBezTo>
                  <a:pt x="1422580" y="1626927"/>
                  <a:pt x="1424172" y="1628691"/>
                  <a:pt x="1425879" y="1631194"/>
                </a:cubicBezTo>
                <a:lnTo>
                  <a:pt x="1430829" y="1638760"/>
                </a:lnTo>
                <a:cubicBezTo>
                  <a:pt x="1432592" y="1641434"/>
                  <a:pt x="1434356" y="1642913"/>
                  <a:pt x="1436233" y="1643255"/>
                </a:cubicBezTo>
                <a:cubicBezTo>
                  <a:pt x="1438110" y="1643596"/>
                  <a:pt x="1440272" y="1642970"/>
                  <a:pt x="1442662" y="1641434"/>
                </a:cubicBezTo>
                <a:lnTo>
                  <a:pt x="1446473" y="1638931"/>
                </a:lnTo>
                <a:lnTo>
                  <a:pt x="1432592" y="1618451"/>
                </a:lnTo>
                <a:close/>
                <a:moveTo>
                  <a:pt x="1363244" y="1612705"/>
                </a:moveTo>
                <a:cubicBezTo>
                  <a:pt x="1362447" y="1612364"/>
                  <a:pt x="1361594" y="1612477"/>
                  <a:pt x="1360740" y="1612932"/>
                </a:cubicBezTo>
                <a:cubicBezTo>
                  <a:pt x="1359887" y="1613444"/>
                  <a:pt x="1359375" y="1614127"/>
                  <a:pt x="1359261" y="1614981"/>
                </a:cubicBezTo>
                <a:cubicBezTo>
                  <a:pt x="1359147" y="1615834"/>
                  <a:pt x="1359489" y="1616801"/>
                  <a:pt x="1360115" y="1617939"/>
                </a:cubicBezTo>
                <a:lnTo>
                  <a:pt x="1367396" y="1630625"/>
                </a:lnTo>
                <a:lnTo>
                  <a:pt x="1367340" y="1630625"/>
                </a:lnTo>
                <a:cubicBezTo>
                  <a:pt x="1368648" y="1632958"/>
                  <a:pt x="1370241" y="1633583"/>
                  <a:pt x="1372061" y="1632559"/>
                </a:cubicBezTo>
                <a:cubicBezTo>
                  <a:pt x="1372972" y="1632047"/>
                  <a:pt x="1373484" y="1631308"/>
                  <a:pt x="1373597" y="1630454"/>
                </a:cubicBezTo>
                <a:cubicBezTo>
                  <a:pt x="1373711" y="1629601"/>
                  <a:pt x="1373427" y="1628577"/>
                  <a:pt x="1372801" y="1627496"/>
                </a:cubicBezTo>
                <a:lnTo>
                  <a:pt x="1365405" y="1614867"/>
                </a:lnTo>
                <a:cubicBezTo>
                  <a:pt x="1364779" y="1613729"/>
                  <a:pt x="1364040" y="1613046"/>
                  <a:pt x="1363244" y="1612705"/>
                </a:cubicBezTo>
                <a:close/>
                <a:moveTo>
                  <a:pt x="1364040" y="1609917"/>
                </a:moveTo>
                <a:cubicBezTo>
                  <a:pt x="1365576" y="1610486"/>
                  <a:pt x="1366828" y="1611738"/>
                  <a:pt x="1367965" y="1613615"/>
                </a:cubicBezTo>
                <a:lnTo>
                  <a:pt x="1375190" y="1625903"/>
                </a:lnTo>
                <a:cubicBezTo>
                  <a:pt x="1376271" y="1627781"/>
                  <a:pt x="1376783" y="1629487"/>
                  <a:pt x="1376499" y="1631080"/>
                </a:cubicBezTo>
                <a:cubicBezTo>
                  <a:pt x="1376214" y="1632616"/>
                  <a:pt x="1375247" y="1633925"/>
                  <a:pt x="1373484" y="1634949"/>
                </a:cubicBezTo>
                <a:cubicBezTo>
                  <a:pt x="1371777" y="1635973"/>
                  <a:pt x="1370127" y="1636143"/>
                  <a:pt x="1368591" y="1635631"/>
                </a:cubicBezTo>
                <a:cubicBezTo>
                  <a:pt x="1367112" y="1635063"/>
                  <a:pt x="1365804" y="1633811"/>
                  <a:pt x="1364723" y="1631933"/>
                </a:cubicBezTo>
                <a:lnTo>
                  <a:pt x="1357668" y="1619589"/>
                </a:lnTo>
                <a:cubicBezTo>
                  <a:pt x="1356587" y="1617711"/>
                  <a:pt x="1356189" y="1615948"/>
                  <a:pt x="1356417" y="1614355"/>
                </a:cubicBezTo>
                <a:cubicBezTo>
                  <a:pt x="1356701" y="1612762"/>
                  <a:pt x="1357668" y="1611510"/>
                  <a:pt x="1359318" y="1610543"/>
                </a:cubicBezTo>
                <a:cubicBezTo>
                  <a:pt x="1360968" y="1609576"/>
                  <a:pt x="1362504" y="1609405"/>
                  <a:pt x="1364040" y="1609917"/>
                </a:cubicBezTo>
                <a:close/>
                <a:moveTo>
                  <a:pt x="1375702" y="1605537"/>
                </a:moveTo>
                <a:cubicBezTo>
                  <a:pt x="1374906" y="1605195"/>
                  <a:pt x="1374052" y="1605309"/>
                  <a:pt x="1373142" y="1605821"/>
                </a:cubicBezTo>
                <a:cubicBezTo>
                  <a:pt x="1372289" y="1606333"/>
                  <a:pt x="1371777" y="1607016"/>
                  <a:pt x="1371663" y="1607869"/>
                </a:cubicBezTo>
                <a:cubicBezTo>
                  <a:pt x="1371606" y="1608722"/>
                  <a:pt x="1371890" y="1609690"/>
                  <a:pt x="1372573" y="1610771"/>
                </a:cubicBezTo>
                <a:lnTo>
                  <a:pt x="1380082" y="1623343"/>
                </a:lnTo>
                <a:cubicBezTo>
                  <a:pt x="1381448" y="1625619"/>
                  <a:pt x="1383041" y="1626244"/>
                  <a:pt x="1384861" y="1625220"/>
                </a:cubicBezTo>
                <a:cubicBezTo>
                  <a:pt x="1385771" y="1624708"/>
                  <a:pt x="1386283" y="1623969"/>
                  <a:pt x="1386397" y="1623115"/>
                </a:cubicBezTo>
                <a:cubicBezTo>
                  <a:pt x="1386454" y="1622262"/>
                  <a:pt x="1386227" y="1621238"/>
                  <a:pt x="1385544" y="1620157"/>
                </a:cubicBezTo>
                <a:lnTo>
                  <a:pt x="1377921" y="1607641"/>
                </a:lnTo>
                <a:cubicBezTo>
                  <a:pt x="1377238" y="1606561"/>
                  <a:pt x="1376499" y="1605821"/>
                  <a:pt x="1375702" y="1605537"/>
                </a:cubicBezTo>
                <a:close/>
                <a:moveTo>
                  <a:pt x="1494829" y="1605309"/>
                </a:moveTo>
                <a:lnTo>
                  <a:pt x="1498413" y="1609917"/>
                </a:lnTo>
                <a:lnTo>
                  <a:pt x="1485783" y="1619759"/>
                </a:lnTo>
                <a:lnTo>
                  <a:pt x="1482313" y="1615094"/>
                </a:lnTo>
                <a:close/>
                <a:moveTo>
                  <a:pt x="559223" y="1603944"/>
                </a:moveTo>
                <a:cubicBezTo>
                  <a:pt x="609627" y="1632161"/>
                  <a:pt x="663274" y="1654689"/>
                  <a:pt x="718741" y="1671131"/>
                </a:cubicBezTo>
                <a:cubicBezTo>
                  <a:pt x="726933" y="1687629"/>
                  <a:pt x="735524" y="1704923"/>
                  <a:pt x="745138" y="1721250"/>
                </a:cubicBezTo>
                <a:cubicBezTo>
                  <a:pt x="754696" y="1737521"/>
                  <a:pt x="764822" y="1754360"/>
                  <a:pt x="775745" y="1770517"/>
                </a:cubicBezTo>
                <a:cubicBezTo>
                  <a:pt x="713109" y="1758285"/>
                  <a:pt x="651896" y="1738829"/>
                  <a:pt x="593527" y="1713172"/>
                </a:cubicBezTo>
                <a:lnTo>
                  <a:pt x="593471" y="1713229"/>
                </a:lnTo>
                <a:cubicBezTo>
                  <a:pt x="579134" y="1676876"/>
                  <a:pt x="567813" y="1640240"/>
                  <a:pt x="559223" y="1603944"/>
                </a:cubicBezTo>
                <a:close/>
                <a:moveTo>
                  <a:pt x="1376442" y="1602806"/>
                </a:moveTo>
                <a:cubicBezTo>
                  <a:pt x="1377921" y="1603318"/>
                  <a:pt x="1379229" y="1604569"/>
                  <a:pt x="1380367" y="1606390"/>
                </a:cubicBezTo>
                <a:lnTo>
                  <a:pt x="1387819" y="1618507"/>
                </a:lnTo>
                <a:cubicBezTo>
                  <a:pt x="1388957" y="1620385"/>
                  <a:pt x="1389412" y="1622148"/>
                  <a:pt x="1389242" y="1623741"/>
                </a:cubicBezTo>
                <a:cubicBezTo>
                  <a:pt x="1389014" y="1625334"/>
                  <a:pt x="1388047" y="1626643"/>
                  <a:pt x="1386340" y="1627667"/>
                </a:cubicBezTo>
                <a:cubicBezTo>
                  <a:pt x="1384634" y="1628691"/>
                  <a:pt x="1382984" y="1628861"/>
                  <a:pt x="1381448" y="1628349"/>
                </a:cubicBezTo>
                <a:cubicBezTo>
                  <a:pt x="1379912" y="1627780"/>
                  <a:pt x="1378547" y="1626586"/>
                  <a:pt x="1377466" y="1624708"/>
                </a:cubicBezTo>
                <a:lnTo>
                  <a:pt x="1377409" y="1624651"/>
                </a:lnTo>
                <a:lnTo>
                  <a:pt x="1370127" y="1612420"/>
                </a:lnTo>
                <a:cubicBezTo>
                  <a:pt x="1368989" y="1610543"/>
                  <a:pt x="1368591" y="1608779"/>
                  <a:pt x="1368818" y="1607243"/>
                </a:cubicBezTo>
                <a:cubicBezTo>
                  <a:pt x="1369046" y="1605650"/>
                  <a:pt x="1370013" y="1604399"/>
                  <a:pt x="1371720" y="1603488"/>
                </a:cubicBezTo>
                <a:cubicBezTo>
                  <a:pt x="1373426" y="1602521"/>
                  <a:pt x="1374906" y="1602294"/>
                  <a:pt x="1376442" y="1602806"/>
                </a:cubicBezTo>
                <a:close/>
                <a:moveTo>
                  <a:pt x="1387706" y="1597913"/>
                </a:moveTo>
                <a:cubicBezTo>
                  <a:pt x="1386910" y="1597572"/>
                  <a:pt x="1386056" y="1597743"/>
                  <a:pt x="1385203" y="1598255"/>
                </a:cubicBezTo>
                <a:cubicBezTo>
                  <a:pt x="1384350" y="1598824"/>
                  <a:pt x="1383894" y="1599506"/>
                  <a:pt x="1383838" y="1600359"/>
                </a:cubicBezTo>
                <a:cubicBezTo>
                  <a:pt x="1383781" y="1601213"/>
                  <a:pt x="1384122" y="1602180"/>
                  <a:pt x="1384805" y="1603261"/>
                </a:cubicBezTo>
                <a:lnTo>
                  <a:pt x="1392542" y="1615663"/>
                </a:lnTo>
                <a:lnTo>
                  <a:pt x="1392542" y="1615720"/>
                </a:lnTo>
                <a:cubicBezTo>
                  <a:pt x="1393964" y="1617995"/>
                  <a:pt x="1395557" y="1618564"/>
                  <a:pt x="1397320" y="1617426"/>
                </a:cubicBezTo>
                <a:cubicBezTo>
                  <a:pt x="1398174" y="1616857"/>
                  <a:pt x="1398686" y="1616118"/>
                  <a:pt x="1398743" y="1615265"/>
                </a:cubicBezTo>
                <a:cubicBezTo>
                  <a:pt x="1398800" y="1614411"/>
                  <a:pt x="1398458" y="1613444"/>
                  <a:pt x="1397775" y="1612363"/>
                </a:cubicBezTo>
                <a:lnTo>
                  <a:pt x="1389925" y="1600018"/>
                </a:lnTo>
                <a:cubicBezTo>
                  <a:pt x="1389242" y="1598937"/>
                  <a:pt x="1388503" y="1598198"/>
                  <a:pt x="1387706" y="1597913"/>
                </a:cubicBezTo>
                <a:close/>
                <a:moveTo>
                  <a:pt x="1461549" y="1597856"/>
                </a:moveTo>
                <a:lnTo>
                  <a:pt x="1495967" y="1644506"/>
                </a:lnTo>
                <a:lnTo>
                  <a:pt x="1475658" y="1658955"/>
                </a:lnTo>
                <a:lnTo>
                  <a:pt x="1472301" y="1654120"/>
                </a:lnTo>
                <a:lnTo>
                  <a:pt x="1486979" y="1643709"/>
                </a:lnTo>
                <a:lnTo>
                  <a:pt x="1487036" y="1643652"/>
                </a:lnTo>
                <a:lnTo>
                  <a:pt x="1475430" y="1627666"/>
                </a:lnTo>
                <a:lnTo>
                  <a:pt x="1463711" y="1635972"/>
                </a:lnTo>
                <a:lnTo>
                  <a:pt x="1460354" y="1631193"/>
                </a:lnTo>
                <a:lnTo>
                  <a:pt x="1471960" y="1622944"/>
                </a:lnTo>
                <a:lnTo>
                  <a:pt x="1459842" y="1606276"/>
                </a:lnTo>
                <a:lnTo>
                  <a:pt x="1445904" y="1616174"/>
                </a:lnTo>
                <a:lnTo>
                  <a:pt x="1442548" y="1611396"/>
                </a:lnTo>
                <a:close/>
                <a:moveTo>
                  <a:pt x="1388446" y="1595069"/>
                </a:moveTo>
                <a:cubicBezTo>
                  <a:pt x="1389925" y="1595581"/>
                  <a:pt x="1391290" y="1596775"/>
                  <a:pt x="1392485" y="1598596"/>
                </a:cubicBezTo>
                <a:lnTo>
                  <a:pt x="1400165" y="1610600"/>
                </a:lnTo>
                <a:cubicBezTo>
                  <a:pt x="1401360" y="1612420"/>
                  <a:pt x="1401815" y="1614184"/>
                  <a:pt x="1401644" y="1615777"/>
                </a:cubicBezTo>
                <a:cubicBezTo>
                  <a:pt x="1401416" y="1617369"/>
                  <a:pt x="1400506" y="1618678"/>
                  <a:pt x="1398800" y="1619759"/>
                </a:cubicBezTo>
                <a:cubicBezTo>
                  <a:pt x="1397093" y="1620840"/>
                  <a:pt x="1395500" y="1621124"/>
                  <a:pt x="1393964" y="1620669"/>
                </a:cubicBezTo>
                <a:cubicBezTo>
                  <a:pt x="1392428" y="1620157"/>
                  <a:pt x="1391063" y="1618962"/>
                  <a:pt x="1389925" y="1617142"/>
                </a:cubicBezTo>
                <a:lnTo>
                  <a:pt x="1382472" y="1605024"/>
                </a:lnTo>
                <a:cubicBezTo>
                  <a:pt x="1381334" y="1603147"/>
                  <a:pt x="1380822" y="1601440"/>
                  <a:pt x="1381050" y="1599791"/>
                </a:cubicBezTo>
                <a:cubicBezTo>
                  <a:pt x="1381278" y="1598198"/>
                  <a:pt x="1382188" y="1596889"/>
                  <a:pt x="1383781" y="1595865"/>
                </a:cubicBezTo>
                <a:cubicBezTo>
                  <a:pt x="1385374" y="1594841"/>
                  <a:pt x="1386910" y="1594557"/>
                  <a:pt x="1388446" y="1595069"/>
                </a:cubicBezTo>
                <a:close/>
                <a:moveTo>
                  <a:pt x="1399824" y="1590120"/>
                </a:moveTo>
                <a:cubicBezTo>
                  <a:pt x="1399027" y="1589835"/>
                  <a:pt x="1398174" y="1589949"/>
                  <a:pt x="1397321" y="1590518"/>
                </a:cubicBezTo>
                <a:cubicBezTo>
                  <a:pt x="1396467" y="1591087"/>
                  <a:pt x="1396012" y="1591769"/>
                  <a:pt x="1395955" y="1592623"/>
                </a:cubicBezTo>
                <a:cubicBezTo>
                  <a:pt x="1395898" y="1593476"/>
                  <a:pt x="1396240" y="1594443"/>
                  <a:pt x="1396922" y="1595524"/>
                </a:cubicBezTo>
                <a:lnTo>
                  <a:pt x="1404887" y="1607812"/>
                </a:lnTo>
                <a:cubicBezTo>
                  <a:pt x="1406366" y="1610088"/>
                  <a:pt x="1407959" y="1610600"/>
                  <a:pt x="1409722" y="1609519"/>
                </a:cubicBezTo>
                <a:cubicBezTo>
                  <a:pt x="1410576" y="1608950"/>
                  <a:pt x="1411088" y="1608210"/>
                  <a:pt x="1411145" y="1607357"/>
                </a:cubicBezTo>
                <a:cubicBezTo>
                  <a:pt x="1411202" y="1606504"/>
                  <a:pt x="1410860" y="1605537"/>
                  <a:pt x="1410121" y="1604456"/>
                </a:cubicBezTo>
                <a:lnTo>
                  <a:pt x="1402099" y="1592224"/>
                </a:lnTo>
                <a:cubicBezTo>
                  <a:pt x="1401417" y="1591144"/>
                  <a:pt x="1400677" y="1590461"/>
                  <a:pt x="1399824" y="1590120"/>
                </a:cubicBezTo>
                <a:close/>
                <a:moveTo>
                  <a:pt x="1400506" y="1587275"/>
                </a:moveTo>
                <a:cubicBezTo>
                  <a:pt x="1401986" y="1587787"/>
                  <a:pt x="1403408" y="1588982"/>
                  <a:pt x="1404602" y="1590802"/>
                </a:cubicBezTo>
                <a:lnTo>
                  <a:pt x="1412453" y="1602692"/>
                </a:lnTo>
                <a:cubicBezTo>
                  <a:pt x="1413648" y="1604513"/>
                  <a:pt x="1414160" y="1606219"/>
                  <a:pt x="1414046" y="1607812"/>
                </a:cubicBezTo>
                <a:cubicBezTo>
                  <a:pt x="1413819" y="1609348"/>
                  <a:pt x="1412908" y="1610714"/>
                  <a:pt x="1411259" y="1611794"/>
                </a:cubicBezTo>
                <a:cubicBezTo>
                  <a:pt x="1409552" y="1612875"/>
                  <a:pt x="1407959" y="1613160"/>
                  <a:pt x="1406423" y="1612705"/>
                </a:cubicBezTo>
                <a:cubicBezTo>
                  <a:pt x="1404887" y="1612250"/>
                  <a:pt x="1403522" y="1611055"/>
                  <a:pt x="1402327" y="1609234"/>
                </a:cubicBezTo>
                <a:lnTo>
                  <a:pt x="1402270" y="1609234"/>
                </a:lnTo>
                <a:lnTo>
                  <a:pt x="1394590" y="1597231"/>
                </a:lnTo>
                <a:cubicBezTo>
                  <a:pt x="1393395" y="1595410"/>
                  <a:pt x="1392883" y="1593647"/>
                  <a:pt x="1393111" y="1592054"/>
                </a:cubicBezTo>
                <a:cubicBezTo>
                  <a:pt x="1393281" y="1590461"/>
                  <a:pt x="1394192" y="1589152"/>
                  <a:pt x="1395841" y="1588128"/>
                </a:cubicBezTo>
                <a:cubicBezTo>
                  <a:pt x="1397434" y="1587104"/>
                  <a:pt x="1398970" y="1586820"/>
                  <a:pt x="1400506" y="1587275"/>
                </a:cubicBezTo>
                <a:close/>
                <a:moveTo>
                  <a:pt x="1411771" y="1582269"/>
                </a:moveTo>
                <a:cubicBezTo>
                  <a:pt x="1410974" y="1581984"/>
                  <a:pt x="1410121" y="1582155"/>
                  <a:pt x="1409324" y="1582724"/>
                </a:cubicBezTo>
                <a:cubicBezTo>
                  <a:pt x="1408471" y="1583350"/>
                  <a:pt x="1408016" y="1584033"/>
                  <a:pt x="1408016" y="1584886"/>
                </a:cubicBezTo>
                <a:cubicBezTo>
                  <a:pt x="1408016" y="1585739"/>
                  <a:pt x="1408300" y="1586706"/>
                  <a:pt x="1409040" y="1587787"/>
                </a:cubicBezTo>
                <a:lnTo>
                  <a:pt x="1417175" y="1599905"/>
                </a:lnTo>
                <a:lnTo>
                  <a:pt x="1417118" y="1599905"/>
                </a:lnTo>
                <a:cubicBezTo>
                  <a:pt x="1418597" y="1602123"/>
                  <a:pt x="1420304" y="1602692"/>
                  <a:pt x="1422011" y="1601498"/>
                </a:cubicBezTo>
                <a:cubicBezTo>
                  <a:pt x="1422864" y="1600872"/>
                  <a:pt x="1423319" y="1600132"/>
                  <a:pt x="1423376" y="1599279"/>
                </a:cubicBezTo>
                <a:cubicBezTo>
                  <a:pt x="1423376" y="1598426"/>
                  <a:pt x="1423035" y="1597458"/>
                  <a:pt x="1422295" y="1596378"/>
                </a:cubicBezTo>
                <a:lnTo>
                  <a:pt x="1414046" y="1584317"/>
                </a:lnTo>
                <a:cubicBezTo>
                  <a:pt x="1413307" y="1583236"/>
                  <a:pt x="1412567" y="1582553"/>
                  <a:pt x="1411771" y="1582269"/>
                </a:cubicBezTo>
                <a:close/>
                <a:moveTo>
                  <a:pt x="1412283" y="1579481"/>
                </a:moveTo>
                <a:cubicBezTo>
                  <a:pt x="1413819" y="1579937"/>
                  <a:pt x="1415184" y="1581074"/>
                  <a:pt x="1416436" y="1582838"/>
                </a:cubicBezTo>
                <a:lnTo>
                  <a:pt x="1424514" y="1594557"/>
                </a:lnTo>
                <a:cubicBezTo>
                  <a:pt x="1425766" y="1596378"/>
                  <a:pt x="1426334" y="1598084"/>
                  <a:pt x="1426221" y="1599677"/>
                </a:cubicBezTo>
                <a:cubicBezTo>
                  <a:pt x="1426050" y="1601270"/>
                  <a:pt x="1425197" y="1602635"/>
                  <a:pt x="1423547" y="1603830"/>
                </a:cubicBezTo>
                <a:cubicBezTo>
                  <a:pt x="1421897" y="1604968"/>
                  <a:pt x="1420247" y="1605195"/>
                  <a:pt x="1418711" y="1604797"/>
                </a:cubicBezTo>
                <a:cubicBezTo>
                  <a:pt x="1417118" y="1604342"/>
                  <a:pt x="1415753" y="1603147"/>
                  <a:pt x="1414558" y="1601384"/>
                </a:cubicBezTo>
                <a:lnTo>
                  <a:pt x="1414558" y="1601327"/>
                </a:lnTo>
                <a:lnTo>
                  <a:pt x="1406651" y="1589494"/>
                </a:lnTo>
                <a:cubicBezTo>
                  <a:pt x="1405456" y="1587673"/>
                  <a:pt x="1404887" y="1585967"/>
                  <a:pt x="1405058" y="1584374"/>
                </a:cubicBezTo>
                <a:cubicBezTo>
                  <a:pt x="1405228" y="1582781"/>
                  <a:pt x="1406139" y="1581529"/>
                  <a:pt x="1407732" y="1580448"/>
                </a:cubicBezTo>
                <a:cubicBezTo>
                  <a:pt x="1409268" y="1579368"/>
                  <a:pt x="1410804" y="1579026"/>
                  <a:pt x="1412283" y="1579481"/>
                </a:cubicBezTo>
                <a:close/>
                <a:moveTo>
                  <a:pt x="1424002" y="1569127"/>
                </a:moveTo>
                <a:lnTo>
                  <a:pt x="1426676" y="1578912"/>
                </a:lnTo>
                <a:lnTo>
                  <a:pt x="1434526" y="1584316"/>
                </a:lnTo>
                <a:lnTo>
                  <a:pt x="1432877" y="1585511"/>
                </a:lnTo>
                <a:lnTo>
                  <a:pt x="1426391" y="1581074"/>
                </a:lnTo>
                <a:lnTo>
                  <a:pt x="1428439" y="1588697"/>
                </a:lnTo>
                <a:lnTo>
                  <a:pt x="1426960" y="1589721"/>
                </a:lnTo>
                <a:lnTo>
                  <a:pt x="1424457" y="1580505"/>
                </a:lnTo>
                <a:lnTo>
                  <a:pt x="1416208" y="1574702"/>
                </a:lnTo>
                <a:lnTo>
                  <a:pt x="1416265" y="1574645"/>
                </a:lnTo>
                <a:lnTo>
                  <a:pt x="1417858" y="1573507"/>
                </a:lnTo>
                <a:lnTo>
                  <a:pt x="1424798" y="1578400"/>
                </a:lnTo>
                <a:lnTo>
                  <a:pt x="1422523" y="1570208"/>
                </a:lnTo>
                <a:close/>
                <a:moveTo>
                  <a:pt x="1436460" y="1564690"/>
                </a:moveTo>
                <a:cubicBezTo>
                  <a:pt x="1435607" y="1564406"/>
                  <a:pt x="1434811" y="1564576"/>
                  <a:pt x="1433957" y="1565202"/>
                </a:cubicBezTo>
                <a:cubicBezTo>
                  <a:pt x="1433104" y="1565771"/>
                  <a:pt x="1432706" y="1566511"/>
                  <a:pt x="1432706" y="1567364"/>
                </a:cubicBezTo>
                <a:cubicBezTo>
                  <a:pt x="1432706" y="1568217"/>
                  <a:pt x="1433104" y="1569184"/>
                  <a:pt x="1433844" y="1570209"/>
                </a:cubicBezTo>
                <a:lnTo>
                  <a:pt x="1442434" y="1582041"/>
                </a:lnTo>
                <a:lnTo>
                  <a:pt x="1442491" y="1582041"/>
                </a:lnTo>
                <a:cubicBezTo>
                  <a:pt x="1444084" y="1584203"/>
                  <a:pt x="1445677" y="1584658"/>
                  <a:pt x="1447383" y="1583464"/>
                </a:cubicBezTo>
                <a:cubicBezTo>
                  <a:pt x="1448237" y="1582838"/>
                  <a:pt x="1448692" y="1582098"/>
                  <a:pt x="1448692" y="1581245"/>
                </a:cubicBezTo>
                <a:cubicBezTo>
                  <a:pt x="1448692" y="1580392"/>
                  <a:pt x="1448350" y="1579425"/>
                  <a:pt x="1447554" y="1578401"/>
                </a:cubicBezTo>
                <a:lnTo>
                  <a:pt x="1438850" y="1566624"/>
                </a:lnTo>
                <a:cubicBezTo>
                  <a:pt x="1438110" y="1565600"/>
                  <a:pt x="1437257" y="1564975"/>
                  <a:pt x="1436460" y="1564690"/>
                </a:cubicBezTo>
                <a:close/>
                <a:moveTo>
                  <a:pt x="1437029" y="1561846"/>
                </a:moveTo>
                <a:cubicBezTo>
                  <a:pt x="1438565" y="1562301"/>
                  <a:pt x="1439988" y="1563382"/>
                  <a:pt x="1441296" y="1565145"/>
                </a:cubicBezTo>
                <a:lnTo>
                  <a:pt x="1449773" y="1576580"/>
                </a:lnTo>
                <a:cubicBezTo>
                  <a:pt x="1451081" y="1578344"/>
                  <a:pt x="1451707" y="1579994"/>
                  <a:pt x="1451593" y="1581586"/>
                </a:cubicBezTo>
                <a:cubicBezTo>
                  <a:pt x="1451479" y="1583122"/>
                  <a:pt x="1450626" y="1584545"/>
                  <a:pt x="1449033" y="1585683"/>
                </a:cubicBezTo>
                <a:cubicBezTo>
                  <a:pt x="1447383" y="1586820"/>
                  <a:pt x="1445790" y="1587218"/>
                  <a:pt x="1444254" y="1586820"/>
                </a:cubicBezTo>
                <a:cubicBezTo>
                  <a:pt x="1442661" y="1586422"/>
                  <a:pt x="1441296" y="1585284"/>
                  <a:pt x="1439988" y="1583521"/>
                </a:cubicBezTo>
                <a:lnTo>
                  <a:pt x="1439988" y="1583577"/>
                </a:lnTo>
                <a:lnTo>
                  <a:pt x="1431682" y="1572029"/>
                </a:lnTo>
                <a:cubicBezTo>
                  <a:pt x="1430430" y="1570265"/>
                  <a:pt x="1429748" y="1568559"/>
                  <a:pt x="1429861" y="1566966"/>
                </a:cubicBezTo>
                <a:cubicBezTo>
                  <a:pt x="1429975" y="1565373"/>
                  <a:pt x="1430828" y="1564064"/>
                  <a:pt x="1432364" y="1562927"/>
                </a:cubicBezTo>
                <a:cubicBezTo>
                  <a:pt x="1433957" y="1561789"/>
                  <a:pt x="1435437" y="1561447"/>
                  <a:pt x="1437029" y="1561846"/>
                </a:cubicBezTo>
                <a:close/>
                <a:moveTo>
                  <a:pt x="947494" y="1546599"/>
                </a:moveTo>
                <a:lnTo>
                  <a:pt x="947608" y="1546599"/>
                </a:lnTo>
                <a:cubicBezTo>
                  <a:pt x="948973" y="1546656"/>
                  <a:pt x="950395" y="1546599"/>
                  <a:pt x="951761" y="1546599"/>
                </a:cubicBezTo>
                <a:lnTo>
                  <a:pt x="951875" y="1579140"/>
                </a:lnTo>
                <a:cubicBezTo>
                  <a:pt x="950395" y="1579140"/>
                  <a:pt x="948973" y="1579254"/>
                  <a:pt x="947494" y="1579140"/>
                </a:cubicBezTo>
                <a:close/>
                <a:moveTo>
                  <a:pt x="981515" y="1545802"/>
                </a:moveTo>
                <a:lnTo>
                  <a:pt x="983165" y="1578286"/>
                </a:lnTo>
                <a:lnTo>
                  <a:pt x="978784" y="1578400"/>
                </a:lnTo>
                <a:lnTo>
                  <a:pt x="977362" y="1545859"/>
                </a:lnTo>
                <a:close/>
                <a:moveTo>
                  <a:pt x="917798" y="1545802"/>
                </a:moveTo>
                <a:lnTo>
                  <a:pt x="921951" y="1545916"/>
                </a:lnTo>
                <a:lnTo>
                  <a:pt x="920643" y="1578400"/>
                </a:lnTo>
                <a:lnTo>
                  <a:pt x="916262" y="1578343"/>
                </a:lnTo>
                <a:close/>
                <a:moveTo>
                  <a:pt x="888159" y="1543698"/>
                </a:moveTo>
                <a:lnTo>
                  <a:pt x="892312" y="1543982"/>
                </a:lnTo>
                <a:lnTo>
                  <a:pt x="887419" y="1599962"/>
                </a:lnTo>
                <a:lnTo>
                  <a:pt x="882925" y="1599620"/>
                </a:lnTo>
                <a:close/>
                <a:moveTo>
                  <a:pt x="1011211" y="1543584"/>
                </a:moveTo>
                <a:lnTo>
                  <a:pt x="1016559" y="1599507"/>
                </a:lnTo>
                <a:lnTo>
                  <a:pt x="1012064" y="1599848"/>
                </a:lnTo>
                <a:lnTo>
                  <a:pt x="1007058" y="1543869"/>
                </a:lnTo>
                <a:close/>
                <a:moveTo>
                  <a:pt x="858633" y="1540170"/>
                </a:moveTo>
                <a:lnTo>
                  <a:pt x="862729" y="1540682"/>
                </a:lnTo>
                <a:lnTo>
                  <a:pt x="858463" y="1572938"/>
                </a:lnTo>
                <a:lnTo>
                  <a:pt x="854139" y="1572426"/>
                </a:lnTo>
                <a:close/>
                <a:moveTo>
                  <a:pt x="1040680" y="1540000"/>
                </a:moveTo>
                <a:lnTo>
                  <a:pt x="1045288" y="1572199"/>
                </a:lnTo>
                <a:lnTo>
                  <a:pt x="1040964" y="1572768"/>
                </a:lnTo>
                <a:lnTo>
                  <a:pt x="1036584" y="1540512"/>
                </a:lnTo>
                <a:close/>
                <a:moveTo>
                  <a:pt x="829334" y="1535392"/>
                </a:moveTo>
                <a:lnTo>
                  <a:pt x="833430" y="1536075"/>
                </a:lnTo>
                <a:lnTo>
                  <a:pt x="827628" y="1568104"/>
                </a:lnTo>
                <a:lnTo>
                  <a:pt x="823361" y="1567364"/>
                </a:lnTo>
                <a:close/>
                <a:moveTo>
                  <a:pt x="1069978" y="1535107"/>
                </a:moveTo>
                <a:lnTo>
                  <a:pt x="1076065" y="1567079"/>
                </a:lnTo>
                <a:lnTo>
                  <a:pt x="1071742" y="1567819"/>
                </a:lnTo>
                <a:lnTo>
                  <a:pt x="1065882" y="1535790"/>
                </a:lnTo>
                <a:close/>
                <a:moveTo>
                  <a:pt x="800322" y="1529191"/>
                </a:moveTo>
                <a:lnTo>
                  <a:pt x="804361" y="1530158"/>
                </a:lnTo>
                <a:lnTo>
                  <a:pt x="797079" y="1561846"/>
                </a:lnTo>
                <a:lnTo>
                  <a:pt x="792869" y="1560879"/>
                </a:lnTo>
                <a:close/>
                <a:moveTo>
                  <a:pt x="1098991" y="1528849"/>
                </a:moveTo>
                <a:lnTo>
                  <a:pt x="1106557" y="1560537"/>
                </a:lnTo>
                <a:lnTo>
                  <a:pt x="1102291" y="1561504"/>
                </a:lnTo>
                <a:lnTo>
                  <a:pt x="1094952" y="1529816"/>
                </a:lnTo>
                <a:close/>
                <a:moveTo>
                  <a:pt x="771592" y="1521738"/>
                </a:moveTo>
                <a:lnTo>
                  <a:pt x="775574" y="1522876"/>
                </a:lnTo>
                <a:lnTo>
                  <a:pt x="760499" y="1577035"/>
                </a:lnTo>
                <a:lnTo>
                  <a:pt x="756175" y="1575783"/>
                </a:lnTo>
                <a:close/>
                <a:moveTo>
                  <a:pt x="1127664" y="1521283"/>
                </a:moveTo>
                <a:lnTo>
                  <a:pt x="1143252" y="1575328"/>
                </a:lnTo>
                <a:lnTo>
                  <a:pt x="1138928" y="1576523"/>
                </a:lnTo>
                <a:lnTo>
                  <a:pt x="1123682" y="1522421"/>
                </a:lnTo>
                <a:close/>
                <a:moveTo>
                  <a:pt x="743261" y="1512920"/>
                </a:moveTo>
                <a:lnTo>
                  <a:pt x="747186" y="1514285"/>
                </a:lnTo>
                <a:lnTo>
                  <a:pt x="737003" y="1545176"/>
                </a:lnTo>
                <a:lnTo>
                  <a:pt x="732907" y="1543754"/>
                </a:lnTo>
                <a:close/>
                <a:moveTo>
                  <a:pt x="1155994" y="1512408"/>
                </a:moveTo>
                <a:lnTo>
                  <a:pt x="1166405" y="1543242"/>
                </a:lnTo>
                <a:lnTo>
                  <a:pt x="1162309" y="1544664"/>
                </a:lnTo>
                <a:lnTo>
                  <a:pt x="1152069" y="1513773"/>
                </a:lnTo>
                <a:close/>
                <a:moveTo>
                  <a:pt x="1507402" y="1508198"/>
                </a:moveTo>
                <a:lnTo>
                  <a:pt x="1526062" y="1528451"/>
                </a:lnTo>
                <a:cubicBezTo>
                  <a:pt x="1520998" y="1533457"/>
                  <a:pt x="1515480" y="1537894"/>
                  <a:pt x="1510189" y="1542616"/>
                </a:cubicBezTo>
                <a:lnTo>
                  <a:pt x="1523672" y="1558033"/>
                </a:lnTo>
                <a:cubicBezTo>
                  <a:pt x="1529646" y="1552800"/>
                  <a:pt x="1535790" y="1547736"/>
                  <a:pt x="1541422" y="1542161"/>
                </a:cubicBezTo>
                <a:lnTo>
                  <a:pt x="1541536" y="1542161"/>
                </a:lnTo>
                <a:lnTo>
                  <a:pt x="1560252" y="1562414"/>
                </a:lnTo>
                <a:cubicBezTo>
                  <a:pt x="1553881" y="1568615"/>
                  <a:pt x="1546997" y="1574304"/>
                  <a:pt x="1540341" y="1580163"/>
                </a:cubicBezTo>
                <a:cubicBezTo>
                  <a:pt x="1533571" y="1585966"/>
                  <a:pt x="1526915" y="1591826"/>
                  <a:pt x="1520088" y="1597515"/>
                </a:cubicBezTo>
                <a:lnTo>
                  <a:pt x="1480152" y="1548931"/>
                </a:lnTo>
                <a:cubicBezTo>
                  <a:pt x="1480038" y="1543640"/>
                  <a:pt x="1479697" y="1538179"/>
                  <a:pt x="1479412" y="1532831"/>
                </a:cubicBezTo>
                <a:cubicBezTo>
                  <a:pt x="1488742" y="1524639"/>
                  <a:pt x="1498356" y="1516731"/>
                  <a:pt x="1507402" y="1508198"/>
                </a:cubicBezTo>
                <a:close/>
                <a:moveTo>
                  <a:pt x="715385" y="1502851"/>
                </a:moveTo>
                <a:lnTo>
                  <a:pt x="719197" y="1504387"/>
                </a:lnTo>
                <a:lnTo>
                  <a:pt x="707648" y="1534766"/>
                </a:lnTo>
                <a:lnTo>
                  <a:pt x="703609" y="1533173"/>
                </a:lnTo>
                <a:close/>
                <a:moveTo>
                  <a:pt x="1183871" y="1502282"/>
                </a:moveTo>
                <a:lnTo>
                  <a:pt x="1195703" y="1532547"/>
                </a:lnTo>
                <a:lnTo>
                  <a:pt x="1191664" y="1534140"/>
                </a:lnTo>
                <a:lnTo>
                  <a:pt x="1180002" y="1503761"/>
                </a:lnTo>
                <a:close/>
                <a:moveTo>
                  <a:pt x="687964" y="1491473"/>
                </a:moveTo>
                <a:lnTo>
                  <a:pt x="691719" y="1493180"/>
                </a:lnTo>
                <a:lnTo>
                  <a:pt x="678748" y="1522990"/>
                </a:lnTo>
                <a:lnTo>
                  <a:pt x="674766" y="1521226"/>
                </a:lnTo>
                <a:close/>
                <a:moveTo>
                  <a:pt x="1211235" y="1490847"/>
                </a:moveTo>
                <a:lnTo>
                  <a:pt x="1224490" y="1520543"/>
                </a:lnTo>
                <a:lnTo>
                  <a:pt x="1220508" y="1522307"/>
                </a:lnTo>
                <a:lnTo>
                  <a:pt x="1207480" y="1492554"/>
                </a:lnTo>
                <a:close/>
                <a:moveTo>
                  <a:pt x="402891" y="1490506"/>
                </a:moveTo>
                <a:cubicBezTo>
                  <a:pt x="445103" y="1529930"/>
                  <a:pt x="491752" y="1564576"/>
                  <a:pt x="541588" y="1593818"/>
                </a:cubicBezTo>
                <a:cubicBezTo>
                  <a:pt x="549153" y="1630397"/>
                  <a:pt x="559678" y="1667148"/>
                  <a:pt x="572990" y="1703956"/>
                </a:cubicBezTo>
                <a:cubicBezTo>
                  <a:pt x="515133" y="1677047"/>
                  <a:pt x="460406" y="1643596"/>
                  <a:pt x="410003" y="1604683"/>
                </a:cubicBezTo>
                <a:lnTo>
                  <a:pt x="410003" y="1604740"/>
                </a:lnTo>
                <a:cubicBezTo>
                  <a:pt x="404826" y="1565998"/>
                  <a:pt x="402550" y="1527769"/>
                  <a:pt x="402891" y="1490506"/>
                </a:cubicBezTo>
                <a:close/>
                <a:moveTo>
                  <a:pt x="661112" y="1478843"/>
                </a:moveTo>
                <a:lnTo>
                  <a:pt x="664810" y="1480720"/>
                </a:lnTo>
                <a:lnTo>
                  <a:pt x="640006" y="1531181"/>
                </a:lnTo>
                <a:lnTo>
                  <a:pt x="635967" y="1529133"/>
                </a:lnTo>
                <a:close/>
                <a:moveTo>
                  <a:pt x="1238087" y="1478104"/>
                </a:moveTo>
                <a:lnTo>
                  <a:pt x="1263289" y="1528337"/>
                </a:lnTo>
                <a:lnTo>
                  <a:pt x="1259307" y="1530386"/>
                </a:lnTo>
                <a:lnTo>
                  <a:pt x="1234389" y="1479981"/>
                </a:lnTo>
                <a:close/>
                <a:moveTo>
                  <a:pt x="1539487" y="1476909"/>
                </a:moveTo>
                <a:lnTo>
                  <a:pt x="1555530" y="1478843"/>
                </a:lnTo>
                <a:lnTo>
                  <a:pt x="1627154" y="1546997"/>
                </a:lnTo>
                <a:lnTo>
                  <a:pt x="1628576" y="1563666"/>
                </a:lnTo>
                <a:lnTo>
                  <a:pt x="1619588" y="1573053"/>
                </a:lnTo>
                <a:lnTo>
                  <a:pt x="1610201" y="1582041"/>
                </a:lnTo>
                <a:lnTo>
                  <a:pt x="1598368" y="1593305"/>
                </a:lnTo>
                <a:cubicBezTo>
                  <a:pt x="1585966" y="1605536"/>
                  <a:pt x="1572540" y="1616573"/>
                  <a:pt x="1559455" y="1628008"/>
                </a:cubicBezTo>
                <a:lnTo>
                  <a:pt x="1559398" y="1628065"/>
                </a:lnTo>
                <a:cubicBezTo>
                  <a:pt x="1553937" y="1627268"/>
                  <a:pt x="1548589" y="1626586"/>
                  <a:pt x="1543071" y="1625618"/>
                </a:cubicBezTo>
                <a:lnTo>
                  <a:pt x="1526232" y="1605138"/>
                </a:lnTo>
                <a:cubicBezTo>
                  <a:pt x="1533457" y="1599108"/>
                  <a:pt x="1540511" y="1592907"/>
                  <a:pt x="1547622" y="1586763"/>
                </a:cubicBezTo>
                <a:lnTo>
                  <a:pt x="1555132" y="1595296"/>
                </a:lnTo>
                <a:lnTo>
                  <a:pt x="1567534" y="1584487"/>
                </a:lnTo>
                <a:lnTo>
                  <a:pt x="1579481" y="1573223"/>
                </a:lnTo>
                <a:lnTo>
                  <a:pt x="1590972" y="1562243"/>
                </a:lnTo>
                <a:lnTo>
                  <a:pt x="1594442" y="1558944"/>
                </a:lnTo>
                <a:lnTo>
                  <a:pt x="1545916" y="1509564"/>
                </a:lnTo>
                <a:lnTo>
                  <a:pt x="1532091" y="1522762"/>
                </a:lnTo>
                <a:lnTo>
                  <a:pt x="1513204" y="1502680"/>
                </a:lnTo>
                <a:cubicBezTo>
                  <a:pt x="1522022" y="1494147"/>
                  <a:pt x="1531181" y="1485955"/>
                  <a:pt x="1539487" y="1476909"/>
                </a:cubicBezTo>
                <a:close/>
                <a:moveTo>
                  <a:pt x="1703543" y="1476906"/>
                </a:moveTo>
                <a:lnTo>
                  <a:pt x="1703557" y="1476909"/>
                </a:lnTo>
                <a:lnTo>
                  <a:pt x="1703500" y="1476966"/>
                </a:lnTo>
                <a:close/>
                <a:moveTo>
                  <a:pt x="1598311" y="1466328"/>
                </a:moveTo>
                <a:lnTo>
                  <a:pt x="1613899" y="1469912"/>
                </a:lnTo>
                <a:lnTo>
                  <a:pt x="1613899" y="1469969"/>
                </a:lnTo>
                <a:lnTo>
                  <a:pt x="1670219" y="1518098"/>
                </a:lnTo>
                <a:cubicBezTo>
                  <a:pt x="1663165" y="1526176"/>
                  <a:pt x="1656282" y="1534368"/>
                  <a:pt x="1649000" y="1542276"/>
                </a:cubicBezTo>
                <a:lnTo>
                  <a:pt x="1583918" y="1482712"/>
                </a:lnTo>
                <a:cubicBezTo>
                  <a:pt x="1588867" y="1477422"/>
                  <a:pt x="1593532" y="1471789"/>
                  <a:pt x="1598311" y="1466328"/>
                </a:cubicBezTo>
                <a:close/>
                <a:moveTo>
                  <a:pt x="634829" y="1464962"/>
                </a:moveTo>
                <a:lnTo>
                  <a:pt x="638413" y="1467010"/>
                </a:lnTo>
                <a:lnTo>
                  <a:pt x="622769" y="1495512"/>
                </a:lnTo>
                <a:lnTo>
                  <a:pt x="618957" y="1493350"/>
                </a:lnTo>
                <a:close/>
                <a:moveTo>
                  <a:pt x="1264256" y="1464166"/>
                </a:moveTo>
                <a:lnTo>
                  <a:pt x="1280242" y="1492554"/>
                </a:lnTo>
                <a:lnTo>
                  <a:pt x="1276430" y="1494716"/>
                </a:lnTo>
                <a:lnTo>
                  <a:pt x="1260672" y="1466271"/>
                </a:lnTo>
                <a:close/>
                <a:moveTo>
                  <a:pt x="609229" y="1449887"/>
                </a:moveTo>
                <a:lnTo>
                  <a:pt x="612756" y="1452163"/>
                </a:lnTo>
                <a:lnTo>
                  <a:pt x="595746" y="1479868"/>
                </a:lnTo>
                <a:lnTo>
                  <a:pt x="592105" y="1477535"/>
                </a:lnTo>
                <a:close/>
                <a:moveTo>
                  <a:pt x="924909" y="1449147"/>
                </a:moveTo>
                <a:lnTo>
                  <a:pt x="949315" y="1449773"/>
                </a:lnTo>
                <a:cubicBezTo>
                  <a:pt x="943171" y="1460525"/>
                  <a:pt x="936685" y="1471220"/>
                  <a:pt x="929859" y="1481972"/>
                </a:cubicBezTo>
                <a:cubicBezTo>
                  <a:pt x="922975" y="1492781"/>
                  <a:pt x="915807" y="1503534"/>
                  <a:pt x="908297" y="1513717"/>
                </a:cubicBezTo>
                <a:cubicBezTo>
                  <a:pt x="899252" y="1512863"/>
                  <a:pt x="890207" y="1512636"/>
                  <a:pt x="881218" y="1511441"/>
                </a:cubicBezTo>
                <a:cubicBezTo>
                  <a:pt x="889183" y="1501656"/>
                  <a:pt x="896863" y="1490847"/>
                  <a:pt x="904144" y="1480607"/>
                </a:cubicBezTo>
                <a:cubicBezTo>
                  <a:pt x="911426" y="1470082"/>
                  <a:pt x="918367" y="1460127"/>
                  <a:pt x="924966" y="1449204"/>
                </a:cubicBezTo>
                <a:close/>
                <a:moveTo>
                  <a:pt x="1289856" y="1449033"/>
                </a:moveTo>
                <a:lnTo>
                  <a:pt x="1307094" y="1476624"/>
                </a:lnTo>
                <a:lnTo>
                  <a:pt x="1303396" y="1479014"/>
                </a:lnTo>
                <a:lnTo>
                  <a:pt x="1286386" y="1451309"/>
                </a:lnTo>
                <a:close/>
                <a:moveTo>
                  <a:pt x="989252" y="1448123"/>
                </a:moveTo>
                <a:cubicBezTo>
                  <a:pt x="978670" y="1471220"/>
                  <a:pt x="966439" y="1492781"/>
                  <a:pt x="952899" y="1515139"/>
                </a:cubicBezTo>
                <a:cubicBezTo>
                  <a:pt x="943797" y="1515366"/>
                  <a:pt x="934751" y="1514741"/>
                  <a:pt x="925649" y="1514627"/>
                </a:cubicBezTo>
                <a:cubicBezTo>
                  <a:pt x="932931" y="1503875"/>
                  <a:pt x="939814" y="1493180"/>
                  <a:pt x="946357" y="1482484"/>
                </a:cubicBezTo>
                <a:cubicBezTo>
                  <a:pt x="952899" y="1471675"/>
                  <a:pt x="959100" y="1460354"/>
                  <a:pt x="964903" y="1449375"/>
                </a:cubicBezTo>
                <a:lnTo>
                  <a:pt x="964960" y="1449318"/>
                </a:lnTo>
                <a:lnTo>
                  <a:pt x="977134" y="1449090"/>
                </a:lnTo>
                <a:close/>
                <a:moveTo>
                  <a:pt x="885087" y="1445961"/>
                </a:moveTo>
                <a:cubicBezTo>
                  <a:pt x="893051" y="1447269"/>
                  <a:pt x="901186" y="1447440"/>
                  <a:pt x="909265" y="1448180"/>
                </a:cubicBezTo>
                <a:cubicBezTo>
                  <a:pt x="902381" y="1458534"/>
                  <a:pt x="895156" y="1469115"/>
                  <a:pt x="887533" y="1479298"/>
                </a:cubicBezTo>
                <a:cubicBezTo>
                  <a:pt x="879967" y="1489311"/>
                  <a:pt x="872059" y="1499267"/>
                  <a:pt x="863810" y="1509222"/>
                </a:cubicBezTo>
                <a:cubicBezTo>
                  <a:pt x="854765" y="1508369"/>
                  <a:pt x="845947" y="1506378"/>
                  <a:pt x="837015" y="1504899"/>
                </a:cubicBezTo>
                <a:cubicBezTo>
                  <a:pt x="845719" y="1495341"/>
                  <a:pt x="854025" y="1485898"/>
                  <a:pt x="862046" y="1476113"/>
                </a:cubicBezTo>
                <a:cubicBezTo>
                  <a:pt x="870068" y="1466100"/>
                  <a:pt x="877748" y="1456087"/>
                  <a:pt x="885087" y="1446018"/>
                </a:cubicBezTo>
                <a:close/>
                <a:moveTo>
                  <a:pt x="1028960" y="1443913"/>
                </a:moveTo>
                <a:cubicBezTo>
                  <a:pt x="1019972" y="1466896"/>
                  <a:pt x="1009618" y="1490676"/>
                  <a:pt x="997614" y="1513091"/>
                </a:cubicBezTo>
                <a:cubicBezTo>
                  <a:pt x="988569" y="1513773"/>
                  <a:pt x="979523" y="1514684"/>
                  <a:pt x="970421" y="1514627"/>
                </a:cubicBezTo>
                <a:cubicBezTo>
                  <a:pt x="973664" y="1509108"/>
                  <a:pt x="976793" y="1503590"/>
                  <a:pt x="979865" y="1498072"/>
                </a:cubicBezTo>
                <a:lnTo>
                  <a:pt x="988739" y="1480948"/>
                </a:lnTo>
                <a:cubicBezTo>
                  <a:pt x="994485" y="1469570"/>
                  <a:pt x="999833" y="1458249"/>
                  <a:pt x="1004839" y="1446985"/>
                </a:cubicBezTo>
                <a:lnTo>
                  <a:pt x="1004896" y="1446985"/>
                </a:lnTo>
                <a:close/>
                <a:moveTo>
                  <a:pt x="845667" y="1439932"/>
                </a:moveTo>
                <a:lnTo>
                  <a:pt x="869555" y="1443970"/>
                </a:lnTo>
                <a:cubicBezTo>
                  <a:pt x="861875" y="1454210"/>
                  <a:pt x="854081" y="1463426"/>
                  <a:pt x="845776" y="1473154"/>
                </a:cubicBezTo>
                <a:cubicBezTo>
                  <a:pt x="837527" y="1482598"/>
                  <a:pt x="828766" y="1492611"/>
                  <a:pt x="819891" y="1501485"/>
                </a:cubicBezTo>
                <a:cubicBezTo>
                  <a:pt x="811130" y="1499380"/>
                  <a:pt x="802255" y="1497503"/>
                  <a:pt x="793494" y="1495284"/>
                </a:cubicBezTo>
                <a:cubicBezTo>
                  <a:pt x="802824" y="1486467"/>
                  <a:pt x="811926" y="1477194"/>
                  <a:pt x="820630" y="1468034"/>
                </a:cubicBezTo>
                <a:close/>
                <a:moveTo>
                  <a:pt x="845719" y="1439874"/>
                </a:moveTo>
                <a:lnTo>
                  <a:pt x="845667" y="1439932"/>
                </a:lnTo>
                <a:lnTo>
                  <a:pt x="845662" y="1439931"/>
                </a:lnTo>
                <a:close/>
                <a:moveTo>
                  <a:pt x="1068157" y="1436631"/>
                </a:moveTo>
                <a:cubicBezTo>
                  <a:pt x="1066393" y="1442661"/>
                  <a:pt x="1064516" y="1448692"/>
                  <a:pt x="1062525" y="1454722"/>
                </a:cubicBezTo>
                <a:cubicBezTo>
                  <a:pt x="1060534" y="1460581"/>
                  <a:pt x="1058429" y="1466498"/>
                  <a:pt x="1056267" y="1472415"/>
                </a:cubicBezTo>
                <a:cubicBezTo>
                  <a:pt x="1051887" y="1484248"/>
                  <a:pt x="1047165" y="1496194"/>
                  <a:pt x="1042102" y="1508198"/>
                </a:cubicBezTo>
                <a:lnTo>
                  <a:pt x="1015136" y="1511611"/>
                </a:lnTo>
                <a:cubicBezTo>
                  <a:pt x="1026343" y="1488059"/>
                  <a:pt x="1036242" y="1465303"/>
                  <a:pt x="1044434" y="1441296"/>
                </a:cubicBezTo>
                <a:lnTo>
                  <a:pt x="1044377" y="1441296"/>
                </a:lnTo>
                <a:cubicBezTo>
                  <a:pt x="1052342" y="1439874"/>
                  <a:pt x="1060306" y="1438679"/>
                  <a:pt x="1068157" y="1436631"/>
                </a:cubicBezTo>
                <a:close/>
                <a:moveTo>
                  <a:pt x="584368" y="1433673"/>
                </a:moveTo>
                <a:lnTo>
                  <a:pt x="587725" y="1436062"/>
                </a:lnTo>
                <a:lnTo>
                  <a:pt x="569463" y="1463028"/>
                </a:lnTo>
                <a:lnTo>
                  <a:pt x="565936" y="1460468"/>
                </a:lnTo>
                <a:close/>
                <a:moveTo>
                  <a:pt x="1314659" y="1432763"/>
                </a:moveTo>
                <a:lnTo>
                  <a:pt x="1333149" y="1459501"/>
                </a:lnTo>
                <a:lnTo>
                  <a:pt x="1329621" y="1462061"/>
                </a:lnTo>
                <a:lnTo>
                  <a:pt x="1311303" y="1435152"/>
                </a:lnTo>
                <a:close/>
                <a:moveTo>
                  <a:pt x="806863" y="1431113"/>
                </a:moveTo>
                <a:lnTo>
                  <a:pt x="806920" y="1431113"/>
                </a:lnTo>
                <a:cubicBezTo>
                  <a:pt x="814657" y="1433502"/>
                  <a:pt x="822622" y="1434811"/>
                  <a:pt x="830416" y="1436802"/>
                </a:cubicBezTo>
                <a:cubicBezTo>
                  <a:pt x="822167" y="1446075"/>
                  <a:pt x="813519" y="1455291"/>
                  <a:pt x="804474" y="1464450"/>
                </a:cubicBezTo>
                <a:cubicBezTo>
                  <a:pt x="795542" y="1473325"/>
                  <a:pt x="786326" y="1481915"/>
                  <a:pt x="776655" y="1490563"/>
                </a:cubicBezTo>
                <a:cubicBezTo>
                  <a:pt x="767894" y="1488344"/>
                  <a:pt x="759360" y="1485329"/>
                  <a:pt x="750827" y="1482371"/>
                </a:cubicBezTo>
                <a:cubicBezTo>
                  <a:pt x="760840" y="1474122"/>
                  <a:pt x="770340" y="1466214"/>
                  <a:pt x="779784" y="1457453"/>
                </a:cubicBezTo>
                <a:cubicBezTo>
                  <a:pt x="789171" y="1448749"/>
                  <a:pt x="798216" y="1439988"/>
                  <a:pt x="806863" y="1431113"/>
                </a:cubicBezTo>
                <a:close/>
                <a:moveTo>
                  <a:pt x="1106615" y="1426676"/>
                </a:moveTo>
                <a:cubicBezTo>
                  <a:pt x="1103884" y="1438737"/>
                  <a:pt x="1100812" y="1450968"/>
                  <a:pt x="1097399" y="1463313"/>
                </a:cubicBezTo>
                <a:cubicBezTo>
                  <a:pt x="1093986" y="1475658"/>
                  <a:pt x="1090003" y="1487434"/>
                  <a:pt x="1085793" y="1499665"/>
                </a:cubicBezTo>
                <a:lnTo>
                  <a:pt x="1072595" y="1502737"/>
                </a:lnTo>
                <a:lnTo>
                  <a:pt x="1059226" y="1505070"/>
                </a:lnTo>
                <a:cubicBezTo>
                  <a:pt x="1068840" y="1481574"/>
                  <a:pt x="1076748" y="1456827"/>
                  <a:pt x="1083290" y="1433105"/>
                </a:cubicBezTo>
                <a:lnTo>
                  <a:pt x="1083290" y="1433161"/>
                </a:lnTo>
                <a:cubicBezTo>
                  <a:pt x="1091141" y="1431227"/>
                  <a:pt x="1098821" y="1428724"/>
                  <a:pt x="1106615" y="1426676"/>
                </a:cubicBezTo>
                <a:close/>
                <a:moveTo>
                  <a:pt x="768861" y="1419394"/>
                </a:moveTo>
                <a:lnTo>
                  <a:pt x="768918" y="1419394"/>
                </a:lnTo>
                <a:cubicBezTo>
                  <a:pt x="776598" y="1421783"/>
                  <a:pt x="784051" y="1424969"/>
                  <a:pt x="791901" y="1426847"/>
                </a:cubicBezTo>
                <a:cubicBezTo>
                  <a:pt x="782856" y="1435835"/>
                  <a:pt x="773697" y="1443970"/>
                  <a:pt x="764082" y="1452276"/>
                </a:cubicBezTo>
                <a:cubicBezTo>
                  <a:pt x="754525" y="1460468"/>
                  <a:pt x="744455" y="1468945"/>
                  <a:pt x="734329" y="1476568"/>
                </a:cubicBezTo>
                <a:lnTo>
                  <a:pt x="709127" y="1466612"/>
                </a:lnTo>
                <a:cubicBezTo>
                  <a:pt x="719708" y="1459160"/>
                  <a:pt x="730006" y="1451366"/>
                  <a:pt x="739961" y="1443629"/>
                </a:cubicBezTo>
                <a:cubicBezTo>
                  <a:pt x="744911" y="1439760"/>
                  <a:pt x="749803" y="1435835"/>
                  <a:pt x="754582" y="1431853"/>
                </a:cubicBezTo>
                <a:cubicBezTo>
                  <a:pt x="759417" y="1427757"/>
                  <a:pt x="764196" y="1423547"/>
                  <a:pt x="768861" y="1419394"/>
                </a:cubicBezTo>
                <a:close/>
                <a:moveTo>
                  <a:pt x="560247" y="1416322"/>
                </a:moveTo>
                <a:lnTo>
                  <a:pt x="563490" y="1418882"/>
                </a:lnTo>
                <a:lnTo>
                  <a:pt x="529868" y="1463882"/>
                </a:lnTo>
                <a:lnTo>
                  <a:pt x="526341" y="1461151"/>
                </a:lnTo>
                <a:close/>
                <a:moveTo>
                  <a:pt x="1338781" y="1415355"/>
                </a:moveTo>
                <a:lnTo>
                  <a:pt x="1372801" y="1460070"/>
                </a:lnTo>
                <a:lnTo>
                  <a:pt x="1369274" y="1462858"/>
                </a:lnTo>
                <a:lnTo>
                  <a:pt x="1335538" y="1417915"/>
                </a:lnTo>
                <a:close/>
                <a:moveTo>
                  <a:pt x="1144219" y="1413819"/>
                </a:moveTo>
                <a:cubicBezTo>
                  <a:pt x="1142512" y="1426392"/>
                  <a:pt x="1140236" y="1438623"/>
                  <a:pt x="1137676" y="1450968"/>
                </a:cubicBezTo>
                <a:cubicBezTo>
                  <a:pt x="1135059" y="1463256"/>
                  <a:pt x="1132215" y="1475999"/>
                  <a:pt x="1128858" y="1488344"/>
                </a:cubicBezTo>
                <a:lnTo>
                  <a:pt x="1102803" y="1495740"/>
                </a:lnTo>
                <a:cubicBezTo>
                  <a:pt x="1106615" y="1483281"/>
                  <a:pt x="1110142" y="1470936"/>
                  <a:pt x="1113271" y="1458762"/>
                </a:cubicBezTo>
                <a:cubicBezTo>
                  <a:pt x="1114807" y="1452618"/>
                  <a:pt x="1116343" y="1446644"/>
                  <a:pt x="1117708" y="1440500"/>
                </a:cubicBezTo>
                <a:cubicBezTo>
                  <a:pt x="1119073" y="1434242"/>
                  <a:pt x="1120268" y="1428098"/>
                  <a:pt x="1121463" y="1421897"/>
                </a:cubicBezTo>
                <a:lnTo>
                  <a:pt x="1121406" y="1421897"/>
                </a:lnTo>
                <a:cubicBezTo>
                  <a:pt x="1129029" y="1419223"/>
                  <a:pt x="1136766" y="1417062"/>
                  <a:pt x="1144219" y="1413819"/>
                </a:cubicBezTo>
                <a:close/>
                <a:moveTo>
                  <a:pt x="731883" y="1405058"/>
                </a:moveTo>
                <a:cubicBezTo>
                  <a:pt x="739222" y="1408415"/>
                  <a:pt x="746902" y="1410975"/>
                  <a:pt x="754354" y="1414104"/>
                </a:cubicBezTo>
                <a:cubicBezTo>
                  <a:pt x="744797" y="1422011"/>
                  <a:pt x="734955" y="1429862"/>
                  <a:pt x="724715" y="1437599"/>
                </a:cubicBezTo>
                <a:cubicBezTo>
                  <a:pt x="714532" y="1445165"/>
                  <a:pt x="704178" y="1452220"/>
                  <a:pt x="693369" y="1459388"/>
                </a:cubicBezTo>
                <a:cubicBezTo>
                  <a:pt x="689273" y="1457453"/>
                  <a:pt x="685063" y="1455804"/>
                  <a:pt x="681024" y="1453755"/>
                </a:cubicBezTo>
                <a:lnTo>
                  <a:pt x="668963" y="1447555"/>
                </a:lnTo>
                <a:cubicBezTo>
                  <a:pt x="690979" y="1434698"/>
                  <a:pt x="712142" y="1420020"/>
                  <a:pt x="731883" y="1405115"/>
                </a:cubicBezTo>
                <a:close/>
                <a:moveTo>
                  <a:pt x="1180855" y="1398288"/>
                </a:moveTo>
                <a:cubicBezTo>
                  <a:pt x="1179888" y="1410633"/>
                  <a:pt x="1178636" y="1423206"/>
                  <a:pt x="1177044" y="1435892"/>
                </a:cubicBezTo>
                <a:cubicBezTo>
                  <a:pt x="1175394" y="1448522"/>
                  <a:pt x="1173289" y="1460810"/>
                  <a:pt x="1170900" y="1473553"/>
                </a:cubicBezTo>
                <a:cubicBezTo>
                  <a:pt x="1166690" y="1475146"/>
                  <a:pt x="1162537" y="1476966"/>
                  <a:pt x="1158270" y="1478502"/>
                </a:cubicBezTo>
                <a:lnTo>
                  <a:pt x="1145413" y="1482826"/>
                </a:lnTo>
                <a:cubicBezTo>
                  <a:pt x="1151500" y="1458136"/>
                  <a:pt x="1155710" y="1432649"/>
                  <a:pt x="1158725" y="1408130"/>
                </a:cubicBezTo>
                <a:cubicBezTo>
                  <a:pt x="1166235" y="1405172"/>
                  <a:pt x="1173460" y="1401474"/>
                  <a:pt x="1180855" y="1398288"/>
                </a:cubicBezTo>
                <a:close/>
                <a:moveTo>
                  <a:pt x="536924" y="1397833"/>
                </a:moveTo>
                <a:cubicBezTo>
                  <a:pt x="537948" y="1398743"/>
                  <a:pt x="539028" y="1399653"/>
                  <a:pt x="540109" y="1400507"/>
                </a:cubicBezTo>
                <a:lnTo>
                  <a:pt x="519458" y="1425652"/>
                </a:lnTo>
                <a:cubicBezTo>
                  <a:pt x="518320" y="1424799"/>
                  <a:pt x="517183" y="1423831"/>
                  <a:pt x="516102" y="1422864"/>
                </a:cubicBezTo>
                <a:close/>
                <a:moveTo>
                  <a:pt x="1362049" y="1396809"/>
                </a:moveTo>
                <a:lnTo>
                  <a:pt x="1382871" y="1421784"/>
                </a:lnTo>
                <a:lnTo>
                  <a:pt x="1379571" y="1424628"/>
                </a:lnTo>
                <a:lnTo>
                  <a:pt x="1358920" y="1399540"/>
                </a:lnTo>
                <a:close/>
                <a:moveTo>
                  <a:pt x="696043" y="1387877"/>
                </a:moveTo>
                <a:lnTo>
                  <a:pt x="695986" y="1387934"/>
                </a:lnTo>
                <a:cubicBezTo>
                  <a:pt x="703211" y="1391461"/>
                  <a:pt x="710208" y="1395614"/>
                  <a:pt x="717718" y="1398686"/>
                </a:cubicBezTo>
                <a:cubicBezTo>
                  <a:pt x="707478" y="1406252"/>
                  <a:pt x="697181" y="1413022"/>
                  <a:pt x="686485" y="1419792"/>
                </a:cubicBezTo>
                <a:cubicBezTo>
                  <a:pt x="675847" y="1426505"/>
                  <a:pt x="664697" y="1433389"/>
                  <a:pt x="653489" y="1439476"/>
                </a:cubicBezTo>
                <a:lnTo>
                  <a:pt x="629994" y="1425879"/>
                </a:lnTo>
                <a:cubicBezTo>
                  <a:pt x="641543" y="1420076"/>
                  <a:pt x="652920" y="1413875"/>
                  <a:pt x="663843" y="1407618"/>
                </a:cubicBezTo>
                <a:cubicBezTo>
                  <a:pt x="669305" y="1404489"/>
                  <a:pt x="674709" y="1401303"/>
                  <a:pt x="680057" y="1398117"/>
                </a:cubicBezTo>
                <a:cubicBezTo>
                  <a:pt x="685461" y="1394761"/>
                  <a:pt x="690809" y="1391347"/>
                  <a:pt x="696043" y="1387877"/>
                </a:cubicBezTo>
                <a:close/>
                <a:moveTo>
                  <a:pt x="1216240" y="1380140"/>
                </a:moveTo>
                <a:cubicBezTo>
                  <a:pt x="1216354" y="1392883"/>
                  <a:pt x="1215899" y="1405228"/>
                  <a:pt x="1215160" y="1417858"/>
                </a:cubicBezTo>
                <a:cubicBezTo>
                  <a:pt x="1214363" y="1430430"/>
                  <a:pt x="1213453" y="1443458"/>
                  <a:pt x="1211860" y="1456144"/>
                </a:cubicBezTo>
                <a:lnTo>
                  <a:pt x="1187113" y="1467295"/>
                </a:lnTo>
                <a:cubicBezTo>
                  <a:pt x="1189104" y="1454438"/>
                  <a:pt x="1190754" y="1441694"/>
                  <a:pt x="1192062" y="1429179"/>
                </a:cubicBezTo>
                <a:cubicBezTo>
                  <a:pt x="1192745" y="1422921"/>
                  <a:pt x="1193314" y="1416720"/>
                  <a:pt x="1193826" y="1410462"/>
                </a:cubicBezTo>
                <a:cubicBezTo>
                  <a:pt x="1194224" y="1404090"/>
                  <a:pt x="1194566" y="1397776"/>
                  <a:pt x="1194850" y="1391518"/>
                </a:cubicBezTo>
                <a:lnTo>
                  <a:pt x="1194850" y="1391461"/>
                </a:lnTo>
                <a:cubicBezTo>
                  <a:pt x="1201961" y="1387649"/>
                  <a:pt x="1209357" y="1384407"/>
                  <a:pt x="1216240" y="1380140"/>
                </a:cubicBezTo>
                <a:close/>
                <a:moveTo>
                  <a:pt x="514452" y="1378263"/>
                </a:moveTo>
                <a:lnTo>
                  <a:pt x="514509" y="1378320"/>
                </a:lnTo>
                <a:cubicBezTo>
                  <a:pt x="515476" y="1379287"/>
                  <a:pt x="516557" y="1380140"/>
                  <a:pt x="517581" y="1381051"/>
                </a:cubicBezTo>
                <a:lnTo>
                  <a:pt x="495793" y="1405229"/>
                </a:lnTo>
                <a:cubicBezTo>
                  <a:pt x="494712" y="1404261"/>
                  <a:pt x="493574" y="1403351"/>
                  <a:pt x="492550" y="1402327"/>
                </a:cubicBezTo>
                <a:close/>
                <a:moveTo>
                  <a:pt x="1384406" y="1377296"/>
                </a:moveTo>
                <a:lnTo>
                  <a:pt x="1406365" y="1401303"/>
                </a:lnTo>
                <a:cubicBezTo>
                  <a:pt x="1405341" y="1402327"/>
                  <a:pt x="1404260" y="1403351"/>
                  <a:pt x="1403180" y="1404262"/>
                </a:cubicBezTo>
                <a:lnTo>
                  <a:pt x="1381334" y="1380140"/>
                </a:lnTo>
                <a:lnTo>
                  <a:pt x="1381391" y="1380084"/>
                </a:lnTo>
                <a:cubicBezTo>
                  <a:pt x="1382472" y="1379230"/>
                  <a:pt x="1383439" y="1378206"/>
                  <a:pt x="1384406" y="1377296"/>
                </a:cubicBezTo>
                <a:close/>
                <a:moveTo>
                  <a:pt x="1229837" y="1372289"/>
                </a:moveTo>
                <a:lnTo>
                  <a:pt x="1229836" y="1372311"/>
                </a:lnTo>
                <a:lnTo>
                  <a:pt x="1229781" y="1372346"/>
                </a:lnTo>
                <a:close/>
                <a:moveTo>
                  <a:pt x="661310" y="1368323"/>
                </a:moveTo>
                <a:lnTo>
                  <a:pt x="682219" y="1380538"/>
                </a:lnTo>
                <a:cubicBezTo>
                  <a:pt x="671637" y="1386967"/>
                  <a:pt x="660714" y="1393282"/>
                  <a:pt x="649450" y="1399426"/>
                </a:cubicBezTo>
                <a:cubicBezTo>
                  <a:pt x="638300" y="1405399"/>
                  <a:pt x="626979" y="1410917"/>
                  <a:pt x="615260" y="1416436"/>
                </a:cubicBezTo>
                <a:cubicBezTo>
                  <a:pt x="607523" y="1411714"/>
                  <a:pt x="600184" y="1406423"/>
                  <a:pt x="592845" y="1401132"/>
                </a:cubicBezTo>
                <a:cubicBezTo>
                  <a:pt x="604849" y="1396126"/>
                  <a:pt x="616227" y="1391347"/>
                  <a:pt x="627775" y="1385658"/>
                </a:cubicBezTo>
                <a:close/>
                <a:moveTo>
                  <a:pt x="661283" y="1368307"/>
                </a:moveTo>
                <a:lnTo>
                  <a:pt x="661340" y="1368307"/>
                </a:lnTo>
                <a:lnTo>
                  <a:pt x="661310" y="1368323"/>
                </a:lnTo>
                <a:close/>
                <a:moveTo>
                  <a:pt x="1631251" y="1364723"/>
                </a:moveTo>
                <a:lnTo>
                  <a:pt x="1711294" y="1419166"/>
                </a:lnTo>
                <a:lnTo>
                  <a:pt x="1725460" y="1428838"/>
                </a:lnTo>
                <a:lnTo>
                  <a:pt x="1734050" y="1434697"/>
                </a:lnTo>
                <a:lnTo>
                  <a:pt x="1703543" y="1476906"/>
                </a:lnTo>
                <a:lnTo>
                  <a:pt x="1596662" y="1455064"/>
                </a:lnTo>
                <a:cubicBezTo>
                  <a:pt x="1590290" y="1462289"/>
                  <a:pt x="1584146" y="1469684"/>
                  <a:pt x="1577604" y="1476795"/>
                </a:cubicBezTo>
                <a:lnTo>
                  <a:pt x="1556896" y="1457851"/>
                </a:lnTo>
                <a:cubicBezTo>
                  <a:pt x="1566681" y="1446928"/>
                  <a:pt x="1576238" y="1435778"/>
                  <a:pt x="1585739" y="1424628"/>
                </a:cubicBezTo>
                <a:cubicBezTo>
                  <a:pt x="1620442" y="1432763"/>
                  <a:pt x="1656851" y="1439931"/>
                  <a:pt x="1693203" y="1444653"/>
                </a:cubicBezTo>
                <a:lnTo>
                  <a:pt x="1615037" y="1387536"/>
                </a:lnTo>
                <a:close/>
                <a:moveTo>
                  <a:pt x="1250318" y="1359375"/>
                </a:moveTo>
                <a:cubicBezTo>
                  <a:pt x="1251171" y="1371720"/>
                  <a:pt x="1251740" y="1384350"/>
                  <a:pt x="1252024" y="1397150"/>
                </a:cubicBezTo>
                <a:cubicBezTo>
                  <a:pt x="1252252" y="1409893"/>
                  <a:pt x="1251911" y="1422409"/>
                  <a:pt x="1251399" y="1435323"/>
                </a:cubicBezTo>
                <a:cubicBezTo>
                  <a:pt x="1247473" y="1437541"/>
                  <a:pt x="1243605" y="1439931"/>
                  <a:pt x="1239622" y="1442036"/>
                </a:cubicBezTo>
                <a:lnTo>
                  <a:pt x="1227505" y="1448180"/>
                </a:lnTo>
                <a:lnTo>
                  <a:pt x="1229836" y="1372311"/>
                </a:lnTo>
                <a:close/>
                <a:moveTo>
                  <a:pt x="492946" y="1357839"/>
                </a:moveTo>
                <a:lnTo>
                  <a:pt x="495963" y="1360683"/>
                </a:lnTo>
                <a:lnTo>
                  <a:pt x="473092" y="1383838"/>
                </a:lnTo>
                <a:lnTo>
                  <a:pt x="469964" y="1380822"/>
                </a:lnTo>
                <a:close/>
                <a:moveTo>
                  <a:pt x="1405910" y="1356701"/>
                </a:moveTo>
                <a:lnTo>
                  <a:pt x="1428950" y="1379627"/>
                </a:lnTo>
                <a:cubicBezTo>
                  <a:pt x="1427983" y="1380708"/>
                  <a:pt x="1426903" y="1381676"/>
                  <a:pt x="1425878" y="1382700"/>
                </a:cubicBezTo>
                <a:lnTo>
                  <a:pt x="1402952" y="1359602"/>
                </a:lnTo>
                <a:cubicBezTo>
                  <a:pt x="1403976" y="1358635"/>
                  <a:pt x="1405000" y="1357725"/>
                  <a:pt x="1405910" y="1356701"/>
                </a:cubicBezTo>
                <a:close/>
                <a:moveTo>
                  <a:pt x="628174" y="1346006"/>
                </a:moveTo>
                <a:lnTo>
                  <a:pt x="628230" y="1346006"/>
                </a:lnTo>
                <a:cubicBezTo>
                  <a:pt x="634943" y="1350557"/>
                  <a:pt x="641201" y="1355677"/>
                  <a:pt x="648199" y="1359830"/>
                </a:cubicBezTo>
                <a:cubicBezTo>
                  <a:pt x="636935" y="1365804"/>
                  <a:pt x="625784" y="1370981"/>
                  <a:pt x="614179" y="1376157"/>
                </a:cubicBezTo>
                <a:cubicBezTo>
                  <a:pt x="602687" y="1381221"/>
                  <a:pt x="590569" y="1386455"/>
                  <a:pt x="578680" y="1390835"/>
                </a:cubicBezTo>
                <a:lnTo>
                  <a:pt x="557346" y="1373996"/>
                </a:lnTo>
                <a:cubicBezTo>
                  <a:pt x="569577" y="1369956"/>
                  <a:pt x="581752" y="1365462"/>
                  <a:pt x="593471" y="1360854"/>
                </a:cubicBezTo>
                <a:lnTo>
                  <a:pt x="610879" y="1353800"/>
                </a:lnTo>
                <a:cubicBezTo>
                  <a:pt x="616682" y="1351297"/>
                  <a:pt x="622485" y="1348623"/>
                  <a:pt x="628174" y="1346006"/>
                </a:cubicBezTo>
                <a:close/>
                <a:moveTo>
                  <a:pt x="278019" y="1343105"/>
                </a:moveTo>
                <a:cubicBezTo>
                  <a:pt x="309649" y="1391461"/>
                  <a:pt x="346683" y="1436233"/>
                  <a:pt x="388156" y="1476454"/>
                </a:cubicBezTo>
                <a:cubicBezTo>
                  <a:pt x="386848" y="1513774"/>
                  <a:pt x="388156" y="1551947"/>
                  <a:pt x="392310" y="1590859"/>
                </a:cubicBezTo>
                <a:cubicBezTo>
                  <a:pt x="342644" y="1550980"/>
                  <a:pt x="297532" y="1505525"/>
                  <a:pt x="257765" y="1455746"/>
                </a:cubicBezTo>
                <a:cubicBezTo>
                  <a:pt x="261918" y="1416948"/>
                  <a:pt x="268803" y="1379230"/>
                  <a:pt x="278019" y="1343105"/>
                </a:cubicBezTo>
                <a:close/>
                <a:moveTo>
                  <a:pt x="472411" y="1336278"/>
                </a:moveTo>
                <a:lnTo>
                  <a:pt x="475312" y="1339293"/>
                </a:lnTo>
                <a:lnTo>
                  <a:pt x="434010" y="1377466"/>
                </a:lnTo>
                <a:lnTo>
                  <a:pt x="430938" y="1374223"/>
                </a:lnTo>
                <a:close/>
                <a:moveTo>
                  <a:pt x="1282745" y="1336164"/>
                </a:moveTo>
                <a:cubicBezTo>
                  <a:pt x="1284679" y="1348737"/>
                  <a:pt x="1286045" y="1361082"/>
                  <a:pt x="1287069" y="1373654"/>
                </a:cubicBezTo>
                <a:cubicBezTo>
                  <a:pt x="1288093" y="1386170"/>
                  <a:pt x="1289060" y="1399255"/>
                  <a:pt x="1289344" y="1411998"/>
                </a:cubicBezTo>
                <a:lnTo>
                  <a:pt x="1266475" y="1426675"/>
                </a:lnTo>
                <a:cubicBezTo>
                  <a:pt x="1266588" y="1413705"/>
                  <a:pt x="1266361" y="1400791"/>
                  <a:pt x="1265849" y="1388218"/>
                </a:cubicBezTo>
                <a:cubicBezTo>
                  <a:pt x="1265564" y="1381903"/>
                  <a:pt x="1265280" y="1375702"/>
                  <a:pt x="1264882" y="1369444"/>
                </a:cubicBezTo>
                <a:cubicBezTo>
                  <a:pt x="1264370" y="1363073"/>
                  <a:pt x="1263801" y="1356815"/>
                  <a:pt x="1263175" y="1350557"/>
                </a:cubicBezTo>
                <a:cubicBezTo>
                  <a:pt x="1269717" y="1345778"/>
                  <a:pt x="1276544" y="1341398"/>
                  <a:pt x="1282745" y="1336164"/>
                </a:cubicBezTo>
                <a:close/>
                <a:moveTo>
                  <a:pt x="1426447" y="1335140"/>
                </a:moveTo>
                <a:lnTo>
                  <a:pt x="1468034" y="1372972"/>
                </a:lnTo>
                <a:lnTo>
                  <a:pt x="1464905" y="1376214"/>
                </a:lnTo>
                <a:lnTo>
                  <a:pt x="1423546" y="1338155"/>
                </a:lnTo>
                <a:close/>
                <a:moveTo>
                  <a:pt x="1655030" y="1327688"/>
                </a:moveTo>
                <a:lnTo>
                  <a:pt x="1761470" y="1392030"/>
                </a:lnTo>
                <a:cubicBezTo>
                  <a:pt x="1755895" y="1401189"/>
                  <a:pt x="1750035" y="1410178"/>
                  <a:pt x="1744233" y="1419223"/>
                </a:cubicBezTo>
                <a:lnTo>
                  <a:pt x="1640011" y="1351297"/>
                </a:lnTo>
                <a:cubicBezTo>
                  <a:pt x="1645017" y="1343446"/>
                  <a:pt x="1650137" y="1335653"/>
                  <a:pt x="1655030" y="1327688"/>
                </a:cubicBezTo>
                <a:close/>
                <a:moveTo>
                  <a:pt x="596656" y="1321430"/>
                </a:moveTo>
                <a:lnTo>
                  <a:pt x="596713" y="1321544"/>
                </a:lnTo>
                <a:cubicBezTo>
                  <a:pt x="602743" y="1326948"/>
                  <a:pt x="609400" y="1331613"/>
                  <a:pt x="615657" y="1336733"/>
                </a:cubicBezTo>
                <a:cubicBezTo>
                  <a:pt x="604223" y="1341569"/>
                  <a:pt x="592503" y="1346234"/>
                  <a:pt x="580443" y="1350671"/>
                </a:cubicBezTo>
                <a:cubicBezTo>
                  <a:pt x="568553" y="1354938"/>
                  <a:pt x="556549" y="1358807"/>
                  <a:pt x="544148" y="1362504"/>
                </a:cubicBezTo>
                <a:cubicBezTo>
                  <a:pt x="537151" y="1356758"/>
                  <a:pt x="530721" y="1350330"/>
                  <a:pt x="524123" y="1344072"/>
                </a:cubicBezTo>
                <a:cubicBezTo>
                  <a:pt x="536696" y="1340886"/>
                  <a:pt x="548698" y="1337700"/>
                  <a:pt x="560930" y="1333775"/>
                </a:cubicBezTo>
                <a:cubicBezTo>
                  <a:pt x="573161" y="1329907"/>
                  <a:pt x="585051" y="1325754"/>
                  <a:pt x="596656" y="1321430"/>
                </a:cubicBezTo>
                <a:close/>
                <a:moveTo>
                  <a:pt x="452898" y="1313864"/>
                </a:moveTo>
                <a:lnTo>
                  <a:pt x="455628" y="1316993"/>
                </a:lnTo>
                <a:lnTo>
                  <a:pt x="430767" y="1337928"/>
                </a:lnTo>
                <a:lnTo>
                  <a:pt x="427923" y="1334686"/>
                </a:lnTo>
                <a:close/>
                <a:moveTo>
                  <a:pt x="1445904" y="1312669"/>
                </a:moveTo>
                <a:lnTo>
                  <a:pt x="1470935" y="1333434"/>
                </a:lnTo>
                <a:lnTo>
                  <a:pt x="1468091" y="1336733"/>
                </a:lnTo>
                <a:lnTo>
                  <a:pt x="1443173" y="1315798"/>
                </a:lnTo>
                <a:close/>
                <a:moveTo>
                  <a:pt x="1313465" y="1310735"/>
                </a:moveTo>
                <a:cubicBezTo>
                  <a:pt x="1316082" y="1322853"/>
                  <a:pt x="1318415" y="1335254"/>
                  <a:pt x="1320576" y="1347884"/>
                </a:cubicBezTo>
                <a:cubicBezTo>
                  <a:pt x="1322681" y="1360513"/>
                  <a:pt x="1324104" y="1372915"/>
                  <a:pt x="1325469" y="1385772"/>
                </a:cubicBezTo>
                <a:cubicBezTo>
                  <a:pt x="1321885" y="1388560"/>
                  <a:pt x="1318415" y="1391461"/>
                  <a:pt x="1314774" y="1394135"/>
                </a:cubicBezTo>
                <a:lnTo>
                  <a:pt x="1303680" y="1401986"/>
                </a:lnTo>
                <a:cubicBezTo>
                  <a:pt x="1302372" y="1376556"/>
                  <a:pt x="1299129" y="1350899"/>
                  <a:pt x="1295033" y="1326550"/>
                </a:cubicBezTo>
                <a:cubicBezTo>
                  <a:pt x="1301348" y="1321487"/>
                  <a:pt x="1307264" y="1315969"/>
                  <a:pt x="1313465" y="1310735"/>
                </a:cubicBezTo>
                <a:close/>
                <a:moveTo>
                  <a:pt x="567131" y="1294692"/>
                </a:moveTo>
                <a:cubicBezTo>
                  <a:pt x="573105" y="1300153"/>
                  <a:pt x="578623" y="1306184"/>
                  <a:pt x="584938" y="1311247"/>
                </a:cubicBezTo>
                <a:cubicBezTo>
                  <a:pt x="572934" y="1315570"/>
                  <a:pt x="561158" y="1318984"/>
                  <a:pt x="548926" y="1322454"/>
                </a:cubicBezTo>
                <a:cubicBezTo>
                  <a:pt x="536810" y="1325811"/>
                  <a:pt x="524010" y="1329281"/>
                  <a:pt x="511664" y="1331841"/>
                </a:cubicBezTo>
                <a:cubicBezTo>
                  <a:pt x="505464" y="1325185"/>
                  <a:pt x="499035" y="1318813"/>
                  <a:pt x="493005" y="1312100"/>
                </a:cubicBezTo>
                <a:cubicBezTo>
                  <a:pt x="505634" y="1309938"/>
                  <a:pt x="518377" y="1307151"/>
                  <a:pt x="530666" y="1304363"/>
                </a:cubicBezTo>
                <a:cubicBezTo>
                  <a:pt x="542954" y="1301519"/>
                  <a:pt x="555014" y="1298447"/>
                  <a:pt x="567131" y="1294692"/>
                </a:cubicBezTo>
                <a:close/>
                <a:moveTo>
                  <a:pt x="434466" y="1290539"/>
                </a:moveTo>
                <a:lnTo>
                  <a:pt x="437026" y="1293839"/>
                </a:lnTo>
                <a:lnTo>
                  <a:pt x="411198" y="1313636"/>
                </a:lnTo>
                <a:lnTo>
                  <a:pt x="408524" y="1310223"/>
                </a:lnTo>
                <a:close/>
                <a:moveTo>
                  <a:pt x="1464279" y="1289344"/>
                </a:moveTo>
                <a:lnTo>
                  <a:pt x="1490278" y="1308914"/>
                </a:lnTo>
                <a:lnTo>
                  <a:pt x="1487604" y="1312327"/>
                </a:lnTo>
                <a:lnTo>
                  <a:pt x="1461719" y="1292587"/>
                </a:lnTo>
                <a:close/>
                <a:moveTo>
                  <a:pt x="1342251" y="1283086"/>
                </a:moveTo>
                <a:cubicBezTo>
                  <a:pt x="1344072" y="1289116"/>
                  <a:pt x="1345836" y="1295204"/>
                  <a:pt x="1347485" y="1301291"/>
                </a:cubicBezTo>
                <a:lnTo>
                  <a:pt x="1351980" y="1319552"/>
                </a:lnTo>
                <a:cubicBezTo>
                  <a:pt x="1354824" y="1331840"/>
                  <a:pt x="1357555" y="1344527"/>
                  <a:pt x="1359773" y="1357213"/>
                </a:cubicBezTo>
                <a:lnTo>
                  <a:pt x="1339236" y="1375020"/>
                </a:lnTo>
                <a:cubicBezTo>
                  <a:pt x="1335538" y="1349078"/>
                  <a:pt x="1331329" y="1324729"/>
                  <a:pt x="1324957" y="1300153"/>
                </a:cubicBezTo>
                <a:cubicBezTo>
                  <a:pt x="1330760" y="1294521"/>
                  <a:pt x="1336847" y="1289116"/>
                  <a:pt x="1342251" y="1283086"/>
                </a:cubicBezTo>
                <a:close/>
                <a:moveTo>
                  <a:pt x="417057" y="1266418"/>
                </a:moveTo>
                <a:lnTo>
                  <a:pt x="419503" y="1269831"/>
                </a:lnTo>
                <a:lnTo>
                  <a:pt x="392765" y="1288434"/>
                </a:lnTo>
                <a:lnTo>
                  <a:pt x="390262" y="1284850"/>
                </a:lnTo>
                <a:close/>
                <a:moveTo>
                  <a:pt x="539483" y="1265906"/>
                </a:moveTo>
                <a:cubicBezTo>
                  <a:pt x="544603" y="1272221"/>
                  <a:pt x="550633" y="1277682"/>
                  <a:pt x="556094" y="1283656"/>
                </a:cubicBezTo>
                <a:cubicBezTo>
                  <a:pt x="544091" y="1286784"/>
                  <a:pt x="531746" y="1289743"/>
                  <a:pt x="519173" y="1292416"/>
                </a:cubicBezTo>
                <a:cubicBezTo>
                  <a:pt x="506886" y="1294863"/>
                  <a:pt x="494370" y="1296968"/>
                  <a:pt x="481570" y="1298902"/>
                </a:cubicBezTo>
                <a:cubicBezTo>
                  <a:pt x="475426" y="1292189"/>
                  <a:pt x="470078" y="1284907"/>
                  <a:pt x="464446" y="1277796"/>
                </a:cubicBezTo>
                <a:cubicBezTo>
                  <a:pt x="477360" y="1276431"/>
                  <a:pt x="489761" y="1275008"/>
                  <a:pt x="502334" y="1272960"/>
                </a:cubicBezTo>
                <a:cubicBezTo>
                  <a:pt x="514964" y="1270855"/>
                  <a:pt x="527366" y="1268523"/>
                  <a:pt x="539483" y="1265906"/>
                </a:cubicBezTo>
                <a:close/>
                <a:moveTo>
                  <a:pt x="1481631" y="1265166"/>
                </a:moveTo>
                <a:lnTo>
                  <a:pt x="1508483" y="1283541"/>
                </a:lnTo>
                <a:lnTo>
                  <a:pt x="1505923" y="1287069"/>
                </a:lnTo>
                <a:lnTo>
                  <a:pt x="1479185" y="1268522"/>
                </a:lnTo>
                <a:close/>
                <a:moveTo>
                  <a:pt x="1691724" y="1260103"/>
                </a:moveTo>
                <a:lnTo>
                  <a:pt x="1716528" y="1272107"/>
                </a:lnTo>
                <a:lnTo>
                  <a:pt x="1701054" y="1302315"/>
                </a:lnTo>
                <a:lnTo>
                  <a:pt x="1762153" y="1334913"/>
                </a:lnTo>
                <a:lnTo>
                  <a:pt x="1778879" y="1302201"/>
                </a:lnTo>
                <a:lnTo>
                  <a:pt x="1803682" y="1314205"/>
                </a:lnTo>
                <a:lnTo>
                  <a:pt x="1790313" y="1340431"/>
                </a:lnTo>
                <a:lnTo>
                  <a:pt x="1783544" y="1353573"/>
                </a:lnTo>
                <a:lnTo>
                  <a:pt x="1776262" y="1366373"/>
                </a:lnTo>
                <a:lnTo>
                  <a:pt x="1759991" y="1369786"/>
                </a:lnTo>
                <a:lnTo>
                  <a:pt x="1674088" y="1320122"/>
                </a:lnTo>
                <a:lnTo>
                  <a:pt x="1667887" y="1305387"/>
                </a:lnTo>
                <a:lnTo>
                  <a:pt x="1674202" y="1294237"/>
                </a:lnTo>
                <a:lnTo>
                  <a:pt x="1680061" y="1282859"/>
                </a:lnTo>
                <a:close/>
                <a:moveTo>
                  <a:pt x="1369103" y="1253447"/>
                </a:moveTo>
                <a:cubicBezTo>
                  <a:pt x="1373427" y="1265052"/>
                  <a:pt x="1377523" y="1276942"/>
                  <a:pt x="1381448" y="1289174"/>
                </a:cubicBezTo>
                <a:cubicBezTo>
                  <a:pt x="1385430" y="1301405"/>
                  <a:pt x="1388559" y="1313409"/>
                  <a:pt x="1391745" y="1325981"/>
                </a:cubicBezTo>
                <a:lnTo>
                  <a:pt x="1382358" y="1335823"/>
                </a:lnTo>
                <a:lnTo>
                  <a:pt x="1372516" y="1345210"/>
                </a:lnTo>
                <a:cubicBezTo>
                  <a:pt x="1367624" y="1320235"/>
                  <a:pt x="1360626" y="1295261"/>
                  <a:pt x="1353117" y="1271765"/>
                </a:cubicBezTo>
                <a:cubicBezTo>
                  <a:pt x="1358578" y="1265792"/>
                  <a:pt x="1363698" y="1259477"/>
                  <a:pt x="1369103" y="1253447"/>
                </a:cubicBezTo>
                <a:close/>
                <a:moveTo>
                  <a:pt x="400843" y="1241557"/>
                </a:moveTo>
                <a:lnTo>
                  <a:pt x="403062" y="1245027"/>
                </a:lnTo>
                <a:lnTo>
                  <a:pt x="355501" y="1275008"/>
                </a:lnTo>
                <a:lnTo>
                  <a:pt x="353112" y="1271253"/>
                </a:lnTo>
                <a:close/>
                <a:moveTo>
                  <a:pt x="1497788" y="1240248"/>
                </a:moveTo>
                <a:lnTo>
                  <a:pt x="1545575" y="1269831"/>
                </a:lnTo>
                <a:lnTo>
                  <a:pt x="1543186" y="1273585"/>
                </a:lnTo>
                <a:lnTo>
                  <a:pt x="1495569" y="1243718"/>
                </a:lnTo>
                <a:close/>
                <a:moveTo>
                  <a:pt x="514054" y="1235072"/>
                </a:moveTo>
                <a:lnTo>
                  <a:pt x="513997" y="1235129"/>
                </a:lnTo>
                <a:cubicBezTo>
                  <a:pt x="519117" y="1241387"/>
                  <a:pt x="523725" y="1248100"/>
                  <a:pt x="529185" y="1254073"/>
                </a:cubicBezTo>
                <a:cubicBezTo>
                  <a:pt x="516670" y="1256633"/>
                  <a:pt x="504609" y="1258283"/>
                  <a:pt x="491981" y="1259990"/>
                </a:cubicBezTo>
                <a:cubicBezTo>
                  <a:pt x="479465" y="1261582"/>
                  <a:pt x="466379" y="1263175"/>
                  <a:pt x="453808" y="1263915"/>
                </a:cubicBezTo>
                <a:cubicBezTo>
                  <a:pt x="448631" y="1256462"/>
                  <a:pt x="443168" y="1249237"/>
                  <a:pt x="438220" y="1241671"/>
                </a:cubicBezTo>
                <a:cubicBezTo>
                  <a:pt x="450962" y="1241387"/>
                  <a:pt x="464048" y="1240420"/>
                  <a:pt x="476564" y="1239396"/>
                </a:cubicBezTo>
                <a:cubicBezTo>
                  <a:pt x="489136" y="1238315"/>
                  <a:pt x="501481" y="1237063"/>
                  <a:pt x="514054" y="1235072"/>
                </a:cubicBezTo>
                <a:close/>
                <a:moveTo>
                  <a:pt x="1706629" y="1227278"/>
                </a:moveTo>
                <a:lnTo>
                  <a:pt x="1820863" y="1276431"/>
                </a:lnTo>
                <a:lnTo>
                  <a:pt x="1807608" y="1305786"/>
                </a:lnTo>
                <a:lnTo>
                  <a:pt x="1695080" y="1252765"/>
                </a:lnTo>
                <a:close/>
                <a:moveTo>
                  <a:pt x="1393566" y="1221930"/>
                </a:moveTo>
                <a:cubicBezTo>
                  <a:pt x="1396239" y="1227619"/>
                  <a:pt x="1398856" y="1233365"/>
                  <a:pt x="1401416" y="1239224"/>
                </a:cubicBezTo>
                <a:cubicBezTo>
                  <a:pt x="1403806" y="1244970"/>
                  <a:pt x="1406195" y="1250773"/>
                  <a:pt x="1408471" y="1256633"/>
                </a:cubicBezTo>
                <a:cubicBezTo>
                  <a:pt x="1413079" y="1268352"/>
                  <a:pt x="1417516" y="1280469"/>
                  <a:pt x="1421612" y="1292758"/>
                </a:cubicBezTo>
                <a:lnTo>
                  <a:pt x="1403806" y="1313295"/>
                </a:lnTo>
                <a:cubicBezTo>
                  <a:pt x="1396467" y="1288206"/>
                  <a:pt x="1388730" y="1264654"/>
                  <a:pt x="1378888" y="1241273"/>
                </a:cubicBezTo>
                <a:cubicBezTo>
                  <a:pt x="1383894" y="1234901"/>
                  <a:pt x="1389071" y="1228643"/>
                  <a:pt x="1393566" y="1221930"/>
                </a:cubicBezTo>
                <a:close/>
                <a:moveTo>
                  <a:pt x="385768" y="1215957"/>
                </a:moveTo>
                <a:lnTo>
                  <a:pt x="387816" y="1219541"/>
                </a:lnTo>
                <a:lnTo>
                  <a:pt x="359541" y="1235641"/>
                </a:lnTo>
                <a:lnTo>
                  <a:pt x="357379" y="1231829"/>
                </a:lnTo>
                <a:close/>
                <a:moveTo>
                  <a:pt x="1512806" y="1214591"/>
                </a:moveTo>
                <a:lnTo>
                  <a:pt x="1541251" y="1230406"/>
                </a:lnTo>
                <a:lnTo>
                  <a:pt x="1539089" y="1234218"/>
                </a:lnTo>
                <a:lnTo>
                  <a:pt x="1510758" y="1218175"/>
                </a:lnTo>
                <a:close/>
                <a:moveTo>
                  <a:pt x="490841" y="1202644"/>
                </a:moveTo>
                <a:cubicBezTo>
                  <a:pt x="494938" y="1209641"/>
                  <a:pt x="500116" y="1215899"/>
                  <a:pt x="504667" y="1222612"/>
                </a:cubicBezTo>
                <a:cubicBezTo>
                  <a:pt x="492322" y="1224035"/>
                  <a:pt x="479691" y="1225172"/>
                  <a:pt x="466891" y="1225969"/>
                </a:cubicBezTo>
                <a:cubicBezTo>
                  <a:pt x="454375" y="1226595"/>
                  <a:pt x="441689" y="1226936"/>
                  <a:pt x="428718" y="1226993"/>
                </a:cubicBezTo>
                <a:cubicBezTo>
                  <a:pt x="423599" y="1219483"/>
                  <a:pt x="419446" y="1211462"/>
                  <a:pt x="414838" y="1203668"/>
                </a:cubicBezTo>
                <a:cubicBezTo>
                  <a:pt x="427809" y="1204180"/>
                  <a:pt x="440325" y="1204521"/>
                  <a:pt x="453011" y="1204351"/>
                </a:cubicBezTo>
                <a:cubicBezTo>
                  <a:pt x="465811" y="1204066"/>
                  <a:pt x="478440" y="1203554"/>
                  <a:pt x="490841" y="1202701"/>
                </a:cubicBezTo>
                <a:close/>
                <a:moveTo>
                  <a:pt x="371885" y="1189731"/>
                </a:moveTo>
                <a:lnTo>
                  <a:pt x="373763" y="1193429"/>
                </a:lnTo>
                <a:lnTo>
                  <a:pt x="344749" y="1208163"/>
                </a:lnTo>
                <a:lnTo>
                  <a:pt x="342758" y="1204295"/>
                </a:lnTo>
                <a:close/>
                <a:moveTo>
                  <a:pt x="1415752" y="1188763"/>
                </a:moveTo>
                <a:cubicBezTo>
                  <a:pt x="1427642" y="1210438"/>
                  <a:pt x="1439077" y="1233592"/>
                  <a:pt x="1448635" y="1257201"/>
                </a:cubicBezTo>
                <a:lnTo>
                  <a:pt x="1440784" y="1268295"/>
                </a:lnTo>
                <a:lnTo>
                  <a:pt x="1432364" y="1278990"/>
                </a:lnTo>
                <a:cubicBezTo>
                  <a:pt x="1423945" y="1255039"/>
                  <a:pt x="1413363" y="1231259"/>
                  <a:pt x="1402554" y="1209186"/>
                </a:cubicBezTo>
                <a:lnTo>
                  <a:pt x="1402611" y="1209186"/>
                </a:lnTo>
                <a:close/>
                <a:moveTo>
                  <a:pt x="1526630" y="1188308"/>
                </a:moveTo>
                <a:lnTo>
                  <a:pt x="1555758" y="1202815"/>
                </a:lnTo>
                <a:lnTo>
                  <a:pt x="1553767" y="1206683"/>
                </a:lnTo>
                <a:lnTo>
                  <a:pt x="1524753" y="1192006"/>
                </a:lnTo>
                <a:close/>
                <a:moveTo>
                  <a:pt x="192286" y="1171412"/>
                </a:moveTo>
                <a:cubicBezTo>
                  <a:pt x="211515" y="1225969"/>
                  <a:pt x="237001" y="1278194"/>
                  <a:pt x="267778" y="1327119"/>
                </a:cubicBezTo>
                <a:cubicBezTo>
                  <a:pt x="257652" y="1363073"/>
                  <a:pt x="250028" y="1400506"/>
                  <a:pt x="244852" y="1439305"/>
                </a:cubicBezTo>
                <a:cubicBezTo>
                  <a:pt x="205996" y="1388787"/>
                  <a:pt x="172773" y="1333946"/>
                  <a:pt x="145921" y="1276089"/>
                </a:cubicBezTo>
                <a:cubicBezTo>
                  <a:pt x="159176" y="1239338"/>
                  <a:pt x="174821" y="1204294"/>
                  <a:pt x="192286" y="1171412"/>
                </a:cubicBezTo>
                <a:close/>
                <a:moveTo>
                  <a:pt x="394244" y="1164130"/>
                </a:moveTo>
                <a:cubicBezTo>
                  <a:pt x="406817" y="1165723"/>
                  <a:pt x="419958" y="1166633"/>
                  <a:pt x="432531" y="1167430"/>
                </a:cubicBezTo>
                <a:cubicBezTo>
                  <a:pt x="445160" y="1168169"/>
                  <a:pt x="457505" y="1168681"/>
                  <a:pt x="470191" y="1168567"/>
                </a:cubicBezTo>
                <a:cubicBezTo>
                  <a:pt x="474345" y="1175508"/>
                  <a:pt x="477984" y="1182733"/>
                  <a:pt x="482480" y="1189503"/>
                </a:cubicBezTo>
                <a:cubicBezTo>
                  <a:pt x="469736" y="1190185"/>
                  <a:pt x="457618" y="1190128"/>
                  <a:pt x="444819" y="1190015"/>
                </a:cubicBezTo>
                <a:cubicBezTo>
                  <a:pt x="432188" y="1189787"/>
                  <a:pt x="419048" y="1189446"/>
                  <a:pt x="406475" y="1188365"/>
                </a:cubicBezTo>
                <a:cubicBezTo>
                  <a:pt x="402493" y="1180230"/>
                  <a:pt x="398056" y="1172379"/>
                  <a:pt x="394244" y="1164130"/>
                </a:cubicBezTo>
                <a:close/>
                <a:moveTo>
                  <a:pt x="359199" y="1162879"/>
                </a:moveTo>
                <a:lnTo>
                  <a:pt x="360906" y="1166634"/>
                </a:lnTo>
                <a:lnTo>
                  <a:pt x="331267" y="1180003"/>
                </a:lnTo>
                <a:lnTo>
                  <a:pt x="329503" y="1176077"/>
                </a:lnTo>
                <a:close/>
                <a:moveTo>
                  <a:pt x="1539203" y="1161456"/>
                </a:moveTo>
                <a:lnTo>
                  <a:pt x="1568956" y="1174541"/>
                </a:lnTo>
                <a:lnTo>
                  <a:pt x="1567192" y="1178523"/>
                </a:lnTo>
                <a:lnTo>
                  <a:pt x="1537496" y="1165211"/>
                </a:lnTo>
                <a:close/>
                <a:moveTo>
                  <a:pt x="1435322" y="1154118"/>
                </a:moveTo>
                <a:cubicBezTo>
                  <a:pt x="1438793" y="1159352"/>
                  <a:pt x="1442206" y="1164699"/>
                  <a:pt x="1445562" y="1170104"/>
                </a:cubicBezTo>
                <a:cubicBezTo>
                  <a:pt x="1448862" y="1175452"/>
                  <a:pt x="1451934" y="1180799"/>
                  <a:pt x="1455120" y="1186318"/>
                </a:cubicBezTo>
                <a:cubicBezTo>
                  <a:pt x="1461378" y="1197240"/>
                  <a:pt x="1467522" y="1208561"/>
                  <a:pt x="1473381" y="1220167"/>
                </a:cubicBezTo>
                <a:lnTo>
                  <a:pt x="1458704" y="1243036"/>
                </a:lnTo>
                <a:cubicBezTo>
                  <a:pt x="1447838" y="1219314"/>
                  <a:pt x="1436744" y="1197127"/>
                  <a:pt x="1423603" y="1175395"/>
                </a:cubicBezTo>
                <a:lnTo>
                  <a:pt x="1423660" y="1175338"/>
                </a:lnTo>
                <a:cubicBezTo>
                  <a:pt x="1427699" y="1168340"/>
                  <a:pt x="1431852" y="1161400"/>
                  <a:pt x="1435322" y="1154118"/>
                </a:cubicBezTo>
                <a:close/>
                <a:moveTo>
                  <a:pt x="347821" y="1135458"/>
                </a:moveTo>
                <a:lnTo>
                  <a:pt x="349358" y="1139327"/>
                </a:lnTo>
                <a:lnTo>
                  <a:pt x="297134" y="1160034"/>
                </a:lnTo>
                <a:lnTo>
                  <a:pt x="295484" y="1155881"/>
                </a:lnTo>
                <a:close/>
                <a:moveTo>
                  <a:pt x="1550524" y="1134036"/>
                </a:moveTo>
                <a:lnTo>
                  <a:pt x="1602919" y="1154289"/>
                </a:lnTo>
                <a:lnTo>
                  <a:pt x="1601270" y="1158442"/>
                </a:lnTo>
                <a:lnTo>
                  <a:pt x="1548988" y="1137848"/>
                </a:lnTo>
                <a:close/>
                <a:moveTo>
                  <a:pt x="376722" y="1123113"/>
                </a:moveTo>
                <a:cubicBezTo>
                  <a:pt x="389464" y="1125502"/>
                  <a:pt x="401810" y="1127664"/>
                  <a:pt x="414383" y="1129314"/>
                </a:cubicBezTo>
                <a:cubicBezTo>
                  <a:pt x="427126" y="1130907"/>
                  <a:pt x="439642" y="1132158"/>
                  <a:pt x="452043" y="1133126"/>
                </a:cubicBezTo>
                <a:cubicBezTo>
                  <a:pt x="455116" y="1140578"/>
                  <a:pt x="459269" y="1147576"/>
                  <a:pt x="462795" y="1154801"/>
                </a:cubicBezTo>
                <a:cubicBezTo>
                  <a:pt x="450394" y="1154402"/>
                  <a:pt x="437708" y="1153720"/>
                  <a:pt x="424964" y="1152696"/>
                </a:cubicBezTo>
                <a:cubicBezTo>
                  <a:pt x="412506" y="1151501"/>
                  <a:pt x="399876" y="1150022"/>
                  <a:pt x="387076" y="1148201"/>
                </a:cubicBezTo>
                <a:cubicBezTo>
                  <a:pt x="383093" y="1140066"/>
                  <a:pt x="380134" y="1131533"/>
                  <a:pt x="376722" y="1123113"/>
                </a:cubicBezTo>
                <a:close/>
                <a:moveTo>
                  <a:pt x="1452504" y="1118163"/>
                </a:moveTo>
                <a:cubicBezTo>
                  <a:pt x="1467409" y="1137847"/>
                  <a:pt x="1482143" y="1159067"/>
                  <a:pt x="1495000" y="1181026"/>
                </a:cubicBezTo>
                <a:lnTo>
                  <a:pt x="1488856" y="1193143"/>
                </a:lnTo>
                <a:lnTo>
                  <a:pt x="1482086" y="1204920"/>
                </a:lnTo>
                <a:cubicBezTo>
                  <a:pt x="1470310" y="1182448"/>
                  <a:pt x="1456315" y="1160489"/>
                  <a:pt x="1442491" y="1140236"/>
                </a:cubicBezTo>
                <a:close/>
                <a:moveTo>
                  <a:pt x="1746225" y="1112418"/>
                </a:moveTo>
                <a:cubicBezTo>
                  <a:pt x="1774499" y="1130907"/>
                  <a:pt x="1802488" y="1150648"/>
                  <a:pt x="1830023" y="1171583"/>
                </a:cubicBezTo>
                <a:lnTo>
                  <a:pt x="1830137" y="1171242"/>
                </a:lnTo>
                <a:cubicBezTo>
                  <a:pt x="1838044" y="1177158"/>
                  <a:pt x="1845781" y="1183189"/>
                  <a:pt x="1853405" y="1189219"/>
                </a:cubicBezTo>
                <a:lnTo>
                  <a:pt x="1853518" y="1189219"/>
                </a:lnTo>
                <a:lnTo>
                  <a:pt x="1841685" y="1224149"/>
                </a:lnTo>
                <a:cubicBezTo>
                  <a:pt x="1797368" y="1224718"/>
                  <a:pt x="1753108" y="1223182"/>
                  <a:pt x="1709929" y="1219826"/>
                </a:cubicBezTo>
                <a:lnTo>
                  <a:pt x="1719600" y="1195249"/>
                </a:lnTo>
                <a:cubicBezTo>
                  <a:pt x="1731206" y="1195818"/>
                  <a:pt x="1742925" y="1196216"/>
                  <a:pt x="1754644" y="1196444"/>
                </a:cubicBezTo>
                <a:lnTo>
                  <a:pt x="1764145" y="1168397"/>
                </a:lnTo>
                <a:cubicBezTo>
                  <a:pt x="1771882" y="1174200"/>
                  <a:pt x="1779562" y="1180117"/>
                  <a:pt x="1787242" y="1186147"/>
                </a:cubicBezTo>
                <a:lnTo>
                  <a:pt x="1783601" y="1196785"/>
                </a:lnTo>
                <a:cubicBezTo>
                  <a:pt x="1794353" y="1196672"/>
                  <a:pt x="1805162" y="1196501"/>
                  <a:pt x="1815971" y="1196216"/>
                </a:cubicBezTo>
                <a:cubicBezTo>
                  <a:pt x="1790712" y="1175793"/>
                  <a:pt x="1765453" y="1156564"/>
                  <a:pt x="1738943" y="1138132"/>
                </a:cubicBezTo>
                <a:close/>
                <a:moveTo>
                  <a:pt x="337753" y="1107582"/>
                </a:moveTo>
                <a:lnTo>
                  <a:pt x="339061" y="1111507"/>
                </a:lnTo>
                <a:lnTo>
                  <a:pt x="308284" y="1122089"/>
                </a:lnTo>
                <a:lnTo>
                  <a:pt x="306919" y="1117936"/>
                </a:lnTo>
                <a:close/>
                <a:moveTo>
                  <a:pt x="1560537" y="1106103"/>
                </a:moveTo>
                <a:lnTo>
                  <a:pt x="1591428" y="1116400"/>
                </a:lnTo>
                <a:lnTo>
                  <a:pt x="1590005" y="1120496"/>
                </a:lnTo>
                <a:lnTo>
                  <a:pt x="1559228" y="1110028"/>
                </a:lnTo>
                <a:close/>
                <a:moveTo>
                  <a:pt x="1880199" y="1083859"/>
                </a:moveTo>
                <a:lnTo>
                  <a:pt x="1880199" y="1083973"/>
                </a:lnTo>
                <a:lnTo>
                  <a:pt x="1880175" y="1083968"/>
                </a:lnTo>
                <a:close/>
                <a:moveTo>
                  <a:pt x="1466782" y="1081128"/>
                </a:moveTo>
                <a:cubicBezTo>
                  <a:pt x="1470992" y="1085793"/>
                  <a:pt x="1475145" y="1090572"/>
                  <a:pt x="1479241" y="1095407"/>
                </a:cubicBezTo>
                <a:cubicBezTo>
                  <a:pt x="1483224" y="1100186"/>
                  <a:pt x="1487149" y="1105079"/>
                  <a:pt x="1491018" y="1110028"/>
                </a:cubicBezTo>
                <a:cubicBezTo>
                  <a:pt x="1498811" y="1119927"/>
                  <a:pt x="1506548" y="1130224"/>
                  <a:pt x="1514058" y="1140805"/>
                </a:cubicBezTo>
                <a:lnTo>
                  <a:pt x="1502851" y="1165495"/>
                </a:lnTo>
                <a:cubicBezTo>
                  <a:pt x="1488628" y="1143593"/>
                  <a:pt x="1474463" y="1123283"/>
                  <a:pt x="1458306" y="1103770"/>
                </a:cubicBezTo>
                <a:lnTo>
                  <a:pt x="1458363" y="1103770"/>
                </a:lnTo>
                <a:cubicBezTo>
                  <a:pt x="1461321" y="1096261"/>
                  <a:pt x="1464450" y="1088808"/>
                  <a:pt x="1466782" y="1081128"/>
                </a:cubicBezTo>
                <a:close/>
                <a:moveTo>
                  <a:pt x="362044" y="1081071"/>
                </a:moveTo>
                <a:cubicBezTo>
                  <a:pt x="374332" y="1084484"/>
                  <a:pt x="387132" y="1087272"/>
                  <a:pt x="399421" y="1089889"/>
                </a:cubicBezTo>
                <a:cubicBezTo>
                  <a:pt x="411823" y="1092449"/>
                  <a:pt x="423941" y="1094781"/>
                  <a:pt x="436513" y="1096488"/>
                </a:cubicBezTo>
                <a:cubicBezTo>
                  <a:pt x="439642" y="1103941"/>
                  <a:pt x="442146" y="1111621"/>
                  <a:pt x="445559" y="1118903"/>
                </a:cubicBezTo>
                <a:cubicBezTo>
                  <a:pt x="432873" y="1117765"/>
                  <a:pt x="420869" y="1115887"/>
                  <a:pt x="408239" y="1113953"/>
                </a:cubicBezTo>
                <a:cubicBezTo>
                  <a:pt x="395781" y="1111905"/>
                  <a:pt x="382809" y="1109686"/>
                  <a:pt x="370577" y="1106785"/>
                </a:cubicBezTo>
                <a:cubicBezTo>
                  <a:pt x="367790" y="1098195"/>
                  <a:pt x="364604" y="1089718"/>
                  <a:pt x="362044" y="1081071"/>
                </a:cubicBezTo>
                <a:close/>
                <a:moveTo>
                  <a:pt x="328934" y="1079251"/>
                </a:moveTo>
                <a:lnTo>
                  <a:pt x="330015" y="1083233"/>
                </a:lnTo>
                <a:lnTo>
                  <a:pt x="298841" y="1092392"/>
                </a:lnTo>
                <a:lnTo>
                  <a:pt x="297646" y="1088183"/>
                </a:lnTo>
                <a:close/>
                <a:moveTo>
                  <a:pt x="1569298" y="1077772"/>
                </a:moveTo>
                <a:lnTo>
                  <a:pt x="1600587" y="1086590"/>
                </a:lnTo>
                <a:lnTo>
                  <a:pt x="1599392" y="1090800"/>
                </a:lnTo>
                <a:lnTo>
                  <a:pt x="1568160" y="1081697"/>
                </a:lnTo>
                <a:close/>
                <a:moveTo>
                  <a:pt x="1758057" y="1060136"/>
                </a:moveTo>
                <a:lnTo>
                  <a:pt x="1785137" y="1065427"/>
                </a:lnTo>
                <a:cubicBezTo>
                  <a:pt x="1783999" y="1072253"/>
                  <a:pt x="1782406" y="1078909"/>
                  <a:pt x="1780870" y="1085623"/>
                </a:cubicBezTo>
                <a:lnTo>
                  <a:pt x="1848512" y="1100528"/>
                </a:lnTo>
                <a:cubicBezTo>
                  <a:pt x="1850218" y="1093246"/>
                  <a:pt x="1851925" y="1086021"/>
                  <a:pt x="1853120" y="1078682"/>
                </a:cubicBezTo>
                <a:lnTo>
                  <a:pt x="1880175" y="1083968"/>
                </a:lnTo>
                <a:lnTo>
                  <a:pt x="1871324" y="1124251"/>
                </a:lnTo>
                <a:lnTo>
                  <a:pt x="1856761" y="1132044"/>
                </a:lnTo>
                <a:lnTo>
                  <a:pt x="1760560" y="1107696"/>
                </a:lnTo>
                <a:lnTo>
                  <a:pt x="1750377" y="1095180"/>
                </a:lnTo>
                <a:cubicBezTo>
                  <a:pt x="1752937" y="1083518"/>
                  <a:pt x="1756066" y="1071912"/>
                  <a:pt x="1758057" y="1060136"/>
                </a:cubicBezTo>
                <a:close/>
                <a:moveTo>
                  <a:pt x="321425" y="1050579"/>
                </a:moveTo>
                <a:lnTo>
                  <a:pt x="322335" y="1054561"/>
                </a:lnTo>
                <a:lnTo>
                  <a:pt x="290762" y="1062241"/>
                </a:lnTo>
                <a:lnTo>
                  <a:pt x="289737" y="1058032"/>
                </a:lnTo>
                <a:close/>
                <a:moveTo>
                  <a:pt x="1576693" y="1049043"/>
                </a:moveTo>
                <a:lnTo>
                  <a:pt x="1608381" y="1056439"/>
                </a:lnTo>
                <a:lnTo>
                  <a:pt x="1607414" y="1060649"/>
                </a:lnTo>
                <a:lnTo>
                  <a:pt x="1575783" y="1053025"/>
                </a:lnTo>
                <a:close/>
                <a:moveTo>
                  <a:pt x="1478502" y="1043126"/>
                </a:moveTo>
                <a:cubicBezTo>
                  <a:pt x="1496195" y="1060420"/>
                  <a:pt x="1513831" y="1079251"/>
                  <a:pt x="1529760" y="1099105"/>
                </a:cubicBezTo>
                <a:lnTo>
                  <a:pt x="1525436" y="1111962"/>
                </a:lnTo>
                <a:lnTo>
                  <a:pt x="1520487" y="1124592"/>
                </a:lnTo>
                <a:cubicBezTo>
                  <a:pt x="1505525" y="1104112"/>
                  <a:pt x="1488515" y="1084428"/>
                  <a:pt x="1471846" y="1066394"/>
                </a:cubicBezTo>
                <a:close/>
                <a:moveTo>
                  <a:pt x="350724" y="1038006"/>
                </a:moveTo>
                <a:cubicBezTo>
                  <a:pt x="362954" y="1042216"/>
                  <a:pt x="374788" y="1046198"/>
                  <a:pt x="387076" y="1049611"/>
                </a:cubicBezTo>
                <a:cubicBezTo>
                  <a:pt x="399421" y="1053025"/>
                  <a:pt x="411653" y="1056154"/>
                  <a:pt x="423713" y="1058884"/>
                </a:cubicBezTo>
                <a:lnTo>
                  <a:pt x="423770" y="1058884"/>
                </a:lnTo>
                <a:cubicBezTo>
                  <a:pt x="425647" y="1066735"/>
                  <a:pt x="428833" y="1074188"/>
                  <a:pt x="431223" y="1081868"/>
                </a:cubicBezTo>
                <a:cubicBezTo>
                  <a:pt x="418992" y="1079649"/>
                  <a:pt x="406590" y="1077146"/>
                  <a:pt x="394073" y="1074302"/>
                </a:cubicBezTo>
                <a:cubicBezTo>
                  <a:pt x="381955" y="1071286"/>
                  <a:pt x="369667" y="1067987"/>
                  <a:pt x="357265" y="1064289"/>
                </a:cubicBezTo>
                <a:cubicBezTo>
                  <a:pt x="354535" y="1055642"/>
                  <a:pt x="352771" y="1046767"/>
                  <a:pt x="350724" y="1038006"/>
                </a:cubicBezTo>
                <a:close/>
                <a:moveTo>
                  <a:pt x="1482200" y="1027936"/>
                </a:moveTo>
                <a:lnTo>
                  <a:pt x="1482210" y="1027946"/>
                </a:lnTo>
                <a:lnTo>
                  <a:pt x="1482200" y="1027993"/>
                </a:lnTo>
                <a:close/>
                <a:moveTo>
                  <a:pt x="315282" y="1021508"/>
                </a:moveTo>
                <a:lnTo>
                  <a:pt x="315964" y="1025604"/>
                </a:lnTo>
                <a:lnTo>
                  <a:pt x="260781" y="1036299"/>
                </a:lnTo>
                <a:lnTo>
                  <a:pt x="259985" y="1031919"/>
                </a:lnTo>
                <a:close/>
                <a:moveTo>
                  <a:pt x="1582781" y="1019972"/>
                </a:moveTo>
                <a:lnTo>
                  <a:pt x="1638077" y="1030212"/>
                </a:lnTo>
                <a:lnTo>
                  <a:pt x="1637281" y="1034650"/>
                </a:lnTo>
                <a:lnTo>
                  <a:pt x="1582098" y="1024068"/>
                </a:lnTo>
                <a:close/>
                <a:moveTo>
                  <a:pt x="1779333" y="1009106"/>
                </a:moveTo>
                <a:lnTo>
                  <a:pt x="1877411" y="1021679"/>
                </a:lnTo>
                <a:lnTo>
                  <a:pt x="1877354" y="1021679"/>
                </a:lnTo>
                <a:lnTo>
                  <a:pt x="1888391" y="1034308"/>
                </a:lnTo>
                <a:cubicBezTo>
                  <a:pt x="1886855" y="1047905"/>
                  <a:pt x="1884010" y="1061331"/>
                  <a:pt x="1881735" y="1074870"/>
                </a:cubicBezTo>
                <a:lnTo>
                  <a:pt x="1854655" y="1069864"/>
                </a:lnTo>
                <a:lnTo>
                  <a:pt x="1858069" y="1050749"/>
                </a:lnTo>
                <a:lnTo>
                  <a:pt x="1789744" y="1039599"/>
                </a:lnTo>
                <a:lnTo>
                  <a:pt x="1786615" y="1057291"/>
                </a:lnTo>
                <a:lnTo>
                  <a:pt x="1759536" y="1052285"/>
                </a:lnTo>
                <a:cubicBezTo>
                  <a:pt x="1761470" y="1040509"/>
                  <a:pt x="1764030" y="1028847"/>
                  <a:pt x="1765282" y="1017014"/>
                </a:cubicBezTo>
                <a:close/>
                <a:moveTo>
                  <a:pt x="1487263" y="1004327"/>
                </a:moveTo>
                <a:cubicBezTo>
                  <a:pt x="1492042" y="1008309"/>
                  <a:pt x="1496991" y="1012462"/>
                  <a:pt x="1501656" y="1016615"/>
                </a:cubicBezTo>
                <a:cubicBezTo>
                  <a:pt x="1506264" y="1020768"/>
                  <a:pt x="1510872" y="1025035"/>
                  <a:pt x="1515480" y="1029358"/>
                </a:cubicBezTo>
                <a:cubicBezTo>
                  <a:pt x="1524640" y="1038006"/>
                  <a:pt x="1533856" y="1047108"/>
                  <a:pt x="1542730" y="1056438"/>
                </a:cubicBezTo>
                <a:lnTo>
                  <a:pt x="1535335" y="1082493"/>
                </a:lnTo>
                <a:lnTo>
                  <a:pt x="1482210" y="1027946"/>
                </a:lnTo>
                <a:close/>
                <a:moveTo>
                  <a:pt x="342360" y="994144"/>
                </a:moveTo>
                <a:cubicBezTo>
                  <a:pt x="354250" y="999264"/>
                  <a:pt x="366311" y="1003986"/>
                  <a:pt x="378087" y="1008366"/>
                </a:cubicBezTo>
                <a:cubicBezTo>
                  <a:pt x="384004" y="1010528"/>
                  <a:pt x="389920" y="1012633"/>
                  <a:pt x="395779" y="1014681"/>
                </a:cubicBezTo>
                <a:cubicBezTo>
                  <a:pt x="401754" y="1016672"/>
                  <a:pt x="407898" y="1018550"/>
                  <a:pt x="413871" y="1020313"/>
                </a:cubicBezTo>
                <a:lnTo>
                  <a:pt x="413814" y="1020370"/>
                </a:lnTo>
                <a:cubicBezTo>
                  <a:pt x="415805" y="1028164"/>
                  <a:pt x="417057" y="1036185"/>
                  <a:pt x="419503" y="1043866"/>
                </a:cubicBezTo>
                <a:cubicBezTo>
                  <a:pt x="407101" y="1040907"/>
                  <a:pt x="395439" y="1037323"/>
                  <a:pt x="383321" y="1033512"/>
                </a:cubicBezTo>
                <a:cubicBezTo>
                  <a:pt x="371375" y="1029643"/>
                  <a:pt x="358801" y="1025547"/>
                  <a:pt x="347082" y="1020882"/>
                </a:cubicBezTo>
                <a:close/>
                <a:moveTo>
                  <a:pt x="310446" y="992210"/>
                </a:moveTo>
                <a:lnTo>
                  <a:pt x="310958" y="996306"/>
                </a:lnTo>
                <a:lnTo>
                  <a:pt x="278758" y="1001085"/>
                </a:lnTo>
                <a:lnTo>
                  <a:pt x="278190" y="996761"/>
                </a:lnTo>
                <a:close/>
                <a:moveTo>
                  <a:pt x="1587559" y="990674"/>
                </a:moveTo>
                <a:lnTo>
                  <a:pt x="1619759" y="995111"/>
                </a:lnTo>
                <a:lnTo>
                  <a:pt x="1619247" y="999435"/>
                </a:lnTo>
                <a:lnTo>
                  <a:pt x="1587047" y="994770"/>
                </a:lnTo>
                <a:close/>
                <a:moveTo>
                  <a:pt x="149960" y="984302"/>
                </a:moveTo>
                <a:cubicBezTo>
                  <a:pt x="155934" y="1041760"/>
                  <a:pt x="168108" y="1098650"/>
                  <a:pt x="186256" y="1153549"/>
                </a:cubicBezTo>
                <a:cubicBezTo>
                  <a:pt x="167824" y="1186089"/>
                  <a:pt x="151496" y="1220678"/>
                  <a:pt x="137331" y="1257144"/>
                </a:cubicBezTo>
                <a:cubicBezTo>
                  <a:pt x="111673" y="1198776"/>
                  <a:pt x="92217" y="1137506"/>
                  <a:pt x="79986" y="1074927"/>
                </a:cubicBezTo>
                <a:lnTo>
                  <a:pt x="79986" y="1074813"/>
                </a:lnTo>
                <a:cubicBezTo>
                  <a:pt x="91079" y="1058486"/>
                  <a:pt x="102173" y="1042841"/>
                  <a:pt x="113778" y="1027766"/>
                </a:cubicBezTo>
                <a:cubicBezTo>
                  <a:pt x="125725" y="1012633"/>
                  <a:pt x="137786" y="998126"/>
                  <a:pt x="149960" y="984302"/>
                </a:cubicBezTo>
                <a:close/>
                <a:moveTo>
                  <a:pt x="1493237" y="964960"/>
                </a:moveTo>
                <a:cubicBezTo>
                  <a:pt x="1503249" y="972242"/>
                  <a:pt x="1513319" y="979922"/>
                  <a:pt x="1523331" y="987943"/>
                </a:cubicBezTo>
                <a:cubicBezTo>
                  <a:pt x="1533230" y="995965"/>
                  <a:pt x="1542560" y="1004214"/>
                  <a:pt x="1552174" y="1012918"/>
                </a:cubicBezTo>
                <a:lnTo>
                  <a:pt x="1549785" y="1026287"/>
                </a:lnTo>
                <a:lnTo>
                  <a:pt x="1546713" y="1039485"/>
                </a:lnTo>
                <a:cubicBezTo>
                  <a:pt x="1528906" y="1021394"/>
                  <a:pt x="1509279" y="1004385"/>
                  <a:pt x="1490051" y="988967"/>
                </a:cubicBezTo>
                <a:lnTo>
                  <a:pt x="1489994" y="989024"/>
                </a:lnTo>
                <a:cubicBezTo>
                  <a:pt x="1491416" y="981060"/>
                  <a:pt x="1492042" y="972981"/>
                  <a:pt x="1493237" y="964960"/>
                </a:cubicBezTo>
                <a:close/>
                <a:moveTo>
                  <a:pt x="306919" y="962741"/>
                </a:moveTo>
                <a:lnTo>
                  <a:pt x="307204" y="966837"/>
                </a:lnTo>
                <a:lnTo>
                  <a:pt x="274833" y="970080"/>
                </a:lnTo>
                <a:lnTo>
                  <a:pt x="274549" y="965756"/>
                </a:lnTo>
                <a:close/>
                <a:moveTo>
                  <a:pt x="1590973" y="961148"/>
                </a:moveTo>
                <a:lnTo>
                  <a:pt x="1623343" y="964106"/>
                </a:lnTo>
                <a:lnTo>
                  <a:pt x="1623058" y="968430"/>
                </a:lnTo>
                <a:lnTo>
                  <a:pt x="1590688" y="965301"/>
                </a:lnTo>
                <a:close/>
                <a:moveTo>
                  <a:pt x="337467" y="949827"/>
                </a:moveTo>
                <a:cubicBezTo>
                  <a:pt x="359881" y="961831"/>
                  <a:pt x="383605" y="972241"/>
                  <a:pt x="406645" y="981230"/>
                </a:cubicBezTo>
                <a:lnTo>
                  <a:pt x="406589" y="981230"/>
                </a:lnTo>
                <a:cubicBezTo>
                  <a:pt x="407556" y="989251"/>
                  <a:pt x="409376" y="997159"/>
                  <a:pt x="410685" y="1005124"/>
                </a:cubicBezTo>
                <a:cubicBezTo>
                  <a:pt x="398909" y="1001141"/>
                  <a:pt x="387076" y="996818"/>
                  <a:pt x="375128" y="992153"/>
                </a:cubicBezTo>
                <a:cubicBezTo>
                  <a:pt x="363352" y="987431"/>
                  <a:pt x="351917" y="982311"/>
                  <a:pt x="340141" y="976850"/>
                </a:cubicBezTo>
                <a:cubicBezTo>
                  <a:pt x="339573" y="972355"/>
                  <a:pt x="338889" y="967861"/>
                  <a:pt x="338435" y="963367"/>
                </a:cubicBezTo>
                <a:close/>
                <a:moveTo>
                  <a:pt x="1896982" y="939129"/>
                </a:moveTo>
                <a:lnTo>
                  <a:pt x="1897038" y="939131"/>
                </a:lnTo>
                <a:lnTo>
                  <a:pt x="1896982" y="939131"/>
                </a:lnTo>
                <a:close/>
                <a:moveTo>
                  <a:pt x="1592907" y="935548"/>
                </a:moveTo>
                <a:lnTo>
                  <a:pt x="1592909" y="935548"/>
                </a:lnTo>
                <a:lnTo>
                  <a:pt x="1592907" y="935605"/>
                </a:lnTo>
                <a:close/>
                <a:moveTo>
                  <a:pt x="304757" y="933045"/>
                </a:moveTo>
                <a:cubicBezTo>
                  <a:pt x="304757" y="934410"/>
                  <a:pt x="304871" y="935833"/>
                  <a:pt x="304984" y="937198"/>
                </a:cubicBezTo>
                <a:lnTo>
                  <a:pt x="272500" y="938962"/>
                </a:lnTo>
                <a:cubicBezTo>
                  <a:pt x="272387" y="937539"/>
                  <a:pt x="272273" y="936060"/>
                  <a:pt x="272273" y="934638"/>
                </a:cubicBezTo>
                <a:lnTo>
                  <a:pt x="304757" y="933102"/>
                </a:lnTo>
                <a:close/>
                <a:moveTo>
                  <a:pt x="1593021" y="931452"/>
                </a:moveTo>
                <a:lnTo>
                  <a:pt x="1625505" y="932931"/>
                </a:lnTo>
                <a:cubicBezTo>
                  <a:pt x="1625505" y="934410"/>
                  <a:pt x="1625505" y="935833"/>
                  <a:pt x="1625391" y="937255"/>
                </a:cubicBezTo>
                <a:lnTo>
                  <a:pt x="1592909" y="935548"/>
                </a:lnTo>
                <a:close/>
                <a:moveTo>
                  <a:pt x="1496365" y="925137"/>
                </a:moveTo>
                <a:cubicBezTo>
                  <a:pt x="1507345" y="931736"/>
                  <a:pt x="1517300" y="938620"/>
                  <a:pt x="1527825" y="945902"/>
                </a:cubicBezTo>
                <a:cubicBezTo>
                  <a:pt x="1538065" y="953184"/>
                  <a:pt x="1548874" y="960864"/>
                  <a:pt x="1558716" y="968828"/>
                </a:cubicBezTo>
                <a:lnTo>
                  <a:pt x="1555303" y="995794"/>
                </a:lnTo>
                <a:cubicBezTo>
                  <a:pt x="1545404" y="987374"/>
                  <a:pt x="1535391" y="979296"/>
                  <a:pt x="1525379" y="971559"/>
                </a:cubicBezTo>
                <a:lnTo>
                  <a:pt x="1510360" y="960238"/>
                </a:lnTo>
                <a:cubicBezTo>
                  <a:pt x="1505240" y="956540"/>
                  <a:pt x="1499949" y="952899"/>
                  <a:pt x="1494772" y="949429"/>
                </a:cubicBezTo>
                <a:cubicBezTo>
                  <a:pt x="1495227" y="941351"/>
                  <a:pt x="1496365" y="933272"/>
                  <a:pt x="1496365" y="925137"/>
                </a:cubicBezTo>
                <a:close/>
                <a:moveTo>
                  <a:pt x="1700940" y="923317"/>
                </a:moveTo>
                <a:lnTo>
                  <a:pt x="1716187" y="923772"/>
                </a:lnTo>
                <a:cubicBezTo>
                  <a:pt x="1713342" y="1029814"/>
                  <a:pt x="1688140" y="1135288"/>
                  <a:pt x="1642572" y="1231147"/>
                </a:cubicBezTo>
                <a:cubicBezTo>
                  <a:pt x="1597174" y="1327119"/>
                  <a:pt x="1531068" y="1413023"/>
                  <a:pt x="1450911" y="1482428"/>
                </a:cubicBezTo>
                <a:cubicBezTo>
                  <a:pt x="1370696" y="1551833"/>
                  <a:pt x="1276089" y="1604797"/>
                  <a:pt x="1174541" y="1635745"/>
                </a:cubicBezTo>
                <a:cubicBezTo>
                  <a:pt x="1072993" y="1666864"/>
                  <a:pt x="965130" y="1676365"/>
                  <a:pt x="859771" y="1664133"/>
                </a:cubicBezTo>
                <a:lnTo>
                  <a:pt x="861535" y="1649003"/>
                </a:lnTo>
                <a:lnTo>
                  <a:pt x="1017135" y="1651006"/>
                </a:lnTo>
                <a:cubicBezTo>
                  <a:pt x="1068925" y="1646369"/>
                  <a:pt x="1120240" y="1636428"/>
                  <a:pt x="1169990" y="1621182"/>
                </a:cubicBezTo>
                <a:cubicBezTo>
                  <a:pt x="1269547" y="1590860"/>
                  <a:pt x="1362277" y="1538919"/>
                  <a:pt x="1440898" y="1470879"/>
                </a:cubicBezTo>
                <a:cubicBezTo>
                  <a:pt x="1519520" y="1402839"/>
                  <a:pt x="1584260" y="1318643"/>
                  <a:pt x="1628804" y="1224547"/>
                </a:cubicBezTo>
                <a:cubicBezTo>
                  <a:pt x="1673463" y="1130566"/>
                  <a:pt x="1698153" y="1027254"/>
                  <a:pt x="1700940" y="923317"/>
                </a:cubicBezTo>
                <a:close/>
                <a:moveTo>
                  <a:pt x="204404" y="906478"/>
                </a:moveTo>
                <a:lnTo>
                  <a:pt x="173229" y="906648"/>
                </a:lnTo>
                <a:cubicBezTo>
                  <a:pt x="173627" y="1007741"/>
                  <a:pt x="194164" y="1108834"/>
                  <a:pt x="233475" y="1202076"/>
                </a:cubicBezTo>
                <a:cubicBezTo>
                  <a:pt x="272615" y="1295375"/>
                  <a:pt x="330357" y="1380766"/>
                  <a:pt x="402152" y="1451992"/>
                </a:cubicBezTo>
                <a:cubicBezTo>
                  <a:pt x="473890" y="1523275"/>
                  <a:pt x="559622" y="1580449"/>
                  <a:pt x="653148" y="1618963"/>
                </a:cubicBezTo>
                <a:cubicBezTo>
                  <a:pt x="746618" y="1657648"/>
                  <a:pt x="847824" y="1677445"/>
                  <a:pt x="948917" y="1677502"/>
                </a:cubicBezTo>
                <a:cubicBezTo>
                  <a:pt x="1050010" y="1677502"/>
                  <a:pt x="1151217" y="1657648"/>
                  <a:pt x="1244686" y="1618963"/>
                </a:cubicBezTo>
                <a:cubicBezTo>
                  <a:pt x="1338213" y="1580392"/>
                  <a:pt x="1423945" y="1523275"/>
                  <a:pt x="1495683" y="1451992"/>
                </a:cubicBezTo>
                <a:cubicBezTo>
                  <a:pt x="1567478" y="1380766"/>
                  <a:pt x="1625221" y="1295432"/>
                  <a:pt x="1664361" y="1202076"/>
                </a:cubicBezTo>
                <a:cubicBezTo>
                  <a:pt x="1703614" y="1108834"/>
                  <a:pt x="1724208" y="1007741"/>
                  <a:pt x="1724607" y="906648"/>
                </a:cubicBezTo>
                <a:lnTo>
                  <a:pt x="1693431" y="906478"/>
                </a:lnTo>
                <a:cubicBezTo>
                  <a:pt x="1693090" y="1003588"/>
                  <a:pt x="1673292" y="1100528"/>
                  <a:pt x="1635631" y="1190015"/>
                </a:cubicBezTo>
                <a:cubicBezTo>
                  <a:pt x="1598084" y="1279560"/>
                  <a:pt x="1542674" y="1361538"/>
                  <a:pt x="1473724" y="1429862"/>
                </a:cubicBezTo>
                <a:cubicBezTo>
                  <a:pt x="1404887" y="1498300"/>
                  <a:pt x="1322568" y="1553142"/>
                  <a:pt x="1232796" y="1590120"/>
                </a:cubicBezTo>
                <a:cubicBezTo>
                  <a:pt x="1143081" y="1627212"/>
                  <a:pt x="1046028" y="1646213"/>
                  <a:pt x="948917" y="1646270"/>
                </a:cubicBezTo>
                <a:cubicBezTo>
                  <a:pt x="851807" y="1646270"/>
                  <a:pt x="754753" y="1627212"/>
                  <a:pt x="665038" y="1590120"/>
                </a:cubicBezTo>
                <a:cubicBezTo>
                  <a:pt x="575266" y="1553142"/>
                  <a:pt x="493005" y="1498300"/>
                  <a:pt x="424112" y="1429862"/>
                </a:cubicBezTo>
                <a:cubicBezTo>
                  <a:pt x="355161" y="1361538"/>
                  <a:pt x="299751" y="1279560"/>
                  <a:pt x="262203" y="1190015"/>
                </a:cubicBezTo>
                <a:cubicBezTo>
                  <a:pt x="224542" y="1100528"/>
                  <a:pt x="204746" y="1003588"/>
                  <a:pt x="204404" y="906478"/>
                </a:cubicBezTo>
                <a:close/>
                <a:moveTo>
                  <a:pt x="1773418" y="906363"/>
                </a:moveTo>
                <a:lnTo>
                  <a:pt x="1897778" y="907046"/>
                </a:lnTo>
                <a:lnTo>
                  <a:pt x="1896982" y="939129"/>
                </a:lnTo>
                <a:lnTo>
                  <a:pt x="1800269" y="935377"/>
                </a:lnTo>
                <a:cubicBezTo>
                  <a:pt x="1800156" y="946129"/>
                  <a:pt x="1799075" y="956767"/>
                  <a:pt x="1798335" y="967462"/>
                </a:cubicBezTo>
                <a:cubicBezTo>
                  <a:pt x="1797425" y="978158"/>
                  <a:pt x="1796856" y="988853"/>
                  <a:pt x="1795320" y="999491"/>
                </a:cubicBezTo>
                <a:lnTo>
                  <a:pt x="1767956" y="996362"/>
                </a:lnTo>
                <a:cubicBezTo>
                  <a:pt x="1769492" y="986122"/>
                  <a:pt x="1770004" y="975768"/>
                  <a:pt x="1770857" y="965414"/>
                </a:cubicBezTo>
                <a:cubicBezTo>
                  <a:pt x="1771597" y="955060"/>
                  <a:pt x="1772678" y="944707"/>
                  <a:pt x="1772792" y="934353"/>
                </a:cubicBezTo>
                <a:lnTo>
                  <a:pt x="1772792" y="932418"/>
                </a:lnTo>
                <a:close/>
                <a:moveTo>
                  <a:pt x="145807" y="905908"/>
                </a:moveTo>
                <a:cubicBezTo>
                  <a:pt x="146262" y="925762"/>
                  <a:pt x="146547" y="945617"/>
                  <a:pt x="148424" y="965414"/>
                </a:cubicBezTo>
                <a:cubicBezTo>
                  <a:pt x="142053" y="972184"/>
                  <a:pt x="135624" y="979182"/>
                  <a:pt x="129309" y="986293"/>
                </a:cubicBezTo>
                <a:cubicBezTo>
                  <a:pt x="123222" y="993404"/>
                  <a:pt x="117192" y="1000629"/>
                  <a:pt x="111161" y="1008025"/>
                </a:cubicBezTo>
                <a:cubicBezTo>
                  <a:pt x="105131" y="1015420"/>
                  <a:pt x="99158" y="1022987"/>
                  <a:pt x="93184" y="1030724"/>
                </a:cubicBezTo>
                <a:cubicBezTo>
                  <a:pt x="87268" y="1038461"/>
                  <a:pt x="81806" y="1046255"/>
                  <a:pt x="76174" y="1054276"/>
                </a:cubicBezTo>
                <a:cubicBezTo>
                  <a:pt x="67869" y="1005635"/>
                  <a:pt x="63090" y="956312"/>
                  <a:pt x="62976" y="907046"/>
                </a:cubicBezTo>
                <a:lnTo>
                  <a:pt x="63033" y="907046"/>
                </a:lnTo>
                <a:close/>
                <a:moveTo>
                  <a:pt x="335476" y="905112"/>
                </a:moveTo>
                <a:cubicBezTo>
                  <a:pt x="357834" y="918709"/>
                  <a:pt x="379339" y="930940"/>
                  <a:pt x="402436" y="941521"/>
                </a:cubicBezTo>
                <a:lnTo>
                  <a:pt x="402436" y="941578"/>
                </a:lnTo>
                <a:cubicBezTo>
                  <a:pt x="403119" y="949656"/>
                  <a:pt x="403346" y="957792"/>
                  <a:pt x="404655" y="965756"/>
                </a:cubicBezTo>
                <a:cubicBezTo>
                  <a:pt x="392879" y="960978"/>
                  <a:pt x="381557" y="955744"/>
                  <a:pt x="370292" y="950169"/>
                </a:cubicBezTo>
                <a:cubicBezTo>
                  <a:pt x="358971" y="944593"/>
                  <a:pt x="347481" y="938677"/>
                  <a:pt x="336159" y="932362"/>
                </a:cubicBezTo>
                <a:close/>
                <a:moveTo>
                  <a:pt x="1496934" y="903462"/>
                </a:moveTo>
                <a:lnTo>
                  <a:pt x="1529645" y="903576"/>
                </a:lnTo>
                <a:cubicBezTo>
                  <a:pt x="1540340" y="910118"/>
                  <a:pt x="1551092" y="917002"/>
                  <a:pt x="1561845" y="924284"/>
                </a:cubicBezTo>
                <a:cubicBezTo>
                  <a:pt x="1561845" y="933386"/>
                  <a:pt x="1560877" y="942431"/>
                  <a:pt x="1560252" y="951477"/>
                </a:cubicBezTo>
                <a:lnTo>
                  <a:pt x="1560252" y="951420"/>
                </a:lnTo>
                <a:cubicBezTo>
                  <a:pt x="1549841" y="943740"/>
                  <a:pt x="1539658" y="936401"/>
                  <a:pt x="1529019" y="929404"/>
                </a:cubicBezTo>
                <a:cubicBezTo>
                  <a:pt x="1518267" y="922406"/>
                  <a:pt x="1507458" y="915750"/>
                  <a:pt x="1496763" y="909435"/>
                </a:cubicBezTo>
                <a:close/>
                <a:moveTo>
                  <a:pt x="400843" y="903462"/>
                </a:moveTo>
                <a:lnTo>
                  <a:pt x="401412" y="925933"/>
                </a:lnTo>
                <a:cubicBezTo>
                  <a:pt x="387986" y="918993"/>
                  <a:pt x="374446" y="911597"/>
                  <a:pt x="360849" y="903576"/>
                </a:cubicBezTo>
                <a:lnTo>
                  <a:pt x="360906" y="903576"/>
                </a:lnTo>
                <a:close/>
                <a:moveTo>
                  <a:pt x="304018" y="903291"/>
                </a:moveTo>
                <a:lnTo>
                  <a:pt x="304132" y="907444"/>
                </a:lnTo>
                <a:lnTo>
                  <a:pt x="247925" y="907899"/>
                </a:lnTo>
                <a:lnTo>
                  <a:pt x="247811" y="903405"/>
                </a:lnTo>
                <a:close/>
                <a:moveTo>
                  <a:pt x="1593817" y="901699"/>
                </a:moveTo>
                <a:lnTo>
                  <a:pt x="1650024" y="901699"/>
                </a:lnTo>
                <a:lnTo>
                  <a:pt x="1649910" y="906193"/>
                </a:lnTo>
                <a:lnTo>
                  <a:pt x="1593703" y="905852"/>
                </a:lnTo>
                <a:close/>
                <a:moveTo>
                  <a:pt x="167426" y="901699"/>
                </a:moveTo>
                <a:lnTo>
                  <a:pt x="209923" y="901699"/>
                </a:lnTo>
                <a:cubicBezTo>
                  <a:pt x="209923" y="998468"/>
                  <a:pt x="228981" y="1095180"/>
                  <a:pt x="266073" y="1184497"/>
                </a:cubicBezTo>
                <a:cubicBezTo>
                  <a:pt x="303051" y="1273871"/>
                  <a:pt x="357948" y="1355792"/>
                  <a:pt x="426331" y="1424230"/>
                </a:cubicBezTo>
                <a:cubicBezTo>
                  <a:pt x="494769" y="1492611"/>
                  <a:pt x="576632" y="1547510"/>
                  <a:pt x="666062" y="1584488"/>
                </a:cubicBezTo>
                <a:cubicBezTo>
                  <a:pt x="755379" y="1621637"/>
                  <a:pt x="852091" y="1640638"/>
                  <a:pt x="948860" y="1640638"/>
                </a:cubicBezTo>
                <a:cubicBezTo>
                  <a:pt x="1045630" y="1640638"/>
                  <a:pt x="1142342" y="1621580"/>
                  <a:pt x="1231658" y="1584488"/>
                </a:cubicBezTo>
                <a:cubicBezTo>
                  <a:pt x="1321032" y="1547510"/>
                  <a:pt x="1402953" y="1492611"/>
                  <a:pt x="1471391" y="1424230"/>
                </a:cubicBezTo>
                <a:cubicBezTo>
                  <a:pt x="1539772" y="1355792"/>
                  <a:pt x="1594671" y="1273928"/>
                  <a:pt x="1631649" y="1184497"/>
                </a:cubicBezTo>
                <a:cubicBezTo>
                  <a:pt x="1668798" y="1095180"/>
                  <a:pt x="1687799" y="998468"/>
                  <a:pt x="1687799" y="901699"/>
                </a:cubicBezTo>
                <a:lnTo>
                  <a:pt x="1730296" y="901699"/>
                </a:lnTo>
                <a:cubicBezTo>
                  <a:pt x="1730296" y="1003930"/>
                  <a:pt x="1710157" y="1106274"/>
                  <a:pt x="1670903" y="1200768"/>
                </a:cubicBezTo>
                <a:cubicBezTo>
                  <a:pt x="1631763" y="1295318"/>
                  <a:pt x="1573736" y="1381904"/>
                  <a:pt x="1501429" y="1454268"/>
                </a:cubicBezTo>
                <a:cubicBezTo>
                  <a:pt x="1429122" y="1526574"/>
                  <a:pt x="1342479" y="1584602"/>
                  <a:pt x="1247929" y="1623742"/>
                </a:cubicBezTo>
                <a:cubicBezTo>
                  <a:pt x="1153435" y="1662996"/>
                  <a:pt x="1051034" y="1683134"/>
                  <a:pt x="948860" y="1683134"/>
                </a:cubicBezTo>
                <a:cubicBezTo>
                  <a:pt x="846630" y="1683134"/>
                  <a:pt x="744285" y="1662996"/>
                  <a:pt x="649792" y="1623742"/>
                </a:cubicBezTo>
                <a:cubicBezTo>
                  <a:pt x="555241" y="1584602"/>
                  <a:pt x="468656" y="1526574"/>
                  <a:pt x="396293" y="1454268"/>
                </a:cubicBezTo>
                <a:cubicBezTo>
                  <a:pt x="323986" y="1381961"/>
                  <a:pt x="265959" y="1295318"/>
                  <a:pt x="226819" y="1200768"/>
                </a:cubicBezTo>
                <a:cubicBezTo>
                  <a:pt x="187565" y="1106274"/>
                  <a:pt x="167426" y="1003873"/>
                  <a:pt x="167426" y="901699"/>
                </a:cubicBezTo>
                <a:close/>
                <a:moveTo>
                  <a:pt x="247868" y="897147"/>
                </a:moveTo>
                <a:lnTo>
                  <a:pt x="304075" y="897545"/>
                </a:lnTo>
                <a:lnTo>
                  <a:pt x="303961" y="901698"/>
                </a:lnTo>
                <a:lnTo>
                  <a:pt x="247754" y="901698"/>
                </a:lnTo>
                <a:close/>
                <a:moveTo>
                  <a:pt x="1649853" y="895441"/>
                </a:moveTo>
                <a:lnTo>
                  <a:pt x="1649967" y="899992"/>
                </a:lnTo>
                <a:lnTo>
                  <a:pt x="1593760" y="900106"/>
                </a:lnTo>
                <a:lnTo>
                  <a:pt x="1593646" y="895953"/>
                </a:lnTo>
                <a:close/>
                <a:moveTo>
                  <a:pt x="1496365" y="877407"/>
                </a:moveTo>
                <a:cubicBezTo>
                  <a:pt x="1509791" y="884348"/>
                  <a:pt x="1523331" y="891743"/>
                  <a:pt x="1536927" y="899765"/>
                </a:cubicBezTo>
                <a:lnTo>
                  <a:pt x="1536870" y="899765"/>
                </a:lnTo>
                <a:lnTo>
                  <a:pt x="1496934" y="899878"/>
                </a:lnTo>
                <a:close/>
                <a:moveTo>
                  <a:pt x="272386" y="866029"/>
                </a:moveTo>
                <a:lnTo>
                  <a:pt x="304871" y="867736"/>
                </a:lnTo>
                <a:cubicBezTo>
                  <a:pt x="304757" y="869101"/>
                  <a:pt x="304814" y="870523"/>
                  <a:pt x="304757" y="871889"/>
                </a:cubicBezTo>
                <a:lnTo>
                  <a:pt x="272272" y="870410"/>
                </a:lnTo>
                <a:cubicBezTo>
                  <a:pt x="272272" y="868930"/>
                  <a:pt x="272272" y="867508"/>
                  <a:pt x="272386" y="866029"/>
                </a:cubicBezTo>
                <a:close/>
                <a:moveTo>
                  <a:pt x="1625277" y="864379"/>
                </a:moveTo>
                <a:cubicBezTo>
                  <a:pt x="1625391" y="865801"/>
                  <a:pt x="1625505" y="867280"/>
                  <a:pt x="1625505" y="868703"/>
                </a:cubicBezTo>
                <a:lnTo>
                  <a:pt x="1593020" y="870239"/>
                </a:lnTo>
                <a:lnTo>
                  <a:pt x="1593020" y="870295"/>
                </a:lnTo>
                <a:cubicBezTo>
                  <a:pt x="1593020" y="868930"/>
                  <a:pt x="1592907" y="867508"/>
                  <a:pt x="1592793" y="866143"/>
                </a:cubicBezTo>
                <a:close/>
                <a:moveTo>
                  <a:pt x="739" y="864265"/>
                </a:moveTo>
                <a:lnTo>
                  <a:pt x="796" y="864265"/>
                </a:lnTo>
                <a:lnTo>
                  <a:pt x="795" y="864267"/>
                </a:lnTo>
                <a:close/>
                <a:moveTo>
                  <a:pt x="337524" y="851920"/>
                </a:moveTo>
                <a:lnTo>
                  <a:pt x="337524" y="851977"/>
                </a:lnTo>
                <a:cubicBezTo>
                  <a:pt x="347935" y="859657"/>
                  <a:pt x="358118" y="866996"/>
                  <a:pt x="368756" y="873993"/>
                </a:cubicBezTo>
                <a:cubicBezTo>
                  <a:pt x="379508" y="880991"/>
                  <a:pt x="390318" y="887647"/>
                  <a:pt x="401014" y="893961"/>
                </a:cubicBezTo>
                <a:lnTo>
                  <a:pt x="400843" y="899935"/>
                </a:lnTo>
                <a:lnTo>
                  <a:pt x="368131" y="899821"/>
                </a:lnTo>
                <a:cubicBezTo>
                  <a:pt x="357435" y="893279"/>
                  <a:pt x="346683" y="886395"/>
                  <a:pt x="335931" y="879113"/>
                </a:cubicBezTo>
                <a:cubicBezTo>
                  <a:pt x="335931" y="870011"/>
                  <a:pt x="336898" y="860965"/>
                  <a:pt x="337524" y="851920"/>
                </a:cubicBezTo>
                <a:close/>
                <a:moveTo>
                  <a:pt x="1493122" y="837641"/>
                </a:moveTo>
                <a:cubicBezTo>
                  <a:pt x="1504898" y="842420"/>
                  <a:pt x="1516219" y="847654"/>
                  <a:pt x="1527483" y="853229"/>
                </a:cubicBezTo>
                <a:cubicBezTo>
                  <a:pt x="1538804" y="858804"/>
                  <a:pt x="1550296" y="864720"/>
                  <a:pt x="1561617" y="871035"/>
                </a:cubicBezTo>
                <a:lnTo>
                  <a:pt x="1562300" y="898285"/>
                </a:lnTo>
                <a:cubicBezTo>
                  <a:pt x="1539942" y="884689"/>
                  <a:pt x="1518438" y="872457"/>
                  <a:pt x="1495341" y="861876"/>
                </a:cubicBezTo>
                <a:lnTo>
                  <a:pt x="1495341" y="861819"/>
                </a:lnTo>
                <a:cubicBezTo>
                  <a:pt x="1494658" y="853741"/>
                  <a:pt x="1494431" y="845606"/>
                  <a:pt x="1493122" y="837641"/>
                </a:cubicBezTo>
                <a:close/>
                <a:moveTo>
                  <a:pt x="274719" y="834910"/>
                </a:moveTo>
                <a:lnTo>
                  <a:pt x="307090" y="838096"/>
                </a:lnTo>
                <a:lnTo>
                  <a:pt x="306805" y="842249"/>
                </a:lnTo>
                <a:lnTo>
                  <a:pt x="274435" y="839291"/>
                </a:lnTo>
                <a:close/>
                <a:moveTo>
                  <a:pt x="1622944" y="833260"/>
                </a:moveTo>
                <a:lnTo>
                  <a:pt x="1623229" y="837641"/>
                </a:lnTo>
                <a:lnTo>
                  <a:pt x="1590859" y="840656"/>
                </a:lnTo>
                <a:lnTo>
                  <a:pt x="1590574" y="836503"/>
                </a:lnTo>
                <a:close/>
                <a:moveTo>
                  <a:pt x="342473" y="807546"/>
                </a:moveTo>
                <a:cubicBezTo>
                  <a:pt x="352372" y="815966"/>
                  <a:pt x="362385" y="824044"/>
                  <a:pt x="372397" y="831781"/>
                </a:cubicBezTo>
                <a:lnTo>
                  <a:pt x="387416" y="843102"/>
                </a:lnTo>
                <a:cubicBezTo>
                  <a:pt x="392537" y="846800"/>
                  <a:pt x="397828" y="850441"/>
                  <a:pt x="403005" y="853911"/>
                </a:cubicBezTo>
                <a:lnTo>
                  <a:pt x="403005" y="853968"/>
                </a:lnTo>
                <a:cubicBezTo>
                  <a:pt x="402550" y="862046"/>
                  <a:pt x="401412" y="870125"/>
                  <a:pt x="401412" y="878260"/>
                </a:cubicBezTo>
                <a:cubicBezTo>
                  <a:pt x="390432" y="871661"/>
                  <a:pt x="380476" y="864777"/>
                  <a:pt x="369951" y="857438"/>
                </a:cubicBezTo>
                <a:cubicBezTo>
                  <a:pt x="359711" y="850156"/>
                  <a:pt x="348902" y="842476"/>
                  <a:pt x="339060" y="834512"/>
                </a:cubicBezTo>
                <a:close/>
                <a:moveTo>
                  <a:pt x="278530" y="803962"/>
                </a:moveTo>
                <a:lnTo>
                  <a:pt x="310730" y="808570"/>
                </a:lnTo>
                <a:lnTo>
                  <a:pt x="310219" y="812723"/>
                </a:lnTo>
                <a:lnTo>
                  <a:pt x="278019" y="808286"/>
                </a:lnTo>
                <a:close/>
                <a:moveTo>
                  <a:pt x="102457" y="803905"/>
                </a:moveTo>
                <a:lnTo>
                  <a:pt x="129821" y="807034"/>
                </a:lnTo>
                <a:cubicBezTo>
                  <a:pt x="128285" y="817274"/>
                  <a:pt x="127773" y="827628"/>
                  <a:pt x="126920" y="837982"/>
                </a:cubicBezTo>
                <a:cubicBezTo>
                  <a:pt x="126180" y="848336"/>
                  <a:pt x="125099" y="858690"/>
                  <a:pt x="124985" y="869044"/>
                </a:cubicBezTo>
                <a:lnTo>
                  <a:pt x="124985" y="870978"/>
                </a:lnTo>
                <a:lnTo>
                  <a:pt x="124360" y="897033"/>
                </a:lnTo>
                <a:lnTo>
                  <a:pt x="0" y="896351"/>
                </a:lnTo>
                <a:lnTo>
                  <a:pt x="795" y="864267"/>
                </a:lnTo>
                <a:lnTo>
                  <a:pt x="97508" y="868020"/>
                </a:lnTo>
                <a:cubicBezTo>
                  <a:pt x="97622" y="857267"/>
                  <a:pt x="98702" y="846629"/>
                  <a:pt x="99442" y="835934"/>
                </a:cubicBezTo>
                <a:cubicBezTo>
                  <a:pt x="100352" y="825239"/>
                  <a:pt x="100921" y="814543"/>
                  <a:pt x="102457" y="803905"/>
                </a:cubicBezTo>
                <a:close/>
                <a:moveTo>
                  <a:pt x="1619020" y="802312"/>
                </a:moveTo>
                <a:lnTo>
                  <a:pt x="1619588" y="806636"/>
                </a:lnTo>
                <a:lnTo>
                  <a:pt x="1587332" y="811130"/>
                </a:lnTo>
                <a:lnTo>
                  <a:pt x="1586820" y="807034"/>
                </a:lnTo>
                <a:close/>
                <a:moveTo>
                  <a:pt x="1487092" y="798216"/>
                </a:moveTo>
                <a:cubicBezTo>
                  <a:pt x="1498868" y="802198"/>
                  <a:pt x="1510701" y="806522"/>
                  <a:pt x="1522648" y="811187"/>
                </a:cubicBezTo>
                <a:cubicBezTo>
                  <a:pt x="1534424" y="815909"/>
                  <a:pt x="1545859" y="821029"/>
                  <a:pt x="1557635" y="826490"/>
                </a:cubicBezTo>
                <a:cubicBezTo>
                  <a:pt x="1558204" y="830984"/>
                  <a:pt x="1558887" y="835479"/>
                  <a:pt x="1559342" y="839973"/>
                </a:cubicBezTo>
                <a:lnTo>
                  <a:pt x="1560309" y="853513"/>
                </a:lnTo>
                <a:cubicBezTo>
                  <a:pt x="1537894" y="841509"/>
                  <a:pt x="1514171" y="831098"/>
                  <a:pt x="1491131" y="822110"/>
                </a:cubicBezTo>
                <a:lnTo>
                  <a:pt x="1491188" y="822110"/>
                </a:lnTo>
                <a:cubicBezTo>
                  <a:pt x="1490221" y="814088"/>
                  <a:pt x="1488401" y="806181"/>
                  <a:pt x="1487092" y="798216"/>
                </a:cubicBezTo>
                <a:close/>
                <a:moveTo>
                  <a:pt x="415578" y="775346"/>
                </a:moveTo>
                <a:lnTo>
                  <a:pt x="415578" y="775403"/>
                </a:lnTo>
                <a:lnTo>
                  <a:pt x="415568" y="775393"/>
                </a:lnTo>
                <a:close/>
                <a:moveTo>
                  <a:pt x="260495" y="768748"/>
                </a:moveTo>
                <a:lnTo>
                  <a:pt x="315678" y="779329"/>
                </a:lnTo>
                <a:lnTo>
                  <a:pt x="314997" y="783369"/>
                </a:lnTo>
                <a:lnTo>
                  <a:pt x="259699" y="773128"/>
                </a:lnTo>
                <a:close/>
                <a:moveTo>
                  <a:pt x="1636996" y="767041"/>
                </a:moveTo>
                <a:lnTo>
                  <a:pt x="1637736" y="771478"/>
                </a:lnTo>
                <a:lnTo>
                  <a:pt x="1582496" y="781832"/>
                </a:lnTo>
                <a:lnTo>
                  <a:pt x="1581813" y="777793"/>
                </a:lnTo>
                <a:close/>
                <a:moveTo>
                  <a:pt x="351064" y="763912"/>
                </a:moveTo>
                <a:cubicBezTo>
                  <a:pt x="368871" y="782003"/>
                  <a:pt x="388498" y="799013"/>
                  <a:pt x="407727" y="814430"/>
                </a:cubicBezTo>
                <a:lnTo>
                  <a:pt x="407783" y="814373"/>
                </a:lnTo>
                <a:cubicBezTo>
                  <a:pt x="406362" y="822338"/>
                  <a:pt x="405736" y="830416"/>
                  <a:pt x="404542" y="838437"/>
                </a:cubicBezTo>
                <a:cubicBezTo>
                  <a:pt x="394529" y="831156"/>
                  <a:pt x="384459" y="823475"/>
                  <a:pt x="374446" y="815454"/>
                </a:cubicBezTo>
                <a:cubicBezTo>
                  <a:pt x="364547" y="807433"/>
                  <a:pt x="355217" y="799184"/>
                  <a:pt x="345603" y="790479"/>
                </a:cubicBezTo>
                <a:lnTo>
                  <a:pt x="347992" y="777110"/>
                </a:lnTo>
                <a:close/>
                <a:moveTo>
                  <a:pt x="1478274" y="759475"/>
                </a:moveTo>
                <a:cubicBezTo>
                  <a:pt x="1490676" y="762433"/>
                  <a:pt x="1502338" y="766017"/>
                  <a:pt x="1514456" y="769829"/>
                </a:cubicBezTo>
                <a:cubicBezTo>
                  <a:pt x="1526403" y="773697"/>
                  <a:pt x="1538975" y="777793"/>
                  <a:pt x="1550694" y="782458"/>
                </a:cubicBezTo>
                <a:lnTo>
                  <a:pt x="1555416" y="809197"/>
                </a:lnTo>
                <a:cubicBezTo>
                  <a:pt x="1543526" y="804076"/>
                  <a:pt x="1531466" y="799355"/>
                  <a:pt x="1519690" y="794974"/>
                </a:cubicBezTo>
                <a:cubicBezTo>
                  <a:pt x="1513773" y="792812"/>
                  <a:pt x="1507856" y="790707"/>
                  <a:pt x="1501997" y="788659"/>
                </a:cubicBezTo>
                <a:cubicBezTo>
                  <a:pt x="1496024" y="786668"/>
                  <a:pt x="1489880" y="784791"/>
                  <a:pt x="1483906" y="783027"/>
                </a:cubicBezTo>
                <a:lnTo>
                  <a:pt x="1483963" y="782970"/>
                </a:lnTo>
                <a:cubicBezTo>
                  <a:pt x="1481972" y="775176"/>
                  <a:pt x="1480720" y="767155"/>
                  <a:pt x="1478274" y="759475"/>
                </a:cubicBezTo>
                <a:close/>
                <a:moveTo>
                  <a:pt x="1821603" y="749121"/>
                </a:moveTo>
                <a:cubicBezTo>
                  <a:pt x="1829909" y="797762"/>
                  <a:pt x="1834687" y="847085"/>
                  <a:pt x="1834801" y="896351"/>
                </a:cubicBezTo>
                <a:lnTo>
                  <a:pt x="1834744" y="896351"/>
                </a:lnTo>
                <a:lnTo>
                  <a:pt x="1751970" y="897489"/>
                </a:lnTo>
                <a:cubicBezTo>
                  <a:pt x="1751515" y="877635"/>
                  <a:pt x="1751230" y="857780"/>
                  <a:pt x="1749353" y="837983"/>
                </a:cubicBezTo>
                <a:cubicBezTo>
                  <a:pt x="1755725" y="831213"/>
                  <a:pt x="1762153" y="824215"/>
                  <a:pt x="1768468" y="817104"/>
                </a:cubicBezTo>
                <a:cubicBezTo>
                  <a:pt x="1774555" y="809993"/>
                  <a:pt x="1780585" y="802768"/>
                  <a:pt x="1786616" y="795372"/>
                </a:cubicBezTo>
                <a:cubicBezTo>
                  <a:pt x="1792646" y="787977"/>
                  <a:pt x="1798619" y="780410"/>
                  <a:pt x="1804593" y="772673"/>
                </a:cubicBezTo>
                <a:cubicBezTo>
                  <a:pt x="1810509" y="764936"/>
                  <a:pt x="1815971" y="757142"/>
                  <a:pt x="1821603" y="749121"/>
                </a:cubicBezTo>
                <a:close/>
                <a:moveTo>
                  <a:pt x="290364" y="742692"/>
                </a:moveTo>
                <a:lnTo>
                  <a:pt x="321995" y="750315"/>
                </a:lnTo>
                <a:lnTo>
                  <a:pt x="321083" y="754354"/>
                </a:lnTo>
                <a:lnTo>
                  <a:pt x="289396" y="746959"/>
                </a:lnTo>
                <a:close/>
                <a:moveTo>
                  <a:pt x="1607016" y="741099"/>
                </a:moveTo>
                <a:lnTo>
                  <a:pt x="1607983" y="745366"/>
                </a:lnTo>
                <a:lnTo>
                  <a:pt x="1576352" y="752818"/>
                </a:lnTo>
                <a:lnTo>
                  <a:pt x="1575442" y="748779"/>
                </a:lnTo>
                <a:close/>
                <a:moveTo>
                  <a:pt x="16041" y="728527"/>
                </a:moveTo>
                <a:lnTo>
                  <a:pt x="43121" y="733533"/>
                </a:lnTo>
                <a:lnTo>
                  <a:pt x="39707" y="752648"/>
                </a:lnTo>
                <a:lnTo>
                  <a:pt x="108032" y="763799"/>
                </a:lnTo>
                <a:lnTo>
                  <a:pt x="111160" y="746106"/>
                </a:lnTo>
                <a:lnTo>
                  <a:pt x="138240" y="751112"/>
                </a:lnTo>
                <a:cubicBezTo>
                  <a:pt x="136306" y="762888"/>
                  <a:pt x="133746" y="774551"/>
                  <a:pt x="132494" y="786384"/>
                </a:cubicBezTo>
                <a:lnTo>
                  <a:pt x="118442" y="794291"/>
                </a:lnTo>
                <a:lnTo>
                  <a:pt x="20365" y="781719"/>
                </a:lnTo>
                <a:lnTo>
                  <a:pt x="20422" y="781719"/>
                </a:lnTo>
                <a:lnTo>
                  <a:pt x="9385" y="769089"/>
                </a:lnTo>
                <a:cubicBezTo>
                  <a:pt x="10921" y="755493"/>
                  <a:pt x="13765" y="742067"/>
                  <a:pt x="16041" y="728527"/>
                </a:cubicBezTo>
                <a:close/>
                <a:moveTo>
                  <a:pt x="1466555" y="721529"/>
                </a:moveTo>
                <a:cubicBezTo>
                  <a:pt x="1478786" y="723748"/>
                  <a:pt x="1491188" y="726251"/>
                  <a:pt x="1503704" y="729095"/>
                </a:cubicBezTo>
                <a:cubicBezTo>
                  <a:pt x="1515821" y="732110"/>
                  <a:pt x="1528109" y="735410"/>
                  <a:pt x="1540511" y="739108"/>
                </a:cubicBezTo>
                <a:cubicBezTo>
                  <a:pt x="1543242" y="747755"/>
                  <a:pt x="1545006" y="756630"/>
                  <a:pt x="1547054" y="765391"/>
                </a:cubicBezTo>
                <a:cubicBezTo>
                  <a:pt x="1534823" y="761181"/>
                  <a:pt x="1522989" y="757199"/>
                  <a:pt x="1510701" y="753785"/>
                </a:cubicBezTo>
                <a:cubicBezTo>
                  <a:pt x="1498356" y="750372"/>
                  <a:pt x="1486125" y="747243"/>
                  <a:pt x="1474064" y="744512"/>
                </a:cubicBezTo>
                <a:lnTo>
                  <a:pt x="1474008" y="744512"/>
                </a:lnTo>
                <a:cubicBezTo>
                  <a:pt x="1472130" y="736662"/>
                  <a:pt x="1468944" y="729209"/>
                  <a:pt x="1466555" y="721529"/>
                </a:cubicBezTo>
                <a:close/>
                <a:moveTo>
                  <a:pt x="362442" y="720846"/>
                </a:moveTo>
                <a:lnTo>
                  <a:pt x="415568" y="775393"/>
                </a:lnTo>
                <a:lnTo>
                  <a:pt x="410514" y="799012"/>
                </a:lnTo>
                <a:cubicBezTo>
                  <a:pt x="405736" y="795030"/>
                  <a:pt x="400786" y="790877"/>
                  <a:pt x="396121" y="786724"/>
                </a:cubicBezTo>
                <a:cubicBezTo>
                  <a:pt x="391513" y="782571"/>
                  <a:pt x="386904" y="778304"/>
                  <a:pt x="382297" y="773981"/>
                </a:cubicBezTo>
                <a:cubicBezTo>
                  <a:pt x="373137" y="765334"/>
                  <a:pt x="363921" y="756231"/>
                  <a:pt x="355046" y="746901"/>
                </a:cubicBezTo>
                <a:close/>
                <a:moveTo>
                  <a:pt x="17577" y="719368"/>
                </a:moveTo>
                <a:lnTo>
                  <a:pt x="17601" y="719373"/>
                </a:lnTo>
                <a:lnTo>
                  <a:pt x="17577" y="719481"/>
                </a:lnTo>
                <a:close/>
                <a:moveTo>
                  <a:pt x="298386" y="712598"/>
                </a:moveTo>
                <a:lnTo>
                  <a:pt x="329617" y="721643"/>
                </a:lnTo>
                <a:lnTo>
                  <a:pt x="328479" y="725626"/>
                </a:lnTo>
                <a:lnTo>
                  <a:pt x="297191" y="716751"/>
                </a:lnTo>
                <a:close/>
                <a:moveTo>
                  <a:pt x="1598937" y="711005"/>
                </a:moveTo>
                <a:lnTo>
                  <a:pt x="1600132" y="715158"/>
                </a:lnTo>
                <a:lnTo>
                  <a:pt x="1568843" y="724090"/>
                </a:lnTo>
                <a:lnTo>
                  <a:pt x="1567705" y="720164"/>
                </a:lnTo>
                <a:close/>
                <a:moveTo>
                  <a:pt x="1452219" y="684437"/>
                </a:moveTo>
                <a:cubicBezTo>
                  <a:pt x="1464962" y="685575"/>
                  <a:pt x="1476909" y="687452"/>
                  <a:pt x="1489538" y="689386"/>
                </a:cubicBezTo>
                <a:cubicBezTo>
                  <a:pt x="1501997" y="691434"/>
                  <a:pt x="1514968" y="693653"/>
                  <a:pt x="1527200" y="696555"/>
                </a:cubicBezTo>
                <a:cubicBezTo>
                  <a:pt x="1529987" y="705145"/>
                  <a:pt x="1533173" y="713621"/>
                  <a:pt x="1535733" y="722269"/>
                </a:cubicBezTo>
                <a:cubicBezTo>
                  <a:pt x="1523445" y="718855"/>
                  <a:pt x="1510645" y="716068"/>
                  <a:pt x="1498356" y="713451"/>
                </a:cubicBezTo>
                <a:cubicBezTo>
                  <a:pt x="1485955" y="710891"/>
                  <a:pt x="1473837" y="708558"/>
                  <a:pt x="1461264" y="706852"/>
                </a:cubicBezTo>
                <a:cubicBezTo>
                  <a:pt x="1458135" y="699399"/>
                  <a:pt x="1455632" y="691719"/>
                  <a:pt x="1452219" y="684437"/>
                </a:cubicBezTo>
                <a:close/>
                <a:moveTo>
                  <a:pt x="307772" y="682844"/>
                </a:moveTo>
                <a:lnTo>
                  <a:pt x="338549" y="693369"/>
                </a:lnTo>
                <a:lnTo>
                  <a:pt x="337240" y="697294"/>
                </a:lnTo>
                <a:lnTo>
                  <a:pt x="306349" y="686940"/>
                </a:lnTo>
                <a:close/>
                <a:moveTo>
                  <a:pt x="1589493" y="681308"/>
                </a:moveTo>
                <a:lnTo>
                  <a:pt x="1590859" y="685404"/>
                </a:lnTo>
                <a:lnTo>
                  <a:pt x="1560025" y="695815"/>
                </a:lnTo>
                <a:lnTo>
                  <a:pt x="1558716" y="691889"/>
                </a:lnTo>
                <a:close/>
                <a:moveTo>
                  <a:pt x="377290" y="678805"/>
                </a:moveTo>
                <a:cubicBezTo>
                  <a:pt x="392253" y="699285"/>
                  <a:pt x="409263" y="718969"/>
                  <a:pt x="425932" y="737003"/>
                </a:cubicBezTo>
                <a:lnTo>
                  <a:pt x="419274" y="760271"/>
                </a:lnTo>
                <a:cubicBezTo>
                  <a:pt x="401582" y="742976"/>
                  <a:pt x="383947" y="724146"/>
                  <a:pt x="368017" y="704292"/>
                </a:cubicBezTo>
                <a:lnTo>
                  <a:pt x="372341" y="691434"/>
                </a:lnTo>
                <a:close/>
                <a:moveTo>
                  <a:pt x="41016" y="671296"/>
                </a:moveTo>
                <a:lnTo>
                  <a:pt x="137216" y="695645"/>
                </a:lnTo>
                <a:lnTo>
                  <a:pt x="147399" y="708160"/>
                </a:lnTo>
                <a:cubicBezTo>
                  <a:pt x="144839" y="719823"/>
                  <a:pt x="141710" y="731428"/>
                  <a:pt x="139719" y="743204"/>
                </a:cubicBezTo>
                <a:lnTo>
                  <a:pt x="112639" y="737914"/>
                </a:lnTo>
                <a:cubicBezTo>
                  <a:pt x="113777" y="731087"/>
                  <a:pt x="115370" y="724431"/>
                  <a:pt x="116906" y="717718"/>
                </a:cubicBezTo>
                <a:lnTo>
                  <a:pt x="49264" y="702813"/>
                </a:lnTo>
                <a:cubicBezTo>
                  <a:pt x="47558" y="710095"/>
                  <a:pt x="45851" y="717320"/>
                  <a:pt x="44656" y="724658"/>
                </a:cubicBezTo>
                <a:lnTo>
                  <a:pt x="17601" y="719373"/>
                </a:lnTo>
                <a:lnTo>
                  <a:pt x="26452" y="679090"/>
                </a:lnTo>
                <a:close/>
                <a:moveTo>
                  <a:pt x="1434981" y="648540"/>
                </a:moveTo>
                <a:cubicBezTo>
                  <a:pt x="1447383" y="648938"/>
                  <a:pt x="1460069" y="649621"/>
                  <a:pt x="1472813" y="650645"/>
                </a:cubicBezTo>
                <a:cubicBezTo>
                  <a:pt x="1485271" y="651840"/>
                  <a:pt x="1497901" y="653319"/>
                  <a:pt x="1510701" y="655139"/>
                </a:cubicBezTo>
                <a:cubicBezTo>
                  <a:pt x="1514683" y="663274"/>
                  <a:pt x="1517641" y="671865"/>
                  <a:pt x="1520998" y="680228"/>
                </a:cubicBezTo>
                <a:cubicBezTo>
                  <a:pt x="1508255" y="677838"/>
                  <a:pt x="1495910" y="675676"/>
                  <a:pt x="1483337" y="674027"/>
                </a:cubicBezTo>
                <a:cubicBezTo>
                  <a:pt x="1470594" y="672434"/>
                  <a:pt x="1458078" y="671182"/>
                  <a:pt x="1445676" y="670215"/>
                </a:cubicBezTo>
                <a:lnTo>
                  <a:pt x="1445733" y="670215"/>
                </a:lnTo>
                <a:cubicBezTo>
                  <a:pt x="1442661" y="662762"/>
                  <a:pt x="1438508" y="655765"/>
                  <a:pt x="1434981" y="648540"/>
                </a:cubicBezTo>
                <a:close/>
                <a:moveTo>
                  <a:pt x="296507" y="644899"/>
                </a:moveTo>
                <a:lnTo>
                  <a:pt x="348788" y="665493"/>
                </a:lnTo>
                <a:lnTo>
                  <a:pt x="347252" y="669362"/>
                </a:lnTo>
                <a:lnTo>
                  <a:pt x="294800" y="649109"/>
                </a:lnTo>
                <a:close/>
                <a:moveTo>
                  <a:pt x="1600644" y="643306"/>
                </a:moveTo>
                <a:lnTo>
                  <a:pt x="1602293" y="647516"/>
                </a:lnTo>
                <a:lnTo>
                  <a:pt x="1549955" y="667882"/>
                </a:lnTo>
                <a:lnTo>
                  <a:pt x="1548419" y="664071"/>
                </a:lnTo>
                <a:close/>
                <a:moveTo>
                  <a:pt x="394927" y="637845"/>
                </a:moveTo>
                <a:cubicBezTo>
                  <a:pt x="409149" y="659747"/>
                  <a:pt x="423315" y="680057"/>
                  <a:pt x="439471" y="699570"/>
                </a:cubicBezTo>
                <a:lnTo>
                  <a:pt x="439415" y="699570"/>
                </a:lnTo>
                <a:cubicBezTo>
                  <a:pt x="436456" y="707080"/>
                  <a:pt x="433327" y="714532"/>
                  <a:pt x="430995" y="722212"/>
                </a:cubicBezTo>
                <a:cubicBezTo>
                  <a:pt x="426785" y="717547"/>
                  <a:pt x="422631" y="712769"/>
                  <a:pt x="418536" y="707933"/>
                </a:cubicBezTo>
                <a:cubicBezTo>
                  <a:pt x="414554" y="703154"/>
                  <a:pt x="410628" y="698262"/>
                  <a:pt x="406760" y="693312"/>
                </a:cubicBezTo>
                <a:cubicBezTo>
                  <a:pt x="398966" y="683414"/>
                  <a:pt x="391228" y="673117"/>
                  <a:pt x="383719" y="662535"/>
                </a:cubicBezTo>
                <a:close/>
                <a:moveTo>
                  <a:pt x="330584" y="624874"/>
                </a:moveTo>
                <a:lnTo>
                  <a:pt x="360280" y="638186"/>
                </a:lnTo>
                <a:lnTo>
                  <a:pt x="358573" y="641941"/>
                </a:lnTo>
                <a:lnTo>
                  <a:pt x="328820" y="628799"/>
                </a:lnTo>
                <a:close/>
                <a:moveTo>
                  <a:pt x="1566510" y="623338"/>
                </a:moveTo>
                <a:lnTo>
                  <a:pt x="1568274" y="627320"/>
                </a:lnTo>
                <a:lnTo>
                  <a:pt x="1538521" y="640519"/>
                </a:lnTo>
                <a:lnTo>
                  <a:pt x="1536814" y="636707"/>
                </a:lnTo>
                <a:close/>
                <a:moveTo>
                  <a:pt x="1452958" y="613383"/>
                </a:moveTo>
                <a:cubicBezTo>
                  <a:pt x="1465587" y="613610"/>
                  <a:pt x="1478729" y="613951"/>
                  <a:pt x="1491302" y="615032"/>
                </a:cubicBezTo>
                <a:cubicBezTo>
                  <a:pt x="1495284" y="623168"/>
                  <a:pt x="1499721" y="631018"/>
                  <a:pt x="1503533" y="639267"/>
                </a:cubicBezTo>
                <a:cubicBezTo>
                  <a:pt x="1490960" y="637674"/>
                  <a:pt x="1477819" y="636764"/>
                  <a:pt x="1465246" y="635968"/>
                </a:cubicBezTo>
                <a:cubicBezTo>
                  <a:pt x="1452617" y="635228"/>
                  <a:pt x="1440272" y="634716"/>
                  <a:pt x="1427585" y="634830"/>
                </a:cubicBezTo>
                <a:cubicBezTo>
                  <a:pt x="1423432" y="627889"/>
                  <a:pt x="1419791" y="620664"/>
                  <a:pt x="1415297" y="613895"/>
                </a:cubicBezTo>
                <a:cubicBezTo>
                  <a:pt x="1428040" y="613212"/>
                  <a:pt x="1440158" y="613269"/>
                  <a:pt x="1452958" y="613383"/>
                </a:cubicBezTo>
                <a:close/>
                <a:moveTo>
                  <a:pt x="415692" y="598420"/>
                </a:moveTo>
                <a:cubicBezTo>
                  <a:pt x="427468" y="620891"/>
                  <a:pt x="441462" y="642851"/>
                  <a:pt x="455287" y="663103"/>
                </a:cubicBezTo>
                <a:lnTo>
                  <a:pt x="445273" y="685177"/>
                </a:lnTo>
                <a:cubicBezTo>
                  <a:pt x="430368" y="665493"/>
                  <a:pt x="415635" y="644273"/>
                  <a:pt x="402778" y="622314"/>
                </a:cubicBezTo>
                <a:lnTo>
                  <a:pt x="408922" y="610196"/>
                </a:lnTo>
                <a:close/>
                <a:moveTo>
                  <a:pt x="344010" y="596713"/>
                </a:moveTo>
                <a:lnTo>
                  <a:pt x="373024" y="611391"/>
                </a:lnTo>
                <a:lnTo>
                  <a:pt x="371147" y="615031"/>
                </a:lnTo>
                <a:lnTo>
                  <a:pt x="342019" y="600581"/>
                </a:lnTo>
                <a:close/>
                <a:moveTo>
                  <a:pt x="1553028" y="595234"/>
                </a:moveTo>
                <a:lnTo>
                  <a:pt x="1555019" y="599102"/>
                </a:lnTo>
                <a:lnTo>
                  <a:pt x="1525891" y="613666"/>
                </a:lnTo>
                <a:lnTo>
                  <a:pt x="1524014" y="609968"/>
                </a:lnTo>
                <a:close/>
                <a:moveTo>
                  <a:pt x="56092" y="579191"/>
                </a:moveTo>
                <a:cubicBezTo>
                  <a:pt x="100409" y="578622"/>
                  <a:pt x="144669" y="580158"/>
                  <a:pt x="187848" y="583515"/>
                </a:cubicBezTo>
                <a:lnTo>
                  <a:pt x="178177" y="608091"/>
                </a:lnTo>
                <a:cubicBezTo>
                  <a:pt x="166572" y="607522"/>
                  <a:pt x="154852" y="607124"/>
                  <a:pt x="143133" y="606896"/>
                </a:cubicBezTo>
                <a:lnTo>
                  <a:pt x="133633" y="634943"/>
                </a:lnTo>
                <a:cubicBezTo>
                  <a:pt x="125896" y="629140"/>
                  <a:pt x="118215" y="623224"/>
                  <a:pt x="110535" y="617193"/>
                </a:cubicBezTo>
                <a:lnTo>
                  <a:pt x="114176" y="606555"/>
                </a:lnTo>
                <a:cubicBezTo>
                  <a:pt x="103424" y="606669"/>
                  <a:pt x="92615" y="606839"/>
                  <a:pt x="81806" y="607124"/>
                </a:cubicBezTo>
                <a:cubicBezTo>
                  <a:pt x="107065" y="627547"/>
                  <a:pt x="132324" y="646776"/>
                  <a:pt x="158835" y="665208"/>
                </a:cubicBezTo>
                <a:lnTo>
                  <a:pt x="151553" y="690922"/>
                </a:lnTo>
                <a:cubicBezTo>
                  <a:pt x="123279" y="672433"/>
                  <a:pt x="95289" y="652692"/>
                  <a:pt x="67754" y="631757"/>
                </a:cubicBezTo>
                <a:lnTo>
                  <a:pt x="67641" y="632098"/>
                </a:lnTo>
                <a:cubicBezTo>
                  <a:pt x="59733" y="626182"/>
                  <a:pt x="51996" y="620152"/>
                  <a:pt x="44373" y="614121"/>
                </a:cubicBezTo>
                <a:lnTo>
                  <a:pt x="44259" y="614121"/>
                </a:lnTo>
                <a:close/>
                <a:moveTo>
                  <a:pt x="1469002" y="576404"/>
                </a:moveTo>
                <a:cubicBezTo>
                  <a:pt x="1474122" y="583913"/>
                  <a:pt x="1478275" y="591935"/>
                  <a:pt x="1482883" y="599729"/>
                </a:cubicBezTo>
                <a:cubicBezTo>
                  <a:pt x="1469912" y="599217"/>
                  <a:pt x="1457396" y="598875"/>
                  <a:pt x="1444710" y="599046"/>
                </a:cubicBezTo>
                <a:cubicBezTo>
                  <a:pt x="1431910" y="599330"/>
                  <a:pt x="1419280" y="599843"/>
                  <a:pt x="1406878" y="600696"/>
                </a:cubicBezTo>
                <a:lnTo>
                  <a:pt x="1406878" y="600753"/>
                </a:lnTo>
                <a:cubicBezTo>
                  <a:pt x="1402782" y="593755"/>
                  <a:pt x="1397605" y="587497"/>
                  <a:pt x="1393054" y="580784"/>
                </a:cubicBezTo>
                <a:cubicBezTo>
                  <a:pt x="1405399" y="579362"/>
                  <a:pt x="1418029" y="578224"/>
                  <a:pt x="1430829" y="577428"/>
                </a:cubicBezTo>
                <a:cubicBezTo>
                  <a:pt x="1443344" y="576802"/>
                  <a:pt x="1456031" y="576461"/>
                  <a:pt x="1469002" y="576404"/>
                </a:cubicBezTo>
                <a:close/>
                <a:moveTo>
                  <a:pt x="358687" y="569179"/>
                </a:moveTo>
                <a:lnTo>
                  <a:pt x="387018" y="585165"/>
                </a:lnTo>
                <a:lnTo>
                  <a:pt x="384971" y="588749"/>
                </a:lnTo>
                <a:lnTo>
                  <a:pt x="356525" y="572934"/>
                </a:lnTo>
                <a:close/>
                <a:moveTo>
                  <a:pt x="1538236" y="567757"/>
                </a:moveTo>
                <a:lnTo>
                  <a:pt x="1540398" y="571512"/>
                </a:lnTo>
                <a:lnTo>
                  <a:pt x="1512010" y="587384"/>
                </a:lnTo>
                <a:lnTo>
                  <a:pt x="1509962" y="583800"/>
                </a:lnTo>
                <a:close/>
                <a:moveTo>
                  <a:pt x="439073" y="560304"/>
                </a:moveTo>
                <a:cubicBezTo>
                  <a:pt x="449938" y="584027"/>
                  <a:pt x="461033" y="606214"/>
                  <a:pt x="474173" y="627946"/>
                </a:cubicBezTo>
                <a:lnTo>
                  <a:pt x="474116" y="628003"/>
                </a:lnTo>
                <a:cubicBezTo>
                  <a:pt x="470077" y="635000"/>
                  <a:pt x="465925" y="641941"/>
                  <a:pt x="462454" y="649222"/>
                </a:cubicBezTo>
                <a:cubicBezTo>
                  <a:pt x="458984" y="643989"/>
                  <a:pt x="455571" y="638641"/>
                  <a:pt x="452214" y="633236"/>
                </a:cubicBezTo>
                <a:cubicBezTo>
                  <a:pt x="448914" y="627889"/>
                  <a:pt x="445842" y="622541"/>
                  <a:pt x="442658" y="617023"/>
                </a:cubicBezTo>
                <a:cubicBezTo>
                  <a:pt x="436399" y="606100"/>
                  <a:pt x="430255" y="594779"/>
                  <a:pt x="424396" y="583174"/>
                </a:cubicBezTo>
                <a:close/>
                <a:moveTo>
                  <a:pt x="1760447" y="546252"/>
                </a:moveTo>
                <a:cubicBezTo>
                  <a:pt x="1786104" y="604621"/>
                  <a:pt x="1805560" y="665891"/>
                  <a:pt x="1817792" y="728469"/>
                </a:cubicBezTo>
                <a:lnTo>
                  <a:pt x="1817792" y="728583"/>
                </a:lnTo>
                <a:cubicBezTo>
                  <a:pt x="1806698" y="744910"/>
                  <a:pt x="1795605" y="760555"/>
                  <a:pt x="1783999" y="775631"/>
                </a:cubicBezTo>
                <a:cubicBezTo>
                  <a:pt x="1772052" y="790763"/>
                  <a:pt x="1759992" y="805270"/>
                  <a:pt x="1747818" y="819094"/>
                </a:cubicBezTo>
                <a:cubicBezTo>
                  <a:pt x="1741901" y="761636"/>
                  <a:pt x="1729670" y="704746"/>
                  <a:pt x="1711522" y="649848"/>
                </a:cubicBezTo>
                <a:cubicBezTo>
                  <a:pt x="1729954" y="617307"/>
                  <a:pt x="1746281" y="582718"/>
                  <a:pt x="1760447" y="546252"/>
                </a:cubicBezTo>
                <a:close/>
                <a:moveTo>
                  <a:pt x="1443970" y="539482"/>
                </a:moveTo>
                <a:cubicBezTo>
                  <a:pt x="1449147" y="546935"/>
                  <a:pt x="1454608" y="554160"/>
                  <a:pt x="1459557" y="561726"/>
                </a:cubicBezTo>
                <a:cubicBezTo>
                  <a:pt x="1446814" y="562010"/>
                  <a:pt x="1433730" y="562977"/>
                  <a:pt x="1421214" y="564001"/>
                </a:cubicBezTo>
                <a:cubicBezTo>
                  <a:pt x="1408641" y="565082"/>
                  <a:pt x="1396296" y="566334"/>
                  <a:pt x="1383724" y="568325"/>
                </a:cubicBezTo>
                <a:lnTo>
                  <a:pt x="1383781" y="568268"/>
                </a:lnTo>
                <a:cubicBezTo>
                  <a:pt x="1378660" y="562010"/>
                  <a:pt x="1374052" y="555297"/>
                  <a:pt x="1368591" y="549324"/>
                </a:cubicBezTo>
                <a:cubicBezTo>
                  <a:pt x="1381107" y="546764"/>
                  <a:pt x="1393167" y="545114"/>
                  <a:pt x="1405797" y="543407"/>
                </a:cubicBezTo>
                <a:cubicBezTo>
                  <a:pt x="1418312" y="541814"/>
                  <a:pt x="1431397" y="540222"/>
                  <a:pt x="1443970" y="539482"/>
                </a:cubicBezTo>
                <a:close/>
                <a:moveTo>
                  <a:pt x="544659" y="531575"/>
                </a:moveTo>
                <a:lnTo>
                  <a:pt x="544659" y="531631"/>
                </a:lnTo>
                <a:lnTo>
                  <a:pt x="544648" y="531588"/>
                </a:lnTo>
                <a:close/>
                <a:moveTo>
                  <a:pt x="354591" y="529754"/>
                </a:moveTo>
                <a:lnTo>
                  <a:pt x="402209" y="559621"/>
                </a:lnTo>
                <a:lnTo>
                  <a:pt x="399990" y="563148"/>
                </a:lnTo>
                <a:lnTo>
                  <a:pt x="352145" y="533566"/>
                </a:lnTo>
                <a:close/>
                <a:moveTo>
                  <a:pt x="1542275" y="528332"/>
                </a:moveTo>
                <a:lnTo>
                  <a:pt x="1544664" y="532144"/>
                </a:lnTo>
                <a:lnTo>
                  <a:pt x="1496934" y="561783"/>
                </a:lnTo>
                <a:lnTo>
                  <a:pt x="1494715" y="558313"/>
                </a:lnTo>
                <a:close/>
                <a:moveTo>
                  <a:pt x="465355" y="524350"/>
                </a:moveTo>
                <a:cubicBezTo>
                  <a:pt x="473775" y="548301"/>
                  <a:pt x="484357" y="572080"/>
                  <a:pt x="495166" y="594154"/>
                </a:cubicBezTo>
                <a:lnTo>
                  <a:pt x="495109" y="594154"/>
                </a:lnTo>
                <a:lnTo>
                  <a:pt x="481967" y="614577"/>
                </a:lnTo>
                <a:cubicBezTo>
                  <a:pt x="470077" y="592902"/>
                  <a:pt x="458642" y="569748"/>
                  <a:pt x="449085" y="546139"/>
                </a:cubicBezTo>
                <a:lnTo>
                  <a:pt x="456936" y="535045"/>
                </a:lnTo>
                <a:close/>
                <a:moveTo>
                  <a:pt x="391855" y="516272"/>
                </a:moveTo>
                <a:lnTo>
                  <a:pt x="418592" y="534818"/>
                </a:lnTo>
                <a:lnTo>
                  <a:pt x="416147" y="538231"/>
                </a:lnTo>
                <a:lnTo>
                  <a:pt x="389294" y="519856"/>
                </a:lnTo>
                <a:close/>
                <a:moveTo>
                  <a:pt x="1504955" y="514963"/>
                </a:moveTo>
                <a:lnTo>
                  <a:pt x="1507515" y="518490"/>
                </a:lnTo>
                <a:lnTo>
                  <a:pt x="1480720" y="536922"/>
                </a:lnTo>
                <a:lnTo>
                  <a:pt x="1478274" y="533566"/>
                </a:lnTo>
                <a:close/>
                <a:moveTo>
                  <a:pt x="1416207" y="504495"/>
                </a:moveTo>
                <a:cubicBezTo>
                  <a:pt x="1422351" y="511208"/>
                  <a:pt x="1427699" y="518490"/>
                  <a:pt x="1433331" y="525601"/>
                </a:cubicBezTo>
                <a:cubicBezTo>
                  <a:pt x="1420417" y="526966"/>
                  <a:pt x="1408015" y="528389"/>
                  <a:pt x="1395443" y="530437"/>
                </a:cubicBezTo>
                <a:cubicBezTo>
                  <a:pt x="1382813" y="532542"/>
                  <a:pt x="1370411" y="534874"/>
                  <a:pt x="1358294" y="537491"/>
                </a:cubicBezTo>
                <a:cubicBezTo>
                  <a:pt x="1353174" y="531176"/>
                  <a:pt x="1347143" y="525715"/>
                  <a:pt x="1341682" y="519741"/>
                </a:cubicBezTo>
                <a:cubicBezTo>
                  <a:pt x="1353686" y="516612"/>
                  <a:pt x="1366031" y="513654"/>
                  <a:pt x="1378603" y="510980"/>
                </a:cubicBezTo>
                <a:cubicBezTo>
                  <a:pt x="1390892" y="508534"/>
                  <a:pt x="1403407" y="506429"/>
                  <a:pt x="1416207" y="504495"/>
                </a:cubicBezTo>
                <a:close/>
                <a:moveTo>
                  <a:pt x="90168" y="497555"/>
                </a:moveTo>
                <a:lnTo>
                  <a:pt x="202696" y="550576"/>
                </a:lnTo>
                <a:lnTo>
                  <a:pt x="191147" y="576120"/>
                </a:lnTo>
                <a:lnTo>
                  <a:pt x="76913" y="526967"/>
                </a:lnTo>
                <a:close/>
                <a:moveTo>
                  <a:pt x="410174" y="491069"/>
                </a:moveTo>
                <a:lnTo>
                  <a:pt x="436058" y="510810"/>
                </a:lnTo>
                <a:lnTo>
                  <a:pt x="433499" y="514052"/>
                </a:lnTo>
                <a:lnTo>
                  <a:pt x="407500" y="494482"/>
                </a:lnTo>
                <a:close/>
                <a:moveTo>
                  <a:pt x="493970" y="490045"/>
                </a:moveTo>
                <a:cubicBezTo>
                  <a:pt x="501309" y="515133"/>
                  <a:pt x="509046" y="538686"/>
                  <a:pt x="518888" y="562067"/>
                </a:cubicBezTo>
                <a:cubicBezTo>
                  <a:pt x="513882" y="568439"/>
                  <a:pt x="508705" y="574697"/>
                  <a:pt x="504211" y="581410"/>
                </a:cubicBezTo>
                <a:cubicBezTo>
                  <a:pt x="501537" y="575721"/>
                  <a:pt x="498920" y="569975"/>
                  <a:pt x="496360" y="564115"/>
                </a:cubicBezTo>
                <a:cubicBezTo>
                  <a:pt x="493970" y="558369"/>
                  <a:pt x="491582" y="552567"/>
                  <a:pt x="489306" y="546707"/>
                </a:cubicBezTo>
                <a:cubicBezTo>
                  <a:pt x="484698" y="534988"/>
                  <a:pt x="480260" y="522870"/>
                  <a:pt x="476164" y="510582"/>
                </a:cubicBezTo>
                <a:close/>
                <a:moveTo>
                  <a:pt x="1486580" y="489761"/>
                </a:moveTo>
                <a:lnTo>
                  <a:pt x="1489254" y="493174"/>
                </a:lnTo>
                <a:lnTo>
                  <a:pt x="1463312" y="512801"/>
                </a:lnTo>
                <a:lnTo>
                  <a:pt x="1460752" y="509559"/>
                </a:lnTo>
                <a:close/>
                <a:moveTo>
                  <a:pt x="1386113" y="471499"/>
                </a:moveTo>
                <a:cubicBezTo>
                  <a:pt x="1392314" y="478155"/>
                  <a:pt x="1398742" y="484527"/>
                  <a:pt x="1404773" y="491240"/>
                </a:cubicBezTo>
                <a:cubicBezTo>
                  <a:pt x="1392143" y="493402"/>
                  <a:pt x="1379400" y="496189"/>
                  <a:pt x="1367112" y="498977"/>
                </a:cubicBezTo>
                <a:cubicBezTo>
                  <a:pt x="1354823" y="501821"/>
                  <a:pt x="1342763" y="504893"/>
                  <a:pt x="1330645" y="508648"/>
                </a:cubicBezTo>
                <a:cubicBezTo>
                  <a:pt x="1324672" y="503187"/>
                  <a:pt x="1319154" y="497156"/>
                  <a:pt x="1312839" y="492093"/>
                </a:cubicBezTo>
                <a:cubicBezTo>
                  <a:pt x="1324843" y="487769"/>
                  <a:pt x="1336619" y="484356"/>
                  <a:pt x="1348850" y="480886"/>
                </a:cubicBezTo>
                <a:cubicBezTo>
                  <a:pt x="1360968" y="477529"/>
                  <a:pt x="1373768" y="474059"/>
                  <a:pt x="1386113" y="471499"/>
                </a:cubicBezTo>
                <a:close/>
                <a:moveTo>
                  <a:pt x="429686" y="466664"/>
                </a:moveTo>
                <a:lnTo>
                  <a:pt x="454603" y="487542"/>
                </a:lnTo>
                <a:lnTo>
                  <a:pt x="451872" y="490671"/>
                </a:lnTo>
                <a:lnTo>
                  <a:pt x="426841" y="469964"/>
                </a:lnTo>
                <a:close/>
                <a:moveTo>
                  <a:pt x="1467010" y="465412"/>
                </a:moveTo>
                <a:lnTo>
                  <a:pt x="1469854" y="468712"/>
                </a:lnTo>
                <a:lnTo>
                  <a:pt x="1444880" y="489533"/>
                </a:lnTo>
                <a:lnTo>
                  <a:pt x="1442149" y="486404"/>
                </a:lnTo>
                <a:close/>
                <a:moveTo>
                  <a:pt x="525260" y="458187"/>
                </a:moveTo>
                <a:lnTo>
                  <a:pt x="544648" y="531588"/>
                </a:lnTo>
                <a:lnTo>
                  <a:pt x="528673" y="549893"/>
                </a:lnTo>
                <a:cubicBezTo>
                  <a:pt x="524349" y="538288"/>
                  <a:pt x="520253" y="526398"/>
                  <a:pt x="516328" y="514166"/>
                </a:cubicBezTo>
                <a:cubicBezTo>
                  <a:pt x="512346" y="501935"/>
                  <a:pt x="509217" y="489931"/>
                  <a:pt x="506031" y="477359"/>
                </a:cubicBezTo>
                <a:lnTo>
                  <a:pt x="515418" y="467517"/>
                </a:lnTo>
                <a:close/>
                <a:moveTo>
                  <a:pt x="1353629" y="440893"/>
                </a:moveTo>
                <a:cubicBezTo>
                  <a:pt x="1360627" y="446639"/>
                  <a:pt x="1367055" y="453067"/>
                  <a:pt x="1373654" y="459325"/>
                </a:cubicBezTo>
                <a:cubicBezTo>
                  <a:pt x="1361082" y="462511"/>
                  <a:pt x="1349078" y="465697"/>
                  <a:pt x="1336847" y="469622"/>
                </a:cubicBezTo>
                <a:cubicBezTo>
                  <a:pt x="1324616" y="473491"/>
                  <a:pt x="1312726" y="477644"/>
                  <a:pt x="1301120" y="481967"/>
                </a:cubicBezTo>
                <a:lnTo>
                  <a:pt x="1301063" y="481853"/>
                </a:lnTo>
                <a:cubicBezTo>
                  <a:pt x="1295033" y="476449"/>
                  <a:pt x="1288377" y="471784"/>
                  <a:pt x="1282119" y="466664"/>
                </a:cubicBezTo>
                <a:cubicBezTo>
                  <a:pt x="1293554" y="461828"/>
                  <a:pt x="1305273" y="457163"/>
                  <a:pt x="1317334" y="452726"/>
                </a:cubicBezTo>
                <a:cubicBezTo>
                  <a:pt x="1329224" y="448459"/>
                  <a:pt x="1341227" y="444591"/>
                  <a:pt x="1353629" y="440893"/>
                </a:cubicBezTo>
                <a:close/>
                <a:moveTo>
                  <a:pt x="1236409" y="435074"/>
                </a:moveTo>
                <a:lnTo>
                  <a:pt x="1236436" y="435090"/>
                </a:lnTo>
                <a:lnTo>
                  <a:pt x="1236379" y="435090"/>
                </a:lnTo>
                <a:close/>
                <a:moveTo>
                  <a:pt x="137785" y="433611"/>
                </a:moveTo>
                <a:lnTo>
                  <a:pt x="223688" y="483276"/>
                </a:lnTo>
                <a:lnTo>
                  <a:pt x="229889" y="498010"/>
                </a:lnTo>
                <a:lnTo>
                  <a:pt x="223575" y="509103"/>
                </a:lnTo>
                <a:lnTo>
                  <a:pt x="217715" y="520481"/>
                </a:lnTo>
                <a:lnTo>
                  <a:pt x="206053" y="543294"/>
                </a:lnTo>
                <a:lnTo>
                  <a:pt x="181249" y="531290"/>
                </a:lnTo>
                <a:lnTo>
                  <a:pt x="196723" y="501082"/>
                </a:lnTo>
                <a:lnTo>
                  <a:pt x="135623" y="468484"/>
                </a:lnTo>
                <a:lnTo>
                  <a:pt x="118898" y="501139"/>
                </a:lnTo>
                <a:lnTo>
                  <a:pt x="94094" y="489135"/>
                </a:lnTo>
                <a:lnTo>
                  <a:pt x="107463" y="462909"/>
                </a:lnTo>
                <a:lnTo>
                  <a:pt x="114233" y="449825"/>
                </a:lnTo>
                <a:lnTo>
                  <a:pt x="121515" y="437024"/>
                </a:lnTo>
                <a:close/>
                <a:moveTo>
                  <a:pt x="667996" y="430994"/>
                </a:moveTo>
                <a:lnTo>
                  <a:pt x="667939" y="431051"/>
                </a:lnTo>
                <a:lnTo>
                  <a:pt x="667940" y="431030"/>
                </a:lnTo>
                <a:close/>
                <a:moveTo>
                  <a:pt x="558540" y="428377"/>
                </a:moveTo>
                <a:cubicBezTo>
                  <a:pt x="562238" y="454319"/>
                  <a:pt x="566448" y="478667"/>
                  <a:pt x="572819" y="503244"/>
                </a:cubicBezTo>
                <a:cubicBezTo>
                  <a:pt x="566960" y="508876"/>
                  <a:pt x="560929" y="514280"/>
                  <a:pt x="555525" y="520311"/>
                </a:cubicBezTo>
                <a:cubicBezTo>
                  <a:pt x="553705" y="514280"/>
                  <a:pt x="551941" y="508193"/>
                  <a:pt x="550291" y="502106"/>
                </a:cubicBezTo>
                <a:lnTo>
                  <a:pt x="545797" y="483844"/>
                </a:lnTo>
                <a:cubicBezTo>
                  <a:pt x="542953" y="471556"/>
                  <a:pt x="540222" y="458870"/>
                  <a:pt x="538003" y="446183"/>
                </a:cubicBezTo>
                <a:close/>
                <a:moveTo>
                  <a:pt x="432872" y="427182"/>
                </a:moveTo>
                <a:lnTo>
                  <a:pt x="435509" y="429609"/>
                </a:lnTo>
                <a:lnTo>
                  <a:pt x="474230" y="465241"/>
                </a:lnTo>
                <a:lnTo>
                  <a:pt x="471329" y="468199"/>
                </a:lnTo>
                <a:lnTo>
                  <a:pt x="429742" y="430425"/>
                </a:lnTo>
                <a:close/>
                <a:moveTo>
                  <a:pt x="1463768" y="425931"/>
                </a:moveTo>
                <a:lnTo>
                  <a:pt x="1466840" y="429174"/>
                </a:lnTo>
                <a:lnTo>
                  <a:pt x="1425367" y="467062"/>
                </a:lnTo>
                <a:lnTo>
                  <a:pt x="1422466" y="464104"/>
                </a:lnTo>
                <a:close/>
                <a:moveTo>
                  <a:pt x="471899" y="420697"/>
                </a:moveTo>
                <a:lnTo>
                  <a:pt x="494825" y="443794"/>
                </a:lnTo>
                <a:cubicBezTo>
                  <a:pt x="493801" y="444761"/>
                  <a:pt x="492777" y="445672"/>
                  <a:pt x="491867" y="446696"/>
                </a:cubicBezTo>
                <a:lnTo>
                  <a:pt x="468826" y="423769"/>
                </a:lnTo>
                <a:cubicBezTo>
                  <a:pt x="469793" y="422688"/>
                  <a:pt x="470874" y="421721"/>
                  <a:pt x="471899" y="420697"/>
                </a:cubicBezTo>
                <a:close/>
                <a:moveTo>
                  <a:pt x="1424685" y="419559"/>
                </a:moveTo>
                <a:lnTo>
                  <a:pt x="1427813" y="422517"/>
                </a:lnTo>
                <a:lnTo>
                  <a:pt x="1404830" y="445558"/>
                </a:lnTo>
                <a:lnTo>
                  <a:pt x="1401815" y="442713"/>
                </a:lnTo>
                <a:close/>
                <a:moveTo>
                  <a:pt x="1319097" y="412505"/>
                </a:moveTo>
                <a:lnTo>
                  <a:pt x="1340431" y="429344"/>
                </a:lnTo>
                <a:cubicBezTo>
                  <a:pt x="1328199" y="433383"/>
                  <a:pt x="1316025" y="437878"/>
                  <a:pt x="1304306" y="442486"/>
                </a:cubicBezTo>
                <a:lnTo>
                  <a:pt x="1286898" y="449540"/>
                </a:lnTo>
                <a:cubicBezTo>
                  <a:pt x="1281095" y="452043"/>
                  <a:pt x="1275292" y="454717"/>
                  <a:pt x="1269603" y="457334"/>
                </a:cubicBezTo>
                <a:lnTo>
                  <a:pt x="1269546" y="457334"/>
                </a:lnTo>
                <a:cubicBezTo>
                  <a:pt x="1262833" y="452783"/>
                  <a:pt x="1256575" y="447663"/>
                  <a:pt x="1249578" y="443510"/>
                </a:cubicBezTo>
                <a:cubicBezTo>
                  <a:pt x="1260842" y="437536"/>
                  <a:pt x="1271993" y="432359"/>
                  <a:pt x="1283598" y="427182"/>
                </a:cubicBezTo>
                <a:cubicBezTo>
                  <a:pt x="1295090" y="422119"/>
                  <a:pt x="1307207" y="416885"/>
                  <a:pt x="1319097" y="412505"/>
                </a:cubicBezTo>
                <a:close/>
                <a:moveTo>
                  <a:pt x="594097" y="401355"/>
                </a:moveTo>
                <a:cubicBezTo>
                  <a:pt x="595405" y="426785"/>
                  <a:pt x="598648" y="452442"/>
                  <a:pt x="602744" y="476791"/>
                </a:cubicBezTo>
                <a:cubicBezTo>
                  <a:pt x="596429" y="481854"/>
                  <a:pt x="590513" y="487372"/>
                  <a:pt x="584312" y="492606"/>
                </a:cubicBezTo>
                <a:cubicBezTo>
                  <a:pt x="581695" y="480488"/>
                  <a:pt x="579362" y="468086"/>
                  <a:pt x="577201" y="455457"/>
                </a:cubicBezTo>
                <a:cubicBezTo>
                  <a:pt x="575096" y="442827"/>
                  <a:pt x="573673" y="430426"/>
                  <a:pt x="572308" y="417569"/>
                </a:cubicBezTo>
                <a:cubicBezTo>
                  <a:pt x="575892" y="414781"/>
                  <a:pt x="579362" y="411880"/>
                  <a:pt x="583003" y="409206"/>
                </a:cubicBezTo>
                <a:close/>
                <a:moveTo>
                  <a:pt x="494597" y="399136"/>
                </a:moveTo>
                <a:lnTo>
                  <a:pt x="516442" y="423257"/>
                </a:lnTo>
                <a:lnTo>
                  <a:pt x="516386" y="423314"/>
                </a:lnTo>
                <a:cubicBezTo>
                  <a:pt x="515305" y="424167"/>
                  <a:pt x="514338" y="425191"/>
                  <a:pt x="513370" y="426102"/>
                </a:cubicBezTo>
                <a:lnTo>
                  <a:pt x="491411" y="402094"/>
                </a:lnTo>
                <a:cubicBezTo>
                  <a:pt x="492435" y="401070"/>
                  <a:pt x="493459" y="400046"/>
                  <a:pt x="494597" y="399136"/>
                </a:cubicBezTo>
                <a:close/>
                <a:moveTo>
                  <a:pt x="1401986" y="398112"/>
                </a:moveTo>
                <a:cubicBezTo>
                  <a:pt x="1403067" y="399079"/>
                  <a:pt x="1404204" y="399989"/>
                  <a:pt x="1405228" y="401013"/>
                </a:cubicBezTo>
                <a:lnTo>
                  <a:pt x="1383326" y="425078"/>
                </a:lnTo>
                <a:lnTo>
                  <a:pt x="1383269" y="425021"/>
                </a:lnTo>
                <a:cubicBezTo>
                  <a:pt x="1382302" y="424054"/>
                  <a:pt x="1381221" y="423200"/>
                  <a:pt x="1380197" y="422290"/>
                </a:cubicBezTo>
                <a:close/>
                <a:moveTo>
                  <a:pt x="1282460" y="386961"/>
                </a:moveTo>
                <a:cubicBezTo>
                  <a:pt x="1290197" y="391683"/>
                  <a:pt x="1297536" y="396974"/>
                  <a:pt x="1304874" y="402264"/>
                </a:cubicBezTo>
                <a:cubicBezTo>
                  <a:pt x="1292871" y="407271"/>
                  <a:pt x="1281493" y="412049"/>
                  <a:pt x="1269944" y="417738"/>
                </a:cubicBezTo>
                <a:lnTo>
                  <a:pt x="1236409" y="435074"/>
                </a:lnTo>
                <a:lnTo>
                  <a:pt x="1215501" y="422858"/>
                </a:lnTo>
                <a:cubicBezTo>
                  <a:pt x="1226082" y="416430"/>
                  <a:pt x="1237005" y="410115"/>
                  <a:pt x="1248269" y="403971"/>
                </a:cubicBezTo>
                <a:cubicBezTo>
                  <a:pt x="1259420" y="397998"/>
                  <a:pt x="1270741" y="392479"/>
                  <a:pt x="1282460" y="386961"/>
                </a:cubicBezTo>
                <a:close/>
                <a:moveTo>
                  <a:pt x="153544" y="384174"/>
                </a:moveTo>
                <a:lnTo>
                  <a:pt x="257765" y="452100"/>
                </a:lnTo>
                <a:cubicBezTo>
                  <a:pt x="252759" y="459951"/>
                  <a:pt x="247639" y="467745"/>
                  <a:pt x="242746" y="475709"/>
                </a:cubicBezTo>
                <a:lnTo>
                  <a:pt x="136306" y="411367"/>
                </a:lnTo>
                <a:cubicBezTo>
                  <a:pt x="141881" y="402208"/>
                  <a:pt x="147741" y="393219"/>
                  <a:pt x="153544" y="384174"/>
                </a:cubicBezTo>
                <a:close/>
                <a:moveTo>
                  <a:pt x="518206" y="378769"/>
                </a:moveTo>
                <a:lnTo>
                  <a:pt x="538857" y="403857"/>
                </a:lnTo>
                <a:lnTo>
                  <a:pt x="535728" y="406531"/>
                </a:lnTo>
                <a:lnTo>
                  <a:pt x="514906" y="381613"/>
                </a:lnTo>
                <a:close/>
                <a:moveTo>
                  <a:pt x="1378319" y="377688"/>
                </a:moveTo>
                <a:cubicBezTo>
                  <a:pt x="1379457" y="378541"/>
                  <a:pt x="1380594" y="379508"/>
                  <a:pt x="1381675" y="380476"/>
                </a:cubicBezTo>
                <a:lnTo>
                  <a:pt x="1360854" y="405507"/>
                </a:lnTo>
                <a:cubicBezTo>
                  <a:pt x="1359830" y="404597"/>
                  <a:pt x="1358749" y="403687"/>
                  <a:pt x="1357668" y="402833"/>
                </a:cubicBezTo>
                <a:close/>
                <a:moveTo>
                  <a:pt x="631303" y="376664"/>
                </a:moveTo>
                <a:cubicBezTo>
                  <a:pt x="631189" y="389635"/>
                  <a:pt x="631416" y="402549"/>
                  <a:pt x="631928" y="415121"/>
                </a:cubicBezTo>
                <a:cubicBezTo>
                  <a:pt x="632213" y="421436"/>
                  <a:pt x="632497" y="427637"/>
                  <a:pt x="632896" y="433895"/>
                </a:cubicBezTo>
                <a:cubicBezTo>
                  <a:pt x="633408" y="440267"/>
                  <a:pt x="633976" y="446524"/>
                  <a:pt x="634602" y="452782"/>
                </a:cubicBezTo>
                <a:cubicBezTo>
                  <a:pt x="628060" y="457561"/>
                  <a:pt x="621233" y="461941"/>
                  <a:pt x="615032" y="467175"/>
                </a:cubicBezTo>
                <a:cubicBezTo>
                  <a:pt x="613098" y="454603"/>
                  <a:pt x="611733" y="442258"/>
                  <a:pt x="610709" y="429685"/>
                </a:cubicBezTo>
                <a:cubicBezTo>
                  <a:pt x="609685" y="417169"/>
                  <a:pt x="608717" y="404085"/>
                  <a:pt x="608433" y="391342"/>
                </a:cubicBezTo>
                <a:close/>
                <a:moveTo>
                  <a:pt x="1652925" y="364035"/>
                </a:moveTo>
                <a:cubicBezTo>
                  <a:pt x="1691781" y="414553"/>
                  <a:pt x="1725005" y="469395"/>
                  <a:pt x="1751857" y="527251"/>
                </a:cubicBezTo>
                <a:cubicBezTo>
                  <a:pt x="1738601" y="564002"/>
                  <a:pt x="1722957" y="599046"/>
                  <a:pt x="1705492" y="631928"/>
                </a:cubicBezTo>
                <a:cubicBezTo>
                  <a:pt x="1686263" y="577371"/>
                  <a:pt x="1660776" y="525146"/>
                  <a:pt x="1629999" y="476221"/>
                </a:cubicBezTo>
                <a:cubicBezTo>
                  <a:pt x="1640125" y="440267"/>
                  <a:pt x="1647749" y="402834"/>
                  <a:pt x="1652925" y="364035"/>
                </a:cubicBezTo>
                <a:close/>
                <a:moveTo>
                  <a:pt x="1244287" y="363921"/>
                </a:moveTo>
                <a:lnTo>
                  <a:pt x="1267783" y="377518"/>
                </a:lnTo>
                <a:cubicBezTo>
                  <a:pt x="1256234" y="383320"/>
                  <a:pt x="1244856" y="389521"/>
                  <a:pt x="1233933" y="395779"/>
                </a:cubicBezTo>
                <a:cubicBezTo>
                  <a:pt x="1228472" y="398908"/>
                  <a:pt x="1223068" y="402094"/>
                  <a:pt x="1217720" y="405280"/>
                </a:cubicBezTo>
                <a:cubicBezTo>
                  <a:pt x="1212315" y="408636"/>
                  <a:pt x="1206968" y="412050"/>
                  <a:pt x="1201734" y="415520"/>
                </a:cubicBezTo>
                <a:lnTo>
                  <a:pt x="1201791" y="415463"/>
                </a:lnTo>
                <a:cubicBezTo>
                  <a:pt x="1194566" y="411936"/>
                  <a:pt x="1187568" y="407783"/>
                  <a:pt x="1180059" y="404711"/>
                </a:cubicBezTo>
                <a:cubicBezTo>
                  <a:pt x="1190299" y="397145"/>
                  <a:pt x="1200596" y="390375"/>
                  <a:pt x="1211291" y="383605"/>
                </a:cubicBezTo>
                <a:cubicBezTo>
                  <a:pt x="1221930" y="376892"/>
                  <a:pt x="1233080" y="370008"/>
                  <a:pt x="1244287" y="363921"/>
                </a:cubicBezTo>
                <a:close/>
                <a:moveTo>
                  <a:pt x="1052052" y="363409"/>
                </a:moveTo>
                <a:lnTo>
                  <a:pt x="1052058" y="363410"/>
                </a:lnTo>
                <a:lnTo>
                  <a:pt x="1052001" y="363466"/>
                </a:lnTo>
                <a:close/>
                <a:moveTo>
                  <a:pt x="670271" y="355160"/>
                </a:moveTo>
                <a:lnTo>
                  <a:pt x="667940" y="431030"/>
                </a:lnTo>
                <a:lnTo>
                  <a:pt x="647459" y="443965"/>
                </a:lnTo>
                <a:cubicBezTo>
                  <a:pt x="646605" y="431620"/>
                  <a:pt x="646036" y="418990"/>
                  <a:pt x="645752" y="406190"/>
                </a:cubicBezTo>
                <a:cubicBezTo>
                  <a:pt x="645524" y="393447"/>
                  <a:pt x="645866" y="380931"/>
                  <a:pt x="646378" y="368017"/>
                </a:cubicBezTo>
                <a:cubicBezTo>
                  <a:pt x="650303" y="365798"/>
                  <a:pt x="654171" y="363409"/>
                  <a:pt x="658154" y="361304"/>
                </a:cubicBezTo>
                <a:close/>
                <a:moveTo>
                  <a:pt x="1204465" y="343953"/>
                </a:moveTo>
                <a:cubicBezTo>
                  <a:pt x="1208561" y="345887"/>
                  <a:pt x="1212770" y="347537"/>
                  <a:pt x="1216810" y="349585"/>
                </a:cubicBezTo>
                <a:lnTo>
                  <a:pt x="1228870" y="355786"/>
                </a:lnTo>
                <a:cubicBezTo>
                  <a:pt x="1206854" y="368643"/>
                  <a:pt x="1185691" y="383321"/>
                  <a:pt x="1165950" y="398226"/>
                </a:cubicBezTo>
                <a:lnTo>
                  <a:pt x="1165894" y="398283"/>
                </a:lnTo>
                <a:cubicBezTo>
                  <a:pt x="1158555" y="394926"/>
                  <a:pt x="1150875" y="392366"/>
                  <a:pt x="1143479" y="389237"/>
                </a:cubicBezTo>
                <a:cubicBezTo>
                  <a:pt x="1153036" y="381329"/>
                  <a:pt x="1162878" y="373479"/>
                  <a:pt x="1173119" y="365742"/>
                </a:cubicBezTo>
                <a:cubicBezTo>
                  <a:pt x="1183302" y="358175"/>
                  <a:pt x="1193656" y="351121"/>
                  <a:pt x="1204465" y="343953"/>
                </a:cubicBezTo>
                <a:close/>
                <a:moveTo>
                  <a:pt x="568155" y="341336"/>
                </a:moveTo>
                <a:lnTo>
                  <a:pt x="586474" y="368188"/>
                </a:lnTo>
                <a:lnTo>
                  <a:pt x="583117" y="370634"/>
                </a:lnTo>
                <a:lnTo>
                  <a:pt x="564628" y="343839"/>
                </a:lnTo>
                <a:close/>
                <a:moveTo>
                  <a:pt x="528503" y="340540"/>
                </a:moveTo>
                <a:lnTo>
                  <a:pt x="562239" y="385483"/>
                </a:lnTo>
                <a:lnTo>
                  <a:pt x="558996" y="388043"/>
                </a:lnTo>
                <a:lnTo>
                  <a:pt x="524976" y="343271"/>
                </a:lnTo>
                <a:close/>
                <a:moveTo>
                  <a:pt x="1328257" y="340369"/>
                </a:moveTo>
                <a:lnTo>
                  <a:pt x="1331841" y="342872"/>
                </a:lnTo>
                <a:lnTo>
                  <a:pt x="1313408" y="369724"/>
                </a:lnTo>
                <a:lnTo>
                  <a:pt x="1310052" y="367278"/>
                </a:lnTo>
                <a:close/>
                <a:moveTo>
                  <a:pt x="1367909" y="339459"/>
                </a:moveTo>
                <a:lnTo>
                  <a:pt x="1371436" y="342247"/>
                </a:lnTo>
                <a:lnTo>
                  <a:pt x="1337530" y="387076"/>
                </a:lnTo>
                <a:lnTo>
                  <a:pt x="1334287" y="384516"/>
                </a:lnTo>
                <a:close/>
                <a:moveTo>
                  <a:pt x="710663" y="336045"/>
                </a:moveTo>
                <a:cubicBezTo>
                  <a:pt x="708672" y="348902"/>
                  <a:pt x="707022" y="361645"/>
                  <a:pt x="705713" y="374161"/>
                </a:cubicBezTo>
                <a:cubicBezTo>
                  <a:pt x="705031" y="380419"/>
                  <a:pt x="704462" y="386620"/>
                  <a:pt x="703950" y="392878"/>
                </a:cubicBezTo>
                <a:cubicBezTo>
                  <a:pt x="703552" y="399249"/>
                  <a:pt x="703210" y="405564"/>
                  <a:pt x="702926" y="411822"/>
                </a:cubicBezTo>
                <a:lnTo>
                  <a:pt x="702926" y="411879"/>
                </a:lnTo>
                <a:cubicBezTo>
                  <a:pt x="695815" y="415690"/>
                  <a:pt x="688419" y="418933"/>
                  <a:pt x="681535" y="423200"/>
                </a:cubicBezTo>
                <a:cubicBezTo>
                  <a:pt x="681422" y="410457"/>
                  <a:pt x="681877" y="398112"/>
                  <a:pt x="682616" y="385482"/>
                </a:cubicBezTo>
                <a:cubicBezTo>
                  <a:pt x="683413" y="372909"/>
                  <a:pt x="684323" y="359882"/>
                  <a:pt x="685916" y="347195"/>
                </a:cubicBezTo>
                <a:close/>
                <a:moveTo>
                  <a:pt x="1163390" y="326772"/>
                </a:moveTo>
                <a:lnTo>
                  <a:pt x="1188592" y="336728"/>
                </a:lnTo>
                <a:cubicBezTo>
                  <a:pt x="1178011" y="344180"/>
                  <a:pt x="1167714" y="351974"/>
                  <a:pt x="1157758" y="359711"/>
                </a:cubicBezTo>
                <a:cubicBezTo>
                  <a:pt x="1152809" y="363580"/>
                  <a:pt x="1147916" y="367505"/>
                  <a:pt x="1143138" y="371487"/>
                </a:cubicBezTo>
                <a:cubicBezTo>
                  <a:pt x="1138302" y="375583"/>
                  <a:pt x="1133523" y="379793"/>
                  <a:pt x="1128858" y="383946"/>
                </a:cubicBezTo>
                <a:lnTo>
                  <a:pt x="1128801" y="383946"/>
                </a:lnTo>
                <a:cubicBezTo>
                  <a:pt x="1121121" y="381557"/>
                  <a:pt x="1113669" y="378371"/>
                  <a:pt x="1105818" y="376494"/>
                </a:cubicBezTo>
                <a:cubicBezTo>
                  <a:pt x="1114863" y="367505"/>
                  <a:pt x="1124023" y="359370"/>
                  <a:pt x="1133637" y="351064"/>
                </a:cubicBezTo>
                <a:cubicBezTo>
                  <a:pt x="1143194" y="342872"/>
                  <a:pt x="1153207" y="334395"/>
                  <a:pt x="1163390" y="326772"/>
                </a:cubicBezTo>
                <a:close/>
                <a:moveTo>
                  <a:pt x="194227" y="326444"/>
                </a:moveTo>
                <a:lnTo>
                  <a:pt x="301058" y="348277"/>
                </a:lnTo>
                <a:cubicBezTo>
                  <a:pt x="307430" y="341052"/>
                  <a:pt x="313574" y="333656"/>
                  <a:pt x="320116" y="326545"/>
                </a:cubicBezTo>
                <a:lnTo>
                  <a:pt x="340824" y="345489"/>
                </a:lnTo>
                <a:cubicBezTo>
                  <a:pt x="331039" y="356412"/>
                  <a:pt x="321482" y="367562"/>
                  <a:pt x="311981" y="378712"/>
                </a:cubicBezTo>
                <a:cubicBezTo>
                  <a:pt x="277279" y="370577"/>
                  <a:pt x="240869" y="363409"/>
                  <a:pt x="204517" y="358687"/>
                </a:cubicBezTo>
                <a:lnTo>
                  <a:pt x="282683" y="415804"/>
                </a:lnTo>
                <a:lnTo>
                  <a:pt x="266469" y="438617"/>
                </a:lnTo>
                <a:lnTo>
                  <a:pt x="186426" y="384174"/>
                </a:lnTo>
                <a:lnTo>
                  <a:pt x="172260" y="374503"/>
                </a:lnTo>
                <a:lnTo>
                  <a:pt x="163670" y="368643"/>
                </a:lnTo>
                <a:close/>
                <a:moveTo>
                  <a:pt x="194277" y="326374"/>
                </a:moveTo>
                <a:lnTo>
                  <a:pt x="194227" y="326444"/>
                </a:lnTo>
                <a:lnTo>
                  <a:pt x="194163" y="326431"/>
                </a:lnTo>
                <a:close/>
                <a:moveTo>
                  <a:pt x="594381" y="324383"/>
                </a:moveTo>
                <a:lnTo>
                  <a:pt x="611391" y="352088"/>
                </a:lnTo>
                <a:lnTo>
                  <a:pt x="607921" y="354307"/>
                </a:lnTo>
                <a:lnTo>
                  <a:pt x="590683" y="326715"/>
                </a:lnTo>
                <a:close/>
                <a:moveTo>
                  <a:pt x="1302030" y="323473"/>
                </a:moveTo>
                <a:lnTo>
                  <a:pt x="1305671" y="325862"/>
                </a:lnTo>
                <a:lnTo>
                  <a:pt x="1288490" y="353454"/>
                </a:lnTo>
                <a:lnTo>
                  <a:pt x="1285020" y="351235"/>
                </a:lnTo>
                <a:close/>
                <a:moveTo>
                  <a:pt x="752363" y="320514"/>
                </a:moveTo>
                <a:cubicBezTo>
                  <a:pt x="746276" y="345204"/>
                  <a:pt x="742066" y="370691"/>
                  <a:pt x="739051" y="395210"/>
                </a:cubicBezTo>
                <a:cubicBezTo>
                  <a:pt x="731542" y="398168"/>
                  <a:pt x="724317" y="401866"/>
                  <a:pt x="716921" y="405052"/>
                </a:cubicBezTo>
                <a:cubicBezTo>
                  <a:pt x="717888" y="392707"/>
                  <a:pt x="719140" y="380134"/>
                  <a:pt x="720733" y="367448"/>
                </a:cubicBezTo>
                <a:cubicBezTo>
                  <a:pt x="722382" y="354818"/>
                  <a:pt x="724487" y="342530"/>
                  <a:pt x="726877" y="329787"/>
                </a:cubicBezTo>
                <a:cubicBezTo>
                  <a:pt x="731086" y="328194"/>
                  <a:pt x="735239" y="326374"/>
                  <a:pt x="739506" y="324838"/>
                </a:cubicBezTo>
                <a:close/>
                <a:moveTo>
                  <a:pt x="1121122" y="312777"/>
                </a:moveTo>
                <a:cubicBezTo>
                  <a:pt x="1129883" y="314996"/>
                  <a:pt x="1138416" y="318011"/>
                  <a:pt x="1146950" y="320969"/>
                </a:cubicBezTo>
                <a:cubicBezTo>
                  <a:pt x="1136937" y="329218"/>
                  <a:pt x="1127436" y="337126"/>
                  <a:pt x="1117993" y="345887"/>
                </a:cubicBezTo>
                <a:cubicBezTo>
                  <a:pt x="1108606" y="354591"/>
                  <a:pt x="1099561" y="363352"/>
                  <a:pt x="1090913" y="372227"/>
                </a:cubicBezTo>
                <a:lnTo>
                  <a:pt x="1090856" y="372227"/>
                </a:lnTo>
                <a:cubicBezTo>
                  <a:pt x="1083119" y="369837"/>
                  <a:pt x="1075155" y="368529"/>
                  <a:pt x="1067361" y="366538"/>
                </a:cubicBezTo>
                <a:cubicBezTo>
                  <a:pt x="1075610" y="357265"/>
                  <a:pt x="1084257" y="348049"/>
                  <a:pt x="1093303" y="338889"/>
                </a:cubicBezTo>
                <a:cubicBezTo>
                  <a:pt x="1102234" y="330015"/>
                  <a:pt x="1111450" y="321424"/>
                  <a:pt x="1121122" y="312777"/>
                </a:cubicBezTo>
                <a:close/>
                <a:moveTo>
                  <a:pt x="621347" y="308681"/>
                </a:moveTo>
                <a:lnTo>
                  <a:pt x="637048" y="337126"/>
                </a:lnTo>
                <a:lnTo>
                  <a:pt x="633464" y="339174"/>
                </a:lnTo>
                <a:lnTo>
                  <a:pt x="617535" y="310843"/>
                </a:lnTo>
                <a:close/>
                <a:moveTo>
                  <a:pt x="1275008" y="307828"/>
                </a:moveTo>
                <a:lnTo>
                  <a:pt x="1278762" y="309990"/>
                </a:lnTo>
                <a:lnTo>
                  <a:pt x="1262947" y="338378"/>
                </a:lnTo>
                <a:lnTo>
                  <a:pt x="1259363" y="336330"/>
                </a:lnTo>
                <a:close/>
                <a:moveTo>
                  <a:pt x="794974" y="307601"/>
                </a:moveTo>
                <a:cubicBezTo>
                  <a:pt x="791162" y="320060"/>
                  <a:pt x="787635" y="332405"/>
                  <a:pt x="784506" y="344579"/>
                </a:cubicBezTo>
                <a:cubicBezTo>
                  <a:pt x="782970" y="350723"/>
                  <a:pt x="781434" y="356697"/>
                  <a:pt x="780068" y="362841"/>
                </a:cubicBezTo>
                <a:cubicBezTo>
                  <a:pt x="778760" y="369099"/>
                  <a:pt x="777508" y="375243"/>
                  <a:pt x="776314" y="381444"/>
                </a:cubicBezTo>
                <a:lnTo>
                  <a:pt x="776371" y="381444"/>
                </a:lnTo>
                <a:cubicBezTo>
                  <a:pt x="768748" y="384117"/>
                  <a:pt x="761011" y="386279"/>
                  <a:pt x="753558" y="389522"/>
                </a:cubicBezTo>
                <a:cubicBezTo>
                  <a:pt x="755265" y="376949"/>
                  <a:pt x="757540" y="364718"/>
                  <a:pt x="760100" y="352373"/>
                </a:cubicBezTo>
                <a:cubicBezTo>
                  <a:pt x="762717" y="340085"/>
                  <a:pt x="765562" y="327342"/>
                  <a:pt x="768918" y="314997"/>
                </a:cubicBezTo>
                <a:close/>
                <a:moveTo>
                  <a:pt x="1077829" y="301855"/>
                </a:moveTo>
                <a:cubicBezTo>
                  <a:pt x="1086590" y="303960"/>
                  <a:pt x="1095464" y="305837"/>
                  <a:pt x="1104225" y="308056"/>
                </a:cubicBezTo>
                <a:cubicBezTo>
                  <a:pt x="1094896" y="316874"/>
                  <a:pt x="1085793" y="326147"/>
                  <a:pt x="1077089" y="335306"/>
                </a:cubicBezTo>
                <a:lnTo>
                  <a:pt x="1052052" y="363409"/>
                </a:lnTo>
                <a:lnTo>
                  <a:pt x="1028164" y="359370"/>
                </a:lnTo>
                <a:cubicBezTo>
                  <a:pt x="1035844" y="349130"/>
                  <a:pt x="1043638" y="339914"/>
                  <a:pt x="1051944" y="330186"/>
                </a:cubicBezTo>
                <a:cubicBezTo>
                  <a:pt x="1060193" y="320742"/>
                  <a:pt x="1068954" y="310730"/>
                  <a:pt x="1077829" y="301855"/>
                </a:cubicBezTo>
                <a:close/>
                <a:moveTo>
                  <a:pt x="838551" y="298328"/>
                </a:moveTo>
                <a:cubicBezTo>
                  <a:pt x="828937" y="321823"/>
                  <a:pt x="821029" y="346570"/>
                  <a:pt x="814487" y="370293"/>
                </a:cubicBezTo>
                <a:lnTo>
                  <a:pt x="814487" y="370236"/>
                </a:lnTo>
                <a:cubicBezTo>
                  <a:pt x="806636" y="372171"/>
                  <a:pt x="798956" y="374674"/>
                  <a:pt x="791162" y="376722"/>
                </a:cubicBezTo>
                <a:cubicBezTo>
                  <a:pt x="793893" y="364661"/>
                  <a:pt x="796965" y="352430"/>
                  <a:pt x="800378" y="340085"/>
                </a:cubicBezTo>
                <a:cubicBezTo>
                  <a:pt x="803791" y="327740"/>
                  <a:pt x="807774" y="315964"/>
                  <a:pt x="811984" y="303733"/>
                </a:cubicBezTo>
                <a:lnTo>
                  <a:pt x="825182" y="300660"/>
                </a:lnTo>
                <a:close/>
                <a:moveTo>
                  <a:pt x="1033967" y="294175"/>
                </a:moveTo>
                <a:cubicBezTo>
                  <a:pt x="1043012" y="295028"/>
                  <a:pt x="1051830" y="297019"/>
                  <a:pt x="1060762" y="298499"/>
                </a:cubicBezTo>
                <a:cubicBezTo>
                  <a:pt x="1052058" y="308056"/>
                  <a:pt x="1043752" y="317500"/>
                  <a:pt x="1035730" y="327285"/>
                </a:cubicBezTo>
                <a:cubicBezTo>
                  <a:pt x="1027709" y="337297"/>
                  <a:pt x="1020029" y="347310"/>
                  <a:pt x="1012690" y="357379"/>
                </a:cubicBezTo>
                <a:lnTo>
                  <a:pt x="1012690" y="357436"/>
                </a:lnTo>
                <a:cubicBezTo>
                  <a:pt x="1004726" y="356128"/>
                  <a:pt x="996590" y="355957"/>
                  <a:pt x="988512" y="355218"/>
                </a:cubicBezTo>
                <a:cubicBezTo>
                  <a:pt x="995396" y="344864"/>
                  <a:pt x="1002621" y="334282"/>
                  <a:pt x="1010244" y="324099"/>
                </a:cubicBezTo>
                <a:cubicBezTo>
                  <a:pt x="1017810" y="314086"/>
                  <a:pt x="1025718" y="304131"/>
                  <a:pt x="1033967" y="294175"/>
                </a:cubicBezTo>
                <a:close/>
                <a:moveTo>
                  <a:pt x="882697" y="291728"/>
                </a:moveTo>
                <a:cubicBezTo>
                  <a:pt x="871490" y="315280"/>
                  <a:pt x="861591" y="338036"/>
                  <a:pt x="853399" y="362044"/>
                </a:cubicBezTo>
                <a:cubicBezTo>
                  <a:pt x="845434" y="363466"/>
                  <a:pt x="837470" y="364660"/>
                  <a:pt x="829619" y="366708"/>
                </a:cubicBezTo>
                <a:cubicBezTo>
                  <a:pt x="831383" y="360678"/>
                  <a:pt x="833260" y="354648"/>
                  <a:pt x="835251" y="348618"/>
                </a:cubicBezTo>
                <a:cubicBezTo>
                  <a:pt x="837242" y="342758"/>
                  <a:pt x="839347" y="336841"/>
                  <a:pt x="841566" y="330925"/>
                </a:cubicBezTo>
                <a:cubicBezTo>
                  <a:pt x="845946" y="319092"/>
                  <a:pt x="850668" y="307145"/>
                  <a:pt x="855731" y="295141"/>
                </a:cubicBezTo>
                <a:close/>
                <a:moveTo>
                  <a:pt x="989479" y="289623"/>
                </a:moveTo>
                <a:cubicBezTo>
                  <a:pt x="998525" y="290476"/>
                  <a:pt x="1007570" y="290704"/>
                  <a:pt x="1016559" y="291899"/>
                </a:cubicBezTo>
                <a:cubicBezTo>
                  <a:pt x="1008594" y="301684"/>
                  <a:pt x="1000914" y="312493"/>
                  <a:pt x="993632" y="322733"/>
                </a:cubicBezTo>
                <a:cubicBezTo>
                  <a:pt x="986350" y="333257"/>
                  <a:pt x="979410" y="343213"/>
                  <a:pt x="972811" y="354136"/>
                </a:cubicBezTo>
                <a:lnTo>
                  <a:pt x="972868" y="354193"/>
                </a:lnTo>
                <a:lnTo>
                  <a:pt x="948462" y="353567"/>
                </a:lnTo>
                <a:cubicBezTo>
                  <a:pt x="954606" y="342815"/>
                  <a:pt x="961091" y="332120"/>
                  <a:pt x="967918" y="321367"/>
                </a:cubicBezTo>
                <a:cubicBezTo>
                  <a:pt x="974802" y="310558"/>
                  <a:pt x="981970" y="299806"/>
                  <a:pt x="989479" y="289623"/>
                </a:cubicBezTo>
                <a:close/>
                <a:moveTo>
                  <a:pt x="927298" y="288771"/>
                </a:moveTo>
                <a:cubicBezTo>
                  <a:pt x="924056" y="294289"/>
                  <a:pt x="920927" y="299807"/>
                  <a:pt x="917855" y="305325"/>
                </a:cubicBezTo>
                <a:lnTo>
                  <a:pt x="908980" y="322449"/>
                </a:lnTo>
                <a:cubicBezTo>
                  <a:pt x="903234" y="333827"/>
                  <a:pt x="897886" y="345148"/>
                  <a:pt x="892880" y="356412"/>
                </a:cubicBezTo>
                <a:lnTo>
                  <a:pt x="892823" y="356412"/>
                </a:lnTo>
                <a:lnTo>
                  <a:pt x="868759" y="359484"/>
                </a:lnTo>
                <a:cubicBezTo>
                  <a:pt x="877747" y="336501"/>
                  <a:pt x="888101" y="312721"/>
                  <a:pt x="900105" y="290307"/>
                </a:cubicBezTo>
                <a:cubicBezTo>
                  <a:pt x="909151" y="289624"/>
                  <a:pt x="918196" y="288714"/>
                  <a:pt x="927298" y="288771"/>
                </a:cubicBezTo>
                <a:close/>
                <a:moveTo>
                  <a:pt x="944820" y="288201"/>
                </a:moveTo>
                <a:cubicBezTo>
                  <a:pt x="953923" y="287974"/>
                  <a:pt x="962968" y="288600"/>
                  <a:pt x="972071" y="288713"/>
                </a:cubicBezTo>
                <a:cubicBezTo>
                  <a:pt x="964789" y="299466"/>
                  <a:pt x="957905" y="310161"/>
                  <a:pt x="951363" y="320856"/>
                </a:cubicBezTo>
                <a:cubicBezTo>
                  <a:pt x="944820" y="331665"/>
                  <a:pt x="938619" y="342986"/>
                  <a:pt x="932817" y="353966"/>
                </a:cubicBezTo>
                <a:lnTo>
                  <a:pt x="932760" y="354023"/>
                </a:lnTo>
                <a:lnTo>
                  <a:pt x="920586" y="354250"/>
                </a:lnTo>
                <a:lnTo>
                  <a:pt x="908468" y="355217"/>
                </a:lnTo>
                <a:cubicBezTo>
                  <a:pt x="919049" y="332120"/>
                  <a:pt x="931281" y="310559"/>
                  <a:pt x="944820" y="288201"/>
                </a:cubicBezTo>
                <a:close/>
                <a:moveTo>
                  <a:pt x="677269" y="281033"/>
                </a:moveTo>
                <a:lnTo>
                  <a:pt x="690297" y="310843"/>
                </a:lnTo>
                <a:lnTo>
                  <a:pt x="686542" y="312550"/>
                </a:lnTo>
                <a:lnTo>
                  <a:pt x="673287" y="282853"/>
                </a:lnTo>
                <a:close/>
                <a:moveTo>
                  <a:pt x="1219029" y="280350"/>
                </a:moveTo>
                <a:lnTo>
                  <a:pt x="1223011" y="282170"/>
                </a:lnTo>
                <a:lnTo>
                  <a:pt x="1209813" y="311924"/>
                </a:lnTo>
                <a:lnTo>
                  <a:pt x="1206058" y="310217"/>
                </a:lnTo>
                <a:close/>
                <a:moveTo>
                  <a:pt x="638470" y="273012"/>
                </a:moveTo>
                <a:lnTo>
                  <a:pt x="663388" y="323359"/>
                </a:lnTo>
                <a:lnTo>
                  <a:pt x="659690" y="325237"/>
                </a:lnTo>
                <a:lnTo>
                  <a:pt x="634488" y="275060"/>
                </a:lnTo>
                <a:close/>
                <a:moveTo>
                  <a:pt x="1257770" y="272215"/>
                </a:moveTo>
                <a:lnTo>
                  <a:pt x="1261809" y="274263"/>
                </a:lnTo>
                <a:lnTo>
                  <a:pt x="1236664" y="324553"/>
                </a:lnTo>
                <a:lnTo>
                  <a:pt x="1232966" y="322619"/>
                </a:lnTo>
                <a:close/>
                <a:moveTo>
                  <a:pt x="706112" y="269200"/>
                </a:moveTo>
                <a:lnTo>
                  <a:pt x="717774" y="299579"/>
                </a:lnTo>
                <a:lnTo>
                  <a:pt x="713906" y="301115"/>
                </a:lnTo>
                <a:lnTo>
                  <a:pt x="702073" y="270793"/>
                </a:lnTo>
                <a:close/>
                <a:moveTo>
                  <a:pt x="1190129" y="268631"/>
                </a:moveTo>
                <a:lnTo>
                  <a:pt x="1194168" y="270224"/>
                </a:lnTo>
                <a:lnTo>
                  <a:pt x="1182392" y="300546"/>
                </a:lnTo>
                <a:lnTo>
                  <a:pt x="1178580" y="299010"/>
                </a:lnTo>
                <a:close/>
                <a:moveTo>
                  <a:pt x="248777" y="261065"/>
                </a:moveTo>
                <a:lnTo>
                  <a:pt x="313858" y="320628"/>
                </a:lnTo>
                <a:cubicBezTo>
                  <a:pt x="308909" y="325919"/>
                  <a:pt x="304244" y="331551"/>
                  <a:pt x="299465" y="337013"/>
                </a:cubicBezTo>
                <a:lnTo>
                  <a:pt x="283878" y="333429"/>
                </a:lnTo>
                <a:lnTo>
                  <a:pt x="283878" y="333372"/>
                </a:lnTo>
                <a:lnTo>
                  <a:pt x="227557" y="285243"/>
                </a:lnTo>
                <a:cubicBezTo>
                  <a:pt x="234611" y="277165"/>
                  <a:pt x="241495" y="268973"/>
                  <a:pt x="248777" y="261065"/>
                </a:cubicBezTo>
                <a:close/>
                <a:moveTo>
                  <a:pt x="735467" y="258732"/>
                </a:moveTo>
                <a:lnTo>
                  <a:pt x="745707" y="289623"/>
                </a:lnTo>
                <a:lnTo>
                  <a:pt x="741782" y="290932"/>
                </a:lnTo>
                <a:lnTo>
                  <a:pt x="731314" y="260097"/>
                </a:lnTo>
                <a:close/>
                <a:moveTo>
                  <a:pt x="1160773" y="258220"/>
                </a:moveTo>
                <a:lnTo>
                  <a:pt x="1164869" y="259585"/>
                </a:lnTo>
                <a:lnTo>
                  <a:pt x="1154515" y="290420"/>
                </a:lnTo>
                <a:lnTo>
                  <a:pt x="1150590" y="289111"/>
                </a:lnTo>
                <a:close/>
                <a:moveTo>
                  <a:pt x="795486" y="241893"/>
                </a:moveTo>
                <a:lnTo>
                  <a:pt x="802824" y="273581"/>
                </a:lnTo>
                <a:lnTo>
                  <a:pt x="798785" y="274491"/>
                </a:lnTo>
                <a:lnTo>
                  <a:pt x="791219" y="242860"/>
                </a:lnTo>
                <a:close/>
                <a:moveTo>
                  <a:pt x="1100698" y="241495"/>
                </a:moveTo>
                <a:lnTo>
                  <a:pt x="1104908" y="242519"/>
                </a:lnTo>
                <a:lnTo>
                  <a:pt x="1097455" y="274150"/>
                </a:lnTo>
                <a:lnTo>
                  <a:pt x="1093416" y="273239"/>
                </a:lnTo>
                <a:close/>
                <a:moveTo>
                  <a:pt x="825979" y="235578"/>
                </a:moveTo>
                <a:lnTo>
                  <a:pt x="831895" y="267550"/>
                </a:lnTo>
                <a:lnTo>
                  <a:pt x="827799" y="268290"/>
                </a:lnTo>
                <a:lnTo>
                  <a:pt x="821712" y="236318"/>
                </a:lnTo>
                <a:close/>
                <a:moveTo>
                  <a:pt x="1070149" y="235294"/>
                </a:moveTo>
                <a:lnTo>
                  <a:pt x="1074415" y="236034"/>
                </a:lnTo>
                <a:lnTo>
                  <a:pt x="1068442" y="268006"/>
                </a:lnTo>
                <a:lnTo>
                  <a:pt x="1064346" y="267266"/>
                </a:lnTo>
                <a:close/>
                <a:moveTo>
                  <a:pt x="856813" y="230629"/>
                </a:moveTo>
                <a:lnTo>
                  <a:pt x="861193" y="262885"/>
                </a:lnTo>
                <a:lnTo>
                  <a:pt x="857097" y="263397"/>
                </a:lnTo>
                <a:lnTo>
                  <a:pt x="852489" y="231198"/>
                </a:lnTo>
                <a:close/>
                <a:moveTo>
                  <a:pt x="1039315" y="230401"/>
                </a:moveTo>
                <a:lnTo>
                  <a:pt x="1043638" y="230970"/>
                </a:lnTo>
                <a:lnTo>
                  <a:pt x="1039144" y="263169"/>
                </a:lnTo>
                <a:lnTo>
                  <a:pt x="1035048" y="262657"/>
                </a:lnTo>
                <a:close/>
                <a:moveTo>
                  <a:pt x="758849" y="226817"/>
                </a:moveTo>
                <a:lnTo>
                  <a:pt x="774038" y="280919"/>
                </a:lnTo>
                <a:lnTo>
                  <a:pt x="770113" y="282057"/>
                </a:lnTo>
                <a:lnTo>
                  <a:pt x="754525" y="228069"/>
                </a:lnTo>
                <a:close/>
                <a:moveTo>
                  <a:pt x="1137278" y="226362"/>
                </a:moveTo>
                <a:lnTo>
                  <a:pt x="1141601" y="227557"/>
                </a:lnTo>
                <a:lnTo>
                  <a:pt x="1126184" y="281659"/>
                </a:lnTo>
                <a:lnTo>
                  <a:pt x="1122202" y="280521"/>
                </a:lnTo>
                <a:close/>
                <a:moveTo>
                  <a:pt x="918992" y="224997"/>
                </a:moveTo>
                <a:lnTo>
                  <a:pt x="920415" y="257481"/>
                </a:lnTo>
                <a:lnTo>
                  <a:pt x="916262" y="257595"/>
                </a:lnTo>
                <a:lnTo>
                  <a:pt x="914612" y="225111"/>
                </a:lnTo>
                <a:close/>
                <a:moveTo>
                  <a:pt x="977133" y="224940"/>
                </a:moveTo>
                <a:lnTo>
                  <a:pt x="981514" y="225054"/>
                </a:lnTo>
                <a:lnTo>
                  <a:pt x="979978" y="257538"/>
                </a:lnTo>
                <a:lnTo>
                  <a:pt x="975825" y="257481"/>
                </a:lnTo>
                <a:close/>
                <a:moveTo>
                  <a:pt x="945902" y="224258"/>
                </a:moveTo>
                <a:cubicBezTo>
                  <a:pt x="947381" y="224258"/>
                  <a:pt x="948803" y="224144"/>
                  <a:pt x="950282" y="224258"/>
                </a:cubicBezTo>
                <a:lnTo>
                  <a:pt x="950282" y="256798"/>
                </a:lnTo>
                <a:lnTo>
                  <a:pt x="950169" y="256798"/>
                </a:lnTo>
                <a:cubicBezTo>
                  <a:pt x="948803" y="256742"/>
                  <a:pt x="947381" y="256798"/>
                  <a:pt x="946016" y="256798"/>
                </a:cubicBezTo>
                <a:close/>
                <a:moveTo>
                  <a:pt x="450393" y="219935"/>
                </a:moveTo>
                <a:cubicBezTo>
                  <a:pt x="449540" y="220561"/>
                  <a:pt x="449085" y="221300"/>
                  <a:pt x="449085" y="222153"/>
                </a:cubicBezTo>
                <a:cubicBezTo>
                  <a:pt x="449085" y="223007"/>
                  <a:pt x="449426" y="223974"/>
                  <a:pt x="450222" y="224998"/>
                </a:cubicBezTo>
                <a:lnTo>
                  <a:pt x="458926" y="236773"/>
                </a:lnTo>
                <a:cubicBezTo>
                  <a:pt x="459667" y="237797"/>
                  <a:pt x="460519" y="238423"/>
                  <a:pt x="461316" y="238708"/>
                </a:cubicBezTo>
                <a:cubicBezTo>
                  <a:pt x="462170" y="238993"/>
                  <a:pt x="462966" y="238821"/>
                  <a:pt x="463820" y="238195"/>
                </a:cubicBezTo>
                <a:cubicBezTo>
                  <a:pt x="464672" y="237627"/>
                  <a:pt x="465070" y="236888"/>
                  <a:pt x="465070" y="236034"/>
                </a:cubicBezTo>
                <a:cubicBezTo>
                  <a:pt x="465070" y="235180"/>
                  <a:pt x="464672" y="234214"/>
                  <a:pt x="463934" y="233189"/>
                </a:cubicBezTo>
                <a:lnTo>
                  <a:pt x="455342" y="221357"/>
                </a:lnTo>
                <a:lnTo>
                  <a:pt x="455285" y="221357"/>
                </a:lnTo>
                <a:cubicBezTo>
                  <a:pt x="453693" y="219195"/>
                  <a:pt x="452100" y="218740"/>
                  <a:pt x="450393" y="219935"/>
                </a:cubicBezTo>
                <a:close/>
                <a:moveTo>
                  <a:pt x="453522" y="216578"/>
                </a:moveTo>
                <a:cubicBezTo>
                  <a:pt x="455115" y="216976"/>
                  <a:pt x="456481" y="218114"/>
                  <a:pt x="457790" y="219878"/>
                </a:cubicBezTo>
                <a:lnTo>
                  <a:pt x="457790" y="219821"/>
                </a:lnTo>
                <a:lnTo>
                  <a:pt x="466095" y="231370"/>
                </a:lnTo>
                <a:cubicBezTo>
                  <a:pt x="467346" y="233133"/>
                  <a:pt x="468029" y="234840"/>
                  <a:pt x="467915" y="236432"/>
                </a:cubicBezTo>
                <a:cubicBezTo>
                  <a:pt x="467802" y="238025"/>
                  <a:pt x="466948" y="239334"/>
                  <a:pt x="465413" y="240471"/>
                </a:cubicBezTo>
                <a:cubicBezTo>
                  <a:pt x="463820" y="241610"/>
                  <a:pt x="462341" y="241950"/>
                  <a:pt x="460748" y="241553"/>
                </a:cubicBezTo>
                <a:cubicBezTo>
                  <a:pt x="459211" y="241097"/>
                  <a:pt x="457790" y="240017"/>
                  <a:pt x="456481" y="238253"/>
                </a:cubicBezTo>
                <a:lnTo>
                  <a:pt x="448004" y="226818"/>
                </a:lnTo>
                <a:cubicBezTo>
                  <a:pt x="446695" y="225055"/>
                  <a:pt x="446069" y="223405"/>
                  <a:pt x="446183" y="221812"/>
                </a:cubicBezTo>
                <a:cubicBezTo>
                  <a:pt x="446298" y="220276"/>
                  <a:pt x="447150" y="218854"/>
                  <a:pt x="448743" y="217716"/>
                </a:cubicBezTo>
                <a:cubicBezTo>
                  <a:pt x="450393" y="216578"/>
                  <a:pt x="451986" y="216180"/>
                  <a:pt x="453522" y="216578"/>
                </a:cubicBezTo>
                <a:close/>
                <a:moveTo>
                  <a:pt x="470759" y="213620"/>
                </a:moveTo>
                <a:lnTo>
                  <a:pt x="473262" y="222836"/>
                </a:lnTo>
                <a:lnTo>
                  <a:pt x="481511" y="228639"/>
                </a:lnTo>
                <a:lnTo>
                  <a:pt x="481455" y="228696"/>
                </a:lnTo>
                <a:lnTo>
                  <a:pt x="479862" y="229834"/>
                </a:lnTo>
                <a:lnTo>
                  <a:pt x="472921" y="224941"/>
                </a:lnTo>
                <a:lnTo>
                  <a:pt x="475197" y="233133"/>
                </a:lnTo>
                <a:lnTo>
                  <a:pt x="473718" y="234214"/>
                </a:lnTo>
                <a:lnTo>
                  <a:pt x="471044" y="224429"/>
                </a:lnTo>
                <a:lnTo>
                  <a:pt x="463193" y="219025"/>
                </a:lnTo>
                <a:lnTo>
                  <a:pt x="464843" y="217830"/>
                </a:lnTo>
                <a:lnTo>
                  <a:pt x="471329" y="222267"/>
                </a:lnTo>
                <a:lnTo>
                  <a:pt x="469280" y="214644"/>
                </a:lnTo>
                <a:close/>
                <a:moveTo>
                  <a:pt x="1505468" y="212481"/>
                </a:moveTo>
                <a:cubicBezTo>
                  <a:pt x="1555132" y="252361"/>
                  <a:pt x="1600246" y="297815"/>
                  <a:pt x="1640012" y="347594"/>
                </a:cubicBezTo>
                <a:cubicBezTo>
                  <a:pt x="1635859" y="386392"/>
                  <a:pt x="1628975" y="424110"/>
                  <a:pt x="1619759" y="460235"/>
                </a:cubicBezTo>
                <a:cubicBezTo>
                  <a:pt x="1588129" y="411879"/>
                  <a:pt x="1551093" y="367107"/>
                  <a:pt x="1509621" y="326886"/>
                </a:cubicBezTo>
                <a:cubicBezTo>
                  <a:pt x="1510986" y="289566"/>
                  <a:pt x="1509621" y="251393"/>
                  <a:pt x="1505468" y="212481"/>
                </a:cubicBezTo>
                <a:close/>
                <a:moveTo>
                  <a:pt x="377745" y="205825"/>
                </a:moveTo>
                <a:lnTo>
                  <a:pt x="417682" y="254409"/>
                </a:lnTo>
                <a:cubicBezTo>
                  <a:pt x="417795" y="259699"/>
                  <a:pt x="418137" y="265161"/>
                  <a:pt x="418421" y="270508"/>
                </a:cubicBezTo>
                <a:cubicBezTo>
                  <a:pt x="409091" y="278701"/>
                  <a:pt x="399477" y="286608"/>
                  <a:pt x="390431" y="295142"/>
                </a:cubicBezTo>
                <a:lnTo>
                  <a:pt x="371772" y="274889"/>
                </a:lnTo>
                <a:cubicBezTo>
                  <a:pt x="376835" y="269883"/>
                  <a:pt x="382353" y="265445"/>
                  <a:pt x="387644" y="260723"/>
                </a:cubicBezTo>
                <a:lnTo>
                  <a:pt x="374104" y="245306"/>
                </a:lnTo>
                <a:cubicBezTo>
                  <a:pt x="368131" y="250540"/>
                  <a:pt x="362044" y="255603"/>
                  <a:pt x="356355" y="261179"/>
                </a:cubicBezTo>
                <a:lnTo>
                  <a:pt x="356298" y="261179"/>
                </a:lnTo>
                <a:lnTo>
                  <a:pt x="337581" y="240926"/>
                </a:lnTo>
                <a:cubicBezTo>
                  <a:pt x="343953" y="234725"/>
                  <a:pt x="350836" y="229036"/>
                  <a:pt x="357492" y="223176"/>
                </a:cubicBezTo>
                <a:cubicBezTo>
                  <a:pt x="364262" y="217374"/>
                  <a:pt x="370918" y="211514"/>
                  <a:pt x="377745" y="205825"/>
                </a:cubicBezTo>
                <a:close/>
                <a:moveTo>
                  <a:pt x="885712" y="203549"/>
                </a:moveTo>
                <a:lnTo>
                  <a:pt x="890719" y="259528"/>
                </a:lnTo>
                <a:lnTo>
                  <a:pt x="886566" y="259813"/>
                </a:lnTo>
                <a:lnTo>
                  <a:pt x="881218" y="203833"/>
                </a:lnTo>
                <a:close/>
                <a:moveTo>
                  <a:pt x="1010358" y="203379"/>
                </a:moveTo>
                <a:lnTo>
                  <a:pt x="1014852" y="203720"/>
                </a:lnTo>
                <a:lnTo>
                  <a:pt x="1009618" y="259700"/>
                </a:lnTo>
                <a:lnTo>
                  <a:pt x="1005465" y="259415"/>
                </a:lnTo>
                <a:close/>
                <a:moveTo>
                  <a:pt x="475766" y="201900"/>
                </a:moveTo>
                <a:cubicBezTo>
                  <a:pt x="474913" y="202526"/>
                  <a:pt x="474458" y="203266"/>
                  <a:pt x="474401" y="204119"/>
                </a:cubicBezTo>
                <a:cubicBezTo>
                  <a:pt x="474401" y="204972"/>
                  <a:pt x="474742" y="205940"/>
                  <a:pt x="475482" y="207020"/>
                </a:cubicBezTo>
                <a:lnTo>
                  <a:pt x="483731" y="219081"/>
                </a:lnTo>
                <a:cubicBezTo>
                  <a:pt x="484470" y="220162"/>
                  <a:pt x="485210" y="220845"/>
                  <a:pt x="486006" y="221129"/>
                </a:cubicBezTo>
                <a:cubicBezTo>
                  <a:pt x="486804" y="221413"/>
                  <a:pt x="487656" y="221243"/>
                  <a:pt x="488452" y="220674"/>
                </a:cubicBezTo>
                <a:cubicBezTo>
                  <a:pt x="489306" y="220048"/>
                  <a:pt x="489761" y="219365"/>
                  <a:pt x="489761" y="218512"/>
                </a:cubicBezTo>
                <a:cubicBezTo>
                  <a:pt x="489761" y="217659"/>
                  <a:pt x="489476" y="216692"/>
                  <a:pt x="488737" y="215611"/>
                </a:cubicBezTo>
                <a:lnTo>
                  <a:pt x="480602" y="203493"/>
                </a:lnTo>
                <a:lnTo>
                  <a:pt x="480660" y="203493"/>
                </a:lnTo>
                <a:cubicBezTo>
                  <a:pt x="479179" y="201275"/>
                  <a:pt x="477473" y="200706"/>
                  <a:pt x="475766" y="201900"/>
                </a:cubicBezTo>
                <a:close/>
                <a:moveTo>
                  <a:pt x="479066" y="198601"/>
                </a:moveTo>
                <a:cubicBezTo>
                  <a:pt x="480660" y="199056"/>
                  <a:pt x="482024" y="200251"/>
                  <a:pt x="483219" y="202014"/>
                </a:cubicBezTo>
                <a:lnTo>
                  <a:pt x="483219" y="202071"/>
                </a:lnTo>
                <a:lnTo>
                  <a:pt x="491126" y="213904"/>
                </a:lnTo>
                <a:cubicBezTo>
                  <a:pt x="492321" y="215725"/>
                  <a:pt x="492890" y="217431"/>
                  <a:pt x="492719" y="219024"/>
                </a:cubicBezTo>
                <a:cubicBezTo>
                  <a:pt x="492548" y="220617"/>
                  <a:pt x="491638" y="221869"/>
                  <a:pt x="490045" y="222950"/>
                </a:cubicBezTo>
                <a:cubicBezTo>
                  <a:pt x="488510" y="224030"/>
                  <a:pt x="486973" y="224372"/>
                  <a:pt x="485494" y="223917"/>
                </a:cubicBezTo>
                <a:cubicBezTo>
                  <a:pt x="483958" y="223462"/>
                  <a:pt x="482593" y="222324"/>
                  <a:pt x="481341" y="220560"/>
                </a:cubicBezTo>
                <a:lnTo>
                  <a:pt x="473263" y="208841"/>
                </a:lnTo>
                <a:cubicBezTo>
                  <a:pt x="472012" y="207020"/>
                  <a:pt x="471442" y="205314"/>
                  <a:pt x="471556" y="203721"/>
                </a:cubicBezTo>
                <a:cubicBezTo>
                  <a:pt x="471727" y="202128"/>
                  <a:pt x="472581" y="200763"/>
                  <a:pt x="474230" y="199568"/>
                </a:cubicBezTo>
                <a:cubicBezTo>
                  <a:pt x="475880" y="198430"/>
                  <a:pt x="477530" y="198203"/>
                  <a:pt x="479066" y="198601"/>
                </a:cubicBezTo>
                <a:close/>
                <a:moveTo>
                  <a:pt x="488054" y="193879"/>
                </a:moveTo>
                <a:cubicBezTo>
                  <a:pt x="487201" y="194448"/>
                  <a:pt x="486689" y="195188"/>
                  <a:pt x="486632" y="196041"/>
                </a:cubicBezTo>
                <a:cubicBezTo>
                  <a:pt x="486575" y="196894"/>
                  <a:pt x="486916" y="197862"/>
                  <a:pt x="487656" y="198942"/>
                </a:cubicBezTo>
                <a:lnTo>
                  <a:pt x="495677" y="211174"/>
                </a:lnTo>
                <a:cubicBezTo>
                  <a:pt x="496360" y="212255"/>
                  <a:pt x="497100" y="212937"/>
                  <a:pt x="497953" y="213279"/>
                </a:cubicBezTo>
                <a:cubicBezTo>
                  <a:pt x="498749" y="213563"/>
                  <a:pt x="499603" y="213449"/>
                  <a:pt x="500456" y="212880"/>
                </a:cubicBezTo>
                <a:cubicBezTo>
                  <a:pt x="501309" y="212311"/>
                  <a:pt x="501764" y="211629"/>
                  <a:pt x="501821" y="210775"/>
                </a:cubicBezTo>
                <a:cubicBezTo>
                  <a:pt x="501821" y="209922"/>
                  <a:pt x="501537" y="208955"/>
                  <a:pt x="500854" y="207874"/>
                </a:cubicBezTo>
                <a:lnTo>
                  <a:pt x="492890" y="195586"/>
                </a:lnTo>
                <a:cubicBezTo>
                  <a:pt x="491411" y="193310"/>
                  <a:pt x="489818" y="192798"/>
                  <a:pt x="488054" y="193879"/>
                </a:cubicBezTo>
                <a:close/>
                <a:moveTo>
                  <a:pt x="491354" y="190693"/>
                </a:moveTo>
                <a:cubicBezTo>
                  <a:pt x="492890" y="191149"/>
                  <a:pt x="494255" y="192343"/>
                  <a:pt x="495450" y="194164"/>
                </a:cubicBezTo>
                <a:lnTo>
                  <a:pt x="495507" y="194164"/>
                </a:lnTo>
                <a:lnTo>
                  <a:pt x="503187" y="206167"/>
                </a:lnTo>
                <a:cubicBezTo>
                  <a:pt x="504381" y="207988"/>
                  <a:pt x="504893" y="209751"/>
                  <a:pt x="504666" y="211344"/>
                </a:cubicBezTo>
                <a:cubicBezTo>
                  <a:pt x="504495" y="212937"/>
                  <a:pt x="503585" y="214246"/>
                  <a:pt x="501935" y="215270"/>
                </a:cubicBezTo>
                <a:cubicBezTo>
                  <a:pt x="500342" y="216294"/>
                  <a:pt x="498806" y="216578"/>
                  <a:pt x="497270" y="216123"/>
                </a:cubicBezTo>
                <a:cubicBezTo>
                  <a:pt x="495791" y="215611"/>
                  <a:pt x="494369" y="214416"/>
                  <a:pt x="493174" y="212596"/>
                </a:cubicBezTo>
                <a:lnTo>
                  <a:pt x="485323" y="200706"/>
                </a:lnTo>
                <a:cubicBezTo>
                  <a:pt x="484129" y="198886"/>
                  <a:pt x="483617" y="197179"/>
                  <a:pt x="483731" y="195586"/>
                </a:cubicBezTo>
                <a:cubicBezTo>
                  <a:pt x="483958" y="194050"/>
                  <a:pt x="484868" y="192685"/>
                  <a:pt x="486518" y="191604"/>
                </a:cubicBezTo>
                <a:cubicBezTo>
                  <a:pt x="488225" y="190523"/>
                  <a:pt x="489818" y="190238"/>
                  <a:pt x="491354" y="190693"/>
                </a:cubicBezTo>
                <a:close/>
                <a:moveTo>
                  <a:pt x="500456" y="185971"/>
                </a:moveTo>
                <a:cubicBezTo>
                  <a:pt x="499603" y="186540"/>
                  <a:pt x="499091" y="187280"/>
                  <a:pt x="499034" y="188133"/>
                </a:cubicBezTo>
                <a:cubicBezTo>
                  <a:pt x="498977" y="188986"/>
                  <a:pt x="499318" y="189953"/>
                  <a:pt x="500001" y="191034"/>
                </a:cubicBezTo>
                <a:lnTo>
                  <a:pt x="507852" y="203379"/>
                </a:lnTo>
                <a:cubicBezTo>
                  <a:pt x="508535" y="204460"/>
                  <a:pt x="509274" y="205200"/>
                  <a:pt x="510071" y="205484"/>
                </a:cubicBezTo>
                <a:cubicBezTo>
                  <a:pt x="510867" y="205826"/>
                  <a:pt x="511720" y="205655"/>
                  <a:pt x="512574" y="205143"/>
                </a:cubicBezTo>
                <a:cubicBezTo>
                  <a:pt x="513427" y="204574"/>
                  <a:pt x="513882" y="203891"/>
                  <a:pt x="513939" y="203038"/>
                </a:cubicBezTo>
                <a:cubicBezTo>
                  <a:pt x="513996" y="202185"/>
                  <a:pt x="513656" y="201218"/>
                  <a:pt x="512972" y="200137"/>
                </a:cubicBezTo>
                <a:lnTo>
                  <a:pt x="505235" y="187735"/>
                </a:lnTo>
                <a:lnTo>
                  <a:pt x="505235" y="187678"/>
                </a:lnTo>
                <a:cubicBezTo>
                  <a:pt x="503813" y="185402"/>
                  <a:pt x="502220" y="184833"/>
                  <a:pt x="500456" y="185971"/>
                </a:cubicBezTo>
                <a:close/>
                <a:moveTo>
                  <a:pt x="411993" y="183639"/>
                </a:moveTo>
                <a:lnTo>
                  <a:pt x="415464" y="188304"/>
                </a:lnTo>
                <a:lnTo>
                  <a:pt x="402948" y="198089"/>
                </a:lnTo>
                <a:lnTo>
                  <a:pt x="399364" y="193481"/>
                </a:lnTo>
                <a:close/>
                <a:moveTo>
                  <a:pt x="503813" y="182728"/>
                </a:moveTo>
                <a:cubicBezTo>
                  <a:pt x="505349" y="183240"/>
                  <a:pt x="506714" y="184435"/>
                  <a:pt x="507852" y="186256"/>
                </a:cubicBezTo>
                <a:lnTo>
                  <a:pt x="515304" y="198373"/>
                </a:lnTo>
                <a:cubicBezTo>
                  <a:pt x="516442" y="200250"/>
                  <a:pt x="516954" y="201957"/>
                  <a:pt x="516727" y="203607"/>
                </a:cubicBezTo>
                <a:cubicBezTo>
                  <a:pt x="516499" y="205200"/>
                  <a:pt x="515589" y="206508"/>
                  <a:pt x="513996" y="207532"/>
                </a:cubicBezTo>
                <a:cubicBezTo>
                  <a:pt x="512403" y="208556"/>
                  <a:pt x="510867" y="208841"/>
                  <a:pt x="509331" y="208329"/>
                </a:cubicBezTo>
                <a:cubicBezTo>
                  <a:pt x="507852" y="207817"/>
                  <a:pt x="506487" y="206622"/>
                  <a:pt x="505292" y="204802"/>
                </a:cubicBezTo>
                <a:lnTo>
                  <a:pt x="497612" y="192798"/>
                </a:lnTo>
                <a:cubicBezTo>
                  <a:pt x="496417" y="190977"/>
                  <a:pt x="495962" y="189214"/>
                  <a:pt x="496133" y="187621"/>
                </a:cubicBezTo>
                <a:cubicBezTo>
                  <a:pt x="496360" y="186028"/>
                  <a:pt x="497270" y="184720"/>
                  <a:pt x="498977" y="183639"/>
                </a:cubicBezTo>
                <a:cubicBezTo>
                  <a:pt x="500684" y="182558"/>
                  <a:pt x="502277" y="182273"/>
                  <a:pt x="503813" y="182728"/>
                </a:cubicBezTo>
                <a:close/>
                <a:moveTo>
                  <a:pt x="512915" y="178121"/>
                </a:moveTo>
                <a:cubicBezTo>
                  <a:pt x="512005" y="178633"/>
                  <a:pt x="511493" y="179372"/>
                  <a:pt x="511379" y="180225"/>
                </a:cubicBezTo>
                <a:cubicBezTo>
                  <a:pt x="511322" y="181079"/>
                  <a:pt x="511550" y="182103"/>
                  <a:pt x="512233" y="183184"/>
                </a:cubicBezTo>
                <a:lnTo>
                  <a:pt x="519856" y="195699"/>
                </a:lnTo>
                <a:cubicBezTo>
                  <a:pt x="520538" y="196780"/>
                  <a:pt x="521278" y="197520"/>
                  <a:pt x="522074" y="197804"/>
                </a:cubicBezTo>
                <a:cubicBezTo>
                  <a:pt x="522871" y="198146"/>
                  <a:pt x="523724" y="198032"/>
                  <a:pt x="524635" y="197520"/>
                </a:cubicBezTo>
                <a:cubicBezTo>
                  <a:pt x="525488" y="197008"/>
                  <a:pt x="526000" y="196325"/>
                  <a:pt x="526114" y="195472"/>
                </a:cubicBezTo>
                <a:cubicBezTo>
                  <a:pt x="526171" y="194618"/>
                  <a:pt x="525886" y="193651"/>
                  <a:pt x="525203" y="192570"/>
                </a:cubicBezTo>
                <a:lnTo>
                  <a:pt x="517694" y="179998"/>
                </a:lnTo>
                <a:cubicBezTo>
                  <a:pt x="516329" y="177722"/>
                  <a:pt x="514736" y="177096"/>
                  <a:pt x="512915" y="178121"/>
                </a:cubicBezTo>
                <a:close/>
                <a:moveTo>
                  <a:pt x="338378" y="175275"/>
                </a:moveTo>
                <a:cubicBezTo>
                  <a:pt x="343839" y="176071"/>
                  <a:pt x="349187" y="176754"/>
                  <a:pt x="354705" y="177721"/>
                </a:cubicBezTo>
                <a:lnTo>
                  <a:pt x="371544" y="198202"/>
                </a:lnTo>
                <a:cubicBezTo>
                  <a:pt x="364319" y="204232"/>
                  <a:pt x="357265" y="210433"/>
                  <a:pt x="350154" y="216577"/>
                </a:cubicBezTo>
                <a:lnTo>
                  <a:pt x="342644" y="208043"/>
                </a:lnTo>
                <a:lnTo>
                  <a:pt x="330243" y="218852"/>
                </a:lnTo>
                <a:lnTo>
                  <a:pt x="318296" y="230117"/>
                </a:lnTo>
                <a:lnTo>
                  <a:pt x="306804" y="241096"/>
                </a:lnTo>
                <a:lnTo>
                  <a:pt x="303334" y="244396"/>
                </a:lnTo>
                <a:lnTo>
                  <a:pt x="351861" y="293776"/>
                </a:lnTo>
                <a:lnTo>
                  <a:pt x="365685" y="280578"/>
                </a:lnTo>
                <a:lnTo>
                  <a:pt x="384572" y="300660"/>
                </a:lnTo>
                <a:cubicBezTo>
                  <a:pt x="375754" y="309193"/>
                  <a:pt x="366595" y="317385"/>
                  <a:pt x="358289" y="326431"/>
                </a:cubicBezTo>
                <a:lnTo>
                  <a:pt x="342246" y="324496"/>
                </a:lnTo>
                <a:lnTo>
                  <a:pt x="270622" y="256343"/>
                </a:lnTo>
                <a:lnTo>
                  <a:pt x="269200" y="239674"/>
                </a:lnTo>
                <a:lnTo>
                  <a:pt x="278189" y="230287"/>
                </a:lnTo>
                <a:lnTo>
                  <a:pt x="287575" y="221299"/>
                </a:lnTo>
                <a:lnTo>
                  <a:pt x="299408" y="210035"/>
                </a:lnTo>
                <a:cubicBezTo>
                  <a:pt x="311810" y="197803"/>
                  <a:pt x="325236" y="186767"/>
                  <a:pt x="338321" y="175332"/>
                </a:cubicBezTo>
                <a:close/>
                <a:moveTo>
                  <a:pt x="516329" y="174992"/>
                </a:moveTo>
                <a:cubicBezTo>
                  <a:pt x="517865" y="175560"/>
                  <a:pt x="519230" y="176755"/>
                  <a:pt x="520311" y="178633"/>
                </a:cubicBezTo>
                <a:lnTo>
                  <a:pt x="520368" y="178689"/>
                </a:lnTo>
                <a:lnTo>
                  <a:pt x="527650" y="190921"/>
                </a:lnTo>
                <a:cubicBezTo>
                  <a:pt x="528787" y="192798"/>
                  <a:pt x="529186" y="194562"/>
                  <a:pt x="528958" y="196098"/>
                </a:cubicBezTo>
                <a:cubicBezTo>
                  <a:pt x="528731" y="197691"/>
                  <a:pt x="527763" y="198942"/>
                  <a:pt x="526057" y="199852"/>
                </a:cubicBezTo>
                <a:cubicBezTo>
                  <a:pt x="524350" y="200819"/>
                  <a:pt x="522871" y="201047"/>
                  <a:pt x="521335" y="200535"/>
                </a:cubicBezTo>
                <a:cubicBezTo>
                  <a:pt x="519856" y="200023"/>
                  <a:pt x="518547" y="198771"/>
                  <a:pt x="517410" y="196951"/>
                </a:cubicBezTo>
                <a:lnTo>
                  <a:pt x="509957" y="184833"/>
                </a:lnTo>
                <a:cubicBezTo>
                  <a:pt x="508819" y="182956"/>
                  <a:pt x="508364" y="181193"/>
                  <a:pt x="508535" y="179600"/>
                </a:cubicBezTo>
                <a:cubicBezTo>
                  <a:pt x="508763" y="178007"/>
                  <a:pt x="509729" y="176698"/>
                  <a:pt x="511436" y="175674"/>
                </a:cubicBezTo>
                <a:cubicBezTo>
                  <a:pt x="513143" y="174650"/>
                  <a:pt x="514793" y="174480"/>
                  <a:pt x="516329" y="174992"/>
                </a:cubicBezTo>
                <a:close/>
                <a:moveTo>
                  <a:pt x="525658" y="170782"/>
                </a:moveTo>
                <a:cubicBezTo>
                  <a:pt x="524748" y="171294"/>
                  <a:pt x="524236" y="172033"/>
                  <a:pt x="524122" y="172887"/>
                </a:cubicBezTo>
                <a:cubicBezTo>
                  <a:pt x="524008" y="173740"/>
                  <a:pt x="524293" y="174764"/>
                  <a:pt x="524918" y="175845"/>
                </a:cubicBezTo>
                <a:lnTo>
                  <a:pt x="532314" y="188474"/>
                </a:lnTo>
                <a:cubicBezTo>
                  <a:pt x="532940" y="189612"/>
                  <a:pt x="533679" y="190295"/>
                  <a:pt x="534476" y="190636"/>
                </a:cubicBezTo>
                <a:cubicBezTo>
                  <a:pt x="535273" y="190978"/>
                  <a:pt x="536126" y="190864"/>
                  <a:pt x="536979" y="190409"/>
                </a:cubicBezTo>
                <a:cubicBezTo>
                  <a:pt x="537832" y="189897"/>
                  <a:pt x="538344" y="189214"/>
                  <a:pt x="538458" y="188361"/>
                </a:cubicBezTo>
                <a:cubicBezTo>
                  <a:pt x="538572" y="187507"/>
                  <a:pt x="538232" y="186540"/>
                  <a:pt x="537605" y="185402"/>
                </a:cubicBezTo>
                <a:lnTo>
                  <a:pt x="530323" y="172716"/>
                </a:lnTo>
                <a:lnTo>
                  <a:pt x="530380" y="172716"/>
                </a:lnTo>
                <a:cubicBezTo>
                  <a:pt x="529071" y="170384"/>
                  <a:pt x="527478" y="169758"/>
                  <a:pt x="525658" y="170782"/>
                </a:cubicBezTo>
                <a:close/>
                <a:moveTo>
                  <a:pt x="529129" y="167767"/>
                </a:moveTo>
                <a:cubicBezTo>
                  <a:pt x="530607" y="168335"/>
                  <a:pt x="531916" y="169587"/>
                  <a:pt x="532997" y="171464"/>
                </a:cubicBezTo>
                <a:lnTo>
                  <a:pt x="532997" y="171408"/>
                </a:lnTo>
                <a:lnTo>
                  <a:pt x="540051" y="183753"/>
                </a:lnTo>
                <a:cubicBezTo>
                  <a:pt x="541132" y="185630"/>
                  <a:pt x="541530" y="187393"/>
                  <a:pt x="541304" y="188986"/>
                </a:cubicBezTo>
                <a:cubicBezTo>
                  <a:pt x="541018" y="190579"/>
                  <a:pt x="540051" y="191831"/>
                  <a:pt x="538401" y="192798"/>
                </a:cubicBezTo>
                <a:cubicBezTo>
                  <a:pt x="536751" y="193765"/>
                  <a:pt x="535215" y="193936"/>
                  <a:pt x="533679" y="193424"/>
                </a:cubicBezTo>
                <a:cubicBezTo>
                  <a:pt x="532201" y="192855"/>
                  <a:pt x="530892" y="191603"/>
                  <a:pt x="529754" y="189726"/>
                </a:cubicBezTo>
                <a:lnTo>
                  <a:pt x="522529" y="177438"/>
                </a:lnTo>
                <a:cubicBezTo>
                  <a:pt x="521448" y="175560"/>
                  <a:pt x="520936" y="173854"/>
                  <a:pt x="521221" y="172261"/>
                </a:cubicBezTo>
                <a:cubicBezTo>
                  <a:pt x="521505" y="170725"/>
                  <a:pt x="522472" y="169416"/>
                  <a:pt x="524236" y="168449"/>
                </a:cubicBezTo>
                <a:cubicBezTo>
                  <a:pt x="525942" y="167425"/>
                  <a:pt x="527592" y="167255"/>
                  <a:pt x="529129" y="167767"/>
                </a:cubicBezTo>
                <a:close/>
                <a:moveTo>
                  <a:pt x="538458" y="163500"/>
                </a:moveTo>
                <a:cubicBezTo>
                  <a:pt x="537491" y="164069"/>
                  <a:pt x="537036" y="164695"/>
                  <a:pt x="536922" y="165604"/>
                </a:cubicBezTo>
                <a:cubicBezTo>
                  <a:pt x="536809" y="166459"/>
                  <a:pt x="537036" y="167483"/>
                  <a:pt x="537662" y="168621"/>
                </a:cubicBezTo>
                <a:lnTo>
                  <a:pt x="544830" y="181364"/>
                </a:lnTo>
                <a:cubicBezTo>
                  <a:pt x="545456" y="182502"/>
                  <a:pt x="546195" y="183241"/>
                  <a:pt x="546992" y="183583"/>
                </a:cubicBezTo>
                <a:cubicBezTo>
                  <a:pt x="547788" y="183924"/>
                  <a:pt x="548585" y="183867"/>
                  <a:pt x="549495" y="183355"/>
                </a:cubicBezTo>
                <a:cubicBezTo>
                  <a:pt x="550348" y="182843"/>
                  <a:pt x="550917" y="182160"/>
                  <a:pt x="550974" y="181307"/>
                </a:cubicBezTo>
                <a:cubicBezTo>
                  <a:pt x="551088" y="180454"/>
                  <a:pt x="550803" y="179487"/>
                  <a:pt x="550178" y="178349"/>
                </a:cubicBezTo>
                <a:lnTo>
                  <a:pt x="543123" y="165549"/>
                </a:lnTo>
                <a:lnTo>
                  <a:pt x="543123" y="165435"/>
                </a:lnTo>
                <a:cubicBezTo>
                  <a:pt x="541815" y="163102"/>
                  <a:pt x="540279" y="162419"/>
                  <a:pt x="538458" y="163500"/>
                </a:cubicBezTo>
                <a:close/>
                <a:moveTo>
                  <a:pt x="541929" y="160257"/>
                </a:moveTo>
                <a:cubicBezTo>
                  <a:pt x="543408" y="160827"/>
                  <a:pt x="544659" y="162135"/>
                  <a:pt x="545740" y="164012"/>
                </a:cubicBezTo>
                <a:lnTo>
                  <a:pt x="545740" y="164125"/>
                </a:lnTo>
                <a:lnTo>
                  <a:pt x="552567" y="176585"/>
                </a:lnTo>
                <a:cubicBezTo>
                  <a:pt x="553591" y="178519"/>
                  <a:pt x="553989" y="180283"/>
                  <a:pt x="553762" y="181819"/>
                </a:cubicBezTo>
                <a:cubicBezTo>
                  <a:pt x="553477" y="183412"/>
                  <a:pt x="552510" y="184663"/>
                  <a:pt x="550803" y="185631"/>
                </a:cubicBezTo>
                <a:cubicBezTo>
                  <a:pt x="549154" y="186598"/>
                  <a:pt x="547618" y="186768"/>
                  <a:pt x="546138" y="186199"/>
                </a:cubicBezTo>
                <a:cubicBezTo>
                  <a:pt x="544659" y="185631"/>
                  <a:pt x="543408" y="184322"/>
                  <a:pt x="542327" y="182445"/>
                </a:cubicBezTo>
                <a:lnTo>
                  <a:pt x="535329" y="170043"/>
                </a:lnTo>
                <a:cubicBezTo>
                  <a:pt x="534249" y="168165"/>
                  <a:pt x="533793" y="166401"/>
                  <a:pt x="534078" y="164809"/>
                </a:cubicBezTo>
                <a:cubicBezTo>
                  <a:pt x="534362" y="163272"/>
                  <a:pt x="535386" y="161965"/>
                  <a:pt x="537093" y="160940"/>
                </a:cubicBezTo>
                <a:cubicBezTo>
                  <a:pt x="538800" y="159973"/>
                  <a:pt x="540450" y="159745"/>
                  <a:pt x="541929" y="160257"/>
                </a:cubicBezTo>
                <a:close/>
                <a:moveTo>
                  <a:pt x="551316" y="156388"/>
                </a:moveTo>
                <a:cubicBezTo>
                  <a:pt x="550349" y="156900"/>
                  <a:pt x="549837" y="157526"/>
                  <a:pt x="549723" y="158379"/>
                </a:cubicBezTo>
                <a:cubicBezTo>
                  <a:pt x="549609" y="159233"/>
                  <a:pt x="549780" y="160257"/>
                  <a:pt x="550406" y="161396"/>
                </a:cubicBezTo>
                <a:lnTo>
                  <a:pt x="557346" y="174253"/>
                </a:lnTo>
                <a:cubicBezTo>
                  <a:pt x="557972" y="175390"/>
                  <a:pt x="558655" y="176130"/>
                  <a:pt x="559451" y="176528"/>
                </a:cubicBezTo>
                <a:cubicBezTo>
                  <a:pt x="560248" y="176926"/>
                  <a:pt x="561044" y="176869"/>
                  <a:pt x="562011" y="176414"/>
                </a:cubicBezTo>
                <a:cubicBezTo>
                  <a:pt x="562921" y="175959"/>
                  <a:pt x="563433" y="175277"/>
                  <a:pt x="563547" y="174480"/>
                </a:cubicBezTo>
                <a:cubicBezTo>
                  <a:pt x="563661" y="173627"/>
                  <a:pt x="563433" y="172603"/>
                  <a:pt x="562864" y="171464"/>
                </a:cubicBezTo>
                <a:lnTo>
                  <a:pt x="556038" y="158551"/>
                </a:lnTo>
                <a:lnTo>
                  <a:pt x="555981" y="158493"/>
                </a:lnTo>
                <a:cubicBezTo>
                  <a:pt x="554729" y="156104"/>
                  <a:pt x="553193" y="155421"/>
                  <a:pt x="551316" y="156388"/>
                </a:cubicBezTo>
                <a:close/>
                <a:moveTo>
                  <a:pt x="1036243" y="154333"/>
                </a:moveTo>
                <a:lnTo>
                  <a:pt x="1036356" y="154340"/>
                </a:lnTo>
                <a:lnTo>
                  <a:pt x="1036242" y="154340"/>
                </a:lnTo>
                <a:close/>
                <a:moveTo>
                  <a:pt x="554843" y="153544"/>
                </a:moveTo>
                <a:cubicBezTo>
                  <a:pt x="556379" y="154170"/>
                  <a:pt x="557631" y="155478"/>
                  <a:pt x="558655" y="157412"/>
                </a:cubicBezTo>
                <a:lnTo>
                  <a:pt x="558655" y="157355"/>
                </a:lnTo>
                <a:lnTo>
                  <a:pt x="565254" y="169986"/>
                </a:lnTo>
                <a:cubicBezTo>
                  <a:pt x="566278" y="171920"/>
                  <a:pt x="566619" y="173684"/>
                  <a:pt x="566278" y="175220"/>
                </a:cubicBezTo>
                <a:cubicBezTo>
                  <a:pt x="565993" y="176756"/>
                  <a:pt x="564969" y="177950"/>
                  <a:pt x="563263" y="178861"/>
                </a:cubicBezTo>
                <a:cubicBezTo>
                  <a:pt x="561556" y="179771"/>
                  <a:pt x="560020" y="179885"/>
                  <a:pt x="558484" y="179259"/>
                </a:cubicBezTo>
                <a:cubicBezTo>
                  <a:pt x="557005" y="178633"/>
                  <a:pt x="555696" y="177325"/>
                  <a:pt x="554672" y="175447"/>
                </a:cubicBezTo>
                <a:lnTo>
                  <a:pt x="547902" y="162931"/>
                </a:lnTo>
                <a:cubicBezTo>
                  <a:pt x="546878" y="160996"/>
                  <a:pt x="546480" y="159233"/>
                  <a:pt x="546822" y="157697"/>
                </a:cubicBezTo>
                <a:cubicBezTo>
                  <a:pt x="547163" y="156218"/>
                  <a:pt x="548187" y="154909"/>
                  <a:pt x="549951" y="153999"/>
                </a:cubicBezTo>
                <a:cubicBezTo>
                  <a:pt x="551714" y="153089"/>
                  <a:pt x="553364" y="152975"/>
                  <a:pt x="554843" y="153544"/>
                </a:cubicBezTo>
                <a:close/>
                <a:moveTo>
                  <a:pt x="422121" y="144385"/>
                </a:moveTo>
                <a:lnTo>
                  <a:pt x="425477" y="149221"/>
                </a:lnTo>
                <a:lnTo>
                  <a:pt x="410800" y="159631"/>
                </a:lnTo>
                <a:lnTo>
                  <a:pt x="410743" y="159688"/>
                </a:lnTo>
                <a:lnTo>
                  <a:pt x="422347" y="175674"/>
                </a:lnTo>
                <a:lnTo>
                  <a:pt x="434067" y="167368"/>
                </a:lnTo>
                <a:lnTo>
                  <a:pt x="437424" y="172147"/>
                </a:lnTo>
                <a:lnTo>
                  <a:pt x="425818" y="180396"/>
                </a:lnTo>
                <a:lnTo>
                  <a:pt x="437935" y="197065"/>
                </a:lnTo>
                <a:lnTo>
                  <a:pt x="451873" y="187166"/>
                </a:lnTo>
                <a:lnTo>
                  <a:pt x="455229" y="191945"/>
                </a:lnTo>
                <a:lnTo>
                  <a:pt x="436229" y="205484"/>
                </a:lnTo>
                <a:lnTo>
                  <a:pt x="401811" y="158835"/>
                </a:lnTo>
                <a:close/>
                <a:moveTo>
                  <a:pt x="446981" y="136989"/>
                </a:moveTo>
                <a:cubicBezTo>
                  <a:pt x="445387" y="136477"/>
                  <a:pt x="443510" y="136989"/>
                  <a:pt x="441461" y="138241"/>
                </a:cubicBezTo>
                <a:lnTo>
                  <a:pt x="436000" y="141768"/>
                </a:lnTo>
                <a:lnTo>
                  <a:pt x="448004" y="159518"/>
                </a:lnTo>
                <a:lnTo>
                  <a:pt x="452043" y="156901"/>
                </a:lnTo>
                <a:lnTo>
                  <a:pt x="456298" y="152078"/>
                </a:lnTo>
                <a:lnTo>
                  <a:pt x="456310" y="152122"/>
                </a:lnTo>
                <a:lnTo>
                  <a:pt x="456310" y="152065"/>
                </a:lnTo>
                <a:lnTo>
                  <a:pt x="456298" y="152078"/>
                </a:lnTo>
                <a:lnTo>
                  <a:pt x="454660" y="145807"/>
                </a:lnTo>
                <a:lnTo>
                  <a:pt x="451645" y="141142"/>
                </a:lnTo>
                <a:cubicBezTo>
                  <a:pt x="450165" y="138924"/>
                  <a:pt x="448686" y="137501"/>
                  <a:pt x="446981" y="136989"/>
                </a:cubicBezTo>
                <a:close/>
                <a:moveTo>
                  <a:pt x="958655" y="134108"/>
                </a:moveTo>
                <a:cubicBezTo>
                  <a:pt x="985170" y="134451"/>
                  <a:pt x="1011666" y="136150"/>
                  <a:pt x="1038006" y="139208"/>
                </a:cubicBezTo>
                <a:lnTo>
                  <a:pt x="1036243" y="154333"/>
                </a:lnTo>
                <a:lnTo>
                  <a:pt x="958549" y="149359"/>
                </a:lnTo>
                <a:cubicBezTo>
                  <a:pt x="880557" y="148356"/>
                  <a:pt x="802412" y="159290"/>
                  <a:pt x="727787" y="182160"/>
                </a:cubicBezTo>
                <a:cubicBezTo>
                  <a:pt x="628230" y="212482"/>
                  <a:pt x="535500" y="264422"/>
                  <a:pt x="456880" y="332462"/>
                </a:cubicBezTo>
                <a:cubicBezTo>
                  <a:pt x="378258" y="400503"/>
                  <a:pt x="313518" y="484699"/>
                  <a:pt x="268973" y="578793"/>
                </a:cubicBezTo>
                <a:cubicBezTo>
                  <a:pt x="224314" y="672775"/>
                  <a:pt x="199625" y="776087"/>
                  <a:pt x="196836" y="880024"/>
                </a:cubicBezTo>
                <a:lnTo>
                  <a:pt x="181591" y="879569"/>
                </a:lnTo>
                <a:cubicBezTo>
                  <a:pt x="184434" y="773527"/>
                  <a:pt x="209637" y="668053"/>
                  <a:pt x="255205" y="572194"/>
                </a:cubicBezTo>
                <a:cubicBezTo>
                  <a:pt x="300604" y="476223"/>
                  <a:pt x="366709" y="390319"/>
                  <a:pt x="446866" y="320913"/>
                </a:cubicBezTo>
                <a:cubicBezTo>
                  <a:pt x="527080" y="251508"/>
                  <a:pt x="621688" y="198544"/>
                  <a:pt x="723236" y="167597"/>
                </a:cubicBezTo>
                <a:cubicBezTo>
                  <a:pt x="799397" y="144257"/>
                  <a:pt x="879110" y="133078"/>
                  <a:pt x="958655" y="134108"/>
                </a:cubicBezTo>
                <a:close/>
                <a:moveTo>
                  <a:pt x="448743" y="130504"/>
                </a:moveTo>
                <a:cubicBezTo>
                  <a:pt x="451758" y="131187"/>
                  <a:pt x="454489" y="133405"/>
                  <a:pt x="456878" y="137103"/>
                </a:cubicBezTo>
                <a:lnTo>
                  <a:pt x="459438" y="141085"/>
                </a:lnTo>
                <a:cubicBezTo>
                  <a:pt x="462910" y="146490"/>
                  <a:pt x="463022" y="151155"/>
                  <a:pt x="459780" y="155023"/>
                </a:cubicBezTo>
                <a:cubicBezTo>
                  <a:pt x="462397" y="154227"/>
                  <a:pt x="464672" y="154398"/>
                  <a:pt x="466777" y="155478"/>
                </a:cubicBezTo>
                <a:cubicBezTo>
                  <a:pt x="468826" y="156559"/>
                  <a:pt x="470817" y="158494"/>
                  <a:pt x="472523" y="161224"/>
                </a:cubicBezTo>
                <a:lnTo>
                  <a:pt x="477416" y="168791"/>
                </a:lnTo>
                <a:cubicBezTo>
                  <a:pt x="479122" y="171464"/>
                  <a:pt x="480658" y="173228"/>
                  <a:pt x="482081" y="174024"/>
                </a:cubicBezTo>
                <a:lnTo>
                  <a:pt x="482024" y="174081"/>
                </a:lnTo>
                <a:lnTo>
                  <a:pt x="476676" y="177495"/>
                </a:lnTo>
                <a:cubicBezTo>
                  <a:pt x="475197" y="176471"/>
                  <a:pt x="473604" y="174707"/>
                  <a:pt x="471897" y="172204"/>
                </a:cubicBezTo>
                <a:lnTo>
                  <a:pt x="466948" y="164638"/>
                </a:lnTo>
                <a:cubicBezTo>
                  <a:pt x="465184" y="161964"/>
                  <a:pt x="463422" y="160485"/>
                  <a:pt x="461543" y="160143"/>
                </a:cubicBezTo>
                <a:cubicBezTo>
                  <a:pt x="459667" y="159802"/>
                  <a:pt x="457505" y="160428"/>
                  <a:pt x="455115" y="161964"/>
                </a:cubicBezTo>
                <a:lnTo>
                  <a:pt x="451303" y="164467"/>
                </a:lnTo>
                <a:lnTo>
                  <a:pt x="465184" y="184947"/>
                </a:lnTo>
                <a:lnTo>
                  <a:pt x="460007" y="188645"/>
                </a:lnTo>
                <a:lnTo>
                  <a:pt x="427183" y="140858"/>
                </a:lnTo>
                <a:cubicBezTo>
                  <a:pt x="430824" y="138241"/>
                  <a:pt x="434521" y="135681"/>
                  <a:pt x="438333" y="133291"/>
                </a:cubicBezTo>
                <a:cubicBezTo>
                  <a:pt x="442258" y="130788"/>
                  <a:pt x="445786" y="129821"/>
                  <a:pt x="448743" y="130504"/>
                </a:cubicBezTo>
                <a:close/>
                <a:moveTo>
                  <a:pt x="948859" y="125896"/>
                </a:moveTo>
                <a:cubicBezTo>
                  <a:pt x="847767" y="125896"/>
                  <a:pt x="746560" y="145750"/>
                  <a:pt x="653090" y="184435"/>
                </a:cubicBezTo>
                <a:cubicBezTo>
                  <a:pt x="559564" y="223006"/>
                  <a:pt x="473831" y="280123"/>
                  <a:pt x="402094" y="351405"/>
                </a:cubicBezTo>
                <a:cubicBezTo>
                  <a:pt x="330299" y="422632"/>
                  <a:pt x="272557" y="507967"/>
                  <a:pt x="233416" y="601321"/>
                </a:cubicBezTo>
                <a:cubicBezTo>
                  <a:pt x="194163" y="694563"/>
                  <a:pt x="173569" y="795656"/>
                  <a:pt x="173171" y="896749"/>
                </a:cubicBezTo>
                <a:lnTo>
                  <a:pt x="204346" y="896920"/>
                </a:lnTo>
                <a:cubicBezTo>
                  <a:pt x="204688" y="799809"/>
                  <a:pt x="224428" y="702869"/>
                  <a:pt x="262146" y="613382"/>
                </a:cubicBezTo>
                <a:cubicBezTo>
                  <a:pt x="299693" y="523839"/>
                  <a:pt x="355103" y="441861"/>
                  <a:pt x="424053" y="373535"/>
                </a:cubicBezTo>
                <a:cubicBezTo>
                  <a:pt x="492889" y="305097"/>
                  <a:pt x="575209" y="250256"/>
                  <a:pt x="664980" y="213278"/>
                </a:cubicBezTo>
                <a:cubicBezTo>
                  <a:pt x="754695" y="176186"/>
                  <a:pt x="851749" y="157184"/>
                  <a:pt x="948859" y="157127"/>
                </a:cubicBezTo>
                <a:cubicBezTo>
                  <a:pt x="1045970" y="157127"/>
                  <a:pt x="1143024" y="176186"/>
                  <a:pt x="1232738" y="213278"/>
                </a:cubicBezTo>
                <a:cubicBezTo>
                  <a:pt x="1322510" y="250256"/>
                  <a:pt x="1404773" y="305097"/>
                  <a:pt x="1473666" y="373535"/>
                </a:cubicBezTo>
                <a:cubicBezTo>
                  <a:pt x="1542616" y="441861"/>
                  <a:pt x="1598026" y="523839"/>
                  <a:pt x="1635574" y="613382"/>
                </a:cubicBezTo>
                <a:cubicBezTo>
                  <a:pt x="1673234" y="702869"/>
                  <a:pt x="1693032" y="799809"/>
                  <a:pt x="1693373" y="896920"/>
                </a:cubicBezTo>
                <a:lnTo>
                  <a:pt x="1724549" y="896749"/>
                </a:lnTo>
                <a:cubicBezTo>
                  <a:pt x="1724151" y="795656"/>
                  <a:pt x="1703613" y="694563"/>
                  <a:pt x="1664303" y="601321"/>
                </a:cubicBezTo>
                <a:cubicBezTo>
                  <a:pt x="1625163" y="508023"/>
                  <a:pt x="1567420" y="422632"/>
                  <a:pt x="1495625" y="351405"/>
                </a:cubicBezTo>
                <a:cubicBezTo>
                  <a:pt x="1423887" y="280123"/>
                  <a:pt x="1338155" y="222949"/>
                  <a:pt x="1244628" y="184435"/>
                </a:cubicBezTo>
                <a:cubicBezTo>
                  <a:pt x="1151159" y="145750"/>
                  <a:pt x="1049952" y="125953"/>
                  <a:pt x="948859" y="125896"/>
                </a:cubicBezTo>
                <a:close/>
                <a:moveTo>
                  <a:pt x="948916" y="120264"/>
                </a:moveTo>
                <a:cubicBezTo>
                  <a:pt x="1051147" y="120264"/>
                  <a:pt x="1153491" y="140402"/>
                  <a:pt x="1247985" y="179657"/>
                </a:cubicBezTo>
                <a:cubicBezTo>
                  <a:pt x="1342535" y="218797"/>
                  <a:pt x="1429121" y="276823"/>
                  <a:pt x="1501485" y="349130"/>
                </a:cubicBezTo>
                <a:cubicBezTo>
                  <a:pt x="1573792" y="421438"/>
                  <a:pt x="1631819" y="508080"/>
                  <a:pt x="1670959" y="602630"/>
                </a:cubicBezTo>
                <a:cubicBezTo>
                  <a:pt x="1710213" y="697123"/>
                  <a:pt x="1730352" y="799525"/>
                  <a:pt x="1730352" y="901698"/>
                </a:cubicBezTo>
                <a:lnTo>
                  <a:pt x="1687855" y="901698"/>
                </a:lnTo>
                <a:cubicBezTo>
                  <a:pt x="1687855" y="804929"/>
                  <a:pt x="1668797" y="708217"/>
                  <a:pt x="1631705" y="618900"/>
                </a:cubicBezTo>
                <a:cubicBezTo>
                  <a:pt x="1594727" y="529528"/>
                  <a:pt x="1539828" y="447607"/>
                  <a:pt x="1471447" y="379168"/>
                </a:cubicBezTo>
                <a:cubicBezTo>
                  <a:pt x="1403009" y="310786"/>
                  <a:pt x="1321145" y="255888"/>
                  <a:pt x="1231714" y="218911"/>
                </a:cubicBezTo>
                <a:cubicBezTo>
                  <a:pt x="1142398" y="181762"/>
                  <a:pt x="1045685" y="162761"/>
                  <a:pt x="948916" y="162761"/>
                </a:cubicBezTo>
                <a:cubicBezTo>
                  <a:pt x="852147" y="162761"/>
                  <a:pt x="755435" y="181819"/>
                  <a:pt x="666118" y="218911"/>
                </a:cubicBezTo>
                <a:cubicBezTo>
                  <a:pt x="576745" y="255888"/>
                  <a:pt x="494824" y="310786"/>
                  <a:pt x="426385" y="379168"/>
                </a:cubicBezTo>
                <a:cubicBezTo>
                  <a:pt x="358004" y="447607"/>
                  <a:pt x="303107" y="529471"/>
                  <a:pt x="266128" y="618900"/>
                </a:cubicBezTo>
                <a:cubicBezTo>
                  <a:pt x="228980" y="708217"/>
                  <a:pt x="209978" y="804929"/>
                  <a:pt x="209978" y="901698"/>
                </a:cubicBezTo>
                <a:lnTo>
                  <a:pt x="167482" y="901698"/>
                </a:lnTo>
                <a:cubicBezTo>
                  <a:pt x="167482" y="799468"/>
                  <a:pt x="187620" y="697123"/>
                  <a:pt x="226875" y="602630"/>
                </a:cubicBezTo>
                <a:cubicBezTo>
                  <a:pt x="266014" y="508080"/>
                  <a:pt x="324041" y="421494"/>
                  <a:pt x="396349" y="349130"/>
                </a:cubicBezTo>
                <a:cubicBezTo>
                  <a:pt x="468654" y="276823"/>
                  <a:pt x="555297" y="218797"/>
                  <a:pt x="649848" y="179657"/>
                </a:cubicBezTo>
                <a:cubicBezTo>
                  <a:pt x="744341" y="140402"/>
                  <a:pt x="846686" y="120264"/>
                  <a:pt x="948916" y="120264"/>
                </a:cubicBezTo>
                <a:close/>
                <a:moveTo>
                  <a:pt x="475311" y="118842"/>
                </a:moveTo>
                <a:cubicBezTo>
                  <a:pt x="473718" y="118273"/>
                  <a:pt x="471840" y="118728"/>
                  <a:pt x="469793" y="119980"/>
                </a:cubicBezTo>
                <a:lnTo>
                  <a:pt x="464332" y="123450"/>
                </a:lnTo>
                <a:lnTo>
                  <a:pt x="475652" y="141655"/>
                </a:lnTo>
                <a:lnTo>
                  <a:pt x="479748" y="139038"/>
                </a:lnTo>
                <a:lnTo>
                  <a:pt x="484118" y="134213"/>
                </a:lnTo>
                <a:lnTo>
                  <a:pt x="484128" y="134259"/>
                </a:lnTo>
                <a:lnTo>
                  <a:pt x="484128" y="134202"/>
                </a:lnTo>
                <a:lnTo>
                  <a:pt x="484118" y="134213"/>
                </a:lnTo>
                <a:lnTo>
                  <a:pt x="482707" y="127944"/>
                </a:lnTo>
                <a:lnTo>
                  <a:pt x="479862" y="123165"/>
                </a:lnTo>
                <a:cubicBezTo>
                  <a:pt x="478496" y="120890"/>
                  <a:pt x="477017" y="119411"/>
                  <a:pt x="475311" y="118842"/>
                </a:cubicBezTo>
                <a:close/>
                <a:moveTo>
                  <a:pt x="477359" y="112413"/>
                </a:moveTo>
                <a:cubicBezTo>
                  <a:pt x="480375" y="113267"/>
                  <a:pt x="482991" y="115542"/>
                  <a:pt x="485266" y="119297"/>
                </a:cubicBezTo>
                <a:lnTo>
                  <a:pt x="487713" y="123393"/>
                </a:lnTo>
                <a:cubicBezTo>
                  <a:pt x="490956" y="128911"/>
                  <a:pt x="490956" y="133576"/>
                  <a:pt x="487485" y="137274"/>
                </a:cubicBezTo>
                <a:cubicBezTo>
                  <a:pt x="490102" y="136591"/>
                  <a:pt x="492434" y="136876"/>
                  <a:pt x="494482" y="138014"/>
                </a:cubicBezTo>
                <a:cubicBezTo>
                  <a:pt x="496530" y="139208"/>
                  <a:pt x="498408" y="141199"/>
                  <a:pt x="500058" y="143987"/>
                </a:cubicBezTo>
                <a:lnTo>
                  <a:pt x="504666" y="151724"/>
                </a:lnTo>
                <a:cubicBezTo>
                  <a:pt x="506258" y="154455"/>
                  <a:pt x="507795" y="156275"/>
                  <a:pt x="509160" y="157185"/>
                </a:cubicBezTo>
                <a:lnTo>
                  <a:pt x="509103" y="157242"/>
                </a:lnTo>
                <a:lnTo>
                  <a:pt x="503585" y="160428"/>
                </a:lnTo>
                <a:cubicBezTo>
                  <a:pt x="502106" y="159347"/>
                  <a:pt x="500570" y="157527"/>
                  <a:pt x="499034" y="154910"/>
                </a:cubicBezTo>
                <a:lnTo>
                  <a:pt x="494369" y="147115"/>
                </a:lnTo>
                <a:cubicBezTo>
                  <a:pt x="492719" y="144385"/>
                  <a:pt x="490956" y="142849"/>
                  <a:pt x="489078" y="142451"/>
                </a:cubicBezTo>
                <a:cubicBezTo>
                  <a:pt x="487200" y="142053"/>
                  <a:pt x="485096" y="142679"/>
                  <a:pt x="482649" y="144215"/>
                </a:cubicBezTo>
                <a:lnTo>
                  <a:pt x="478838" y="146661"/>
                </a:lnTo>
                <a:lnTo>
                  <a:pt x="491923" y="167653"/>
                </a:lnTo>
                <a:lnTo>
                  <a:pt x="486575" y="171066"/>
                </a:lnTo>
                <a:lnTo>
                  <a:pt x="455513" y="122084"/>
                </a:lnTo>
                <a:lnTo>
                  <a:pt x="466891" y="114860"/>
                </a:lnTo>
                <a:cubicBezTo>
                  <a:pt x="470817" y="112299"/>
                  <a:pt x="474400" y="111617"/>
                  <a:pt x="477359" y="112413"/>
                </a:cubicBezTo>
                <a:close/>
                <a:moveTo>
                  <a:pt x="504440" y="101718"/>
                </a:moveTo>
                <a:cubicBezTo>
                  <a:pt x="502675" y="100979"/>
                  <a:pt x="500855" y="101263"/>
                  <a:pt x="498750" y="102458"/>
                </a:cubicBezTo>
                <a:cubicBezTo>
                  <a:pt x="496645" y="103652"/>
                  <a:pt x="495450" y="105132"/>
                  <a:pt x="495166" y="107066"/>
                </a:cubicBezTo>
                <a:cubicBezTo>
                  <a:pt x="494881" y="108886"/>
                  <a:pt x="495393" y="110991"/>
                  <a:pt x="496702" y="113267"/>
                </a:cubicBezTo>
                <a:lnTo>
                  <a:pt x="511948" y="139834"/>
                </a:lnTo>
                <a:cubicBezTo>
                  <a:pt x="513313" y="142224"/>
                  <a:pt x="514792" y="143703"/>
                  <a:pt x="516499" y="144385"/>
                </a:cubicBezTo>
                <a:cubicBezTo>
                  <a:pt x="518206" y="145067"/>
                  <a:pt x="520026" y="144841"/>
                  <a:pt x="522017" y="143703"/>
                </a:cubicBezTo>
                <a:cubicBezTo>
                  <a:pt x="525886" y="141484"/>
                  <a:pt x="526569" y="137900"/>
                  <a:pt x="523838" y="133007"/>
                </a:cubicBezTo>
                <a:lnTo>
                  <a:pt x="508990" y="106213"/>
                </a:lnTo>
                <a:cubicBezTo>
                  <a:pt x="507738" y="103937"/>
                  <a:pt x="506202" y="102401"/>
                  <a:pt x="504440" y="101718"/>
                </a:cubicBezTo>
                <a:close/>
                <a:moveTo>
                  <a:pt x="1324786" y="99442"/>
                </a:moveTo>
                <a:cubicBezTo>
                  <a:pt x="1382643" y="126351"/>
                  <a:pt x="1437371" y="159802"/>
                  <a:pt x="1487775" y="198714"/>
                </a:cubicBezTo>
                <a:lnTo>
                  <a:pt x="1487775" y="198657"/>
                </a:lnTo>
                <a:cubicBezTo>
                  <a:pt x="1492952" y="237399"/>
                  <a:pt x="1495227" y="275629"/>
                  <a:pt x="1494886" y="312892"/>
                </a:cubicBezTo>
                <a:cubicBezTo>
                  <a:pt x="1452674" y="273467"/>
                  <a:pt x="1406024" y="238822"/>
                  <a:pt x="1356189" y="209580"/>
                </a:cubicBezTo>
                <a:cubicBezTo>
                  <a:pt x="1348623" y="173000"/>
                  <a:pt x="1338098" y="136250"/>
                  <a:pt x="1324786" y="99442"/>
                </a:cubicBezTo>
                <a:close/>
                <a:moveTo>
                  <a:pt x="506771" y="95574"/>
                </a:moveTo>
                <a:cubicBezTo>
                  <a:pt x="510014" y="96655"/>
                  <a:pt x="512744" y="99215"/>
                  <a:pt x="514963" y="103254"/>
                </a:cubicBezTo>
                <a:lnTo>
                  <a:pt x="529299" y="129537"/>
                </a:lnTo>
                <a:cubicBezTo>
                  <a:pt x="531461" y="133463"/>
                  <a:pt x="532144" y="137160"/>
                  <a:pt x="531518" y="140517"/>
                </a:cubicBezTo>
                <a:cubicBezTo>
                  <a:pt x="530835" y="143930"/>
                  <a:pt x="528617" y="146661"/>
                  <a:pt x="524919" y="148823"/>
                </a:cubicBezTo>
                <a:cubicBezTo>
                  <a:pt x="521278" y="150928"/>
                  <a:pt x="517865" y="151383"/>
                  <a:pt x="514565" y="150245"/>
                </a:cubicBezTo>
                <a:cubicBezTo>
                  <a:pt x="511379" y="149107"/>
                  <a:pt x="508592" y="146604"/>
                  <a:pt x="506316" y="142736"/>
                </a:cubicBezTo>
                <a:lnTo>
                  <a:pt x="491183" y="116851"/>
                </a:lnTo>
                <a:cubicBezTo>
                  <a:pt x="488908" y="112925"/>
                  <a:pt x="488111" y="109228"/>
                  <a:pt x="488851" y="105871"/>
                </a:cubicBezTo>
                <a:cubicBezTo>
                  <a:pt x="489534" y="102458"/>
                  <a:pt x="491867" y="99613"/>
                  <a:pt x="495848" y="97338"/>
                </a:cubicBezTo>
                <a:cubicBezTo>
                  <a:pt x="499831" y="95062"/>
                  <a:pt x="503471" y="94493"/>
                  <a:pt x="506771" y="95574"/>
                </a:cubicBezTo>
                <a:close/>
                <a:moveTo>
                  <a:pt x="569918" y="89089"/>
                </a:moveTo>
                <a:lnTo>
                  <a:pt x="569975" y="89146"/>
                </a:lnTo>
                <a:lnTo>
                  <a:pt x="572421" y="94380"/>
                </a:lnTo>
                <a:cubicBezTo>
                  <a:pt x="567585" y="96598"/>
                  <a:pt x="562693" y="98703"/>
                  <a:pt x="557971" y="101206"/>
                </a:cubicBezTo>
                <a:lnTo>
                  <a:pt x="555411" y="95973"/>
                </a:lnTo>
                <a:cubicBezTo>
                  <a:pt x="560133" y="93470"/>
                  <a:pt x="565082" y="91365"/>
                  <a:pt x="569918" y="89089"/>
                </a:cubicBezTo>
                <a:close/>
                <a:moveTo>
                  <a:pt x="534135" y="86358"/>
                </a:moveTo>
                <a:cubicBezTo>
                  <a:pt x="532599" y="85675"/>
                  <a:pt x="530665" y="85960"/>
                  <a:pt x="528560" y="87041"/>
                </a:cubicBezTo>
                <a:lnTo>
                  <a:pt x="522757" y="89999"/>
                </a:lnTo>
                <a:lnTo>
                  <a:pt x="532713" y="108943"/>
                </a:lnTo>
                <a:lnTo>
                  <a:pt x="537036" y="106724"/>
                </a:lnTo>
                <a:lnTo>
                  <a:pt x="541758" y="102397"/>
                </a:lnTo>
                <a:lnTo>
                  <a:pt x="541758" y="102401"/>
                </a:lnTo>
                <a:lnTo>
                  <a:pt x="541815" y="102344"/>
                </a:lnTo>
                <a:lnTo>
                  <a:pt x="541758" y="102397"/>
                </a:lnTo>
                <a:lnTo>
                  <a:pt x="540791" y="95915"/>
                </a:lnTo>
                <a:lnTo>
                  <a:pt x="538288" y="90966"/>
                </a:lnTo>
                <a:cubicBezTo>
                  <a:pt x="537093" y="88577"/>
                  <a:pt x="535728" y="87041"/>
                  <a:pt x="534135" y="86358"/>
                </a:cubicBezTo>
                <a:close/>
                <a:moveTo>
                  <a:pt x="536638" y="80157"/>
                </a:moveTo>
                <a:cubicBezTo>
                  <a:pt x="539596" y="81181"/>
                  <a:pt x="542043" y="83627"/>
                  <a:pt x="543977" y="87553"/>
                </a:cubicBezTo>
                <a:lnTo>
                  <a:pt x="546082" y="91819"/>
                </a:lnTo>
                <a:cubicBezTo>
                  <a:pt x="548926" y="97565"/>
                  <a:pt x="548585" y="102230"/>
                  <a:pt x="544887" y="105757"/>
                </a:cubicBezTo>
                <a:cubicBezTo>
                  <a:pt x="547561" y="105245"/>
                  <a:pt x="549836" y="105643"/>
                  <a:pt x="551771" y="106952"/>
                </a:cubicBezTo>
                <a:cubicBezTo>
                  <a:pt x="553705" y="108260"/>
                  <a:pt x="555412" y="110365"/>
                  <a:pt x="556891" y="113267"/>
                </a:cubicBezTo>
                <a:lnTo>
                  <a:pt x="560930" y="121345"/>
                </a:lnTo>
                <a:cubicBezTo>
                  <a:pt x="562352" y="124189"/>
                  <a:pt x="563661" y="126124"/>
                  <a:pt x="564969" y="127091"/>
                </a:cubicBezTo>
                <a:lnTo>
                  <a:pt x="564855" y="126977"/>
                </a:lnTo>
                <a:lnTo>
                  <a:pt x="559166" y="129878"/>
                </a:lnTo>
                <a:cubicBezTo>
                  <a:pt x="557801" y="128684"/>
                  <a:pt x="556379" y="126806"/>
                  <a:pt x="555013" y="124076"/>
                </a:cubicBezTo>
                <a:lnTo>
                  <a:pt x="550917" y="115997"/>
                </a:lnTo>
                <a:cubicBezTo>
                  <a:pt x="549495" y="113153"/>
                  <a:pt x="547845" y="111503"/>
                  <a:pt x="546025" y="110991"/>
                </a:cubicBezTo>
                <a:cubicBezTo>
                  <a:pt x="544204" y="110479"/>
                  <a:pt x="541986" y="110877"/>
                  <a:pt x="539483" y="112186"/>
                </a:cubicBezTo>
                <a:lnTo>
                  <a:pt x="535443" y="114291"/>
                </a:lnTo>
                <a:lnTo>
                  <a:pt x="546992" y="136193"/>
                </a:lnTo>
                <a:lnTo>
                  <a:pt x="541360" y="139095"/>
                </a:lnTo>
                <a:lnTo>
                  <a:pt x="513996" y="88008"/>
                </a:lnTo>
                <a:lnTo>
                  <a:pt x="526000" y="81864"/>
                </a:lnTo>
                <a:cubicBezTo>
                  <a:pt x="530153" y="79759"/>
                  <a:pt x="533680" y="79133"/>
                  <a:pt x="536638" y="80157"/>
                </a:cubicBezTo>
                <a:close/>
                <a:moveTo>
                  <a:pt x="587156" y="56207"/>
                </a:moveTo>
                <a:cubicBezTo>
                  <a:pt x="590228" y="57629"/>
                  <a:pt x="592674" y="60416"/>
                  <a:pt x="594438" y="64569"/>
                </a:cubicBezTo>
                <a:lnTo>
                  <a:pt x="595064" y="66048"/>
                </a:lnTo>
                <a:lnTo>
                  <a:pt x="589318" y="68608"/>
                </a:lnTo>
                <a:lnTo>
                  <a:pt x="588578" y="66902"/>
                </a:lnTo>
                <a:cubicBezTo>
                  <a:pt x="586360" y="61782"/>
                  <a:pt x="583231" y="60246"/>
                  <a:pt x="579021" y="62123"/>
                </a:cubicBezTo>
                <a:cubicBezTo>
                  <a:pt x="574811" y="64000"/>
                  <a:pt x="573844" y="67471"/>
                  <a:pt x="576063" y="72420"/>
                </a:cubicBezTo>
                <a:cubicBezTo>
                  <a:pt x="576802" y="74013"/>
                  <a:pt x="577769" y="75321"/>
                  <a:pt x="579078" y="76459"/>
                </a:cubicBezTo>
                <a:cubicBezTo>
                  <a:pt x="580329" y="77540"/>
                  <a:pt x="581751" y="78393"/>
                  <a:pt x="583287" y="78962"/>
                </a:cubicBezTo>
                <a:cubicBezTo>
                  <a:pt x="584824" y="79588"/>
                  <a:pt x="586473" y="80100"/>
                  <a:pt x="588180" y="80498"/>
                </a:cubicBezTo>
                <a:cubicBezTo>
                  <a:pt x="589944" y="81010"/>
                  <a:pt x="591650" y="81465"/>
                  <a:pt x="593414" y="81921"/>
                </a:cubicBezTo>
                <a:cubicBezTo>
                  <a:pt x="595177" y="82433"/>
                  <a:pt x="596884" y="83058"/>
                  <a:pt x="598420" y="83855"/>
                </a:cubicBezTo>
                <a:cubicBezTo>
                  <a:pt x="600013" y="84594"/>
                  <a:pt x="601492" y="85675"/>
                  <a:pt x="602857" y="87154"/>
                </a:cubicBezTo>
                <a:cubicBezTo>
                  <a:pt x="604280" y="88577"/>
                  <a:pt x="605361" y="90340"/>
                  <a:pt x="606214" y="92331"/>
                </a:cubicBezTo>
                <a:lnTo>
                  <a:pt x="606214" y="92445"/>
                </a:lnTo>
                <a:cubicBezTo>
                  <a:pt x="607978" y="96598"/>
                  <a:pt x="608376" y="100296"/>
                  <a:pt x="607352" y="103539"/>
                </a:cubicBezTo>
                <a:cubicBezTo>
                  <a:pt x="606385" y="106781"/>
                  <a:pt x="603995" y="109285"/>
                  <a:pt x="600127" y="110991"/>
                </a:cubicBezTo>
                <a:cubicBezTo>
                  <a:pt x="596258" y="112755"/>
                  <a:pt x="592845" y="112869"/>
                  <a:pt x="589830" y="111446"/>
                </a:cubicBezTo>
                <a:cubicBezTo>
                  <a:pt x="586815" y="109967"/>
                  <a:pt x="584368" y="107236"/>
                  <a:pt x="582434" y="103084"/>
                </a:cubicBezTo>
                <a:lnTo>
                  <a:pt x="581069" y="100068"/>
                </a:lnTo>
                <a:lnTo>
                  <a:pt x="586644" y="97565"/>
                </a:lnTo>
                <a:lnTo>
                  <a:pt x="588180" y="100922"/>
                </a:lnTo>
                <a:cubicBezTo>
                  <a:pt x="590456" y="105928"/>
                  <a:pt x="593584" y="107578"/>
                  <a:pt x="597681" y="105700"/>
                </a:cubicBezTo>
                <a:cubicBezTo>
                  <a:pt x="601720" y="103880"/>
                  <a:pt x="602687" y="100410"/>
                  <a:pt x="600525" y="95347"/>
                </a:cubicBezTo>
                <a:cubicBezTo>
                  <a:pt x="599842" y="93754"/>
                  <a:pt x="598818" y="92388"/>
                  <a:pt x="597624" y="91307"/>
                </a:cubicBezTo>
                <a:cubicBezTo>
                  <a:pt x="596372" y="90226"/>
                  <a:pt x="595007" y="89373"/>
                  <a:pt x="593471" y="88747"/>
                </a:cubicBezTo>
                <a:cubicBezTo>
                  <a:pt x="591992" y="88178"/>
                  <a:pt x="590342" y="87666"/>
                  <a:pt x="588635" y="87154"/>
                </a:cubicBezTo>
                <a:cubicBezTo>
                  <a:pt x="586928" y="86756"/>
                  <a:pt x="585165" y="86244"/>
                  <a:pt x="583401" y="85732"/>
                </a:cubicBezTo>
                <a:cubicBezTo>
                  <a:pt x="581695" y="85220"/>
                  <a:pt x="579988" y="84594"/>
                  <a:pt x="578338" y="83855"/>
                </a:cubicBezTo>
                <a:cubicBezTo>
                  <a:pt x="576745" y="83115"/>
                  <a:pt x="575266" y="82034"/>
                  <a:pt x="573787" y="80612"/>
                </a:cubicBezTo>
                <a:cubicBezTo>
                  <a:pt x="572308" y="79190"/>
                  <a:pt x="571113" y="77540"/>
                  <a:pt x="570203" y="75492"/>
                </a:cubicBezTo>
                <a:cubicBezTo>
                  <a:pt x="568326" y="71339"/>
                  <a:pt x="567813" y="67641"/>
                  <a:pt x="568838" y="64399"/>
                </a:cubicBezTo>
                <a:cubicBezTo>
                  <a:pt x="569805" y="61156"/>
                  <a:pt x="572365" y="58596"/>
                  <a:pt x="576404" y="56775"/>
                </a:cubicBezTo>
                <a:cubicBezTo>
                  <a:pt x="580500" y="54898"/>
                  <a:pt x="584141" y="54727"/>
                  <a:pt x="587156" y="56207"/>
                </a:cubicBezTo>
                <a:close/>
                <a:moveTo>
                  <a:pt x="622086" y="38798"/>
                </a:moveTo>
                <a:cubicBezTo>
                  <a:pt x="622427" y="51826"/>
                  <a:pt x="622996" y="64797"/>
                  <a:pt x="623679" y="77710"/>
                </a:cubicBezTo>
                <a:lnTo>
                  <a:pt x="631472" y="97394"/>
                </a:lnTo>
                <a:lnTo>
                  <a:pt x="625613" y="99727"/>
                </a:lnTo>
                <a:lnTo>
                  <a:pt x="617819" y="80384"/>
                </a:lnTo>
                <a:cubicBezTo>
                  <a:pt x="609399" y="70429"/>
                  <a:pt x="600809" y="60530"/>
                  <a:pt x="592048" y="50745"/>
                </a:cubicBezTo>
                <a:lnTo>
                  <a:pt x="598533" y="48128"/>
                </a:lnTo>
                <a:cubicBezTo>
                  <a:pt x="605076" y="55751"/>
                  <a:pt x="611561" y="63431"/>
                  <a:pt x="617933" y="71168"/>
                </a:cubicBezTo>
                <a:cubicBezTo>
                  <a:pt x="617250" y="61212"/>
                  <a:pt x="616681" y="51200"/>
                  <a:pt x="616169" y="41130"/>
                </a:cubicBezTo>
                <a:close/>
                <a:moveTo>
                  <a:pt x="1122032" y="32824"/>
                </a:moveTo>
                <a:cubicBezTo>
                  <a:pt x="1184667" y="45055"/>
                  <a:pt x="1245881" y="64512"/>
                  <a:pt x="1304249" y="90169"/>
                </a:cubicBezTo>
                <a:lnTo>
                  <a:pt x="1304306" y="90112"/>
                </a:lnTo>
                <a:cubicBezTo>
                  <a:pt x="1318642" y="126464"/>
                  <a:pt x="1329963" y="163101"/>
                  <a:pt x="1338554" y="199397"/>
                </a:cubicBezTo>
                <a:cubicBezTo>
                  <a:pt x="1288150" y="171179"/>
                  <a:pt x="1234503" y="148651"/>
                  <a:pt x="1179035" y="132210"/>
                </a:cubicBezTo>
                <a:cubicBezTo>
                  <a:pt x="1170843" y="115712"/>
                  <a:pt x="1162253" y="98418"/>
                  <a:pt x="1152639" y="82090"/>
                </a:cubicBezTo>
                <a:cubicBezTo>
                  <a:pt x="1143081" y="65820"/>
                  <a:pt x="1132955" y="48981"/>
                  <a:pt x="1122032" y="32824"/>
                </a:cubicBezTo>
                <a:close/>
                <a:moveTo>
                  <a:pt x="637674" y="32370"/>
                </a:moveTo>
                <a:cubicBezTo>
                  <a:pt x="641941" y="30891"/>
                  <a:pt x="645582" y="31062"/>
                  <a:pt x="648540" y="32768"/>
                </a:cubicBezTo>
                <a:cubicBezTo>
                  <a:pt x="651498" y="34418"/>
                  <a:pt x="653717" y="37433"/>
                  <a:pt x="655139" y="41757"/>
                </a:cubicBezTo>
                <a:lnTo>
                  <a:pt x="655651" y="43236"/>
                </a:lnTo>
                <a:lnTo>
                  <a:pt x="649735" y="45227"/>
                </a:lnTo>
                <a:lnTo>
                  <a:pt x="649109" y="43464"/>
                </a:lnTo>
                <a:cubicBezTo>
                  <a:pt x="647289" y="38230"/>
                  <a:pt x="644217" y="36352"/>
                  <a:pt x="639893" y="37888"/>
                </a:cubicBezTo>
                <a:cubicBezTo>
                  <a:pt x="635512" y="39368"/>
                  <a:pt x="634261" y="42667"/>
                  <a:pt x="636195" y="47787"/>
                </a:cubicBezTo>
                <a:cubicBezTo>
                  <a:pt x="636764" y="49437"/>
                  <a:pt x="637674" y="50859"/>
                  <a:pt x="638869" y="52054"/>
                </a:cubicBezTo>
                <a:cubicBezTo>
                  <a:pt x="640120" y="53249"/>
                  <a:pt x="641486" y="54216"/>
                  <a:pt x="642965" y="54898"/>
                </a:cubicBezTo>
                <a:cubicBezTo>
                  <a:pt x="644444" y="55638"/>
                  <a:pt x="646037" y="56321"/>
                  <a:pt x="647744" y="56889"/>
                </a:cubicBezTo>
                <a:cubicBezTo>
                  <a:pt x="649450" y="57515"/>
                  <a:pt x="651157" y="58141"/>
                  <a:pt x="652921" y="58824"/>
                </a:cubicBezTo>
                <a:cubicBezTo>
                  <a:pt x="654627" y="59506"/>
                  <a:pt x="656277" y="60303"/>
                  <a:pt x="657813" y="61213"/>
                </a:cubicBezTo>
                <a:cubicBezTo>
                  <a:pt x="659349" y="62123"/>
                  <a:pt x="660771" y="63318"/>
                  <a:pt x="662023" y="64854"/>
                </a:cubicBezTo>
                <a:cubicBezTo>
                  <a:pt x="663331" y="66390"/>
                  <a:pt x="664299" y="68211"/>
                  <a:pt x="665038" y="70259"/>
                </a:cubicBezTo>
                <a:lnTo>
                  <a:pt x="665095" y="70202"/>
                </a:lnTo>
                <a:cubicBezTo>
                  <a:pt x="666574" y="74468"/>
                  <a:pt x="666688" y="78166"/>
                  <a:pt x="665436" y="81295"/>
                </a:cubicBezTo>
                <a:cubicBezTo>
                  <a:pt x="664185" y="84424"/>
                  <a:pt x="661625" y="86643"/>
                  <a:pt x="657642" y="88008"/>
                </a:cubicBezTo>
                <a:cubicBezTo>
                  <a:pt x="653660" y="89373"/>
                  <a:pt x="650190" y="89203"/>
                  <a:pt x="647289" y="87667"/>
                </a:cubicBezTo>
                <a:cubicBezTo>
                  <a:pt x="644387" y="86017"/>
                  <a:pt x="642169" y="83116"/>
                  <a:pt x="640576" y="78849"/>
                </a:cubicBezTo>
                <a:lnTo>
                  <a:pt x="639381" y="75720"/>
                </a:lnTo>
                <a:lnTo>
                  <a:pt x="645070" y="73501"/>
                </a:lnTo>
                <a:lnTo>
                  <a:pt x="646321" y="76972"/>
                </a:lnTo>
                <a:cubicBezTo>
                  <a:pt x="648199" y="82092"/>
                  <a:pt x="651271" y="84026"/>
                  <a:pt x="655481" y="82547"/>
                </a:cubicBezTo>
                <a:cubicBezTo>
                  <a:pt x="659747" y="81068"/>
                  <a:pt x="660885" y="77768"/>
                  <a:pt x="659065" y="72591"/>
                </a:cubicBezTo>
                <a:cubicBezTo>
                  <a:pt x="658496" y="70941"/>
                  <a:pt x="657642" y="69519"/>
                  <a:pt x="656448" y="68324"/>
                </a:cubicBezTo>
                <a:cubicBezTo>
                  <a:pt x="655253" y="67187"/>
                  <a:pt x="653945" y="66163"/>
                  <a:pt x="652466" y="65423"/>
                </a:cubicBezTo>
                <a:cubicBezTo>
                  <a:pt x="650986" y="64740"/>
                  <a:pt x="649450" y="64058"/>
                  <a:pt x="647744" y="63432"/>
                </a:cubicBezTo>
                <a:cubicBezTo>
                  <a:pt x="646037" y="62863"/>
                  <a:pt x="644330" y="62237"/>
                  <a:pt x="642567" y="61554"/>
                </a:cubicBezTo>
                <a:cubicBezTo>
                  <a:pt x="640803" y="60872"/>
                  <a:pt x="639210" y="60189"/>
                  <a:pt x="637674" y="59336"/>
                </a:cubicBezTo>
                <a:cubicBezTo>
                  <a:pt x="636138" y="58482"/>
                  <a:pt x="634716" y="57345"/>
                  <a:pt x="633408" y="55865"/>
                </a:cubicBezTo>
                <a:cubicBezTo>
                  <a:pt x="632042" y="54386"/>
                  <a:pt x="631018" y="52623"/>
                  <a:pt x="630222" y="50518"/>
                </a:cubicBezTo>
                <a:cubicBezTo>
                  <a:pt x="628629" y="46251"/>
                  <a:pt x="628401" y="42496"/>
                  <a:pt x="629596" y="39311"/>
                </a:cubicBezTo>
                <a:cubicBezTo>
                  <a:pt x="630791" y="36068"/>
                  <a:pt x="633464" y="33792"/>
                  <a:pt x="637674" y="32370"/>
                </a:cubicBezTo>
                <a:close/>
                <a:moveTo>
                  <a:pt x="781035" y="20992"/>
                </a:moveTo>
                <a:lnTo>
                  <a:pt x="781092" y="21049"/>
                </a:lnTo>
                <a:lnTo>
                  <a:pt x="782173" y="26738"/>
                </a:lnTo>
                <a:cubicBezTo>
                  <a:pt x="776939" y="27762"/>
                  <a:pt x="771649" y="28501"/>
                  <a:pt x="766472" y="29696"/>
                </a:cubicBezTo>
                <a:lnTo>
                  <a:pt x="765277" y="24007"/>
                </a:lnTo>
                <a:cubicBezTo>
                  <a:pt x="770511" y="22812"/>
                  <a:pt x="775802" y="22016"/>
                  <a:pt x="781035" y="20992"/>
                </a:cubicBezTo>
                <a:close/>
                <a:moveTo>
                  <a:pt x="681706" y="18489"/>
                </a:moveTo>
                <a:lnTo>
                  <a:pt x="681763" y="18489"/>
                </a:lnTo>
                <a:lnTo>
                  <a:pt x="683470" y="24121"/>
                </a:lnTo>
                <a:cubicBezTo>
                  <a:pt x="679886" y="25145"/>
                  <a:pt x="676302" y="26112"/>
                  <a:pt x="672775" y="27364"/>
                </a:cubicBezTo>
                <a:lnTo>
                  <a:pt x="688419" y="77028"/>
                </a:lnTo>
                <a:lnTo>
                  <a:pt x="682560" y="79020"/>
                </a:lnTo>
                <a:lnTo>
                  <a:pt x="666517" y="29469"/>
                </a:lnTo>
                <a:lnTo>
                  <a:pt x="655935" y="32996"/>
                </a:lnTo>
                <a:lnTo>
                  <a:pt x="654058" y="27421"/>
                </a:lnTo>
                <a:cubicBezTo>
                  <a:pt x="663274" y="24462"/>
                  <a:pt x="672320" y="20993"/>
                  <a:pt x="681706" y="18489"/>
                </a:cubicBezTo>
                <a:close/>
                <a:moveTo>
                  <a:pt x="909720" y="16611"/>
                </a:moveTo>
                <a:cubicBezTo>
                  <a:pt x="973209" y="13880"/>
                  <a:pt x="1037039" y="17862"/>
                  <a:pt x="1099959" y="28728"/>
                </a:cubicBezTo>
                <a:lnTo>
                  <a:pt x="1099902" y="28785"/>
                </a:lnTo>
                <a:cubicBezTo>
                  <a:pt x="1111166" y="44885"/>
                  <a:pt x="1121918" y="60529"/>
                  <a:pt x="1131760" y="77198"/>
                </a:cubicBezTo>
                <a:cubicBezTo>
                  <a:pt x="1141602" y="93810"/>
                  <a:pt x="1150989" y="109568"/>
                  <a:pt x="1159408" y="126578"/>
                </a:cubicBezTo>
                <a:cubicBezTo>
                  <a:pt x="1103600" y="111446"/>
                  <a:pt x="1046198" y="102229"/>
                  <a:pt x="988512" y="99499"/>
                </a:cubicBezTo>
                <a:cubicBezTo>
                  <a:pt x="976622" y="85390"/>
                  <a:pt x="964163" y="71225"/>
                  <a:pt x="951022" y="57116"/>
                </a:cubicBezTo>
                <a:cubicBezTo>
                  <a:pt x="937880" y="43406"/>
                  <a:pt x="924113" y="30093"/>
                  <a:pt x="909720" y="16611"/>
                </a:cubicBezTo>
                <a:close/>
                <a:moveTo>
                  <a:pt x="710151" y="10297"/>
                </a:moveTo>
                <a:lnTo>
                  <a:pt x="711687" y="15987"/>
                </a:lnTo>
                <a:lnTo>
                  <a:pt x="694336" y="20878"/>
                </a:lnTo>
                <a:lnTo>
                  <a:pt x="694279" y="21049"/>
                </a:lnTo>
                <a:lnTo>
                  <a:pt x="699741" y="39993"/>
                </a:lnTo>
                <a:lnTo>
                  <a:pt x="713565" y="36068"/>
                </a:lnTo>
                <a:lnTo>
                  <a:pt x="715101" y="41700"/>
                </a:lnTo>
                <a:lnTo>
                  <a:pt x="701334" y="45569"/>
                </a:lnTo>
                <a:lnTo>
                  <a:pt x="707079" y="65366"/>
                </a:lnTo>
                <a:lnTo>
                  <a:pt x="723577" y="60701"/>
                </a:lnTo>
                <a:lnTo>
                  <a:pt x="725113" y="66333"/>
                </a:lnTo>
                <a:lnTo>
                  <a:pt x="702642" y="72705"/>
                </a:lnTo>
                <a:lnTo>
                  <a:pt x="686144" y="17124"/>
                </a:lnTo>
                <a:close/>
                <a:moveTo>
                  <a:pt x="753330" y="0"/>
                </a:moveTo>
                <a:lnTo>
                  <a:pt x="753387" y="0"/>
                </a:lnTo>
                <a:lnTo>
                  <a:pt x="765619" y="56662"/>
                </a:lnTo>
                <a:lnTo>
                  <a:pt x="759816" y="57970"/>
                </a:lnTo>
                <a:lnTo>
                  <a:pt x="749633" y="12460"/>
                </a:lnTo>
                <a:cubicBezTo>
                  <a:pt x="749917" y="28274"/>
                  <a:pt x="750372" y="44089"/>
                  <a:pt x="750941" y="59905"/>
                </a:cubicBezTo>
                <a:lnTo>
                  <a:pt x="745081" y="61270"/>
                </a:lnTo>
                <a:cubicBezTo>
                  <a:pt x="738425" y="47048"/>
                  <a:pt x="731599" y="32882"/>
                  <a:pt x="724601" y="18774"/>
                </a:cubicBezTo>
                <a:lnTo>
                  <a:pt x="735922" y="63546"/>
                </a:lnTo>
                <a:cubicBezTo>
                  <a:pt x="734102" y="63944"/>
                  <a:pt x="732338" y="64399"/>
                  <a:pt x="730575" y="64911"/>
                </a:cubicBezTo>
                <a:lnTo>
                  <a:pt x="715954" y="8818"/>
                </a:lnTo>
                <a:cubicBezTo>
                  <a:pt x="718969" y="7908"/>
                  <a:pt x="722041" y="7339"/>
                  <a:pt x="725056" y="6542"/>
                </a:cubicBezTo>
                <a:cubicBezTo>
                  <a:pt x="732054" y="20822"/>
                  <a:pt x="738881" y="35101"/>
                  <a:pt x="745537" y="49437"/>
                </a:cubicBezTo>
                <a:cubicBezTo>
                  <a:pt x="744911" y="33679"/>
                  <a:pt x="744513" y="17920"/>
                  <a:pt x="744228" y="2105"/>
                </a:cubicBezTo>
                <a:close/>
              </a:path>
            </a:pathLst>
          </a:custGeom>
          <a:solidFill>
            <a:schemeClr val="tx1"/>
          </a:solidFill>
          <a:ln w="5675" cap="flat">
            <a:noFill/>
            <a:prstDash val="solid"/>
            <a:miter/>
          </a:ln>
          <a:effectLst>
            <a:outerShdw blurRad="482600" sx="102000" sy="102000" algn="ctr" rotWithShape="0">
              <a:schemeClr val="tx1">
                <a:alpha val="66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6C8CE711-4F03-1D94-1E9D-F363DB50FA2E}"/>
              </a:ext>
            </a:extLst>
          </p:cNvPr>
          <p:cNvSpPr/>
          <p:nvPr/>
        </p:nvSpPr>
        <p:spPr>
          <a:xfrm>
            <a:off x="1244175" y="504095"/>
            <a:ext cx="4023150" cy="792145"/>
          </a:xfrm>
          <a:custGeom>
            <a:avLst/>
            <a:gdLst>
              <a:gd name="connsiteX0" fmla="*/ 3206209 w 4567142"/>
              <a:gd name="connsiteY0" fmla="*/ 727233 h 899255"/>
              <a:gd name="connsiteX1" fmla="*/ 3226555 w 4567142"/>
              <a:gd name="connsiteY1" fmla="*/ 731345 h 899255"/>
              <a:gd name="connsiteX2" fmla="*/ 3242499 w 4567142"/>
              <a:gd name="connsiteY2" fmla="*/ 742098 h 899255"/>
              <a:gd name="connsiteX3" fmla="*/ 3257404 w 4567142"/>
              <a:gd name="connsiteY3" fmla="*/ 727369 h 899255"/>
              <a:gd name="connsiteX4" fmla="*/ 3258609 w 4567142"/>
              <a:gd name="connsiteY4" fmla="*/ 728588 h 899255"/>
              <a:gd name="connsiteX5" fmla="*/ 3243555 w 4567142"/>
              <a:gd name="connsiteY5" fmla="*/ 743465 h 899255"/>
              <a:gd name="connsiteX6" fmla="*/ 3258502 w 4567142"/>
              <a:gd name="connsiteY6" fmla="*/ 779525 h 899255"/>
              <a:gd name="connsiteX7" fmla="*/ 3243529 w 4567142"/>
              <a:gd name="connsiteY7" fmla="*/ 815647 h 899255"/>
              <a:gd name="connsiteX8" fmla="*/ 3258464 w 4567142"/>
              <a:gd name="connsiteY8" fmla="*/ 830582 h 899255"/>
              <a:gd name="connsiteX9" fmla="*/ 3257252 w 4567142"/>
              <a:gd name="connsiteY9" fmla="*/ 831794 h 899255"/>
              <a:gd name="connsiteX10" fmla="*/ 3242446 w 4567142"/>
              <a:gd name="connsiteY10" fmla="*/ 816988 h 899255"/>
              <a:gd name="connsiteX11" fmla="*/ 3226555 w 4567142"/>
              <a:gd name="connsiteY11" fmla="*/ 827706 h 899255"/>
              <a:gd name="connsiteX12" fmla="*/ 3206209 w 4567142"/>
              <a:gd name="connsiteY12" fmla="*/ 831818 h 899255"/>
              <a:gd name="connsiteX13" fmla="*/ 3185862 w 4567142"/>
              <a:gd name="connsiteY13" fmla="*/ 827706 h 899255"/>
              <a:gd name="connsiteX14" fmla="*/ 3169486 w 4567142"/>
              <a:gd name="connsiteY14" fmla="*/ 816660 h 899255"/>
              <a:gd name="connsiteX15" fmla="*/ 3154680 w 4567142"/>
              <a:gd name="connsiteY15" fmla="*/ 831291 h 899255"/>
              <a:gd name="connsiteX16" fmla="*/ 3153475 w 4567142"/>
              <a:gd name="connsiteY16" fmla="*/ 830072 h 899255"/>
              <a:gd name="connsiteX17" fmla="*/ 3168651 w 4567142"/>
              <a:gd name="connsiteY17" fmla="*/ 815075 h 899255"/>
              <a:gd name="connsiteX18" fmla="*/ 3153917 w 4567142"/>
              <a:gd name="connsiteY18" fmla="*/ 779525 h 899255"/>
              <a:gd name="connsiteX19" fmla="*/ 3168881 w 4567142"/>
              <a:gd name="connsiteY19" fmla="*/ 743422 h 899255"/>
              <a:gd name="connsiteX20" fmla="*/ 3153934 w 4567142"/>
              <a:gd name="connsiteY20" fmla="*/ 728476 h 899255"/>
              <a:gd name="connsiteX21" fmla="*/ 3155146 w 4567142"/>
              <a:gd name="connsiteY21" fmla="*/ 727264 h 899255"/>
              <a:gd name="connsiteX22" fmla="*/ 3169956 w 4567142"/>
              <a:gd name="connsiteY22" fmla="*/ 742074 h 899255"/>
              <a:gd name="connsiteX23" fmla="*/ 3185862 w 4567142"/>
              <a:gd name="connsiteY23" fmla="*/ 731345 h 899255"/>
              <a:gd name="connsiteX24" fmla="*/ 3206209 w 4567142"/>
              <a:gd name="connsiteY24" fmla="*/ 727233 h 899255"/>
              <a:gd name="connsiteX25" fmla="*/ 3147822 w 4567142"/>
              <a:gd name="connsiteY25" fmla="*/ 716565 h 899255"/>
              <a:gd name="connsiteX26" fmla="*/ 3147822 w 4567142"/>
              <a:gd name="connsiteY26" fmla="*/ 721233 h 899255"/>
              <a:gd name="connsiteX27" fmla="*/ 3143249 w 4567142"/>
              <a:gd name="connsiteY27" fmla="*/ 721233 h 899255"/>
              <a:gd name="connsiteX28" fmla="*/ 3143249 w 4567142"/>
              <a:gd name="connsiteY28" fmla="*/ 837819 h 899255"/>
              <a:gd name="connsiteX29" fmla="*/ 3147822 w 4567142"/>
              <a:gd name="connsiteY29" fmla="*/ 837819 h 899255"/>
              <a:gd name="connsiteX30" fmla="*/ 3147822 w 4567142"/>
              <a:gd name="connsiteY30" fmla="*/ 842391 h 899255"/>
              <a:gd name="connsiteX31" fmla="*/ 3264503 w 4567142"/>
              <a:gd name="connsiteY31" fmla="*/ 842391 h 899255"/>
              <a:gd name="connsiteX32" fmla="*/ 3264503 w 4567142"/>
              <a:gd name="connsiteY32" fmla="*/ 837819 h 899255"/>
              <a:gd name="connsiteX33" fmla="*/ 3269075 w 4567142"/>
              <a:gd name="connsiteY33" fmla="*/ 837819 h 899255"/>
              <a:gd name="connsiteX34" fmla="*/ 3269075 w 4567142"/>
              <a:gd name="connsiteY34" fmla="*/ 721233 h 899255"/>
              <a:gd name="connsiteX35" fmla="*/ 3264503 w 4567142"/>
              <a:gd name="connsiteY35" fmla="*/ 721233 h 899255"/>
              <a:gd name="connsiteX36" fmla="*/ 3264503 w 4567142"/>
              <a:gd name="connsiteY36" fmla="*/ 716565 h 899255"/>
              <a:gd name="connsiteX37" fmla="*/ 3136963 w 4567142"/>
              <a:gd name="connsiteY37" fmla="*/ 710374 h 899255"/>
              <a:gd name="connsiteX38" fmla="*/ 3147822 w 4567142"/>
              <a:gd name="connsiteY38" fmla="*/ 710374 h 899255"/>
              <a:gd name="connsiteX39" fmla="*/ 3147822 w 4567142"/>
              <a:gd name="connsiteY39" fmla="*/ 714946 h 899255"/>
              <a:gd name="connsiteX40" fmla="*/ 3264503 w 4567142"/>
              <a:gd name="connsiteY40" fmla="*/ 714946 h 899255"/>
              <a:gd name="connsiteX41" fmla="*/ 3264503 w 4567142"/>
              <a:gd name="connsiteY41" fmla="*/ 710374 h 899255"/>
              <a:gd name="connsiteX42" fmla="*/ 3275362 w 4567142"/>
              <a:gd name="connsiteY42" fmla="*/ 710374 h 899255"/>
              <a:gd name="connsiteX43" fmla="*/ 3275362 w 4567142"/>
              <a:gd name="connsiteY43" fmla="*/ 721233 h 899255"/>
              <a:gd name="connsiteX44" fmla="*/ 3270789 w 4567142"/>
              <a:gd name="connsiteY44" fmla="*/ 721233 h 899255"/>
              <a:gd name="connsiteX45" fmla="*/ 3270789 w 4567142"/>
              <a:gd name="connsiteY45" fmla="*/ 837819 h 899255"/>
              <a:gd name="connsiteX46" fmla="*/ 3275362 w 4567142"/>
              <a:gd name="connsiteY46" fmla="*/ 837819 h 899255"/>
              <a:gd name="connsiteX47" fmla="*/ 3275362 w 4567142"/>
              <a:gd name="connsiteY47" fmla="*/ 848677 h 899255"/>
              <a:gd name="connsiteX48" fmla="*/ 3264503 w 4567142"/>
              <a:gd name="connsiteY48" fmla="*/ 848677 h 899255"/>
              <a:gd name="connsiteX49" fmla="*/ 3264503 w 4567142"/>
              <a:gd name="connsiteY49" fmla="*/ 844105 h 899255"/>
              <a:gd name="connsiteX50" fmla="*/ 3147822 w 4567142"/>
              <a:gd name="connsiteY50" fmla="*/ 844105 h 899255"/>
              <a:gd name="connsiteX51" fmla="*/ 3147822 w 4567142"/>
              <a:gd name="connsiteY51" fmla="*/ 848677 h 899255"/>
              <a:gd name="connsiteX52" fmla="*/ 3136963 w 4567142"/>
              <a:gd name="connsiteY52" fmla="*/ 848677 h 899255"/>
              <a:gd name="connsiteX53" fmla="*/ 3136963 w 4567142"/>
              <a:gd name="connsiteY53" fmla="*/ 837819 h 899255"/>
              <a:gd name="connsiteX54" fmla="*/ 3141535 w 4567142"/>
              <a:gd name="connsiteY54" fmla="*/ 837819 h 899255"/>
              <a:gd name="connsiteX55" fmla="*/ 3141535 w 4567142"/>
              <a:gd name="connsiteY55" fmla="*/ 721233 h 899255"/>
              <a:gd name="connsiteX56" fmla="*/ 3136963 w 4567142"/>
              <a:gd name="connsiteY56" fmla="*/ 721233 h 899255"/>
              <a:gd name="connsiteX57" fmla="*/ 3307460 w 4567142"/>
              <a:gd name="connsiteY57" fmla="*/ 662558 h 899255"/>
              <a:gd name="connsiteX58" fmla="*/ 3332892 w 4567142"/>
              <a:gd name="connsiteY58" fmla="*/ 703611 h 899255"/>
              <a:gd name="connsiteX59" fmla="*/ 3307460 w 4567142"/>
              <a:gd name="connsiteY59" fmla="*/ 703611 h 899255"/>
              <a:gd name="connsiteX60" fmla="*/ 3751421 w 4567142"/>
              <a:gd name="connsiteY60" fmla="*/ 622172 h 899255"/>
              <a:gd name="connsiteX61" fmla="*/ 3780472 w 4567142"/>
              <a:gd name="connsiteY61" fmla="*/ 622172 h 899255"/>
              <a:gd name="connsiteX62" fmla="*/ 3780472 w 4567142"/>
              <a:gd name="connsiteY62" fmla="*/ 669130 h 899255"/>
              <a:gd name="connsiteX63" fmla="*/ 3678840 w 4567142"/>
              <a:gd name="connsiteY63" fmla="*/ 622172 h 899255"/>
              <a:gd name="connsiteX64" fmla="*/ 3717797 w 4567142"/>
              <a:gd name="connsiteY64" fmla="*/ 622172 h 899255"/>
              <a:gd name="connsiteX65" fmla="*/ 3768280 w 4567142"/>
              <a:gd name="connsiteY65" fmla="*/ 703611 h 899255"/>
              <a:gd name="connsiteX66" fmla="*/ 3729322 w 4567142"/>
              <a:gd name="connsiteY66" fmla="*/ 703611 h 899255"/>
              <a:gd name="connsiteX67" fmla="*/ 3606260 w 4567142"/>
              <a:gd name="connsiteY67" fmla="*/ 622172 h 899255"/>
              <a:gd name="connsiteX68" fmla="*/ 3645218 w 4567142"/>
              <a:gd name="connsiteY68" fmla="*/ 622172 h 899255"/>
              <a:gd name="connsiteX69" fmla="*/ 3695700 w 4567142"/>
              <a:gd name="connsiteY69" fmla="*/ 703611 h 899255"/>
              <a:gd name="connsiteX70" fmla="*/ 3656743 w 4567142"/>
              <a:gd name="connsiteY70" fmla="*/ 703611 h 899255"/>
              <a:gd name="connsiteX71" fmla="*/ 3533775 w 4567142"/>
              <a:gd name="connsiteY71" fmla="*/ 622172 h 899255"/>
              <a:gd name="connsiteX72" fmla="*/ 3572732 w 4567142"/>
              <a:gd name="connsiteY72" fmla="*/ 622172 h 899255"/>
              <a:gd name="connsiteX73" fmla="*/ 3623215 w 4567142"/>
              <a:gd name="connsiteY73" fmla="*/ 703611 h 899255"/>
              <a:gd name="connsiteX74" fmla="*/ 3584257 w 4567142"/>
              <a:gd name="connsiteY74" fmla="*/ 703611 h 899255"/>
              <a:gd name="connsiteX75" fmla="*/ 3461194 w 4567142"/>
              <a:gd name="connsiteY75" fmla="*/ 622172 h 899255"/>
              <a:gd name="connsiteX76" fmla="*/ 3500151 w 4567142"/>
              <a:gd name="connsiteY76" fmla="*/ 622172 h 899255"/>
              <a:gd name="connsiteX77" fmla="*/ 3550634 w 4567142"/>
              <a:gd name="connsiteY77" fmla="*/ 703611 h 899255"/>
              <a:gd name="connsiteX78" fmla="*/ 3511676 w 4567142"/>
              <a:gd name="connsiteY78" fmla="*/ 703611 h 899255"/>
              <a:gd name="connsiteX79" fmla="*/ 3388614 w 4567142"/>
              <a:gd name="connsiteY79" fmla="*/ 622172 h 899255"/>
              <a:gd name="connsiteX80" fmla="*/ 3427571 w 4567142"/>
              <a:gd name="connsiteY80" fmla="*/ 622172 h 899255"/>
              <a:gd name="connsiteX81" fmla="*/ 3478054 w 4567142"/>
              <a:gd name="connsiteY81" fmla="*/ 703611 h 899255"/>
              <a:gd name="connsiteX82" fmla="*/ 3439096 w 4567142"/>
              <a:gd name="connsiteY82" fmla="*/ 703611 h 899255"/>
              <a:gd name="connsiteX83" fmla="*/ 3316033 w 4567142"/>
              <a:gd name="connsiteY83" fmla="*/ 622172 h 899255"/>
              <a:gd name="connsiteX84" fmla="*/ 3354990 w 4567142"/>
              <a:gd name="connsiteY84" fmla="*/ 622172 h 899255"/>
              <a:gd name="connsiteX85" fmla="*/ 3405473 w 4567142"/>
              <a:gd name="connsiteY85" fmla="*/ 703611 h 899255"/>
              <a:gd name="connsiteX86" fmla="*/ 3366515 w 4567142"/>
              <a:gd name="connsiteY86" fmla="*/ 703611 h 899255"/>
              <a:gd name="connsiteX87" fmla="*/ 1803844 w 4567142"/>
              <a:gd name="connsiteY87" fmla="*/ 25717 h 899255"/>
              <a:gd name="connsiteX88" fmla="*/ 1840420 w 4567142"/>
              <a:gd name="connsiteY88" fmla="*/ 25717 h 899255"/>
              <a:gd name="connsiteX89" fmla="*/ 1840420 w 4567142"/>
              <a:gd name="connsiteY89" fmla="*/ 62293 h 899255"/>
              <a:gd name="connsiteX90" fmla="*/ 1803844 w 4567142"/>
              <a:gd name="connsiteY90" fmla="*/ 62293 h 899255"/>
              <a:gd name="connsiteX91" fmla="*/ 1747075 w 4567142"/>
              <a:gd name="connsiteY91" fmla="*/ 25717 h 899255"/>
              <a:gd name="connsiteX92" fmla="*/ 1783651 w 4567142"/>
              <a:gd name="connsiteY92" fmla="*/ 25717 h 899255"/>
              <a:gd name="connsiteX93" fmla="*/ 1783651 w 4567142"/>
              <a:gd name="connsiteY93" fmla="*/ 62293 h 899255"/>
              <a:gd name="connsiteX94" fmla="*/ 1747075 w 4567142"/>
              <a:gd name="connsiteY94" fmla="*/ 62293 h 899255"/>
              <a:gd name="connsiteX95" fmla="*/ 1690401 w 4567142"/>
              <a:gd name="connsiteY95" fmla="*/ 25717 h 899255"/>
              <a:gd name="connsiteX96" fmla="*/ 1726977 w 4567142"/>
              <a:gd name="connsiteY96" fmla="*/ 25717 h 899255"/>
              <a:gd name="connsiteX97" fmla="*/ 1726977 w 4567142"/>
              <a:gd name="connsiteY97" fmla="*/ 62293 h 899255"/>
              <a:gd name="connsiteX98" fmla="*/ 1690401 w 4567142"/>
              <a:gd name="connsiteY98" fmla="*/ 62293 h 899255"/>
              <a:gd name="connsiteX99" fmla="*/ 1633632 w 4567142"/>
              <a:gd name="connsiteY99" fmla="*/ 25717 h 899255"/>
              <a:gd name="connsiteX100" fmla="*/ 1670208 w 4567142"/>
              <a:gd name="connsiteY100" fmla="*/ 25717 h 899255"/>
              <a:gd name="connsiteX101" fmla="*/ 1670208 w 4567142"/>
              <a:gd name="connsiteY101" fmla="*/ 62293 h 899255"/>
              <a:gd name="connsiteX102" fmla="*/ 1633632 w 4567142"/>
              <a:gd name="connsiteY102" fmla="*/ 62293 h 899255"/>
              <a:gd name="connsiteX103" fmla="*/ 1576959 w 4567142"/>
              <a:gd name="connsiteY103" fmla="*/ 25717 h 899255"/>
              <a:gd name="connsiteX104" fmla="*/ 1613535 w 4567142"/>
              <a:gd name="connsiteY104" fmla="*/ 25717 h 899255"/>
              <a:gd name="connsiteX105" fmla="*/ 1613535 w 4567142"/>
              <a:gd name="connsiteY105" fmla="*/ 62293 h 899255"/>
              <a:gd name="connsiteX106" fmla="*/ 1576959 w 4567142"/>
              <a:gd name="connsiteY106" fmla="*/ 62293 h 899255"/>
              <a:gd name="connsiteX107" fmla="*/ 898111 w 4567142"/>
              <a:gd name="connsiteY107" fmla="*/ 0 h 899255"/>
              <a:gd name="connsiteX108" fmla="*/ 1414176 w 4567142"/>
              <a:gd name="connsiteY108" fmla="*/ 0 h 899255"/>
              <a:gd name="connsiteX109" fmla="*/ 1487899 w 4567142"/>
              <a:gd name="connsiteY109" fmla="*/ 73819 h 899255"/>
              <a:gd name="connsiteX110" fmla="*/ 1842706 w 4567142"/>
              <a:gd name="connsiteY110" fmla="*/ 73819 h 899255"/>
              <a:gd name="connsiteX111" fmla="*/ 2102167 w 4567142"/>
              <a:gd name="connsiteY111" fmla="*/ 333185 h 899255"/>
              <a:gd name="connsiteX112" fmla="*/ 2102167 w 4567142"/>
              <a:gd name="connsiteY112" fmla="*/ 467106 h 899255"/>
              <a:gd name="connsiteX113" fmla="*/ 1961511 w 4567142"/>
              <a:gd name="connsiteY113" fmla="*/ 326451 h 899255"/>
              <a:gd name="connsiteX114" fmla="*/ 2251851 w 4567142"/>
              <a:gd name="connsiteY114" fmla="*/ 616839 h 899255"/>
              <a:gd name="connsiteX115" fmla="*/ 2336959 w 4567142"/>
              <a:gd name="connsiteY115" fmla="*/ 616839 h 899255"/>
              <a:gd name="connsiteX116" fmla="*/ 2584323 w 4567142"/>
              <a:gd name="connsiteY116" fmla="*/ 864298 h 899255"/>
              <a:gd name="connsiteX117" fmla="*/ 3289649 w 4567142"/>
              <a:gd name="connsiteY117" fmla="*/ 864298 h 899255"/>
              <a:gd name="connsiteX118" fmla="*/ 3289649 w 4567142"/>
              <a:gd name="connsiteY118" fmla="*/ 603218 h 899255"/>
              <a:gd name="connsiteX119" fmla="*/ 3298221 w 4567142"/>
              <a:gd name="connsiteY119" fmla="*/ 603218 h 899255"/>
              <a:gd name="connsiteX120" fmla="*/ 3328225 w 4567142"/>
              <a:gd name="connsiteY120" fmla="*/ 573214 h 899255"/>
              <a:gd name="connsiteX121" fmla="*/ 3902487 w 4567142"/>
              <a:gd name="connsiteY121" fmla="*/ 573214 h 899255"/>
              <a:gd name="connsiteX122" fmla="*/ 3923538 w 4567142"/>
              <a:gd name="connsiteY122" fmla="*/ 594264 h 899255"/>
              <a:gd name="connsiteX123" fmla="*/ 4366736 w 4567142"/>
              <a:gd name="connsiteY123" fmla="*/ 594264 h 899255"/>
              <a:gd name="connsiteX124" fmla="*/ 4375690 w 4567142"/>
              <a:gd name="connsiteY124" fmla="*/ 603218 h 899255"/>
              <a:gd name="connsiteX125" fmla="*/ 4567142 w 4567142"/>
              <a:gd name="connsiteY125" fmla="*/ 603218 h 899255"/>
              <a:gd name="connsiteX126" fmla="*/ 4567142 w 4567142"/>
              <a:gd name="connsiteY126" fmla="*/ 611790 h 899255"/>
              <a:gd name="connsiteX127" fmla="*/ 4384261 w 4567142"/>
              <a:gd name="connsiteY127" fmla="*/ 611790 h 899255"/>
              <a:gd name="connsiteX128" fmla="*/ 4385500 w 4567142"/>
              <a:gd name="connsiteY128" fmla="*/ 613029 h 899255"/>
              <a:gd name="connsiteX129" fmla="*/ 4322444 w 4567142"/>
              <a:gd name="connsiteY129" fmla="*/ 676084 h 899255"/>
              <a:gd name="connsiteX130" fmla="*/ 4049648 w 4567142"/>
              <a:gd name="connsiteY130" fmla="*/ 676084 h 899255"/>
              <a:gd name="connsiteX131" fmla="*/ 3985267 w 4567142"/>
              <a:gd name="connsiteY131" fmla="*/ 611790 h 899255"/>
              <a:gd name="connsiteX132" fmla="*/ 3298222 w 4567142"/>
              <a:gd name="connsiteY132" fmla="*/ 611790 h 899255"/>
              <a:gd name="connsiteX133" fmla="*/ 3298222 w 4567142"/>
              <a:gd name="connsiteY133" fmla="*/ 899255 h 899255"/>
              <a:gd name="connsiteX134" fmla="*/ 2522029 w 4567142"/>
              <a:gd name="connsiteY134" fmla="*/ 899255 h 899255"/>
              <a:gd name="connsiteX135" fmla="*/ 1943387 w 4567142"/>
              <a:gd name="connsiteY135" fmla="*/ 320421 h 899255"/>
              <a:gd name="connsiteX136" fmla="*/ 1891283 w 4567142"/>
              <a:gd name="connsiteY136" fmla="*/ 320421 h 899255"/>
              <a:gd name="connsiteX137" fmla="*/ 1689734 w 4567142"/>
              <a:gd name="connsiteY137" fmla="*/ 118967 h 899255"/>
              <a:gd name="connsiteX138" fmla="*/ 1684781 w 4567142"/>
              <a:gd name="connsiteY138" fmla="*/ 114014 h 899255"/>
              <a:gd name="connsiteX139" fmla="*/ 1157002 w 4567142"/>
              <a:gd name="connsiteY139" fmla="*/ 114014 h 899255"/>
              <a:gd name="connsiteX140" fmla="*/ 1157001 w 4567142"/>
              <a:gd name="connsiteY140" fmla="*/ 114014 h 899255"/>
              <a:gd name="connsiteX141" fmla="*/ 1156568 w 4567142"/>
              <a:gd name="connsiteY141" fmla="*/ 113580 h 899255"/>
              <a:gd name="connsiteX142" fmla="*/ 1153382 w 4567142"/>
              <a:gd name="connsiteY142" fmla="*/ 110394 h 899255"/>
              <a:gd name="connsiteX143" fmla="*/ 1153389 w 4567142"/>
              <a:gd name="connsiteY143" fmla="*/ 110394 h 899255"/>
              <a:gd name="connsiteX144" fmla="*/ 1116615 w 4567142"/>
              <a:gd name="connsiteY144" fmla="*/ 73533 h 899255"/>
              <a:gd name="connsiteX145" fmla="*/ 1077086 w 4567142"/>
              <a:gd name="connsiteY145" fmla="*/ 73533 h 899255"/>
              <a:gd name="connsiteX146" fmla="*/ 1031652 w 4567142"/>
              <a:gd name="connsiteY146" fmla="*/ 118967 h 899255"/>
              <a:gd name="connsiteX147" fmla="*/ 725804 w 4567142"/>
              <a:gd name="connsiteY147" fmla="*/ 424720 h 899255"/>
              <a:gd name="connsiteX148" fmla="*/ 625983 w 4567142"/>
              <a:gd name="connsiteY148" fmla="*/ 424720 h 899255"/>
              <a:gd name="connsiteX149" fmla="*/ 464630 w 4567142"/>
              <a:gd name="connsiteY149" fmla="*/ 586073 h 899255"/>
              <a:gd name="connsiteX150" fmla="*/ 0 w 4567142"/>
              <a:gd name="connsiteY150" fmla="*/ 586073 h 899255"/>
              <a:gd name="connsiteX151" fmla="*/ 0 w 4567142"/>
              <a:gd name="connsiteY151" fmla="*/ 577500 h 899255"/>
              <a:gd name="connsiteX152" fmla="*/ 108585 w 4567142"/>
              <a:gd name="connsiteY152" fmla="*/ 577500 h 899255"/>
              <a:gd name="connsiteX153" fmla="*/ 147827 w 4567142"/>
              <a:gd name="connsiteY153" fmla="*/ 538258 h 899255"/>
              <a:gd name="connsiteX154" fmla="*/ 359949 w 4567142"/>
              <a:gd name="connsiteY154" fmla="*/ 538258 h 89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4567142" h="899255">
                <a:moveTo>
                  <a:pt x="3206209" y="727233"/>
                </a:moveTo>
                <a:cubicBezTo>
                  <a:pt x="3213424" y="727233"/>
                  <a:pt x="3220300" y="728698"/>
                  <a:pt x="3226555" y="731345"/>
                </a:cubicBezTo>
                <a:lnTo>
                  <a:pt x="3242499" y="742098"/>
                </a:lnTo>
                <a:lnTo>
                  <a:pt x="3257404" y="727369"/>
                </a:lnTo>
                <a:lnTo>
                  <a:pt x="3258609" y="728588"/>
                </a:lnTo>
                <a:lnTo>
                  <a:pt x="3243555" y="743465"/>
                </a:lnTo>
                <a:lnTo>
                  <a:pt x="3258502" y="779525"/>
                </a:lnTo>
                <a:lnTo>
                  <a:pt x="3243529" y="815647"/>
                </a:lnTo>
                <a:lnTo>
                  <a:pt x="3258464" y="830582"/>
                </a:lnTo>
                <a:lnTo>
                  <a:pt x="3257252" y="831794"/>
                </a:lnTo>
                <a:lnTo>
                  <a:pt x="3242446" y="816988"/>
                </a:lnTo>
                <a:lnTo>
                  <a:pt x="3226555" y="827706"/>
                </a:lnTo>
                <a:cubicBezTo>
                  <a:pt x="3220300" y="830354"/>
                  <a:pt x="3213424" y="831818"/>
                  <a:pt x="3206209" y="831818"/>
                </a:cubicBezTo>
                <a:cubicBezTo>
                  <a:pt x="3198994" y="831818"/>
                  <a:pt x="3192118" y="830354"/>
                  <a:pt x="3185862" y="827706"/>
                </a:cubicBezTo>
                <a:lnTo>
                  <a:pt x="3169486" y="816660"/>
                </a:lnTo>
                <a:lnTo>
                  <a:pt x="3154680" y="831291"/>
                </a:lnTo>
                <a:lnTo>
                  <a:pt x="3153475" y="830072"/>
                </a:lnTo>
                <a:lnTo>
                  <a:pt x="3168651" y="815075"/>
                </a:lnTo>
                <a:lnTo>
                  <a:pt x="3153917" y="779525"/>
                </a:lnTo>
                <a:lnTo>
                  <a:pt x="3168881" y="743422"/>
                </a:lnTo>
                <a:lnTo>
                  <a:pt x="3153934" y="728476"/>
                </a:lnTo>
                <a:lnTo>
                  <a:pt x="3155146" y="727264"/>
                </a:lnTo>
                <a:lnTo>
                  <a:pt x="3169956" y="742074"/>
                </a:lnTo>
                <a:lnTo>
                  <a:pt x="3185862" y="731345"/>
                </a:lnTo>
                <a:cubicBezTo>
                  <a:pt x="3192118" y="728698"/>
                  <a:pt x="3198994" y="727233"/>
                  <a:pt x="3206209" y="727233"/>
                </a:cubicBezTo>
                <a:close/>
                <a:moveTo>
                  <a:pt x="3147822" y="716565"/>
                </a:moveTo>
                <a:lnTo>
                  <a:pt x="3147822" y="721233"/>
                </a:lnTo>
                <a:lnTo>
                  <a:pt x="3143249" y="721233"/>
                </a:lnTo>
                <a:lnTo>
                  <a:pt x="3143249" y="837819"/>
                </a:lnTo>
                <a:lnTo>
                  <a:pt x="3147822" y="837819"/>
                </a:lnTo>
                <a:lnTo>
                  <a:pt x="3147822" y="842391"/>
                </a:lnTo>
                <a:lnTo>
                  <a:pt x="3264503" y="842391"/>
                </a:lnTo>
                <a:lnTo>
                  <a:pt x="3264503" y="837819"/>
                </a:lnTo>
                <a:lnTo>
                  <a:pt x="3269075" y="837819"/>
                </a:lnTo>
                <a:lnTo>
                  <a:pt x="3269075" y="721233"/>
                </a:lnTo>
                <a:lnTo>
                  <a:pt x="3264503" y="721233"/>
                </a:lnTo>
                <a:lnTo>
                  <a:pt x="3264503" y="716565"/>
                </a:lnTo>
                <a:close/>
                <a:moveTo>
                  <a:pt x="3136963" y="710374"/>
                </a:moveTo>
                <a:lnTo>
                  <a:pt x="3147822" y="710374"/>
                </a:lnTo>
                <a:lnTo>
                  <a:pt x="3147822" y="714946"/>
                </a:lnTo>
                <a:lnTo>
                  <a:pt x="3264503" y="714946"/>
                </a:lnTo>
                <a:lnTo>
                  <a:pt x="3264503" y="710374"/>
                </a:lnTo>
                <a:lnTo>
                  <a:pt x="3275362" y="710374"/>
                </a:lnTo>
                <a:lnTo>
                  <a:pt x="3275362" y="721233"/>
                </a:lnTo>
                <a:lnTo>
                  <a:pt x="3270789" y="721233"/>
                </a:lnTo>
                <a:lnTo>
                  <a:pt x="3270789" y="837819"/>
                </a:lnTo>
                <a:lnTo>
                  <a:pt x="3275362" y="837819"/>
                </a:lnTo>
                <a:lnTo>
                  <a:pt x="3275362" y="848677"/>
                </a:lnTo>
                <a:lnTo>
                  <a:pt x="3264503" y="848677"/>
                </a:lnTo>
                <a:lnTo>
                  <a:pt x="3264503" y="844105"/>
                </a:lnTo>
                <a:lnTo>
                  <a:pt x="3147822" y="844105"/>
                </a:lnTo>
                <a:lnTo>
                  <a:pt x="3147822" y="848677"/>
                </a:lnTo>
                <a:lnTo>
                  <a:pt x="3136963" y="848677"/>
                </a:lnTo>
                <a:lnTo>
                  <a:pt x="3136963" y="837819"/>
                </a:lnTo>
                <a:lnTo>
                  <a:pt x="3141535" y="837819"/>
                </a:lnTo>
                <a:lnTo>
                  <a:pt x="3141535" y="721233"/>
                </a:lnTo>
                <a:lnTo>
                  <a:pt x="3136963" y="721233"/>
                </a:lnTo>
                <a:close/>
                <a:moveTo>
                  <a:pt x="3307460" y="662558"/>
                </a:moveTo>
                <a:lnTo>
                  <a:pt x="3332892" y="703611"/>
                </a:lnTo>
                <a:lnTo>
                  <a:pt x="3307460" y="703611"/>
                </a:lnTo>
                <a:close/>
                <a:moveTo>
                  <a:pt x="3751421" y="622172"/>
                </a:moveTo>
                <a:lnTo>
                  <a:pt x="3780472" y="622172"/>
                </a:lnTo>
                <a:lnTo>
                  <a:pt x="3780472" y="669130"/>
                </a:lnTo>
                <a:close/>
                <a:moveTo>
                  <a:pt x="3678840" y="622172"/>
                </a:moveTo>
                <a:lnTo>
                  <a:pt x="3717797" y="622172"/>
                </a:lnTo>
                <a:lnTo>
                  <a:pt x="3768280" y="703611"/>
                </a:lnTo>
                <a:lnTo>
                  <a:pt x="3729322" y="703611"/>
                </a:lnTo>
                <a:close/>
                <a:moveTo>
                  <a:pt x="3606260" y="622172"/>
                </a:moveTo>
                <a:lnTo>
                  <a:pt x="3645218" y="622172"/>
                </a:lnTo>
                <a:lnTo>
                  <a:pt x="3695700" y="703611"/>
                </a:lnTo>
                <a:lnTo>
                  <a:pt x="3656743" y="703611"/>
                </a:lnTo>
                <a:close/>
                <a:moveTo>
                  <a:pt x="3533775" y="622172"/>
                </a:moveTo>
                <a:lnTo>
                  <a:pt x="3572732" y="622172"/>
                </a:lnTo>
                <a:lnTo>
                  <a:pt x="3623215" y="703611"/>
                </a:lnTo>
                <a:lnTo>
                  <a:pt x="3584257" y="703611"/>
                </a:lnTo>
                <a:close/>
                <a:moveTo>
                  <a:pt x="3461194" y="622172"/>
                </a:moveTo>
                <a:lnTo>
                  <a:pt x="3500151" y="622172"/>
                </a:lnTo>
                <a:lnTo>
                  <a:pt x="3550634" y="703611"/>
                </a:lnTo>
                <a:lnTo>
                  <a:pt x="3511676" y="703611"/>
                </a:lnTo>
                <a:close/>
                <a:moveTo>
                  <a:pt x="3388614" y="622172"/>
                </a:moveTo>
                <a:lnTo>
                  <a:pt x="3427571" y="622172"/>
                </a:lnTo>
                <a:lnTo>
                  <a:pt x="3478054" y="703611"/>
                </a:lnTo>
                <a:lnTo>
                  <a:pt x="3439096" y="703611"/>
                </a:lnTo>
                <a:close/>
                <a:moveTo>
                  <a:pt x="3316033" y="622172"/>
                </a:moveTo>
                <a:lnTo>
                  <a:pt x="3354990" y="622172"/>
                </a:lnTo>
                <a:lnTo>
                  <a:pt x="3405473" y="703611"/>
                </a:lnTo>
                <a:lnTo>
                  <a:pt x="3366515" y="703611"/>
                </a:lnTo>
                <a:close/>
                <a:moveTo>
                  <a:pt x="1803844" y="25717"/>
                </a:moveTo>
                <a:lnTo>
                  <a:pt x="1840420" y="25717"/>
                </a:lnTo>
                <a:lnTo>
                  <a:pt x="1840420" y="62293"/>
                </a:lnTo>
                <a:lnTo>
                  <a:pt x="1803844" y="62293"/>
                </a:lnTo>
                <a:close/>
                <a:moveTo>
                  <a:pt x="1747075" y="25717"/>
                </a:moveTo>
                <a:lnTo>
                  <a:pt x="1783651" y="25717"/>
                </a:lnTo>
                <a:lnTo>
                  <a:pt x="1783651" y="62293"/>
                </a:lnTo>
                <a:lnTo>
                  <a:pt x="1747075" y="62293"/>
                </a:lnTo>
                <a:close/>
                <a:moveTo>
                  <a:pt x="1690401" y="25717"/>
                </a:moveTo>
                <a:lnTo>
                  <a:pt x="1726977" y="25717"/>
                </a:lnTo>
                <a:lnTo>
                  <a:pt x="1726977" y="62293"/>
                </a:lnTo>
                <a:lnTo>
                  <a:pt x="1690401" y="62293"/>
                </a:lnTo>
                <a:close/>
                <a:moveTo>
                  <a:pt x="1633632" y="25717"/>
                </a:moveTo>
                <a:lnTo>
                  <a:pt x="1670208" y="25717"/>
                </a:lnTo>
                <a:lnTo>
                  <a:pt x="1670208" y="62293"/>
                </a:lnTo>
                <a:lnTo>
                  <a:pt x="1633632" y="62293"/>
                </a:lnTo>
                <a:close/>
                <a:moveTo>
                  <a:pt x="1576959" y="25717"/>
                </a:moveTo>
                <a:lnTo>
                  <a:pt x="1613535" y="25717"/>
                </a:lnTo>
                <a:lnTo>
                  <a:pt x="1613535" y="62293"/>
                </a:lnTo>
                <a:lnTo>
                  <a:pt x="1576959" y="62293"/>
                </a:lnTo>
                <a:close/>
                <a:moveTo>
                  <a:pt x="898111" y="0"/>
                </a:moveTo>
                <a:lnTo>
                  <a:pt x="1414176" y="0"/>
                </a:lnTo>
                <a:lnTo>
                  <a:pt x="1487899" y="73819"/>
                </a:lnTo>
                <a:lnTo>
                  <a:pt x="1842706" y="73819"/>
                </a:lnTo>
                <a:lnTo>
                  <a:pt x="2102167" y="333185"/>
                </a:lnTo>
                <a:lnTo>
                  <a:pt x="2102167" y="467106"/>
                </a:lnTo>
                <a:lnTo>
                  <a:pt x="1961511" y="326451"/>
                </a:lnTo>
                <a:lnTo>
                  <a:pt x="2251851" y="616839"/>
                </a:lnTo>
                <a:lnTo>
                  <a:pt x="2336959" y="616839"/>
                </a:lnTo>
                <a:lnTo>
                  <a:pt x="2584323" y="864298"/>
                </a:lnTo>
                <a:lnTo>
                  <a:pt x="3289649" y="864298"/>
                </a:lnTo>
                <a:lnTo>
                  <a:pt x="3289649" y="603218"/>
                </a:lnTo>
                <a:lnTo>
                  <a:pt x="3298221" y="603218"/>
                </a:lnTo>
                <a:lnTo>
                  <a:pt x="3328225" y="573214"/>
                </a:lnTo>
                <a:lnTo>
                  <a:pt x="3902487" y="573214"/>
                </a:lnTo>
                <a:lnTo>
                  <a:pt x="3923538" y="594264"/>
                </a:lnTo>
                <a:lnTo>
                  <a:pt x="4366736" y="594264"/>
                </a:lnTo>
                <a:lnTo>
                  <a:pt x="4375690" y="603218"/>
                </a:lnTo>
                <a:lnTo>
                  <a:pt x="4567142" y="603218"/>
                </a:lnTo>
                <a:lnTo>
                  <a:pt x="4567142" y="611790"/>
                </a:lnTo>
                <a:lnTo>
                  <a:pt x="4384261" y="611790"/>
                </a:lnTo>
                <a:lnTo>
                  <a:pt x="4385500" y="613029"/>
                </a:lnTo>
                <a:lnTo>
                  <a:pt x="4322444" y="676084"/>
                </a:lnTo>
                <a:lnTo>
                  <a:pt x="4049648" y="676084"/>
                </a:lnTo>
                <a:lnTo>
                  <a:pt x="3985267" y="611790"/>
                </a:lnTo>
                <a:lnTo>
                  <a:pt x="3298222" y="611790"/>
                </a:lnTo>
                <a:lnTo>
                  <a:pt x="3298222" y="899255"/>
                </a:lnTo>
                <a:lnTo>
                  <a:pt x="2522029" y="899255"/>
                </a:lnTo>
                <a:lnTo>
                  <a:pt x="1943387" y="320421"/>
                </a:lnTo>
                <a:lnTo>
                  <a:pt x="1891283" y="320421"/>
                </a:lnTo>
                <a:lnTo>
                  <a:pt x="1689734" y="118967"/>
                </a:lnTo>
                <a:lnTo>
                  <a:pt x="1684781" y="114014"/>
                </a:lnTo>
                <a:lnTo>
                  <a:pt x="1157002" y="114014"/>
                </a:lnTo>
                <a:lnTo>
                  <a:pt x="1157001" y="114014"/>
                </a:lnTo>
                <a:lnTo>
                  <a:pt x="1156568" y="113580"/>
                </a:lnTo>
                <a:lnTo>
                  <a:pt x="1153382" y="110394"/>
                </a:lnTo>
                <a:lnTo>
                  <a:pt x="1153389" y="110394"/>
                </a:lnTo>
                <a:lnTo>
                  <a:pt x="1116615" y="73533"/>
                </a:lnTo>
                <a:lnTo>
                  <a:pt x="1077086" y="73533"/>
                </a:lnTo>
                <a:lnTo>
                  <a:pt x="1031652" y="118967"/>
                </a:lnTo>
                <a:lnTo>
                  <a:pt x="725804" y="424720"/>
                </a:lnTo>
                <a:lnTo>
                  <a:pt x="625983" y="424720"/>
                </a:lnTo>
                <a:lnTo>
                  <a:pt x="464630" y="586073"/>
                </a:lnTo>
                <a:lnTo>
                  <a:pt x="0" y="586073"/>
                </a:lnTo>
                <a:lnTo>
                  <a:pt x="0" y="577500"/>
                </a:lnTo>
                <a:lnTo>
                  <a:pt x="108585" y="577500"/>
                </a:lnTo>
                <a:lnTo>
                  <a:pt x="147827" y="538258"/>
                </a:lnTo>
                <a:lnTo>
                  <a:pt x="359949" y="538258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203200" sx="102000" sy="102000" algn="ctr" rotWithShape="0">
              <a:schemeClr val="accent5">
                <a:alpha val="6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45" name="Text Placeholder 444">
            <a:extLst>
              <a:ext uri="{FF2B5EF4-FFF2-40B4-BE49-F238E27FC236}">
                <a16:creationId xmlns:a16="http://schemas.microsoft.com/office/drawing/2014/main" id="{F5D502CF-8B16-2E58-2822-93224A0E7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5592" y="859632"/>
            <a:ext cx="1089896" cy="1087436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76" name="Freeform: Shape 475">
            <a:extLst>
              <a:ext uri="{FF2B5EF4-FFF2-40B4-BE49-F238E27FC236}">
                <a16:creationId xmlns:a16="http://schemas.microsoft.com/office/drawing/2014/main" id="{AB2F5A74-8C48-0ABE-D4A2-6507623DD1A7}"/>
              </a:ext>
            </a:extLst>
          </p:cNvPr>
          <p:cNvSpPr/>
          <p:nvPr/>
        </p:nvSpPr>
        <p:spPr>
          <a:xfrm>
            <a:off x="5025597" y="1047123"/>
            <a:ext cx="3388362" cy="281320"/>
          </a:xfrm>
          <a:custGeom>
            <a:avLst/>
            <a:gdLst>
              <a:gd name="connsiteX0" fmla="*/ 2872601 w 5438097"/>
              <a:gd name="connsiteY0" fmla="*/ 377578 h 451500"/>
              <a:gd name="connsiteX1" fmla="*/ 3374412 w 5438097"/>
              <a:gd name="connsiteY1" fmla="*/ 377578 h 451500"/>
              <a:gd name="connsiteX2" fmla="*/ 3401412 w 5438097"/>
              <a:gd name="connsiteY2" fmla="*/ 404518 h 451500"/>
              <a:gd name="connsiteX3" fmla="*/ 3723028 w 5438097"/>
              <a:gd name="connsiteY3" fmla="*/ 404518 h 451500"/>
              <a:gd name="connsiteX4" fmla="*/ 3737539 w 5438097"/>
              <a:gd name="connsiteY4" fmla="*/ 390007 h 451500"/>
              <a:gd name="connsiteX5" fmla="*/ 3803967 w 5438097"/>
              <a:gd name="connsiteY5" fmla="*/ 390007 h 451500"/>
              <a:gd name="connsiteX6" fmla="*/ 3739561 w 5438097"/>
              <a:gd name="connsiteY6" fmla="*/ 451500 h 451500"/>
              <a:gd name="connsiteX7" fmla="*/ 3381073 w 5438097"/>
              <a:gd name="connsiteY7" fmla="*/ 451500 h 451500"/>
              <a:gd name="connsiteX8" fmla="*/ 3333140 w 5438097"/>
              <a:gd name="connsiteY8" fmla="*/ 403567 h 451500"/>
              <a:gd name="connsiteX9" fmla="*/ 2846612 w 5438097"/>
              <a:gd name="connsiteY9" fmla="*/ 403567 h 451500"/>
              <a:gd name="connsiteX10" fmla="*/ 4309228 w 5438097"/>
              <a:gd name="connsiteY10" fmla="*/ 358666 h 451500"/>
              <a:gd name="connsiteX11" fmla="*/ 4362930 w 5438097"/>
              <a:gd name="connsiteY11" fmla="*/ 358666 h 451500"/>
              <a:gd name="connsiteX12" fmla="*/ 4362930 w 5438097"/>
              <a:gd name="connsiteY12" fmla="*/ 404101 h 451500"/>
              <a:gd name="connsiteX13" fmla="*/ 4309228 w 5438097"/>
              <a:gd name="connsiteY13" fmla="*/ 404101 h 451500"/>
              <a:gd name="connsiteX14" fmla="*/ 4222222 w 5438097"/>
              <a:gd name="connsiteY14" fmla="*/ 358666 h 451500"/>
              <a:gd name="connsiteX15" fmla="*/ 4275924 w 5438097"/>
              <a:gd name="connsiteY15" fmla="*/ 358666 h 451500"/>
              <a:gd name="connsiteX16" fmla="*/ 4275924 w 5438097"/>
              <a:gd name="connsiteY16" fmla="*/ 404101 h 451500"/>
              <a:gd name="connsiteX17" fmla="*/ 4222222 w 5438097"/>
              <a:gd name="connsiteY17" fmla="*/ 404101 h 451500"/>
              <a:gd name="connsiteX18" fmla="*/ 4135217 w 5438097"/>
              <a:gd name="connsiteY18" fmla="*/ 358666 h 451500"/>
              <a:gd name="connsiteX19" fmla="*/ 4188919 w 5438097"/>
              <a:gd name="connsiteY19" fmla="*/ 358666 h 451500"/>
              <a:gd name="connsiteX20" fmla="*/ 4188919 w 5438097"/>
              <a:gd name="connsiteY20" fmla="*/ 404101 h 451500"/>
              <a:gd name="connsiteX21" fmla="*/ 4135217 w 5438097"/>
              <a:gd name="connsiteY21" fmla="*/ 404101 h 451500"/>
              <a:gd name="connsiteX22" fmla="*/ 2781731 w 5438097"/>
              <a:gd name="connsiteY22" fmla="*/ 244840 h 451500"/>
              <a:gd name="connsiteX23" fmla="*/ 3347176 w 5438097"/>
              <a:gd name="connsiteY23" fmla="*/ 244840 h 451500"/>
              <a:gd name="connsiteX24" fmla="*/ 3347176 w 5438097"/>
              <a:gd name="connsiteY24" fmla="*/ 256437 h 451500"/>
              <a:gd name="connsiteX25" fmla="*/ 2786548 w 5438097"/>
              <a:gd name="connsiteY25" fmla="*/ 256437 h 451500"/>
              <a:gd name="connsiteX26" fmla="*/ 2646733 w 5438097"/>
              <a:gd name="connsiteY26" fmla="*/ 396252 h 451500"/>
              <a:gd name="connsiteX27" fmla="*/ 1399697 w 5438097"/>
              <a:gd name="connsiteY27" fmla="*/ 396252 h 451500"/>
              <a:gd name="connsiteX28" fmla="*/ 1553844 w 5438097"/>
              <a:gd name="connsiteY28" fmla="*/ 248646 h 451500"/>
              <a:gd name="connsiteX29" fmla="*/ 1561873 w 5438097"/>
              <a:gd name="connsiteY29" fmla="*/ 257031 h 451500"/>
              <a:gd name="connsiteX30" fmla="*/ 1450337 w 5438097"/>
              <a:gd name="connsiteY30" fmla="*/ 363840 h 451500"/>
              <a:gd name="connsiteX31" fmla="*/ 2662731 w 5438097"/>
              <a:gd name="connsiteY31" fmla="*/ 363840 h 451500"/>
              <a:gd name="connsiteX32" fmla="*/ 1924849 w 5438097"/>
              <a:gd name="connsiteY32" fmla="*/ 235912 h 451500"/>
              <a:gd name="connsiteX33" fmla="*/ 1933049 w 5438097"/>
              <a:gd name="connsiteY33" fmla="*/ 244112 h 451500"/>
              <a:gd name="connsiteX34" fmla="*/ 1844530 w 5438097"/>
              <a:gd name="connsiteY34" fmla="*/ 332631 h 451500"/>
              <a:gd name="connsiteX35" fmla="*/ 1836329 w 5438097"/>
              <a:gd name="connsiteY35" fmla="*/ 324431 h 451500"/>
              <a:gd name="connsiteX36" fmla="*/ 2046055 w 5438097"/>
              <a:gd name="connsiteY36" fmla="*/ 235907 h 451500"/>
              <a:gd name="connsiteX37" fmla="*/ 2054255 w 5438097"/>
              <a:gd name="connsiteY37" fmla="*/ 244107 h 451500"/>
              <a:gd name="connsiteX38" fmla="*/ 1965736 w 5438097"/>
              <a:gd name="connsiteY38" fmla="*/ 332626 h 451500"/>
              <a:gd name="connsiteX39" fmla="*/ 1957535 w 5438097"/>
              <a:gd name="connsiteY39" fmla="*/ 324426 h 451500"/>
              <a:gd name="connsiteX40" fmla="*/ 2407419 w 5438097"/>
              <a:gd name="connsiteY40" fmla="*/ 235885 h 451500"/>
              <a:gd name="connsiteX41" fmla="*/ 2415620 w 5438097"/>
              <a:gd name="connsiteY41" fmla="*/ 244085 h 451500"/>
              <a:gd name="connsiteX42" fmla="*/ 2327100 w 5438097"/>
              <a:gd name="connsiteY42" fmla="*/ 332604 h 451500"/>
              <a:gd name="connsiteX43" fmla="*/ 2318900 w 5438097"/>
              <a:gd name="connsiteY43" fmla="*/ 324404 h 451500"/>
              <a:gd name="connsiteX44" fmla="*/ 1682539 w 5438097"/>
              <a:gd name="connsiteY44" fmla="*/ 235880 h 451500"/>
              <a:gd name="connsiteX45" fmla="*/ 1690739 w 5438097"/>
              <a:gd name="connsiteY45" fmla="*/ 244080 h 451500"/>
              <a:gd name="connsiteX46" fmla="*/ 1602220 w 5438097"/>
              <a:gd name="connsiteY46" fmla="*/ 332599 h 451500"/>
              <a:gd name="connsiteX47" fmla="*/ 1594019 w 5438097"/>
              <a:gd name="connsiteY47" fmla="*/ 324399 h 451500"/>
              <a:gd name="connsiteX48" fmla="*/ 2648304 w 5438097"/>
              <a:gd name="connsiteY48" fmla="*/ 235855 h 451500"/>
              <a:gd name="connsiteX49" fmla="*/ 2656505 w 5438097"/>
              <a:gd name="connsiteY49" fmla="*/ 244055 h 451500"/>
              <a:gd name="connsiteX50" fmla="*/ 2567985 w 5438097"/>
              <a:gd name="connsiteY50" fmla="*/ 332574 h 451500"/>
              <a:gd name="connsiteX51" fmla="*/ 2559785 w 5438097"/>
              <a:gd name="connsiteY51" fmla="*/ 324374 h 451500"/>
              <a:gd name="connsiteX52" fmla="*/ 2527882 w 5438097"/>
              <a:gd name="connsiteY52" fmla="*/ 235849 h 451500"/>
              <a:gd name="connsiteX53" fmla="*/ 2536083 w 5438097"/>
              <a:gd name="connsiteY53" fmla="*/ 244049 h 451500"/>
              <a:gd name="connsiteX54" fmla="*/ 2447563 w 5438097"/>
              <a:gd name="connsiteY54" fmla="*/ 332568 h 451500"/>
              <a:gd name="connsiteX55" fmla="*/ 2439363 w 5438097"/>
              <a:gd name="connsiteY55" fmla="*/ 324368 h 451500"/>
              <a:gd name="connsiteX56" fmla="*/ 1803626 w 5438097"/>
              <a:gd name="connsiteY56" fmla="*/ 235816 h 451500"/>
              <a:gd name="connsiteX57" fmla="*/ 1811826 w 5438097"/>
              <a:gd name="connsiteY57" fmla="*/ 244016 h 451500"/>
              <a:gd name="connsiteX58" fmla="*/ 1723307 w 5438097"/>
              <a:gd name="connsiteY58" fmla="*/ 332535 h 451500"/>
              <a:gd name="connsiteX59" fmla="*/ 1715106 w 5438097"/>
              <a:gd name="connsiteY59" fmla="*/ 324335 h 451500"/>
              <a:gd name="connsiteX60" fmla="*/ 2166416 w 5438097"/>
              <a:gd name="connsiteY60" fmla="*/ 235795 h 451500"/>
              <a:gd name="connsiteX61" fmla="*/ 2174617 w 5438097"/>
              <a:gd name="connsiteY61" fmla="*/ 243995 h 451500"/>
              <a:gd name="connsiteX62" fmla="*/ 2086098 w 5438097"/>
              <a:gd name="connsiteY62" fmla="*/ 332514 h 451500"/>
              <a:gd name="connsiteX63" fmla="*/ 2077897 w 5438097"/>
              <a:gd name="connsiteY63" fmla="*/ 324314 h 451500"/>
              <a:gd name="connsiteX64" fmla="*/ 2286879 w 5438097"/>
              <a:gd name="connsiteY64" fmla="*/ 235759 h 451500"/>
              <a:gd name="connsiteX65" fmla="*/ 2295080 w 5438097"/>
              <a:gd name="connsiteY65" fmla="*/ 243959 h 451500"/>
              <a:gd name="connsiteX66" fmla="*/ 2206560 w 5438097"/>
              <a:gd name="connsiteY66" fmla="*/ 332478 h 451500"/>
              <a:gd name="connsiteX67" fmla="*/ 2198360 w 5438097"/>
              <a:gd name="connsiteY67" fmla="*/ 324278 h 451500"/>
              <a:gd name="connsiteX68" fmla="*/ 4619902 w 5438097"/>
              <a:gd name="connsiteY68" fmla="*/ 176330 h 451500"/>
              <a:gd name="connsiteX69" fmla="*/ 5367624 w 5438097"/>
              <a:gd name="connsiteY69" fmla="*/ 176330 h 451500"/>
              <a:gd name="connsiteX70" fmla="*/ 5438037 w 5438097"/>
              <a:gd name="connsiteY70" fmla="*/ 246743 h 451500"/>
              <a:gd name="connsiteX71" fmla="*/ 5438096 w 5438097"/>
              <a:gd name="connsiteY71" fmla="*/ 246743 h 451500"/>
              <a:gd name="connsiteX72" fmla="*/ 5438096 w 5438097"/>
              <a:gd name="connsiteY72" fmla="*/ 246802 h 451500"/>
              <a:gd name="connsiteX73" fmla="*/ 5438097 w 5438097"/>
              <a:gd name="connsiteY73" fmla="*/ 246803 h 451500"/>
              <a:gd name="connsiteX74" fmla="*/ 5438096 w 5438097"/>
              <a:gd name="connsiteY74" fmla="*/ 246803 h 451500"/>
              <a:gd name="connsiteX75" fmla="*/ 5438096 w 5438097"/>
              <a:gd name="connsiteY75" fmla="*/ 277727 h 451500"/>
              <a:gd name="connsiteX76" fmla="*/ 4234057 w 5438097"/>
              <a:gd name="connsiteY76" fmla="*/ 277727 h 451500"/>
              <a:gd name="connsiteX77" fmla="*/ 4234057 w 5438097"/>
              <a:gd name="connsiteY77" fmla="*/ 246743 h 451500"/>
              <a:gd name="connsiteX78" fmla="*/ 5310292 w 5438097"/>
              <a:gd name="connsiteY78" fmla="*/ 246743 h 451500"/>
              <a:gd name="connsiteX79" fmla="*/ 4549846 w 5438097"/>
              <a:gd name="connsiteY79" fmla="*/ 246386 h 451500"/>
              <a:gd name="connsiteX80" fmla="*/ 604636 w 5438097"/>
              <a:gd name="connsiteY80" fmla="*/ 159678 h 451500"/>
              <a:gd name="connsiteX81" fmla="*/ 1657977 w 5438097"/>
              <a:gd name="connsiteY81" fmla="*/ 159678 h 451500"/>
              <a:gd name="connsiteX82" fmla="*/ 1657977 w 5438097"/>
              <a:gd name="connsiteY82" fmla="*/ 171334 h 451500"/>
              <a:gd name="connsiteX83" fmla="*/ 609453 w 5438097"/>
              <a:gd name="connsiteY83" fmla="*/ 171334 h 451500"/>
              <a:gd name="connsiteX84" fmla="*/ 500741 w 5438097"/>
              <a:gd name="connsiteY84" fmla="*/ 280046 h 451500"/>
              <a:gd name="connsiteX85" fmla="*/ 89290 w 5438097"/>
              <a:gd name="connsiteY85" fmla="*/ 280046 h 451500"/>
              <a:gd name="connsiteX86" fmla="*/ 78278 w 5438097"/>
              <a:gd name="connsiteY86" fmla="*/ 306644 h 451500"/>
              <a:gd name="connsiteX87" fmla="*/ 45852 w 5438097"/>
              <a:gd name="connsiteY87" fmla="*/ 320070 h 451500"/>
              <a:gd name="connsiteX88" fmla="*/ 0 w 5438097"/>
              <a:gd name="connsiteY88" fmla="*/ 274218 h 451500"/>
              <a:gd name="connsiteX89" fmla="*/ 45852 w 5438097"/>
              <a:gd name="connsiteY89" fmla="*/ 228366 h 451500"/>
              <a:gd name="connsiteX90" fmla="*/ 78278 w 5438097"/>
              <a:gd name="connsiteY90" fmla="*/ 241791 h 451500"/>
              <a:gd name="connsiteX91" fmla="*/ 89315 w 5438097"/>
              <a:gd name="connsiteY91" fmla="*/ 268450 h 451500"/>
              <a:gd name="connsiteX92" fmla="*/ 495924 w 5438097"/>
              <a:gd name="connsiteY92" fmla="*/ 268450 h 451500"/>
              <a:gd name="connsiteX93" fmla="*/ 1897405 w 5438097"/>
              <a:gd name="connsiteY93" fmla="*/ 99196 h 451500"/>
              <a:gd name="connsiteX94" fmla="*/ 2173050 w 5438097"/>
              <a:gd name="connsiteY94" fmla="*/ 99196 h 451500"/>
              <a:gd name="connsiteX95" fmla="*/ 2199753 w 5438097"/>
              <a:gd name="connsiteY95" fmla="*/ 125899 h 451500"/>
              <a:gd name="connsiteX96" fmla="*/ 2436741 w 5438097"/>
              <a:gd name="connsiteY96" fmla="*/ 125899 h 451500"/>
              <a:gd name="connsiteX97" fmla="*/ 2436741 w 5438097"/>
              <a:gd name="connsiteY97" fmla="*/ 112338 h 451500"/>
              <a:gd name="connsiteX98" fmla="*/ 3167217 w 5438097"/>
              <a:gd name="connsiteY98" fmla="*/ 112338 h 451500"/>
              <a:gd name="connsiteX99" fmla="*/ 3167217 w 5438097"/>
              <a:gd name="connsiteY99" fmla="*/ 125899 h 451500"/>
              <a:gd name="connsiteX100" fmla="*/ 3347592 w 5438097"/>
              <a:gd name="connsiteY100" fmla="*/ 125899 h 451500"/>
              <a:gd name="connsiteX101" fmla="*/ 3521840 w 5438097"/>
              <a:gd name="connsiteY101" fmla="*/ 300148 h 451500"/>
              <a:gd name="connsiteX102" fmla="*/ 3941582 w 5438097"/>
              <a:gd name="connsiteY102" fmla="*/ 300148 h 451500"/>
              <a:gd name="connsiteX103" fmla="*/ 3985293 w 5438097"/>
              <a:gd name="connsiteY103" fmla="*/ 256437 h 451500"/>
              <a:gd name="connsiteX104" fmla="*/ 4202479 w 5438097"/>
              <a:gd name="connsiteY104" fmla="*/ 256437 h 451500"/>
              <a:gd name="connsiteX105" fmla="*/ 4202479 w 5438097"/>
              <a:gd name="connsiteY105" fmla="*/ 268034 h 451500"/>
              <a:gd name="connsiteX106" fmla="*/ 3990110 w 5438097"/>
              <a:gd name="connsiteY106" fmla="*/ 268034 h 451500"/>
              <a:gd name="connsiteX107" fmla="*/ 3946399 w 5438097"/>
              <a:gd name="connsiteY107" fmla="*/ 311744 h 451500"/>
              <a:gd name="connsiteX108" fmla="*/ 3517023 w 5438097"/>
              <a:gd name="connsiteY108" fmla="*/ 311744 h 451500"/>
              <a:gd name="connsiteX109" fmla="*/ 3342774 w 5438097"/>
              <a:gd name="connsiteY109" fmla="*/ 137496 h 451500"/>
              <a:gd name="connsiteX110" fmla="*/ 3167217 w 5438097"/>
              <a:gd name="connsiteY110" fmla="*/ 137496 h 451500"/>
              <a:gd name="connsiteX111" fmla="*/ 3167217 w 5438097"/>
              <a:gd name="connsiteY111" fmla="*/ 151113 h 451500"/>
              <a:gd name="connsiteX112" fmla="*/ 2436741 w 5438097"/>
              <a:gd name="connsiteY112" fmla="*/ 151113 h 451500"/>
              <a:gd name="connsiteX113" fmla="*/ 2436741 w 5438097"/>
              <a:gd name="connsiteY113" fmla="*/ 137496 h 451500"/>
              <a:gd name="connsiteX114" fmla="*/ 2211350 w 5438097"/>
              <a:gd name="connsiteY114" fmla="*/ 137496 h 451500"/>
              <a:gd name="connsiteX115" fmla="*/ 2212360 w 5438097"/>
              <a:gd name="connsiteY115" fmla="*/ 138506 h 451500"/>
              <a:gd name="connsiteX116" fmla="*/ 1854586 w 5438097"/>
              <a:gd name="connsiteY116" fmla="*/ 142074 h 451500"/>
              <a:gd name="connsiteX117" fmla="*/ 629911 w 5438097"/>
              <a:gd name="connsiteY117" fmla="*/ 17900 h 451500"/>
              <a:gd name="connsiteX118" fmla="*/ 2553126 w 5438097"/>
              <a:gd name="connsiteY118" fmla="*/ 17900 h 451500"/>
              <a:gd name="connsiteX119" fmla="*/ 2553126 w 5438097"/>
              <a:gd name="connsiteY119" fmla="*/ 37882 h 451500"/>
              <a:gd name="connsiteX120" fmla="*/ 629911 w 5438097"/>
              <a:gd name="connsiteY120" fmla="*/ 37882 h 451500"/>
              <a:gd name="connsiteX121" fmla="*/ 603982 w 5438097"/>
              <a:gd name="connsiteY121" fmla="*/ 7434 h 451500"/>
              <a:gd name="connsiteX122" fmla="*/ 603982 w 5438097"/>
              <a:gd name="connsiteY122" fmla="*/ 48409 h 451500"/>
              <a:gd name="connsiteX123" fmla="*/ 3346343 w 5438097"/>
              <a:gd name="connsiteY123" fmla="*/ 48409 h 451500"/>
              <a:gd name="connsiteX124" fmla="*/ 3346343 w 5438097"/>
              <a:gd name="connsiteY124" fmla="*/ 7434 h 451500"/>
              <a:gd name="connsiteX125" fmla="*/ 596548 w 5438097"/>
              <a:gd name="connsiteY125" fmla="*/ 0 h 451500"/>
              <a:gd name="connsiteX126" fmla="*/ 3353776 w 5438097"/>
              <a:gd name="connsiteY126" fmla="*/ 0 h 451500"/>
              <a:gd name="connsiteX127" fmla="*/ 3353776 w 5438097"/>
              <a:gd name="connsiteY127" fmla="*/ 55783 h 451500"/>
              <a:gd name="connsiteX128" fmla="*/ 596548 w 5438097"/>
              <a:gd name="connsiteY128" fmla="*/ 55783 h 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5438097" h="451500">
                <a:moveTo>
                  <a:pt x="2872601" y="377578"/>
                </a:moveTo>
                <a:lnTo>
                  <a:pt x="3374412" y="377578"/>
                </a:lnTo>
                <a:lnTo>
                  <a:pt x="3401412" y="404518"/>
                </a:lnTo>
                <a:lnTo>
                  <a:pt x="3723028" y="404518"/>
                </a:lnTo>
                <a:lnTo>
                  <a:pt x="3737539" y="390007"/>
                </a:lnTo>
                <a:lnTo>
                  <a:pt x="3803967" y="390007"/>
                </a:lnTo>
                <a:lnTo>
                  <a:pt x="3739561" y="451500"/>
                </a:lnTo>
                <a:lnTo>
                  <a:pt x="3381073" y="451500"/>
                </a:lnTo>
                <a:lnTo>
                  <a:pt x="3333140" y="403567"/>
                </a:lnTo>
                <a:lnTo>
                  <a:pt x="2846612" y="403567"/>
                </a:lnTo>
                <a:close/>
                <a:moveTo>
                  <a:pt x="4309228" y="358666"/>
                </a:moveTo>
                <a:lnTo>
                  <a:pt x="4362930" y="358666"/>
                </a:lnTo>
                <a:lnTo>
                  <a:pt x="4362930" y="404101"/>
                </a:lnTo>
                <a:lnTo>
                  <a:pt x="4309228" y="404101"/>
                </a:lnTo>
                <a:close/>
                <a:moveTo>
                  <a:pt x="4222222" y="358666"/>
                </a:moveTo>
                <a:lnTo>
                  <a:pt x="4275924" y="358666"/>
                </a:lnTo>
                <a:lnTo>
                  <a:pt x="4275924" y="404101"/>
                </a:lnTo>
                <a:lnTo>
                  <a:pt x="4222222" y="404101"/>
                </a:lnTo>
                <a:close/>
                <a:moveTo>
                  <a:pt x="4135217" y="358666"/>
                </a:moveTo>
                <a:lnTo>
                  <a:pt x="4188919" y="358666"/>
                </a:lnTo>
                <a:lnTo>
                  <a:pt x="4188919" y="404101"/>
                </a:lnTo>
                <a:lnTo>
                  <a:pt x="4135217" y="404101"/>
                </a:lnTo>
                <a:close/>
                <a:moveTo>
                  <a:pt x="2781731" y="244840"/>
                </a:moveTo>
                <a:lnTo>
                  <a:pt x="3347176" y="244840"/>
                </a:lnTo>
                <a:lnTo>
                  <a:pt x="3347176" y="256437"/>
                </a:lnTo>
                <a:lnTo>
                  <a:pt x="2786548" y="256437"/>
                </a:lnTo>
                <a:lnTo>
                  <a:pt x="2646733" y="396252"/>
                </a:lnTo>
                <a:lnTo>
                  <a:pt x="1399697" y="396252"/>
                </a:lnTo>
                <a:lnTo>
                  <a:pt x="1553844" y="248646"/>
                </a:lnTo>
                <a:lnTo>
                  <a:pt x="1561873" y="257031"/>
                </a:lnTo>
                <a:lnTo>
                  <a:pt x="1450337" y="363840"/>
                </a:lnTo>
                <a:lnTo>
                  <a:pt x="2662731" y="363840"/>
                </a:lnTo>
                <a:close/>
                <a:moveTo>
                  <a:pt x="1924849" y="235912"/>
                </a:moveTo>
                <a:lnTo>
                  <a:pt x="1933049" y="244112"/>
                </a:lnTo>
                <a:lnTo>
                  <a:pt x="1844530" y="332631"/>
                </a:lnTo>
                <a:lnTo>
                  <a:pt x="1836329" y="324431"/>
                </a:lnTo>
                <a:close/>
                <a:moveTo>
                  <a:pt x="2046055" y="235907"/>
                </a:moveTo>
                <a:lnTo>
                  <a:pt x="2054255" y="244107"/>
                </a:lnTo>
                <a:lnTo>
                  <a:pt x="1965736" y="332626"/>
                </a:lnTo>
                <a:lnTo>
                  <a:pt x="1957535" y="324426"/>
                </a:lnTo>
                <a:close/>
                <a:moveTo>
                  <a:pt x="2407419" y="235885"/>
                </a:moveTo>
                <a:lnTo>
                  <a:pt x="2415620" y="244085"/>
                </a:lnTo>
                <a:lnTo>
                  <a:pt x="2327100" y="332604"/>
                </a:lnTo>
                <a:lnTo>
                  <a:pt x="2318900" y="324404"/>
                </a:lnTo>
                <a:close/>
                <a:moveTo>
                  <a:pt x="1682539" y="235880"/>
                </a:moveTo>
                <a:lnTo>
                  <a:pt x="1690739" y="244080"/>
                </a:lnTo>
                <a:lnTo>
                  <a:pt x="1602220" y="332599"/>
                </a:lnTo>
                <a:lnTo>
                  <a:pt x="1594019" y="324399"/>
                </a:lnTo>
                <a:close/>
                <a:moveTo>
                  <a:pt x="2648304" y="235855"/>
                </a:moveTo>
                <a:lnTo>
                  <a:pt x="2656505" y="244055"/>
                </a:lnTo>
                <a:lnTo>
                  <a:pt x="2567985" y="332574"/>
                </a:lnTo>
                <a:lnTo>
                  <a:pt x="2559785" y="324374"/>
                </a:lnTo>
                <a:close/>
                <a:moveTo>
                  <a:pt x="2527882" y="235849"/>
                </a:moveTo>
                <a:lnTo>
                  <a:pt x="2536083" y="244049"/>
                </a:lnTo>
                <a:lnTo>
                  <a:pt x="2447563" y="332568"/>
                </a:lnTo>
                <a:lnTo>
                  <a:pt x="2439363" y="324368"/>
                </a:lnTo>
                <a:close/>
                <a:moveTo>
                  <a:pt x="1803626" y="235816"/>
                </a:moveTo>
                <a:lnTo>
                  <a:pt x="1811826" y="244016"/>
                </a:lnTo>
                <a:lnTo>
                  <a:pt x="1723307" y="332535"/>
                </a:lnTo>
                <a:lnTo>
                  <a:pt x="1715106" y="324335"/>
                </a:lnTo>
                <a:close/>
                <a:moveTo>
                  <a:pt x="2166416" y="235795"/>
                </a:moveTo>
                <a:lnTo>
                  <a:pt x="2174617" y="243995"/>
                </a:lnTo>
                <a:lnTo>
                  <a:pt x="2086098" y="332514"/>
                </a:lnTo>
                <a:lnTo>
                  <a:pt x="2077897" y="324314"/>
                </a:lnTo>
                <a:close/>
                <a:moveTo>
                  <a:pt x="2286879" y="235759"/>
                </a:moveTo>
                <a:lnTo>
                  <a:pt x="2295080" y="243959"/>
                </a:lnTo>
                <a:lnTo>
                  <a:pt x="2206560" y="332478"/>
                </a:lnTo>
                <a:lnTo>
                  <a:pt x="2198360" y="324278"/>
                </a:lnTo>
                <a:close/>
                <a:moveTo>
                  <a:pt x="4619902" y="176330"/>
                </a:moveTo>
                <a:lnTo>
                  <a:pt x="5367624" y="176330"/>
                </a:lnTo>
                <a:lnTo>
                  <a:pt x="5438037" y="246743"/>
                </a:lnTo>
                <a:lnTo>
                  <a:pt x="5438096" y="246743"/>
                </a:lnTo>
                <a:lnTo>
                  <a:pt x="5438096" y="246802"/>
                </a:lnTo>
                <a:lnTo>
                  <a:pt x="5438097" y="246803"/>
                </a:lnTo>
                <a:lnTo>
                  <a:pt x="5438096" y="246803"/>
                </a:lnTo>
                <a:lnTo>
                  <a:pt x="5438096" y="277727"/>
                </a:lnTo>
                <a:lnTo>
                  <a:pt x="4234057" y="277727"/>
                </a:lnTo>
                <a:lnTo>
                  <a:pt x="4234057" y="246743"/>
                </a:lnTo>
                <a:lnTo>
                  <a:pt x="5310292" y="246743"/>
                </a:lnTo>
                <a:lnTo>
                  <a:pt x="4549846" y="246386"/>
                </a:lnTo>
                <a:close/>
                <a:moveTo>
                  <a:pt x="604636" y="159678"/>
                </a:moveTo>
                <a:lnTo>
                  <a:pt x="1657977" y="159678"/>
                </a:lnTo>
                <a:lnTo>
                  <a:pt x="1657977" y="171334"/>
                </a:lnTo>
                <a:lnTo>
                  <a:pt x="609453" y="171334"/>
                </a:lnTo>
                <a:lnTo>
                  <a:pt x="500741" y="280046"/>
                </a:lnTo>
                <a:lnTo>
                  <a:pt x="89290" y="280046"/>
                </a:lnTo>
                <a:lnTo>
                  <a:pt x="78278" y="306644"/>
                </a:lnTo>
                <a:cubicBezTo>
                  <a:pt x="69982" y="314941"/>
                  <a:pt x="58519" y="320070"/>
                  <a:pt x="45852" y="320070"/>
                </a:cubicBezTo>
                <a:cubicBezTo>
                  <a:pt x="20517" y="320070"/>
                  <a:pt x="0" y="299552"/>
                  <a:pt x="0" y="274218"/>
                </a:cubicBezTo>
                <a:cubicBezTo>
                  <a:pt x="0" y="248883"/>
                  <a:pt x="20517" y="228366"/>
                  <a:pt x="45852" y="228366"/>
                </a:cubicBezTo>
                <a:cubicBezTo>
                  <a:pt x="58519" y="228366"/>
                  <a:pt x="69982" y="233495"/>
                  <a:pt x="78278" y="241791"/>
                </a:cubicBezTo>
                <a:lnTo>
                  <a:pt x="89315" y="268450"/>
                </a:lnTo>
                <a:lnTo>
                  <a:pt x="495924" y="268450"/>
                </a:lnTo>
                <a:close/>
                <a:moveTo>
                  <a:pt x="1897405" y="99196"/>
                </a:moveTo>
                <a:lnTo>
                  <a:pt x="2173050" y="99196"/>
                </a:lnTo>
                <a:lnTo>
                  <a:pt x="2199753" y="125899"/>
                </a:lnTo>
                <a:lnTo>
                  <a:pt x="2436741" y="125899"/>
                </a:lnTo>
                <a:lnTo>
                  <a:pt x="2436741" y="112338"/>
                </a:lnTo>
                <a:lnTo>
                  <a:pt x="3167217" y="112338"/>
                </a:lnTo>
                <a:lnTo>
                  <a:pt x="3167217" y="125899"/>
                </a:lnTo>
                <a:lnTo>
                  <a:pt x="3347592" y="125899"/>
                </a:lnTo>
                <a:lnTo>
                  <a:pt x="3521840" y="300148"/>
                </a:lnTo>
                <a:lnTo>
                  <a:pt x="3941582" y="300148"/>
                </a:lnTo>
                <a:lnTo>
                  <a:pt x="3985293" y="256437"/>
                </a:lnTo>
                <a:lnTo>
                  <a:pt x="4202479" y="256437"/>
                </a:lnTo>
                <a:lnTo>
                  <a:pt x="4202479" y="268034"/>
                </a:lnTo>
                <a:lnTo>
                  <a:pt x="3990110" y="268034"/>
                </a:lnTo>
                <a:lnTo>
                  <a:pt x="3946399" y="311744"/>
                </a:lnTo>
                <a:lnTo>
                  <a:pt x="3517023" y="311744"/>
                </a:lnTo>
                <a:lnTo>
                  <a:pt x="3342774" y="137496"/>
                </a:lnTo>
                <a:lnTo>
                  <a:pt x="3167217" y="137496"/>
                </a:lnTo>
                <a:lnTo>
                  <a:pt x="3167217" y="151113"/>
                </a:lnTo>
                <a:lnTo>
                  <a:pt x="2436741" y="151113"/>
                </a:lnTo>
                <a:lnTo>
                  <a:pt x="2436741" y="137496"/>
                </a:lnTo>
                <a:lnTo>
                  <a:pt x="2211350" y="137496"/>
                </a:lnTo>
                <a:lnTo>
                  <a:pt x="2212360" y="138506"/>
                </a:lnTo>
                <a:lnTo>
                  <a:pt x="1854586" y="142074"/>
                </a:lnTo>
                <a:close/>
                <a:moveTo>
                  <a:pt x="629911" y="17900"/>
                </a:moveTo>
                <a:lnTo>
                  <a:pt x="2553126" y="17900"/>
                </a:lnTo>
                <a:lnTo>
                  <a:pt x="2553126" y="37882"/>
                </a:lnTo>
                <a:lnTo>
                  <a:pt x="629911" y="37882"/>
                </a:lnTo>
                <a:close/>
                <a:moveTo>
                  <a:pt x="603982" y="7434"/>
                </a:moveTo>
                <a:lnTo>
                  <a:pt x="603982" y="48409"/>
                </a:lnTo>
                <a:lnTo>
                  <a:pt x="3346343" y="48409"/>
                </a:lnTo>
                <a:lnTo>
                  <a:pt x="3346343" y="7434"/>
                </a:lnTo>
                <a:close/>
                <a:moveTo>
                  <a:pt x="596548" y="0"/>
                </a:moveTo>
                <a:lnTo>
                  <a:pt x="3353776" y="0"/>
                </a:lnTo>
                <a:lnTo>
                  <a:pt x="3353776" y="55783"/>
                </a:lnTo>
                <a:lnTo>
                  <a:pt x="596548" y="55783"/>
                </a:lnTo>
                <a:close/>
              </a:path>
            </a:pathLst>
          </a:custGeom>
          <a:solidFill>
            <a:schemeClr val="accent5"/>
          </a:solidFill>
          <a:ln w="5940" cap="flat">
            <a:noFill/>
            <a:prstDash val="solid"/>
            <a:miter/>
          </a:ln>
          <a:effectLst>
            <a:outerShdw blurRad="203200" sx="102000" sy="102000" algn="ctr" rotWithShape="0">
              <a:schemeClr val="accent5">
                <a:alpha val="6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8" name="Graphic 151">
            <a:extLst>
              <a:ext uri="{FF2B5EF4-FFF2-40B4-BE49-F238E27FC236}">
                <a16:creationId xmlns:a16="http://schemas.microsoft.com/office/drawing/2014/main" id="{49621B7A-DDE1-DEBC-9784-AB9FCCF67394}"/>
              </a:ext>
            </a:extLst>
          </p:cNvPr>
          <p:cNvGrpSpPr/>
          <p:nvPr userDrawn="1"/>
        </p:nvGrpSpPr>
        <p:grpSpPr>
          <a:xfrm>
            <a:off x="11184210" y="554652"/>
            <a:ext cx="142527" cy="142536"/>
            <a:chOff x="10875477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6154D77-5B25-E0BA-76B8-6ACD82880071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74783574-6B98-20BD-C537-0757A4B28BE4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98D89740-59BE-3382-71C2-909ACF65D1BF}"/>
              </a:ext>
            </a:extLst>
          </p:cNvPr>
          <p:cNvGrpSpPr/>
          <p:nvPr userDrawn="1"/>
        </p:nvGrpSpPr>
        <p:grpSpPr>
          <a:xfrm>
            <a:off x="11367377" y="560646"/>
            <a:ext cx="144418" cy="126853"/>
            <a:chOff x="8783895" y="225975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6E247DA2-AF6E-36AC-E11D-0825842AFF87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C03A45A-0A16-94C8-ABC0-3A89FF8ED02B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2A0C9AE5-5905-0EED-FC0C-FE31E4715032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0" name="Graphic 151">
            <a:extLst>
              <a:ext uri="{FF2B5EF4-FFF2-40B4-BE49-F238E27FC236}">
                <a16:creationId xmlns:a16="http://schemas.microsoft.com/office/drawing/2014/main" id="{BF97CC1C-D7CA-9777-F7A2-B49F9A3825AA}"/>
              </a:ext>
            </a:extLst>
          </p:cNvPr>
          <p:cNvGrpSpPr/>
          <p:nvPr userDrawn="1"/>
        </p:nvGrpSpPr>
        <p:grpSpPr>
          <a:xfrm>
            <a:off x="11547204" y="561182"/>
            <a:ext cx="143145" cy="125781"/>
            <a:chOff x="10370135" y="229279"/>
            <a:chExt cx="198940" cy="17481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7A98C41-2CF0-F7A4-0001-31DCAD81ED7F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E346262-707E-333B-BDA2-FD3A44ECB6A1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25EB9AE-7063-7D61-2390-75694AD48CAE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1" name="Graphic 151">
            <a:extLst>
              <a:ext uri="{FF2B5EF4-FFF2-40B4-BE49-F238E27FC236}">
                <a16:creationId xmlns:a16="http://schemas.microsoft.com/office/drawing/2014/main" id="{733E1B9D-1153-BCF0-0276-C8F8FC4AEF61}"/>
              </a:ext>
            </a:extLst>
          </p:cNvPr>
          <p:cNvGrpSpPr/>
          <p:nvPr userDrawn="1"/>
        </p:nvGrpSpPr>
        <p:grpSpPr>
          <a:xfrm>
            <a:off x="11006804" y="560652"/>
            <a:ext cx="144418" cy="126853"/>
            <a:chOff x="10625128" y="225967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B645D05-E6BC-CD5C-FEAF-EBA365C430C4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B229C4-5394-9CA0-8B4B-4F04C5677270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B41F1AE-8837-DA91-D009-3090ECB6ADBC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2" name="Graphic 151">
            <a:extLst>
              <a:ext uri="{FF2B5EF4-FFF2-40B4-BE49-F238E27FC236}">
                <a16:creationId xmlns:a16="http://schemas.microsoft.com/office/drawing/2014/main" id="{F142791D-C5BC-851B-94D7-3DAD8BD950F2}"/>
              </a:ext>
            </a:extLst>
          </p:cNvPr>
          <p:cNvGrpSpPr/>
          <p:nvPr userDrawn="1"/>
        </p:nvGrpSpPr>
        <p:grpSpPr>
          <a:xfrm>
            <a:off x="10219638" y="563029"/>
            <a:ext cx="143145" cy="125781"/>
            <a:chOff x="10370135" y="229279"/>
            <a:chExt cx="198940" cy="17481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77661D14-8B07-A408-6191-F68D37F738E3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974D7D57-9D68-EEED-DA1E-A68172F8C3E2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EDA07787-4FFE-E710-5B05-F8DDE24889F8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3" name="Graphic 151">
            <a:extLst>
              <a:ext uri="{FF2B5EF4-FFF2-40B4-BE49-F238E27FC236}">
                <a16:creationId xmlns:a16="http://schemas.microsoft.com/office/drawing/2014/main" id="{02A7B563-B6A4-26EE-AA7F-478CF8DC4830}"/>
              </a:ext>
            </a:extLst>
          </p:cNvPr>
          <p:cNvGrpSpPr/>
          <p:nvPr userDrawn="1"/>
        </p:nvGrpSpPr>
        <p:grpSpPr>
          <a:xfrm>
            <a:off x="10583250" y="552805"/>
            <a:ext cx="142527" cy="142536"/>
            <a:chOff x="10875477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C37E81B-E480-93B2-E299-7FBD21BDB30D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5DAD93D5-45F9-9278-C086-50A5233080B6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4" name="Graphic 151">
            <a:extLst>
              <a:ext uri="{FF2B5EF4-FFF2-40B4-BE49-F238E27FC236}">
                <a16:creationId xmlns:a16="http://schemas.microsoft.com/office/drawing/2014/main" id="{3A593A24-15E8-74D7-8D32-56404B4E6976}"/>
              </a:ext>
            </a:extLst>
          </p:cNvPr>
          <p:cNvGrpSpPr/>
          <p:nvPr userDrawn="1"/>
        </p:nvGrpSpPr>
        <p:grpSpPr>
          <a:xfrm>
            <a:off x="10049361" y="558691"/>
            <a:ext cx="130777" cy="130773"/>
            <a:chOff x="10133489" y="223251"/>
            <a:chExt cx="181751" cy="181751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92992C6F-C831-84F4-3487-FB331E3826F0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65BFB70-D567-EB8A-74AA-41895D7EC6C9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C581500-3D41-ACA0-EC16-F64B04870A48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969B2F10-6D0F-74B8-951A-F19A2847E099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F5D8A7C3-6D5B-6CC5-BD82-B22270BA3216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11" name="Graphic 510">
            <a:extLst>
              <a:ext uri="{FF2B5EF4-FFF2-40B4-BE49-F238E27FC236}">
                <a16:creationId xmlns:a16="http://schemas.microsoft.com/office/drawing/2014/main" id="{72BE1FBC-B1A7-0D92-BD16-6241B5CB06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8699" y="650645"/>
            <a:ext cx="2354981" cy="164301"/>
          </a:xfrm>
          <a:prstGeom prst="rect">
            <a:avLst/>
          </a:prstGeom>
          <a:effectLst/>
        </p:spPr>
      </p:pic>
      <p:grpSp>
        <p:nvGrpSpPr>
          <p:cNvPr id="512" name="Group 511">
            <a:extLst>
              <a:ext uri="{FF2B5EF4-FFF2-40B4-BE49-F238E27FC236}">
                <a16:creationId xmlns:a16="http://schemas.microsoft.com/office/drawing/2014/main" id="{0069ED97-9913-3BA1-37B3-A55F26F1CCB4}"/>
              </a:ext>
            </a:extLst>
          </p:cNvPr>
          <p:cNvGrpSpPr/>
          <p:nvPr userDrawn="1"/>
        </p:nvGrpSpPr>
        <p:grpSpPr>
          <a:xfrm>
            <a:off x="501650" y="6329073"/>
            <a:ext cx="976613" cy="205795"/>
            <a:chOff x="11013935" y="215064"/>
            <a:chExt cx="676415" cy="142536"/>
          </a:xfrm>
        </p:grpSpPr>
        <p:grpSp>
          <p:nvGrpSpPr>
            <p:cNvPr id="513" name="Graphic 150">
              <a:extLst>
                <a:ext uri="{FF2B5EF4-FFF2-40B4-BE49-F238E27FC236}">
                  <a16:creationId xmlns:a16="http://schemas.microsoft.com/office/drawing/2014/main" id="{6CE86FF4-35C0-0127-B958-791E49FF254F}"/>
                </a:ext>
              </a:extLst>
            </p:cNvPr>
            <p:cNvGrpSpPr/>
            <p:nvPr/>
          </p:nvGrpSpPr>
          <p:grpSpPr>
            <a:xfrm>
              <a:off x="11184211" y="225288"/>
              <a:ext cx="143145" cy="125781"/>
              <a:chOff x="11394073" y="229279"/>
              <a:chExt cx="198940" cy="17481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DA36FAA0-E5D5-AE18-DA4F-9DBCFA87A16C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1C198D17-E12D-2030-6099-59E7AE21C860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E82D6E00-CABF-67EA-E72B-ABC846D37C33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4" name="Graphic 150">
              <a:extLst>
                <a:ext uri="{FF2B5EF4-FFF2-40B4-BE49-F238E27FC236}">
                  <a16:creationId xmlns:a16="http://schemas.microsoft.com/office/drawing/2014/main" id="{A01C8DFC-7D2E-FD94-FE1E-208B0D0736F1}"/>
                </a:ext>
              </a:extLst>
            </p:cNvPr>
            <p:cNvGrpSpPr/>
            <p:nvPr/>
          </p:nvGrpSpPr>
          <p:grpSpPr>
            <a:xfrm>
              <a:off x="11547823" y="215064"/>
              <a:ext cx="142527" cy="142536"/>
              <a:chOff x="11899415" y="215069"/>
              <a:chExt cx="198081" cy="198099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8FDD6BB0-2F55-8FCE-1779-266BA8FEEF72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5E374139-A414-7ABC-6F67-A24880E0BDB5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5" name="Graphic 150">
              <a:extLst>
                <a:ext uri="{FF2B5EF4-FFF2-40B4-BE49-F238E27FC236}">
                  <a16:creationId xmlns:a16="http://schemas.microsoft.com/office/drawing/2014/main" id="{0A3E91C8-94F2-1C98-292C-B3F2C66BDBDA}"/>
                </a:ext>
              </a:extLst>
            </p:cNvPr>
            <p:cNvGrpSpPr/>
            <p:nvPr/>
          </p:nvGrpSpPr>
          <p:grpSpPr>
            <a:xfrm>
              <a:off x="11367688" y="222905"/>
              <a:ext cx="144418" cy="126853"/>
              <a:chOff x="11649066" y="225967"/>
              <a:chExt cx="200710" cy="176302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7032D48C-533F-E37C-0EF8-8EEBA24F6CE1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281B0841-95E5-51E0-66E3-088D41810C16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0445620-4606-6AD2-B3CE-F85D5AE6A6E7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6" name="Graphic 150">
              <a:extLst>
                <a:ext uri="{FF2B5EF4-FFF2-40B4-BE49-F238E27FC236}">
                  <a16:creationId xmlns:a16="http://schemas.microsoft.com/office/drawing/2014/main" id="{4454949E-F83D-3CCD-BC89-4202F22829C8}"/>
                </a:ext>
              </a:extLst>
            </p:cNvPr>
            <p:cNvGrpSpPr/>
            <p:nvPr/>
          </p:nvGrpSpPr>
          <p:grpSpPr>
            <a:xfrm>
              <a:off x="11013935" y="220951"/>
              <a:ext cx="130777" cy="130773"/>
              <a:chOff x="11157427" y="223251"/>
              <a:chExt cx="181751" cy="181751"/>
            </a:xfrm>
            <a:solidFill>
              <a:schemeClr val="accent5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B5251457-E050-FC51-73E8-12352ADD4650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C93FBDE1-A7D7-6E56-5A02-CA9A91E5CA08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FFCCCA9E-8FE6-02D2-65B0-E65A758AB90C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137E686A-1734-D8AA-8DE7-667F46104506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CE018B7-B289-82A5-423B-245752E2F3CB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30" name="Graphic 529">
            <a:extLst>
              <a:ext uri="{FF2B5EF4-FFF2-40B4-BE49-F238E27FC236}">
                <a16:creationId xmlns:a16="http://schemas.microsoft.com/office/drawing/2014/main" id="{E89AEE47-C11E-97DC-80A1-5B083E08076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46669" y="6421429"/>
            <a:ext cx="1330333" cy="113161"/>
          </a:xfrm>
          <a:prstGeom prst="rect">
            <a:avLst/>
          </a:prstGeom>
          <a:effectLst>
            <a:outerShdw blurRad="215900" sx="102000" sy="102000" algn="ctr" rotWithShape="0">
              <a:schemeClr val="accent5"/>
            </a:outerShdw>
          </a:effectLst>
        </p:spPr>
      </p:pic>
      <p:sp>
        <p:nvSpPr>
          <p:cNvPr id="636" name="Freeform: Shape 635">
            <a:extLst>
              <a:ext uri="{FF2B5EF4-FFF2-40B4-BE49-F238E27FC236}">
                <a16:creationId xmlns:a16="http://schemas.microsoft.com/office/drawing/2014/main" id="{DA4D5B78-EF8B-50E7-A112-028E0D697230}"/>
              </a:ext>
            </a:extLst>
          </p:cNvPr>
          <p:cNvSpPr/>
          <p:nvPr userDrawn="1"/>
        </p:nvSpPr>
        <p:spPr>
          <a:xfrm rot="10800000">
            <a:off x="8773418" y="5975874"/>
            <a:ext cx="3418582" cy="792145"/>
          </a:xfrm>
          <a:custGeom>
            <a:avLst/>
            <a:gdLst>
              <a:gd name="connsiteX0" fmla="*/ 816779 w 3418582"/>
              <a:gd name="connsiteY0" fmla="*/ 54874 h 792145"/>
              <a:gd name="connsiteX1" fmla="*/ 784560 w 3418582"/>
              <a:gd name="connsiteY1" fmla="*/ 54874 h 792145"/>
              <a:gd name="connsiteX2" fmla="*/ 784560 w 3418582"/>
              <a:gd name="connsiteY2" fmla="*/ 22654 h 792145"/>
              <a:gd name="connsiteX3" fmla="*/ 816779 w 3418582"/>
              <a:gd name="connsiteY3" fmla="*/ 22654 h 792145"/>
              <a:gd name="connsiteX4" fmla="*/ 866702 w 3418582"/>
              <a:gd name="connsiteY4" fmla="*/ 54874 h 792145"/>
              <a:gd name="connsiteX5" fmla="*/ 834482 w 3418582"/>
              <a:gd name="connsiteY5" fmla="*/ 54874 h 792145"/>
              <a:gd name="connsiteX6" fmla="*/ 834482 w 3418582"/>
              <a:gd name="connsiteY6" fmla="*/ 22654 h 792145"/>
              <a:gd name="connsiteX7" fmla="*/ 866702 w 3418582"/>
              <a:gd name="connsiteY7" fmla="*/ 22654 h 792145"/>
              <a:gd name="connsiteX8" fmla="*/ 916709 w 3418582"/>
              <a:gd name="connsiteY8" fmla="*/ 54874 h 792145"/>
              <a:gd name="connsiteX9" fmla="*/ 884490 w 3418582"/>
              <a:gd name="connsiteY9" fmla="*/ 54874 h 792145"/>
              <a:gd name="connsiteX10" fmla="*/ 884490 w 3418582"/>
              <a:gd name="connsiteY10" fmla="*/ 22654 h 792145"/>
              <a:gd name="connsiteX11" fmla="*/ 916709 w 3418582"/>
              <a:gd name="connsiteY11" fmla="*/ 22654 h 792145"/>
              <a:gd name="connsiteX12" fmla="*/ 966632 w 3418582"/>
              <a:gd name="connsiteY12" fmla="*/ 54874 h 792145"/>
              <a:gd name="connsiteX13" fmla="*/ 934413 w 3418582"/>
              <a:gd name="connsiteY13" fmla="*/ 54874 h 792145"/>
              <a:gd name="connsiteX14" fmla="*/ 934413 w 3418582"/>
              <a:gd name="connsiteY14" fmla="*/ 22654 h 792145"/>
              <a:gd name="connsiteX15" fmla="*/ 966632 w 3418582"/>
              <a:gd name="connsiteY15" fmla="*/ 22654 h 792145"/>
              <a:gd name="connsiteX16" fmla="*/ 1016640 w 3418582"/>
              <a:gd name="connsiteY16" fmla="*/ 54874 h 792145"/>
              <a:gd name="connsiteX17" fmla="*/ 984420 w 3418582"/>
              <a:gd name="connsiteY17" fmla="*/ 54874 h 792145"/>
              <a:gd name="connsiteX18" fmla="*/ 984420 w 3418582"/>
              <a:gd name="connsiteY18" fmla="*/ 22654 h 792145"/>
              <a:gd name="connsiteX19" fmla="*/ 1016640 w 3418582"/>
              <a:gd name="connsiteY19" fmla="*/ 22654 h 792145"/>
              <a:gd name="connsiteX20" fmla="*/ 2725612 w 3418582"/>
              <a:gd name="connsiteY20" fmla="*/ 589430 h 792145"/>
              <a:gd name="connsiteX21" fmla="*/ 2700022 w 3418582"/>
              <a:gd name="connsiteY21" fmla="*/ 548065 h 792145"/>
              <a:gd name="connsiteX22" fmla="*/ 2725612 w 3418582"/>
              <a:gd name="connsiteY22" fmla="*/ 548065 h 792145"/>
              <a:gd name="connsiteX23" fmla="*/ 2331344 w 3418582"/>
              <a:gd name="connsiteY23" fmla="*/ 619804 h 792145"/>
              <a:gd name="connsiteX24" fmla="*/ 2308941 w 3418582"/>
              <a:gd name="connsiteY24" fmla="*/ 619804 h 792145"/>
              <a:gd name="connsiteX25" fmla="*/ 2308941 w 3418582"/>
              <a:gd name="connsiteY25" fmla="*/ 583641 h 792145"/>
              <a:gd name="connsiteX26" fmla="*/ 2395279 w 3418582"/>
              <a:gd name="connsiteY26" fmla="*/ 619804 h 792145"/>
              <a:gd name="connsiteX27" fmla="*/ 2360962 w 3418582"/>
              <a:gd name="connsiteY27" fmla="*/ 619804 h 792145"/>
              <a:gd name="connsiteX28" fmla="*/ 2316492 w 3418582"/>
              <a:gd name="connsiteY28" fmla="*/ 548065 h 792145"/>
              <a:gd name="connsiteX29" fmla="*/ 2350809 w 3418582"/>
              <a:gd name="connsiteY29" fmla="*/ 548065 h 792145"/>
              <a:gd name="connsiteX30" fmla="*/ 2459215 w 3418582"/>
              <a:gd name="connsiteY30" fmla="*/ 619804 h 792145"/>
              <a:gd name="connsiteX31" fmla="*/ 2424898 w 3418582"/>
              <a:gd name="connsiteY31" fmla="*/ 619804 h 792145"/>
              <a:gd name="connsiteX32" fmla="*/ 2380428 w 3418582"/>
              <a:gd name="connsiteY32" fmla="*/ 548065 h 792145"/>
              <a:gd name="connsiteX33" fmla="*/ 2414745 w 3418582"/>
              <a:gd name="connsiteY33" fmla="*/ 548065 h 792145"/>
              <a:gd name="connsiteX34" fmla="*/ 2523150 w 3418582"/>
              <a:gd name="connsiteY34" fmla="*/ 619804 h 792145"/>
              <a:gd name="connsiteX35" fmla="*/ 2488832 w 3418582"/>
              <a:gd name="connsiteY35" fmla="*/ 619804 h 792145"/>
              <a:gd name="connsiteX36" fmla="*/ 2444364 w 3418582"/>
              <a:gd name="connsiteY36" fmla="*/ 548065 h 792145"/>
              <a:gd name="connsiteX37" fmla="*/ 2478680 w 3418582"/>
              <a:gd name="connsiteY37" fmla="*/ 548065 h 792145"/>
              <a:gd name="connsiteX38" fmla="*/ 2587086 w 3418582"/>
              <a:gd name="connsiteY38" fmla="*/ 619804 h 792145"/>
              <a:gd name="connsiteX39" fmla="*/ 2552768 w 3418582"/>
              <a:gd name="connsiteY39" fmla="*/ 619804 h 792145"/>
              <a:gd name="connsiteX40" fmla="*/ 2508299 w 3418582"/>
              <a:gd name="connsiteY40" fmla="*/ 548065 h 792145"/>
              <a:gd name="connsiteX41" fmla="*/ 2542616 w 3418582"/>
              <a:gd name="connsiteY41" fmla="*/ 548065 h 792145"/>
              <a:gd name="connsiteX42" fmla="*/ 2650938 w 3418582"/>
              <a:gd name="connsiteY42" fmla="*/ 619804 h 792145"/>
              <a:gd name="connsiteX43" fmla="*/ 2616620 w 3418582"/>
              <a:gd name="connsiteY43" fmla="*/ 619804 h 792145"/>
              <a:gd name="connsiteX44" fmla="*/ 2572150 w 3418582"/>
              <a:gd name="connsiteY44" fmla="*/ 548065 h 792145"/>
              <a:gd name="connsiteX45" fmla="*/ 2606468 w 3418582"/>
              <a:gd name="connsiteY45" fmla="*/ 548065 h 792145"/>
              <a:gd name="connsiteX46" fmla="*/ 2714872 w 3418582"/>
              <a:gd name="connsiteY46" fmla="*/ 619804 h 792145"/>
              <a:gd name="connsiteX47" fmla="*/ 2680555 w 3418582"/>
              <a:gd name="connsiteY47" fmla="*/ 619804 h 792145"/>
              <a:gd name="connsiteX48" fmla="*/ 2636086 w 3418582"/>
              <a:gd name="connsiteY48" fmla="*/ 548065 h 792145"/>
              <a:gd name="connsiteX49" fmla="*/ 2670402 w 3418582"/>
              <a:gd name="connsiteY49" fmla="*/ 548065 h 792145"/>
              <a:gd name="connsiteX50" fmla="*/ 2219750 w 3418582"/>
              <a:gd name="connsiteY50" fmla="*/ 732741 h 792145"/>
              <a:gd name="connsiteX51" fmla="*/ 2201826 w 3418582"/>
              <a:gd name="connsiteY51" fmla="*/ 729118 h 792145"/>
              <a:gd name="connsiteX52" fmla="*/ 2187401 w 3418582"/>
              <a:gd name="connsiteY52" fmla="*/ 719388 h 792145"/>
              <a:gd name="connsiteX53" fmla="*/ 2174358 w 3418582"/>
              <a:gd name="connsiteY53" fmla="*/ 732276 h 792145"/>
              <a:gd name="connsiteX54" fmla="*/ 2173297 w 3418582"/>
              <a:gd name="connsiteY54" fmla="*/ 731203 h 792145"/>
              <a:gd name="connsiteX55" fmla="*/ 2186665 w 3418582"/>
              <a:gd name="connsiteY55" fmla="*/ 717992 h 792145"/>
              <a:gd name="connsiteX56" fmla="*/ 2173686 w 3418582"/>
              <a:gd name="connsiteY56" fmla="*/ 686676 h 792145"/>
              <a:gd name="connsiteX57" fmla="*/ 2186868 w 3418582"/>
              <a:gd name="connsiteY57" fmla="*/ 654873 h 792145"/>
              <a:gd name="connsiteX58" fmla="*/ 2173701 w 3418582"/>
              <a:gd name="connsiteY58" fmla="*/ 641708 h 792145"/>
              <a:gd name="connsiteX59" fmla="*/ 2174769 w 3418582"/>
              <a:gd name="connsiteY59" fmla="*/ 640640 h 792145"/>
              <a:gd name="connsiteX60" fmla="*/ 2187815 w 3418582"/>
              <a:gd name="connsiteY60" fmla="*/ 653686 h 792145"/>
              <a:gd name="connsiteX61" fmla="*/ 2201826 w 3418582"/>
              <a:gd name="connsiteY61" fmla="*/ 644235 h 792145"/>
              <a:gd name="connsiteX62" fmla="*/ 2219750 w 3418582"/>
              <a:gd name="connsiteY62" fmla="*/ 640613 h 792145"/>
              <a:gd name="connsiteX63" fmla="*/ 2237672 w 3418582"/>
              <a:gd name="connsiteY63" fmla="*/ 644235 h 792145"/>
              <a:gd name="connsiteX64" fmla="*/ 2251717 w 3418582"/>
              <a:gd name="connsiteY64" fmla="*/ 653707 h 792145"/>
              <a:gd name="connsiteX65" fmla="*/ 2264847 w 3418582"/>
              <a:gd name="connsiteY65" fmla="*/ 640733 h 792145"/>
              <a:gd name="connsiteX66" fmla="*/ 2265908 w 3418582"/>
              <a:gd name="connsiteY66" fmla="*/ 641806 h 792145"/>
              <a:gd name="connsiteX67" fmla="*/ 2252647 w 3418582"/>
              <a:gd name="connsiteY67" fmla="*/ 654911 h 792145"/>
              <a:gd name="connsiteX68" fmla="*/ 2265814 w 3418582"/>
              <a:gd name="connsiteY68" fmla="*/ 686676 h 792145"/>
              <a:gd name="connsiteX69" fmla="*/ 2252624 w 3418582"/>
              <a:gd name="connsiteY69" fmla="*/ 718496 h 792145"/>
              <a:gd name="connsiteX70" fmla="*/ 2265780 w 3418582"/>
              <a:gd name="connsiteY70" fmla="*/ 731652 h 792145"/>
              <a:gd name="connsiteX71" fmla="*/ 2264713 w 3418582"/>
              <a:gd name="connsiteY71" fmla="*/ 732719 h 792145"/>
              <a:gd name="connsiteX72" fmla="*/ 2251670 w 3418582"/>
              <a:gd name="connsiteY72" fmla="*/ 719677 h 792145"/>
              <a:gd name="connsiteX73" fmla="*/ 2237672 w 3418582"/>
              <a:gd name="connsiteY73" fmla="*/ 729118 h 792145"/>
              <a:gd name="connsiteX74" fmla="*/ 2219750 w 3418582"/>
              <a:gd name="connsiteY74" fmla="*/ 732741 h 792145"/>
              <a:gd name="connsiteX75" fmla="*/ 2271100 w 3418582"/>
              <a:gd name="connsiteY75" fmla="*/ 742054 h 792145"/>
              <a:gd name="connsiteX76" fmla="*/ 2271100 w 3418582"/>
              <a:gd name="connsiteY76" fmla="*/ 738027 h 792145"/>
              <a:gd name="connsiteX77" fmla="*/ 2275128 w 3418582"/>
              <a:gd name="connsiteY77" fmla="*/ 738027 h 792145"/>
              <a:gd name="connsiteX78" fmla="*/ 2275128 w 3418582"/>
              <a:gd name="connsiteY78" fmla="*/ 635327 h 792145"/>
              <a:gd name="connsiteX79" fmla="*/ 2271100 w 3418582"/>
              <a:gd name="connsiteY79" fmla="*/ 635327 h 792145"/>
              <a:gd name="connsiteX80" fmla="*/ 2271100 w 3418582"/>
              <a:gd name="connsiteY80" fmla="*/ 631215 h 792145"/>
              <a:gd name="connsiteX81" fmla="*/ 2168317 w 3418582"/>
              <a:gd name="connsiteY81" fmla="*/ 631215 h 792145"/>
              <a:gd name="connsiteX82" fmla="*/ 2168317 w 3418582"/>
              <a:gd name="connsiteY82" fmla="*/ 635327 h 792145"/>
              <a:gd name="connsiteX83" fmla="*/ 2164289 w 3418582"/>
              <a:gd name="connsiteY83" fmla="*/ 635327 h 792145"/>
              <a:gd name="connsiteX84" fmla="*/ 2164289 w 3418582"/>
              <a:gd name="connsiteY84" fmla="*/ 738027 h 792145"/>
              <a:gd name="connsiteX85" fmla="*/ 2168317 w 3418582"/>
              <a:gd name="connsiteY85" fmla="*/ 738027 h 792145"/>
              <a:gd name="connsiteX86" fmla="*/ 2168317 w 3418582"/>
              <a:gd name="connsiteY86" fmla="*/ 742054 h 792145"/>
              <a:gd name="connsiteX87" fmla="*/ 2280666 w 3418582"/>
              <a:gd name="connsiteY87" fmla="*/ 747592 h 792145"/>
              <a:gd name="connsiteX88" fmla="*/ 2271100 w 3418582"/>
              <a:gd name="connsiteY88" fmla="*/ 747592 h 792145"/>
              <a:gd name="connsiteX89" fmla="*/ 2271100 w 3418582"/>
              <a:gd name="connsiteY89" fmla="*/ 743564 h 792145"/>
              <a:gd name="connsiteX90" fmla="*/ 2168317 w 3418582"/>
              <a:gd name="connsiteY90" fmla="*/ 743564 h 792145"/>
              <a:gd name="connsiteX91" fmla="*/ 2168317 w 3418582"/>
              <a:gd name="connsiteY91" fmla="*/ 747592 h 792145"/>
              <a:gd name="connsiteX92" fmla="*/ 2158752 w 3418582"/>
              <a:gd name="connsiteY92" fmla="*/ 747592 h 792145"/>
              <a:gd name="connsiteX93" fmla="*/ 2158752 w 3418582"/>
              <a:gd name="connsiteY93" fmla="*/ 738027 h 792145"/>
              <a:gd name="connsiteX94" fmla="*/ 2162779 w 3418582"/>
              <a:gd name="connsiteY94" fmla="*/ 738027 h 792145"/>
              <a:gd name="connsiteX95" fmla="*/ 2162779 w 3418582"/>
              <a:gd name="connsiteY95" fmla="*/ 635327 h 792145"/>
              <a:gd name="connsiteX96" fmla="*/ 2158752 w 3418582"/>
              <a:gd name="connsiteY96" fmla="*/ 635327 h 792145"/>
              <a:gd name="connsiteX97" fmla="*/ 2158752 w 3418582"/>
              <a:gd name="connsiteY97" fmla="*/ 625762 h 792145"/>
              <a:gd name="connsiteX98" fmla="*/ 2168317 w 3418582"/>
              <a:gd name="connsiteY98" fmla="*/ 625762 h 792145"/>
              <a:gd name="connsiteX99" fmla="*/ 2168317 w 3418582"/>
              <a:gd name="connsiteY99" fmla="*/ 629789 h 792145"/>
              <a:gd name="connsiteX100" fmla="*/ 2271100 w 3418582"/>
              <a:gd name="connsiteY100" fmla="*/ 629789 h 792145"/>
              <a:gd name="connsiteX101" fmla="*/ 2271100 w 3418582"/>
              <a:gd name="connsiteY101" fmla="*/ 625762 h 792145"/>
              <a:gd name="connsiteX102" fmla="*/ 2280666 w 3418582"/>
              <a:gd name="connsiteY102" fmla="*/ 625762 h 792145"/>
              <a:gd name="connsiteX103" fmla="*/ 2280666 w 3418582"/>
              <a:gd name="connsiteY103" fmla="*/ 635327 h 792145"/>
              <a:gd name="connsiteX104" fmla="*/ 2276638 w 3418582"/>
              <a:gd name="connsiteY104" fmla="*/ 635327 h 792145"/>
              <a:gd name="connsiteX105" fmla="*/ 2276638 w 3418582"/>
              <a:gd name="connsiteY105" fmla="*/ 738027 h 792145"/>
              <a:gd name="connsiteX106" fmla="*/ 2280666 w 3418582"/>
              <a:gd name="connsiteY106" fmla="*/ 738027 h 792145"/>
              <a:gd name="connsiteX107" fmla="*/ 2300803 w 3418582"/>
              <a:gd name="connsiteY107" fmla="*/ 792145 h 792145"/>
              <a:gd name="connsiteX108" fmla="*/ 1617062 w 3418582"/>
              <a:gd name="connsiteY108" fmla="*/ 792145 h 792145"/>
              <a:gd name="connsiteX109" fmla="*/ 1107342 w 3418582"/>
              <a:gd name="connsiteY109" fmla="*/ 282256 h 792145"/>
              <a:gd name="connsiteX110" fmla="*/ 1061444 w 3418582"/>
              <a:gd name="connsiteY110" fmla="*/ 282256 h 792145"/>
              <a:gd name="connsiteX111" fmla="*/ 883902 w 3418582"/>
              <a:gd name="connsiteY111" fmla="*/ 104797 h 792145"/>
              <a:gd name="connsiteX112" fmla="*/ 879539 w 3418582"/>
              <a:gd name="connsiteY112" fmla="*/ 100434 h 792145"/>
              <a:gd name="connsiteX113" fmla="*/ 414624 w 3418582"/>
              <a:gd name="connsiteY113" fmla="*/ 100434 h 792145"/>
              <a:gd name="connsiteX114" fmla="*/ 414623 w 3418582"/>
              <a:gd name="connsiteY114" fmla="*/ 100434 h 792145"/>
              <a:gd name="connsiteX115" fmla="*/ 414241 w 3418582"/>
              <a:gd name="connsiteY115" fmla="*/ 100052 h 792145"/>
              <a:gd name="connsiteX116" fmla="*/ 411435 w 3418582"/>
              <a:gd name="connsiteY116" fmla="*/ 97245 h 792145"/>
              <a:gd name="connsiteX117" fmla="*/ 411441 w 3418582"/>
              <a:gd name="connsiteY117" fmla="*/ 97245 h 792145"/>
              <a:gd name="connsiteX118" fmla="*/ 379047 w 3418582"/>
              <a:gd name="connsiteY118" fmla="*/ 64775 h 792145"/>
              <a:gd name="connsiteX119" fmla="*/ 344226 w 3418582"/>
              <a:gd name="connsiteY119" fmla="*/ 64775 h 792145"/>
              <a:gd name="connsiteX120" fmla="*/ 304204 w 3418582"/>
              <a:gd name="connsiteY120" fmla="*/ 104797 h 792145"/>
              <a:gd name="connsiteX121" fmla="*/ 34786 w 3418582"/>
              <a:gd name="connsiteY121" fmla="*/ 374132 h 792145"/>
              <a:gd name="connsiteX122" fmla="*/ 0 w 3418582"/>
              <a:gd name="connsiteY122" fmla="*/ 374132 h 792145"/>
              <a:gd name="connsiteX123" fmla="*/ 0 w 3418582"/>
              <a:gd name="connsiteY123" fmla="*/ 186603 h 792145"/>
              <a:gd name="connsiteX124" fmla="*/ 186569 w 3418582"/>
              <a:gd name="connsiteY124" fmla="*/ 0 h 792145"/>
              <a:gd name="connsiteX125" fmla="*/ 641166 w 3418582"/>
              <a:gd name="connsiteY125" fmla="*/ 0 h 792145"/>
              <a:gd name="connsiteX126" fmla="*/ 706108 w 3418582"/>
              <a:gd name="connsiteY126" fmla="*/ 65027 h 792145"/>
              <a:gd name="connsiteX127" fmla="*/ 1018653 w 3418582"/>
              <a:gd name="connsiteY127" fmla="*/ 65027 h 792145"/>
              <a:gd name="connsiteX128" fmla="*/ 1247210 w 3418582"/>
              <a:gd name="connsiteY128" fmla="*/ 293500 h 792145"/>
              <a:gd name="connsiteX129" fmla="*/ 1247210 w 3418582"/>
              <a:gd name="connsiteY129" fmla="*/ 411469 h 792145"/>
              <a:gd name="connsiteX130" fmla="*/ 1123308 w 3418582"/>
              <a:gd name="connsiteY130" fmla="*/ 287568 h 792145"/>
              <a:gd name="connsiteX131" fmla="*/ 1379065 w 3418582"/>
              <a:gd name="connsiteY131" fmla="*/ 543368 h 792145"/>
              <a:gd name="connsiteX132" fmla="*/ 1454036 w 3418582"/>
              <a:gd name="connsiteY132" fmla="*/ 543368 h 792145"/>
              <a:gd name="connsiteX133" fmla="*/ 1671936 w 3418582"/>
              <a:gd name="connsiteY133" fmla="*/ 761352 h 792145"/>
              <a:gd name="connsiteX134" fmla="*/ 2293251 w 3418582"/>
              <a:gd name="connsiteY134" fmla="*/ 761352 h 792145"/>
              <a:gd name="connsiteX135" fmla="*/ 2293251 w 3418582"/>
              <a:gd name="connsiteY135" fmla="*/ 531369 h 792145"/>
              <a:gd name="connsiteX136" fmla="*/ 2300802 w 3418582"/>
              <a:gd name="connsiteY136" fmla="*/ 531369 h 792145"/>
              <a:gd name="connsiteX137" fmla="*/ 2327232 w 3418582"/>
              <a:gd name="connsiteY137" fmla="*/ 504939 h 792145"/>
              <a:gd name="connsiteX138" fmla="*/ 2833094 w 3418582"/>
              <a:gd name="connsiteY138" fmla="*/ 504939 h 792145"/>
              <a:gd name="connsiteX139" fmla="*/ 2851638 w 3418582"/>
              <a:gd name="connsiteY139" fmla="*/ 523482 h 792145"/>
              <a:gd name="connsiteX140" fmla="*/ 3242046 w 3418582"/>
              <a:gd name="connsiteY140" fmla="*/ 523482 h 792145"/>
              <a:gd name="connsiteX141" fmla="*/ 3249934 w 3418582"/>
              <a:gd name="connsiteY141" fmla="*/ 531369 h 792145"/>
              <a:gd name="connsiteX142" fmla="*/ 3418582 w 3418582"/>
              <a:gd name="connsiteY142" fmla="*/ 531369 h 792145"/>
              <a:gd name="connsiteX143" fmla="*/ 3418582 w 3418582"/>
              <a:gd name="connsiteY143" fmla="*/ 538920 h 792145"/>
              <a:gd name="connsiteX144" fmla="*/ 3257484 w 3418582"/>
              <a:gd name="connsiteY144" fmla="*/ 538920 h 792145"/>
              <a:gd name="connsiteX145" fmla="*/ 3258575 w 3418582"/>
              <a:gd name="connsiteY145" fmla="*/ 540012 h 792145"/>
              <a:gd name="connsiteX146" fmla="*/ 3203030 w 3418582"/>
              <a:gd name="connsiteY146" fmla="*/ 595556 h 792145"/>
              <a:gd name="connsiteX147" fmla="*/ 2962727 w 3418582"/>
              <a:gd name="connsiteY147" fmla="*/ 595556 h 792145"/>
              <a:gd name="connsiteX148" fmla="*/ 2906014 w 3418582"/>
              <a:gd name="connsiteY148" fmla="*/ 538920 h 792145"/>
              <a:gd name="connsiteX149" fmla="*/ 2300803 w 3418582"/>
              <a:gd name="connsiteY149" fmla="*/ 538920 h 79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418582" h="792145">
                <a:moveTo>
                  <a:pt x="816779" y="54874"/>
                </a:moveTo>
                <a:lnTo>
                  <a:pt x="784560" y="54874"/>
                </a:lnTo>
                <a:lnTo>
                  <a:pt x="784560" y="22654"/>
                </a:lnTo>
                <a:lnTo>
                  <a:pt x="816779" y="22654"/>
                </a:lnTo>
                <a:close/>
                <a:moveTo>
                  <a:pt x="866702" y="54874"/>
                </a:moveTo>
                <a:lnTo>
                  <a:pt x="834482" y="54874"/>
                </a:lnTo>
                <a:lnTo>
                  <a:pt x="834482" y="22654"/>
                </a:lnTo>
                <a:lnTo>
                  <a:pt x="866702" y="22654"/>
                </a:lnTo>
                <a:close/>
                <a:moveTo>
                  <a:pt x="916709" y="54874"/>
                </a:moveTo>
                <a:lnTo>
                  <a:pt x="884490" y="54874"/>
                </a:lnTo>
                <a:lnTo>
                  <a:pt x="884490" y="22654"/>
                </a:lnTo>
                <a:lnTo>
                  <a:pt x="916709" y="22654"/>
                </a:lnTo>
                <a:close/>
                <a:moveTo>
                  <a:pt x="966632" y="54874"/>
                </a:moveTo>
                <a:lnTo>
                  <a:pt x="934413" y="54874"/>
                </a:lnTo>
                <a:lnTo>
                  <a:pt x="934413" y="22654"/>
                </a:lnTo>
                <a:lnTo>
                  <a:pt x="966632" y="22654"/>
                </a:lnTo>
                <a:close/>
                <a:moveTo>
                  <a:pt x="1016640" y="54874"/>
                </a:moveTo>
                <a:lnTo>
                  <a:pt x="984420" y="54874"/>
                </a:lnTo>
                <a:lnTo>
                  <a:pt x="984420" y="22654"/>
                </a:lnTo>
                <a:lnTo>
                  <a:pt x="1016640" y="22654"/>
                </a:lnTo>
                <a:close/>
                <a:moveTo>
                  <a:pt x="2725612" y="589430"/>
                </a:moveTo>
                <a:lnTo>
                  <a:pt x="2700022" y="548065"/>
                </a:lnTo>
                <a:lnTo>
                  <a:pt x="2725612" y="548065"/>
                </a:lnTo>
                <a:close/>
                <a:moveTo>
                  <a:pt x="2331344" y="619804"/>
                </a:moveTo>
                <a:lnTo>
                  <a:pt x="2308941" y="619804"/>
                </a:lnTo>
                <a:lnTo>
                  <a:pt x="2308941" y="583641"/>
                </a:lnTo>
                <a:close/>
                <a:moveTo>
                  <a:pt x="2395279" y="619804"/>
                </a:moveTo>
                <a:lnTo>
                  <a:pt x="2360962" y="619804"/>
                </a:lnTo>
                <a:lnTo>
                  <a:pt x="2316492" y="548065"/>
                </a:lnTo>
                <a:lnTo>
                  <a:pt x="2350809" y="548065"/>
                </a:lnTo>
                <a:close/>
                <a:moveTo>
                  <a:pt x="2459215" y="619804"/>
                </a:moveTo>
                <a:lnTo>
                  <a:pt x="2424898" y="619804"/>
                </a:lnTo>
                <a:lnTo>
                  <a:pt x="2380428" y="548065"/>
                </a:lnTo>
                <a:lnTo>
                  <a:pt x="2414745" y="548065"/>
                </a:lnTo>
                <a:close/>
                <a:moveTo>
                  <a:pt x="2523150" y="619804"/>
                </a:moveTo>
                <a:lnTo>
                  <a:pt x="2488832" y="619804"/>
                </a:lnTo>
                <a:lnTo>
                  <a:pt x="2444364" y="548065"/>
                </a:lnTo>
                <a:lnTo>
                  <a:pt x="2478680" y="548065"/>
                </a:lnTo>
                <a:close/>
                <a:moveTo>
                  <a:pt x="2587086" y="619804"/>
                </a:moveTo>
                <a:lnTo>
                  <a:pt x="2552768" y="619804"/>
                </a:lnTo>
                <a:lnTo>
                  <a:pt x="2508299" y="548065"/>
                </a:lnTo>
                <a:lnTo>
                  <a:pt x="2542616" y="548065"/>
                </a:lnTo>
                <a:close/>
                <a:moveTo>
                  <a:pt x="2650938" y="619804"/>
                </a:moveTo>
                <a:lnTo>
                  <a:pt x="2616620" y="619804"/>
                </a:lnTo>
                <a:lnTo>
                  <a:pt x="2572150" y="548065"/>
                </a:lnTo>
                <a:lnTo>
                  <a:pt x="2606468" y="548065"/>
                </a:lnTo>
                <a:close/>
                <a:moveTo>
                  <a:pt x="2714872" y="619804"/>
                </a:moveTo>
                <a:lnTo>
                  <a:pt x="2680555" y="619804"/>
                </a:lnTo>
                <a:lnTo>
                  <a:pt x="2636086" y="548065"/>
                </a:lnTo>
                <a:lnTo>
                  <a:pt x="2670402" y="548065"/>
                </a:lnTo>
                <a:close/>
                <a:moveTo>
                  <a:pt x="2219750" y="732741"/>
                </a:moveTo>
                <a:cubicBezTo>
                  <a:pt x="2213394" y="732741"/>
                  <a:pt x="2207337" y="731451"/>
                  <a:pt x="2201826" y="729118"/>
                </a:cubicBezTo>
                <a:lnTo>
                  <a:pt x="2187401" y="719388"/>
                </a:lnTo>
                <a:lnTo>
                  <a:pt x="2174358" y="732276"/>
                </a:lnTo>
                <a:lnTo>
                  <a:pt x="2173297" y="731203"/>
                </a:lnTo>
                <a:lnTo>
                  <a:pt x="2186665" y="717992"/>
                </a:lnTo>
                <a:lnTo>
                  <a:pt x="2173686" y="686676"/>
                </a:lnTo>
                <a:lnTo>
                  <a:pt x="2186868" y="654873"/>
                </a:lnTo>
                <a:lnTo>
                  <a:pt x="2173701" y="641708"/>
                </a:lnTo>
                <a:lnTo>
                  <a:pt x="2174769" y="640640"/>
                </a:lnTo>
                <a:lnTo>
                  <a:pt x="2187815" y="653686"/>
                </a:lnTo>
                <a:lnTo>
                  <a:pt x="2201826" y="644235"/>
                </a:lnTo>
                <a:cubicBezTo>
                  <a:pt x="2207337" y="641903"/>
                  <a:pt x="2213394" y="640613"/>
                  <a:pt x="2219750" y="640613"/>
                </a:cubicBezTo>
                <a:cubicBezTo>
                  <a:pt x="2226105" y="640613"/>
                  <a:pt x="2232162" y="641903"/>
                  <a:pt x="2237672" y="644235"/>
                </a:cubicBezTo>
                <a:lnTo>
                  <a:pt x="2251717" y="653707"/>
                </a:lnTo>
                <a:lnTo>
                  <a:pt x="2264847" y="640733"/>
                </a:lnTo>
                <a:lnTo>
                  <a:pt x="2265908" y="641806"/>
                </a:lnTo>
                <a:lnTo>
                  <a:pt x="2252647" y="654911"/>
                </a:lnTo>
                <a:lnTo>
                  <a:pt x="2265814" y="686676"/>
                </a:lnTo>
                <a:lnTo>
                  <a:pt x="2252624" y="718496"/>
                </a:lnTo>
                <a:lnTo>
                  <a:pt x="2265780" y="731652"/>
                </a:lnTo>
                <a:lnTo>
                  <a:pt x="2264713" y="732719"/>
                </a:lnTo>
                <a:lnTo>
                  <a:pt x="2251670" y="719677"/>
                </a:lnTo>
                <a:lnTo>
                  <a:pt x="2237672" y="729118"/>
                </a:lnTo>
                <a:cubicBezTo>
                  <a:pt x="2232162" y="731451"/>
                  <a:pt x="2226105" y="732741"/>
                  <a:pt x="2219750" y="732741"/>
                </a:cubicBezTo>
                <a:close/>
                <a:moveTo>
                  <a:pt x="2271100" y="742054"/>
                </a:moveTo>
                <a:lnTo>
                  <a:pt x="2271100" y="738027"/>
                </a:lnTo>
                <a:lnTo>
                  <a:pt x="2275128" y="738027"/>
                </a:lnTo>
                <a:lnTo>
                  <a:pt x="2275128" y="635327"/>
                </a:lnTo>
                <a:lnTo>
                  <a:pt x="2271100" y="635327"/>
                </a:lnTo>
                <a:lnTo>
                  <a:pt x="2271100" y="631215"/>
                </a:lnTo>
                <a:lnTo>
                  <a:pt x="2168317" y="631215"/>
                </a:lnTo>
                <a:lnTo>
                  <a:pt x="2168317" y="635327"/>
                </a:lnTo>
                <a:lnTo>
                  <a:pt x="2164289" y="635327"/>
                </a:lnTo>
                <a:lnTo>
                  <a:pt x="2164289" y="738027"/>
                </a:lnTo>
                <a:lnTo>
                  <a:pt x="2168317" y="738027"/>
                </a:lnTo>
                <a:lnTo>
                  <a:pt x="2168317" y="742054"/>
                </a:lnTo>
                <a:close/>
                <a:moveTo>
                  <a:pt x="2280666" y="747592"/>
                </a:moveTo>
                <a:lnTo>
                  <a:pt x="2271100" y="747592"/>
                </a:lnTo>
                <a:lnTo>
                  <a:pt x="2271100" y="743564"/>
                </a:lnTo>
                <a:lnTo>
                  <a:pt x="2168317" y="743564"/>
                </a:lnTo>
                <a:lnTo>
                  <a:pt x="2168317" y="747592"/>
                </a:lnTo>
                <a:lnTo>
                  <a:pt x="2158752" y="747592"/>
                </a:lnTo>
                <a:lnTo>
                  <a:pt x="2158752" y="738027"/>
                </a:lnTo>
                <a:lnTo>
                  <a:pt x="2162779" y="738027"/>
                </a:lnTo>
                <a:lnTo>
                  <a:pt x="2162779" y="635327"/>
                </a:lnTo>
                <a:lnTo>
                  <a:pt x="2158752" y="635327"/>
                </a:lnTo>
                <a:lnTo>
                  <a:pt x="2158752" y="625762"/>
                </a:lnTo>
                <a:lnTo>
                  <a:pt x="2168317" y="625762"/>
                </a:lnTo>
                <a:lnTo>
                  <a:pt x="2168317" y="629789"/>
                </a:lnTo>
                <a:lnTo>
                  <a:pt x="2271100" y="629789"/>
                </a:lnTo>
                <a:lnTo>
                  <a:pt x="2271100" y="625762"/>
                </a:lnTo>
                <a:lnTo>
                  <a:pt x="2280666" y="625762"/>
                </a:lnTo>
                <a:lnTo>
                  <a:pt x="2280666" y="635327"/>
                </a:lnTo>
                <a:lnTo>
                  <a:pt x="2276638" y="635327"/>
                </a:lnTo>
                <a:lnTo>
                  <a:pt x="2276638" y="738027"/>
                </a:lnTo>
                <a:lnTo>
                  <a:pt x="2280666" y="738027"/>
                </a:lnTo>
                <a:close/>
                <a:moveTo>
                  <a:pt x="2300803" y="792145"/>
                </a:moveTo>
                <a:lnTo>
                  <a:pt x="1617062" y="792145"/>
                </a:lnTo>
                <a:lnTo>
                  <a:pt x="1107342" y="282256"/>
                </a:lnTo>
                <a:lnTo>
                  <a:pt x="1061444" y="282256"/>
                </a:lnTo>
                <a:lnTo>
                  <a:pt x="883902" y="104797"/>
                </a:lnTo>
                <a:lnTo>
                  <a:pt x="879539" y="100434"/>
                </a:lnTo>
                <a:lnTo>
                  <a:pt x="414624" y="100434"/>
                </a:lnTo>
                <a:lnTo>
                  <a:pt x="414623" y="100434"/>
                </a:lnTo>
                <a:lnTo>
                  <a:pt x="414241" y="100052"/>
                </a:lnTo>
                <a:lnTo>
                  <a:pt x="411435" y="97245"/>
                </a:lnTo>
                <a:lnTo>
                  <a:pt x="411441" y="97245"/>
                </a:lnTo>
                <a:lnTo>
                  <a:pt x="379047" y="64775"/>
                </a:lnTo>
                <a:lnTo>
                  <a:pt x="344226" y="64775"/>
                </a:lnTo>
                <a:lnTo>
                  <a:pt x="304204" y="104797"/>
                </a:lnTo>
                <a:lnTo>
                  <a:pt x="34786" y="374132"/>
                </a:lnTo>
                <a:lnTo>
                  <a:pt x="0" y="374132"/>
                </a:lnTo>
                <a:lnTo>
                  <a:pt x="0" y="186603"/>
                </a:lnTo>
                <a:lnTo>
                  <a:pt x="186569" y="0"/>
                </a:lnTo>
                <a:lnTo>
                  <a:pt x="641166" y="0"/>
                </a:lnTo>
                <a:lnTo>
                  <a:pt x="706108" y="65027"/>
                </a:lnTo>
                <a:lnTo>
                  <a:pt x="1018653" y="65027"/>
                </a:lnTo>
                <a:lnTo>
                  <a:pt x="1247210" y="293500"/>
                </a:lnTo>
                <a:lnTo>
                  <a:pt x="1247210" y="411469"/>
                </a:lnTo>
                <a:lnTo>
                  <a:pt x="1123308" y="287568"/>
                </a:lnTo>
                <a:lnTo>
                  <a:pt x="1379065" y="543368"/>
                </a:lnTo>
                <a:lnTo>
                  <a:pt x="1454036" y="543368"/>
                </a:lnTo>
                <a:lnTo>
                  <a:pt x="1671936" y="761352"/>
                </a:lnTo>
                <a:lnTo>
                  <a:pt x="2293251" y="761352"/>
                </a:lnTo>
                <a:lnTo>
                  <a:pt x="2293251" y="531369"/>
                </a:lnTo>
                <a:lnTo>
                  <a:pt x="2300802" y="531369"/>
                </a:lnTo>
                <a:lnTo>
                  <a:pt x="2327232" y="504939"/>
                </a:lnTo>
                <a:lnTo>
                  <a:pt x="2833094" y="504939"/>
                </a:lnTo>
                <a:lnTo>
                  <a:pt x="2851638" y="523482"/>
                </a:lnTo>
                <a:lnTo>
                  <a:pt x="3242046" y="523482"/>
                </a:lnTo>
                <a:lnTo>
                  <a:pt x="3249934" y="531369"/>
                </a:lnTo>
                <a:lnTo>
                  <a:pt x="3418582" y="531369"/>
                </a:lnTo>
                <a:lnTo>
                  <a:pt x="3418582" y="538920"/>
                </a:lnTo>
                <a:lnTo>
                  <a:pt x="3257484" y="538920"/>
                </a:lnTo>
                <a:lnTo>
                  <a:pt x="3258575" y="540012"/>
                </a:lnTo>
                <a:lnTo>
                  <a:pt x="3203030" y="595556"/>
                </a:lnTo>
                <a:lnTo>
                  <a:pt x="2962727" y="595556"/>
                </a:lnTo>
                <a:lnTo>
                  <a:pt x="2906014" y="538920"/>
                </a:lnTo>
                <a:lnTo>
                  <a:pt x="2300803" y="538920"/>
                </a:lnTo>
                <a:close/>
              </a:path>
            </a:pathLst>
          </a:custGeom>
          <a:solidFill>
            <a:srgbClr val="2D2B54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E9283E0D-E50E-EBB0-7838-0539AA0C34EF}"/>
              </a:ext>
            </a:extLst>
          </p:cNvPr>
          <p:cNvSpPr txBox="1"/>
          <p:nvPr userDrawn="1"/>
        </p:nvSpPr>
        <p:spPr>
          <a:xfrm>
            <a:off x="10536187" y="1419461"/>
            <a:ext cx="1154162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>
                <a:solidFill>
                  <a:schemeClr val="accent1"/>
                </a:solidFill>
              </a:rPr>
              <a:t>011000101001011010101101010101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856EF39F-473F-10C2-013F-AC5CCE1FA23A}"/>
              </a:ext>
            </a:extLst>
          </p:cNvPr>
          <p:cNvSpPr txBox="1"/>
          <p:nvPr userDrawn="1"/>
        </p:nvSpPr>
        <p:spPr>
          <a:xfrm>
            <a:off x="10305354" y="1552268"/>
            <a:ext cx="1384995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>
                <a:solidFill>
                  <a:schemeClr val="accent1"/>
                </a:solidFill>
              </a:rPr>
              <a:t>011000101001011010101101011100000101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142733C-8DE1-ED2F-5F6D-E4B02723EF5B}"/>
              </a:ext>
            </a:extLst>
          </p:cNvPr>
          <p:cNvSpPr txBox="1"/>
          <p:nvPr userDrawn="1"/>
        </p:nvSpPr>
        <p:spPr>
          <a:xfrm>
            <a:off x="7535366" y="6359968"/>
            <a:ext cx="415498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spc="600">
                <a:solidFill>
                  <a:schemeClr val="accent3"/>
                </a:solidFill>
              </a:rPr>
              <a:t>011000100101101011100000101</a:t>
            </a:r>
          </a:p>
        </p:txBody>
      </p: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2C0C1EAF-D45E-E299-7BA5-376965FC77E5}"/>
              </a:ext>
            </a:extLst>
          </p:cNvPr>
          <p:cNvGrpSpPr/>
          <p:nvPr userDrawn="1"/>
        </p:nvGrpSpPr>
        <p:grpSpPr>
          <a:xfrm flipV="1">
            <a:off x="2274151" y="2026666"/>
            <a:ext cx="709777" cy="149566"/>
            <a:chOff x="11013935" y="215064"/>
            <a:chExt cx="676415" cy="142536"/>
          </a:xfrm>
          <a:solidFill>
            <a:schemeClr val="accent3"/>
          </a:solidFill>
        </p:grpSpPr>
        <p:grpSp>
          <p:nvGrpSpPr>
            <p:cNvPr id="597" name="Graphic 150">
              <a:extLst>
                <a:ext uri="{FF2B5EF4-FFF2-40B4-BE49-F238E27FC236}">
                  <a16:creationId xmlns:a16="http://schemas.microsoft.com/office/drawing/2014/main" id="{0ABB9120-2FF0-B01B-0271-67E8CCC32DD9}"/>
                </a:ext>
              </a:extLst>
            </p:cNvPr>
            <p:cNvGrpSpPr/>
            <p:nvPr/>
          </p:nvGrpSpPr>
          <p:grpSpPr>
            <a:xfrm>
              <a:off x="11184211" y="225288"/>
              <a:ext cx="143145" cy="125781"/>
              <a:chOff x="11394073" y="229279"/>
              <a:chExt cx="198940" cy="17481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581617AE-9619-0F08-E72D-A39F8DF44F91}"/>
                  </a:ext>
                </a:extLst>
              </p:cNvPr>
              <p:cNvSpPr/>
              <p:nvPr/>
            </p:nvSpPr>
            <p:spPr>
              <a:xfrm>
                <a:off x="11412681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5EBD9D78-962A-35E0-91FA-B66DB339890A}"/>
                  </a:ext>
                </a:extLst>
              </p:cNvPr>
              <p:cNvSpPr/>
              <p:nvPr/>
            </p:nvSpPr>
            <p:spPr>
              <a:xfrm>
                <a:off x="11502935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C20099DA-A67E-9105-4856-0CF507A5CD5A}"/>
                  </a:ext>
                </a:extLst>
              </p:cNvPr>
              <p:cNvSpPr/>
              <p:nvPr/>
            </p:nvSpPr>
            <p:spPr>
              <a:xfrm>
                <a:off x="11394073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8" name="Graphic 150">
              <a:extLst>
                <a:ext uri="{FF2B5EF4-FFF2-40B4-BE49-F238E27FC236}">
                  <a16:creationId xmlns:a16="http://schemas.microsoft.com/office/drawing/2014/main" id="{5C3E68CB-C883-E53D-8F0A-9D7A2BC4C3DF}"/>
                </a:ext>
              </a:extLst>
            </p:cNvPr>
            <p:cNvGrpSpPr/>
            <p:nvPr/>
          </p:nvGrpSpPr>
          <p:grpSpPr>
            <a:xfrm>
              <a:off x="11547823" y="215064"/>
              <a:ext cx="142527" cy="142536"/>
              <a:chOff x="11899415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5755908F-FF8B-247B-00FB-AF9A9FEDDFE6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C9A5A7FC-C0EC-9CF6-7E6B-129E5C3EB1AC}"/>
                  </a:ext>
                </a:extLst>
              </p:cNvPr>
              <p:cNvSpPr/>
              <p:nvPr/>
            </p:nvSpPr>
            <p:spPr>
              <a:xfrm>
                <a:off x="11899415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9" name="Graphic 150">
              <a:extLst>
                <a:ext uri="{FF2B5EF4-FFF2-40B4-BE49-F238E27FC236}">
                  <a16:creationId xmlns:a16="http://schemas.microsoft.com/office/drawing/2014/main" id="{D81789E2-D058-9348-29C7-023CBC55637E}"/>
                </a:ext>
              </a:extLst>
            </p:cNvPr>
            <p:cNvGrpSpPr/>
            <p:nvPr/>
          </p:nvGrpSpPr>
          <p:grpSpPr>
            <a:xfrm>
              <a:off x="11367688" y="222905"/>
              <a:ext cx="144418" cy="126853"/>
              <a:chOff x="11649066" y="225967"/>
              <a:chExt cx="200710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5BC09DF0-A992-53E5-A8A9-20D1B9B9FB16}"/>
                  </a:ext>
                </a:extLst>
              </p:cNvPr>
              <p:cNvSpPr/>
              <p:nvPr/>
            </p:nvSpPr>
            <p:spPr>
              <a:xfrm>
                <a:off x="11649066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936CD602-9EC2-6787-A677-3AD37AE4C975}"/>
                  </a:ext>
                </a:extLst>
              </p:cNvPr>
              <p:cNvSpPr/>
              <p:nvPr/>
            </p:nvSpPr>
            <p:spPr>
              <a:xfrm>
                <a:off x="11756841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6CB0956-8BB3-06EA-3E17-EC9C6CF2DA06}"/>
                  </a:ext>
                </a:extLst>
              </p:cNvPr>
              <p:cNvSpPr/>
              <p:nvPr/>
            </p:nvSpPr>
            <p:spPr>
              <a:xfrm>
                <a:off x="11665256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0" name="Graphic 150">
              <a:extLst>
                <a:ext uri="{FF2B5EF4-FFF2-40B4-BE49-F238E27FC236}">
                  <a16:creationId xmlns:a16="http://schemas.microsoft.com/office/drawing/2014/main" id="{45A6BB50-6DF1-E0A6-CDB9-51807F971CDB}"/>
                </a:ext>
              </a:extLst>
            </p:cNvPr>
            <p:cNvGrpSpPr/>
            <p:nvPr/>
          </p:nvGrpSpPr>
          <p:grpSpPr>
            <a:xfrm>
              <a:off x="11013935" y="220951"/>
              <a:ext cx="130777" cy="130773"/>
              <a:chOff x="11157427" y="223251"/>
              <a:chExt cx="181751" cy="181751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937AF7DE-5A58-6DAF-45A3-81C5B069A9D5}"/>
                  </a:ext>
                </a:extLst>
              </p:cNvPr>
              <p:cNvSpPr/>
              <p:nvPr/>
            </p:nvSpPr>
            <p:spPr>
              <a:xfrm>
                <a:off x="11157427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47894644-ECED-116F-E22A-D20CF89DDEE4}"/>
                  </a:ext>
                </a:extLst>
              </p:cNvPr>
              <p:cNvSpPr/>
              <p:nvPr/>
            </p:nvSpPr>
            <p:spPr>
              <a:xfrm>
                <a:off x="11324898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37E516B5-158C-4855-34E7-27AE27AA570B}"/>
                  </a:ext>
                </a:extLst>
              </p:cNvPr>
              <p:cNvSpPr/>
              <p:nvPr/>
            </p:nvSpPr>
            <p:spPr>
              <a:xfrm>
                <a:off x="11157427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62EE8815-8B07-6124-F257-A80C55719953}"/>
                  </a:ext>
                </a:extLst>
              </p:cNvPr>
              <p:cNvSpPr/>
              <p:nvPr/>
            </p:nvSpPr>
            <p:spPr>
              <a:xfrm>
                <a:off x="11324898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49359BB7-FB7F-0F01-4C35-CC63E8B606D6}"/>
                  </a:ext>
                </a:extLst>
              </p:cNvPr>
              <p:cNvSpPr/>
              <p:nvPr/>
            </p:nvSpPr>
            <p:spPr>
              <a:xfrm>
                <a:off x="11163454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B4AECE87-239C-8DD2-9C6A-B18D2EA9A800}"/>
              </a:ext>
            </a:extLst>
          </p:cNvPr>
          <p:cNvGrpSpPr/>
          <p:nvPr userDrawn="1"/>
        </p:nvGrpSpPr>
        <p:grpSpPr>
          <a:xfrm>
            <a:off x="3092088" y="2030181"/>
            <a:ext cx="504991" cy="142536"/>
            <a:chOff x="3148099" y="2020778"/>
            <a:chExt cx="504991" cy="142536"/>
          </a:xfrm>
          <a:solidFill>
            <a:schemeClr val="accent3"/>
          </a:solidFill>
        </p:grpSpPr>
        <p:grpSp>
          <p:nvGrpSpPr>
            <p:cNvPr id="614" name="Graphic 151">
              <a:extLst>
                <a:ext uri="{FF2B5EF4-FFF2-40B4-BE49-F238E27FC236}">
                  <a16:creationId xmlns:a16="http://schemas.microsoft.com/office/drawing/2014/main" id="{70D6F962-4A61-9E99-6A8B-2C55521BB39E}"/>
                </a:ext>
              </a:extLst>
            </p:cNvPr>
            <p:cNvGrpSpPr/>
            <p:nvPr userDrawn="1"/>
          </p:nvGrpSpPr>
          <p:grpSpPr>
            <a:xfrm>
              <a:off x="3325505" y="2020778"/>
              <a:ext cx="142527" cy="142536"/>
              <a:chOff x="10875477" y="215069"/>
              <a:chExt cx="198081" cy="198099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CADE0F72-C2D5-B505-5AB4-35060ADBBA24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A965AF4E-BD4C-0004-4206-5897E412F47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51A8D5BA-430F-E456-48E9-6F5A287AF457}"/>
                </a:ext>
              </a:extLst>
            </p:cNvPr>
            <p:cNvGrpSpPr/>
            <p:nvPr userDrawn="1"/>
          </p:nvGrpSpPr>
          <p:grpSpPr>
            <a:xfrm>
              <a:off x="3508672" y="2026772"/>
              <a:ext cx="144418" cy="126853"/>
              <a:chOff x="8783895" y="225975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62801B46-37E6-8BFC-C9C7-4ABC130A3437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BAE91A39-CE24-3E65-A095-AE5D877795AA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1357D5FE-90C0-9378-0BE9-F1925A456217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1" name="Graphic 151">
              <a:extLst>
                <a:ext uri="{FF2B5EF4-FFF2-40B4-BE49-F238E27FC236}">
                  <a16:creationId xmlns:a16="http://schemas.microsoft.com/office/drawing/2014/main" id="{450D83B7-4BBC-0D8A-85A8-5BED2BEF6DC9}"/>
                </a:ext>
              </a:extLst>
            </p:cNvPr>
            <p:cNvGrpSpPr/>
            <p:nvPr userDrawn="1"/>
          </p:nvGrpSpPr>
          <p:grpSpPr>
            <a:xfrm>
              <a:off x="3148099" y="2026778"/>
              <a:ext cx="144418" cy="126853"/>
              <a:chOff x="10625128" y="225967"/>
              <a:chExt cx="200709" cy="176302"/>
            </a:xfrm>
            <a:grpFill/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BA6682EB-6524-5ED8-7493-F4E79CB60F13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E3FCEA76-1E3D-5544-DDA1-56196393C823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2F06239A-882F-5DDE-78F2-4EC650B9C0E5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626" name="Graphic 625">
            <a:extLst>
              <a:ext uri="{FF2B5EF4-FFF2-40B4-BE49-F238E27FC236}">
                <a16:creationId xmlns:a16="http://schemas.microsoft.com/office/drawing/2014/main" id="{DE8D14D5-5AAC-5A89-DD98-A39164AC8C9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81173" y="1169469"/>
            <a:ext cx="1370049" cy="696255"/>
          </a:xfrm>
          <a:prstGeom prst="rect">
            <a:avLst/>
          </a:prstGeom>
        </p:spPr>
      </p:pic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73AE66A6-8AD1-621C-0E3D-9853F3CC0872}"/>
              </a:ext>
            </a:extLst>
          </p:cNvPr>
          <p:cNvCxnSpPr/>
          <p:nvPr userDrawn="1"/>
        </p:nvCxnSpPr>
        <p:spPr>
          <a:xfrm>
            <a:off x="3563644" y="1522824"/>
            <a:ext cx="60947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DE28AA12-B726-83C1-7D73-A65E46FF5C99}"/>
              </a:ext>
            </a:extLst>
          </p:cNvPr>
          <p:cNvCxnSpPr/>
          <p:nvPr userDrawn="1"/>
        </p:nvCxnSpPr>
        <p:spPr>
          <a:xfrm>
            <a:off x="3563644" y="1637124"/>
            <a:ext cx="60947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FD55DE84-2238-BF6A-5E1F-B44B8D6DB70A}"/>
              </a:ext>
            </a:extLst>
          </p:cNvPr>
          <p:cNvCxnSpPr/>
          <p:nvPr userDrawn="1"/>
        </p:nvCxnSpPr>
        <p:spPr>
          <a:xfrm>
            <a:off x="3563644" y="1751424"/>
            <a:ext cx="60947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BE6808B7-1DFA-B858-ECCE-56C711BB761F}"/>
              </a:ext>
            </a:extLst>
          </p:cNvPr>
          <p:cNvCxnSpPr>
            <a:cxnSpLocks/>
          </p:cNvCxnSpPr>
          <p:nvPr userDrawn="1"/>
        </p:nvCxnSpPr>
        <p:spPr>
          <a:xfrm>
            <a:off x="5025597" y="1865724"/>
            <a:ext cx="463275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TextBox 633">
            <a:extLst>
              <a:ext uri="{FF2B5EF4-FFF2-40B4-BE49-F238E27FC236}">
                <a16:creationId xmlns:a16="http://schemas.microsoft.com/office/drawing/2014/main" id="{1167B3AF-5E1B-163D-314D-41C6A92AA95D}"/>
              </a:ext>
            </a:extLst>
          </p:cNvPr>
          <p:cNvSpPr txBox="1"/>
          <p:nvPr userDrawn="1"/>
        </p:nvSpPr>
        <p:spPr>
          <a:xfrm rot="16200000">
            <a:off x="-2208317" y="3601930"/>
            <a:ext cx="507831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spc="600">
                <a:solidFill>
                  <a:srgbClr val="2D2B54"/>
                </a:solidFill>
              </a:rPr>
              <a:t>011000110101011010111110000000101</a:t>
            </a:r>
          </a:p>
        </p:txBody>
      </p:sp>
    </p:spTree>
    <p:extLst>
      <p:ext uri="{BB962C8B-B14F-4D97-AF65-F5344CB8AC3E}">
        <p14:creationId xmlns:p14="http://schemas.microsoft.com/office/powerpoint/2010/main" val="331125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A98F-35ED-9331-22B4-ADB4AE2C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8E3D9-4CB2-D02B-26F3-75B4DB91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A33D6-166B-BE9D-05F3-D8AA7E4AE4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aphic 5">
            <a:extLst>
              <a:ext uri="{FF2B5EF4-FFF2-40B4-BE49-F238E27FC236}">
                <a16:creationId xmlns:a16="http://schemas.microsoft.com/office/drawing/2014/main" id="{B0DBE33A-8EF1-7C71-3F94-4C4927FD9056}"/>
              </a:ext>
            </a:extLst>
          </p:cNvPr>
          <p:cNvGrpSpPr/>
          <p:nvPr/>
        </p:nvGrpSpPr>
        <p:grpSpPr>
          <a:xfrm>
            <a:off x="433387" y="1521141"/>
            <a:ext cx="3085242" cy="329564"/>
            <a:chOff x="2643187" y="2578416"/>
            <a:chExt cx="3085242" cy="329564"/>
          </a:xfrm>
          <a:solidFill>
            <a:srgbClr val="FFF110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976989-1964-CF44-C635-60D0EC71350C}"/>
                </a:ext>
              </a:extLst>
            </p:cNvPr>
            <p:cNvSpPr/>
            <p:nvPr/>
          </p:nvSpPr>
          <p:spPr>
            <a:xfrm>
              <a:off x="2651759" y="2638615"/>
              <a:ext cx="3076670" cy="136397"/>
            </a:xfrm>
            <a:custGeom>
              <a:avLst/>
              <a:gdLst>
                <a:gd name="connsiteX0" fmla="*/ 2180654 w 3076670"/>
                <a:gd name="connsiteY0" fmla="*/ 136398 h 136397"/>
                <a:gd name="connsiteX1" fmla="*/ 779336 w 3076670"/>
                <a:gd name="connsiteY1" fmla="*/ 136398 h 136397"/>
                <a:gd name="connsiteX2" fmla="*/ 659702 w 3076670"/>
                <a:gd name="connsiteY2" fmla="*/ 16669 h 136397"/>
                <a:gd name="connsiteX3" fmla="*/ 84011 w 3076670"/>
                <a:gd name="connsiteY3" fmla="*/ 16669 h 136397"/>
                <a:gd name="connsiteX4" fmla="*/ 11811 w 3076670"/>
                <a:gd name="connsiteY4" fmla="*/ 88868 h 136397"/>
                <a:gd name="connsiteX5" fmla="*/ 0 w 3076670"/>
                <a:gd name="connsiteY5" fmla="*/ 77057 h 136397"/>
                <a:gd name="connsiteX6" fmla="*/ 77057 w 3076670"/>
                <a:gd name="connsiteY6" fmla="*/ 0 h 136397"/>
                <a:gd name="connsiteX7" fmla="*/ 666560 w 3076670"/>
                <a:gd name="connsiteY7" fmla="*/ 0 h 136397"/>
                <a:gd name="connsiteX8" fmla="*/ 786194 w 3076670"/>
                <a:gd name="connsiteY8" fmla="*/ 119634 h 136397"/>
                <a:gd name="connsiteX9" fmla="*/ 2173700 w 3076670"/>
                <a:gd name="connsiteY9" fmla="*/ 119634 h 136397"/>
                <a:gd name="connsiteX10" fmla="*/ 2208848 w 3076670"/>
                <a:gd name="connsiteY10" fmla="*/ 84582 h 136397"/>
                <a:gd name="connsiteX11" fmla="*/ 3076670 w 3076670"/>
                <a:gd name="connsiteY11" fmla="*/ 84582 h 136397"/>
                <a:gd name="connsiteX12" fmla="*/ 3076670 w 3076670"/>
                <a:gd name="connsiteY12" fmla="*/ 101251 h 136397"/>
                <a:gd name="connsiteX13" fmla="*/ 2215706 w 3076670"/>
                <a:gd name="connsiteY13" fmla="*/ 101251 h 136397"/>
                <a:gd name="connsiteX14" fmla="*/ 2180654 w 3076670"/>
                <a:gd name="connsiteY14" fmla="*/ 136398 h 13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670" h="136397">
                  <a:moveTo>
                    <a:pt x="2180654" y="136398"/>
                  </a:moveTo>
                  <a:lnTo>
                    <a:pt x="779336" y="136398"/>
                  </a:lnTo>
                  <a:lnTo>
                    <a:pt x="659702" y="16669"/>
                  </a:lnTo>
                  <a:lnTo>
                    <a:pt x="84011" y="16669"/>
                  </a:lnTo>
                  <a:lnTo>
                    <a:pt x="11811" y="88868"/>
                  </a:lnTo>
                  <a:lnTo>
                    <a:pt x="0" y="77057"/>
                  </a:lnTo>
                  <a:lnTo>
                    <a:pt x="77057" y="0"/>
                  </a:lnTo>
                  <a:lnTo>
                    <a:pt x="666560" y="0"/>
                  </a:lnTo>
                  <a:lnTo>
                    <a:pt x="786194" y="119634"/>
                  </a:lnTo>
                  <a:lnTo>
                    <a:pt x="2173700" y="119634"/>
                  </a:lnTo>
                  <a:lnTo>
                    <a:pt x="2208848" y="84582"/>
                  </a:lnTo>
                  <a:lnTo>
                    <a:pt x="3076670" y="84582"/>
                  </a:lnTo>
                  <a:lnTo>
                    <a:pt x="3076670" y="101251"/>
                  </a:lnTo>
                  <a:lnTo>
                    <a:pt x="2215706" y="101251"/>
                  </a:lnTo>
                  <a:lnTo>
                    <a:pt x="2180654" y="13639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1BB856-95D7-01D2-DC58-452A633DC82A}"/>
                </a:ext>
              </a:extLst>
            </p:cNvPr>
            <p:cNvSpPr/>
            <p:nvPr/>
          </p:nvSpPr>
          <p:spPr>
            <a:xfrm>
              <a:off x="2687097" y="2646996"/>
              <a:ext cx="676941" cy="45148"/>
            </a:xfrm>
            <a:custGeom>
              <a:avLst/>
              <a:gdLst>
                <a:gd name="connsiteX0" fmla="*/ 0 w 676941"/>
                <a:gd name="connsiteY0" fmla="*/ 45148 h 45148"/>
                <a:gd name="connsiteX1" fmla="*/ 676942 w 676941"/>
                <a:gd name="connsiteY1" fmla="*/ 45148 h 45148"/>
                <a:gd name="connsiteX2" fmla="*/ 627793 w 676941"/>
                <a:gd name="connsiteY2" fmla="*/ 0 h 45148"/>
                <a:gd name="connsiteX3" fmla="*/ 45149 w 676941"/>
                <a:gd name="connsiteY3" fmla="*/ 0 h 45148"/>
                <a:gd name="connsiteX4" fmla="*/ 0 w 676941"/>
                <a:gd name="connsiteY4" fmla="*/ 45148 h 4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941" h="45148">
                  <a:moveTo>
                    <a:pt x="0" y="45148"/>
                  </a:moveTo>
                  <a:lnTo>
                    <a:pt x="676942" y="45148"/>
                  </a:lnTo>
                  <a:lnTo>
                    <a:pt x="627793" y="0"/>
                  </a:lnTo>
                  <a:lnTo>
                    <a:pt x="45149" y="0"/>
                  </a:lnTo>
                  <a:lnTo>
                    <a:pt x="0" y="4514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169D29-9FB6-4F22-E886-B30DED9730AB}"/>
                </a:ext>
              </a:extLst>
            </p:cNvPr>
            <p:cNvSpPr/>
            <p:nvPr/>
          </p:nvSpPr>
          <p:spPr>
            <a:xfrm>
              <a:off x="4387500" y="2686906"/>
              <a:ext cx="1340929" cy="16668"/>
            </a:xfrm>
            <a:custGeom>
              <a:avLst/>
              <a:gdLst>
                <a:gd name="connsiteX0" fmla="*/ 0 w 1340929"/>
                <a:gd name="connsiteY0" fmla="*/ 0 h 16668"/>
                <a:gd name="connsiteX1" fmla="*/ 1340930 w 1340929"/>
                <a:gd name="connsiteY1" fmla="*/ 0 h 16668"/>
                <a:gd name="connsiteX2" fmla="*/ 1340930 w 1340929"/>
                <a:gd name="connsiteY2" fmla="*/ 16669 h 16668"/>
                <a:gd name="connsiteX3" fmla="*/ 0 w 1340929"/>
                <a:gd name="connsiteY3" fmla="*/ 16669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0929" h="16668">
                  <a:moveTo>
                    <a:pt x="0" y="0"/>
                  </a:moveTo>
                  <a:lnTo>
                    <a:pt x="1340930" y="0"/>
                  </a:lnTo>
                  <a:lnTo>
                    <a:pt x="1340930" y="16669"/>
                  </a:lnTo>
                  <a:lnTo>
                    <a:pt x="0" y="1666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1B12AAA-F6AB-869A-90F5-94C10E091F0E}"/>
                </a:ext>
              </a:extLst>
            </p:cNvPr>
            <p:cNvSpPr/>
            <p:nvPr/>
          </p:nvSpPr>
          <p:spPr>
            <a:xfrm>
              <a:off x="4672869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4ACDC8-0CBB-670F-BF18-8C8F77665169}"/>
                </a:ext>
              </a:extLst>
            </p:cNvPr>
            <p:cNvSpPr/>
            <p:nvPr/>
          </p:nvSpPr>
          <p:spPr>
            <a:xfrm>
              <a:off x="4938331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D8D239-39D9-76F5-82C7-FC838E933356}"/>
                </a:ext>
              </a:extLst>
            </p:cNvPr>
            <p:cNvSpPr/>
            <p:nvPr/>
          </p:nvSpPr>
          <p:spPr>
            <a:xfrm>
              <a:off x="5203792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D108F75-4125-F536-0A36-0D0DF370F5F1}"/>
                </a:ext>
              </a:extLst>
            </p:cNvPr>
            <p:cNvSpPr/>
            <p:nvPr/>
          </p:nvSpPr>
          <p:spPr>
            <a:xfrm>
              <a:off x="5469254" y="2760725"/>
              <a:ext cx="245078" cy="76581"/>
            </a:xfrm>
            <a:custGeom>
              <a:avLst/>
              <a:gdLst>
                <a:gd name="connsiteX0" fmla="*/ 180308 w 245078"/>
                <a:gd name="connsiteY0" fmla="*/ 76581 h 76581"/>
                <a:gd name="connsiteX1" fmla="*/ 0 w 245078"/>
                <a:gd name="connsiteY1" fmla="*/ 76581 h 76581"/>
                <a:gd name="connsiteX2" fmla="*/ 0 w 245078"/>
                <a:gd name="connsiteY2" fmla="*/ 59912 h 76581"/>
                <a:gd name="connsiteX3" fmla="*/ 173355 w 245078"/>
                <a:gd name="connsiteY3" fmla="*/ 59912 h 76581"/>
                <a:gd name="connsiteX4" fmla="*/ 233267 w 245078"/>
                <a:gd name="connsiteY4" fmla="*/ 0 h 76581"/>
                <a:gd name="connsiteX5" fmla="*/ 245078 w 245078"/>
                <a:gd name="connsiteY5" fmla="*/ 11811 h 76581"/>
                <a:gd name="connsiteX6" fmla="*/ 180308 w 245078"/>
                <a:gd name="connsiteY6" fmla="*/ 76581 h 7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78" h="76581">
                  <a:moveTo>
                    <a:pt x="180308" y="76581"/>
                  </a:moveTo>
                  <a:lnTo>
                    <a:pt x="0" y="76581"/>
                  </a:lnTo>
                  <a:lnTo>
                    <a:pt x="0" y="59912"/>
                  </a:lnTo>
                  <a:lnTo>
                    <a:pt x="173355" y="59912"/>
                  </a:lnTo>
                  <a:lnTo>
                    <a:pt x="233267" y="0"/>
                  </a:lnTo>
                  <a:lnTo>
                    <a:pt x="245078" y="11811"/>
                  </a:lnTo>
                  <a:lnTo>
                    <a:pt x="180308" y="7658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BC55771-8FAD-47EC-9B05-956CB5086592}"/>
                </a:ext>
              </a:extLst>
            </p:cNvPr>
            <p:cNvSpPr/>
            <p:nvPr/>
          </p:nvSpPr>
          <p:spPr>
            <a:xfrm>
              <a:off x="3732942" y="2766440"/>
              <a:ext cx="891254" cy="100774"/>
            </a:xfrm>
            <a:custGeom>
              <a:avLst/>
              <a:gdLst>
                <a:gd name="connsiteX0" fmla="*/ 891254 w 891254"/>
                <a:gd name="connsiteY0" fmla="*/ 190 h 100774"/>
                <a:gd name="connsiteX1" fmla="*/ 790670 w 891254"/>
                <a:gd name="connsiteY1" fmla="*/ 100775 h 100774"/>
                <a:gd name="connsiteX2" fmla="*/ 328041 w 891254"/>
                <a:gd name="connsiteY2" fmla="*/ 100775 h 100774"/>
                <a:gd name="connsiteX3" fmla="*/ 277177 w 891254"/>
                <a:gd name="connsiteY3" fmla="*/ 49911 h 100774"/>
                <a:gd name="connsiteX4" fmla="*/ 49911 w 891254"/>
                <a:gd name="connsiteY4" fmla="*/ 49911 h 100774"/>
                <a:gd name="connsiteX5" fmla="*/ 0 w 891254"/>
                <a:gd name="connsiteY5" fmla="*/ 0 h 100774"/>
                <a:gd name="connsiteX6" fmla="*/ 891254 w 891254"/>
                <a:gd name="connsiteY6" fmla="*/ 190 h 1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254" h="100774">
                  <a:moveTo>
                    <a:pt x="891254" y="190"/>
                  </a:moveTo>
                  <a:lnTo>
                    <a:pt x="790670" y="100775"/>
                  </a:lnTo>
                  <a:lnTo>
                    <a:pt x="328041" y="100775"/>
                  </a:lnTo>
                  <a:lnTo>
                    <a:pt x="277177" y="49911"/>
                  </a:lnTo>
                  <a:lnTo>
                    <a:pt x="49911" y="49911"/>
                  </a:lnTo>
                  <a:lnTo>
                    <a:pt x="0" y="0"/>
                  </a:lnTo>
                  <a:lnTo>
                    <a:pt x="891254" y="19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B144E9-602F-94CB-07C4-570838C6730B}"/>
                </a:ext>
              </a:extLst>
            </p:cNvPr>
            <p:cNvSpPr/>
            <p:nvPr/>
          </p:nvSpPr>
          <p:spPr>
            <a:xfrm>
              <a:off x="4351591" y="2668237"/>
              <a:ext cx="521493" cy="36004"/>
            </a:xfrm>
            <a:custGeom>
              <a:avLst/>
              <a:gdLst>
                <a:gd name="connsiteX0" fmla="*/ 521494 w 521493"/>
                <a:gd name="connsiteY0" fmla="*/ 36004 h 36004"/>
                <a:gd name="connsiteX1" fmla="*/ 485584 w 521493"/>
                <a:gd name="connsiteY1" fmla="*/ 0 h 36004"/>
                <a:gd name="connsiteX2" fmla="*/ 35909 w 521493"/>
                <a:gd name="connsiteY2" fmla="*/ 0 h 36004"/>
                <a:gd name="connsiteX3" fmla="*/ 0 w 521493"/>
                <a:gd name="connsiteY3" fmla="*/ 35909 h 36004"/>
                <a:gd name="connsiteX4" fmla="*/ 521494 w 521493"/>
                <a:gd name="connsiteY4" fmla="*/ 36004 h 3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1493" h="36004">
                  <a:moveTo>
                    <a:pt x="521494" y="36004"/>
                  </a:moveTo>
                  <a:lnTo>
                    <a:pt x="485584" y="0"/>
                  </a:lnTo>
                  <a:lnTo>
                    <a:pt x="35909" y="0"/>
                  </a:lnTo>
                  <a:lnTo>
                    <a:pt x="0" y="35909"/>
                  </a:lnTo>
                  <a:lnTo>
                    <a:pt x="521494" y="36004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56BB462-C80E-5FFB-01AB-B6B293255DE9}"/>
                </a:ext>
              </a:extLst>
            </p:cNvPr>
            <p:cNvSpPr/>
            <p:nvPr/>
          </p:nvSpPr>
          <p:spPr>
            <a:xfrm>
              <a:off x="2657664" y="2726435"/>
              <a:ext cx="1120806" cy="134111"/>
            </a:xfrm>
            <a:custGeom>
              <a:avLst/>
              <a:gdLst>
                <a:gd name="connsiteX0" fmla="*/ 0 w 1120806"/>
                <a:gd name="connsiteY0" fmla="*/ 53245 h 134111"/>
                <a:gd name="connsiteX1" fmla="*/ 53245 w 1120806"/>
                <a:gd name="connsiteY1" fmla="*/ 0 h 134111"/>
                <a:gd name="connsiteX2" fmla="*/ 677037 w 1120806"/>
                <a:gd name="connsiteY2" fmla="*/ 0 h 134111"/>
                <a:gd name="connsiteX3" fmla="*/ 755333 w 1120806"/>
                <a:gd name="connsiteY3" fmla="*/ 78295 h 134111"/>
                <a:gd name="connsiteX4" fmla="*/ 1064990 w 1120806"/>
                <a:gd name="connsiteY4" fmla="*/ 78295 h 134111"/>
                <a:gd name="connsiteX5" fmla="*/ 1120807 w 1120806"/>
                <a:gd name="connsiteY5" fmla="*/ 134112 h 134111"/>
                <a:gd name="connsiteX6" fmla="*/ 0 w 1120806"/>
                <a:gd name="connsiteY6" fmla="*/ 134112 h 134111"/>
                <a:gd name="connsiteX7" fmla="*/ 0 w 1120806"/>
                <a:gd name="connsiteY7" fmla="*/ 53245 h 13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0806" h="134111">
                  <a:moveTo>
                    <a:pt x="0" y="53245"/>
                  </a:moveTo>
                  <a:lnTo>
                    <a:pt x="53245" y="0"/>
                  </a:lnTo>
                  <a:lnTo>
                    <a:pt x="677037" y="0"/>
                  </a:lnTo>
                  <a:lnTo>
                    <a:pt x="755333" y="78295"/>
                  </a:lnTo>
                  <a:lnTo>
                    <a:pt x="1064990" y="78295"/>
                  </a:lnTo>
                  <a:lnTo>
                    <a:pt x="1120807" y="134112"/>
                  </a:lnTo>
                  <a:lnTo>
                    <a:pt x="0" y="134112"/>
                  </a:lnTo>
                  <a:lnTo>
                    <a:pt x="0" y="5324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8C051E-C4EF-1124-618C-0EA27228EF75}"/>
                </a:ext>
              </a:extLst>
            </p:cNvPr>
            <p:cNvSpPr/>
            <p:nvPr/>
          </p:nvSpPr>
          <p:spPr>
            <a:xfrm>
              <a:off x="3237737" y="2821209"/>
              <a:ext cx="407289" cy="61055"/>
            </a:xfrm>
            <a:custGeom>
              <a:avLst/>
              <a:gdLst>
                <a:gd name="connsiteX0" fmla="*/ 0 w 407289"/>
                <a:gd name="connsiteY0" fmla="*/ 11335 h 61055"/>
                <a:gd name="connsiteX1" fmla="*/ 49721 w 407289"/>
                <a:gd name="connsiteY1" fmla="*/ 61055 h 61055"/>
                <a:gd name="connsiteX2" fmla="*/ 346234 w 407289"/>
                <a:gd name="connsiteY2" fmla="*/ 61055 h 61055"/>
                <a:gd name="connsiteX3" fmla="*/ 407289 w 407289"/>
                <a:gd name="connsiteY3" fmla="*/ 0 h 61055"/>
                <a:gd name="connsiteX4" fmla="*/ 0 w 407289"/>
                <a:gd name="connsiteY4" fmla="*/ 11335 h 6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289" h="61055">
                  <a:moveTo>
                    <a:pt x="0" y="11335"/>
                  </a:moveTo>
                  <a:lnTo>
                    <a:pt x="49721" y="61055"/>
                  </a:lnTo>
                  <a:lnTo>
                    <a:pt x="346234" y="61055"/>
                  </a:lnTo>
                  <a:lnTo>
                    <a:pt x="407289" y="0"/>
                  </a:lnTo>
                  <a:lnTo>
                    <a:pt x="0" y="1133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0A4EEBA-EC97-7335-5E42-1B3832437BF7}"/>
                </a:ext>
              </a:extLst>
            </p:cNvPr>
            <p:cNvSpPr/>
            <p:nvPr/>
          </p:nvSpPr>
          <p:spPr>
            <a:xfrm>
              <a:off x="2643187" y="2782156"/>
              <a:ext cx="504825" cy="102203"/>
            </a:xfrm>
            <a:custGeom>
              <a:avLst/>
              <a:gdLst>
                <a:gd name="connsiteX0" fmla="*/ 504825 w 504825"/>
                <a:gd name="connsiteY0" fmla="*/ 102203 h 102203"/>
                <a:gd name="connsiteX1" fmla="*/ 0 w 504825"/>
                <a:gd name="connsiteY1" fmla="*/ 102203 h 102203"/>
                <a:gd name="connsiteX2" fmla="*/ 0 w 504825"/>
                <a:gd name="connsiteY2" fmla="*/ 0 h 102203"/>
                <a:gd name="connsiteX3" fmla="*/ 4191 w 504825"/>
                <a:gd name="connsiteY3" fmla="*/ 0 h 102203"/>
                <a:gd name="connsiteX4" fmla="*/ 4191 w 504825"/>
                <a:gd name="connsiteY4" fmla="*/ 98012 h 102203"/>
                <a:gd name="connsiteX5" fmla="*/ 504825 w 504825"/>
                <a:gd name="connsiteY5" fmla="*/ 98012 h 102203"/>
                <a:gd name="connsiteX6" fmla="*/ 504825 w 504825"/>
                <a:gd name="connsiteY6" fmla="*/ 102203 h 1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825" h="102203">
                  <a:moveTo>
                    <a:pt x="504825" y="102203"/>
                  </a:moveTo>
                  <a:lnTo>
                    <a:pt x="0" y="102203"/>
                  </a:lnTo>
                  <a:lnTo>
                    <a:pt x="0" y="0"/>
                  </a:lnTo>
                  <a:lnTo>
                    <a:pt x="4191" y="0"/>
                  </a:lnTo>
                  <a:lnTo>
                    <a:pt x="4191" y="98012"/>
                  </a:lnTo>
                  <a:lnTo>
                    <a:pt x="504825" y="98012"/>
                  </a:lnTo>
                  <a:lnTo>
                    <a:pt x="504825" y="10220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94398D-0E62-9BA4-2539-D34929B4D475}"/>
                </a:ext>
              </a:extLst>
            </p:cNvPr>
            <p:cNvSpPr/>
            <p:nvPr/>
          </p:nvSpPr>
          <p:spPr>
            <a:xfrm>
              <a:off x="3158394" y="2595752"/>
              <a:ext cx="657796" cy="94583"/>
            </a:xfrm>
            <a:custGeom>
              <a:avLst/>
              <a:gdLst>
                <a:gd name="connsiteX0" fmla="*/ 657797 w 657796"/>
                <a:gd name="connsiteY0" fmla="*/ 94583 h 94583"/>
                <a:gd name="connsiteX1" fmla="*/ 295180 w 657796"/>
                <a:gd name="connsiteY1" fmla="*/ 94583 h 94583"/>
                <a:gd name="connsiteX2" fmla="*/ 204787 w 657796"/>
                <a:gd name="connsiteY2" fmla="*/ 4191 h 94583"/>
                <a:gd name="connsiteX3" fmla="*/ 0 w 657796"/>
                <a:gd name="connsiteY3" fmla="*/ 4191 h 94583"/>
                <a:gd name="connsiteX4" fmla="*/ 0 w 657796"/>
                <a:gd name="connsiteY4" fmla="*/ 0 h 94583"/>
                <a:gd name="connsiteX5" fmla="*/ 206502 w 657796"/>
                <a:gd name="connsiteY5" fmla="*/ 0 h 94583"/>
                <a:gd name="connsiteX6" fmla="*/ 296894 w 657796"/>
                <a:gd name="connsiteY6" fmla="*/ 90392 h 94583"/>
                <a:gd name="connsiteX7" fmla="*/ 657797 w 657796"/>
                <a:gd name="connsiteY7" fmla="*/ 90392 h 94583"/>
                <a:gd name="connsiteX8" fmla="*/ 657797 w 657796"/>
                <a:gd name="connsiteY8" fmla="*/ 94583 h 9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7796" h="94583">
                  <a:moveTo>
                    <a:pt x="657797" y="94583"/>
                  </a:moveTo>
                  <a:lnTo>
                    <a:pt x="295180" y="94583"/>
                  </a:lnTo>
                  <a:lnTo>
                    <a:pt x="20478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06502" y="0"/>
                  </a:lnTo>
                  <a:lnTo>
                    <a:pt x="296894" y="90392"/>
                  </a:lnTo>
                  <a:lnTo>
                    <a:pt x="657797" y="90392"/>
                  </a:lnTo>
                  <a:lnTo>
                    <a:pt x="657797" y="9458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840782-1CD7-1A6C-992F-E443A75CE472}"/>
                </a:ext>
              </a:extLst>
            </p:cNvPr>
            <p:cNvSpPr/>
            <p:nvPr/>
          </p:nvSpPr>
          <p:spPr>
            <a:xfrm>
              <a:off x="3822858" y="2849689"/>
              <a:ext cx="502729" cy="53625"/>
            </a:xfrm>
            <a:custGeom>
              <a:avLst/>
              <a:gdLst>
                <a:gd name="connsiteX0" fmla="*/ 502730 w 502729"/>
                <a:gd name="connsiteY0" fmla="*/ 53626 h 53625"/>
                <a:gd name="connsiteX1" fmla="*/ 195644 w 502729"/>
                <a:gd name="connsiteY1" fmla="*/ 53626 h 53625"/>
                <a:gd name="connsiteX2" fmla="*/ 146209 w 502729"/>
                <a:gd name="connsiteY2" fmla="*/ 4096 h 53625"/>
                <a:gd name="connsiteX3" fmla="*/ 0 w 502729"/>
                <a:gd name="connsiteY3" fmla="*/ 4096 h 53625"/>
                <a:gd name="connsiteX4" fmla="*/ 0 w 502729"/>
                <a:gd name="connsiteY4" fmla="*/ 0 h 53625"/>
                <a:gd name="connsiteX5" fmla="*/ 147923 w 502729"/>
                <a:gd name="connsiteY5" fmla="*/ 0 h 53625"/>
                <a:gd name="connsiteX6" fmla="*/ 197358 w 502729"/>
                <a:gd name="connsiteY6" fmla="*/ 49435 h 53625"/>
                <a:gd name="connsiteX7" fmla="*/ 502730 w 502729"/>
                <a:gd name="connsiteY7" fmla="*/ 49435 h 53625"/>
                <a:gd name="connsiteX8" fmla="*/ 502730 w 502729"/>
                <a:gd name="connsiteY8" fmla="*/ 53626 h 5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729" h="53625">
                  <a:moveTo>
                    <a:pt x="502730" y="53626"/>
                  </a:moveTo>
                  <a:lnTo>
                    <a:pt x="195644" y="53626"/>
                  </a:lnTo>
                  <a:lnTo>
                    <a:pt x="146209" y="4096"/>
                  </a:lnTo>
                  <a:lnTo>
                    <a:pt x="0" y="4096"/>
                  </a:lnTo>
                  <a:lnTo>
                    <a:pt x="0" y="0"/>
                  </a:lnTo>
                  <a:lnTo>
                    <a:pt x="147923" y="0"/>
                  </a:lnTo>
                  <a:lnTo>
                    <a:pt x="197358" y="49435"/>
                  </a:lnTo>
                  <a:lnTo>
                    <a:pt x="502730" y="49435"/>
                  </a:lnTo>
                  <a:lnTo>
                    <a:pt x="502730" y="5362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303B084-AB43-4C9B-456E-1083F6ADF369}"/>
                </a:ext>
              </a:extLst>
            </p:cNvPr>
            <p:cNvSpPr/>
            <p:nvPr/>
          </p:nvSpPr>
          <p:spPr>
            <a:xfrm>
              <a:off x="3667410" y="2702146"/>
              <a:ext cx="264604" cy="35147"/>
            </a:xfrm>
            <a:custGeom>
              <a:avLst/>
              <a:gdLst>
                <a:gd name="connsiteX0" fmla="*/ 261652 w 264604"/>
                <a:gd name="connsiteY0" fmla="*/ 35147 h 35147"/>
                <a:gd name="connsiteX1" fmla="*/ 230696 w 264604"/>
                <a:gd name="connsiteY1" fmla="*/ 4191 h 35147"/>
                <a:gd name="connsiteX2" fmla="*/ 0 w 264604"/>
                <a:gd name="connsiteY2" fmla="*/ 4191 h 35147"/>
                <a:gd name="connsiteX3" fmla="*/ 0 w 264604"/>
                <a:gd name="connsiteY3" fmla="*/ 0 h 35147"/>
                <a:gd name="connsiteX4" fmla="*/ 232410 w 264604"/>
                <a:gd name="connsiteY4" fmla="*/ 0 h 35147"/>
                <a:gd name="connsiteX5" fmla="*/ 264605 w 264604"/>
                <a:gd name="connsiteY5" fmla="*/ 32194 h 35147"/>
                <a:gd name="connsiteX6" fmla="*/ 261652 w 264604"/>
                <a:gd name="connsiteY6" fmla="*/ 35147 h 3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604" h="35147">
                  <a:moveTo>
                    <a:pt x="261652" y="35147"/>
                  </a:moveTo>
                  <a:lnTo>
                    <a:pt x="230696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232410" y="0"/>
                  </a:lnTo>
                  <a:lnTo>
                    <a:pt x="264605" y="32194"/>
                  </a:lnTo>
                  <a:lnTo>
                    <a:pt x="261652" y="3514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AD85BCE-E17F-18C0-C4B9-D39429D977A8}"/>
                </a:ext>
              </a:extLst>
            </p:cNvPr>
            <p:cNvSpPr/>
            <p:nvPr/>
          </p:nvSpPr>
          <p:spPr>
            <a:xfrm>
              <a:off x="2978943" y="2578416"/>
              <a:ext cx="214217" cy="39719"/>
            </a:xfrm>
            <a:custGeom>
              <a:avLst/>
              <a:gdLst>
                <a:gd name="connsiteX0" fmla="*/ 2953 w 214217"/>
                <a:gd name="connsiteY0" fmla="*/ 39719 h 39719"/>
                <a:gd name="connsiteX1" fmla="*/ 0 w 214217"/>
                <a:gd name="connsiteY1" fmla="*/ 36767 h 39719"/>
                <a:gd name="connsiteX2" fmla="*/ 36767 w 214217"/>
                <a:gd name="connsiteY2" fmla="*/ 0 h 39719"/>
                <a:gd name="connsiteX3" fmla="*/ 214217 w 214217"/>
                <a:gd name="connsiteY3" fmla="*/ 0 h 39719"/>
                <a:gd name="connsiteX4" fmla="*/ 214217 w 214217"/>
                <a:gd name="connsiteY4" fmla="*/ 4191 h 39719"/>
                <a:gd name="connsiteX5" fmla="*/ 38481 w 214217"/>
                <a:gd name="connsiteY5" fmla="*/ 4191 h 39719"/>
                <a:gd name="connsiteX6" fmla="*/ 2953 w 214217"/>
                <a:gd name="connsiteY6" fmla="*/ 39719 h 3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217" h="39719">
                  <a:moveTo>
                    <a:pt x="2953" y="39719"/>
                  </a:moveTo>
                  <a:lnTo>
                    <a:pt x="0" y="36767"/>
                  </a:lnTo>
                  <a:lnTo>
                    <a:pt x="36767" y="0"/>
                  </a:lnTo>
                  <a:lnTo>
                    <a:pt x="214217" y="0"/>
                  </a:lnTo>
                  <a:lnTo>
                    <a:pt x="214217" y="4191"/>
                  </a:lnTo>
                  <a:lnTo>
                    <a:pt x="38481" y="4191"/>
                  </a:lnTo>
                  <a:lnTo>
                    <a:pt x="2953" y="3971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B6B571D-FA5F-3404-E70D-3DD28C6DDFDD}"/>
                </a:ext>
              </a:extLst>
            </p:cNvPr>
            <p:cNvSpPr/>
            <p:nvPr/>
          </p:nvSpPr>
          <p:spPr>
            <a:xfrm>
              <a:off x="4277581" y="2727578"/>
              <a:ext cx="502824" cy="4191"/>
            </a:xfrm>
            <a:custGeom>
              <a:avLst/>
              <a:gdLst>
                <a:gd name="connsiteX0" fmla="*/ 0 w 502824"/>
                <a:gd name="connsiteY0" fmla="*/ 0 h 4191"/>
                <a:gd name="connsiteX1" fmla="*/ 502825 w 502824"/>
                <a:gd name="connsiteY1" fmla="*/ 0 h 4191"/>
                <a:gd name="connsiteX2" fmla="*/ 502825 w 502824"/>
                <a:gd name="connsiteY2" fmla="*/ 4191 h 4191"/>
                <a:gd name="connsiteX3" fmla="*/ 0 w 502824"/>
                <a:gd name="connsiteY3" fmla="*/ 4191 h 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824" h="4191">
                  <a:moveTo>
                    <a:pt x="0" y="0"/>
                  </a:moveTo>
                  <a:lnTo>
                    <a:pt x="502825" y="0"/>
                  </a:lnTo>
                  <a:lnTo>
                    <a:pt x="502825" y="4191"/>
                  </a:lnTo>
                  <a:lnTo>
                    <a:pt x="0" y="419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D55C6F1-CD22-5428-02EB-286E144C570A}"/>
                </a:ext>
              </a:extLst>
            </p:cNvPr>
            <p:cNvSpPr/>
            <p:nvPr/>
          </p:nvSpPr>
          <p:spPr>
            <a:xfrm>
              <a:off x="3501961" y="2876930"/>
              <a:ext cx="133159" cy="31051"/>
            </a:xfrm>
            <a:custGeom>
              <a:avLst/>
              <a:gdLst>
                <a:gd name="connsiteX0" fmla="*/ 105156 w 133159"/>
                <a:gd name="connsiteY0" fmla="*/ 31051 h 31051"/>
                <a:gd name="connsiteX1" fmla="*/ 0 w 133159"/>
                <a:gd name="connsiteY1" fmla="*/ 31051 h 31051"/>
                <a:gd name="connsiteX2" fmla="*/ 0 w 133159"/>
                <a:gd name="connsiteY2" fmla="*/ 26860 h 31051"/>
                <a:gd name="connsiteX3" fmla="*/ 103441 w 133159"/>
                <a:gd name="connsiteY3" fmla="*/ 26860 h 31051"/>
                <a:gd name="connsiteX4" fmla="*/ 130207 w 133159"/>
                <a:gd name="connsiteY4" fmla="*/ 0 h 31051"/>
                <a:gd name="connsiteX5" fmla="*/ 133159 w 133159"/>
                <a:gd name="connsiteY5" fmla="*/ 2953 h 31051"/>
                <a:gd name="connsiteX6" fmla="*/ 105156 w 133159"/>
                <a:gd name="connsiteY6" fmla="*/ 31051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159" h="31051">
                  <a:moveTo>
                    <a:pt x="105156" y="31051"/>
                  </a:moveTo>
                  <a:lnTo>
                    <a:pt x="0" y="31051"/>
                  </a:lnTo>
                  <a:lnTo>
                    <a:pt x="0" y="26860"/>
                  </a:lnTo>
                  <a:lnTo>
                    <a:pt x="103441" y="26860"/>
                  </a:lnTo>
                  <a:lnTo>
                    <a:pt x="130207" y="0"/>
                  </a:lnTo>
                  <a:lnTo>
                    <a:pt x="133159" y="2953"/>
                  </a:lnTo>
                  <a:lnTo>
                    <a:pt x="105156" y="3105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5">
            <a:extLst>
              <a:ext uri="{FF2B5EF4-FFF2-40B4-BE49-F238E27FC236}">
                <a16:creationId xmlns:a16="http://schemas.microsoft.com/office/drawing/2014/main" id="{EB2CBAC8-AF0E-3518-7DD4-A24F44E70052}"/>
              </a:ext>
            </a:extLst>
          </p:cNvPr>
          <p:cNvGrpSpPr/>
          <p:nvPr/>
        </p:nvGrpSpPr>
        <p:grpSpPr>
          <a:xfrm>
            <a:off x="4076985" y="2963131"/>
            <a:ext cx="2931413" cy="231838"/>
            <a:chOff x="6286785" y="4020406"/>
            <a:chExt cx="2931413" cy="231838"/>
          </a:xfrm>
          <a:solidFill>
            <a:srgbClr val="FFF110"/>
          </a:solidFill>
        </p:grpSpPr>
        <p:grpSp>
          <p:nvGrpSpPr>
            <p:cNvPr id="56" name="Graphic 5">
              <a:extLst>
                <a:ext uri="{FF2B5EF4-FFF2-40B4-BE49-F238E27FC236}">
                  <a16:creationId xmlns:a16="http://schemas.microsoft.com/office/drawing/2014/main" id="{01CDCD48-BE3E-6E81-973F-2B692E245AAE}"/>
                </a:ext>
              </a:extLst>
            </p:cNvPr>
            <p:cNvGrpSpPr/>
            <p:nvPr/>
          </p:nvGrpSpPr>
          <p:grpSpPr>
            <a:xfrm>
              <a:off x="6286785" y="4149089"/>
              <a:ext cx="2931413" cy="103155"/>
              <a:chOff x="6286785" y="4149089"/>
              <a:chExt cx="2931413" cy="103155"/>
            </a:xfrm>
            <a:solidFill>
              <a:srgbClr val="FFF110"/>
            </a:solidFill>
          </p:grpSpPr>
          <p:grpSp>
            <p:nvGrpSpPr>
              <p:cNvPr id="57" name="Graphic 5">
                <a:extLst>
                  <a:ext uri="{FF2B5EF4-FFF2-40B4-BE49-F238E27FC236}">
                    <a16:creationId xmlns:a16="http://schemas.microsoft.com/office/drawing/2014/main" id="{1B8C8E04-9081-2C2A-1A24-16DAB9871E95}"/>
                  </a:ext>
                </a:extLst>
              </p:cNvPr>
              <p:cNvGrpSpPr/>
              <p:nvPr/>
            </p:nvGrpSpPr>
            <p:grpSpPr>
              <a:xfrm>
                <a:off x="6286785" y="4149279"/>
                <a:ext cx="1191196" cy="102965"/>
                <a:chOff x="6286785" y="4149279"/>
                <a:chExt cx="1191196" cy="102965"/>
              </a:xfrm>
              <a:solidFill>
                <a:srgbClr val="FFF110"/>
              </a:solidFill>
            </p:grpSpPr>
            <p:grpSp>
              <p:nvGrpSpPr>
                <p:cNvPr id="58" name="Graphic 5">
                  <a:extLst>
                    <a:ext uri="{FF2B5EF4-FFF2-40B4-BE49-F238E27FC236}">
                      <a16:creationId xmlns:a16="http://schemas.microsoft.com/office/drawing/2014/main" id="{045657B7-A2D4-9F3E-6646-82210F9DCEB9}"/>
                    </a:ext>
                  </a:extLst>
                </p:cNvPr>
                <p:cNvGrpSpPr/>
                <p:nvPr/>
              </p:nvGrpSpPr>
              <p:grpSpPr>
                <a:xfrm>
                  <a:off x="6286785" y="4149279"/>
                  <a:ext cx="1191196" cy="66103"/>
                  <a:chOff x="6286785" y="4149279"/>
                  <a:chExt cx="1191196" cy="66103"/>
                </a:xfrm>
                <a:solidFill>
                  <a:srgbClr val="FFF110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A51C5A5-5A2E-82CF-DA92-88C3B8E12310}"/>
                      </a:ext>
                    </a:extLst>
                  </p:cNvPr>
                  <p:cNvSpPr/>
                  <p:nvPr/>
                </p:nvSpPr>
                <p:spPr>
                  <a:xfrm>
                    <a:off x="6286785" y="4155757"/>
                    <a:ext cx="1175289" cy="53149"/>
                  </a:xfrm>
                  <a:custGeom>
                    <a:avLst/>
                    <a:gdLst>
                      <a:gd name="connsiteX0" fmla="*/ 0 w 1175289"/>
                      <a:gd name="connsiteY0" fmla="*/ 10001 h 53149"/>
                      <a:gd name="connsiteX1" fmla="*/ 164497 w 1175289"/>
                      <a:gd name="connsiteY1" fmla="*/ 10001 h 53149"/>
                      <a:gd name="connsiteX2" fmla="*/ 207550 w 1175289"/>
                      <a:gd name="connsiteY2" fmla="*/ 53150 h 53149"/>
                      <a:gd name="connsiteX3" fmla="*/ 394145 w 1175289"/>
                      <a:gd name="connsiteY3" fmla="*/ 53150 h 53149"/>
                      <a:gd name="connsiteX4" fmla="*/ 433578 w 1175289"/>
                      <a:gd name="connsiteY4" fmla="*/ 13716 h 53149"/>
                      <a:gd name="connsiteX5" fmla="*/ 636746 w 1175289"/>
                      <a:gd name="connsiteY5" fmla="*/ 13716 h 53149"/>
                      <a:gd name="connsiteX6" fmla="*/ 673798 w 1175289"/>
                      <a:gd name="connsiteY6" fmla="*/ 50673 h 53149"/>
                      <a:gd name="connsiteX7" fmla="*/ 1124140 w 1175289"/>
                      <a:gd name="connsiteY7" fmla="*/ 50673 h 53149"/>
                      <a:gd name="connsiteX8" fmla="*/ 1175290 w 1175289"/>
                      <a:gd name="connsiteY8" fmla="*/ 0 h 53149"/>
                      <a:gd name="connsiteX9" fmla="*/ 1524 w 1175289"/>
                      <a:gd name="connsiteY9" fmla="*/ 0 h 53149"/>
                      <a:gd name="connsiteX10" fmla="*/ 0 w 1175289"/>
                      <a:gd name="connsiteY10" fmla="*/ 10001 h 531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75289" h="53149">
                        <a:moveTo>
                          <a:pt x="0" y="10001"/>
                        </a:moveTo>
                        <a:lnTo>
                          <a:pt x="164497" y="10001"/>
                        </a:lnTo>
                        <a:lnTo>
                          <a:pt x="207550" y="53150"/>
                        </a:lnTo>
                        <a:lnTo>
                          <a:pt x="394145" y="53150"/>
                        </a:lnTo>
                        <a:lnTo>
                          <a:pt x="433578" y="13716"/>
                        </a:lnTo>
                        <a:lnTo>
                          <a:pt x="636746" y="13716"/>
                        </a:lnTo>
                        <a:lnTo>
                          <a:pt x="673798" y="50673"/>
                        </a:lnTo>
                        <a:lnTo>
                          <a:pt x="1124140" y="50673"/>
                        </a:lnTo>
                        <a:lnTo>
                          <a:pt x="1175290" y="0"/>
                        </a:lnTo>
                        <a:lnTo>
                          <a:pt x="1524" y="0"/>
                        </a:lnTo>
                        <a:lnTo>
                          <a:pt x="0" y="10001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E170C9ED-8941-21A1-4657-05BAD494433E}"/>
                      </a:ext>
                    </a:extLst>
                  </p:cNvPr>
                  <p:cNvSpPr/>
                  <p:nvPr/>
                </p:nvSpPr>
                <p:spPr>
                  <a:xfrm>
                    <a:off x="6286785" y="4149279"/>
                    <a:ext cx="1191196" cy="66103"/>
                  </a:xfrm>
                  <a:custGeom>
                    <a:avLst/>
                    <a:gdLst>
                      <a:gd name="connsiteX0" fmla="*/ 396812 w 1191196"/>
                      <a:gd name="connsiteY0" fmla="*/ 66104 h 66103"/>
                      <a:gd name="connsiteX1" fmla="*/ 204883 w 1191196"/>
                      <a:gd name="connsiteY1" fmla="*/ 66104 h 66103"/>
                      <a:gd name="connsiteX2" fmla="*/ 161830 w 1191196"/>
                      <a:gd name="connsiteY2" fmla="*/ 23050 h 66103"/>
                      <a:gd name="connsiteX3" fmla="*/ 0 w 1191196"/>
                      <a:gd name="connsiteY3" fmla="*/ 23050 h 66103"/>
                      <a:gd name="connsiteX4" fmla="*/ 0 w 1191196"/>
                      <a:gd name="connsiteY4" fmla="*/ 10001 h 66103"/>
                      <a:gd name="connsiteX5" fmla="*/ 1524 w 1191196"/>
                      <a:gd name="connsiteY5" fmla="*/ 10001 h 66103"/>
                      <a:gd name="connsiteX6" fmla="*/ 1524 w 1191196"/>
                      <a:gd name="connsiteY6" fmla="*/ 0 h 66103"/>
                      <a:gd name="connsiteX7" fmla="*/ 1191197 w 1191196"/>
                      <a:gd name="connsiteY7" fmla="*/ 0 h 66103"/>
                      <a:gd name="connsiteX8" fmla="*/ 1126807 w 1191196"/>
                      <a:gd name="connsiteY8" fmla="*/ 63722 h 66103"/>
                      <a:gd name="connsiteX9" fmla="*/ 671036 w 1191196"/>
                      <a:gd name="connsiteY9" fmla="*/ 63722 h 66103"/>
                      <a:gd name="connsiteX10" fmla="*/ 633984 w 1191196"/>
                      <a:gd name="connsiteY10" fmla="*/ 26670 h 66103"/>
                      <a:gd name="connsiteX11" fmla="*/ 436150 w 1191196"/>
                      <a:gd name="connsiteY11" fmla="*/ 26670 h 66103"/>
                      <a:gd name="connsiteX12" fmla="*/ 396716 w 1191196"/>
                      <a:gd name="connsiteY12" fmla="*/ 66104 h 66103"/>
                      <a:gd name="connsiteX13" fmla="*/ 210312 w 1191196"/>
                      <a:gd name="connsiteY13" fmla="*/ 53054 h 66103"/>
                      <a:gd name="connsiteX14" fmla="*/ 391382 w 1191196"/>
                      <a:gd name="connsiteY14" fmla="*/ 53054 h 66103"/>
                      <a:gd name="connsiteX15" fmla="*/ 430816 w 1191196"/>
                      <a:gd name="connsiteY15" fmla="*/ 13621 h 66103"/>
                      <a:gd name="connsiteX16" fmla="*/ 639413 w 1191196"/>
                      <a:gd name="connsiteY16" fmla="*/ 13621 h 66103"/>
                      <a:gd name="connsiteX17" fmla="*/ 676465 w 1191196"/>
                      <a:gd name="connsiteY17" fmla="*/ 50673 h 66103"/>
                      <a:gd name="connsiteX18" fmla="*/ 1121473 w 1191196"/>
                      <a:gd name="connsiteY18" fmla="*/ 50673 h 66103"/>
                      <a:gd name="connsiteX19" fmla="*/ 1159478 w 1191196"/>
                      <a:gd name="connsiteY19" fmla="*/ 13049 h 66103"/>
                      <a:gd name="connsiteX20" fmla="*/ 170212 w 1191196"/>
                      <a:gd name="connsiteY20" fmla="*/ 13049 h 66103"/>
                      <a:gd name="connsiteX21" fmla="*/ 210312 w 1191196"/>
                      <a:gd name="connsiteY21" fmla="*/ 53150 h 66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191196" h="66103">
                        <a:moveTo>
                          <a:pt x="396812" y="66104"/>
                        </a:moveTo>
                        <a:lnTo>
                          <a:pt x="204883" y="66104"/>
                        </a:lnTo>
                        <a:lnTo>
                          <a:pt x="161830" y="23050"/>
                        </a:lnTo>
                        <a:lnTo>
                          <a:pt x="0" y="23050"/>
                        </a:lnTo>
                        <a:lnTo>
                          <a:pt x="0" y="10001"/>
                        </a:lnTo>
                        <a:lnTo>
                          <a:pt x="1524" y="10001"/>
                        </a:lnTo>
                        <a:lnTo>
                          <a:pt x="1524" y="0"/>
                        </a:lnTo>
                        <a:lnTo>
                          <a:pt x="1191197" y="0"/>
                        </a:lnTo>
                        <a:lnTo>
                          <a:pt x="1126807" y="63722"/>
                        </a:lnTo>
                        <a:lnTo>
                          <a:pt x="671036" y="63722"/>
                        </a:lnTo>
                        <a:lnTo>
                          <a:pt x="633984" y="26670"/>
                        </a:lnTo>
                        <a:lnTo>
                          <a:pt x="436150" y="26670"/>
                        </a:lnTo>
                        <a:lnTo>
                          <a:pt x="396716" y="66104"/>
                        </a:lnTo>
                        <a:close/>
                        <a:moveTo>
                          <a:pt x="210312" y="53054"/>
                        </a:moveTo>
                        <a:lnTo>
                          <a:pt x="391382" y="53054"/>
                        </a:lnTo>
                        <a:lnTo>
                          <a:pt x="430816" y="13621"/>
                        </a:lnTo>
                        <a:lnTo>
                          <a:pt x="639413" y="13621"/>
                        </a:lnTo>
                        <a:lnTo>
                          <a:pt x="676465" y="50673"/>
                        </a:lnTo>
                        <a:lnTo>
                          <a:pt x="1121473" y="50673"/>
                        </a:lnTo>
                        <a:lnTo>
                          <a:pt x="1159478" y="13049"/>
                        </a:lnTo>
                        <a:lnTo>
                          <a:pt x="170212" y="13049"/>
                        </a:lnTo>
                        <a:lnTo>
                          <a:pt x="210312" y="5315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72A5204-E120-A86F-B1BA-EE3C141A2219}"/>
                    </a:ext>
                  </a:extLst>
                </p:cNvPr>
                <p:cNvSpPr/>
                <p:nvPr/>
              </p:nvSpPr>
              <p:spPr>
                <a:xfrm>
                  <a:off x="6494811" y="4197000"/>
                  <a:ext cx="553974" cy="55244"/>
                </a:xfrm>
                <a:custGeom>
                  <a:avLst/>
                  <a:gdLst>
                    <a:gd name="connsiteX0" fmla="*/ 0 w 553974"/>
                    <a:gd name="connsiteY0" fmla="*/ 44291 h 55244"/>
                    <a:gd name="connsiteX1" fmla="*/ 196025 w 553974"/>
                    <a:gd name="connsiteY1" fmla="*/ 44291 h 55244"/>
                    <a:gd name="connsiteX2" fmla="*/ 240316 w 553974"/>
                    <a:gd name="connsiteY2" fmla="*/ 0 h 55244"/>
                    <a:gd name="connsiteX3" fmla="*/ 414528 w 553974"/>
                    <a:gd name="connsiteY3" fmla="*/ 0 h 55244"/>
                    <a:gd name="connsiteX4" fmla="*/ 453009 w 553974"/>
                    <a:gd name="connsiteY4" fmla="*/ 38481 h 55244"/>
                    <a:gd name="connsiteX5" fmla="*/ 553974 w 553974"/>
                    <a:gd name="connsiteY5" fmla="*/ 38481 h 55244"/>
                    <a:gd name="connsiteX6" fmla="*/ 537305 w 553974"/>
                    <a:gd name="connsiteY6" fmla="*/ 55245 h 55244"/>
                    <a:gd name="connsiteX7" fmla="*/ 8382 w 553974"/>
                    <a:gd name="connsiteY7" fmla="*/ 55245 h 55244"/>
                    <a:gd name="connsiteX8" fmla="*/ 0 w 553974"/>
                    <a:gd name="connsiteY8" fmla="*/ 44291 h 55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3974" h="55244">
                      <a:moveTo>
                        <a:pt x="0" y="44291"/>
                      </a:moveTo>
                      <a:lnTo>
                        <a:pt x="196025" y="44291"/>
                      </a:lnTo>
                      <a:lnTo>
                        <a:pt x="240316" y="0"/>
                      </a:lnTo>
                      <a:lnTo>
                        <a:pt x="414528" y="0"/>
                      </a:lnTo>
                      <a:lnTo>
                        <a:pt x="453009" y="38481"/>
                      </a:lnTo>
                      <a:lnTo>
                        <a:pt x="553974" y="38481"/>
                      </a:lnTo>
                      <a:lnTo>
                        <a:pt x="537305" y="55245"/>
                      </a:lnTo>
                      <a:lnTo>
                        <a:pt x="8382" y="55245"/>
                      </a:lnTo>
                      <a:lnTo>
                        <a:pt x="0" y="44291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aphic 5">
                <a:extLst>
                  <a:ext uri="{FF2B5EF4-FFF2-40B4-BE49-F238E27FC236}">
                    <a16:creationId xmlns:a16="http://schemas.microsoft.com/office/drawing/2014/main" id="{4C83654A-C090-C145-FE23-495049E86079}"/>
                  </a:ext>
                </a:extLst>
              </p:cNvPr>
              <p:cNvGrpSpPr/>
              <p:nvPr/>
            </p:nvGrpSpPr>
            <p:grpSpPr>
              <a:xfrm>
                <a:off x="7420927" y="4149089"/>
                <a:ext cx="239172" cy="64008"/>
                <a:chOff x="7420927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B57549C5-6B10-7C1C-375C-E2C6F4F59DFD}"/>
                    </a:ext>
                  </a:extLst>
                </p:cNvPr>
                <p:cNvSpPr/>
                <p:nvPr/>
              </p:nvSpPr>
              <p:spPr>
                <a:xfrm>
                  <a:off x="7436643" y="4155661"/>
                  <a:ext cx="207740" cy="50768"/>
                </a:xfrm>
                <a:custGeom>
                  <a:avLst/>
                  <a:gdLst>
                    <a:gd name="connsiteX0" fmla="*/ 0 w 207740"/>
                    <a:gd name="connsiteY0" fmla="*/ 50768 h 50768"/>
                    <a:gd name="connsiteX1" fmla="*/ 50387 w 207740"/>
                    <a:gd name="connsiteY1" fmla="*/ 0 h 50768"/>
                    <a:gd name="connsiteX2" fmla="*/ 207740 w 207740"/>
                    <a:gd name="connsiteY2" fmla="*/ 0 h 50768"/>
                    <a:gd name="connsiteX3" fmla="*/ 157829 w 207740"/>
                    <a:gd name="connsiteY3" fmla="*/ 49816 h 50768"/>
                    <a:gd name="connsiteX4" fmla="*/ 0 w 207740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0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740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9889EFC-4608-56A9-A56D-E22B851514BF}"/>
                    </a:ext>
                  </a:extLst>
                </p:cNvPr>
                <p:cNvSpPr/>
                <p:nvPr/>
              </p:nvSpPr>
              <p:spPr>
                <a:xfrm>
                  <a:off x="7420927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7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8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8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aphic 5">
                <a:extLst>
                  <a:ext uri="{FF2B5EF4-FFF2-40B4-BE49-F238E27FC236}">
                    <a16:creationId xmlns:a16="http://schemas.microsoft.com/office/drawing/2014/main" id="{915CC6DB-CAFA-9BB0-6F35-2A3DB57D9A16}"/>
                  </a:ext>
                </a:extLst>
              </p:cNvPr>
              <p:cNvGrpSpPr/>
              <p:nvPr/>
            </p:nvGrpSpPr>
            <p:grpSpPr>
              <a:xfrm>
                <a:off x="7603806" y="4149089"/>
                <a:ext cx="239172" cy="64008"/>
                <a:chOff x="7603806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2B487B1-CA9B-2E56-86A0-3F885F346B2D}"/>
                    </a:ext>
                  </a:extLst>
                </p:cNvPr>
                <p:cNvSpPr/>
                <p:nvPr/>
              </p:nvSpPr>
              <p:spPr>
                <a:xfrm>
                  <a:off x="7619523" y="4155661"/>
                  <a:ext cx="207644" cy="50768"/>
                </a:xfrm>
                <a:custGeom>
                  <a:avLst/>
                  <a:gdLst>
                    <a:gd name="connsiteX0" fmla="*/ 0 w 207644"/>
                    <a:gd name="connsiteY0" fmla="*/ 50768 h 50768"/>
                    <a:gd name="connsiteX1" fmla="*/ 50387 w 207644"/>
                    <a:gd name="connsiteY1" fmla="*/ 0 h 50768"/>
                    <a:gd name="connsiteX2" fmla="*/ 207645 w 207644"/>
                    <a:gd name="connsiteY2" fmla="*/ 0 h 50768"/>
                    <a:gd name="connsiteX3" fmla="*/ 157829 w 207644"/>
                    <a:gd name="connsiteY3" fmla="*/ 49816 h 50768"/>
                    <a:gd name="connsiteX4" fmla="*/ 0 w 207644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4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874B83B9-4F4A-07F6-35D2-DDB01C1D428B}"/>
                    </a:ext>
                  </a:extLst>
                </p:cNvPr>
                <p:cNvSpPr/>
                <p:nvPr/>
              </p:nvSpPr>
              <p:spPr>
                <a:xfrm>
                  <a:off x="7603806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7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8" name="Graphic 5">
                <a:extLst>
                  <a:ext uri="{FF2B5EF4-FFF2-40B4-BE49-F238E27FC236}">
                    <a16:creationId xmlns:a16="http://schemas.microsoft.com/office/drawing/2014/main" id="{565C6F29-AA1A-34EF-2CBD-DC37E52150B3}"/>
                  </a:ext>
                </a:extLst>
              </p:cNvPr>
              <p:cNvGrpSpPr/>
              <p:nvPr/>
            </p:nvGrpSpPr>
            <p:grpSpPr>
              <a:xfrm>
                <a:off x="7786687" y="4149089"/>
                <a:ext cx="239172" cy="64008"/>
                <a:chOff x="7786687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CD515D4-B0EE-FB7A-DB7E-7CC5D1533304}"/>
                    </a:ext>
                  </a:extLst>
                </p:cNvPr>
                <p:cNvSpPr/>
                <p:nvPr/>
              </p:nvSpPr>
              <p:spPr>
                <a:xfrm>
                  <a:off x="7802403" y="4155661"/>
                  <a:ext cx="207644" cy="50768"/>
                </a:xfrm>
                <a:custGeom>
                  <a:avLst/>
                  <a:gdLst>
                    <a:gd name="connsiteX0" fmla="*/ 0 w 207644"/>
                    <a:gd name="connsiteY0" fmla="*/ 50768 h 50768"/>
                    <a:gd name="connsiteX1" fmla="*/ 50387 w 207644"/>
                    <a:gd name="connsiteY1" fmla="*/ 0 h 50768"/>
                    <a:gd name="connsiteX2" fmla="*/ 207645 w 207644"/>
                    <a:gd name="connsiteY2" fmla="*/ 0 h 50768"/>
                    <a:gd name="connsiteX3" fmla="*/ 157829 w 207644"/>
                    <a:gd name="connsiteY3" fmla="*/ 49816 h 50768"/>
                    <a:gd name="connsiteX4" fmla="*/ 0 w 207644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4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A9DA5F1-F9A5-AE35-CD69-DA2DC4866978}"/>
                    </a:ext>
                  </a:extLst>
                </p:cNvPr>
                <p:cNvSpPr/>
                <p:nvPr/>
              </p:nvSpPr>
              <p:spPr>
                <a:xfrm>
                  <a:off x="7786687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6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6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1" name="Graphic 5">
                <a:extLst>
                  <a:ext uri="{FF2B5EF4-FFF2-40B4-BE49-F238E27FC236}">
                    <a16:creationId xmlns:a16="http://schemas.microsoft.com/office/drawing/2014/main" id="{96BF6AC0-79D0-E97D-AE04-0A89479D10DE}"/>
                  </a:ext>
                </a:extLst>
              </p:cNvPr>
              <p:cNvGrpSpPr/>
              <p:nvPr/>
            </p:nvGrpSpPr>
            <p:grpSpPr>
              <a:xfrm>
                <a:off x="7969471" y="4149089"/>
                <a:ext cx="239172" cy="64008"/>
                <a:chOff x="7969471" y="4149089"/>
                <a:chExt cx="239172" cy="64008"/>
              </a:xfrm>
              <a:solidFill>
                <a:srgbClr val="FFF110"/>
              </a:solidFill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3DDC34C6-BC83-8E33-AA6E-C49C0E1F80DA}"/>
                    </a:ext>
                  </a:extLst>
                </p:cNvPr>
                <p:cNvSpPr/>
                <p:nvPr/>
              </p:nvSpPr>
              <p:spPr>
                <a:xfrm>
                  <a:off x="7985283" y="4155661"/>
                  <a:ext cx="207645" cy="50768"/>
                </a:xfrm>
                <a:custGeom>
                  <a:avLst/>
                  <a:gdLst>
                    <a:gd name="connsiteX0" fmla="*/ 0 w 207645"/>
                    <a:gd name="connsiteY0" fmla="*/ 50768 h 50768"/>
                    <a:gd name="connsiteX1" fmla="*/ 50388 w 207645"/>
                    <a:gd name="connsiteY1" fmla="*/ 0 h 50768"/>
                    <a:gd name="connsiteX2" fmla="*/ 207645 w 207645"/>
                    <a:gd name="connsiteY2" fmla="*/ 0 h 50768"/>
                    <a:gd name="connsiteX3" fmla="*/ 157829 w 207645"/>
                    <a:gd name="connsiteY3" fmla="*/ 49816 h 50768"/>
                    <a:gd name="connsiteX4" fmla="*/ 0 w 207645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645" h="50768">
                      <a:moveTo>
                        <a:pt x="0" y="50768"/>
                      </a:moveTo>
                      <a:lnTo>
                        <a:pt x="50388" y="0"/>
                      </a:lnTo>
                      <a:lnTo>
                        <a:pt x="207645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03BD18EB-BB26-8BFA-52AB-0A64C4EC7A72}"/>
                    </a:ext>
                  </a:extLst>
                </p:cNvPr>
                <p:cNvSpPr/>
                <p:nvPr/>
              </p:nvSpPr>
              <p:spPr>
                <a:xfrm>
                  <a:off x="7969471" y="4149089"/>
                  <a:ext cx="239172" cy="64008"/>
                </a:xfrm>
                <a:custGeom>
                  <a:avLst/>
                  <a:gdLst>
                    <a:gd name="connsiteX0" fmla="*/ 0 w 239172"/>
                    <a:gd name="connsiteY0" fmla="*/ 64008 h 64008"/>
                    <a:gd name="connsiteX1" fmla="*/ 63436 w 239172"/>
                    <a:gd name="connsiteY1" fmla="*/ 0 h 64008"/>
                    <a:gd name="connsiteX2" fmla="*/ 239173 w 239172"/>
                    <a:gd name="connsiteY2" fmla="*/ 0 h 64008"/>
                    <a:gd name="connsiteX3" fmla="*/ 176308 w 239172"/>
                    <a:gd name="connsiteY3" fmla="*/ 62865 h 64008"/>
                    <a:gd name="connsiteX4" fmla="*/ 0 w 239172"/>
                    <a:gd name="connsiteY4" fmla="*/ 63913 h 64008"/>
                    <a:gd name="connsiteX5" fmla="*/ 68866 w 239172"/>
                    <a:gd name="connsiteY5" fmla="*/ 13049 h 64008"/>
                    <a:gd name="connsiteX6" fmla="*/ 31528 w 239172"/>
                    <a:gd name="connsiteY6" fmla="*/ 50768 h 64008"/>
                    <a:gd name="connsiteX7" fmla="*/ 170879 w 239172"/>
                    <a:gd name="connsiteY7" fmla="*/ 49911 h 64008"/>
                    <a:gd name="connsiteX8" fmla="*/ 207740 w 239172"/>
                    <a:gd name="connsiteY8" fmla="*/ 13049 h 64008"/>
                    <a:gd name="connsiteX9" fmla="*/ 68866 w 239172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2" h="64008">
                      <a:moveTo>
                        <a:pt x="0" y="64008"/>
                      </a:moveTo>
                      <a:lnTo>
                        <a:pt x="63436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4" name="Graphic 5">
                <a:extLst>
                  <a:ext uri="{FF2B5EF4-FFF2-40B4-BE49-F238E27FC236}">
                    <a16:creationId xmlns:a16="http://schemas.microsoft.com/office/drawing/2014/main" id="{883F0284-FA5D-F711-54E2-09A5E6D6DE77}"/>
                  </a:ext>
                </a:extLst>
              </p:cNvPr>
              <p:cNvGrpSpPr/>
              <p:nvPr/>
            </p:nvGrpSpPr>
            <p:grpSpPr>
              <a:xfrm>
                <a:off x="8152447" y="4149089"/>
                <a:ext cx="457676" cy="63912"/>
                <a:chOff x="8152447" y="4149089"/>
                <a:chExt cx="457676" cy="63912"/>
              </a:xfrm>
              <a:solidFill>
                <a:srgbClr val="FFF110"/>
              </a:solidFill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52377F06-1F3F-E26B-A15B-A0D36A363AEF}"/>
                    </a:ext>
                  </a:extLst>
                </p:cNvPr>
                <p:cNvSpPr/>
                <p:nvPr/>
              </p:nvSpPr>
              <p:spPr>
                <a:xfrm>
                  <a:off x="8168163" y="4155661"/>
                  <a:ext cx="426243" cy="50768"/>
                </a:xfrm>
                <a:custGeom>
                  <a:avLst/>
                  <a:gdLst>
                    <a:gd name="connsiteX0" fmla="*/ 0 w 426243"/>
                    <a:gd name="connsiteY0" fmla="*/ 50768 h 50768"/>
                    <a:gd name="connsiteX1" fmla="*/ 50388 w 426243"/>
                    <a:gd name="connsiteY1" fmla="*/ 0 h 50768"/>
                    <a:gd name="connsiteX2" fmla="*/ 426244 w 426243"/>
                    <a:gd name="connsiteY2" fmla="*/ 0 h 50768"/>
                    <a:gd name="connsiteX3" fmla="*/ 376428 w 426243"/>
                    <a:gd name="connsiteY3" fmla="*/ 49816 h 50768"/>
                    <a:gd name="connsiteX4" fmla="*/ 0 w 426243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6243" h="50768">
                      <a:moveTo>
                        <a:pt x="0" y="50768"/>
                      </a:moveTo>
                      <a:lnTo>
                        <a:pt x="50388" y="0"/>
                      </a:lnTo>
                      <a:lnTo>
                        <a:pt x="426244" y="0"/>
                      </a:lnTo>
                      <a:lnTo>
                        <a:pt x="376428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022A98EF-6770-2FE5-FB2F-858E7EAC6E18}"/>
                    </a:ext>
                  </a:extLst>
                </p:cNvPr>
                <p:cNvSpPr/>
                <p:nvPr/>
              </p:nvSpPr>
              <p:spPr>
                <a:xfrm>
                  <a:off x="8152447" y="4149089"/>
                  <a:ext cx="457676" cy="63912"/>
                </a:xfrm>
                <a:custGeom>
                  <a:avLst/>
                  <a:gdLst>
                    <a:gd name="connsiteX0" fmla="*/ 0 w 457676"/>
                    <a:gd name="connsiteY0" fmla="*/ 63913 h 63912"/>
                    <a:gd name="connsiteX1" fmla="*/ 63341 w 457676"/>
                    <a:gd name="connsiteY1" fmla="*/ 0 h 63912"/>
                    <a:gd name="connsiteX2" fmla="*/ 457676 w 457676"/>
                    <a:gd name="connsiteY2" fmla="*/ 0 h 63912"/>
                    <a:gd name="connsiteX3" fmla="*/ 394811 w 457676"/>
                    <a:gd name="connsiteY3" fmla="*/ 62865 h 63912"/>
                    <a:gd name="connsiteX4" fmla="*/ 0 w 457676"/>
                    <a:gd name="connsiteY4" fmla="*/ 63913 h 63912"/>
                    <a:gd name="connsiteX5" fmla="*/ 68770 w 457676"/>
                    <a:gd name="connsiteY5" fmla="*/ 13049 h 63912"/>
                    <a:gd name="connsiteX6" fmla="*/ 31337 w 457676"/>
                    <a:gd name="connsiteY6" fmla="*/ 50768 h 63912"/>
                    <a:gd name="connsiteX7" fmla="*/ 389382 w 457676"/>
                    <a:gd name="connsiteY7" fmla="*/ 49816 h 63912"/>
                    <a:gd name="connsiteX8" fmla="*/ 426244 w 457676"/>
                    <a:gd name="connsiteY8" fmla="*/ 12954 h 63912"/>
                    <a:gd name="connsiteX9" fmla="*/ 68866 w 457676"/>
                    <a:gd name="connsiteY9" fmla="*/ 12954 h 63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7676" h="63912">
                      <a:moveTo>
                        <a:pt x="0" y="63913"/>
                      </a:moveTo>
                      <a:lnTo>
                        <a:pt x="63341" y="0"/>
                      </a:lnTo>
                      <a:lnTo>
                        <a:pt x="457676" y="0"/>
                      </a:lnTo>
                      <a:lnTo>
                        <a:pt x="394811" y="62865"/>
                      </a:lnTo>
                      <a:lnTo>
                        <a:pt x="0" y="63913"/>
                      </a:lnTo>
                      <a:close/>
                      <a:moveTo>
                        <a:pt x="68770" y="13049"/>
                      </a:moveTo>
                      <a:lnTo>
                        <a:pt x="31337" y="50768"/>
                      </a:lnTo>
                      <a:lnTo>
                        <a:pt x="389382" y="49816"/>
                      </a:lnTo>
                      <a:lnTo>
                        <a:pt x="426244" y="12954"/>
                      </a:lnTo>
                      <a:lnTo>
                        <a:pt x="68866" y="1295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" name="Graphic 5">
                <a:extLst>
                  <a:ext uri="{FF2B5EF4-FFF2-40B4-BE49-F238E27FC236}">
                    <a16:creationId xmlns:a16="http://schemas.microsoft.com/office/drawing/2014/main" id="{B16A565C-9D66-9261-8989-1E7941A110F2}"/>
                  </a:ext>
                </a:extLst>
              </p:cNvPr>
              <p:cNvGrpSpPr/>
              <p:nvPr/>
            </p:nvGrpSpPr>
            <p:grpSpPr>
              <a:xfrm>
                <a:off x="8553830" y="4149089"/>
                <a:ext cx="239173" cy="64008"/>
                <a:chOff x="8553830" y="4149089"/>
                <a:chExt cx="239173" cy="64008"/>
              </a:xfrm>
              <a:solidFill>
                <a:srgbClr val="FFF110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F8D597F6-CAE1-A476-879F-0D104604FD1E}"/>
                    </a:ext>
                  </a:extLst>
                </p:cNvPr>
                <p:cNvSpPr/>
                <p:nvPr/>
              </p:nvSpPr>
              <p:spPr>
                <a:xfrm>
                  <a:off x="8569546" y="4155661"/>
                  <a:ext cx="207740" cy="50768"/>
                </a:xfrm>
                <a:custGeom>
                  <a:avLst/>
                  <a:gdLst>
                    <a:gd name="connsiteX0" fmla="*/ 0 w 207740"/>
                    <a:gd name="connsiteY0" fmla="*/ 50768 h 50768"/>
                    <a:gd name="connsiteX1" fmla="*/ 50387 w 207740"/>
                    <a:gd name="connsiteY1" fmla="*/ 0 h 50768"/>
                    <a:gd name="connsiteX2" fmla="*/ 207740 w 207740"/>
                    <a:gd name="connsiteY2" fmla="*/ 0 h 50768"/>
                    <a:gd name="connsiteX3" fmla="*/ 157829 w 207740"/>
                    <a:gd name="connsiteY3" fmla="*/ 49816 h 50768"/>
                    <a:gd name="connsiteX4" fmla="*/ 0 w 207740"/>
                    <a:gd name="connsiteY4" fmla="*/ 50768 h 50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0" h="50768">
                      <a:moveTo>
                        <a:pt x="0" y="50768"/>
                      </a:moveTo>
                      <a:lnTo>
                        <a:pt x="50387" y="0"/>
                      </a:lnTo>
                      <a:lnTo>
                        <a:pt x="207740" y="0"/>
                      </a:lnTo>
                      <a:lnTo>
                        <a:pt x="157829" y="49816"/>
                      </a:lnTo>
                      <a:lnTo>
                        <a:pt x="0" y="5076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8C46AD1-24C4-6BE2-7FE4-02CBA69760AF}"/>
                    </a:ext>
                  </a:extLst>
                </p:cNvPr>
                <p:cNvSpPr/>
                <p:nvPr/>
              </p:nvSpPr>
              <p:spPr>
                <a:xfrm>
                  <a:off x="8553830" y="4149089"/>
                  <a:ext cx="239173" cy="64008"/>
                </a:xfrm>
                <a:custGeom>
                  <a:avLst/>
                  <a:gdLst>
                    <a:gd name="connsiteX0" fmla="*/ 0 w 239173"/>
                    <a:gd name="connsiteY0" fmla="*/ 64008 h 64008"/>
                    <a:gd name="connsiteX1" fmla="*/ 63437 w 239173"/>
                    <a:gd name="connsiteY1" fmla="*/ 0 h 64008"/>
                    <a:gd name="connsiteX2" fmla="*/ 239173 w 239173"/>
                    <a:gd name="connsiteY2" fmla="*/ 0 h 64008"/>
                    <a:gd name="connsiteX3" fmla="*/ 176308 w 239173"/>
                    <a:gd name="connsiteY3" fmla="*/ 62865 h 64008"/>
                    <a:gd name="connsiteX4" fmla="*/ 0 w 239173"/>
                    <a:gd name="connsiteY4" fmla="*/ 63913 h 64008"/>
                    <a:gd name="connsiteX5" fmla="*/ 68866 w 239173"/>
                    <a:gd name="connsiteY5" fmla="*/ 13049 h 64008"/>
                    <a:gd name="connsiteX6" fmla="*/ 31528 w 239173"/>
                    <a:gd name="connsiteY6" fmla="*/ 50768 h 64008"/>
                    <a:gd name="connsiteX7" fmla="*/ 170879 w 239173"/>
                    <a:gd name="connsiteY7" fmla="*/ 49911 h 64008"/>
                    <a:gd name="connsiteX8" fmla="*/ 207740 w 239173"/>
                    <a:gd name="connsiteY8" fmla="*/ 13049 h 64008"/>
                    <a:gd name="connsiteX9" fmla="*/ 68866 w 239173"/>
                    <a:gd name="connsiteY9" fmla="*/ 13049 h 6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173" h="64008">
                      <a:moveTo>
                        <a:pt x="0" y="64008"/>
                      </a:moveTo>
                      <a:lnTo>
                        <a:pt x="63437" y="0"/>
                      </a:lnTo>
                      <a:lnTo>
                        <a:pt x="239173" y="0"/>
                      </a:lnTo>
                      <a:lnTo>
                        <a:pt x="176308" y="62865"/>
                      </a:lnTo>
                      <a:lnTo>
                        <a:pt x="0" y="63913"/>
                      </a:lnTo>
                      <a:close/>
                      <a:moveTo>
                        <a:pt x="68866" y="13049"/>
                      </a:moveTo>
                      <a:lnTo>
                        <a:pt x="31528" y="50768"/>
                      </a:lnTo>
                      <a:lnTo>
                        <a:pt x="170879" y="49911"/>
                      </a:lnTo>
                      <a:lnTo>
                        <a:pt x="207740" y="13049"/>
                      </a:lnTo>
                      <a:lnTo>
                        <a:pt x="68866" y="1304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" name="Graphic 5">
                <a:extLst>
                  <a:ext uri="{FF2B5EF4-FFF2-40B4-BE49-F238E27FC236}">
                    <a16:creationId xmlns:a16="http://schemas.microsoft.com/office/drawing/2014/main" id="{BE8BA579-F0C0-FB9C-D863-0C6C172A3C45}"/>
                  </a:ext>
                </a:extLst>
              </p:cNvPr>
              <p:cNvGrpSpPr/>
              <p:nvPr/>
            </p:nvGrpSpPr>
            <p:grpSpPr>
              <a:xfrm>
                <a:off x="7071264" y="4163472"/>
                <a:ext cx="2146934" cy="82676"/>
                <a:chOff x="7071264" y="4163472"/>
                <a:chExt cx="2146934" cy="82676"/>
              </a:xfrm>
              <a:solidFill>
                <a:srgbClr val="FFF110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949D6905-7D1C-7267-9CD5-3F0D6AE2642A}"/>
                    </a:ext>
                  </a:extLst>
                </p:cNvPr>
                <p:cNvSpPr/>
                <p:nvPr/>
              </p:nvSpPr>
              <p:spPr>
                <a:xfrm>
                  <a:off x="7071264" y="4181665"/>
                  <a:ext cx="2124455" cy="64484"/>
                </a:xfrm>
                <a:custGeom>
                  <a:avLst/>
                  <a:gdLst>
                    <a:gd name="connsiteX0" fmla="*/ 1658493 w 2124455"/>
                    <a:gd name="connsiteY0" fmla="*/ 64484 h 64484"/>
                    <a:gd name="connsiteX1" fmla="*/ 0 w 2124455"/>
                    <a:gd name="connsiteY1" fmla="*/ 64484 h 64484"/>
                    <a:gd name="connsiteX2" fmla="*/ 0 w 2124455"/>
                    <a:gd name="connsiteY2" fmla="*/ 58674 h 64484"/>
                    <a:gd name="connsiteX3" fmla="*/ 1656016 w 2124455"/>
                    <a:gd name="connsiteY3" fmla="*/ 58674 h 64484"/>
                    <a:gd name="connsiteX4" fmla="*/ 1714786 w 2124455"/>
                    <a:gd name="connsiteY4" fmla="*/ 0 h 64484"/>
                    <a:gd name="connsiteX5" fmla="*/ 2124456 w 2124455"/>
                    <a:gd name="connsiteY5" fmla="*/ 0 h 64484"/>
                    <a:gd name="connsiteX6" fmla="*/ 2124456 w 2124455"/>
                    <a:gd name="connsiteY6" fmla="*/ 5810 h 64484"/>
                    <a:gd name="connsiteX7" fmla="*/ 1717167 w 2124455"/>
                    <a:gd name="connsiteY7" fmla="*/ 5810 h 64484"/>
                    <a:gd name="connsiteX8" fmla="*/ 1658493 w 2124455"/>
                    <a:gd name="connsiteY8" fmla="*/ 64484 h 6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4455" h="64484">
                      <a:moveTo>
                        <a:pt x="1658493" y="64484"/>
                      </a:moveTo>
                      <a:lnTo>
                        <a:pt x="0" y="64484"/>
                      </a:lnTo>
                      <a:lnTo>
                        <a:pt x="0" y="58674"/>
                      </a:lnTo>
                      <a:lnTo>
                        <a:pt x="1656016" y="58674"/>
                      </a:lnTo>
                      <a:lnTo>
                        <a:pt x="1714786" y="0"/>
                      </a:lnTo>
                      <a:lnTo>
                        <a:pt x="2124456" y="0"/>
                      </a:lnTo>
                      <a:lnTo>
                        <a:pt x="2124456" y="5810"/>
                      </a:lnTo>
                      <a:lnTo>
                        <a:pt x="1717167" y="5810"/>
                      </a:lnTo>
                      <a:lnTo>
                        <a:pt x="1658493" y="6448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2" name="Graphic 5">
                  <a:extLst>
                    <a:ext uri="{FF2B5EF4-FFF2-40B4-BE49-F238E27FC236}">
                      <a16:creationId xmlns:a16="http://schemas.microsoft.com/office/drawing/2014/main" id="{A1258D42-97BD-BC8E-0524-A0CF85BBD52B}"/>
                    </a:ext>
                  </a:extLst>
                </p:cNvPr>
                <p:cNvGrpSpPr/>
                <p:nvPr/>
              </p:nvGrpSpPr>
              <p:grpSpPr>
                <a:xfrm>
                  <a:off x="9176098" y="4163472"/>
                  <a:ext cx="42100" cy="42100"/>
                  <a:chOff x="9176098" y="4163472"/>
                  <a:chExt cx="42100" cy="42100"/>
                </a:xfrm>
                <a:solidFill>
                  <a:srgbClr val="FFF110"/>
                </a:solidFill>
              </p:grpSpPr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2A888F30-3629-F2AE-39D7-B16C2E3D3562}"/>
                      </a:ext>
                    </a:extLst>
                  </p:cNvPr>
                  <p:cNvSpPr/>
                  <p:nvPr/>
                </p:nvSpPr>
                <p:spPr>
                  <a:xfrm>
                    <a:off x="9182670" y="4170044"/>
                    <a:ext cx="28955" cy="28955"/>
                  </a:xfrm>
                  <a:custGeom>
                    <a:avLst/>
                    <a:gdLst>
                      <a:gd name="connsiteX0" fmla="*/ 14478 w 28955"/>
                      <a:gd name="connsiteY0" fmla="*/ 0 h 28955"/>
                      <a:gd name="connsiteX1" fmla="*/ 0 w 28955"/>
                      <a:gd name="connsiteY1" fmla="*/ 14478 h 28955"/>
                      <a:gd name="connsiteX2" fmla="*/ 14478 w 28955"/>
                      <a:gd name="connsiteY2" fmla="*/ 28956 h 28955"/>
                      <a:gd name="connsiteX3" fmla="*/ 28956 w 28955"/>
                      <a:gd name="connsiteY3" fmla="*/ 14478 h 28955"/>
                      <a:gd name="connsiteX4" fmla="*/ 14478 w 28955"/>
                      <a:gd name="connsiteY4" fmla="*/ 0 h 28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55" h="28955">
                        <a:moveTo>
                          <a:pt x="14478" y="0"/>
                        </a:moveTo>
                        <a:cubicBezTo>
                          <a:pt x="6477" y="0"/>
                          <a:pt x="0" y="6477"/>
                          <a:pt x="0" y="14478"/>
                        </a:cubicBezTo>
                        <a:cubicBezTo>
                          <a:pt x="0" y="22479"/>
                          <a:pt x="6477" y="28956"/>
                          <a:pt x="14478" y="28956"/>
                        </a:cubicBezTo>
                        <a:cubicBezTo>
                          <a:pt x="22479" y="28956"/>
                          <a:pt x="28956" y="22479"/>
                          <a:pt x="28956" y="14478"/>
                        </a:cubicBezTo>
                        <a:cubicBezTo>
                          <a:pt x="28956" y="6477"/>
                          <a:pt x="22479" y="0"/>
                          <a:pt x="14478" y="0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E828131A-22B3-88D7-6DCE-ADEBD543EDDF}"/>
                      </a:ext>
                    </a:extLst>
                  </p:cNvPr>
                  <p:cNvSpPr/>
                  <p:nvPr/>
                </p:nvSpPr>
                <p:spPr>
                  <a:xfrm>
                    <a:off x="9176098" y="4163472"/>
                    <a:ext cx="42100" cy="42100"/>
                  </a:xfrm>
                  <a:custGeom>
                    <a:avLst/>
                    <a:gdLst>
                      <a:gd name="connsiteX0" fmla="*/ 21050 w 42100"/>
                      <a:gd name="connsiteY0" fmla="*/ 42100 h 42100"/>
                      <a:gd name="connsiteX1" fmla="*/ 0 w 42100"/>
                      <a:gd name="connsiteY1" fmla="*/ 21050 h 42100"/>
                      <a:gd name="connsiteX2" fmla="*/ 21050 w 42100"/>
                      <a:gd name="connsiteY2" fmla="*/ 0 h 42100"/>
                      <a:gd name="connsiteX3" fmla="*/ 42100 w 42100"/>
                      <a:gd name="connsiteY3" fmla="*/ 21050 h 42100"/>
                      <a:gd name="connsiteX4" fmla="*/ 21050 w 42100"/>
                      <a:gd name="connsiteY4" fmla="*/ 42100 h 42100"/>
                      <a:gd name="connsiteX5" fmla="*/ 21050 w 42100"/>
                      <a:gd name="connsiteY5" fmla="*/ 13049 h 42100"/>
                      <a:gd name="connsiteX6" fmla="*/ 13049 w 42100"/>
                      <a:gd name="connsiteY6" fmla="*/ 21050 h 42100"/>
                      <a:gd name="connsiteX7" fmla="*/ 21050 w 42100"/>
                      <a:gd name="connsiteY7" fmla="*/ 29051 h 42100"/>
                      <a:gd name="connsiteX8" fmla="*/ 29051 w 42100"/>
                      <a:gd name="connsiteY8" fmla="*/ 21050 h 42100"/>
                      <a:gd name="connsiteX9" fmla="*/ 21050 w 42100"/>
                      <a:gd name="connsiteY9" fmla="*/ 13049 h 42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100" h="42100">
                        <a:moveTo>
                          <a:pt x="21050" y="42100"/>
                        </a:moveTo>
                        <a:cubicBezTo>
                          <a:pt x="9430" y="42100"/>
                          <a:pt x="0" y="32671"/>
                          <a:pt x="0" y="21050"/>
                        </a:cubicBezTo>
                        <a:cubicBezTo>
                          <a:pt x="0" y="9430"/>
                          <a:pt x="9430" y="0"/>
                          <a:pt x="21050" y="0"/>
                        </a:cubicBezTo>
                        <a:cubicBezTo>
                          <a:pt x="32671" y="0"/>
                          <a:pt x="42100" y="9430"/>
                          <a:pt x="42100" y="21050"/>
                        </a:cubicBezTo>
                        <a:cubicBezTo>
                          <a:pt x="42100" y="32671"/>
                          <a:pt x="32671" y="42100"/>
                          <a:pt x="21050" y="42100"/>
                        </a:cubicBezTo>
                        <a:close/>
                        <a:moveTo>
                          <a:pt x="21050" y="13049"/>
                        </a:moveTo>
                        <a:cubicBezTo>
                          <a:pt x="16669" y="13049"/>
                          <a:pt x="13049" y="16669"/>
                          <a:pt x="13049" y="21050"/>
                        </a:cubicBezTo>
                        <a:cubicBezTo>
                          <a:pt x="13049" y="25432"/>
                          <a:pt x="16669" y="29051"/>
                          <a:pt x="21050" y="29051"/>
                        </a:cubicBezTo>
                        <a:cubicBezTo>
                          <a:pt x="25432" y="29051"/>
                          <a:pt x="29051" y="25432"/>
                          <a:pt x="29051" y="21050"/>
                        </a:cubicBezTo>
                        <a:cubicBezTo>
                          <a:pt x="29051" y="16669"/>
                          <a:pt x="25432" y="13049"/>
                          <a:pt x="21050" y="13049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74A5FD6-3178-5DDD-39C2-6607ABDCE2C9}"/>
                </a:ext>
              </a:extLst>
            </p:cNvPr>
            <p:cNvSpPr/>
            <p:nvPr/>
          </p:nvSpPr>
          <p:spPr>
            <a:xfrm>
              <a:off x="6291547" y="4020406"/>
              <a:ext cx="1253299" cy="99631"/>
            </a:xfrm>
            <a:custGeom>
              <a:avLst/>
              <a:gdLst>
                <a:gd name="connsiteX0" fmla="*/ 0 w 1253299"/>
                <a:gd name="connsiteY0" fmla="*/ 99632 h 99631"/>
                <a:gd name="connsiteX1" fmla="*/ 99536 w 1253299"/>
                <a:gd name="connsiteY1" fmla="*/ 0 h 99631"/>
                <a:gd name="connsiteX2" fmla="*/ 768668 w 1253299"/>
                <a:gd name="connsiteY2" fmla="*/ 0 h 99631"/>
                <a:gd name="connsiteX3" fmla="*/ 806482 w 1253299"/>
                <a:gd name="connsiteY3" fmla="*/ 37814 h 99631"/>
                <a:gd name="connsiteX4" fmla="*/ 1192149 w 1253299"/>
                <a:gd name="connsiteY4" fmla="*/ 37814 h 99631"/>
                <a:gd name="connsiteX5" fmla="*/ 1253299 w 1253299"/>
                <a:gd name="connsiteY5" fmla="*/ 98965 h 99631"/>
                <a:gd name="connsiteX6" fmla="*/ 0 w 1253299"/>
                <a:gd name="connsiteY6" fmla="*/ 99632 h 9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3299" h="99631">
                  <a:moveTo>
                    <a:pt x="0" y="99632"/>
                  </a:moveTo>
                  <a:lnTo>
                    <a:pt x="99536" y="0"/>
                  </a:lnTo>
                  <a:lnTo>
                    <a:pt x="768668" y="0"/>
                  </a:lnTo>
                  <a:lnTo>
                    <a:pt x="806482" y="37814"/>
                  </a:lnTo>
                  <a:lnTo>
                    <a:pt x="1192149" y="37814"/>
                  </a:lnTo>
                  <a:lnTo>
                    <a:pt x="1253299" y="98965"/>
                  </a:lnTo>
                  <a:lnTo>
                    <a:pt x="0" y="99632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B9917AB-84C1-C176-00A7-DAC150B72BF8}"/>
                </a:ext>
              </a:extLst>
            </p:cNvPr>
            <p:cNvSpPr/>
            <p:nvPr/>
          </p:nvSpPr>
          <p:spPr>
            <a:xfrm>
              <a:off x="7131843" y="4022692"/>
              <a:ext cx="464819" cy="94487"/>
            </a:xfrm>
            <a:custGeom>
              <a:avLst/>
              <a:gdLst>
                <a:gd name="connsiteX0" fmla="*/ 461867 w 464819"/>
                <a:gd name="connsiteY0" fmla="*/ 94488 h 94487"/>
                <a:gd name="connsiteX1" fmla="*/ 371570 w 464819"/>
                <a:gd name="connsiteY1" fmla="*/ 4191 h 94487"/>
                <a:gd name="connsiteX2" fmla="*/ 0 w 464819"/>
                <a:gd name="connsiteY2" fmla="*/ 4191 h 94487"/>
                <a:gd name="connsiteX3" fmla="*/ 0 w 464819"/>
                <a:gd name="connsiteY3" fmla="*/ 0 h 94487"/>
                <a:gd name="connsiteX4" fmla="*/ 373285 w 464819"/>
                <a:gd name="connsiteY4" fmla="*/ 0 h 94487"/>
                <a:gd name="connsiteX5" fmla="*/ 464820 w 464819"/>
                <a:gd name="connsiteY5" fmla="*/ 91535 h 94487"/>
                <a:gd name="connsiteX6" fmla="*/ 461867 w 464819"/>
                <a:gd name="connsiteY6" fmla="*/ 94488 h 9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4819" h="94487">
                  <a:moveTo>
                    <a:pt x="461867" y="94488"/>
                  </a:moveTo>
                  <a:lnTo>
                    <a:pt x="371570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373285" y="0"/>
                  </a:lnTo>
                  <a:lnTo>
                    <a:pt x="464820" y="91535"/>
                  </a:lnTo>
                  <a:lnTo>
                    <a:pt x="461867" y="94488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2746A3D-8171-CE29-4E0B-CF966F40177A}"/>
                </a:ext>
              </a:extLst>
            </p:cNvPr>
            <p:cNvSpPr/>
            <p:nvPr/>
          </p:nvSpPr>
          <p:spPr>
            <a:xfrm>
              <a:off x="7598092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5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5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B9BBFB-ED5B-234E-7C8A-28959B51F968}"/>
                </a:ext>
              </a:extLst>
            </p:cNvPr>
            <p:cNvSpPr/>
            <p:nvPr/>
          </p:nvSpPr>
          <p:spPr>
            <a:xfrm>
              <a:off x="7802403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5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5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1E94073-54CE-BF46-5912-543B39C4DF94}"/>
                </a:ext>
              </a:extLst>
            </p:cNvPr>
            <p:cNvSpPr/>
            <p:nvPr/>
          </p:nvSpPr>
          <p:spPr>
            <a:xfrm>
              <a:off x="8006714" y="4058506"/>
              <a:ext cx="130397" cy="54959"/>
            </a:xfrm>
            <a:custGeom>
              <a:avLst/>
              <a:gdLst>
                <a:gd name="connsiteX0" fmla="*/ 127445 w 130397"/>
                <a:gd name="connsiteY0" fmla="*/ 54959 h 54959"/>
                <a:gd name="connsiteX1" fmla="*/ 76581 w 130397"/>
                <a:gd name="connsiteY1" fmla="*/ 4191 h 54959"/>
                <a:gd name="connsiteX2" fmla="*/ 0 w 130397"/>
                <a:gd name="connsiteY2" fmla="*/ 4191 h 54959"/>
                <a:gd name="connsiteX3" fmla="*/ 0 w 130397"/>
                <a:gd name="connsiteY3" fmla="*/ 0 h 54959"/>
                <a:gd name="connsiteX4" fmla="*/ 78296 w 130397"/>
                <a:gd name="connsiteY4" fmla="*/ 0 h 54959"/>
                <a:gd name="connsiteX5" fmla="*/ 130397 w 130397"/>
                <a:gd name="connsiteY5" fmla="*/ 52007 h 54959"/>
                <a:gd name="connsiteX6" fmla="*/ 127445 w 130397"/>
                <a:gd name="connsiteY6" fmla="*/ 54959 h 5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97" h="54959">
                  <a:moveTo>
                    <a:pt x="127445" y="54959"/>
                  </a:moveTo>
                  <a:lnTo>
                    <a:pt x="76581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78296" y="0"/>
                  </a:lnTo>
                  <a:lnTo>
                    <a:pt x="130397" y="52007"/>
                  </a:lnTo>
                  <a:lnTo>
                    <a:pt x="127445" y="5495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49FE0-BC0E-B810-C526-B5BD14D6CBE9}"/>
                </a:ext>
              </a:extLst>
            </p:cNvPr>
            <p:cNvSpPr/>
            <p:nvPr/>
          </p:nvSpPr>
          <p:spPr>
            <a:xfrm>
              <a:off x="8238743" y="4122133"/>
              <a:ext cx="319277" cy="47910"/>
            </a:xfrm>
            <a:custGeom>
              <a:avLst/>
              <a:gdLst>
                <a:gd name="connsiteX0" fmla="*/ 0 w 319277"/>
                <a:gd name="connsiteY0" fmla="*/ 30575 h 47910"/>
                <a:gd name="connsiteX1" fmla="*/ 30670 w 319277"/>
                <a:gd name="connsiteY1" fmla="*/ 0 h 47910"/>
                <a:gd name="connsiteX2" fmla="*/ 286512 w 319277"/>
                <a:gd name="connsiteY2" fmla="*/ 0 h 47910"/>
                <a:gd name="connsiteX3" fmla="*/ 319278 w 319277"/>
                <a:gd name="connsiteY3" fmla="*/ 32766 h 47910"/>
                <a:gd name="connsiteX4" fmla="*/ 65437 w 319277"/>
                <a:gd name="connsiteY4" fmla="*/ 47911 h 47910"/>
                <a:gd name="connsiteX5" fmla="*/ 0 w 319277"/>
                <a:gd name="connsiteY5" fmla="*/ 37052 h 47910"/>
                <a:gd name="connsiteX6" fmla="*/ 0 w 319277"/>
                <a:gd name="connsiteY6" fmla="*/ 30575 h 4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277" h="47910">
                  <a:moveTo>
                    <a:pt x="0" y="30575"/>
                  </a:moveTo>
                  <a:lnTo>
                    <a:pt x="30670" y="0"/>
                  </a:lnTo>
                  <a:lnTo>
                    <a:pt x="286512" y="0"/>
                  </a:lnTo>
                  <a:lnTo>
                    <a:pt x="319278" y="32766"/>
                  </a:lnTo>
                  <a:lnTo>
                    <a:pt x="65437" y="47911"/>
                  </a:lnTo>
                  <a:lnTo>
                    <a:pt x="0" y="37052"/>
                  </a:lnTo>
                  <a:lnTo>
                    <a:pt x="0" y="30575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3A3883B-6E2D-3B4E-C26E-29356F17BDDE}"/>
                </a:ext>
              </a:extLst>
            </p:cNvPr>
            <p:cNvSpPr/>
            <p:nvPr/>
          </p:nvSpPr>
          <p:spPr>
            <a:xfrm>
              <a:off x="8452389" y="4068888"/>
              <a:ext cx="211359" cy="61245"/>
            </a:xfrm>
            <a:custGeom>
              <a:avLst/>
              <a:gdLst>
                <a:gd name="connsiteX0" fmla="*/ 0 w 211359"/>
                <a:gd name="connsiteY0" fmla="*/ 21336 h 61245"/>
                <a:gd name="connsiteX1" fmla="*/ 79343 w 211359"/>
                <a:gd name="connsiteY1" fmla="*/ 21336 h 61245"/>
                <a:gd name="connsiteX2" fmla="*/ 119253 w 211359"/>
                <a:gd name="connsiteY2" fmla="*/ 61246 h 61245"/>
                <a:gd name="connsiteX3" fmla="*/ 211360 w 211359"/>
                <a:gd name="connsiteY3" fmla="*/ 61246 h 61245"/>
                <a:gd name="connsiteX4" fmla="*/ 193071 w 211359"/>
                <a:gd name="connsiteY4" fmla="*/ 42958 h 61245"/>
                <a:gd name="connsiteX5" fmla="*/ 166211 w 211359"/>
                <a:gd name="connsiteY5" fmla="*/ 42958 h 61245"/>
                <a:gd name="connsiteX6" fmla="*/ 123158 w 211359"/>
                <a:gd name="connsiteY6" fmla="*/ 0 h 61245"/>
                <a:gd name="connsiteX7" fmla="*/ 15240 w 211359"/>
                <a:gd name="connsiteY7" fmla="*/ 0 h 61245"/>
                <a:gd name="connsiteX8" fmla="*/ 0 w 211359"/>
                <a:gd name="connsiteY8" fmla="*/ 21336 h 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59" h="61245">
                  <a:moveTo>
                    <a:pt x="0" y="21336"/>
                  </a:moveTo>
                  <a:lnTo>
                    <a:pt x="79343" y="21336"/>
                  </a:lnTo>
                  <a:lnTo>
                    <a:pt x="119253" y="61246"/>
                  </a:lnTo>
                  <a:lnTo>
                    <a:pt x="211360" y="61246"/>
                  </a:lnTo>
                  <a:lnTo>
                    <a:pt x="193071" y="42958"/>
                  </a:lnTo>
                  <a:lnTo>
                    <a:pt x="166211" y="42958"/>
                  </a:lnTo>
                  <a:lnTo>
                    <a:pt x="123158" y="0"/>
                  </a:lnTo>
                  <a:lnTo>
                    <a:pt x="15240" y="0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ECBD300-8037-4976-A45B-9277DADC72E1}"/>
                </a:ext>
              </a:extLst>
            </p:cNvPr>
            <p:cNvSpPr/>
            <p:nvPr/>
          </p:nvSpPr>
          <p:spPr>
            <a:xfrm>
              <a:off x="8610123" y="4081938"/>
              <a:ext cx="104584" cy="47720"/>
            </a:xfrm>
            <a:custGeom>
              <a:avLst/>
              <a:gdLst>
                <a:gd name="connsiteX0" fmla="*/ 101632 w 104584"/>
                <a:gd name="connsiteY0" fmla="*/ 47720 h 47720"/>
                <a:gd name="connsiteX1" fmla="*/ 58007 w 104584"/>
                <a:gd name="connsiteY1" fmla="*/ 4191 h 47720"/>
                <a:gd name="connsiteX2" fmla="*/ 0 w 104584"/>
                <a:gd name="connsiteY2" fmla="*/ 4191 h 47720"/>
                <a:gd name="connsiteX3" fmla="*/ 0 w 104584"/>
                <a:gd name="connsiteY3" fmla="*/ 0 h 47720"/>
                <a:gd name="connsiteX4" fmla="*/ 59721 w 104584"/>
                <a:gd name="connsiteY4" fmla="*/ 0 h 47720"/>
                <a:gd name="connsiteX5" fmla="*/ 104584 w 104584"/>
                <a:gd name="connsiteY5" fmla="*/ 44863 h 47720"/>
                <a:gd name="connsiteX6" fmla="*/ 101632 w 104584"/>
                <a:gd name="connsiteY6" fmla="*/ 47720 h 4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584" h="47720">
                  <a:moveTo>
                    <a:pt x="101632" y="47720"/>
                  </a:moveTo>
                  <a:lnTo>
                    <a:pt x="58007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59721" y="0"/>
                  </a:lnTo>
                  <a:lnTo>
                    <a:pt x="104584" y="44863"/>
                  </a:lnTo>
                  <a:lnTo>
                    <a:pt x="101632" y="4772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2BB2D7A5-5151-97D9-AFB9-1ED0CFE7C352}"/>
              </a:ext>
            </a:extLst>
          </p:cNvPr>
          <p:cNvGrpSpPr/>
          <p:nvPr/>
        </p:nvGrpSpPr>
        <p:grpSpPr>
          <a:xfrm>
            <a:off x="3750753" y="1471612"/>
            <a:ext cx="3583781" cy="210407"/>
            <a:chOff x="5960553" y="2528887"/>
            <a:chExt cx="3583781" cy="210407"/>
          </a:xfrm>
        </p:grpSpPr>
        <p:grpSp>
          <p:nvGrpSpPr>
            <p:cNvPr id="94" name="Graphic 5">
              <a:extLst>
                <a:ext uri="{FF2B5EF4-FFF2-40B4-BE49-F238E27FC236}">
                  <a16:creationId xmlns:a16="http://schemas.microsoft.com/office/drawing/2014/main" id="{F73A38A5-C773-0910-EF70-49221F74CFE0}"/>
                </a:ext>
              </a:extLst>
            </p:cNvPr>
            <p:cNvGrpSpPr/>
            <p:nvPr/>
          </p:nvGrpSpPr>
          <p:grpSpPr>
            <a:xfrm>
              <a:off x="6836282" y="2571368"/>
              <a:ext cx="1835277" cy="167925"/>
              <a:chOff x="6836282" y="2571368"/>
              <a:chExt cx="1835277" cy="167925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BBE8B88-4DDD-8C9A-D766-44B56F70A535}"/>
                  </a:ext>
                </a:extLst>
              </p:cNvPr>
              <p:cNvSpPr/>
              <p:nvPr/>
            </p:nvSpPr>
            <p:spPr>
              <a:xfrm>
                <a:off x="7605998" y="2608325"/>
                <a:ext cx="298227" cy="130206"/>
              </a:xfrm>
              <a:custGeom>
                <a:avLst/>
                <a:gdLst>
                  <a:gd name="connsiteX0" fmla="*/ 298228 w 298227"/>
                  <a:gd name="connsiteY0" fmla="*/ 1048 h 130206"/>
                  <a:gd name="connsiteX1" fmla="*/ 297561 w 298227"/>
                  <a:gd name="connsiteY1" fmla="*/ 2191 h 130206"/>
                  <a:gd name="connsiteX2" fmla="*/ 223647 w 298227"/>
                  <a:gd name="connsiteY2" fmla="*/ 130207 h 130206"/>
                  <a:gd name="connsiteX3" fmla="*/ 74580 w 298227"/>
                  <a:gd name="connsiteY3" fmla="*/ 130207 h 130206"/>
                  <a:gd name="connsiteX4" fmla="*/ 0 w 298227"/>
                  <a:gd name="connsiteY4" fmla="*/ 1143 h 130206"/>
                  <a:gd name="connsiteX5" fmla="*/ 666 w 298227"/>
                  <a:gd name="connsiteY5" fmla="*/ 0 h 130206"/>
                  <a:gd name="connsiteX6" fmla="*/ 5143 w 298227"/>
                  <a:gd name="connsiteY6" fmla="*/ 1143 h 130206"/>
                  <a:gd name="connsiteX7" fmla="*/ 77152 w 298227"/>
                  <a:gd name="connsiteY7" fmla="*/ 125825 h 130206"/>
                  <a:gd name="connsiteX8" fmla="*/ 221170 w 298227"/>
                  <a:gd name="connsiteY8" fmla="*/ 125825 h 130206"/>
                  <a:gd name="connsiteX9" fmla="*/ 293179 w 298227"/>
                  <a:gd name="connsiteY9" fmla="*/ 1143 h 130206"/>
                  <a:gd name="connsiteX10" fmla="*/ 298228 w 298227"/>
                  <a:gd name="connsiteY10" fmla="*/ 1143 h 1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8227" h="130206">
                    <a:moveTo>
                      <a:pt x="298228" y="1048"/>
                    </a:moveTo>
                    <a:lnTo>
                      <a:pt x="297561" y="2191"/>
                    </a:lnTo>
                    <a:lnTo>
                      <a:pt x="223647" y="130207"/>
                    </a:lnTo>
                    <a:lnTo>
                      <a:pt x="74580" y="130207"/>
                    </a:lnTo>
                    <a:lnTo>
                      <a:pt x="0" y="1143"/>
                    </a:lnTo>
                    <a:lnTo>
                      <a:pt x="666" y="0"/>
                    </a:lnTo>
                    <a:lnTo>
                      <a:pt x="5143" y="1143"/>
                    </a:lnTo>
                    <a:lnTo>
                      <a:pt x="77152" y="125825"/>
                    </a:lnTo>
                    <a:lnTo>
                      <a:pt x="221170" y="125825"/>
                    </a:lnTo>
                    <a:lnTo>
                      <a:pt x="293179" y="1143"/>
                    </a:lnTo>
                    <a:lnTo>
                      <a:pt x="298228" y="1143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B82CCE3-1F40-B6EB-A07D-28FFFF73C598}"/>
                  </a:ext>
                </a:extLst>
              </p:cNvPr>
              <p:cNvSpPr/>
              <p:nvPr/>
            </p:nvSpPr>
            <p:spPr>
              <a:xfrm>
                <a:off x="7644002" y="2609373"/>
                <a:ext cx="44386" cy="73056"/>
              </a:xfrm>
              <a:custGeom>
                <a:avLst/>
                <a:gdLst>
                  <a:gd name="connsiteX0" fmla="*/ 2857 w 44386"/>
                  <a:gd name="connsiteY0" fmla="*/ 0 h 73056"/>
                  <a:gd name="connsiteX1" fmla="*/ 44386 w 44386"/>
                  <a:gd name="connsiteY1" fmla="*/ 71819 h 73056"/>
                  <a:gd name="connsiteX2" fmla="*/ 42196 w 44386"/>
                  <a:gd name="connsiteY2" fmla="*/ 73057 h 73056"/>
                  <a:gd name="connsiteX3" fmla="*/ 0 w 44386"/>
                  <a:gd name="connsiteY3" fmla="*/ 0 h 73056"/>
                  <a:gd name="connsiteX4" fmla="*/ 2857 w 44386"/>
                  <a:gd name="connsiteY4" fmla="*/ 0 h 7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6" h="73056">
                    <a:moveTo>
                      <a:pt x="2857" y="0"/>
                    </a:moveTo>
                    <a:lnTo>
                      <a:pt x="44386" y="71819"/>
                    </a:lnTo>
                    <a:lnTo>
                      <a:pt x="42196" y="73057"/>
                    </a:lnTo>
                    <a:lnTo>
                      <a:pt x="0" y="0"/>
                    </a:lnTo>
                    <a:lnTo>
                      <a:pt x="2857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2119B0E-0F84-13BA-CA13-60794574F7D4}"/>
                  </a:ext>
                </a:extLst>
              </p:cNvPr>
              <p:cNvSpPr/>
              <p:nvPr/>
            </p:nvSpPr>
            <p:spPr>
              <a:xfrm>
                <a:off x="7825644" y="2609373"/>
                <a:ext cx="44386" cy="73056"/>
              </a:xfrm>
              <a:custGeom>
                <a:avLst/>
                <a:gdLst>
                  <a:gd name="connsiteX0" fmla="*/ 44386 w 44386"/>
                  <a:gd name="connsiteY0" fmla="*/ 0 h 73056"/>
                  <a:gd name="connsiteX1" fmla="*/ 2191 w 44386"/>
                  <a:gd name="connsiteY1" fmla="*/ 73057 h 73056"/>
                  <a:gd name="connsiteX2" fmla="*/ 0 w 44386"/>
                  <a:gd name="connsiteY2" fmla="*/ 71819 h 73056"/>
                  <a:gd name="connsiteX3" fmla="*/ 41529 w 44386"/>
                  <a:gd name="connsiteY3" fmla="*/ 0 h 73056"/>
                  <a:gd name="connsiteX4" fmla="*/ 44386 w 44386"/>
                  <a:gd name="connsiteY4" fmla="*/ 0 h 7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6" h="73056">
                    <a:moveTo>
                      <a:pt x="44386" y="0"/>
                    </a:moveTo>
                    <a:lnTo>
                      <a:pt x="2191" y="73057"/>
                    </a:lnTo>
                    <a:lnTo>
                      <a:pt x="0" y="71819"/>
                    </a:lnTo>
                    <a:lnTo>
                      <a:pt x="41529" y="0"/>
                    </a:lnTo>
                    <a:lnTo>
                      <a:pt x="44386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FCBCA93-4580-E4DD-087B-476FB6A36CDB}"/>
                  </a:ext>
                </a:extLst>
              </p:cNvPr>
              <p:cNvSpPr/>
              <p:nvPr/>
            </p:nvSpPr>
            <p:spPr>
              <a:xfrm>
                <a:off x="7711249" y="2571368"/>
                <a:ext cx="87820" cy="76009"/>
              </a:xfrm>
              <a:custGeom>
                <a:avLst/>
                <a:gdLst>
                  <a:gd name="connsiteX0" fmla="*/ 65913 w 87820"/>
                  <a:gd name="connsiteY0" fmla="*/ 0 h 76009"/>
                  <a:gd name="connsiteX1" fmla="*/ 22003 w 87820"/>
                  <a:gd name="connsiteY1" fmla="*/ 0 h 76009"/>
                  <a:gd name="connsiteX2" fmla="*/ 0 w 87820"/>
                  <a:gd name="connsiteY2" fmla="*/ 38005 h 76009"/>
                  <a:gd name="connsiteX3" fmla="*/ 22003 w 87820"/>
                  <a:gd name="connsiteY3" fmla="*/ 76009 h 76009"/>
                  <a:gd name="connsiteX4" fmla="*/ 65913 w 87820"/>
                  <a:gd name="connsiteY4" fmla="*/ 76009 h 76009"/>
                  <a:gd name="connsiteX5" fmla="*/ 87820 w 87820"/>
                  <a:gd name="connsiteY5" fmla="*/ 38005 h 76009"/>
                  <a:gd name="connsiteX6" fmla="*/ 65913 w 87820"/>
                  <a:gd name="connsiteY6" fmla="*/ 0 h 7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820" h="76009">
                    <a:moveTo>
                      <a:pt x="65913" y="0"/>
                    </a:moveTo>
                    <a:lnTo>
                      <a:pt x="22003" y="0"/>
                    </a:lnTo>
                    <a:lnTo>
                      <a:pt x="0" y="38005"/>
                    </a:lnTo>
                    <a:lnTo>
                      <a:pt x="22003" y="76009"/>
                    </a:lnTo>
                    <a:lnTo>
                      <a:pt x="65913" y="76009"/>
                    </a:lnTo>
                    <a:lnTo>
                      <a:pt x="87820" y="38005"/>
                    </a:lnTo>
                    <a:lnTo>
                      <a:pt x="65913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9" name="Graphic 5">
                <a:extLst>
                  <a:ext uri="{FF2B5EF4-FFF2-40B4-BE49-F238E27FC236}">
                    <a16:creationId xmlns:a16="http://schemas.microsoft.com/office/drawing/2014/main" id="{2023C592-F70D-8253-6424-257CF9CD95A6}"/>
                  </a:ext>
                </a:extLst>
              </p:cNvPr>
              <p:cNvGrpSpPr/>
              <p:nvPr/>
            </p:nvGrpSpPr>
            <p:grpSpPr>
              <a:xfrm>
                <a:off x="7883937" y="2616897"/>
                <a:ext cx="754189" cy="122396"/>
                <a:chOff x="7883937" y="2616897"/>
                <a:chExt cx="754189" cy="122396"/>
              </a:xfrm>
            </p:grpSpPr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1AF4067A-24C9-F0B5-483F-9402D1323AFD}"/>
                    </a:ext>
                  </a:extLst>
                </p:cNvPr>
                <p:cNvSpPr/>
                <p:nvPr/>
              </p:nvSpPr>
              <p:spPr>
                <a:xfrm>
                  <a:off x="7883937" y="2616897"/>
                  <a:ext cx="135540" cy="122396"/>
                </a:xfrm>
                <a:custGeom>
                  <a:avLst/>
                  <a:gdLst>
                    <a:gd name="connsiteX0" fmla="*/ 64294 w 135540"/>
                    <a:gd name="connsiteY0" fmla="*/ 122396 h 122396"/>
                    <a:gd name="connsiteX1" fmla="*/ 0 w 135540"/>
                    <a:gd name="connsiteY1" fmla="*/ 122396 h 122396"/>
                    <a:gd name="connsiteX2" fmla="*/ 71342 w 135540"/>
                    <a:gd name="connsiteY2" fmla="*/ 0 h 122396"/>
                    <a:gd name="connsiteX3" fmla="*/ 135541 w 135540"/>
                    <a:gd name="connsiteY3" fmla="*/ 0 h 122396"/>
                    <a:gd name="connsiteX4" fmla="*/ 64294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41964B00-EB00-D0CC-6277-A580E8B8319C}"/>
                    </a:ext>
                  </a:extLst>
                </p:cNvPr>
                <p:cNvSpPr/>
                <p:nvPr/>
              </p:nvSpPr>
              <p:spPr>
                <a:xfrm>
                  <a:off x="7972995" y="2616897"/>
                  <a:ext cx="135540" cy="122396"/>
                </a:xfrm>
                <a:custGeom>
                  <a:avLst/>
                  <a:gdLst>
                    <a:gd name="connsiteX0" fmla="*/ 64294 w 135540"/>
                    <a:gd name="connsiteY0" fmla="*/ 122396 h 122396"/>
                    <a:gd name="connsiteX1" fmla="*/ 0 w 135540"/>
                    <a:gd name="connsiteY1" fmla="*/ 122396 h 122396"/>
                    <a:gd name="connsiteX2" fmla="*/ 71342 w 135540"/>
                    <a:gd name="connsiteY2" fmla="*/ 0 h 122396"/>
                    <a:gd name="connsiteX3" fmla="*/ 135541 w 135540"/>
                    <a:gd name="connsiteY3" fmla="*/ 0 h 122396"/>
                    <a:gd name="connsiteX4" fmla="*/ 64294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8B58A54-FF6D-4C5C-3C90-D1CA62516791}"/>
                    </a:ext>
                  </a:extLst>
                </p:cNvPr>
                <p:cNvSpPr/>
                <p:nvPr/>
              </p:nvSpPr>
              <p:spPr>
                <a:xfrm>
                  <a:off x="8062054" y="2616897"/>
                  <a:ext cx="135541" cy="122396"/>
                </a:xfrm>
                <a:custGeom>
                  <a:avLst/>
                  <a:gdLst>
                    <a:gd name="connsiteX0" fmla="*/ 64294 w 135541"/>
                    <a:gd name="connsiteY0" fmla="*/ 122396 h 122396"/>
                    <a:gd name="connsiteX1" fmla="*/ 0 w 135541"/>
                    <a:gd name="connsiteY1" fmla="*/ 122396 h 122396"/>
                    <a:gd name="connsiteX2" fmla="*/ 71343 w 135541"/>
                    <a:gd name="connsiteY2" fmla="*/ 0 h 122396"/>
                    <a:gd name="connsiteX3" fmla="*/ 135541 w 135541"/>
                    <a:gd name="connsiteY3" fmla="*/ 0 h 122396"/>
                    <a:gd name="connsiteX4" fmla="*/ 64294 w 135541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1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3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DAE2F78-FD75-61C9-DA14-D77A7934D982}"/>
                    </a:ext>
                  </a:extLst>
                </p:cNvPr>
                <p:cNvSpPr/>
                <p:nvPr/>
              </p:nvSpPr>
              <p:spPr>
                <a:xfrm>
                  <a:off x="8151113" y="2616897"/>
                  <a:ext cx="135540" cy="122396"/>
                </a:xfrm>
                <a:custGeom>
                  <a:avLst/>
                  <a:gdLst>
                    <a:gd name="connsiteX0" fmla="*/ 64294 w 135540"/>
                    <a:gd name="connsiteY0" fmla="*/ 122396 h 122396"/>
                    <a:gd name="connsiteX1" fmla="*/ 0 w 135540"/>
                    <a:gd name="connsiteY1" fmla="*/ 122396 h 122396"/>
                    <a:gd name="connsiteX2" fmla="*/ 71342 w 135540"/>
                    <a:gd name="connsiteY2" fmla="*/ 0 h 122396"/>
                    <a:gd name="connsiteX3" fmla="*/ 135541 w 135540"/>
                    <a:gd name="connsiteY3" fmla="*/ 0 h 122396"/>
                    <a:gd name="connsiteX4" fmla="*/ 64294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B2C65ED6-D9CB-7BB3-2B42-FBF338D6D8C4}"/>
                    </a:ext>
                  </a:extLst>
                </p:cNvPr>
                <p:cNvSpPr/>
                <p:nvPr/>
              </p:nvSpPr>
              <p:spPr>
                <a:xfrm>
                  <a:off x="8240172" y="2616897"/>
                  <a:ext cx="135541" cy="122396"/>
                </a:xfrm>
                <a:custGeom>
                  <a:avLst/>
                  <a:gdLst>
                    <a:gd name="connsiteX0" fmla="*/ 64294 w 135541"/>
                    <a:gd name="connsiteY0" fmla="*/ 122396 h 122396"/>
                    <a:gd name="connsiteX1" fmla="*/ 0 w 135541"/>
                    <a:gd name="connsiteY1" fmla="*/ 122396 h 122396"/>
                    <a:gd name="connsiteX2" fmla="*/ 71342 w 135541"/>
                    <a:gd name="connsiteY2" fmla="*/ 0 h 122396"/>
                    <a:gd name="connsiteX3" fmla="*/ 135541 w 135541"/>
                    <a:gd name="connsiteY3" fmla="*/ 0 h 122396"/>
                    <a:gd name="connsiteX4" fmla="*/ 64294 w 135541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1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>
                    <a:alpha val="68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CE5F1C33-22CF-BC8B-A5E3-5A3538A9AA80}"/>
                    </a:ext>
                  </a:extLst>
                </p:cNvPr>
                <p:cNvSpPr/>
                <p:nvPr/>
              </p:nvSpPr>
              <p:spPr>
                <a:xfrm>
                  <a:off x="8329231" y="2616897"/>
                  <a:ext cx="135540" cy="122396"/>
                </a:xfrm>
                <a:custGeom>
                  <a:avLst/>
                  <a:gdLst>
                    <a:gd name="connsiteX0" fmla="*/ 64294 w 135540"/>
                    <a:gd name="connsiteY0" fmla="*/ 122396 h 122396"/>
                    <a:gd name="connsiteX1" fmla="*/ 0 w 135540"/>
                    <a:gd name="connsiteY1" fmla="*/ 122396 h 122396"/>
                    <a:gd name="connsiteX2" fmla="*/ 71342 w 135540"/>
                    <a:gd name="connsiteY2" fmla="*/ 0 h 122396"/>
                    <a:gd name="connsiteX3" fmla="*/ 135541 w 135540"/>
                    <a:gd name="connsiteY3" fmla="*/ 0 h 122396"/>
                    <a:gd name="connsiteX4" fmla="*/ 64294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>
                    <a:alpha val="68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999B51CC-250E-4E4B-455B-2EECA3821428}"/>
                    </a:ext>
                  </a:extLst>
                </p:cNvPr>
                <p:cNvSpPr/>
                <p:nvPr/>
              </p:nvSpPr>
              <p:spPr>
                <a:xfrm>
                  <a:off x="8418289" y="2616897"/>
                  <a:ext cx="135540" cy="122396"/>
                </a:xfrm>
                <a:custGeom>
                  <a:avLst/>
                  <a:gdLst>
                    <a:gd name="connsiteX0" fmla="*/ 64294 w 135540"/>
                    <a:gd name="connsiteY0" fmla="*/ 122396 h 122396"/>
                    <a:gd name="connsiteX1" fmla="*/ 0 w 135540"/>
                    <a:gd name="connsiteY1" fmla="*/ 122396 h 122396"/>
                    <a:gd name="connsiteX2" fmla="*/ 71342 w 135540"/>
                    <a:gd name="connsiteY2" fmla="*/ 0 h 122396"/>
                    <a:gd name="connsiteX3" fmla="*/ 135541 w 135540"/>
                    <a:gd name="connsiteY3" fmla="*/ 0 h 122396"/>
                    <a:gd name="connsiteX4" fmla="*/ 64294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64294" y="122396"/>
                      </a:moveTo>
                      <a:lnTo>
                        <a:pt x="0" y="122396"/>
                      </a:lnTo>
                      <a:lnTo>
                        <a:pt x="71342" y="0"/>
                      </a:lnTo>
                      <a:lnTo>
                        <a:pt x="135541" y="0"/>
                      </a:lnTo>
                      <a:lnTo>
                        <a:pt x="64294" y="122396"/>
                      </a:lnTo>
                      <a:close/>
                    </a:path>
                  </a:pathLst>
                </a:custGeom>
                <a:solidFill>
                  <a:srgbClr val="FFF110">
                    <a:alpha val="68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8C1AFAC3-A8EE-D2F4-E045-0ED496D4B035}"/>
                    </a:ext>
                  </a:extLst>
                </p:cNvPr>
                <p:cNvSpPr/>
                <p:nvPr/>
              </p:nvSpPr>
              <p:spPr>
                <a:xfrm>
                  <a:off x="8502681" y="2616897"/>
                  <a:ext cx="135445" cy="122396"/>
                </a:xfrm>
                <a:custGeom>
                  <a:avLst/>
                  <a:gdLst>
                    <a:gd name="connsiteX0" fmla="*/ 64198 w 135445"/>
                    <a:gd name="connsiteY0" fmla="*/ 122396 h 122396"/>
                    <a:gd name="connsiteX1" fmla="*/ 0 w 135445"/>
                    <a:gd name="connsiteY1" fmla="*/ 122396 h 122396"/>
                    <a:gd name="connsiteX2" fmla="*/ 71247 w 135445"/>
                    <a:gd name="connsiteY2" fmla="*/ 0 h 122396"/>
                    <a:gd name="connsiteX3" fmla="*/ 135446 w 135445"/>
                    <a:gd name="connsiteY3" fmla="*/ 0 h 122396"/>
                    <a:gd name="connsiteX4" fmla="*/ 64198 w 135445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45" h="122396">
                      <a:moveTo>
                        <a:pt x="64198" y="122396"/>
                      </a:moveTo>
                      <a:lnTo>
                        <a:pt x="0" y="122396"/>
                      </a:lnTo>
                      <a:lnTo>
                        <a:pt x="71247" y="0"/>
                      </a:lnTo>
                      <a:lnTo>
                        <a:pt x="135446" y="0"/>
                      </a:lnTo>
                      <a:lnTo>
                        <a:pt x="64198" y="122396"/>
                      </a:lnTo>
                      <a:close/>
                    </a:path>
                  </a:pathLst>
                </a:custGeom>
                <a:solidFill>
                  <a:srgbClr val="FFF110">
                    <a:alpha val="68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8" name="Graphic 5">
                <a:extLst>
                  <a:ext uri="{FF2B5EF4-FFF2-40B4-BE49-F238E27FC236}">
                    <a16:creationId xmlns:a16="http://schemas.microsoft.com/office/drawing/2014/main" id="{AE05864D-B595-C1AC-03CC-47F513BBB50A}"/>
                  </a:ext>
                </a:extLst>
              </p:cNvPr>
              <p:cNvGrpSpPr/>
              <p:nvPr/>
            </p:nvGrpSpPr>
            <p:grpSpPr>
              <a:xfrm>
                <a:off x="6875239" y="2616897"/>
                <a:ext cx="757332" cy="122396"/>
                <a:chOff x="6875239" y="2616897"/>
                <a:chExt cx="757332" cy="122396"/>
              </a:xfrm>
              <a:solidFill>
                <a:srgbClr val="FFF110"/>
              </a:solidFill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99F6BFF0-410D-4028-038D-B2140942719F}"/>
                    </a:ext>
                  </a:extLst>
                </p:cNvPr>
                <p:cNvSpPr/>
                <p:nvPr/>
              </p:nvSpPr>
              <p:spPr>
                <a:xfrm>
                  <a:off x="7497031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6F66FEB9-6D84-7015-FECC-30F332580421}"/>
                    </a:ext>
                  </a:extLst>
                </p:cNvPr>
                <p:cNvSpPr/>
                <p:nvPr/>
              </p:nvSpPr>
              <p:spPr>
                <a:xfrm>
                  <a:off x="7407972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43CAA748-622C-A49C-F744-F11AC356B8A9}"/>
                    </a:ext>
                  </a:extLst>
                </p:cNvPr>
                <p:cNvSpPr/>
                <p:nvPr/>
              </p:nvSpPr>
              <p:spPr>
                <a:xfrm>
                  <a:off x="7318914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0B3FFBD1-5B35-F1C8-5853-890C1ED5B57A}"/>
                    </a:ext>
                  </a:extLst>
                </p:cNvPr>
                <p:cNvSpPr/>
                <p:nvPr/>
              </p:nvSpPr>
              <p:spPr>
                <a:xfrm>
                  <a:off x="7229855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CF0E56E6-3B0E-332D-A74D-6A57CB2963E2}"/>
                    </a:ext>
                  </a:extLst>
                </p:cNvPr>
                <p:cNvSpPr/>
                <p:nvPr/>
              </p:nvSpPr>
              <p:spPr>
                <a:xfrm>
                  <a:off x="7140796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2362CB7-9DEC-0D94-7CD1-169D248C1878}"/>
                    </a:ext>
                  </a:extLst>
                </p:cNvPr>
                <p:cNvSpPr/>
                <p:nvPr/>
              </p:nvSpPr>
              <p:spPr>
                <a:xfrm>
                  <a:off x="7051737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585C1EF-224A-3D95-648E-B272B862A870}"/>
                    </a:ext>
                  </a:extLst>
                </p:cNvPr>
                <p:cNvSpPr/>
                <p:nvPr/>
              </p:nvSpPr>
              <p:spPr>
                <a:xfrm>
                  <a:off x="6962679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14408688-7428-4B4D-76B3-2680BCA930F0}"/>
                    </a:ext>
                  </a:extLst>
                </p:cNvPr>
                <p:cNvSpPr/>
                <p:nvPr/>
              </p:nvSpPr>
              <p:spPr>
                <a:xfrm>
                  <a:off x="6875239" y="2616897"/>
                  <a:ext cx="135540" cy="122396"/>
                </a:xfrm>
                <a:custGeom>
                  <a:avLst/>
                  <a:gdLst>
                    <a:gd name="connsiteX0" fmla="*/ 71342 w 135540"/>
                    <a:gd name="connsiteY0" fmla="*/ 122396 h 122396"/>
                    <a:gd name="connsiteX1" fmla="*/ 135541 w 135540"/>
                    <a:gd name="connsiteY1" fmla="*/ 122396 h 122396"/>
                    <a:gd name="connsiteX2" fmla="*/ 64294 w 135540"/>
                    <a:gd name="connsiteY2" fmla="*/ 0 h 122396"/>
                    <a:gd name="connsiteX3" fmla="*/ 0 w 135540"/>
                    <a:gd name="connsiteY3" fmla="*/ 0 h 122396"/>
                    <a:gd name="connsiteX4" fmla="*/ 71342 w 135540"/>
                    <a:gd name="connsiteY4" fmla="*/ 122396 h 12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540" h="122396">
                      <a:moveTo>
                        <a:pt x="71342" y="122396"/>
                      </a:moveTo>
                      <a:lnTo>
                        <a:pt x="135541" y="122396"/>
                      </a:lnTo>
                      <a:lnTo>
                        <a:pt x="64294" y="0"/>
                      </a:lnTo>
                      <a:lnTo>
                        <a:pt x="0" y="0"/>
                      </a:lnTo>
                      <a:lnTo>
                        <a:pt x="71342" y="12239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7" name="Graphic 5">
                <a:extLst>
                  <a:ext uri="{FF2B5EF4-FFF2-40B4-BE49-F238E27FC236}">
                    <a16:creationId xmlns:a16="http://schemas.microsoft.com/office/drawing/2014/main" id="{B00BBEF2-AC31-9A9D-076E-86B531A11719}"/>
                  </a:ext>
                </a:extLst>
              </p:cNvPr>
              <p:cNvGrpSpPr/>
              <p:nvPr/>
            </p:nvGrpSpPr>
            <p:grpSpPr>
              <a:xfrm>
                <a:off x="7951755" y="2581846"/>
                <a:ext cx="719804" cy="66675"/>
                <a:chOff x="7951755" y="2581846"/>
                <a:chExt cx="719804" cy="66675"/>
              </a:xfrm>
              <a:solidFill>
                <a:srgbClr val="FFF110"/>
              </a:solidFill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02E8D9AA-7EBD-0083-A0B2-01C1F88B183D}"/>
                    </a:ext>
                  </a:extLst>
                </p:cNvPr>
                <p:cNvSpPr/>
                <p:nvPr/>
              </p:nvSpPr>
              <p:spPr>
                <a:xfrm>
                  <a:off x="7951755" y="2593180"/>
                  <a:ext cx="719804" cy="55340"/>
                </a:xfrm>
                <a:custGeom>
                  <a:avLst/>
                  <a:gdLst>
                    <a:gd name="connsiteX0" fmla="*/ 683800 w 719804"/>
                    <a:gd name="connsiteY0" fmla="*/ 55340 h 55340"/>
                    <a:gd name="connsiteX1" fmla="*/ 680180 w 719804"/>
                    <a:gd name="connsiteY1" fmla="*/ 52959 h 55340"/>
                    <a:gd name="connsiteX2" fmla="*/ 711708 w 719804"/>
                    <a:gd name="connsiteY2" fmla="*/ 4477 h 55340"/>
                    <a:gd name="connsiteX3" fmla="*/ 0 w 719804"/>
                    <a:gd name="connsiteY3" fmla="*/ 4477 h 55340"/>
                    <a:gd name="connsiteX4" fmla="*/ 0 w 719804"/>
                    <a:gd name="connsiteY4" fmla="*/ 0 h 55340"/>
                    <a:gd name="connsiteX5" fmla="*/ 719804 w 719804"/>
                    <a:gd name="connsiteY5" fmla="*/ 0 h 55340"/>
                    <a:gd name="connsiteX6" fmla="*/ 683800 w 719804"/>
                    <a:gd name="connsiteY6" fmla="*/ 55340 h 55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9804" h="55340">
                      <a:moveTo>
                        <a:pt x="683800" y="55340"/>
                      </a:moveTo>
                      <a:lnTo>
                        <a:pt x="680180" y="52959"/>
                      </a:lnTo>
                      <a:lnTo>
                        <a:pt x="711708" y="4477"/>
                      </a:lnTo>
                      <a:lnTo>
                        <a:pt x="0" y="4477"/>
                      </a:lnTo>
                      <a:lnTo>
                        <a:pt x="0" y="0"/>
                      </a:lnTo>
                      <a:lnTo>
                        <a:pt x="719804" y="0"/>
                      </a:lnTo>
                      <a:lnTo>
                        <a:pt x="683800" y="5534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0BA72C8F-2997-158E-970B-AFCC7FB992D8}"/>
                    </a:ext>
                  </a:extLst>
                </p:cNvPr>
                <p:cNvSpPr/>
                <p:nvPr/>
              </p:nvSpPr>
              <p:spPr>
                <a:xfrm>
                  <a:off x="7951755" y="2581846"/>
                  <a:ext cx="150018" cy="13525"/>
                </a:xfrm>
                <a:custGeom>
                  <a:avLst/>
                  <a:gdLst>
                    <a:gd name="connsiteX0" fmla="*/ 0 w 150018"/>
                    <a:gd name="connsiteY0" fmla="*/ 0 h 13525"/>
                    <a:gd name="connsiteX1" fmla="*/ 150019 w 150018"/>
                    <a:gd name="connsiteY1" fmla="*/ 0 h 13525"/>
                    <a:gd name="connsiteX2" fmla="*/ 150019 w 150018"/>
                    <a:gd name="connsiteY2" fmla="*/ 13526 h 13525"/>
                    <a:gd name="connsiteX3" fmla="*/ 0 w 150018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018" h="13525">
                      <a:moveTo>
                        <a:pt x="0" y="0"/>
                      </a:moveTo>
                      <a:lnTo>
                        <a:pt x="150019" y="0"/>
                      </a:lnTo>
                      <a:lnTo>
                        <a:pt x="150019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0" name="Graphic 5">
                <a:extLst>
                  <a:ext uri="{FF2B5EF4-FFF2-40B4-BE49-F238E27FC236}">
                    <a16:creationId xmlns:a16="http://schemas.microsoft.com/office/drawing/2014/main" id="{8855F68C-3EF2-6029-6C8C-81A1FCA19785}"/>
                  </a:ext>
                </a:extLst>
              </p:cNvPr>
              <p:cNvGrpSpPr/>
              <p:nvPr/>
            </p:nvGrpSpPr>
            <p:grpSpPr>
              <a:xfrm>
                <a:off x="6836282" y="2581941"/>
                <a:ext cx="728567" cy="66579"/>
                <a:chOff x="6836282" y="2581941"/>
                <a:chExt cx="728567" cy="66579"/>
              </a:xfrm>
              <a:solidFill>
                <a:srgbClr val="FFF110"/>
              </a:solidFill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64728215-5A88-8CC7-AE39-9F757E97FC5E}"/>
                    </a:ext>
                  </a:extLst>
                </p:cNvPr>
                <p:cNvSpPr/>
                <p:nvPr/>
              </p:nvSpPr>
              <p:spPr>
                <a:xfrm>
                  <a:off x="6836282" y="2593180"/>
                  <a:ext cx="728567" cy="55340"/>
                </a:xfrm>
                <a:custGeom>
                  <a:avLst/>
                  <a:gdLst>
                    <a:gd name="connsiteX0" fmla="*/ 35909 w 728567"/>
                    <a:gd name="connsiteY0" fmla="*/ 55340 h 55340"/>
                    <a:gd name="connsiteX1" fmla="*/ 0 w 728567"/>
                    <a:gd name="connsiteY1" fmla="*/ 0 h 55340"/>
                    <a:gd name="connsiteX2" fmla="*/ 728567 w 728567"/>
                    <a:gd name="connsiteY2" fmla="*/ 0 h 55340"/>
                    <a:gd name="connsiteX3" fmla="*/ 728567 w 728567"/>
                    <a:gd name="connsiteY3" fmla="*/ 4477 h 55340"/>
                    <a:gd name="connsiteX4" fmla="*/ 8096 w 728567"/>
                    <a:gd name="connsiteY4" fmla="*/ 4477 h 55340"/>
                    <a:gd name="connsiteX5" fmla="*/ 39624 w 728567"/>
                    <a:gd name="connsiteY5" fmla="*/ 52959 h 55340"/>
                    <a:gd name="connsiteX6" fmla="*/ 35909 w 728567"/>
                    <a:gd name="connsiteY6" fmla="*/ 55340 h 55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8567" h="55340">
                      <a:moveTo>
                        <a:pt x="35909" y="55340"/>
                      </a:moveTo>
                      <a:lnTo>
                        <a:pt x="0" y="0"/>
                      </a:lnTo>
                      <a:lnTo>
                        <a:pt x="728567" y="0"/>
                      </a:lnTo>
                      <a:lnTo>
                        <a:pt x="728567" y="4477"/>
                      </a:lnTo>
                      <a:lnTo>
                        <a:pt x="8096" y="4477"/>
                      </a:lnTo>
                      <a:lnTo>
                        <a:pt x="39624" y="52959"/>
                      </a:lnTo>
                      <a:lnTo>
                        <a:pt x="35909" y="5534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E092E8C-BC35-1803-34EC-B65FAC049C02}"/>
                    </a:ext>
                  </a:extLst>
                </p:cNvPr>
                <p:cNvSpPr/>
                <p:nvPr/>
              </p:nvSpPr>
              <p:spPr>
                <a:xfrm rot="10800000">
                  <a:off x="7414830" y="2581941"/>
                  <a:ext cx="150018" cy="13525"/>
                </a:xfrm>
                <a:custGeom>
                  <a:avLst/>
                  <a:gdLst>
                    <a:gd name="connsiteX0" fmla="*/ 0 w 150018"/>
                    <a:gd name="connsiteY0" fmla="*/ 0 h 13525"/>
                    <a:gd name="connsiteX1" fmla="*/ 150018 w 150018"/>
                    <a:gd name="connsiteY1" fmla="*/ 0 h 13525"/>
                    <a:gd name="connsiteX2" fmla="*/ 150018 w 150018"/>
                    <a:gd name="connsiteY2" fmla="*/ 13526 h 13525"/>
                    <a:gd name="connsiteX3" fmla="*/ 0 w 150018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018" h="13525">
                      <a:moveTo>
                        <a:pt x="0" y="0"/>
                      </a:moveTo>
                      <a:lnTo>
                        <a:pt x="150018" y="0"/>
                      </a:lnTo>
                      <a:lnTo>
                        <a:pt x="150018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3" name="Graphic 5">
              <a:extLst>
                <a:ext uri="{FF2B5EF4-FFF2-40B4-BE49-F238E27FC236}">
                  <a16:creationId xmlns:a16="http://schemas.microsoft.com/office/drawing/2014/main" id="{53DBEE5C-B2BF-67B4-5AB0-7CDB4A01F985}"/>
                </a:ext>
              </a:extLst>
            </p:cNvPr>
            <p:cNvGrpSpPr/>
            <p:nvPr/>
          </p:nvGrpSpPr>
          <p:grpSpPr>
            <a:xfrm>
              <a:off x="5960553" y="2528887"/>
              <a:ext cx="1592675" cy="203930"/>
              <a:chOff x="5960553" y="2528887"/>
              <a:chExt cx="1592675" cy="203930"/>
            </a:xfrm>
            <a:solidFill>
              <a:srgbClr val="FFF110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7172B28-2D6F-68FE-5C3F-B3D795371FB6}"/>
                  </a:ext>
                </a:extLst>
              </p:cNvPr>
              <p:cNvSpPr/>
              <p:nvPr/>
            </p:nvSpPr>
            <p:spPr>
              <a:xfrm>
                <a:off x="6612445" y="2528887"/>
                <a:ext cx="940784" cy="98583"/>
              </a:xfrm>
              <a:custGeom>
                <a:avLst/>
                <a:gdLst>
                  <a:gd name="connsiteX0" fmla="*/ 940784 w 940784"/>
                  <a:gd name="connsiteY0" fmla="*/ 25432 h 98583"/>
                  <a:gd name="connsiteX1" fmla="*/ 184118 w 940784"/>
                  <a:gd name="connsiteY1" fmla="*/ 25432 h 98583"/>
                  <a:gd name="connsiteX2" fmla="*/ 110966 w 940784"/>
                  <a:gd name="connsiteY2" fmla="*/ 98584 h 98583"/>
                  <a:gd name="connsiteX3" fmla="*/ 0 w 940784"/>
                  <a:gd name="connsiteY3" fmla="*/ 98584 h 98583"/>
                  <a:gd name="connsiteX4" fmla="*/ 98584 w 940784"/>
                  <a:gd name="connsiteY4" fmla="*/ 0 h 98583"/>
                  <a:gd name="connsiteX5" fmla="*/ 919924 w 940784"/>
                  <a:gd name="connsiteY5" fmla="*/ 0 h 98583"/>
                  <a:gd name="connsiteX6" fmla="*/ 940784 w 940784"/>
                  <a:gd name="connsiteY6" fmla="*/ 25432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0784" h="98583">
                    <a:moveTo>
                      <a:pt x="940784" y="25432"/>
                    </a:moveTo>
                    <a:lnTo>
                      <a:pt x="184118" y="25432"/>
                    </a:lnTo>
                    <a:lnTo>
                      <a:pt x="110966" y="98584"/>
                    </a:lnTo>
                    <a:lnTo>
                      <a:pt x="0" y="98584"/>
                    </a:lnTo>
                    <a:lnTo>
                      <a:pt x="98584" y="0"/>
                    </a:lnTo>
                    <a:lnTo>
                      <a:pt x="919924" y="0"/>
                    </a:lnTo>
                    <a:lnTo>
                      <a:pt x="940784" y="2543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47ECD36-00E8-B0F4-35A0-830638BD2189}"/>
                  </a:ext>
                </a:extLst>
              </p:cNvPr>
              <p:cNvSpPr/>
              <p:nvPr/>
            </p:nvSpPr>
            <p:spPr>
              <a:xfrm>
                <a:off x="6033801" y="2561653"/>
                <a:ext cx="667321" cy="25812"/>
              </a:xfrm>
              <a:custGeom>
                <a:avLst/>
                <a:gdLst>
                  <a:gd name="connsiteX0" fmla="*/ 667226 w 667321"/>
                  <a:gd name="connsiteY0" fmla="*/ 0 h 25812"/>
                  <a:gd name="connsiteX1" fmla="*/ 25813 w 667321"/>
                  <a:gd name="connsiteY1" fmla="*/ 0 h 25812"/>
                  <a:gd name="connsiteX2" fmla="*/ 0 w 667321"/>
                  <a:gd name="connsiteY2" fmla="*/ 25813 h 25812"/>
                  <a:gd name="connsiteX3" fmla="*/ 667322 w 667321"/>
                  <a:gd name="connsiteY3" fmla="*/ 25813 h 25812"/>
                  <a:gd name="connsiteX4" fmla="*/ 667322 w 667321"/>
                  <a:gd name="connsiteY4" fmla="*/ 0 h 2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7321" h="25812">
                    <a:moveTo>
                      <a:pt x="667226" y="0"/>
                    </a:moveTo>
                    <a:lnTo>
                      <a:pt x="25813" y="0"/>
                    </a:lnTo>
                    <a:lnTo>
                      <a:pt x="0" y="25813"/>
                    </a:lnTo>
                    <a:lnTo>
                      <a:pt x="667322" y="25813"/>
                    </a:lnTo>
                    <a:lnTo>
                      <a:pt x="667322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FF7B057-9CB8-3B71-3FB0-849D2CCA2B45}"/>
                  </a:ext>
                </a:extLst>
              </p:cNvPr>
              <p:cNvSpPr/>
              <p:nvPr/>
            </p:nvSpPr>
            <p:spPr>
              <a:xfrm>
                <a:off x="5960553" y="2619374"/>
                <a:ext cx="837438" cy="87439"/>
              </a:xfrm>
              <a:custGeom>
                <a:avLst/>
                <a:gdLst>
                  <a:gd name="connsiteX0" fmla="*/ 753047 w 837438"/>
                  <a:gd name="connsiteY0" fmla="*/ 87440 h 87439"/>
                  <a:gd name="connsiteX1" fmla="*/ 0 w 837438"/>
                  <a:gd name="connsiteY1" fmla="*/ 87440 h 87439"/>
                  <a:gd name="connsiteX2" fmla="*/ 0 w 837438"/>
                  <a:gd name="connsiteY2" fmla="*/ 83249 h 87439"/>
                  <a:gd name="connsiteX3" fmla="*/ 751332 w 837438"/>
                  <a:gd name="connsiteY3" fmla="*/ 83249 h 87439"/>
                  <a:gd name="connsiteX4" fmla="*/ 834485 w 837438"/>
                  <a:gd name="connsiteY4" fmla="*/ 0 h 87439"/>
                  <a:gd name="connsiteX5" fmla="*/ 837438 w 837438"/>
                  <a:gd name="connsiteY5" fmla="*/ 2953 h 87439"/>
                  <a:gd name="connsiteX6" fmla="*/ 753047 w 837438"/>
                  <a:gd name="connsiteY6" fmla="*/ 87440 h 8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7438" h="87439">
                    <a:moveTo>
                      <a:pt x="753047" y="87440"/>
                    </a:moveTo>
                    <a:lnTo>
                      <a:pt x="0" y="87440"/>
                    </a:lnTo>
                    <a:lnTo>
                      <a:pt x="0" y="83249"/>
                    </a:lnTo>
                    <a:lnTo>
                      <a:pt x="751332" y="83249"/>
                    </a:lnTo>
                    <a:lnTo>
                      <a:pt x="834485" y="0"/>
                    </a:lnTo>
                    <a:lnTo>
                      <a:pt x="837438" y="2953"/>
                    </a:lnTo>
                    <a:lnTo>
                      <a:pt x="753047" y="8744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8DF5765-EA8A-CD75-514C-CCFFFDD78695}"/>
                  </a:ext>
                </a:extLst>
              </p:cNvPr>
              <p:cNvSpPr/>
              <p:nvPr/>
            </p:nvSpPr>
            <p:spPr>
              <a:xfrm>
                <a:off x="6061137" y="2704718"/>
                <a:ext cx="390620" cy="28098"/>
              </a:xfrm>
              <a:custGeom>
                <a:avLst/>
                <a:gdLst>
                  <a:gd name="connsiteX0" fmla="*/ 390620 w 390620"/>
                  <a:gd name="connsiteY0" fmla="*/ 0 h 28098"/>
                  <a:gd name="connsiteX1" fmla="*/ 362617 w 390620"/>
                  <a:gd name="connsiteY1" fmla="*/ 28099 h 28098"/>
                  <a:gd name="connsiteX2" fmla="*/ 0 w 390620"/>
                  <a:gd name="connsiteY2" fmla="*/ 28099 h 28098"/>
                  <a:gd name="connsiteX3" fmla="*/ 28004 w 390620"/>
                  <a:gd name="connsiteY3" fmla="*/ 95 h 28098"/>
                  <a:gd name="connsiteX4" fmla="*/ 390620 w 390620"/>
                  <a:gd name="connsiteY4" fmla="*/ 0 h 2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620" h="28098">
                    <a:moveTo>
                      <a:pt x="390620" y="0"/>
                    </a:moveTo>
                    <a:lnTo>
                      <a:pt x="362617" y="28099"/>
                    </a:lnTo>
                    <a:lnTo>
                      <a:pt x="0" y="28099"/>
                    </a:lnTo>
                    <a:lnTo>
                      <a:pt x="28004" y="95"/>
                    </a:lnTo>
                    <a:lnTo>
                      <a:pt x="39062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3B0093F-93D7-930A-5F5E-2F4A2E340DF3}"/>
                  </a:ext>
                </a:extLst>
              </p:cNvPr>
              <p:cNvSpPr/>
              <p:nvPr/>
            </p:nvSpPr>
            <p:spPr>
              <a:xfrm>
                <a:off x="6738841" y="2640901"/>
                <a:ext cx="152019" cy="90963"/>
              </a:xfrm>
              <a:custGeom>
                <a:avLst/>
                <a:gdLst>
                  <a:gd name="connsiteX0" fmla="*/ 81153 w 152019"/>
                  <a:gd name="connsiteY0" fmla="*/ 0 h 90963"/>
                  <a:gd name="connsiteX1" fmla="*/ 0 w 152019"/>
                  <a:gd name="connsiteY1" fmla="*/ 90964 h 90963"/>
                  <a:gd name="connsiteX2" fmla="*/ 152019 w 152019"/>
                  <a:gd name="connsiteY2" fmla="*/ 90964 h 90963"/>
                  <a:gd name="connsiteX3" fmla="*/ 81153 w 152019"/>
                  <a:gd name="connsiteY3" fmla="*/ 0 h 90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19" h="90963">
                    <a:moveTo>
                      <a:pt x="81153" y="0"/>
                    </a:moveTo>
                    <a:lnTo>
                      <a:pt x="0" y="90964"/>
                    </a:lnTo>
                    <a:lnTo>
                      <a:pt x="152019" y="90964"/>
                    </a:lnTo>
                    <a:lnTo>
                      <a:pt x="81153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9" name="Graphic 5">
              <a:extLst>
                <a:ext uri="{FF2B5EF4-FFF2-40B4-BE49-F238E27FC236}">
                  <a16:creationId xmlns:a16="http://schemas.microsoft.com/office/drawing/2014/main" id="{FCDD425F-1ABB-82B5-F38A-2BE1CDC06A39}"/>
                </a:ext>
              </a:extLst>
            </p:cNvPr>
            <p:cNvGrpSpPr/>
            <p:nvPr/>
          </p:nvGrpSpPr>
          <p:grpSpPr>
            <a:xfrm>
              <a:off x="7951755" y="2528887"/>
              <a:ext cx="1592580" cy="203930"/>
              <a:chOff x="7951755" y="2528887"/>
              <a:chExt cx="1592580" cy="203930"/>
            </a:xfrm>
            <a:solidFill>
              <a:srgbClr val="FFF110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3C2B3ED-B2B4-CA06-E60E-40C9B3DDC25C}"/>
                  </a:ext>
                </a:extLst>
              </p:cNvPr>
              <p:cNvSpPr/>
              <p:nvPr/>
            </p:nvSpPr>
            <p:spPr>
              <a:xfrm>
                <a:off x="7951755" y="2528887"/>
                <a:ext cx="940783" cy="98583"/>
              </a:xfrm>
              <a:custGeom>
                <a:avLst/>
                <a:gdLst>
                  <a:gd name="connsiteX0" fmla="*/ 0 w 940783"/>
                  <a:gd name="connsiteY0" fmla="*/ 25432 h 98583"/>
                  <a:gd name="connsiteX1" fmla="*/ 756666 w 940783"/>
                  <a:gd name="connsiteY1" fmla="*/ 25432 h 98583"/>
                  <a:gd name="connsiteX2" fmla="*/ 829818 w 940783"/>
                  <a:gd name="connsiteY2" fmla="*/ 98584 h 98583"/>
                  <a:gd name="connsiteX3" fmla="*/ 940784 w 940783"/>
                  <a:gd name="connsiteY3" fmla="*/ 98584 h 98583"/>
                  <a:gd name="connsiteX4" fmla="*/ 842200 w 940783"/>
                  <a:gd name="connsiteY4" fmla="*/ 0 h 98583"/>
                  <a:gd name="connsiteX5" fmla="*/ 20860 w 940783"/>
                  <a:gd name="connsiteY5" fmla="*/ 0 h 98583"/>
                  <a:gd name="connsiteX6" fmla="*/ 0 w 940783"/>
                  <a:gd name="connsiteY6" fmla="*/ 25432 h 98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0783" h="98583">
                    <a:moveTo>
                      <a:pt x="0" y="25432"/>
                    </a:moveTo>
                    <a:lnTo>
                      <a:pt x="756666" y="25432"/>
                    </a:lnTo>
                    <a:lnTo>
                      <a:pt x="829818" y="98584"/>
                    </a:lnTo>
                    <a:lnTo>
                      <a:pt x="940784" y="98584"/>
                    </a:lnTo>
                    <a:lnTo>
                      <a:pt x="842200" y="0"/>
                    </a:lnTo>
                    <a:lnTo>
                      <a:pt x="20860" y="0"/>
                    </a:lnTo>
                    <a:lnTo>
                      <a:pt x="0" y="2543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8591F56-78CB-FDA5-A375-EBA035D55F68}"/>
                  </a:ext>
                </a:extLst>
              </p:cNvPr>
              <p:cNvSpPr/>
              <p:nvPr/>
            </p:nvSpPr>
            <p:spPr>
              <a:xfrm>
                <a:off x="8803766" y="2561653"/>
                <a:ext cx="667321" cy="25812"/>
              </a:xfrm>
              <a:custGeom>
                <a:avLst/>
                <a:gdLst>
                  <a:gd name="connsiteX0" fmla="*/ 95 w 667321"/>
                  <a:gd name="connsiteY0" fmla="*/ 0 h 25812"/>
                  <a:gd name="connsiteX1" fmla="*/ 641509 w 667321"/>
                  <a:gd name="connsiteY1" fmla="*/ 0 h 25812"/>
                  <a:gd name="connsiteX2" fmla="*/ 667322 w 667321"/>
                  <a:gd name="connsiteY2" fmla="*/ 25813 h 25812"/>
                  <a:gd name="connsiteX3" fmla="*/ 0 w 667321"/>
                  <a:gd name="connsiteY3" fmla="*/ 25813 h 25812"/>
                  <a:gd name="connsiteX4" fmla="*/ 0 w 667321"/>
                  <a:gd name="connsiteY4" fmla="*/ 0 h 2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7321" h="25812">
                    <a:moveTo>
                      <a:pt x="95" y="0"/>
                    </a:moveTo>
                    <a:lnTo>
                      <a:pt x="641509" y="0"/>
                    </a:lnTo>
                    <a:lnTo>
                      <a:pt x="667322" y="25813"/>
                    </a:lnTo>
                    <a:lnTo>
                      <a:pt x="0" y="258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6BD342B-B4AB-DF42-445A-266CC00E8137}"/>
                  </a:ext>
                </a:extLst>
              </p:cNvPr>
              <p:cNvSpPr/>
              <p:nvPr/>
            </p:nvSpPr>
            <p:spPr>
              <a:xfrm>
                <a:off x="8706897" y="2619374"/>
                <a:ext cx="837438" cy="87439"/>
              </a:xfrm>
              <a:custGeom>
                <a:avLst/>
                <a:gdLst>
                  <a:gd name="connsiteX0" fmla="*/ 837438 w 837438"/>
                  <a:gd name="connsiteY0" fmla="*/ 87440 h 87439"/>
                  <a:gd name="connsiteX1" fmla="*/ 84391 w 837438"/>
                  <a:gd name="connsiteY1" fmla="*/ 87440 h 87439"/>
                  <a:gd name="connsiteX2" fmla="*/ 0 w 837438"/>
                  <a:gd name="connsiteY2" fmla="*/ 2953 h 87439"/>
                  <a:gd name="connsiteX3" fmla="*/ 2953 w 837438"/>
                  <a:gd name="connsiteY3" fmla="*/ 0 h 87439"/>
                  <a:gd name="connsiteX4" fmla="*/ 86106 w 837438"/>
                  <a:gd name="connsiteY4" fmla="*/ 83249 h 87439"/>
                  <a:gd name="connsiteX5" fmla="*/ 837438 w 837438"/>
                  <a:gd name="connsiteY5" fmla="*/ 83249 h 87439"/>
                  <a:gd name="connsiteX6" fmla="*/ 837438 w 837438"/>
                  <a:gd name="connsiteY6" fmla="*/ 87440 h 8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7438" h="87439">
                    <a:moveTo>
                      <a:pt x="837438" y="87440"/>
                    </a:moveTo>
                    <a:lnTo>
                      <a:pt x="84391" y="87440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6106" y="83249"/>
                    </a:lnTo>
                    <a:lnTo>
                      <a:pt x="837438" y="83249"/>
                    </a:lnTo>
                    <a:lnTo>
                      <a:pt x="837438" y="8744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93B912C-A3AB-A181-2BBD-8316331C7EAE}"/>
                  </a:ext>
                </a:extLst>
              </p:cNvPr>
              <p:cNvSpPr/>
              <p:nvPr/>
            </p:nvSpPr>
            <p:spPr>
              <a:xfrm>
                <a:off x="9053131" y="2704718"/>
                <a:ext cx="390619" cy="28098"/>
              </a:xfrm>
              <a:custGeom>
                <a:avLst/>
                <a:gdLst>
                  <a:gd name="connsiteX0" fmla="*/ 0 w 390619"/>
                  <a:gd name="connsiteY0" fmla="*/ 0 h 28098"/>
                  <a:gd name="connsiteX1" fmla="*/ 28098 w 390619"/>
                  <a:gd name="connsiteY1" fmla="*/ 28099 h 28098"/>
                  <a:gd name="connsiteX2" fmla="*/ 390620 w 390619"/>
                  <a:gd name="connsiteY2" fmla="*/ 28099 h 28098"/>
                  <a:gd name="connsiteX3" fmla="*/ 362617 w 390619"/>
                  <a:gd name="connsiteY3" fmla="*/ 95 h 28098"/>
                  <a:gd name="connsiteX4" fmla="*/ 0 w 390619"/>
                  <a:gd name="connsiteY4" fmla="*/ 0 h 2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619" h="28098">
                    <a:moveTo>
                      <a:pt x="0" y="0"/>
                    </a:moveTo>
                    <a:lnTo>
                      <a:pt x="28098" y="28099"/>
                    </a:lnTo>
                    <a:lnTo>
                      <a:pt x="390620" y="28099"/>
                    </a:lnTo>
                    <a:lnTo>
                      <a:pt x="362617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205A837-1EE1-3AB3-3D95-97573EB282E4}"/>
                  </a:ext>
                </a:extLst>
              </p:cNvPr>
              <p:cNvSpPr/>
              <p:nvPr/>
            </p:nvSpPr>
            <p:spPr>
              <a:xfrm>
                <a:off x="8614028" y="2640901"/>
                <a:ext cx="152019" cy="90963"/>
              </a:xfrm>
              <a:custGeom>
                <a:avLst/>
                <a:gdLst>
                  <a:gd name="connsiteX0" fmla="*/ 70961 w 152019"/>
                  <a:gd name="connsiteY0" fmla="*/ 0 h 90963"/>
                  <a:gd name="connsiteX1" fmla="*/ 152019 w 152019"/>
                  <a:gd name="connsiteY1" fmla="*/ 90964 h 90963"/>
                  <a:gd name="connsiteX2" fmla="*/ 0 w 152019"/>
                  <a:gd name="connsiteY2" fmla="*/ 90964 h 90963"/>
                  <a:gd name="connsiteX3" fmla="*/ 70961 w 152019"/>
                  <a:gd name="connsiteY3" fmla="*/ 0 h 90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19" h="90963">
                    <a:moveTo>
                      <a:pt x="70961" y="0"/>
                    </a:moveTo>
                    <a:lnTo>
                      <a:pt x="152019" y="90964"/>
                    </a:lnTo>
                    <a:lnTo>
                      <a:pt x="0" y="90964"/>
                    </a:lnTo>
                    <a:lnTo>
                      <a:pt x="70961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5" name="Graphic 5">
            <a:extLst>
              <a:ext uri="{FF2B5EF4-FFF2-40B4-BE49-F238E27FC236}">
                <a16:creationId xmlns:a16="http://schemas.microsoft.com/office/drawing/2014/main" id="{AD28968E-D45E-7FBD-D509-249F46740EE3}"/>
              </a:ext>
            </a:extLst>
          </p:cNvPr>
          <p:cNvGrpSpPr/>
          <p:nvPr/>
        </p:nvGrpSpPr>
        <p:grpSpPr>
          <a:xfrm>
            <a:off x="541209" y="2229801"/>
            <a:ext cx="2871596" cy="414337"/>
            <a:chOff x="2751009" y="3287076"/>
            <a:chExt cx="2871596" cy="414337"/>
          </a:xfrm>
          <a:solidFill>
            <a:srgbClr val="FFF110"/>
          </a:solidFill>
        </p:grpSpPr>
        <p:grpSp>
          <p:nvGrpSpPr>
            <p:cNvPr id="136" name="Graphic 5">
              <a:extLst>
                <a:ext uri="{FF2B5EF4-FFF2-40B4-BE49-F238E27FC236}">
                  <a16:creationId xmlns:a16="http://schemas.microsoft.com/office/drawing/2014/main" id="{C281EC69-5B4C-861C-AF65-8C022F1FB520}"/>
                </a:ext>
              </a:extLst>
            </p:cNvPr>
            <p:cNvGrpSpPr/>
            <p:nvPr/>
          </p:nvGrpSpPr>
          <p:grpSpPr>
            <a:xfrm>
              <a:off x="2751009" y="3287076"/>
              <a:ext cx="2871596" cy="231266"/>
              <a:chOff x="2751009" y="3287076"/>
              <a:chExt cx="2871596" cy="231266"/>
            </a:xfrm>
            <a:solidFill>
              <a:srgbClr val="FFF110"/>
            </a:solidFill>
          </p:grpSpPr>
          <p:grpSp>
            <p:nvGrpSpPr>
              <p:cNvPr id="137" name="Graphic 5">
                <a:extLst>
                  <a:ext uri="{FF2B5EF4-FFF2-40B4-BE49-F238E27FC236}">
                    <a16:creationId xmlns:a16="http://schemas.microsoft.com/office/drawing/2014/main" id="{98755921-B4B0-8018-4F7B-BE9F0A1E4EDA}"/>
                  </a:ext>
                </a:extLst>
              </p:cNvPr>
              <p:cNvGrpSpPr/>
              <p:nvPr/>
            </p:nvGrpSpPr>
            <p:grpSpPr>
              <a:xfrm>
                <a:off x="2999231" y="3287076"/>
                <a:ext cx="2311526" cy="43053"/>
                <a:chOff x="2999231" y="3287076"/>
                <a:chExt cx="2311526" cy="43053"/>
              </a:xfrm>
              <a:solidFill>
                <a:srgbClr val="FFF110"/>
              </a:solidFill>
            </p:grpSpPr>
            <p:grpSp>
              <p:nvGrpSpPr>
                <p:cNvPr id="138" name="Graphic 5">
                  <a:extLst>
                    <a:ext uri="{FF2B5EF4-FFF2-40B4-BE49-F238E27FC236}">
                      <a16:creationId xmlns:a16="http://schemas.microsoft.com/office/drawing/2014/main" id="{85D82CEC-4A08-74F7-86EB-1D0986B1CD76}"/>
                    </a:ext>
                  </a:extLst>
                </p:cNvPr>
                <p:cNvGrpSpPr/>
                <p:nvPr/>
              </p:nvGrpSpPr>
              <p:grpSpPr>
                <a:xfrm>
                  <a:off x="2999231" y="3287076"/>
                  <a:ext cx="2311526" cy="43053"/>
                  <a:chOff x="2999231" y="3287076"/>
                  <a:chExt cx="2311526" cy="43053"/>
                </a:xfrm>
                <a:solidFill>
                  <a:srgbClr val="FFF110"/>
                </a:solidFill>
              </p:grpSpPr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AAA2FC1-F94A-5A37-C5A1-9B0057F7E4BA}"/>
                      </a:ext>
                    </a:extLst>
                  </p:cNvPr>
                  <p:cNvSpPr/>
                  <p:nvPr/>
                </p:nvSpPr>
                <p:spPr>
                  <a:xfrm>
                    <a:off x="5267705" y="3287077"/>
                    <a:ext cx="43052" cy="43053"/>
                  </a:xfrm>
                  <a:custGeom>
                    <a:avLst/>
                    <a:gdLst>
                      <a:gd name="connsiteX0" fmla="*/ 43053 w 43052"/>
                      <a:gd name="connsiteY0" fmla="*/ 21527 h 43053"/>
                      <a:gd name="connsiteX1" fmla="*/ 21526 w 43052"/>
                      <a:gd name="connsiteY1" fmla="*/ 43053 h 43053"/>
                      <a:gd name="connsiteX2" fmla="*/ 0 w 43052"/>
                      <a:gd name="connsiteY2" fmla="*/ 21527 h 43053"/>
                      <a:gd name="connsiteX3" fmla="*/ 21526 w 43052"/>
                      <a:gd name="connsiteY3" fmla="*/ 0 h 43053"/>
                      <a:gd name="connsiteX4" fmla="*/ 43053 w 43052"/>
                      <a:gd name="connsiteY4" fmla="*/ 21527 h 43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052" h="43053">
                        <a:moveTo>
                          <a:pt x="43053" y="21527"/>
                        </a:moveTo>
                        <a:cubicBezTo>
                          <a:pt x="43053" y="33415"/>
                          <a:pt x="33415" y="43053"/>
                          <a:pt x="21526" y="43053"/>
                        </a:cubicBezTo>
                        <a:cubicBezTo>
                          <a:pt x="9638" y="43053"/>
                          <a:pt x="0" y="33415"/>
                          <a:pt x="0" y="21527"/>
                        </a:cubicBezTo>
                        <a:cubicBezTo>
                          <a:pt x="0" y="9638"/>
                          <a:pt x="9638" y="0"/>
                          <a:pt x="21526" y="0"/>
                        </a:cubicBezTo>
                        <a:cubicBezTo>
                          <a:pt x="33415" y="0"/>
                          <a:pt x="43053" y="9638"/>
                          <a:pt x="43053" y="21527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AEF14DD0-E08E-8B0E-64DD-459FBC36F203}"/>
                      </a:ext>
                    </a:extLst>
                  </p:cNvPr>
                  <p:cNvSpPr/>
                  <p:nvPr/>
                </p:nvSpPr>
                <p:spPr>
                  <a:xfrm>
                    <a:off x="2999231" y="3287076"/>
                    <a:ext cx="43053" cy="43053"/>
                  </a:xfrm>
                  <a:custGeom>
                    <a:avLst/>
                    <a:gdLst>
                      <a:gd name="connsiteX0" fmla="*/ 43053 w 43053"/>
                      <a:gd name="connsiteY0" fmla="*/ 21527 h 43053"/>
                      <a:gd name="connsiteX1" fmla="*/ 21526 w 43053"/>
                      <a:gd name="connsiteY1" fmla="*/ 43053 h 43053"/>
                      <a:gd name="connsiteX2" fmla="*/ 0 w 43053"/>
                      <a:gd name="connsiteY2" fmla="*/ 21527 h 43053"/>
                      <a:gd name="connsiteX3" fmla="*/ 21526 w 43053"/>
                      <a:gd name="connsiteY3" fmla="*/ 0 h 43053"/>
                      <a:gd name="connsiteX4" fmla="*/ 43053 w 43053"/>
                      <a:gd name="connsiteY4" fmla="*/ 21527 h 43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053" h="43053">
                        <a:moveTo>
                          <a:pt x="43053" y="21527"/>
                        </a:moveTo>
                        <a:cubicBezTo>
                          <a:pt x="43053" y="33433"/>
                          <a:pt x="33433" y="43053"/>
                          <a:pt x="21526" y="43053"/>
                        </a:cubicBezTo>
                        <a:cubicBezTo>
                          <a:pt x="9620" y="43053"/>
                          <a:pt x="0" y="33433"/>
                          <a:pt x="0" y="21527"/>
                        </a:cubicBezTo>
                        <a:cubicBezTo>
                          <a:pt x="0" y="9620"/>
                          <a:pt x="9620" y="0"/>
                          <a:pt x="21526" y="0"/>
                        </a:cubicBezTo>
                        <a:cubicBezTo>
                          <a:pt x="33433" y="0"/>
                          <a:pt x="43053" y="9620"/>
                          <a:pt x="43053" y="21527"/>
                        </a:cubicBez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8E3167D2-04F5-891A-5AF7-A56A3DA294C8}"/>
                      </a:ext>
                    </a:extLst>
                  </p:cNvPr>
                  <p:cNvSpPr/>
                  <p:nvPr/>
                </p:nvSpPr>
                <p:spPr>
                  <a:xfrm>
                    <a:off x="3020758" y="3303460"/>
                    <a:ext cx="2271141" cy="10286"/>
                  </a:xfrm>
                  <a:custGeom>
                    <a:avLst/>
                    <a:gdLst>
                      <a:gd name="connsiteX0" fmla="*/ 0 w 2271141"/>
                      <a:gd name="connsiteY0" fmla="*/ 0 h 10286"/>
                      <a:gd name="connsiteX1" fmla="*/ 2271141 w 2271141"/>
                      <a:gd name="connsiteY1" fmla="*/ 0 h 10286"/>
                      <a:gd name="connsiteX2" fmla="*/ 2271141 w 2271141"/>
                      <a:gd name="connsiteY2" fmla="*/ 10287 h 10286"/>
                      <a:gd name="connsiteX3" fmla="*/ 0 w 2271141"/>
                      <a:gd name="connsiteY3" fmla="*/ 10287 h 10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71141" h="10286">
                        <a:moveTo>
                          <a:pt x="0" y="0"/>
                        </a:moveTo>
                        <a:lnTo>
                          <a:pt x="2271141" y="0"/>
                        </a:lnTo>
                        <a:lnTo>
                          <a:pt x="2271141" y="10287"/>
                        </a:lnTo>
                        <a:lnTo>
                          <a:pt x="0" y="10287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3F0538AF-BE45-D8B4-1769-E3E2ABE81CEA}"/>
                    </a:ext>
                  </a:extLst>
                </p:cNvPr>
                <p:cNvSpPr/>
                <p:nvPr/>
              </p:nvSpPr>
              <p:spPr>
                <a:xfrm>
                  <a:off x="3825715" y="3295744"/>
                  <a:ext cx="658653" cy="27051"/>
                </a:xfrm>
                <a:custGeom>
                  <a:avLst/>
                  <a:gdLst>
                    <a:gd name="connsiteX0" fmla="*/ 0 w 658653"/>
                    <a:gd name="connsiteY0" fmla="*/ 0 h 27051"/>
                    <a:gd name="connsiteX1" fmla="*/ 658654 w 658653"/>
                    <a:gd name="connsiteY1" fmla="*/ 0 h 27051"/>
                    <a:gd name="connsiteX2" fmla="*/ 658654 w 658653"/>
                    <a:gd name="connsiteY2" fmla="*/ 27051 h 27051"/>
                    <a:gd name="connsiteX3" fmla="*/ 0 w 658653"/>
                    <a:gd name="connsiteY3" fmla="*/ 27051 h 27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8653" h="27051">
                      <a:moveTo>
                        <a:pt x="0" y="0"/>
                      </a:moveTo>
                      <a:lnTo>
                        <a:pt x="658654" y="0"/>
                      </a:lnTo>
                      <a:lnTo>
                        <a:pt x="658654" y="27051"/>
                      </a:lnTo>
                      <a:lnTo>
                        <a:pt x="0" y="27051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D11179B-A98B-05A9-0996-5B8766BED72D}"/>
                  </a:ext>
                </a:extLst>
              </p:cNvPr>
              <p:cNvSpPr/>
              <p:nvPr/>
            </p:nvSpPr>
            <p:spPr>
              <a:xfrm>
                <a:off x="2751009" y="3493578"/>
                <a:ext cx="2871596" cy="24764"/>
              </a:xfrm>
              <a:custGeom>
                <a:avLst/>
                <a:gdLst>
                  <a:gd name="connsiteX0" fmla="*/ 2871597 w 2871596"/>
                  <a:gd name="connsiteY0" fmla="*/ 24765 h 24764"/>
                  <a:gd name="connsiteX1" fmla="*/ 0 w 2871596"/>
                  <a:gd name="connsiteY1" fmla="*/ 24765 h 24764"/>
                  <a:gd name="connsiteX2" fmla="*/ 59912 w 2871596"/>
                  <a:gd name="connsiteY2" fmla="*/ 0 h 24764"/>
                  <a:gd name="connsiteX3" fmla="*/ 2811590 w 2871596"/>
                  <a:gd name="connsiteY3" fmla="*/ 0 h 24764"/>
                  <a:gd name="connsiteX4" fmla="*/ 2871502 w 2871596"/>
                  <a:gd name="connsiteY4" fmla="*/ 24765 h 24764"/>
                  <a:gd name="connsiteX5" fmla="*/ 2871502 w 2871596"/>
                  <a:gd name="connsiteY5" fmla="*/ 24765 h 2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71596" h="24764">
                    <a:moveTo>
                      <a:pt x="2871597" y="24765"/>
                    </a:moveTo>
                    <a:lnTo>
                      <a:pt x="0" y="24765"/>
                    </a:lnTo>
                    <a:cubicBezTo>
                      <a:pt x="0" y="11049"/>
                      <a:pt x="26861" y="0"/>
                      <a:pt x="59912" y="0"/>
                    </a:cubicBezTo>
                    <a:lnTo>
                      <a:pt x="2811590" y="0"/>
                    </a:lnTo>
                    <a:cubicBezTo>
                      <a:pt x="2844737" y="0"/>
                      <a:pt x="2871502" y="11049"/>
                      <a:pt x="2871502" y="24765"/>
                    </a:cubicBezTo>
                    <a:lnTo>
                      <a:pt x="2871502" y="24765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4" name="Graphic 5">
                <a:extLst>
                  <a:ext uri="{FF2B5EF4-FFF2-40B4-BE49-F238E27FC236}">
                    <a16:creationId xmlns:a16="http://schemas.microsoft.com/office/drawing/2014/main" id="{7D6E227C-4C7C-D1EB-32B2-5ECD6059160E}"/>
                  </a:ext>
                </a:extLst>
              </p:cNvPr>
              <p:cNvGrpSpPr/>
              <p:nvPr/>
            </p:nvGrpSpPr>
            <p:grpSpPr>
              <a:xfrm>
                <a:off x="2841592" y="3381660"/>
                <a:ext cx="2699575" cy="54102"/>
                <a:chOff x="2841592" y="3381660"/>
                <a:chExt cx="2699575" cy="54102"/>
              </a:xfrm>
              <a:solidFill>
                <a:srgbClr val="FFF110"/>
              </a:solidFill>
            </p:grpSpPr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431F5BC5-96B9-DF6E-69A7-EDA1E2CE3C89}"/>
                    </a:ext>
                  </a:extLst>
                </p:cNvPr>
                <p:cNvSpPr/>
                <p:nvPr/>
              </p:nvSpPr>
              <p:spPr>
                <a:xfrm>
                  <a:off x="2841592" y="3381660"/>
                  <a:ext cx="232124" cy="54102"/>
                </a:xfrm>
                <a:custGeom>
                  <a:avLst/>
                  <a:gdLst>
                    <a:gd name="connsiteX0" fmla="*/ 232124 w 232124"/>
                    <a:gd name="connsiteY0" fmla="*/ 54102 h 54102"/>
                    <a:gd name="connsiteX1" fmla="*/ 0 w 232124"/>
                    <a:gd name="connsiteY1" fmla="*/ 54102 h 54102"/>
                    <a:gd name="connsiteX2" fmla="*/ 54102 w 232124"/>
                    <a:gd name="connsiteY2" fmla="*/ 0 h 54102"/>
                    <a:gd name="connsiteX3" fmla="*/ 232124 w 232124"/>
                    <a:gd name="connsiteY3" fmla="*/ 0 h 54102"/>
                    <a:gd name="connsiteX4" fmla="*/ 232124 w 232124"/>
                    <a:gd name="connsiteY4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2124" h="54102">
                      <a:moveTo>
                        <a:pt x="232124" y="54102"/>
                      </a:moveTo>
                      <a:lnTo>
                        <a:pt x="0" y="54102"/>
                      </a:lnTo>
                      <a:cubicBezTo>
                        <a:pt x="0" y="24194"/>
                        <a:pt x="24194" y="0"/>
                        <a:pt x="54102" y="0"/>
                      </a:cubicBezTo>
                      <a:lnTo>
                        <a:pt x="232124" y="0"/>
                      </a:lnTo>
                      <a:lnTo>
                        <a:pt x="232124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1F80C16-5E68-EDC6-0DFA-113404E4BFEE}"/>
                    </a:ext>
                  </a:extLst>
                </p:cNvPr>
                <p:cNvSpPr/>
                <p:nvPr/>
              </p:nvSpPr>
              <p:spPr>
                <a:xfrm>
                  <a:off x="3115722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671420AA-07C9-7404-1EC6-0EEE1BC489F9}"/>
                    </a:ext>
                  </a:extLst>
                </p:cNvPr>
                <p:cNvSpPr/>
                <p:nvPr/>
              </p:nvSpPr>
              <p:spPr>
                <a:xfrm>
                  <a:off x="3389851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2A2DDC9A-9423-1818-0015-62E047DAEA74}"/>
                    </a:ext>
                  </a:extLst>
                </p:cNvPr>
                <p:cNvSpPr/>
                <p:nvPr/>
              </p:nvSpPr>
              <p:spPr>
                <a:xfrm>
                  <a:off x="3664076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DC48A75E-D0DD-2856-44C9-59CEAF873479}"/>
                    </a:ext>
                  </a:extLst>
                </p:cNvPr>
                <p:cNvSpPr/>
                <p:nvPr/>
              </p:nvSpPr>
              <p:spPr>
                <a:xfrm>
                  <a:off x="3938206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6726DC66-FCEC-EC05-58BF-06B2DC661436}"/>
                    </a:ext>
                  </a:extLst>
                </p:cNvPr>
                <p:cNvSpPr/>
                <p:nvPr/>
              </p:nvSpPr>
              <p:spPr>
                <a:xfrm>
                  <a:off x="4212335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C5AD2A4-0CBB-59FB-236D-095FD8946FAB}"/>
                    </a:ext>
                  </a:extLst>
                </p:cNvPr>
                <p:cNvSpPr/>
                <p:nvPr/>
              </p:nvSpPr>
              <p:spPr>
                <a:xfrm>
                  <a:off x="4486560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2129FFD6-3BC2-A712-6461-D4045ECB64FE}"/>
                    </a:ext>
                  </a:extLst>
                </p:cNvPr>
                <p:cNvSpPr/>
                <p:nvPr/>
              </p:nvSpPr>
              <p:spPr>
                <a:xfrm>
                  <a:off x="4760689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8F22E7CF-5326-C6A2-90BE-A7603757B84C}"/>
                    </a:ext>
                  </a:extLst>
                </p:cNvPr>
                <p:cNvSpPr/>
                <p:nvPr/>
              </p:nvSpPr>
              <p:spPr>
                <a:xfrm>
                  <a:off x="5034914" y="3381660"/>
                  <a:ext cx="232124" cy="54102"/>
                </a:xfrm>
                <a:custGeom>
                  <a:avLst/>
                  <a:gdLst>
                    <a:gd name="connsiteX0" fmla="*/ 0 w 232124"/>
                    <a:gd name="connsiteY0" fmla="*/ 0 h 54102"/>
                    <a:gd name="connsiteX1" fmla="*/ 232124 w 232124"/>
                    <a:gd name="connsiteY1" fmla="*/ 0 h 54102"/>
                    <a:gd name="connsiteX2" fmla="*/ 232124 w 232124"/>
                    <a:gd name="connsiteY2" fmla="*/ 54102 h 54102"/>
                    <a:gd name="connsiteX3" fmla="*/ 0 w 232124"/>
                    <a:gd name="connsiteY3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124" h="54102">
                      <a:moveTo>
                        <a:pt x="0" y="0"/>
                      </a:moveTo>
                      <a:lnTo>
                        <a:pt x="232124" y="0"/>
                      </a:lnTo>
                      <a:lnTo>
                        <a:pt x="232124" y="54102"/>
                      </a:lnTo>
                      <a:lnTo>
                        <a:pt x="0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2982D2F0-27E9-EE95-DC17-E8AB30535F8C}"/>
                    </a:ext>
                  </a:extLst>
                </p:cNvPr>
                <p:cNvSpPr/>
                <p:nvPr/>
              </p:nvSpPr>
              <p:spPr>
                <a:xfrm>
                  <a:off x="5309044" y="3381660"/>
                  <a:ext cx="232124" cy="54102"/>
                </a:xfrm>
                <a:custGeom>
                  <a:avLst/>
                  <a:gdLst>
                    <a:gd name="connsiteX0" fmla="*/ 232124 w 232124"/>
                    <a:gd name="connsiteY0" fmla="*/ 54102 h 54102"/>
                    <a:gd name="connsiteX1" fmla="*/ 0 w 232124"/>
                    <a:gd name="connsiteY1" fmla="*/ 54102 h 54102"/>
                    <a:gd name="connsiteX2" fmla="*/ 0 w 232124"/>
                    <a:gd name="connsiteY2" fmla="*/ 0 h 54102"/>
                    <a:gd name="connsiteX3" fmla="*/ 178022 w 232124"/>
                    <a:gd name="connsiteY3" fmla="*/ 0 h 54102"/>
                    <a:gd name="connsiteX4" fmla="*/ 232124 w 232124"/>
                    <a:gd name="connsiteY4" fmla="*/ 54102 h 54102"/>
                    <a:gd name="connsiteX5" fmla="*/ 232124 w 232124"/>
                    <a:gd name="connsiteY5" fmla="*/ 54102 h 54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2124" h="54102">
                      <a:moveTo>
                        <a:pt x="232124" y="54102"/>
                      </a:moveTo>
                      <a:lnTo>
                        <a:pt x="0" y="54102"/>
                      </a:lnTo>
                      <a:lnTo>
                        <a:pt x="0" y="0"/>
                      </a:lnTo>
                      <a:lnTo>
                        <a:pt x="178022" y="0"/>
                      </a:lnTo>
                      <a:cubicBezTo>
                        <a:pt x="207931" y="0"/>
                        <a:pt x="232124" y="24194"/>
                        <a:pt x="232124" y="54102"/>
                      </a:cubicBezTo>
                      <a:lnTo>
                        <a:pt x="232124" y="5410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55" name="Graphic 5">
              <a:extLst>
                <a:ext uri="{FF2B5EF4-FFF2-40B4-BE49-F238E27FC236}">
                  <a16:creationId xmlns:a16="http://schemas.microsoft.com/office/drawing/2014/main" id="{F60A76F1-11E9-7582-18A8-B751BA9B4E4A}"/>
                </a:ext>
              </a:extLst>
            </p:cNvPr>
            <p:cNvGrpSpPr/>
            <p:nvPr/>
          </p:nvGrpSpPr>
          <p:grpSpPr>
            <a:xfrm>
              <a:off x="2986658" y="3559492"/>
              <a:ext cx="2295429" cy="141922"/>
              <a:chOff x="2986658" y="3559492"/>
              <a:chExt cx="2295429" cy="141922"/>
            </a:xfrm>
            <a:solidFill>
              <a:srgbClr val="FFF110"/>
            </a:solidFill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3C2AB19-5C19-6F8F-7F54-3BA9AF059F34}"/>
                  </a:ext>
                </a:extLst>
              </p:cNvPr>
              <p:cNvSpPr/>
              <p:nvPr/>
            </p:nvSpPr>
            <p:spPr>
              <a:xfrm rot="10800000">
                <a:off x="4222432" y="3559492"/>
                <a:ext cx="1059656" cy="36956"/>
              </a:xfrm>
              <a:custGeom>
                <a:avLst/>
                <a:gdLst>
                  <a:gd name="connsiteX0" fmla="*/ 28575 w 1059656"/>
                  <a:gd name="connsiteY0" fmla="*/ 0 h 36956"/>
                  <a:gd name="connsiteX1" fmla="*/ 1031081 w 1059656"/>
                  <a:gd name="connsiteY1" fmla="*/ 0 h 36956"/>
                  <a:gd name="connsiteX2" fmla="*/ 1059656 w 1059656"/>
                  <a:gd name="connsiteY2" fmla="*/ 28575 h 36956"/>
                  <a:gd name="connsiteX3" fmla="*/ 1059656 w 1059656"/>
                  <a:gd name="connsiteY3" fmla="*/ 36957 h 36956"/>
                  <a:gd name="connsiteX4" fmla="*/ 0 w 1059656"/>
                  <a:gd name="connsiteY4" fmla="*/ 36957 h 36956"/>
                  <a:gd name="connsiteX5" fmla="*/ 0 w 1059656"/>
                  <a:gd name="connsiteY5" fmla="*/ 28575 h 36956"/>
                  <a:gd name="connsiteX6" fmla="*/ 28575 w 1059656"/>
                  <a:gd name="connsiteY6" fmla="*/ 0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36956">
                    <a:moveTo>
                      <a:pt x="28575" y="0"/>
                    </a:moveTo>
                    <a:lnTo>
                      <a:pt x="1031081" y="0"/>
                    </a:lnTo>
                    <a:cubicBezTo>
                      <a:pt x="1046893" y="0"/>
                      <a:pt x="1059656" y="12764"/>
                      <a:pt x="1059656" y="28575"/>
                    </a:cubicBezTo>
                    <a:lnTo>
                      <a:pt x="1059656" y="36957"/>
                    </a:lnTo>
                    <a:lnTo>
                      <a:pt x="0" y="36957"/>
                    </a:lnTo>
                    <a:lnTo>
                      <a:pt x="0" y="28575"/>
                    </a:lnTo>
                    <a:cubicBezTo>
                      <a:pt x="0" y="12764"/>
                      <a:pt x="12763" y="0"/>
                      <a:pt x="28575" y="0"/>
                    </a:cubicBez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15A30EC-105E-B3DC-7547-D2D75D69D92B}"/>
                  </a:ext>
                </a:extLst>
              </p:cNvPr>
              <p:cNvSpPr/>
              <p:nvPr/>
            </p:nvSpPr>
            <p:spPr>
              <a:xfrm rot="10800000">
                <a:off x="2986658" y="3559492"/>
                <a:ext cx="1059656" cy="36956"/>
              </a:xfrm>
              <a:custGeom>
                <a:avLst/>
                <a:gdLst>
                  <a:gd name="connsiteX0" fmla="*/ 28575 w 1059656"/>
                  <a:gd name="connsiteY0" fmla="*/ 0 h 36956"/>
                  <a:gd name="connsiteX1" fmla="*/ 1031081 w 1059656"/>
                  <a:gd name="connsiteY1" fmla="*/ 0 h 36956"/>
                  <a:gd name="connsiteX2" fmla="*/ 1059656 w 1059656"/>
                  <a:gd name="connsiteY2" fmla="*/ 28575 h 36956"/>
                  <a:gd name="connsiteX3" fmla="*/ 1059656 w 1059656"/>
                  <a:gd name="connsiteY3" fmla="*/ 36957 h 36956"/>
                  <a:gd name="connsiteX4" fmla="*/ 0 w 1059656"/>
                  <a:gd name="connsiteY4" fmla="*/ 36957 h 36956"/>
                  <a:gd name="connsiteX5" fmla="*/ 0 w 1059656"/>
                  <a:gd name="connsiteY5" fmla="*/ 28575 h 36956"/>
                  <a:gd name="connsiteX6" fmla="*/ 28575 w 1059656"/>
                  <a:gd name="connsiteY6" fmla="*/ 0 h 36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36956">
                    <a:moveTo>
                      <a:pt x="28575" y="0"/>
                    </a:moveTo>
                    <a:lnTo>
                      <a:pt x="1031081" y="0"/>
                    </a:lnTo>
                    <a:cubicBezTo>
                      <a:pt x="1046893" y="0"/>
                      <a:pt x="1059656" y="12764"/>
                      <a:pt x="1059656" y="28575"/>
                    </a:cubicBezTo>
                    <a:lnTo>
                      <a:pt x="1059656" y="36957"/>
                    </a:lnTo>
                    <a:lnTo>
                      <a:pt x="0" y="36957"/>
                    </a:ln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79561CE-EC86-669D-4C99-F5D6AA0FB284}"/>
                  </a:ext>
                </a:extLst>
              </p:cNvPr>
              <p:cNvSpPr/>
              <p:nvPr/>
            </p:nvSpPr>
            <p:spPr>
              <a:xfrm>
                <a:off x="3847147" y="3591972"/>
                <a:ext cx="525018" cy="46958"/>
              </a:xfrm>
              <a:custGeom>
                <a:avLst/>
                <a:gdLst>
                  <a:gd name="connsiteX0" fmla="*/ 0 w 525018"/>
                  <a:gd name="connsiteY0" fmla="*/ 46958 h 46958"/>
                  <a:gd name="connsiteX1" fmla="*/ 0 w 525018"/>
                  <a:gd name="connsiteY1" fmla="*/ 40767 h 46958"/>
                  <a:gd name="connsiteX2" fmla="*/ 206597 w 525018"/>
                  <a:gd name="connsiteY2" fmla="*/ 40767 h 46958"/>
                  <a:gd name="connsiteX3" fmla="*/ 247364 w 525018"/>
                  <a:gd name="connsiteY3" fmla="*/ 0 h 46958"/>
                  <a:gd name="connsiteX4" fmla="*/ 325945 w 525018"/>
                  <a:gd name="connsiteY4" fmla="*/ 0 h 46958"/>
                  <a:gd name="connsiteX5" fmla="*/ 365951 w 525018"/>
                  <a:gd name="connsiteY5" fmla="*/ 40100 h 46958"/>
                  <a:gd name="connsiteX6" fmla="*/ 525018 w 525018"/>
                  <a:gd name="connsiteY6" fmla="*/ 40100 h 46958"/>
                  <a:gd name="connsiteX7" fmla="*/ 525018 w 525018"/>
                  <a:gd name="connsiteY7" fmla="*/ 46292 h 46958"/>
                  <a:gd name="connsiteX8" fmla="*/ 363379 w 525018"/>
                  <a:gd name="connsiteY8" fmla="*/ 46292 h 46958"/>
                  <a:gd name="connsiteX9" fmla="*/ 323374 w 525018"/>
                  <a:gd name="connsiteY9" fmla="*/ 6191 h 46958"/>
                  <a:gd name="connsiteX10" fmla="*/ 249936 w 525018"/>
                  <a:gd name="connsiteY10" fmla="*/ 6191 h 46958"/>
                  <a:gd name="connsiteX11" fmla="*/ 209169 w 525018"/>
                  <a:gd name="connsiteY11" fmla="*/ 46958 h 46958"/>
                  <a:gd name="connsiteX12" fmla="*/ 0 w 525018"/>
                  <a:gd name="connsiteY12" fmla="*/ 46958 h 4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5018" h="46958">
                    <a:moveTo>
                      <a:pt x="0" y="46958"/>
                    </a:moveTo>
                    <a:lnTo>
                      <a:pt x="0" y="40767"/>
                    </a:lnTo>
                    <a:lnTo>
                      <a:pt x="206597" y="40767"/>
                    </a:lnTo>
                    <a:lnTo>
                      <a:pt x="247364" y="0"/>
                    </a:lnTo>
                    <a:lnTo>
                      <a:pt x="325945" y="0"/>
                    </a:lnTo>
                    <a:lnTo>
                      <a:pt x="365951" y="40100"/>
                    </a:lnTo>
                    <a:lnTo>
                      <a:pt x="525018" y="40100"/>
                    </a:lnTo>
                    <a:lnTo>
                      <a:pt x="525018" y="46292"/>
                    </a:lnTo>
                    <a:lnTo>
                      <a:pt x="363379" y="46292"/>
                    </a:lnTo>
                    <a:lnTo>
                      <a:pt x="323374" y="6191"/>
                    </a:lnTo>
                    <a:lnTo>
                      <a:pt x="249936" y="6191"/>
                    </a:lnTo>
                    <a:lnTo>
                      <a:pt x="209169" y="46958"/>
                    </a:lnTo>
                    <a:lnTo>
                      <a:pt x="0" y="46958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736CF00-F8E2-90DD-22E6-B3D744070B9A}"/>
                  </a:ext>
                </a:extLst>
              </p:cNvPr>
              <p:cNvSpPr/>
              <p:nvPr/>
            </p:nvSpPr>
            <p:spPr>
              <a:xfrm rot="5400000">
                <a:off x="4101369" y="3635120"/>
                <a:ext cx="66294" cy="66293"/>
              </a:xfrm>
              <a:custGeom>
                <a:avLst/>
                <a:gdLst>
                  <a:gd name="connsiteX0" fmla="*/ 0 w 66294"/>
                  <a:gd name="connsiteY0" fmla="*/ 0 h 66293"/>
                  <a:gd name="connsiteX1" fmla="*/ 66294 w 66294"/>
                  <a:gd name="connsiteY1" fmla="*/ 0 h 66293"/>
                  <a:gd name="connsiteX2" fmla="*/ 66294 w 66294"/>
                  <a:gd name="connsiteY2" fmla="*/ 66294 h 66293"/>
                  <a:gd name="connsiteX3" fmla="*/ 0 w 66294"/>
                  <a:gd name="connsiteY3" fmla="*/ 66294 h 6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294" h="66293">
                    <a:moveTo>
                      <a:pt x="0" y="0"/>
                    </a:moveTo>
                    <a:lnTo>
                      <a:pt x="66294" y="0"/>
                    </a:lnTo>
                    <a:lnTo>
                      <a:pt x="66294" y="66294"/>
                    </a:lnTo>
                    <a:lnTo>
                      <a:pt x="0" y="66294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60" name="Graphic 5">
            <a:extLst>
              <a:ext uri="{FF2B5EF4-FFF2-40B4-BE49-F238E27FC236}">
                <a16:creationId xmlns:a16="http://schemas.microsoft.com/office/drawing/2014/main" id="{3CDC7CF1-5A5D-9F74-680D-8180E08EC86C}"/>
              </a:ext>
            </a:extLst>
          </p:cNvPr>
          <p:cNvGrpSpPr/>
          <p:nvPr/>
        </p:nvGrpSpPr>
        <p:grpSpPr>
          <a:xfrm>
            <a:off x="538733" y="3103911"/>
            <a:ext cx="2876549" cy="168402"/>
            <a:chOff x="2748533" y="4161186"/>
            <a:chExt cx="2876549" cy="168402"/>
          </a:xfrm>
          <a:solidFill>
            <a:srgbClr val="FFF110"/>
          </a:solidFill>
        </p:grpSpPr>
        <p:grpSp>
          <p:nvGrpSpPr>
            <p:cNvPr id="161" name="Graphic 5">
              <a:extLst>
                <a:ext uri="{FF2B5EF4-FFF2-40B4-BE49-F238E27FC236}">
                  <a16:creationId xmlns:a16="http://schemas.microsoft.com/office/drawing/2014/main" id="{4606EC54-80C5-26A0-395B-F66A7BDDC509}"/>
                </a:ext>
              </a:extLst>
            </p:cNvPr>
            <p:cNvGrpSpPr/>
            <p:nvPr/>
          </p:nvGrpSpPr>
          <p:grpSpPr>
            <a:xfrm>
              <a:off x="2748533" y="4161186"/>
              <a:ext cx="1398270" cy="150114"/>
              <a:chOff x="2748533" y="4161186"/>
              <a:chExt cx="1398270" cy="150114"/>
            </a:xfrm>
            <a:solidFill>
              <a:srgbClr val="FFF110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F2BA4AAD-031D-3C7C-0415-80ED759D1B85}"/>
                  </a:ext>
                </a:extLst>
              </p:cNvPr>
              <p:cNvSpPr/>
              <p:nvPr/>
            </p:nvSpPr>
            <p:spPr>
              <a:xfrm>
                <a:off x="2748533" y="4161186"/>
                <a:ext cx="1013078" cy="69056"/>
              </a:xfrm>
              <a:custGeom>
                <a:avLst/>
                <a:gdLst>
                  <a:gd name="connsiteX0" fmla="*/ 2381 w 1013078"/>
                  <a:gd name="connsiteY0" fmla="*/ 27337 h 69056"/>
                  <a:gd name="connsiteX1" fmla="*/ 44006 w 1013078"/>
                  <a:gd name="connsiteY1" fmla="*/ 69056 h 69056"/>
                  <a:gd name="connsiteX2" fmla="*/ 944023 w 1013078"/>
                  <a:gd name="connsiteY2" fmla="*/ 69056 h 69056"/>
                  <a:gd name="connsiteX3" fmla="*/ 1013079 w 1013078"/>
                  <a:gd name="connsiteY3" fmla="*/ 0 h 69056"/>
                  <a:gd name="connsiteX4" fmla="*/ 928306 w 1013078"/>
                  <a:gd name="connsiteY4" fmla="*/ 0 h 69056"/>
                  <a:gd name="connsiteX5" fmla="*/ 903732 w 1013078"/>
                  <a:gd name="connsiteY5" fmla="*/ 24575 h 69056"/>
                  <a:gd name="connsiteX6" fmla="*/ 0 w 1013078"/>
                  <a:gd name="connsiteY6" fmla="*/ 24575 h 69056"/>
                  <a:gd name="connsiteX7" fmla="*/ 2381 w 1013078"/>
                  <a:gd name="connsiteY7" fmla="*/ 27337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078" h="69056">
                    <a:moveTo>
                      <a:pt x="2381" y="27337"/>
                    </a:moveTo>
                    <a:lnTo>
                      <a:pt x="44006" y="69056"/>
                    </a:lnTo>
                    <a:lnTo>
                      <a:pt x="944023" y="69056"/>
                    </a:lnTo>
                    <a:lnTo>
                      <a:pt x="1013079" y="0"/>
                    </a:lnTo>
                    <a:lnTo>
                      <a:pt x="928306" y="0"/>
                    </a:lnTo>
                    <a:lnTo>
                      <a:pt x="903732" y="24575"/>
                    </a:lnTo>
                    <a:lnTo>
                      <a:pt x="0" y="24575"/>
                    </a:lnTo>
                    <a:lnTo>
                      <a:pt x="2381" y="27337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8D316FD-D1A1-310D-7042-7FADFD4A39BD}"/>
                  </a:ext>
                </a:extLst>
              </p:cNvPr>
              <p:cNvSpPr/>
              <p:nvPr/>
            </p:nvSpPr>
            <p:spPr>
              <a:xfrm>
                <a:off x="3490435" y="4215192"/>
                <a:ext cx="656367" cy="57245"/>
              </a:xfrm>
              <a:custGeom>
                <a:avLst/>
                <a:gdLst>
                  <a:gd name="connsiteX0" fmla="*/ 0 w 656367"/>
                  <a:gd name="connsiteY0" fmla="*/ 0 h 57245"/>
                  <a:gd name="connsiteX1" fmla="*/ 57341 w 656367"/>
                  <a:gd name="connsiteY1" fmla="*/ 57245 h 57245"/>
                  <a:gd name="connsiteX2" fmla="*/ 416624 w 656367"/>
                  <a:gd name="connsiteY2" fmla="*/ 57245 h 57245"/>
                  <a:gd name="connsiteX3" fmla="*/ 656368 w 656367"/>
                  <a:gd name="connsiteY3" fmla="*/ 57245 h 57245"/>
                  <a:gd name="connsiteX4" fmla="*/ 631508 w 656367"/>
                  <a:gd name="connsiteY4" fmla="*/ 32480 h 57245"/>
                  <a:gd name="connsiteX5" fmla="*/ 126968 w 656367"/>
                  <a:gd name="connsiteY5" fmla="*/ 32480 h 57245"/>
                  <a:gd name="connsiteX6" fmla="*/ 96965 w 656367"/>
                  <a:gd name="connsiteY6" fmla="*/ 2381 h 57245"/>
                  <a:gd name="connsiteX7" fmla="*/ 0 w 656367"/>
                  <a:gd name="connsiteY7" fmla="*/ 0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6367" h="57245">
                    <a:moveTo>
                      <a:pt x="0" y="0"/>
                    </a:moveTo>
                    <a:lnTo>
                      <a:pt x="57341" y="57245"/>
                    </a:lnTo>
                    <a:lnTo>
                      <a:pt x="416624" y="57245"/>
                    </a:lnTo>
                    <a:lnTo>
                      <a:pt x="656368" y="57245"/>
                    </a:lnTo>
                    <a:lnTo>
                      <a:pt x="631508" y="32480"/>
                    </a:lnTo>
                    <a:lnTo>
                      <a:pt x="126968" y="32480"/>
                    </a:lnTo>
                    <a:lnTo>
                      <a:pt x="96965" y="2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A0074A0-048F-836D-0034-A868A4F51646}"/>
                  </a:ext>
                </a:extLst>
              </p:cNvPr>
              <p:cNvSpPr/>
              <p:nvPr/>
            </p:nvSpPr>
            <p:spPr>
              <a:xfrm>
                <a:off x="3156489" y="4247196"/>
                <a:ext cx="352425" cy="34766"/>
              </a:xfrm>
              <a:custGeom>
                <a:avLst/>
                <a:gdLst>
                  <a:gd name="connsiteX0" fmla="*/ 317754 w 352425"/>
                  <a:gd name="connsiteY0" fmla="*/ 191 h 34766"/>
                  <a:gd name="connsiteX1" fmla="*/ 352425 w 352425"/>
                  <a:gd name="connsiteY1" fmla="*/ 34766 h 34766"/>
                  <a:gd name="connsiteX2" fmla="*/ 34766 w 352425"/>
                  <a:gd name="connsiteY2" fmla="*/ 34766 h 34766"/>
                  <a:gd name="connsiteX3" fmla="*/ 0 w 352425"/>
                  <a:gd name="connsiteY3" fmla="*/ 0 h 34766"/>
                  <a:gd name="connsiteX4" fmla="*/ 317754 w 352425"/>
                  <a:gd name="connsiteY4" fmla="*/ 191 h 3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425" h="34766">
                    <a:moveTo>
                      <a:pt x="317754" y="191"/>
                    </a:moveTo>
                    <a:lnTo>
                      <a:pt x="352425" y="34766"/>
                    </a:lnTo>
                    <a:lnTo>
                      <a:pt x="34766" y="34766"/>
                    </a:lnTo>
                    <a:lnTo>
                      <a:pt x="0" y="0"/>
                    </a:lnTo>
                    <a:lnTo>
                      <a:pt x="317754" y="19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3FDA18D-C9FD-C6DA-8150-C9878906481A}"/>
                  </a:ext>
                </a:extLst>
              </p:cNvPr>
              <p:cNvSpPr/>
              <p:nvPr/>
            </p:nvSpPr>
            <p:spPr>
              <a:xfrm>
                <a:off x="2804159" y="4247196"/>
                <a:ext cx="352329" cy="34766"/>
              </a:xfrm>
              <a:custGeom>
                <a:avLst/>
                <a:gdLst>
                  <a:gd name="connsiteX0" fmla="*/ 317754 w 352329"/>
                  <a:gd name="connsiteY0" fmla="*/ 191 h 34766"/>
                  <a:gd name="connsiteX1" fmla="*/ 352330 w 352329"/>
                  <a:gd name="connsiteY1" fmla="*/ 34766 h 34766"/>
                  <a:gd name="connsiteX2" fmla="*/ 34766 w 352329"/>
                  <a:gd name="connsiteY2" fmla="*/ 34766 h 34766"/>
                  <a:gd name="connsiteX3" fmla="*/ 0 w 352329"/>
                  <a:gd name="connsiteY3" fmla="*/ 0 h 34766"/>
                  <a:gd name="connsiteX4" fmla="*/ 317754 w 352329"/>
                  <a:gd name="connsiteY4" fmla="*/ 191 h 3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9" h="34766">
                    <a:moveTo>
                      <a:pt x="317754" y="191"/>
                    </a:moveTo>
                    <a:lnTo>
                      <a:pt x="352330" y="34766"/>
                    </a:lnTo>
                    <a:lnTo>
                      <a:pt x="34766" y="34766"/>
                    </a:lnTo>
                    <a:lnTo>
                      <a:pt x="0" y="0"/>
                    </a:lnTo>
                    <a:lnTo>
                      <a:pt x="317754" y="19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675CA68-9CBD-A664-A8C3-FB4DA6A366B9}"/>
                  </a:ext>
                </a:extLst>
              </p:cNvPr>
              <p:cNvSpPr/>
              <p:nvPr/>
            </p:nvSpPr>
            <p:spPr>
              <a:xfrm>
                <a:off x="2940176" y="4293202"/>
                <a:ext cx="447293" cy="10668"/>
              </a:xfrm>
              <a:custGeom>
                <a:avLst/>
                <a:gdLst>
                  <a:gd name="connsiteX0" fmla="*/ 12382 w 447293"/>
                  <a:gd name="connsiteY0" fmla="*/ 0 h 10668"/>
                  <a:gd name="connsiteX1" fmla="*/ 436626 w 447293"/>
                  <a:gd name="connsiteY1" fmla="*/ 0 h 10668"/>
                  <a:gd name="connsiteX2" fmla="*/ 447294 w 447293"/>
                  <a:gd name="connsiteY2" fmla="*/ 10668 h 10668"/>
                  <a:gd name="connsiteX3" fmla="*/ 0 w 447293"/>
                  <a:gd name="connsiteY3" fmla="*/ 10668 h 10668"/>
                  <a:gd name="connsiteX4" fmla="*/ 12382 w 447293"/>
                  <a:gd name="connsiteY4" fmla="*/ 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293" h="10668">
                    <a:moveTo>
                      <a:pt x="12382" y="0"/>
                    </a:moveTo>
                    <a:lnTo>
                      <a:pt x="436626" y="0"/>
                    </a:lnTo>
                    <a:lnTo>
                      <a:pt x="447294" y="10668"/>
                    </a:lnTo>
                    <a:lnTo>
                      <a:pt x="0" y="10668"/>
                    </a:lnTo>
                    <a:lnTo>
                      <a:pt x="12382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C46D288-A828-1796-373D-A5DDABD051F5}"/>
                  </a:ext>
                </a:extLst>
              </p:cNvPr>
              <p:cNvSpPr/>
              <p:nvPr/>
            </p:nvSpPr>
            <p:spPr>
              <a:xfrm>
                <a:off x="2986753" y="4298155"/>
                <a:ext cx="345566" cy="13144"/>
              </a:xfrm>
              <a:custGeom>
                <a:avLst/>
                <a:gdLst>
                  <a:gd name="connsiteX0" fmla="*/ 0 w 345566"/>
                  <a:gd name="connsiteY0" fmla="*/ 381 h 13144"/>
                  <a:gd name="connsiteX1" fmla="*/ 12764 w 345566"/>
                  <a:gd name="connsiteY1" fmla="*/ 13145 h 13144"/>
                  <a:gd name="connsiteX2" fmla="*/ 332423 w 345566"/>
                  <a:gd name="connsiteY2" fmla="*/ 13145 h 13144"/>
                  <a:gd name="connsiteX3" fmla="*/ 345567 w 345566"/>
                  <a:gd name="connsiteY3" fmla="*/ 0 h 13144"/>
                  <a:gd name="connsiteX4" fmla="*/ 0 w 345566"/>
                  <a:gd name="connsiteY4" fmla="*/ 381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566" h="13144">
                    <a:moveTo>
                      <a:pt x="0" y="381"/>
                    </a:moveTo>
                    <a:lnTo>
                      <a:pt x="12764" y="13145"/>
                    </a:lnTo>
                    <a:lnTo>
                      <a:pt x="332423" y="13145"/>
                    </a:lnTo>
                    <a:lnTo>
                      <a:pt x="345567" y="0"/>
                    </a:lnTo>
                    <a:lnTo>
                      <a:pt x="0" y="38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F46FD03-428A-605B-BF86-4C0BF52D2910}"/>
                  </a:ext>
                </a:extLst>
              </p:cNvPr>
              <p:cNvSpPr/>
              <p:nvPr/>
            </p:nvSpPr>
            <p:spPr>
              <a:xfrm>
                <a:off x="3842860" y="4269199"/>
                <a:ext cx="252793" cy="17811"/>
              </a:xfrm>
              <a:custGeom>
                <a:avLst/>
                <a:gdLst>
                  <a:gd name="connsiteX0" fmla="*/ 234887 w 252793"/>
                  <a:gd name="connsiteY0" fmla="*/ 0 h 17811"/>
                  <a:gd name="connsiteX1" fmla="*/ 252794 w 252793"/>
                  <a:gd name="connsiteY1" fmla="*/ 17812 h 17811"/>
                  <a:gd name="connsiteX2" fmla="*/ 16097 w 252793"/>
                  <a:gd name="connsiteY2" fmla="*/ 17812 h 17811"/>
                  <a:gd name="connsiteX3" fmla="*/ 0 w 252793"/>
                  <a:gd name="connsiteY3" fmla="*/ 1714 h 17811"/>
                  <a:gd name="connsiteX4" fmla="*/ 234887 w 252793"/>
                  <a:gd name="connsiteY4" fmla="*/ 0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793" h="17811">
                    <a:moveTo>
                      <a:pt x="234887" y="0"/>
                    </a:moveTo>
                    <a:lnTo>
                      <a:pt x="252794" y="17812"/>
                    </a:lnTo>
                    <a:lnTo>
                      <a:pt x="16097" y="17812"/>
                    </a:lnTo>
                    <a:lnTo>
                      <a:pt x="0" y="1714"/>
                    </a:lnTo>
                    <a:lnTo>
                      <a:pt x="234887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2DD1C38E-0ECE-EABD-168E-E7EDED0D694B}"/>
                  </a:ext>
                </a:extLst>
              </p:cNvPr>
              <p:cNvSpPr/>
              <p:nvPr/>
            </p:nvSpPr>
            <p:spPr>
              <a:xfrm>
                <a:off x="2778441" y="4170425"/>
                <a:ext cx="252793" cy="17811"/>
              </a:xfrm>
              <a:custGeom>
                <a:avLst/>
                <a:gdLst>
                  <a:gd name="connsiteX0" fmla="*/ 17907 w 252793"/>
                  <a:gd name="connsiteY0" fmla="*/ 17812 h 17811"/>
                  <a:gd name="connsiteX1" fmla="*/ 0 w 252793"/>
                  <a:gd name="connsiteY1" fmla="*/ 0 h 17811"/>
                  <a:gd name="connsiteX2" fmla="*/ 236696 w 252793"/>
                  <a:gd name="connsiteY2" fmla="*/ 0 h 17811"/>
                  <a:gd name="connsiteX3" fmla="*/ 252794 w 252793"/>
                  <a:gd name="connsiteY3" fmla="*/ 16097 h 17811"/>
                  <a:gd name="connsiteX4" fmla="*/ 17907 w 252793"/>
                  <a:gd name="connsiteY4" fmla="*/ 17812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793" h="17811">
                    <a:moveTo>
                      <a:pt x="17907" y="17812"/>
                    </a:moveTo>
                    <a:lnTo>
                      <a:pt x="0" y="0"/>
                    </a:lnTo>
                    <a:lnTo>
                      <a:pt x="236696" y="0"/>
                    </a:lnTo>
                    <a:lnTo>
                      <a:pt x="252794" y="16097"/>
                    </a:lnTo>
                    <a:lnTo>
                      <a:pt x="17907" y="1781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24F2120-66C1-597A-1EBF-639507C5193F}"/>
                  </a:ext>
                </a:extLst>
              </p:cNvPr>
              <p:cNvSpPr/>
              <p:nvPr/>
            </p:nvSpPr>
            <p:spPr>
              <a:xfrm>
                <a:off x="3062668" y="4170425"/>
                <a:ext cx="252793" cy="17811"/>
              </a:xfrm>
              <a:custGeom>
                <a:avLst/>
                <a:gdLst>
                  <a:gd name="connsiteX0" fmla="*/ 17812 w 252793"/>
                  <a:gd name="connsiteY0" fmla="*/ 17812 h 17811"/>
                  <a:gd name="connsiteX1" fmla="*/ 0 w 252793"/>
                  <a:gd name="connsiteY1" fmla="*/ 0 h 17811"/>
                  <a:gd name="connsiteX2" fmla="*/ 236696 w 252793"/>
                  <a:gd name="connsiteY2" fmla="*/ 0 h 17811"/>
                  <a:gd name="connsiteX3" fmla="*/ 252794 w 252793"/>
                  <a:gd name="connsiteY3" fmla="*/ 16097 h 17811"/>
                  <a:gd name="connsiteX4" fmla="*/ 17812 w 252793"/>
                  <a:gd name="connsiteY4" fmla="*/ 17812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793" h="17811">
                    <a:moveTo>
                      <a:pt x="17812" y="17812"/>
                    </a:moveTo>
                    <a:lnTo>
                      <a:pt x="0" y="0"/>
                    </a:lnTo>
                    <a:lnTo>
                      <a:pt x="236696" y="0"/>
                    </a:lnTo>
                    <a:lnTo>
                      <a:pt x="252794" y="16097"/>
                    </a:lnTo>
                    <a:lnTo>
                      <a:pt x="17812" y="1781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6E60EAF-4D68-5529-F1BD-18CEDE27D02D}"/>
                  </a:ext>
                </a:extLst>
              </p:cNvPr>
              <p:cNvSpPr/>
              <p:nvPr/>
            </p:nvSpPr>
            <p:spPr>
              <a:xfrm>
                <a:off x="3743895" y="4162138"/>
                <a:ext cx="233171" cy="42100"/>
              </a:xfrm>
              <a:custGeom>
                <a:avLst/>
                <a:gdLst>
                  <a:gd name="connsiteX0" fmla="*/ 0 w 233171"/>
                  <a:gd name="connsiteY0" fmla="*/ 42100 h 42100"/>
                  <a:gd name="connsiteX1" fmla="*/ 42101 w 233171"/>
                  <a:gd name="connsiteY1" fmla="*/ 0 h 42100"/>
                  <a:gd name="connsiteX2" fmla="*/ 193167 w 233171"/>
                  <a:gd name="connsiteY2" fmla="*/ 0 h 42100"/>
                  <a:gd name="connsiteX3" fmla="*/ 233172 w 233171"/>
                  <a:gd name="connsiteY3" fmla="*/ 40100 h 42100"/>
                  <a:gd name="connsiteX4" fmla="*/ 0 w 233171"/>
                  <a:gd name="connsiteY4" fmla="*/ 42100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1" h="42100">
                    <a:moveTo>
                      <a:pt x="0" y="42100"/>
                    </a:moveTo>
                    <a:lnTo>
                      <a:pt x="42101" y="0"/>
                    </a:lnTo>
                    <a:lnTo>
                      <a:pt x="193167" y="0"/>
                    </a:lnTo>
                    <a:lnTo>
                      <a:pt x="233172" y="40100"/>
                    </a:lnTo>
                    <a:lnTo>
                      <a:pt x="0" y="4210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2" name="Graphic 5">
              <a:extLst>
                <a:ext uri="{FF2B5EF4-FFF2-40B4-BE49-F238E27FC236}">
                  <a16:creationId xmlns:a16="http://schemas.microsoft.com/office/drawing/2014/main" id="{3255CEBF-5BDF-E7E2-6F5F-709598F4E9DC}"/>
                </a:ext>
              </a:extLst>
            </p:cNvPr>
            <p:cNvGrpSpPr/>
            <p:nvPr/>
          </p:nvGrpSpPr>
          <p:grpSpPr>
            <a:xfrm>
              <a:off x="4226908" y="4161186"/>
              <a:ext cx="1398174" cy="150114"/>
              <a:chOff x="4226908" y="4161186"/>
              <a:chExt cx="1398174" cy="150114"/>
            </a:xfrm>
            <a:solidFill>
              <a:srgbClr val="FFF110"/>
            </a:solidFill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82DE419-535C-173E-E286-4EE00C9A338E}"/>
                  </a:ext>
                </a:extLst>
              </p:cNvPr>
              <p:cNvSpPr/>
              <p:nvPr/>
            </p:nvSpPr>
            <p:spPr>
              <a:xfrm>
                <a:off x="4612004" y="4161186"/>
                <a:ext cx="1013079" cy="69056"/>
              </a:xfrm>
              <a:custGeom>
                <a:avLst/>
                <a:gdLst>
                  <a:gd name="connsiteX0" fmla="*/ 1010793 w 1013079"/>
                  <a:gd name="connsiteY0" fmla="*/ 27337 h 69056"/>
                  <a:gd name="connsiteX1" fmla="*/ 969074 w 1013079"/>
                  <a:gd name="connsiteY1" fmla="*/ 69056 h 69056"/>
                  <a:gd name="connsiteX2" fmla="*/ 69056 w 1013079"/>
                  <a:gd name="connsiteY2" fmla="*/ 69056 h 69056"/>
                  <a:gd name="connsiteX3" fmla="*/ 0 w 1013079"/>
                  <a:gd name="connsiteY3" fmla="*/ 0 h 69056"/>
                  <a:gd name="connsiteX4" fmla="*/ 84773 w 1013079"/>
                  <a:gd name="connsiteY4" fmla="*/ 0 h 69056"/>
                  <a:gd name="connsiteX5" fmla="*/ 109347 w 1013079"/>
                  <a:gd name="connsiteY5" fmla="*/ 24575 h 69056"/>
                  <a:gd name="connsiteX6" fmla="*/ 1013079 w 1013079"/>
                  <a:gd name="connsiteY6" fmla="*/ 24575 h 69056"/>
                  <a:gd name="connsiteX7" fmla="*/ 1010793 w 1013079"/>
                  <a:gd name="connsiteY7" fmla="*/ 27337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079" h="69056">
                    <a:moveTo>
                      <a:pt x="1010793" y="27337"/>
                    </a:moveTo>
                    <a:lnTo>
                      <a:pt x="969074" y="69056"/>
                    </a:lnTo>
                    <a:lnTo>
                      <a:pt x="69056" y="69056"/>
                    </a:lnTo>
                    <a:lnTo>
                      <a:pt x="0" y="0"/>
                    </a:lnTo>
                    <a:lnTo>
                      <a:pt x="84773" y="0"/>
                    </a:lnTo>
                    <a:lnTo>
                      <a:pt x="109347" y="24575"/>
                    </a:lnTo>
                    <a:lnTo>
                      <a:pt x="1013079" y="24575"/>
                    </a:lnTo>
                    <a:lnTo>
                      <a:pt x="1010793" y="27337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6D7159E-1800-B0D6-356B-1842DDB6B0ED}"/>
                  </a:ext>
                </a:extLst>
              </p:cNvPr>
              <p:cNvSpPr/>
              <p:nvPr/>
            </p:nvSpPr>
            <p:spPr>
              <a:xfrm>
                <a:off x="4226908" y="4215192"/>
                <a:ext cx="656272" cy="57245"/>
              </a:xfrm>
              <a:custGeom>
                <a:avLst/>
                <a:gdLst>
                  <a:gd name="connsiteX0" fmla="*/ 656272 w 656272"/>
                  <a:gd name="connsiteY0" fmla="*/ 0 h 57245"/>
                  <a:gd name="connsiteX1" fmla="*/ 599027 w 656272"/>
                  <a:gd name="connsiteY1" fmla="*/ 57245 h 57245"/>
                  <a:gd name="connsiteX2" fmla="*/ 239649 w 656272"/>
                  <a:gd name="connsiteY2" fmla="*/ 57245 h 57245"/>
                  <a:gd name="connsiteX3" fmla="*/ 0 w 656272"/>
                  <a:gd name="connsiteY3" fmla="*/ 57245 h 57245"/>
                  <a:gd name="connsiteX4" fmla="*/ 24860 w 656272"/>
                  <a:gd name="connsiteY4" fmla="*/ 32480 h 57245"/>
                  <a:gd name="connsiteX5" fmla="*/ 529304 w 656272"/>
                  <a:gd name="connsiteY5" fmla="*/ 32480 h 57245"/>
                  <a:gd name="connsiteX6" fmla="*/ 559308 w 656272"/>
                  <a:gd name="connsiteY6" fmla="*/ 2381 h 57245"/>
                  <a:gd name="connsiteX7" fmla="*/ 656272 w 656272"/>
                  <a:gd name="connsiteY7" fmla="*/ 0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6272" h="57245">
                    <a:moveTo>
                      <a:pt x="656272" y="0"/>
                    </a:moveTo>
                    <a:lnTo>
                      <a:pt x="599027" y="57245"/>
                    </a:lnTo>
                    <a:lnTo>
                      <a:pt x="239649" y="57245"/>
                    </a:lnTo>
                    <a:lnTo>
                      <a:pt x="0" y="57245"/>
                    </a:lnTo>
                    <a:lnTo>
                      <a:pt x="24860" y="32480"/>
                    </a:lnTo>
                    <a:lnTo>
                      <a:pt x="529304" y="32480"/>
                    </a:lnTo>
                    <a:lnTo>
                      <a:pt x="559308" y="2381"/>
                    </a:lnTo>
                    <a:lnTo>
                      <a:pt x="656272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666BA0-8F0C-567F-1915-68120C0E0B0A}"/>
                  </a:ext>
                </a:extLst>
              </p:cNvPr>
              <p:cNvSpPr/>
              <p:nvPr/>
            </p:nvSpPr>
            <p:spPr>
              <a:xfrm>
                <a:off x="4864798" y="4247196"/>
                <a:ext cx="352329" cy="34766"/>
              </a:xfrm>
              <a:custGeom>
                <a:avLst/>
                <a:gdLst>
                  <a:gd name="connsiteX0" fmla="*/ 34576 w 352329"/>
                  <a:gd name="connsiteY0" fmla="*/ 191 h 34766"/>
                  <a:gd name="connsiteX1" fmla="*/ 0 w 352329"/>
                  <a:gd name="connsiteY1" fmla="*/ 34766 h 34766"/>
                  <a:gd name="connsiteX2" fmla="*/ 317563 w 352329"/>
                  <a:gd name="connsiteY2" fmla="*/ 34766 h 34766"/>
                  <a:gd name="connsiteX3" fmla="*/ 352330 w 352329"/>
                  <a:gd name="connsiteY3" fmla="*/ 0 h 34766"/>
                  <a:gd name="connsiteX4" fmla="*/ 34576 w 352329"/>
                  <a:gd name="connsiteY4" fmla="*/ 191 h 3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329" h="34766">
                    <a:moveTo>
                      <a:pt x="34576" y="191"/>
                    </a:moveTo>
                    <a:lnTo>
                      <a:pt x="0" y="34766"/>
                    </a:lnTo>
                    <a:lnTo>
                      <a:pt x="317563" y="34766"/>
                    </a:lnTo>
                    <a:lnTo>
                      <a:pt x="352330" y="0"/>
                    </a:lnTo>
                    <a:lnTo>
                      <a:pt x="34576" y="19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D9F2B79E-45DC-786E-E359-51039EB7EF7B}"/>
                  </a:ext>
                </a:extLst>
              </p:cNvPr>
              <p:cNvSpPr/>
              <p:nvPr/>
            </p:nvSpPr>
            <p:spPr>
              <a:xfrm>
                <a:off x="5217127" y="4247196"/>
                <a:ext cx="352425" cy="34766"/>
              </a:xfrm>
              <a:custGeom>
                <a:avLst/>
                <a:gdLst>
                  <a:gd name="connsiteX0" fmla="*/ 34671 w 352425"/>
                  <a:gd name="connsiteY0" fmla="*/ 191 h 34766"/>
                  <a:gd name="connsiteX1" fmla="*/ 0 w 352425"/>
                  <a:gd name="connsiteY1" fmla="*/ 34766 h 34766"/>
                  <a:gd name="connsiteX2" fmla="*/ 317659 w 352425"/>
                  <a:gd name="connsiteY2" fmla="*/ 34766 h 34766"/>
                  <a:gd name="connsiteX3" fmla="*/ 352425 w 352425"/>
                  <a:gd name="connsiteY3" fmla="*/ 0 h 34766"/>
                  <a:gd name="connsiteX4" fmla="*/ 34671 w 352425"/>
                  <a:gd name="connsiteY4" fmla="*/ 191 h 3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425" h="34766">
                    <a:moveTo>
                      <a:pt x="34671" y="191"/>
                    </a:moveTo>
                    <a:lnTo>
                      <a:pt x="0" y="34766"/>
                    </a:lnTo>
                    <a:lnTo>
                      <a:pt x="317659" y="34766"/>
                    </a:lnTo>
                    <a:lnTo>
                      <a:pt x="352425" y="0"/>
                    </a:lnTo>
                    <a:lnTo>
                      <a:pt x="34671" y="19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09FF90C-CCF6-BB9F-761D-EAEAB3F8BB42}"/>
                  </a:ext>
                </a:extLst>
              </p:cNvPr>
              <p:cNvSpPr/>
              <p:nvPr/>
            </p:nvSpPr>
            <p:spPr>
              <a:xfrm>
                <a:off x="4986146" y="4293202"/>
                <a:ext cx="447389" cy="10668"/>
              </a:xfrm>
              <a:custGeom>
                <a:avLst/>
                <a:gdLst>
                  <a:gd name="connsiteX0" fmla="*/ 435007 w 447389"/>
                  <a:gd name="connsiteY0" fmla="*/ 0 h 10668"/>
                  <a:gd name="connsiteX1" fmla="*/ 10763 w 447389"/>
                  <a:gd name="connsiteY1" fmla="*/ 0 h 10668"/>
                  <a:gd name="connsiteX2" fmla="*/ 0 w 447389"/>
                  <a:gd name="connsiteY2" fmla="*/ 10668 h 10668"/>
                  <a:gd name="connsiteX3" fmla="*/ 447389 w 447389"/>
                  <a:gd name="connsiteY3" fmla="*/ 10668 h 10668"/>
                  <a:gd name="connsiteX4" fmla="*/ 435007 w 447389"/>
                  <a:gd name="connsiteY4" fmla="*/ 0 h 1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389" h="10668">
                    <a:moveTo>
                      <a:pt x="435007" y="0"/>
                    </a:moveTo>
                    <a:lnTo>
                      <a:pt x="10763" y="0"/>
                    </a:lnTo>
                    <a:lnTo>
                      <a:pt x="0" y="10668"/>
                    </a:lnTo>
                    <a:lnTo>
                      <a:pt x="447389" y="10668"/>
                    </a:lnTo>
                    <a:lnTo>
                      <a:pt x="435007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ACFAB63D-FC6C-01E9-CB1D-14E04B484FFE}"/>
                  </a:ext>
                </a:extLst>
              </p:cNvPr>
              <p:cNvSpPr/>
              <p:nvPr/>
            </p:nvSpPr>
            <p:spPr>
              <a:xfrm>
                <a:off x="5041296" y="4298155"/>
                <a:ext cx="345566" cy="13144"/>
              </a:xfrm>
              <a:custGeom>
                <a:avLst/>
                <a:gdLst>
                  <a:gd name="connsiteX0" fmla="*/ 345567 w 345566"/>
                  <a:gd name="connsiteY0" fmla="*/ 381 h 13144"/>
                  <a:gd name="connsiteX1" fmla="*/ 332803 w 345566"/>
                  <a:gd name="connsiteY1" fmla="*/ 13145 h 13144"/>
                  <a:gd name="connsiteX2" fmla="*/ 13144 w 345566"/>
                  <a:gd name="connsiteY2" fmla="*/ 13145 h 13144"/>
                  <a:gd name="connsiteX3" fmla="*/ 0 w 345566"/>
                  <a:gd name="connsiteY3" fmla="*/ 0 h 13144"/>
                  <a:gd name="connsiteX4" fmla="*/ 345567 w 345566"/>
                  <a:gd name="connsiteY4" fmla="*/ 381 h 1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5566" h="13144">
                    <a:moveTo>
                      <a:pt x="345567" y="381"/>
                    </a:moveTo>
                    <a:lnTo>
                      <a:pt x="332803" y="13145"/>
                    </a:lnTo>
                    <a:lnTo>
                      <a:pt x="13144" y="13145"/>
                    </a:lnTo>
                    <a:lnTo>
                      <a:pt x="0" y="0"/>
                    </a:lnTo>
                    <a:lnTo>
                      <a:pt x="345567" y="381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8509308-AFF5-0088-8F45-49971A4DA364}"/>
                  </a:ext>
                </a:extLst>
              </p:cNvPr>
              <p:cNvSpPr/>
              <p:nvPr/>
            </p:nvSpPr>
            <p:spPr>
              <a:xfrm>
                <a:off x="4278057" y="4269199"/>
                <a:ext cx="252698" cy="17811"/>
              </a:xfrm>
              <a:custGeom>
                <a:avLst/>
                <a:gdLst>
                  <a:gd name="connsiteX0" fmla="*/ 17812 w 252698"/>
                  <a:gd name="connsiteY0" fmla="*/ 0 h 17811"/>
                  <a:gd name="connsiteX1" fmla="*/ 0 w 252698"/>
                  <a:gd name="connsiteY1" fmla="*/ 17812 h 17811"/>
                  <a:gd name="connsiteX2" fmla="*/ 236601 w 252698"/>
                  <a:gd name="connsiteY2" fmla="*/ 17812 h 17811"/>
                  <a:gd name="connsiteX3" fmla="*/ 252698 w 252698"/>
                  <a:gd name="connsiteY3" fmla="*/ 1714 h 17811"/>
                  <a:gd name="connsiteX4" fmla="*/ 17812 w 252698"/>
                  <a:gd name="connsiteY4" fmla="*/ 0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698" h="17811">
                    <a:moveTo>
                      <a:pt x="17812" y="0"/>
                    </a:moveTo>
                    <a:lnTo>
                      <a:pt x="0" y="17812"/>
                    </a:lnTo>
                    <a:lnTo>
                      <a:pt x="236601" y="17812"/>
                    </a:lnTo>
                    <a:lnTo>
                      <a:pt x="252698" y="1714"/>
                    </a:lnTo>
                    <a:lnTo>
                      <a:pt x="17812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FD8E4A9-02B7-205B-EBB7-ECCB7C5693C5}"/>
                  </a:ext>
                </a:extLst>
              </p:cNvPr>
              <p:cNvSpPr/>
              <p:nvPr/>
            </p:nvSpPr>
            <p:spPr>
              <a:xfrm>
                <a:off x="5342476" y="4170425"/>
                <a:ext cx="252698" cy="17811"/>
              </a:xfrm>
              <a:custGeom>
                <a:avLst/>
                <a:gdLst>
                  <a:gd name="connsiteX0" fmla="*/ 234886 w 252698"/>
                  <a:gd name="connsiteY0" fmla="*/ 17812 h 17811"/>
                  <a:gd name="connsiteX1" fmla="*/ 252698 w 252698"/>
                  <a:gd name="connsiteY1" fmla="*/ 0 h 17811"/>
                  <a:gd name="connsiteX2" fmla="*/ 16097 w 252698"/>
                  <a:gd name="connsiteY2" fmla="*/ 0 h 17811"/>
                  <a:gd name="connsiteX3" fmla="*/ 0 w 252698"/>
                  <a:gd name="connsiteY3" fmla="*/ 16097 h 17811"/>
                  <a:gd name="connsiteX4" fmla="*/ 234886 w 252698"/>
                  <a:gd name="connsiteY4" fmla="*/ 17812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698" h="17811">
                    <a:moveTo>
                      <a:pt x="234886" y="17812"/>
                    </a:moveTo>
                    <a:lnTo>
                      <a:pt x="252698" y="0"/>
                    </a:lnTo>
                    <a:lnTo>
                      <a:pt x="16097" y="0"/>
                    </a:lnTo>
                    <a:lnTo>
                      <a:pt x="0" y="16097"/>
                    </a:lnTo>
                    <a:lnTo>
                      <a:pt x="234886" y="1781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0882C82-42C1-33A1-459F-4B68A4A664FE}"/>
                  </a:ext>
                </a:extLst>
              </p:cNvPr>
              <p:cNvSpPr/>
              <p:nvPr/>
            </p:nvSpPr>
            <p:spPr>
              <a:xfrm>
                <a:off x="5058250" y="4170425"/>
                <a:ext cx="252698" cy="17811"/>
              </a:xfrm>
              <a:custGeom>
                <a:avLst/>
                <a:gdLst>
                  <a:gd name="connsiteX0" fmla="*/ 234886 w 252698"/>
                  <a:gd name="connsiteY0" fmla="*/ 17812 h 17811"/>
                  <a:gd name="connsiteX1" fmla="*/ 252698 w 252698"/>
                  <a:gd name="connsiteY1" fmla="*/ 0 h 17811"/>
                  <a:gd name="connsiteX2" fmla="*/ 16097 w 252698"/>
                  <a:gd name="connsiteY2" fmla="*/ 0 h 17811"/>
                  <a:gd name="connsiteX3" fmla="*/ 0 w 252698"/>
                  <a:gd name="connsiteY3" fmla="*/ 16097 h 17811"/>
                  <a:gd name="connsiteX4" fmla="*/ 234886 w 252698"/>
                  <a:gd name="connsiteY4" fmla="*/ 17812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698" h="17811">
                    <a:moveTo>
                      <a:pt x="234886" y="17812"/>
                    </a:moveTo>
                    <a:lnTo>
                      <a:pt x="252698" y="0"/>
                    </a:lnTo>
                    <a:lnTo>
                      <a:pt x="16097" y="0"/>
                    </a:lnTo>
                    <a:lnTo>
                      <a:pt x="0" y="16097"/>
                    </a:lnTo>
                    <a:lnTo>
                      <a:pt x="234886" y="1781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8286E55F-E963-6F9F-8186-E0FFDDA02EEB}"/>
                  </a:ext>
                </a:extLst>
              </p:cNvPr>
              <p:cNvSpPr/>
              <p:nvPr/>
            </p:nvSpPr>
            <p:spPr>
              <a:xfrm>
                <a:off x="4396549" y="4162138"/>
                <a:ext cx="233171" cy="42100"/>
              </a:xfrm>
              <a:custGeom>
                <a:avLst/>
                <a:gdLst>
                  <a:gd name="connsiteX0" fmla="*/ 233172 w 233171"/>
                  <a:gd name="connsiteY0" fmla="*/ 42100 h 42100"/>
                  <a:gd name="connsiteX1" fmla="*/ 191071 w 233171"/>
                  <a:gd name="connsiteY1" fmla="*/ 0 h 42100"/>
                  <a:gd name="connsiteX2" fmla="*/ 40100 w 233171"/>
                  <a:gd name="connsiteY2" fmla="*/ 0 h 42100"/>
                  <a:gd name="connsiteX3" fmla="*/ 0 w 233171"/>
                  <a:gd name="connsiteY3" fmla="*/ 40100 h 42100"/>
                  <a:gd name="connsiteX4" fmla="*/ 233172 w 233171"/>
                  <a:gd name="connsiteY4" fmla="*/ 42100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1" h="42100">
                    <a:moveTo>
                      <a:pt x="233172" y="42100"/>
                    </a:moveTo>
                    <a:lnTo>
                      <a:pt x="191071" y="0"/>
                    </a:lnTo>
                    <a:lnTo>
                      <a:pt x="40100" y="0"/>
                    </a:lnTo>
                    <a:lnTo>
                      <a:pt x="0" y="40100"/>
                    </a:lnTo>
                    <a:lnTo>
                      <a:pt x="233172" y="4210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Graphic 5">
              <a:extLst>
                <a:ext uri="{FF2B5EF4-FFF2-40B4-BE49-F238E27FC236}">
                  <a16:creationId xmlns:a16="http://schemas.microsoft.com/office/drawing/2014/main" id="{69D492B1-85A8-2EFA-7BD9-6E54BD58A9DE}"/>
                </a:ext>
              </a:extLst>
            </p:cNvPr>
            <p:cNvGrpSpPr/>
            <p:nvPr/>
          </p:nvGrpSpPr>
          <p:grpSpPr>
            <a:xfrm>
              <a:off x="4054887" y="4183284"/>
              <a:ext cx="243458" cy="41909"/>
              <a:chOff x="4054887" y="4183284"/>
              <a:chExt cx="243458" cy="41909"/>
            </a:xfrm>
            <a:solidFill>
              <a:srgbClr val="FFF110"/>
            </a:solidFill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55D20BA-7244-4AEA-83EE-21C75619A88A}"/>
                  </a:ext>
                </a:extLst>
              </p:cNvPr>
              <p:cNvSpPr/>
              <p:nvPr/>
            </p:nvSpPr>
            <p:spPr>
              <a:xfrm>
                <a:off x="4054887" y="4193190"/>
                <a:ext cx="243458" cy="21145"/>
              </a:xfrm>
              <a:custGeom>
                <a:avLst/>
                <a:gdLst>
                  <a:gd name="connsiteX0" fmla="*/ 0 w 243458"/>
                  <a:gd name="connsiteY0" fmla="*/ 0 h 21145"/>
                  <a:gd name="connsiteX1" fmla="*/ 243459 w 243458"/>
                  <a:gd name="connsiteY1" fmla="*/ 0 h 21145"/>
                  <a:gd name="connsiteX2" fmla="*/ 222409 w 243458"/>
                  <a:gd name="connsiteY2" fmla="*/ 21146 h 21145"/>
                  <a:gd name="connsiteX3" fmla="*/ 16764 w 243458"/>
                  <a:gd name="connsiteY3" fmla="*/ 21146 h 21145"/>
                  <a:gd name="connsiteX4" fmla="*/ 0 w 243458"/>
                  <a:gd name="connsiteY4" fmla="*/ 0 h 2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458" h="21145">
                    <a:moveTo>
                      <a:pt x="0" y="0"/>
                    </a:moveTo>
                    <a:lnTo>
                      <a:pt x="243459" y="0"/>
                    </a:lnTo>
                    <a:lnTo>
                      <a:pt x="222409" y="21146"/>
                    </a:lnTo>
                    <a:lnTo>
                      <a:pt x="16764" y="211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6E5A6EAC-74C9-B6A4-F749-3AB8B78F0252}"/>
                  </a:ext>
                </a:extLst>
              </p:cNvPr>
              <p:cNvSpPr/>
              <p:nvPr/>
            </p:nvSpPr>
            <p:spPr>
              <a:xfrm>
                <a:off x="4113561" y="4214335"/>
                <a:ext cx="126111" cy="10858"/>
              </a:xfrm>
              <a:custGeom>
                <a:avLst/>
                <a:gdLst>
                  <a:gd name="connsiteX0" fmla="*/ 0 w 126111"/>
                  <a:gd name="connsiteY0" fmla="*/ 0 h 10858"/>
                  <a:gd name="connsiteX1" fmla="*/ 126111 w 126111"/>
                  <a:gd name="connsiteY1" fmla="*/ 0 h 10858"/>
                  <a:gd name="connsiteX2" fmla="*/ 115157 w 126111"/>
                  <a:gd name="connsiteY2" fmla="*/ 10858 h 10858"/>
                  <a:gd name="connsiteX3" fmla="*/ 8763 w 126111"/>
                  <a:gd name="connsiteY3" fmla="*/ 10858 h 10858"/>
                  <a:gd name="connsiteX4" fmla="*/ 0 w 126111"/>
                  <a:gd name="connsiteY4" fmla="*/ 0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111" h="10858">
                    <a:moveTo>
                      <a:pt x="0" y="0"/>
                    </a:moveTo>
                    <a:lnTo>
                      <a:pt x="126111" y="0"/>
                    </a:lnTo>
                    <a:lnTo>
                      <a:pt x="115157" y="10858"/>
                    </a:lnTo>
                    <a:lnTo>
                      <a:pt x="8763" y="108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9B5E257-09AB-137D-4566-15A197BDBFFE}"/>
                  </a:ext>
                </a:extLst>
              </p:cNvPr>
              <p:cNvSpPr/>
              <p:nvPr/>
            </p:nvSpPr>
            <p:spPr>
              <a:xfrm>
                <a:off x="4113561" y="4183284"/>
                <a:ext cx="126111" cy="10858"/>
              </a:xfrm>
              <a:custGeom>
                <a:avLst/>
                <a:gdLst>
                  <a:gd name="connsiteX0" fmla="*/ 126111 w 126111"/>
                  <a:gd name="connsiteY0" fmla="*/ 10858 h 10858"/>
                  <a:gd name="connsiteX1" fmla="*/ 0 w 126111"/>
                  <a:gd name="connsiteY1" fmla="*/ 10858 h 10858"/>
                  <a:gd name="connsiteX2" fmla="*/ 10954 w 126111"/>
                  <a:gd name="connsiteY2" fmla="*/ 0 h 10858"/>
                  <a:gd name="connsiteX3" fmla="*/ 117348 w 126111"/>
                  <a:gd name="connsiteY3" fmla="*/ 0 h 10858"/>
                  <a:gd name="connsiteX4" fmla="*/ 126111 w 126111"/>
                  <a:gd name="connsiteY4" fmla="*/ 10858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111" h="10858">
                    <a:moveTo>
                      <a:pt x="126111" y="10858"/>
                    </a:moveTo>
                    <a:lnTo>
                      <a:pt x="0" y="10858"/>
                    </a:lnTo>
                    <a:lnTo>
                      <a:pt x="10954" y="0"/>
                    </a:lnTo>
                    <a:lnTo>
                      <a:pt x="117348" y="0"/>
                    </a:lnTo>
                    <a:lnTo>
                      <a:pt x="126111" y="10858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931C2560-CE4B-0454-E23E-D997239ABA80}"/>
                </a:ext>
              </a:extLst>
            </p:cNvPr>
            <p:cNvSpPr/>
            <p:nvPr/>
          </p:nvSpPr>
          <p:spPr>
            <a:xfrm>
              <a:off x="3817143" y="4290059"/>
              <a:ext cx="756761" cy="39528"/>
            </a:xfrm>
            <a:custGeom>
              <a:avLst/>
              <a:gdLst>
                <a:gd name="connsiteX0" fmla="*/ 720280 w 756761"/>
                <a:gd name="connsiteY0" fmla="*/ 39529 h 39528"/>
                <a:gd name="connsiteX1" fmla="*/ 34957 w 756761"/>
                <a:gd name="connsiteY1" fmla="*/ 39529 h 39528"/>
                <a:gd name="connsiteX2" fmla="*/ 0 w 756761"/>
                <a:gd name="connsiteY2" fmla="*/ 4572 h 39528"/>
                <a:gd name="connsiteX3" fmla="*/ 2953 w 756761"/>
                <a:gd name="connsiteY3" fmla="*/ 1619 h 39528"/>
                <a:gd name="connsiteX4" fmla="*/ 36671 w 756761"/>
                <a:gd name="connsiteY4" fmla="*/ 35338 h 39528"/>
                <a:gd name="connsiteX5" fmla="*/ 718471 w 756761"/>
                <a:gd name="connsiteY5" fmla="*/ 35338 h 39528"/>
                <a:gd name="connsiteX6" fmla="*/ 753809 w 756761"/>
                <a:gd name="connsiteY6" fmla="*/ 0 h 39528"/>
                <a:gd name="connsiteX7" fmla="*/ 756761 w 756761"/>
                <a:gd name="connsiteY7" fmla="*/ 2953 h 39528"/>
                <a:gd name="connsiteX8" fmla="*/ 720280 w 756761"/>
                <a:gd name="connsiteY8" fmla="*/ 39529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6761" h="39528">
                  <a:moveTo>
                    <a:pt x="720280" y="39529"/>
                  </a:moveTo>
                  <a:lnTo>
                    <a:pt x="34957" y="39529"/>
                  </a:lnTo>
                  <a:lnTo>
                    <a:pt x="0" y="4572"/>
                  </a:lnTo>
                  <a:lnTo>
                    <a:pt x="2953" y="1619"/>
                  </a:lnTo>
                  <a:lnTo>
                    <a:pt x="36671" y="35338"/>
                  </a:lnTo>
                  <a:lnTo>
                    <a:pt x="718471" y="35338"/>
                  </a:lnTo>
                  <a:lnTo>
                    <a:pt x="753809" y="0"/>
                  </a:lnTo>
                  <a:lnTo>
                    <a:pt x="756761" y="2953"/>
                  </a:lnTo>
                  <a:lnTo>
                    <a:pt x="720280" y="3952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6177532-34EB-8CDC-1118-D868D35D4081}"/>
                </a:ext>
              </a:extLst>
            </p:cNvPr>
            <p:cNvSpPr/>
            <p:nvPr/>
          </p:nvSpPr>
          <p:spPr>
            <a:xfrm>
              <a:off x="3696175" y="4299870"/>
              <a:ext cx="111823" cy="22002"/>
            </a:xfrm>
            <a:custGeom>
              <a:avLst/>
              <a:gdLst>
                <a:gd name="connsiteX0" fmla="*/ 111823 w 111823"/>
                <a:gd name="connsiteY0" fmla="*/ 22003 h 22002"/>
                <a:gd name="connsiteX1" fmla="*/ 19145 w 111823"/>
                <a:gd name="connsiteY1" fmla="*/ 22003 h 22002"/>
                <a:gd name="connsiteX2" fmla="*/ 0 w 111823"/>
                <a:gd name="connsiteY2" fmla="*/ 2953 h 22002"/>
                <a:gd name="connsiteX3" fmla="*/ 2953 w 111823"/>
                <a:gd name="connsiteY3" fmla="*/ 0 h 22002"/>
                <a:gd name="connsiteX4" fmla="*/ 20860 w 111823"/>
                <a:gd name="connsiteY4" fmla="*/ 17907 h 22002"/>
                <a:gd name="connsiteX5" fmla="*/ 111823 w 111823"/>
                <a:gd name="connsiteY5" fmla="*/ 17907 h 22002"/>
                <a:gd name="connsiteX6" fmla="*/ 111823 w 111823"/>
                <a:gd name="connsiteY6" fmla="*/ 22003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23" h="22002">
                  <a:moveTo>
                    <a:pt x="111823" y="22003"/>
                  </a:moveTo>
                  <a:lnTo>
                    <a:pt x="19145" y="22003"/>
                  </a:lnTo>
                  <a:lnTo>
                    <a:pt x="0" y="2953"/>
                  </a:lnTo>
                  <a:lnTo>
                    <a:pt x="2953" y="0"/>
                  </a:lnTo>
                  <a:lnTo>
                    <a:pt x="20860" y="17907"/>
                  </a:lnTo>
                  <a:lnTo>
                    <a:pt x="111823" y="17907"/>
                  </a:lnTo>
                  <a:lnTo>
                    <a:pt x="111823" y="2200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5829482-1710-3362-CA2B-1AA713A4D6E7}"/>
                </a:ext>
              </a:extLst>
            </p:cNvPr>
            <p:cNvSpPr/>
            <p:nvPr/>
          </p:nvSpPr>
          <p:spPr>
            <a:xfrm>
              <a:off x="4568189" y="4299870"/>
              <a:ext cx="111823" cy="22002"/>
            </a:xfrm>
            <a:custGeom>
              <a:avLst/>
              <a:gdLst>
                <a:gd name="connsiteX0" fmla="*/ 92678 w 111823"/>
                <a:gd name="connsiteY0" fmla="*/ 22003 h 22002"/>
                <a:gd name="connsiteX1" fmla="*/ 0 w 111823"/>
                <a:gd name="connsiteY1" fmla="*/ 22003 h 22002"/>
                <a:gd name="connsiteX2" fmla="*/ 0 w 111823"/>
                <a:gd name="connsiteY2" fmla="*/ 17907 h 22002"/>
                <a:gd name="connsiteX3" fmla="*/ 90964 w 111823"/>
                <a:gd name="connsiteY3" fmla="*/ 17907 h 22002"/>
                <a:gd name="connsiteX4" fmla="*/ 108871 w 111823"/>
                <a:gd name="connsiteY4" fmla="*/ 0 h 22002"/>
                <a:gd name="connsiteX5" fmla="*/ 111823 w 111823"/>
                <a:gd name="connsiteY5" fmla="*/ 2953 h 22002"/>
                <a:gd name="connsiteX6" fmla="*/ 92678 w 111823"/>
                <a:gd name="connsiteY6" fmla="*/ 22003 h 2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23" h="22002">
                  <a:moveTo>
                    <a:pt x="92678" y="22003"/>
                  </a:moveTo>
                  <a:lnTo>
                    <a:pt x="0" y="22003"/>
                  </a:lnTo>
                  <a:lnTo>
                    <a:pt x="0" y="17907"/>
                  </a:lnTo>
                  <a:lnTo>
                    <a:pt x="90964" y="17907"/>
                  </a:lnTo>
                  <a:lnTo>
                    <a:pt x="108871" y="0"/>
                  </a:lnTo>
                  <a:lnTo>
                    <a:pt x="111823" y="2953"/>
                  </a:lnTo>
                  <a:lnTo>
                    <a:pt x="92678" y="22003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5">
            <a:extLst>
              <a:ext uri="{FF2B5EF4-FFF2-40B4-BE49-F238E27FC236}">
                <a16:creationId xmlns:a16="http://schemas.microsoft.com/office/drawing/2014/main" id="{FBE157B0-13A1-25F1-FEAB-AB572EBB1A0D}"/>
              </a:ext>
            </a:extLst>
          </p:cNvPr>
          <p:cNvGrpSpPr/>
          <p:nvPr/>
        </p:nvGrpSpPr>
        <p:grpSpPr>
          <a:xfrm>
            <a:off x="3945349" y="2134932"/>
            <a:ext cx="3196062" cy="386085"/>
            <a:chOff x="6155149" y="3192207"/>
            <a:chExt cx="3196062" cy="386085"/>
          </a:xfrm>
          <a:solidFill>
            <a:srgbClr val="FFF110"/>
          </a:solidFill>
        </p:grpSpPr>
        <p:grpSp>
          <p:nvGrpSpPr>
            <p:cNvPr id="28" name="Graphic 5">
              <a:extLst>
                <a:ext uri="{FF2B5EF4-FFF2-40B4-BE49-F238E27FC236}">
                  <a16:creationId xmlns:a16="http://schemas.microsoft.com/office/drawing/2014/main" id="{116DCDD0-3C36-58E6-0763-E311C602AEBE}"/>
                </a:ext>
              </a:extLst>
            </p:cNvPr>
            <p:cNvGrpSpPr/>
            <p:nvPr/>
          </p:nvGrpSpPr>
          <p:grpSpPr>
            <a:xfrm>
              <a:off x="6218395" y="3248786"/>
              <a:ext cx="642270" cy="113823"/>
              <a:chOff x="6218395" y="3248786"/>
              <a:chExt cx="642270" cy="113823"/>
            </a:xfrm>
            <a:solidFill>
              <a:srgbClr val="FFF11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88D99AB-038B-46D0-1645-B632D810C102}"/>
                  </a:ext>
                </a:extLst>
              </p:cNvPr>
              <p:cNvSpPr/>
              <p:nvPr/>
            </p:nvSpPr>
            <p:spPr>
              <a:xfrm>
                <a:off x="6218395" y="3248786"/>
                <a:ext cx="178879" cy="113823"/>
              </a:xfrm>
              <a:custGeom>
                <a:avLst/>
                <a:gdLst>
                  <a:gd name="connsiteX0" fmla="*/ 0 w 178879"/>
                  <a:gd name="connsiteY0" fmla="*/ 0 h 113823"/>
                  <a:gd name="connsiteX1" fmla="*/ 113824 w 178879"/>
                  <a:gd name="connsiteY1" fmla="*/ 113824 h 113823"/>
                  <a:gd name="connsiteX2" fmla="*/ 178879 w 178879"/>
                  <a:gd name="connsiteY2" fmla="*/ 113824 h 113823"/>
                  <a:gd name="connsiteX3" fmla="*/ 65246 w 178879"/>
                  <a:gd name="connsiteY3" fmla="*/ 286 h 113823"/>
                  <a:gd name="connsiteX4" fmla="*/ 0 w 178879"/>
                  <a:gd name="connsiteY4" fmla="*/ 0 h 1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79" h="113823">
                    <a:moveTo>
                      <a:pt x="0" y="0"/>
                    </a:moveTo>
                    <a:lnTo>
                      <a:pt x="113824" y="113824"/>
                    </a:lnTo>
                    <a:lnTo>
                      <a:pt x="178879" y="113824"/>
                    </a:lnTo>
                    <a:lnTo>
                      <a:pt x="65246" y="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FB65B3-4ADB-F983-D948-F0615F2546AA}"/>
                  </a:ext>
                </a:extLst>
              </p:cNvPr>
              <p:cNvSpPr/>
              <p:nvPr/>
            </p:nvSpPr>
            <p:spPr>
              <a:xfrm>
                <a:off x="6334219" y="3248786"/>
                <a:ext cx="178879" cy="113823"/>
              </a:xfrm>
              <a:custGeom>
                <a:avLst/>
                <a:gdLst>
                  <a:gd name="connsiteX0" fmla="*/ 0 w 178879"/>
                  <a:gd name="connsiteY0" fmla="*/ 0 h 113823"/>
                  <a:gd name="connsiteX1" fmla="*/ 113824 w 178879"/>
                  <a:gd name="connsiteY1" fmla="*/ 113824 h 113823"/>
                  <a:gd name="connsiteX2" fmla="*/ 178879 w 178879"/>
                  <a:gd name="connsiteY2" fmla="*/ 113824 h 113823"/>
                  <a:gd name="connsiteX3" fmla="*/ 65341 w 178879"/>
                  <a:gd name="connsiteY3" fmla="*/ 286 h 113823"/>
                  <a:gd name="connsiteX4" fmla="*/ 0 w 178879"/>
                  <a:gd name="connsiteY4" fmla="*/ 0 h 1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79" h="113823">
                    <a:moveTo>
                      <a:pt x="0" y="0"/>
                    </a:moveTo>
                    <a:lnTo>
                      <a:pt x="113824" y="113824"/>
                    </a:lnTo>
                    <a:lnTo>
                      <a:pt x="178879" y="113824"/>
                    </a:lnTo>
                    <a:lnTo>
                      <a:pt x="65341" y="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8C2C0B5-B40E-0606-50CE-5E0DA0EFAE62}"/>
                  </a:ext>
                </a:extLst>
              </p:cNvPr>
              <p:cNvSpPr/>
              <p:nvPr/>
            </p:nvSpPr>
            <p:spPr>
              <a:xfrm>
                <a:off x="6450138" y="3248786"/>
                <a:ext cx="178784" cy="113823"/>
              </a:xfrm>
              <a:custGeom>
                <a:avLst/>
                <a:gdLst>
                  <a:gd name="connsiteX0" fmla="*/ 0 w 178784"/>
                  <a:gd name="connsiteY0" fmla="*/ 0 h 113823"/>
                  <a:gd name="connsiteX1" fmla="*/ 113729 w 178784"/>
                  <a:gd name="connsiteY1" fmla="*/ 113824 h 113823"/>
                  <a:gd name="connsiteX2" fmla="*/ 178784 w 178784"/>
                  <a:gd name="connsiteY2" fmla="*/ 113824 h 113823"/>
                  <a:gd name="connsiteX3" fmla="*/ 65246 w 178784"/>
                  <a:gd name="connsiteY3" fmla="*/ 286 h 113823"/>
                  <a:gd name="connsiteX4" fmla="*/ 0 w 178784"/>
                  <a:gd name="connsiteY4" fmla="*/ 0 h 1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84" h="113823">
                    <a:moveTo>
                      <a:pt x="0" y="0"/>
                    </a:moveTo>
                    <a:lnTo>
                      <a:pt x="113729" y="113824"/>
                    </a:lnTo>
                    <a:lnTo>
                      <a:pt x="178784" y="113824"/>
                    </a:lnTo>
                    <a:lnTo>
                      <a:pt x="65246" y="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7F9C229-D34E-3E68-69A5-56418F32195F}"/>
                  </a:ext>
                </a:extLst>
              </p:cNvPr>
              <p:cNvSpPr/>
              <p:nvPr/>
            </p:nvSpPr>
            <p:spPr>
              <a:xfrm>
                <a:off x="6565962" y="3248786"/>
                <a:ext cx="178879" cy="113823"/>
              </a:xfrm>
              <a:custGeom>
                <a:avLst/>
                <a:gdLst>
                  <a:gd name="connsiteX0" fmla="*/ 0 w 178879"/>
                  <a:gd name="connsiteY0" fmla="*/ 0 h 113823"/>
                  <a:gd name="connsiteX1" fmla="*/ 113824 w 178879"/>
                  <a:gd name="connsiteY1" fmla="*/ 113824 h 113823"/>
                  <a:gd name="connsiteX2" fmla="*/ 178879 w 178879"/>
                  <a:gd name="connsiteY2" fmla="*/ 113824 h 113823"/>
                  <a:gd name="connsiteX3" fmla="*/ 65246 w 178879"/>
                  <a:gd name="connsiteY3" fmla="*/ 286 h 113823"/>
                  <a:gd name="connsiteX4" fmla="*/ 0 w 178879"/>
                  <a:gd name="connsiteY4" fmla="*/ 0 h 1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79" h="113823">
                    <a:moveTo>
                      <a:pt x="0" y="0"/>
                    </a:moveTo>
                    <a:lnTo>
                      <a:pt x="113824" y="113824"/>
                    </a:lnTo>
                    <a:lnTo>
                      <a:pt x="178879" y="113824"/>
                    </a:lnTo>
                    <a:lnTo>
                      <a:pt x="65246" y="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420C417-0644-68C0-F3F5-0E3DEAFD12E4}"/>
                  </a:ext>
                </a:extLst>
              </p:cNvPr>
              <p:cNvSpPr/>
              <p:nvPr/>
            </p:nvSpPr>
            <p:spPr>
              <a:xfrm>
                <a:off x="6681787" y="3248786"/>
                <a:ext cx="178879" cy="113823"/>
              </a:xfrm>
              <a:custGeom>
                <a:avLst/>
                <a:gdLst>
                  <a:gd name="connsiteX0" fmla="*/ 0 w 178879"/>
                  <a:gd name="connsiteY0" fmla="*/ 0 h 113823"/>
                  <a:gd name="connsiteX1" fmla="*/ 113824 w 178879"/>
                  <a:gd name="connsiteY1" fmla="*/ 113824 h 113823"/>
                  <a:gd name="connsiteX2" fmla="*/ 178879 w 178879"/>
                  <a:gd name="connsiteY2" fmla="*/ 113824 h 113823"/>
                  <a:gd name="connsiteX3" fmla="*/ 65341 w 178879"/>
                  <a:gd name="connsiteY3" fmla="*/ 286 h 113823"/>
                  <a:gd name="connsiteX4" fmla="*/ 0 w 178879"/>
                  <a:gd name="connsiteY4" fmla="*/ 0 h 1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79" h="113823">
                    <a:moveTo>
                      <a:pt x="0" y="0"/>
                    </a:moveTo>
                    <a:lnTo>
                      <a:pt x="113824" y="113824"/>
                    </a:lnTo>
                    <a:lnTo>
                      <a:pt x="178879" y="113824"/>
                    </a:lnTo>
                    <a:lnTo>
                      <a:pt x="65341" y="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81B52A-4A35-9FC5-AF9D-D21713A8CADF}"/>
                </a:ext>
              </a:extLst>
            </p:cNvPr>
            <p:cNvSpPr/>
            <p:nvPr/>
          </p:nvSpPr>
          <p:spPr>
            <a:xfrm>
              <a:off x="6155149" y="3192207"/>
              <a:ext cx="935640" cy="187547"/>
            </a:xfrm>
            <a:custGeom>
              <a:avLst/>
              <a:gdLst>
                <a:gd name="connsiteX0" fmla="*/ 33528 w 935640"/>
                <a:gd name="connsiteY0" fmla="*/ 32956 h 187547"/>
                <a:gd name="connsiteX1" fmla="*/ 602647 w 935640"/>
                <a:gd name="connsiteY1" fmla="*/ 32956 h 187547"/>
                <a:gd name="connsiteX2" fmla="*/ 757142 w 935640"/>
                <a:gd name="connsiteY2" fmla="*/ 187547 h 187547"/>
                <a:gd name="connsiteX3" fmla="*/ 935641 w 935640"/>
                <a:gd name="connsiteY3" fmla="*/ 187547 h 187547"/>
                <a:gd name="connsiteX4" fmla="*/ 748094 w 935640"/>
                <a:gd name="connsiteY4" fmla="*/ 0 h 187547"/>
                <a:gd name="connsiteX5" fmla="*/ 0 w 935640"/>
                <a:gd name="connsiteY5" fmla="*/ 0 h 187547"/>
                <a:gd name="connsiteX6" fmla="*/ 33528 w 935640"/>
                <a:gd name="connsiteY6" fmla="*/ 32956 h 18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5640" h="187547">
                  <a:moveTo>
                    <a:pt x="33528" y="32956"/>
                  </a:moveTo>
                  <a:lnTo>
                    <a:pt x="602647" y="32956"/>
                  </a:lnTo>
                  <a:lnTo>
                    <a:pt x="757142" y="187547"/>
                  </a:lnTo>
                  <a:lnTo>
                    <a:pt x="935641" y="187547"/>
                  </a:lnTo>
                  <a:lnTo>
                    <a:pt x="748094" y="0"/>
                  </a:lnTo>
                  <a:lnTo>
                    <a:pt x="0" y="0"/>
                  </a:lnTo>
                  <a:lnTo>
                    <a:pt x="33528" y="3295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0DA62BA-3225-3568-5DD1-61E70229CDFD}"/>
                </a:ext>
              </a:extLst>
            </p:cNvPr>
            <p:cNvSpPr/>
            <p:nvPr/>
          </p:nvSpPr>
          <p:spPr>
            <a:xfrm>
              <a:off x="6622922" y="3427951"/>
              <a:ext cx="1752695" cy="40290"/>
            </a:xfrm>
            <a:custGeom>
              <a:avLst/>
              <a:gdLst>
                <a:gd name="connsiteX0" fmla="*/ 0 w 1752695"/>
                <a:gd name="connsiteY0" fmla="*/ 0 h 40290"/>
                <a:gd name="connsiteX1" fmla="*/ 1708880 w 1752695"/>
                <a:gd name="connsiteY1" fmla="*/ 0 h 40290"/>
                <a:gd name="connsiteX2" fmla="*/ 1752695 w 1752695"/>
                <a:gd name="connsiteY2" fmla="*/ 40291 h 40290"/>
                <a:gd name="connsiteX3" fmla="*/ 36766 w 1752695"/>
                <a:gd name="connsiteY3" fmla="*/ 40291 h 40290"/>
                <a:gd name="connsiteX4" fmla="*/ 0 w 1752695"/>
                <a:gd name="connsiteY4" fmla="*/ 0 h 4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695" h="40290">
                  <a:moveTo>
                    <a:pt x="0" y="0"/>
                  </a:moveTo>
                  <a:lnTo>
                    <a:pt x="1708880" y="0"/>
                  </a:lnTo>
                  <a:lnTo>
                    <a:pt x="1752695" y="40291"/>
                  </a:lnTo>
                  <a:lnTo>
                    <a:pt x="36766" y="40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E2E5AFF-E143-CAB4-4B8C-B358BB39A2B3}"/>
                </a:ext>
              </a:extLst>
            </p:cNvPr>
            <p:cNvSpPr/>
            <p:nvPr/>
          </p:nvSpPr>
          <p:spPr>
            <a:xfrm>
              <a:off x="7041165" y="3264693"/>
              <a:ext cx="1043463" cy="121443"/>
            </a:xfrm>
            <a:custGeom>
              <a:avLst/>
              <a:gdLst>
                <a:gd name="connsiteX0" fmla="*/ 0 w 1043463"/>
                <a:gd name="connsiteY0" fmla="*/ 4667 h 121443"/>
                <a:gd name="connsiteX1" fmla="*/ 116776 w 1043463"/>
                <a:gd name="connsiteY1" fmla="*/ 121444 h 121443"/>
                <a:gd name="connsiteX2" fmla="*/ 1043464 w 1043463"/>
                <a:gd name="connsiteY2" fmla="*/ 121444 h 121443"/>
                <a:gd name="connsiteX3" fmla="*/ 996220 w 1043463"/>
                <a:gd name="connsiteY3" fmla="*/ 74200 h 121443"/>
                <a:gd name="connsiteX4" fmla="*/ 125158 w 1043463"/>
                <a:gd name="connsiteY4" fmla="*/ 74200 h 121443"/>
                <a:gd name="connsiteX5" fmla="*/ 50959 w 1043463"/>
                <a:gd name="connsiteY5" fmla="*/ 0 h 121443"/>
                <a:gd name="connsiteX6" fmla="*/ 0 w 1043463"/>
                <a:gd name="connsiteY6" fmla="*/ 4667 h 1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3463" h="121443">
                  <a:moveTo>
                    <a:pt x="0" y="4667"/>
                  </a:moveTo>
                  <a:lnTo>
                    <a:pt x="116776" y="121444"/>
                  </a:lnTo>
                  <a:lnTo>
                    <a:pt x="1043464" y="121444"/>
                  </a:lnTo>
                  <a:lnTo>
                    <a:pt x="996220" y="74200"/>
                  </a:lnTo>
                  <a:lnTo>
                    <a:pt x="125158" y="74200"/>
                  </a:lnTo>
                  <a:lnTo>
                    <a:pt x="50959" y="0"/>
                  </a:lnTo>
                  <a:lnTo>
                    <a:pt x="0" y="466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701672-DE43-916F-3D9B-831881F9DEA8}"/>
                </a:ext>
              </a:extLst>
            </p:cNvPr>
            <p:cNvSpPr/>
            <p:nvPr/>
          </p:nvSpPr>
          <p:spPr>
            <a:xfrm>
              <a:off x="6983824" y="3208400"/>
              <a:ext cx="1025842" cy="86106"/>
            </a:xfrm>
            <a:custGeom>
              <a:avLst/>
              <a:gdLst>
                <a:gd name="connsiteX0" fmla="*/ 1025842 w 1025842"/>
                <a:gd name="connsiteY0" fmla="*/ 86106 h 86106"/>
                <a:gd name="connsiteX1" fmla="*/ 251555 w 1025842"/>
                <a:gd name="connsiteY1" fmla="*/ 86106 h 86106"/>
                <a:gd name="connsiteX2" fmla="*/ 169640 w 1025842"/>
                <a:gd name="connsiteY2" fmla="*/ 4191 h 86106"/>
                <a:gd name="connsiteX3" fmla="*/ 0 w 1025842"/>
                <a:gd name="connsiteY3" fmla="*/ 4191 h 86106"/>
                <a:gd name="connsiteX4" fmla="*/ 0 w 1025842"/>
                <a:gd name="connsiteY4" fmla="*/ 0 h 86106"/>
                <a:gd name="connsiteX5" fmla="*/ 171355 w 1025842"/>
                <a:gd name="connsiteY5" fmla="*/ 0 h 86106"/>
                <a:gd name="connsiteX6" fmla="*/ 253270 w 1025842"/>
                <a:gd name="connsiteY6" fmla="*/ 81915 h 86106"/>
                <a:gd name="connsiteX7" fmla="*/ 1025842 w 1025842"/>
                <a:gd name="connsiteY7" fmla="*/ 81915 h 86106"/>
                <a:gd name="connsiteX8" fmla="*/ 1025842 w 1025842"/>
                <a:gd name="connsiteY8" fmla="*/ 86106 h 8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5842" h="86106">
                  <a:moveTo>
                    <a:pt x="1025842" y="86106"/>
                  </a:moveTo>
                  <a:lnTo>
                    <a:pt x="251555" y="86106"/>
                  </a:lnTo>
                  <a:lnTo>
                    <a:pt x="169640" y="4191"/>
                  </a:lnTo>
                  <a:lnTo>
                    <a:pt x="0" y="4191"/>
                  </a:lnTo>
                  <a:lnTo>
                    <a:pt x="0" y="0"/>
                  </a:lnTo>
                  <a:lnTo>
                    <a:pt x="171355" y="0"/>
                  </a:lnTo>
                  <a:lnTo>
                    <a:pt x="253270" y="81915"/>
                  </a:lnTo>
                  <a:lnTo>
                    <a:pt x="1025842" y="81915"/>
                  </a:lnTo>
                  <a:lnTo>
                    <a:pt x="1025842" y="86106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5C8BB3A-9190-F266-D93A-77D2C25D5D45}"/>
                </a:ext>
              </a:extLst>
            </p:cNvPr>
            <p:cNvSpPr/>
            <p:nvPr/>
          </p:nvSpPr>
          <p:spPr>
            <a:xfrm>
              <a:off x="6486619" y="3411854"/>
              <a:ext cx="1927954" cy="138779"/>
            </a:xfrm>
            <a:custGeom>
              <a:avLst/>
              <a:gdLst>
                <a:gd name="connsiteX0" fmla="*/ 1927955 w 1927954"/>
                <a:gd name="connsiteY0" fmla="*/ 138779 h 138779"/>
                <a:gd name="connsiteX1" fmla="*/ 135826 w 1927954"/>
                <a:gd name="connsiteY1" fmla="*/ 138779 h 138779"/>
                <a:gd name="connsiteX2" fmla="*/ 0 w 1927954"/>
                <a:gd name="connsiteY2" fmla="*/ 2953 h 138779"/>
                <a:gd name="connsiteX3" fmla="*/ 2857 w 1927954"/>
                <a:gd name="connsiteY3" fmla="*/ 0 h 138779"/>
                <a:gd name="connsiteX4" fmla="*/ 137541 w 1927954"/>
                <a:gd name="connsiteY4" fmla="*/ 134588 h 138779"/>
                <a:gd name="connsiteX5" fmla="*/ 1927955 w 1927954"/>
                <a:gd name="connsiteY5" fmla="*/ 134588 h 138779"/>
                <a:gd name="connsiteX6" fmla="*/ 1927955 w 1927954"/>
                <a:gd name="connsiteY6" fmla="*/ 138779 h 13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954" h="138779">
                  <a:moveTo>
                    <a:pt x="1927955" y="138779"/>
                  </a:moveTo>
                  <a:lnTo>
                    <a:pt x="135826" y="138779"/>
                  </a:lnTo>
                  <a:lnTo>
                    <a:pt x="0" y="2953"/>
                  </a:lnTo>
                  <a:lnTo>
                    <a:pt x="2857" y="0"/>
                  </a:lnTo>
                  <a:lnTo>
                    <a:pt x="137541" y="134588"/>
                  </a:lnTo>
                  <a:lnTo>
                    <a:pt x="1927955" y="134588"/>
                  </a:lnTo>
                  <a:lnTo>
                    <a:pt x="1927955" y="13877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BE9803C-31AB-7373-668D-9A9AA5AA3BA3}"/>
                </a:ext>
              </a:extLst>
            </p:cNvPr>
            <p:cNvSpPr/>
            <p:nvPr/>
          </p:nvSpPr>
          <p:spPr>
            <a:xfrm>
              <a:off x="8192070" y="3448144"/>
              <a:ext cx="1048702" cy="54197"/>
            </a:xfrm>
            <a:custGeom>
              <a:avLst/>
              <a:gdLst>
                <a:gd name="connsiteX0" fmla="*/ 0 w 1048702"/>
                <a:gd name="connsiteY0" fmla="*/ 0 h 54197"/>
                <a:gd name="connsiteX1" fmla="*/ 54197 w 1048702"/>
                <a:gd name="connsiteY1" fmla="*/ 54197 h 54197"/>
                <a:gd name="connsiteX2" fmla="*/ 1004316 w 1048702"/>
                <a:gd name="connsiteY2" fmla="*/ 54197 h 54197"/>
                <a:gd name="connsiteX3" fmla="*/ 1048702 w 1048702"/>
                <a:gd name="connsiteY3" fmla="*/ 9811 h 54197"/>
                <a:gd name="connsiteX4" fmla="*/ 0 w 1048702"/>
                <a:gd name="connsiteY4" fmla="*/ 0 h 5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702" h="54197">
                  <a:moveTo>
                    <a:pt x="0" y="0"/>
                  </a:moveTo>
                  <a:lnTo>
                    <a:pt x="54197" y="54197"/>
                  </a:lnTo>
                  <a:lnTo>
                    <a:pt x="1004316" y="54197"/>
                  </a:lnTo>
                  <a:lnTo>
                    <a:pt x="1048702" y="9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25D0F47-4A63-C2E9-7BC0-E2641AFBC09A}"/>
                </a:ext>
              </a:extLst>
            </p:cNvPr>
            <p:cNvSpPr/>
            <p:nvPr/>
          </p:nvSpPr>
          <p:spPr>
            <a:xfrm>
              <a:off x="8600598" y="3458622"/>
              <a:ext cx="706183" cy="66389"/>
            </a:xfrm>
            <a:custGeom>
              <a:avLst/>
              <a:gdLst>
                <a:gd name="connsiteX0" fmla="*/ 0 w 706183"/>
                <a:gd name="connsiteY0" fmla="*/ 18669 h 66389"/>
                <a:gd name="connsiteX1" fmla="*/ 47720 w 706183"/>
                <a:gd name="connsiteY1" fmla="*/ 66389 h 66389"/>
                <a:gd name="connsiteX2" fmla="*/ 706184 w 706183"/>
                <a:gd name="connsiteY2" fmla="*/ 66389 h 66389"/>
                <a:gd name="connsiteX3" fmla="*/ 639794 w 706183"/>
                <a:gd name="connsiteY3" fmla="*/ 0 h 66389"/>
                <a:gd name="connsiteX4" fmla="*/ 0 w 706183"/>
                <a:gd name="connsiteY4" fmla="*/ 18669 h 6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183" h="66389">
                  <a:moveTo>
                    <a:pt x="0" y="18669"/>
                  </a:moveTo>
                  <a:lnTo>
                    <a:pt x="47720" y="66389"/>
                  </a:lnTo>
                  <a:lnTo>
                    <a:pt x="706184" y="66389"/>
                  </a:lnTo>
                  <a:lnTo>
                    <a:pt x="639794" y="0"/>
                  </a:lnTo>
                  <a:lnTo>
                    <a:pt x="0" y="18669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FBF0A33-6100-F88D-F496-56031629965A}"/>
                </a:ext>
              </a:extLst>
            </p:cNvPr>
            <p:cNvSpPr/>
            <p:nvPr/>
          </p:nvSpPr>
          <p:spPr>
            <a:xfrm>
              <a:off x="8045385" y="3246214"/>
              <a:ext cx="1151001" cy="158781"/>
            </a:xfrm>
            <a:custGeom>
              <a:avLst/>
              <a:gdLst>
                <a:gd name="connsiteX0" fmla="*/ 1151001 w 1151001"/>
                <a:gd name="connsiteY0" fmla="*/ 158782 h 158781"/>
                <a:gd name="connsiteX1" fmla="*/ 321374 w 1151001"/>
                <a:gd name="connsiteY1" fmla="*/ 158782 h 158781"/>
                <a:gd name="connsiteX2" fmla="*/ 302133 w 1151001"/>
                <a:gd name="connsiteY2" fmla="*/ 136970 h 158781"/>
                <a:gd name="connsiteX3" fmla="*/ 134112 w 1151001"/>
                <a:gd name="connsiteY3" fmla="*/ 136970 h 158781"/>
                <a:gd name="connsiteX4" fmla="*/ 0 w 1151001"/>
                <a:gd name="connsiteY4" fmla="*/ 2953 h 158781"/>
                <a:gd name="connsiteX5" fmla="*/ 2953 w 1151001"/>
                <a:gd name="connsiteY5" fmla="*/ 0 h 158781"/>
                <a:gd name="connsiteX6" fmla="*/ 135827 w 1151001"/>
                <a:gd name="connsiteY6" fmla="*/ 132779 h 158781"/>
                <a:gd name="connsiteX7" fmla="*/ 304038 w 1151001"/>
                <a:gd name="connsiteY7" fmla="*/ 132779 h 158781"/>
                <a:gd name="connsiteX8" fmla="*/ 323184 w 1151001"/>
                <a:gd name="connsiteY8" fmla="*/ 154591 h 158781"/>
                <a:gd name="connsiteX9" fmla="*/ 1151001 w 1151001"/>
                <a:gd name="connsiteY9" fmla="*/ 154591 h 158781"/>
                <a:gd name="connsiteX10" fmla="*/ 1151001 w 1151001"/>
                <a:gd name="connsiteY10" fmla="*/ 158782 h 1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001" h="158781">
                  <a:moveTo>
                    <a:pt x="1151001" y="158782"/>
                  </a:moveTo>
                  <a:lnTo>
                    <a:pt x="321374" y="158782"/>
                  </a:lnTo>
                  <a:lnTo>
                    <a:pt x="302133" y="136970"/>
                  </a:lnTo>
                  <a:lnTo>
                    <a:pt x="134112" y="136970"/>
                  </a:lnTo>
                  <a:lnTo>
                    <a:pt x="0" y="2953"/>
                  </a:lnTo>
                  <a:lnTo>
                    <a:pt x="2953" y="0"/>
                  </a:lnTo>
                  <a:lnTo>
                    <a:pt x="135827" y="132779"/>
                  </a:lnTo>
                  <a:lnTo>
                    <a:pt x="304038" y="132779"/>
                  </a:lnTo>
                  <a:lnTo>
                    <a:pt x="323184" y="154591"/>
                  </a:lnTo>
                  <a:lnTo>
                    <a:pt x="1151001" y="154591"/>
                  </a:lnTo>
                  <a:lnTo>
                    <a:pt x="1151001" y="158782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5CA2BD4-4450-801C-EBF0-531CA8651BA9}"/>
                </a:ext>
              </a:extLst>
            </p:cNvPr>
            <p:cNvSpPr/>
            <p:nvPr/>
          </p:nvSpPr>
          <p:spPr>
            <a:xfrm>
              <a:off x="8157114" y="3357847"/>
              <a:ext cx="800766" cy="45053"/>
            </a:xfrm>
            <a:custGeom>
              <a:avLst/>
              <a:gdLst>
                <a:gd name="connsiteX0" fmla="*/ 0 w 800766"/>
                <a:gd name="connsiteY0" fmla="*/ 0 h 45053"/>
                <a:gd name="connsiteX1" fmla="*/ 218504 w 800766"/>
                <a:gd name="connsiteY1" fmla="*/ 0 h 45053"/>
                <a:gd name="connsiteX2" fmla="*/ 240696 w 800766"/>
                <a:gd name="connsiteY2" fmla="*/ 22193 h 45053"/>
                <a:gd name="connsiteX3" fmla="*/ 778954 w 800766"/>
                <a:gd name="connsiteY3" fmla="*/ 22193 h 45053"/>
                <a:gd name="connsiteX4" fmla="*/ 800767 w 800766"/>
                <a:gd name="connsiteY4" fmla="*/ 44101 h 45053"/>
                <a:gd name="connsiteX5" fmla="*/ 210502 w 800766"/>
                <a:gd name="connsiteY5" fmla="*/ 45053 h 45053"/>
                <a:gd name="connsiteX6" fmla="*/ 191357 w 800766"/>
                <a:gd name="connsiteY6" fmla="*/ 23241 h 45053"/>
                <a:gd name="connsiteX7" fmla="*/ 23241 w 800766"/>
                <a:gd name="connsiteY7" fmla="*/ 23241 h 45053"/>
                <a:gd name="connsiteX8" fmla="*/ 0 w 800766"/>
                <a:gd name="connsiteY8" fmla="*/ 0 h 45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766" h="45053">
                  <a:moveTo>
                    <a:pt x="0" y="0"/>
                  </a:moveTo>
                  <a:lnTo>
                    <a:pt x="218504" y="0"/>
                  </a:lnTo>
                  <a:lnTo>
                    <a:pt x="240696" y="22193"/>
                  </a:lnTo>
                  <a:lnTo>
                    <a:pt x="778954" y="22193"/>
                  </a:lnTo>
                  <a:lnTo>
                    <a:pt x="800767" y="44101"/>
                  </a:lnTo>
                  <a:lnTo>
                    <a:pt x="210502" y="45053"/>
                  </a:lnTo>
                  <a:lnTo>
                    <a:pt x="191357" y="23241"/>
                  </a:lnTo>
                  <a:lnTo>
                    <a:pt x="23241" y="23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7C89CE-97DD-DFF4-F16A-44EDA17D3034}"/>
                </a:ext>
              </a:extLst>
            </p:cNvPr>
            <p:cNvSpPr/>
            <p:nvPr/>
          </p:nvSpPr>
          <p:spPr>
            <a:xfrm>
              <a:off x="8526779" y="3523487"/>
              <a:ext cx="266413" cy="46101"/>
            </a:xfrm>
            <a:custGeom>
              <a:avLst/>
              <a:gdLst>
                <a:gd name="connsiteX0" fmla="*/ 266414 w 266413"/>
                <a:gd name="connsiteY0" fmla="*/ 46101 h 46101"/>
                <a:gd name="connsiteX1" fmla="*/ 43148 w 266413"/>
                <a:gd name="connsiteY1" fmla="*/ 46101 h 46101"/>
                <a:gd name="connsiteX2" fmla="*/ 0 w 266413"/>
                <a:gd name="connsiteY2" fmla="*/ 2953 h 46101"/>
                <a:gd name="connsiteX3" fmla="*/ 2953 w 266413"/>
                <a:gd name="connsiteY3" fmla="*/ 0 h 46101"/>
                <a:gd name="connsiteX4" fmla="*/ 44862 w 266413"/>
                <a:gd name="connsiteY4" fmla="*/ 42005 h 46101"/>
                <a:gd name="connsiteX5" fmla="*/ 266414 w 266413"/>
                <a:gd name="connsiteY5" fmla="*/ 42005 h 46101"/>
                <a:gd name="connsiteX6" fmla="*/ 266414 w 266413"/>
                <a:gd name="connsiteY6" fmla="*/ 46101 h 4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413" h="46101">
                  <a:moveTo>
                    <a:pt x="266414" y="46101"/>
                  </a:moveTo>
                  <a:lnTo>
                    <a:pt x="43148" y="46101"/>
                  </a:lnTo>
                  <a:lnTo>
                    <a:pt x="0" y="2953"/>
                  </a:lnTo>
                  <a:lnTo>
                    <a:pt x="2953" y="0"/>
                  </a:lnTo>
                  <a:lnTo>
                    <a:pt x="44862" y="42005"/>
                  </a:lnTo>
                  <a:lnTo>
                    <a:pt x="266414" y="42005"/>
                  </a:lnTo>
                  <a:lnTo>
                    <a:pt x="266414" y="46101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A5E36A7-D873-F37F-F167-A30211ADBCCD}"/>
                </a:ext>
              </a:extLst>
            </p:cNvPr>
            <p:cNvSpPr/>
            <p:nvPr/>
          </p:nvSpPr>
          <p:spPr>
            <a:xfrm rot="-2700000">
              <a:off x="8811894" y="3533831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46374A8-A918-012A-0E07-0D8D476E64FA}"/>
                </a:ext>
              </a:extLst>
            </p:cNvPr>
            <p:cNvSpPr/>
            <p:nvPr/>
          </p:nvSpPr>
          <p:spPr>
            <a:xfrm rot="-2700000">
              <a:off x="8863773" y="3533862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A10C77-B607-5A1B-CF17-ADC48C583F10}"/>
                </a:ext>
              </a:extLst>
            </p:cNvPr>
            <p:cNvSpPr/>
            <p:nvPr/>
          </p:nvSpPr>
          <p:spPr>
            <a:xfrm rot="-2700000">
              <a:off x="8915490" y="3533866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D2E1B42-EC33-7983-85BF-C819A5A6D1C3}"/>
                </a:ext>
              </a:extLst>
            </p:cNvPr>
            <p:cNvSpPr/>
            <p:nvPr/>
          </p:nvSpPr>
          <p:spPr>
            <a:xfrm rot="-2700000">
              <a:off x="8967274" y="3533898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D6C125B-3612-88A6-C800-D50D55BB129C}"/>
                </a:ext>
              </a:extLst>
            </p:cNvPr>
            <p:cNvSpPr/>
            <p:nvPr/>
          </p:nvSpPr>
          <p:spPr>
            <a:xfrm rot="-2700000">
              <a:off x="9019154" y="3533835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3EFF6F8-5C63-BEA9-9E0A-32E25AA48F8E}"/>
                </a:ext>
              </a:extLst>
            </p:cNvPr>
            <p:cNvSpPr/>
            <p:nvPr/>
          </p:nvSpPr>
          <p:spPr>
            <a:xfrm rot="-2700000">
              <a:off x="9070938" y="3533962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F1A1C77-FCB9-F278-60F8-CDE25E88C52D}"/>
                </a:ext>
              </a:extLst>
            </p:cNvPr>
            <p:cNvSpPr/>
            <p:nvPr/>
          </p:nvSpPr>
          <p:spPr>
            <a:xfrm rot="-2700000">
              <a:off x="9122818" y="3533898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A671F74-F38F-F61D-CEA1-A20C167333FC}"/>
                </a:ext>
              </a:extLst>
            </p:cNvPr>
            <p:cNvSpPr/>
            <p:nvPr/>
          </p:nvSpPr>
          <p:spPr>
            <a:xfrm rot="-2700000">
              <a:off x="9174507" y="3533835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C01DB75-D517-7E09-0518-6501FCC8D6C9}"/>
                </a:ext>
              </a:extLst>
            </p:cNvPr>
            <p:cNvSpPr/>
            <p:nvPr/>
          </p:nvSpPr>
          <p:spPr>
            <a:xfrm rot="-2700000">
              <a:off x="9226386" y="3533867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7BB7C48-E55E-64CF-6467-959A24CA141A}"/>
                </a:ext>
              </a:extLst>
            </p:cNvPr>
            <p:cNvSpPr/>
            <p:nvPr/>
          </p:nvSpPr>
          <p:spPr>
            <a:xfrm rot="-2700000">
              <a:off x="9278198" y="3533966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39F2844-3F03-557D-EEAF-FFCA9ABA7965}"/>
                </a:ext>
              </a:extLst>
            </p:cNvPr>
            <p:cNvSpPr/>
            <p:nvPr/>
          </p:nvSpPr>
          <p:spPr>
            <a:xfrm rot="-2700000">
              <a:off x="9329887" y="3533902"/>
              <a:ext cx="4191" cy="50196"/>
            </a:xfrm>
            <a:custGeom>
              <a:avLst/>
              <a:gdLst>
                <a:gd name="connsiteX0" fmla="*/ 0 w 4191"/>
                <a:gd name="connsiteY0" fmla="*/ 0 h 50196"/>
                <a:gd name="connsiteX1" fmla="*/ 4191 w 4191"/>
                <a:gd name="connsiteY1" fmla="*/ 0 h 50196"/>
                <a:gd name="connsiteX2" fmla="*/ 4191 w 4191"/>
                <a:gd name="connsiteY2" fmla="*/ 50197 h 50196"/>
                <a:gd name="connsiteX3" fmla="*/ 0 w 4191"/>
                <a:gd name="connsiteY3" fmla="*/ 50197 h 5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" h="50196">
                  <a:moveTo>
                    <a:pt x="0" y="0"/>
                  </a:moveTo>
                  <a:lnTo>
                    <a:pt x="4191" y="0"/>
                  </a:lnTo>
                  <a:lnTo>
                    <a:pt x="4191" y="50197"/>
                  </a:lnTo>
                  <a:lnTo>
                    <a:pt x="0" y="50197"/>
                  </a:lnTo>
                  <a:close/>
                </a:path>
              </a:pathLst>
            </a:custGeom>
            <a:solidFill>
              <a:srgbClr val="FFF11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968C3C36-C7CA-71B0-30EE-9D1D84EA02EF}"/>
              </a:ext>
            </a:extLst>
          </p:cNvPr>
          <p:cNvGrpSpPr/>
          <p:nvPr userDrawn="1"/>
        </p:nvGrpSpPr>
        <p:grpSpPr>
          <a:xfrm>
            <a:off x="7572565" y="3985930"/>
            <a:ext cx="3657168" cy="1867798"/>
            <a:chOff x="3344511" y="2118076"/>
            <a:chExt cx="8514493" cy="4348543"/>
          </a:xfrm>
        </p:grpSpPr>
        <p:grpSp>
          <p:nvGrpSpPr>
            <p:cNvPr id="193" name="Graphic 190">
              <a:extLst>
                <a:ext uri="{FF2B5EF4-FFF2-40B4-BE49-F238E27FC236}">
                  <a16:creationId xmlns:a16="http://schemas.microsoft.com/office/drawing/2014/main" id="{F35A6E8A-8109-AF6D-18C5-166EBEF00BB0}"/>
                </a:ext>
              </a:extLst>
            </p:cNvPr>
            <p:cNvGrpSpPr/>
            <p:nvPr userDrawn="1"/>
          </p:nvGrpSpPr>
          <p:grpSpPr>
            <a:xfrm>
              <a:off x="6490619" y="2118076"/>
              <a:ext cx="1790509" cy="142589"/>
              <a:chOff x="6490619" y="2118076"/>
              <a:chExt cx="1790509" cy="142589"/>
            </a:xfrm>
            <a:solidFill>
              <a:srgbClr val="FFF110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38CEB94-F8DD-3612-94E0-76298447D440}"/>
                  </a:ext>
                </a:extLst>
              </p:cNvPr>
              <p:cNvSpPr/>
              <p:nvPr/>
            </p:nvSpPr>
            <p:spPr>
              <a:xfrm>
                <a:off x="6567390" y="2221898"/>
                <a:ext cx="1619535" cy="12573"/>
              </a:xfrm>
              <a:custGeom>
                <a:avLst/>
                <a:gdLst>
                  <a:gd name="connsiteX0" fmla="*/ 0 w 1619535"/>
                  <a:gd name="connsiteY0" fmla="*/ 0 h 12573"/>
                  <a:gd name="connsiteX1" fmla="*/ 1619536 w 1619535"/>
                  <a:gd name="connsiteY1" fmla="*/ 0 h 12573"/>
                  <a:gd name="connsiteX2" fmla="*/ 1619536 w 1619535"/>
                  <a:gd name="connsiteY2" fmla="*/ 12573 h 12573"/>
                  <a:gd name="connsiteX3" fmla="*/ 0 w 1619535"/>
                  <a:gd name="connsiteY3" fmla="*/ 12573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535" h="12573">
                    <a:moveTo>
                      <a:pt x="0" y="0"/>
                    </a:moveTo>
                    <a:lnTo>
                      <a:pt x="1619536" y="0"/>
                    </a:lnTo>
                    <a:lnTo>
                      <a:pt x="1619536" y="12573"/>
                    </a:lnTo>
                    <a:lnTo>
                      <a:pt x="0" y="12573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F1774DB-4B92-6BF2-DCDC-B1381AA79C57}"/>
                  </a:ext>
                </a:extLst>
              </p:cNvPr>
              <p:cNvSpPr/>
              <p:nvPr/>
            </p:nvSpPr>
            <p:spPr>
              <a:xfrm>
                <a:off x="7379396" y="2118076"/>
                <a:ext cx="762380" cy="116109"/>
              </a:xfrm>
              <a:custGeom>
                <a:avLst/>
                <a:gdLst>
                  <a:gd name="connsiteX0" fmla="*/ 0 w 762380"/>
                  <a:gd name="connsiteY0" fmla="*/ 116110 h 116109"/>
                  <a:gd name="connsiteX1" fmla="*/ 80391 w 762380"/>
                  <a:gd name="connsiteY1" fmla="*/ 35623 h 116109"/>
                  <a:gd name="connsiteX2" fmla="*/ 527304 w 762380"/>
                  <a:gd name="connsiteY2" fmla="*/ 35623 h 116109"/>
                  <a:gd name="connsiteX3" fmla="*/ 563023 w 762380"/>
                  <a:gd name="connsiteY3" fmla="*/ 0 h 116109"/>
                  <a:gd name="connsiteX4" fmla="*/ 762381 w 762380"/>
                  <a:gd name="connsiteY4" fmla="*/ 0 h 116109"/>
                  <a:gd name="connsiteX5" fmla="*/ 744855 w 762380"/>
                  <a:gd name="connsiteY5" fmla="*/ 17526 h 116109"/>
                  <a:gd name="connsiteX6" fmla="*/ 584835 w 762380"/>
                  <a:gd name="connsiteY6" fmla="*/ 17526 h 116109"/>
                  <a:gd name="connsiteX7" fmla="*/ 548354 w 762380"/>
                  <a:gd name="connsiteY7" fmla="*/ 54007 h 116109"/>
                  <a:gd name="connsiteX8" fmla="*/ 101251 w 762380"/>
                  <a:gd name="connsiteY8" fmla="*/ 54007 h 116109"/>
                  <a:gd name="connsiteX9" fmla="*/ 39148 w 762380"/>
                  <a:gd name="connsiteY9" fmla="*/ 116110 h 116109"/>
                  <a:gd name="connsiteX10" fmla="*/ 0 w 762380"/>
                  <a:gd name="connsiteY10" fmla="*/ 116110 h 11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2380" h="116109">
                    <a:moveTo>
                      <a:pt x="0" y="116110"/>
                    </a:moveTo>
                    <a:lnTo>
                      <a:pt x="80391" y="35623"/>
                    </a:lnTo>
                    <a:lnTo>
                      <a:pt x="527304" y="35623"/>
                    </a:lnTo>
                    <a:lnTo>
                      <a:pt x="563023" y="0"/>
                    </a:lnTo>
                    <a:lnTo>
                      <a:pt x="762381" y="0"/>
                    </a:lnTo>
                    <a:lnTo>
                      <a:pt x="744855" y="17526"/>
                    </a:lnTo>
                    <a:lnTo>
                      <a:pt x="584835" y="17526"/>
                    </a:lnTo>
                    <a:lnTo>
                      <a:pt x="548354" y="54007"/>
                    </a:lnTo>
                    <a:lnTo>
                      <a:pt x="101251" y="54007"/>
                    </a:lnTo>
                    <a:lnTo>
                      <a:pt x="39148" y="116110"/>
                    </a:lnTo>
                    <a:lnTo>
                      <a:pt x="0" y="11611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21026C5-CA66-6F67-62E2-A54B03E9DA08}"/>
                  </a:ext>
                </a:extLst>
              </p:cNvPr>
              <p:cNvSpPr/>
              <p:nvPr/>
            </p:nvSpPr>
            <p:spPr>
              <a:xfrm>
                <a:off x="7470455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7661FCD-D69D-A7E5-BD5A-456CAEA6F2C6}"/>
                  </a:ext>
                </a:extLst>
              </p:cNvPr>
              <p:cNvSpPr/>
              <p:nvPr/>
            </p:nvSpPr>
            <p:spPr>
              <a:xfrm>
                <a:off x="7545989" y="2182751"/>
                <a:ext cx="75437" cy="28670"/>
              </a:xfrm>
              <a:custGeom>
                <a:avLst/>
                <a:gdLst>
                  <a:gd name="connsiteX0" fmla="*/ 0 w 75437"/>
                  <a:gd name="connsiteY0" fmla="*/ 28670 h 28670"/>
                  <a:gd name="connsiteX1" fmla="*/ 28670 w 75437"/>
                  <a:gd name="connsiteY1" fmla="*/ 0 h 28670"/>
                  <a:gd name="connsiteX2" fmla="*/ 75438 w 75437"/>
                  <a:gd name="connsiteY2" fmla="*/ 0 h 28670"/>
                  <a:gd name="connsiteX3" fmla="*/ 47149 w 75437"/>
                  <a:gd name="connsiteY3" fmla="*/ 28384 h 28670"/>
                  <a:gd name="connsiteX4" fmla="*/ 0 w 75437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7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438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70A450C-C800-23F8-E8E7-F349F31EB4E5}"/>
                  </a:ext>
                </a:extLst>
              </p:cNvPr>
              <p:cNvSpPr/>
              <p:nvPr/>
            </p:nvSpPr>
            <p:spPr>
              <a:xfrm>
                <a:off x="7621427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765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765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A188151D-518C-D408-F802-4C821C1164E5}"/>
                  </a:ext>
                </a:extLst>
              </p:cNvPr>
              <p:cNvSpPr/>
              <p:nvPr/>
            </p:nvSpPr>
            <p:spPr>
              <a:xfrm>
                <a:off x="7696960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0D6FC2CB-A35B-EFBB-1B39-23474F96625E}"/>
                  </a:ext>
                </a:extLst>
              </p:cNvPr>
              <p:cNvSpPr/>
              <p:nvPr/>
            </p:nvSpPr>
            <p:spPr>
              <a:xfrm>
                <a:off x="7772493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873A5E37-145E-6F46-84FB-37C49FB00000}"/>
                  </a:ext>
                </a:extLst>
              </p:cNvPr>
              <p:cNvSpPr/>
              <p:nvPr/>
            </p:nvSpPr>
            <p:spPr>
              <a:xfrm>
                <a:off x="7848027" y="2182751"/>
                <a:ext cx="75437" cy="28670"/>
              </a:xfrm>
              <a:custGeom>
                <a:avLst/>
                <a:gdLst>
                  <a:gd name="connsiteX0" fmla="*/ 0 w 75437"/>
                  <a:gd name="connsiteY0" fmla="*/ 28670 h 28670"/>
                  <a:gd name="connsiteX1" fmla="*/ 28670 w 75437"/>
                  <a:gd name="connsiteY1" fmla="*/ 0 h 28670"/>
                  <a:gd name="connsiteX2" fmla="*/ 75438 w 75437"/>
                  <a:gd name="connsiteY2" fmla="*/ 0 h 28670"/>
                  <a:gd name="connsiteX3" fmla="*/ 47149 w 75437"/>
                  <a:gd name="connsiteY3" fmla="*/ 28384 h 28670"/>
                  <a:gd name="connsiteX4" fmla="*/ 0 w 75437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7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438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E1A1BCD-4E3D-15E6-96B8-FFAB2E4DD405}"/>
                  </a:ext>
                </a:extLst>
              </p:cNvPr>
              <p:cNvSpPr/>
              <p:nvPr/>
            </p:nvSpPr>
            <p:spPr>
              <a:xfrm>
                <a:off x="6490619" y="2221613"/>
                <a:ext cx="381952" cy="24479"/>
              </a:xfrm>
              <a:custGeom>
                <a:avLst/>
                <a:gdLst>
                  <a:gd name="connsiteX0" fmla="*/ 381953 w 381952"/>
                  <a:gd name="connsiteY0" fmla="*/ 6572 h 24479"/>
                  <a:gd name="connsiteX1" fmla="*/ 364046 w 381952"/>
                  <a:gd name="connsiteY1" fmla="*/ 24479 h 24479"/>
                  <a:gd name="connsiteX2" fmla="*/ 0 w 381952"/>
                  <a:gd name="connsiteY2" fmla="*/ 24479 h 24479"/>
                  <a:gd name="connsiteX3" fmla="*/ 24479 w 381952"/>
                  <a:gd name="connsiteY3" fmla="*/ 0 h 24479"/>
                  <a:gd name="connsiteX4" fmla="*/ 150781 w 381952"/>
                  <a:gd name="connsiteY4" fmla="*/ 0 h 24479"/>
                  <a:gd name="connsiteX5" fmla="*/ 381953 w 381952"/>
                  <a:gd name="connsiteY5" fmla="*/ 6572 h 24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952" h="24479">
                    <a:moveTo>
                      <a:pt x="381953" y="6572"/>
                    </a:moveTo>
                    <a:lnTo>
                      <a:pt x="364046" y="24479"/>
                    </a:lnTo>
                    <a:lnTo>
                      <a:pt x="0" y="24479"/>
                    </a:lnTo>
                    <a:lnTo>
                      <a:pt x="24479" y="0"/>
                    </a:lnTo>
                    <a:lnTo>
                      <a:pt x="150781" y="0"/>
                    </a:lnTo>
                    <a:lnTo>
                      <a:pt x="381953" y="657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4ED7F5D-14F2-8A77-DB4A-A15775FAC397}"/>
                  </a:ext>
                </a:extLst>
              </p:cNvPr>
              <p:cNvSpPr/>
              <p:nvPr/>
            </p:nvSpPr>
            <p:spPr>
              <a:xfrm>
                <a:off x="7952992" y="2174368"/>
                <a:ext cx="313182" cy="63055"/>
              </a:xfrm>
              <a:custGeom>
                <a:avLst/>
                <a:gdLst>
                  <a:gd name="connsiteX0" fmla="*/ 307372 w 313182"/>
                  <a:gd name="connsiteY0" fmla="*/ 63056 h 63055"/>
                  <a:gd name="connsiteX1" fmla="*/ 252508 w 313182"/>
                  <a:gd name="connsiteY1" fmla="*/ 8192 h 63055"/>
                  <a:gd name="connsiteX2" fmla="*/ 0 w 313182"/>
                  <a:gd name="connsiteY2" fmla="*/ 8192 h 63055"/>
                  <a:gd name="connsiteX3" fmla="*/ 0 w 313182"/>
                  <a:gd name="connsiteY3" fmla="*/ 0 h 63055"/>
                  <a:gd name="connsiteX4" fmla="*/ 255937 w 313182"/>
                  <a:gd name="connsiteY4" fmla="*/ 0 h 63055"/>
                  <a:gd name="connsiteX5" fmla="*/ 313182 w 313182"/>
                  <a:gd name="connsiteY5" fmla="*/ 57245 h 63055"/>
                  <a:gd name="connsiteX6" fmla="*/ 307372 w 313182"/>
                  <a:gd name="connsiteY6" fmla="*/ 63056 h 6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182" h="63055">
                    <a:moveTo>
                      <a:pt x="307372" y="63056"/>
                    </a:moveTo>
                    <a:lnTo>
                      <a:pt x="252508" y="8192"/>
                    </a:lnTo>
                    <a:lnTo>
                      <a:pt x="0" y="8192"/>
                    </a:lnTo>
                    <a:lnTo>
                      <a:pt x="0" y="0"/>
                    </a:lnTo>
                    <a:lnTo>
                      <a:pt x="255937" y="0"/>
                    </a:lnTo>
                    <a:lnTo>
                      <a:pt x="313182" y="57245"/>
                    </a:lnTo>
                    <a:lnTo>
                      <a:pt x="307372" y="63056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F189FC0-ABE0-3210-C94B-A975C324EE64}"/>
                  </a:ext>
                </a:extLst>
              </p:cNvPr>
              <p:cNvSpPr/>
              <p:nvPr/>
            </p:nvSpPr>
            <p:spPr>
              <a:xfrm>
                <a:off x="7070977" y="2252474"/>
                <a:ext cx="1115949" cy="8191"/>
              </a:xfrm>
              <a:custGeom>
                <a:avLst/>
                <a:gdLst>
                  <a:gd name="connsiteX0" fmla="*/ 0 w 1115949"/>
                  <a:gd name="connsiteY0" fmla="*/ 0 h 8191"/>
                  <a:gd name="connsiteX1" fmla="*/ 1115949 w 1115949"/>
                  <a:gd name="connsiteY1" fmla="*/ 0 h 8191"/>
                  <a:gd name="connsiteX2" fmla="*/ 1115949 w 1115949"/>
                  <a:gd name="connsiteY2" fmla="*/ 8192 h 8191"/>
                  <a:gd name="connsiteX3" fmla="*/ 0 w 1115949"/>
                  <a:gd name="connsiteY3" fmla="*/ 8192 h 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5949" h="8191">
                    <a:moveTo>
                      <a:pt x="0" y="0"/>
                    </a:moveTo>
                    <a:lnTo>
                      <a:pt x="1115949" y="0"/>
                    </a:lnTo>
                    <a:lnTo>
                      <a:pt x="1115949" y="8192"/>
                    </a:lnTo>
                    <a:lnTo>
                      <a:pt x="0" y="819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1ADC066-C903-D4D5-3C6F-13429F61A206}"/>
                  </a:ext>
                </a:extLst>
              </p:cNvPr>
              <p:cNvSpPr/>
              <p:nvPr/>
            </p:nvSpPr>
            <p:spPr>
              <a:xfrm>
                <a:off x="7136223" y="2192561"/>
                <a:ext cx="292893" cy="33146"/>
              </a:xfrm>
              <a:custGeom>
                <a:avLst/>
                <a:gdLst>
                  <a:gd name="connsiteX0" fmla="*/ 292894 w 292893"/>
                  <a:gd name="connsiteY0" fmla="*/ 0 h 33146"/>
                  <a:gd name="connsiteX1" fmla="*/ 33147 w 292893"/>
                  <a:gd name="connsiteY1" fmla="*/ 0 h 33146"/>
                  <a:gd name="connsiteX2" fmla="*/ 0 w 292893"/>
                  <a:gd name="connsiteY2" fmla="*/ 33147 h 33146"/>
                  <a:gd name="connsiteX3" fmla="*/ 271844 w 292893"/>
                  <a:gd name="connsiteY3" fmla="*/ 33147 h 33146"/>
                  <a:gd name="connsiteX4" fmla="*/ 292894 w 292893"/>
                  <a:gd name="connsiteY4" fmla="*/ 0 h 33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893" h="33146">
                    <a:moveTo>
                      <a:pt x="292894" y="0"/>
                    </a:moveTo>
                    <a:lnTo>
                      <a:pt x="33147" y="0"/>
                    </a:lnTo>
                    <a:lnTo>
                      <a:pt x="0" y="33147"/>
                    </a:lnTo>
                    <a:lnTo>
                      <a:pt x="271844" y="33147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19E7570-02AD-AFDB-9B1D-C91F682EFA0C}"/>
                  </a:ext>
                </a:extLst>
              </p:cNvPr>
              <p:cNvSpPr/>
              <p:nvPr/>
            </p:nvSpPr>
            <p:spPr>
              <a:xfrm>
                <a:off x="8240933" y="2214373"/>
                <a:ext cx="40195" cy="40195"/>
              </a:xfrm>
              <a:custGeom>
                <a:avLst/>
                <a:gdLst>
                  <a:gd name="connsiteX0" fmla="*/ 0 w 40195"/>
                  <a:gd name="connsiteY0" fmla="*/ 20098 h 40195"/>
                  <a:gd name="connsiteX1" fmla="*/ 20098 w 40195"/>
                  <a:gd name="connsiteY1" fmla="*/ 0 h 40195"/>
                  <a:gd name="connsiteX2" fmla="*/ 40195 w 40195"/>
                  <a:gd name="connsiteY2" fmla="*/ 20098 h 40195"/>
                  <a:gd name="connsiteX3" fmla="*/ 20098 w 40195"/>
                  <a:gd name="connsiteY3" fmla="*/ 40195 h 40195"/>
                  <a:gd name="connsiteX4" fmla="*/ 0 w 40195"/>
                  <a:gd name="connsiteY4" fmla="*/ 20098 h 40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95" h="40195">
                    <a:moveTo>
                      <a:pt x="0" y="20098"/>
                    </a:moveTo>
                    <a:cubicBezTo>
                      <a:pt x="0" y="9049"/>
                      <a:pt x="8954" y="0"/>
                      <a:pt x="20098" y="0"/>
                    </a:cubicBezTo>
                    <a:cubicBezTo>
                      <a:pt x="31242" y="0"/>
                      <a:pt x="40195" y="8954"/>
                      <a:pt x="40195" y="20098"/>
                    </a:cubicBezTo>
                    <a:cubicBezTo>
                      <a:pt x="40195" y="31242"/>
                      <a:pt x="31242" y="40195"/>
                      <a:pt x="20098" y="40195"/>
                    </a:cubicBezTo>
                    <a:cubicBezTo>
                      <a:pt x="8954" y="40195"/>
                      <a:pt x="0" y="31242"/>
                      <a:pt x="0" y="20098"/>
                    </a:cubicBez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CF21D54F-1A1D-EC64-A3B3-1D62B34C9857}"/>
                </a:ext>
              </a:extLst>
            </p:cNvPr>
            <p:cNvGrpSpPr/>
            <p:nvPr userDrawn="1"/>
          </p:nvGrpSpPr>
          <p:grpSpPr>
            <a:xfrm>
              <a:off x="3344511" y="2216755"/>
              <a:ext cx="8514493" cy="4249864"/>
              <a:chOff x="3344511" y="2216755"/>
              <a:chExt cx="8514493" cy="4249864"/>
            </a:xfrm>
          </p:grpSpPr>
          <p:grpSp>
            <p:nvGrpSpPr>
              <p:cNvPr id="208" name="Graphic 190">
                <a:extLst>
                  <a:ext uri="{FF2B5EF4-FFF2-40B4-BE49-F238E27FC236}">
                    <a16:creationId xmlns:a16="http://schemas.microsoft.com/office/drawing/2014/main" id="{24ABBAE0-4F44-11FB-3157-30D7F27C3298}"/>
                  </a:ext>
                </a:extLst>
              </p:cNvPr>
              <p:cNvGrpSpPr/>
              <p:nvPr/>
            </p:nvGrpSpPr>
            <p:grpSpPr>
              <a:xfrm>
                <a:off x="8652318" y="6080095"/>
                <a:ext cx="1919382" cy="118205"/>
                <a:chOff x="8652318" y="6080095"/>
                <a:chExt cx="1919382" cy="118205"/>
              </a:xfrm>
              <a:solidFill>
                <a:srgbClr val="FCFF24"/>
              </a:solidFill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3C93F438-E988-5B99-6421-C2E8E0AD5AB0}"/>
                    </a:ext>
                  </a:extLst>
                </p:cNvPr>
                <p:cNvSpPr/>
                <p:nvPr/>
              </p:nvSpPr>
              <p:spPr>
                <a:xfrm>
                  <a:off x="8652318" y="6118480"/>
                  <a:ext cx="279082" cy="16287"/>
                </a:xfrm>
                <a:custGeom>
                  <a:avLst/>
                  <a:gdLst>
                    <a:gd name="connsiteX0" fmla="*/ 279082 w 279082"/>
                    <a:gd name="connsiteY0" fmla="*/ 16288 h 16287"/>
                    <a:gd name="connsiteX1" fmla="*/ 16288 w 279082"/>
                    <a:gd name="connsiteY1" fmla="*/ 16288 h 16287"/>
                    <a:gd name="connsiteX2" fmla="*/ 0 w 279082"/>
                    <a:gd name="connsiteY2" fmla="*/ 0 h 16287"/>
                    <a:gd name="connsiteX3" fmla="*/ 258603 w 279082"/>
                    <a:gd name="connsiteY3" fmla="*/ 0 h 16287"/>
                    <a:gd name="connsiteX4" fmla="*/ 279082 w 279082"/>
                    <a:gd name="connsiteY4" fmla="*/ 16288 h 1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082" h="16287">
                      <a:moveTo>
                        <a:pt x="279082" y="16288"/>
                      </a:moveTo>
                      <a:lnTo>
                        <a:pt x="16288" y="16288"/>
                      </a:lnTo>
                      <a:lnTo>
                        <a:pt x="0" y="0"/>
                      </a:lnTo>
                      <a:lnTo>
                        <a:pt x="258603" y="0"/>
                      </a:lnTo>
                      <a:lnTo>
                        <a:pt x="279082" y="16288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10" name="Graphic 190">
                  <a:extLst>
                    <a:ext uri="{FF2B5EF4-FFF2-40B4-BE49-F238E27FC236}">
                      <a16:creationId xmlns:a16="http://schemas.microsoft.com/office/drawing/2014/main" id="{41756C84-E26D-AF45-5D74-CDA79A0AB988}"/>
                    </a:ext>
                  </a:extLst>
                </p:cNvPr>
                <p:cNvGrpSpPr/>
                <p:nvPr/>
              </p:nvGrpSpPr>
              <p:grpSpPr>
                <a:xfrm>
                  <a:off x="8709563" y="6080095"/>
                  <a:ext cx="1862137" cy="118205"/>
                  <a:chOff x="8709563" y="6080095"/>
                  <a:chExt cx="1862137" cy="118205"/>
                </a:xfrm>
                <a:solidFill>
                  <a:srgbClr val="FCFF24"/>
                </a:solidFill>
              </p:grpSpPr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FA3DCED2-3924-A132-240C-8B1FBBE473E9}"/>
                      </a:ext>
                    </a:extLst>
                  </p:cNvPr>
                  <p:cNvSpPr/>
                  <p:nvPr/>
                </p:nvSpPr>
                <p:spPr>
                  <a:xfrm>
                    <a:off x="8709563" y="6080095"/>
                    <a:ext cx="1862137" cy="118205"/>
                  </a:xfrm>
                  <a:custGeom>
                    <a:avLst/>
                    <a:gdLst>
                      <a:gd name="connsiteX0" fmla="*/ 1856899 w 1862137"/>
                      <a:gd name="connsiteY0" fmla="*/ 0 h 118205"/>
                      <a:gd name="connsiteX1" fmla="*/ 1862138 w 1862137"/>
                      <a:gd name="connsiteY1" fmla="*/ 5239 h 118205"/>
                      <a:gd name="connsiteX2" fmla="*/ 1749171 w 1862137"/>
                      <a:gd name="connsiteY2" fmla="*/ 118205 h 118205"/>
                      <a:gd name="connsiteX3" fmla="*/ 276225 w 1862137"/>
                      <a:gd name="connsiteY3" fmla="*/ 118205 h 118205"/>
                      <a:gd name="connsiteX4" fmla="*/ 202406 w 1862137"/>
                      <a:gd name="connsiteY4" fmla="*/ 44387 h 118205"/>
                      <a:gd name="connsiteX5" fmla="*/ 0 w 1862137"/>
                      <a:gd name="connsiteY5" fmla="*/ 44387 h 118205"/>
                      <a:gd name="connsiteX6" fmla="*/ 0 w 1862137"/>
                      <a:gd name="connsiteY6" fmla="*/ 36957 h 118205"/>
                      <a:gd name="connsiteX7" fmla="*/ 205454 w 1862137"/>
                      <a:gd name="connsiteY7" fmla="*/ 36957 h 118205"/>
                      <a:gd name="connsiteX8" fmla="*/ 279273 w 1862137"/>
                      <a:gd name="connsiteY8" fmla="*/ 110776 h 118205"/>
                      <a:gd name="connsiteX9" fmla="*/ 1746123 w 1862137"/>
                      <a:gd name="connsiteY9" fmla="*/ 110776 h 118205"/>
                      <a:gd name="connsiteX10" fmla="*/ 1856899 w 1862137"/>
                      <a:gd name="connsiteY10" fmla="*/ 0 h 118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62137" h="118205">
                        <a:moveTo>
                          <a:pt x="1856899" y="0"/>
                        </a:moveTo>
                        <a:lnTo>
                          <a:pt x="1862138" y="5239"/>
                        </a:lnTo>
                        <a:lnTo>
                          <a:pt x="1749171" y="118205"/>
                        </a:lnTo>
                        <a:lnTo>
                          <a:pt x="276225" y="118205"/>
                        </a:lnTo>
                        <a:lnTo>
                          <a:pt x="202406" y="44387"/>
                        </a:lnTo>
                        <a:lnTo>
                          <a:pt x="0" y="44387"/>
                        </a:lnTo>
                        <a:lnTo>
                          <a:pt x="0" y="36957"/>
                        </a:lnTo>
                        <a:lnTo>
                          <a:pt x="205454" y="36957"/>
                        </a:lnTo>
                        <a:lnTo>
                          <a:pt x="279273" y="110776"/>
                        </a:lnTo>
                        <a:lnTo>
                          <a:pt x="1746123" y="110776"/>
                        </a:lnTo>
                        <a:lnTo>
                          <a:pt x="1856899" y="0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14581521-8C69-2742-AEE1-1E52EEAF07EC}"/>
                      </a:ext>
                    </a:extLst>
                  </p:cNvPr>
                  <p:cNvSpPr/>
                  <p:nvPr/>
                </p:nvSpPr>
                <p:spPr>
                  <a:xfrm>
                    <a:off x="9187242" y="6170487"/>
                    <a:ext cx="392525" cy="24098"/>
                  </a:xfrm>
                  <a:custGeom>
                    <a:avLst/>
                    <a:gdLst>
                      <a:gd name="connsiteX0" fmla="*/ 0 w 392525"/>
                      <a:gd name="connsiteY0" fmla="*/ 0 h 24098"/>
                      <a:gd name="connsiteX1" fmla="*/ 392525 w 392525"/>
                      <a:gd name="connsiteY1" fmla="*/ 0 h 24098"/>
                      <a:gd name="connsiteX2" fmla="*/ 392525 w 392525"/>
                      <a:gd name="connsiteY2" fmla="*/ 24098 h 24098"/>
                      <a:gd name="connsiteX3" fmla="*/ 0 w 392525"/>
                      <a:gd name="connsiteY3" fmla="*/ 24098 h 24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2525" h="24098">
                        <a:moveTo>
                          <a:pt x="0" y="0"/>
                        </a:moveTo>
                        <a:lnTo>
                          <a:pt x="392525" y="0"/>
                        </a:lnTo>
                        <a:lnTo>
                          <a:pt x="392525" y="24098"/>
                        </a:lnTo>
                        <a:lnTo>
                          <a:pt x="0" y="24098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6CF85F14-A239-CA1A-D851-84F95D8221E6}"/>
                      </a:ext>
                    </a:extLst>
                  </p:cNvPr>
                  <p:cNvSpPr/>
                  <p:nvPr/>
                </p:nvSpPr>
                <p:spPr>
                  <a:xfrm>
                    <a:off x="8996741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20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D3D774AF-9FEB-4F45-7732-C187630EAD44}"/>
                      </a:ext>
                    </a:extLst>
                  </p:cNvPr>
                  <p:cNvSpPr/>
                  <p:nvPr/>
                </p:nvSpPr>
                <p:spPr>
                  <a:xfrm>
                    <a:off x="9151618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169D99A8-03E0-0FA7-0CF5-A33545776A85}"/>
                      </a:ext>
                    </a:extLst>
                  </p:cNvPr>
                  <p:cNvSpPr/>
                  <p:nvPr/>
                </p:nvSpPr>
                <p:spPr>
                  <a:xfrm>
                    <a:off x="9306590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E5620066-48D9-DD54-F892-0494CEA5176B}"/>
                      </a:ext>
                    </a:extLst>
                  </p:cNvPr>
                  <p:cNvSpPr/>
                  <p:nvPr/>
                </p:nvSpPr>
                <p:spPr>
                  <a:xfrm>
                    <a:off x="9461466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3844AB7D-6E42-BCFB-B731-34E358E07897}"/>
                      </a:ext>
                    </a:extLst>
                  </p:cNvPr>
                  <p:cNvSpPr/>
                  <p:nvPr/>
                </p:nvSpPr>
                <p:spPr>
                  <a:xfrm>
                    <a:off x="9616343" y="6092001"/>
                    <a:ext cx="51243" cy="51244"/>
                  </a:xfrm>
                  <a:custGeom>
                    <a:avLst/>
                    <a:gdLst>
                      <a:gd name="connsiteX0" fmla="*/ 25622 w 51243"/>
                      <a:gd name="connsiteY0" fmla="*/ 0 h 51244"/>
                      <a:gd name="connsiteX1" fmla="*/ 25622 w 51243"/>
                      <a:gd name="connsiteY1" fmla="*/ 0 h 51244"/>
                      <a:gd name="connsiteX2" fmla="*/ 0 w 51243"/>
                      <a:gd name="connsiteY2" fmla="*/ 25622 h 51244"/>
                      <a:gd name="connsiteX3" fmla="*/ 0 w 51243"/>
                      <a:gd name="connsiteY3" fmla="*/ 25622 h 51244"/>
                      <a:gd name="connsiteX4" fmla="*/ 25622 w 51243"/>
                      <a:gd name="connsiteY4" fmla="*/ 51245 h 51244"/>
                      <a:gd name="connsiteX5" fmla="*/ 25622 w 51243"/>
                      <a:gd name="connsiteY5" fmla="*/ 51245 h 51244"/>
                      <a:gd name="connsiteX6" fmla="*/ 51244 w 51243"/>
                      <a:gd name="connsiteY6" fmla="*/ 25622 h 51244"/>
                      <a:gd name="connsiteX7" fmla="*/ 51244 w 51243"/>
                      <a:gd name="connsiteY7" fmla="*/ 25622 h 51244"/>
                      <a:gd name="connsiteX8" fmla="*/ 25622 w 51243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3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4" y="39719"/>
                          <a:pt x="51244" y="25622"/>
                        </a:cubicBezTo>
                        <a:lnTo>
                          <a:pt x="51244" y="25622"/>
                        </a:lnTo>
                        <a:cubicBezTo>
                          <a:pt x="51244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ED521239-6A8A-FA95-3AB0-52C4D4917931}"/>
                  </a:ext>
                </a:extLst>
              </p:cNvPr>
              <p:cNvSpPr/>
              <p:nvPr/>
            </p:nvSpPr>
            <p:spPr>
              <a:xfrm>
                <a:off x="8156351" y="5914360"/>
                <a:ext cx="2572892" cy="283940"/>
              </a:xfrm>
              <a:custGeom>
                <a:avLst/>
                <a:gdLst>
                  <a:gd name="connsiteX0" fmla="*/ 2572893 w 2572892"/>
                  <a:gd name="connsiteY0" fmla="*/ 0 h 283940"/>
                  <a:gd name="connsiteX1" fmla="*/ 2467070 w 2572892"/>
                  <a:gd name="connsiteY1" fmla="*/ 105823 h 283940"/>
                  <a:gd name="connsiteX2" fmla="*/ 669798 w 2572892"/>
                  <a:gd name="connsiteY2" fmla="*/ 105823 h 283940"/>
                  <a:gd name="connsiteX3" fmla="*/ 491680 w 2572892"/>
                  <a:gd name="connsiteY3" fmla="*/ 283940 h 283940"/>
                  <a:gd name="connsiteX4" fmla="*/ 0 w 2572892"/>
                  <a:gd name="connsiteY4" fmla="*/ 283940 h 283940"/>
                  <a:gd name="connsiteX5" fmla="*/ 283750 w 2572892"/>
                  <a:gd name="connsiteY5" fmla="*/ 190 h 283940"/>
                  <a:gd name="connsiteX6" fmla="*/ 2572893 w 2572892"/>
                  <a:gd name="connsiteY6" fmla="*/ 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2892" h="283940">
                    <a:moveTo>
                      <a:pt x="2572893" y="0"/>
                    </a:moveTo>
                    <a:lnTo>
                      <a:pt x="2467070" y="105823"/>
                    </a:lnTo>
                    <a:lnTo>
                      <a:pt x="669798" y="105823"/>
                    </a:lnTo>
                    <a:lnTo>
                      <a:pt x="491680" y="283940"/>
                    </a:lnTo>
                    <a:lnTo>
                      <a:pt x="0" y="283940"/>
                    </a:lnTo>
                    <a:lnTo>
                      <a:pt x="283750" y="190"/>
                    </a:lnTo>
                    <a:lnTo>
                      <a:pt x="2572893" y="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005CE3B2-3408-097A-1774-2D1A45C6ECE2}"/>
                  </a:ext>
                </a:extLst>
              </p:cNvPr>
              <p:cNvSpPr/>
              <p:nvPr/>
            </p:nvSpPr>
            <p:spPr>
              <a:xfrm>
                <a:off x="10542459" y="5914360"/>
                <a:ext cx="485965" cy="283940"/>
              </a:xfrm>
              <a:custGeom>
                <a:avLst/>
                <a:gdLst>
                  <a:gd name="connsiteX0" fmla="*/ 202216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202216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202216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202216" y="28394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0209AB9-21C1-EEFB-249D-115910B7BA06}"/>
                  </a:ext>
                </a:extLst>
              </p:cNvPr>
              <p:cNvSpPr/>
              <p:nvPr/>
            </p:nvSpPr>
            <p:spPr>
              <a:xfrm>
                <a:off x="10841543" y="5914360"/>
                <a:ext cx="485965" cy="283940"/>
              </a:xfrm>
              <a:custGeom>
                <a:avLst/>
                <a:gdLst>
                  <a:gd name="connsiteX0" fmla="*/ 196406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196406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196406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196406" y="28394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BABB088-B0C9-F5C4-90CE-621CF0929E66}"/>
                  </a:ext>
                </a:extLst>
              </p:cNvPr>
              <p:cNvSpPr/>
              <p:nvPr/>
            </p:nvSpPr>
            <p:spPr>
              <a:xfrm>
                <a:off x="11121578" y="5914360"/>
                <a:ext cx="485965" cy="283940"/>
              </a:xfrm>
              <a:custGeom>
                <a:avLst/>
                <a:gdLst>
                  <a:gd name="connsiteX0" fmla="*/ 196405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196405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196405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196405" y="28394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22CE261B-829E-C230-E3ED-867800D07AF1}"/>
                  </a:ext>
                </a:extLst>
              </p:cNvPr>
              <p:cNvSpPr/>
              <p:nvPr/>
            </p:nvSpPr>
            <p:spPr>
              <a:xfrm>
                <a:off x="3680458" y="5727860"/>
                <a:ext cx="4475892" cy="470439"/>
              </a:xfrm>
              <a:custGeom>
                <a:avLst/>
                <a:gdLst>
                  <a:gd name="connsiteX0" fmla="*/ 346329 w 4475892"/>
                  <a:gd name="connsiteY0" fmla="*/ 470440 h 470439"/>
                  <a:gd name="connsiteX1" fmla="*/ 0 w 4475892"/>
                  <a:gd name="connsiteY1" fmla="*/ 123920 h 470439"/>
                  <a:gd name="connsiteX2" fmla="*/ 0 w 4475892"/>
                  <a:gd name="connsiteY2" fmla="*/ 0 h 470439"/>
                  <a:gd name="connsiteX3" fmla="*/ 345948 w 4475892"/>
                  <a:gd name="connsiteY3" fmla="*/ 354521 h 470439"/>
                  <a:gd name="connsiteX4" fmla="*/ 3414332 w 4475892"/>
                  <a:gd name="connsiteY4" fmla="*/ 354521 h 470439"/>
                  <a:gd name="connsiteX5" fmla="*/ 4475893 w 4475892"/>
                  <a:gd name="connsiteY5" fmla="*/ 355092 h 470439"/>
                  <a:gd name="connsiteX6" fmla="*/ 4360545 w 4475892"/>
                  <a:gd name="connsiteY6" fmla="*/ 470440 h 470439"/>
                  <a:gd name="connsiteX7" fmla="*/ 346329 w 4475892"/>
                  <a:gd name="connsiteY7" fmla="*/ 470440 h 47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5892" h="470439">
                    <a:moveTo>
                      <a:pt x="346329" y="470440"/>
                    </a:moveTo>
                    <a:lnTo>
                      <a:pt x="0" y="123920"/>
                    </a:lnTo>
                    <a:lnTo>
                      <a:pt x="0" y="0"/>
                    </a:lnTo>
                    <a:lnTo>
                      <a:pt x="345948" y="354521"/>
                    </a:lnTo>
                    <a:lnTo>
                      <a:pt x="3414332" y="354521"/>
                    </a:lnTo>
                    <a:lnTo>
                      <a:pt x="4475893" y="355092"/>
                    </a:lnTo>
                    <a:lnTo>
                      <a:pt x="4360545" y="470440"/>
                    </a:lnTo>
                    <a:lnTo>
                      <a:pt x="346329" y="47044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8195DC07-7549-6993-14FF-9EE6D837BF05}"/>
                  </a:ext>
                </a:extLst>
              </p:cNvPr>
              <p:cNvSpPr/>
              <p:nvPr/>
            </p:nvSpPr>
            <p:spPr>
              <a:xfrm>
                <a:off x="3792472" y="2482121"/>
                <a:ext cx="1782127" cy="92963"/>
              </a:xfrm>
              <a:custGeom>
                <a:avLst/>
                <a:gdLst>
                  <a:gd name="connsiteX0" fmla="*/ 0 w 1782127"/>
                  <a:gd name="connsiteY0" fmla="*/ 0 h 92963"/>
                  <a:gd name="connsiteX1" fmla="*/ 1782128 w 1782127"/>
                  <a:gd name="connsiteY1" fmla="*/ 0 h 92963"/>
                  <a:gd name="connsiteX2" fmla="*/ 1662684 w 1782127"/>
                  <a:gd name="connsiteY2" fmla="*/ 92964 h 92963"/>
                  <a:gd name="connsiteX3" fmla="*/ 0 w 1782127"/>
                  <a:gd name="connsiteY3" fmla="*/ 92964 h 92963"/>
                  <a:gd name="connsiteX4" fmla="*/ 0 w 1782127"/>
                  <a:gd name="connsiteY4" fmla="*/ 0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127" h="92963">
                    <a:moveTo>
                      <a:pt x="0" y="0"/>
                    </a:moveTo>
                    <a:lnTo>
                      <a:pt x="1782128" y="0"/>
                    </a:lnTo>
                    <a:lnTo>
                      <a:pt x="1662684" y="92964"/>
                    </a:lnTo>
                    <a:lnTo>
                      <a:pt x="0" y="92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AF0D347-4F08-92CC-0514-25519451166A}"/>
                  </a:ext>
                </a:extLst>
              </p:cNvPr>
              <p:cNvSpPr/>
              <p:nvPr/>
            </p:nvSpPr>
            <p:spPr>
              <a:xfrm>
                <a:off x="5906736" y="2442307"/>
                <a:ext cx="837057" cy="43624"/>
              </a:xfrm>
              <a:custGeom>
                <a:avLst/>
                <a:gdLst>
                  <a:gd name="connsiteX0" fmla="*/ 837057 w 837057"/>
                  <a:gd name="connsiteY0" fmla="*/ 43625 h 43624"/>
                  <a:gd name="connsiteX1" fmla="*/ 0 w 837057"/>
                  <a:gd name="connsiteY1" fmla="*/ 43625 h 43624"/>
                  <a:gd name="connsiteX2" fmla="*/ 56197 w 837057"/>
                  <a:gd name="connsiteY2" fmla="*/ 0 h 43624"/>
                  <a:gd name="connsiteX3" fmla="*/ 837057 w 837057"/>
                  <a:gd name="connsiteY3" fmla="*/ 0 h 43624"/>
                  <a:gd name="connsiteX4" fmla="*/ 837057 w 837057"/>
                  <a:gd name="connsiteY4" fmla="*/ 43625 h 43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057" h="43624">
                    <a:moveTo>
                      <a:pt x="837057" y="43625"/>
                    </a:moveTo>
                    <a:lnTo>
                      <a:pt x="0" y="43625"/>
                    </a:lnTo>
                    <a:lnTo>
                      <a:pt x="56197" y="0"/>
                    </a:lnTo>
                    <a:lnTo>
                      <a:pt x="837057" y="0"/>
                    </a:lnTo>
                    <a:lnTo>
                      <a:pt x="837057" y="43625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20846CE4-E258-708C-D99A-343FD96224C4}"/>
                  </a:ext>
                </a:extLst>
              </p:cNvPr>
              <p:cNvSpPr/>
              <p:nvPr/>
            </p:nvSpPr>
            <p:spPr>
              <a:xfrm>
                <a:off x="3791901" y="2470501"/>
                <a:ext cx="7715535" cy="3488816"/>
              </a:xfrm>
              <a:custGeom>
                <a:avLst/>
                <a:gdLst>
                  <a:gd name="connsiteX0" fmla="*/ 7112413 w 7715535"/>
                  <a:gd name="connsiteY0" fmla="*/ 0 h 3488816"/>
                  <a:gd name="connsiteX1" fmla="*/ 7135749 w 7715535"/>
                  <a:gd name="connsiteY1" fmla="*/ 23336 h 3488816"/>
                  <a:gd name="connsiteX2" fmla="*/ 7692295 w 7715535"/>
                  <a:gd name="connsiteY2" fmla="*/ 23336 h 3488816"/>
                  <a:gd name="connsiteX3" fmla="*/ 7692295 w 7715535"/>
                  <a:gd name="connsiteY3" fmla="*/ 3135916 h 3488816"/>
                  <a:gd name="connsiteX4" fmla="*/ 4534091 w 7715535"/>
                  <a:gd name="connsiteY4" fmla="*/ 3133916 h 3488816"/>
                  <a:gd name="connsiteX5" fmla="*/ 4529328 w 7715535"/>
                  <a:gd name="connsiteY5" fmla="*/ 3133916 h 3488816"/>
                  <a:gd name="connsiteX6" fmla="*/ 4192048 w 7715535"/>
                  <a:gd name="connsiteY6" fmla="*/ 3465481 h 3488816"/>
                  <a:gd name="connsiteX7" fmla="*/ 346043 w 7715535"/>
                  <a:gd name="connsiteY7" fmla="*/ 3465481 h 3488816"/>
                  <a:gd name="connsiteX8" fmla="*/ 23241 w 7715535"/>
                  <a:gd name="connsiteY8" fmla="*/ 3142488 h 3488816"/>
                  <a:gd name="connsiteX9" fmla="*/ 23241 w 7715535"/>
                  <a:gd name="connsiteY9" fmla="*/ 23241 h 3488816"/>
                  <a:gd name="connsiteX10" fmla="*/ 3978593 w 7715535"/>
                  <a:gd name="connsiteY10" fmla="*/ 23241 h 3488816"/>
                  <a:gd name="connsiteX11" fmla="*/ 3988689 w 7715535"/>
                  <a:gd name="connsiteY11" fmla="*/ 13144 h 3488816"/>
                  <a:gd name="connsiteX12" fmla="*/ 4001834 w 7715535"/>
                  <a:gd name="connsiteY12" fmla="*/ 0 h 3488816"/>
                  <a:gd name="connsiteX13" fmla="*/ 571 w 7715535"/>
                  <a:gd name="connsiteY13" fmla="*/ 0 h 3488816"/>
                  <a:gd name="connsiteX14" fmla="*/ 0 w 7715535"/>
                  <a:gd name="connsiteY14" fmla="*/ 3152108 h 3488816"/>
                  <a:gd name="connsiteX15" fmla="*/ 336423 w 7715535"/>
                  <a:gd name="connsiteY15" fmla="*/ 3488817 h 3488816"/>
                  <a:gd name="connsiteX16" fmla="*/ 4201573 w 7715535"/>
                  <a:gd name="connsiteY16" fmla="*/ 3488817 h 3488816"/>
                  <a:gd name="connsiteX17" fmla="*/ 4538758 w 7715535"/>
                  <a:gd name="connsiteY17" fmla="*/ 3157157 h 3488816"/>
                  <a:gd name="connsiteX18" fmla="*/ 7715536 w 7715535"/>
                  <a:gd name="connsiteY18" fmla="*/ 3159157 h 3488816"/>
                  <a:gd name="connsiteX19" fmla="*/ 7715536 w 7715535"/>
                  <a:gd name="connsiteY19" fmla="*/ 0 h 3488816"/>
                  <a:gd name="connsiteX20" fmla="*/ 7112413 w 7715535"/>
                  <a:gd name="connsiteY20" fmla="*/ 0 h 3488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15535" h="3488816">
                    <a:moveTo>
                      <a:pt x="7112413" y="0"/>
                    </a:moveTo>
                    <a:lnTo>
                      <a:pt x="7135749" y="23336"/>
                    </a:lnTo>
                    <a:lnTo>
                      <a:pt x="7692295" y="23336"/>
                    </a:lnTo>
                    <a:lnTo>
                      <a:pt x="7692295" y="3135916"/>
                    </a:lnTo>
                    <a:lnTo>
                      <a:pt x="4534091" y="3133916"/>
                    </a:lnTo>
                    <a:lnTo>
                      <a:pt x="4529328" y="3133916"/>
                    </a:lnTo>
                    <a:lnTo>
                      <a:pt x="4192048" y="3465481"/>
                    </a:lnTo>
                    <a:lnTo>
                      <a:pt x="346043" y="3465481"/>
                    </a:lnTo>
                    <a:lnTo>
                      <a:pt x="23241" y="3142488"/>
                    </a:lnTo>
                    <a:lnTo>
                      <a:pt x="23241" y="23241"/>
                    </a:lnTo>
                    <a:lnTo>
                      <a:pt x="3978593" y="23241"/>
                    </a:lnTo>
                    <a:lnTo>
                      <a:pt x="3988689" y="13144"/>
                    </a:lnTo>
                    <a:lnTo>
                      <a:pt x="4001834" y="0"/>
                    </a:lnTo>
                    <a:lnTo>
                      <a:pt x="571" y="0"/>
                    </a:lnTo>
                    <a:lnTo>
                      <a:pt x="0" y="3152108"/>
                    </a:lnTo>
                    <a:lnTo>
                      <a:pt x="336423" y="3488817"/>
                    </a:lnTo>
                    <a:lnTo>
                      <a:pt x="4201573" y="3488817"/>
                    </a:lnTo>
                    <a:lnTo>
                      <a:pt x="4538758" y="3157157"/>
                    </a:lnTo>
                    <a:lnTo>
                      <a:pt x="7715536" y="3159157"/>
                    </a:lnTo>
                    <a:lnTo>
                      <a:pt x="7715536" y="0"/>
                    </a:lnTo>
                    <a:lnTo>
                      <a:pt x="7112413" y="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530FA18-27E6-EAEF-ABD0-559217F15051}"/>
                  </a:ext>
                </a:extLst>
              </p:cNvPr>
              <p:cNvSpPr/>
              <p:nvPr/>
            </p:nvSpPr>
            <p:spPr>
              <a:xfrm>
                <a:off x="6291927" y="2216755"/>
                <a:ext cx="4816411" cy="266890"/>
              </a:xfrm>
              <a:custGeom>
                <a:avLst/>
                <a:gdLst>
                  <a:gd name="connsiteX0" fmla="*/ 4816411 w 4816411"/>
                  <a:gd name="connsiteY0" fmla="*/ 266891 h 266890"/>
                  <a:gd name="connsiteX1" fmla="*/ 4625626 w 4816411"/>
                  <a:gd name="connsiteY1" fmla="*/ 266891 h 266890"/>
                  <a:gd name="connsiteX2" fmla="*/ 4534757 w 4816411"/>
                  <a:gd name="connsiteY2" fmla="*/ 176022 h 266890"/>
                  <a:gd name="connsiteX3" fmla="*/ 1579531 w 4816411"/>
                  <a:gd name="connsiteY3" fmla="*/ 176022 h 266890"/>
                  <a:gd name="connsiteX4" fmla="*/ 1501902 w 4816411"/>
                  <a:gd name="connsiteY4" fmla="*/ 253746 h 266890"/>
                  <a:gd name="connsiteX5" fmla="*/ 1488757 w 4816411"/>
                  <a:gd name="connsiteY5" fmla="*/ 266891 h 266890"/>
                  <a:gd name="connsiteX6" fmla="*/ 83439 w 4816411"/>
                  <a:gd name="connsiteY6" fmla="*/ 266891 h 266890"/>
                  <a:gd name="connsiteX7" fmla="*/ 0 w 4816411"/>
                  <a:gd name="connsiteY7" fmla="*/ 260794 h 266890"/>
                  <a:gd name="connsiteX8" fmla="*/ 6763 w 4816411"/>
                  <a:gd name="connsiteY8" fmla="*/ 253746 h 266890"/>
                  <a:gd name="connsiteX9" fmla="*/ 173450 w 4816411"/>
                  <a:gd name="connsiteY9" fmla="*/ 79915 h 266890"/>
                  <a:gd name="connsiteX10" fmla="*/ 1756981 w 4816411"/>
                  <a:gd name="connsiteY10" fmla="*/ 79915 h 266890"/>
                  <a:gd name="connsiteX11" fmla="*/ 1811560 w 4816411"/>
                  <a:gd name="connsiteY11" fmla="*/ 134588 h 266890"/>
                  <a:gd name="connsiteX12" fmla="*/ 2574227 w 4816411"/>
                  <a:gd name="connsiteY12" fmla="*/ 134588 h 266890"/>
                  <a:gd name="connsiteX13" fmla="*/ 2708815 w 4816411"/>
                  <a:gd name="connsiteY13" fmla="*/ 0 h 266890"/>
                  <a:gd name="connsiteX14" fmla="*/ 4549616 w 4816411"/>
                  <a:gd name="connsiteY14" fmla="*/ 0 h 266890"/>
                  <a:gd name="connsiteX15" fmla="*/ 4803267 w 4816411"/>
                  <a:gd name="connsiteY15" fmla="*/ 253746 h 266890"/>
                  <a:gd name="connsiteX16" fmla="*/ 4816411 w 4816411"/>
                  <a:gd name="connsiteY16" fmla="*/ 266891 h 26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16411" h="266890">
                    <a:moveTo>
                      <a:pt x="4816411" y="266891"/>
                    </a:moveTo>
                    <a:lnTo>
                      <a:pt x="4625626" y="266891"/>
                    </a:lnTo>
                    <a:lnTo>
                      <a:pt x="4534757" y="176022"/>
                    </a:lnTo>
                    <a:lnTo>
                      <a:pt x="1579531" y="176022"/>
                    </a:lnTo>
                    <a:lnTo>
                      <a:pt x="1501902" y="253746"/>
                    </a:lnTo>
                    <a:lnTo>
                      <a:pt x="1488757" y="266891"/>
                    </a:lnTo>
                    <a:lnTo>
                      <a:pt x="83439" y="266891"/>
                    </a:lnTo>
                    <a:lnTo>
                      <a:pt x="0" y="260794"/>
                    </a:lnTo>
                    <a:lnTo>
                      <a:pt x="6763" y="253746"/>
                    </a:lnTo>
                    <a:lnTo>
                      <a:pt x="173450" y="79915"/>
                    </a:lnTo>
                    <a:lnTo>
                      <a:pt x="1756981" y="79915"/>
                    </a:lnTo>
                    <a:lnTo>
                      <a:pt x="1811560" y="134588"/>
                    </a:lnTo>
                    <a:lnTo>
                      <a:pt x="2574227" y="134588"/>
                    </a:lnTo>
                    <a:lnTo>
                      <a:pt x="2708815" y="0"/>
                    </a:lnTo>
                    <a:lnTo>
                      <a:pt x="4549616" y="0"/>
                    </a:lnTo>
                    <a:lnTo>
                      <a:pt x="4803267" y="253746"/>
                    </a:lnTo>
                    <a:lnTo>
                      <a:pt x="4816411" y="266891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5AD902D-6989-B1DB-A1B8-366450DD1FB7}"/>
                  </a:ext>
                </a:extLst>
              </p:cNvPr>
              <p:cNvSpPr/>
              <p:nvPr/>
            </p:nvSpPr>
            <p:spPr>
              <a:xfrm>
                <a:off x="11342559" y="2488122"/>
                <a:ext cx="153352" cy="153352"/>
              </a:xfrm>
              <a:custGeom>
                <a:avLst/>
                <a:gdLst>
                  <a:gd name="connsiteX0" fmla="*/ 0 w 153352"/>
                  <a:gd name="connsiteY0" fmla="*/ 0 h 153352"/>
                  <a:gd name="connsiteX1" fmla="*/ 153352 w 153352"/>
                  <a:gd name="connsiteY1" fmla="*/ 153352 h 153352"/>
                  <a:gd name="connsiteX2" fmla="*/ 153352 w 153352"/>
                  <a:gd name="connsiteY2" fmla="*/ 0 h 153352"/>
                  <a:gd name="connsiteX3" fmla="*/ 0 w 153352"/>
                  <a:gd name="connsiteY3" fmla="*/ 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352" h="153352">
                    <a:moveTo>
                      <a:pt x="0" y="0"/>
                    </a:moveTo>
                    <a:lnTo>
                      <a:pt x="153352" y="153352"/>
                    </a:lnTo>
                    <a:lnTo>
                      <a:pt x="1533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90">
                <a:extLst>
                  <a:ext uri="{FF2B5EF4-FFF2-40B4-BE49-F238E27FC236}">
                    <a16:creationId xmlns:a16="http://schemas.microsoft.com/office/drawing/2014/main" id="{C830989D-9A04-92D6-A4BC-34E64684F806}"/>
                  </a:ext>
                </a:extLst>
              </p:cNvPr>
              <p:cNvGrpSpPr/>
              <p:nvPr/>
            </p:nvGrpSpPr>
            <p:grpSpPr>
              <a:xfrm>
                <a:off x="11505055" y="2513077"/>
                <a:ext cx="101726" cy="2592324"/>
                <a:chOff x="11505055" y="2513077"/>
                <a:chExt cx="101726" cy="2592324"/>
              </a:xfrm>
              <a:solidFill>
                <a:srgbClr val="FCFF24"/>
              </a:solidFill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16617FFD-6017-8E29-8FDC-2BF3BB7BF91D}"/>
                    </a:ext>
                  </a:extLst>
                </p:cNvPr>
                <p:cNvSpPr/>
                <p:nvPr/>
              </p:nvSpPr>
              <p:spPr>
                <a:xfrm>
                  <a:off x="11505055" y="2727390"/>
                  <a:ext cx="101726" cy="670750"/>
                </a:xfrm>
                <a:custGeom>
                  <a:avLst/>
                  <a:gdLst>
                    <a:gd name="connsiteX0" fmla="*/ 101727 w 101726"/>
                    <a:gd name="connsiteY0" fmla="*/ 101632 h 670750"/>
                    <a:gd name="connsiteX1" fmla="*/ 101727 w 101726"/>
                    <a:gd name="connsiteY1" fmla="*/ 670751 h 670750"/>
                    <a:gd name="connsiteX2" fmla="*/ 95 w 101726"/>
                    <a:gd name="connsiteY2" fmla="*/ 569119 h 670750"/>
                    <a:gd name="connsiteX3" fmla="*/ 0 w 101726"/>
                    <a:gd name="connsiteY3" fmla="*/ 0 h 670750"/>
                    <a:gd name="connsiteX4" fmla="*/ 101727 w 101726"/>
                    <a:gd name="connsiteY4" fmla="*/ 101632 h 670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670750">
                      <a:moveTo>
                        <a:pt x="101727" y="101632"/>
                      </a:moveTo>
                      <a:lnTo>
                        <a:pt x="101727" y="670751"/>
                      </a:lnTo>
                      <a:lnTo>
                        <a:pt x="95" y="569119"/>
                      </a:lnTo>
                      <a:lnTo>
                        <a:pt x="0" y="0"/>
                      </a:lnTo>
                      <a:lnTo>
                        <a:pt x="101727" y="101632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85C7FC84-15D2-6056-8A15-84694EE74CA3}"/>
                    </a:ext>
                  </a:extLst>
                </p:cNvPr>
                <p:cNvSpPr/>
                <p:nvPr/>
              </p:nvSpPr>
              <p:spPr>
                <a:xfrm>
                  <a:off x="11505055" y="2620234"/>
                  <a:ext cx="101726" cy="174116"/>
                </a:xfrm>
                <a:custGeom>
                  <a:avLst/>
                  <a:gdLst>
                    <a:gd name="connsiteX0" fmla="*/ 101727 w 101726"/>
                    <a:gd name="connsiteY0" fmla="*/ 101632 h 174116"/>
                    <a:gd name="connsiteX1" fmla="*/ 101727 w 101726"/>
                    <a:gd name="connsiteY1" fmla="*/ 174117 h 174116"/>
                    <a:gd name="connsiteX2" fmla="*/ 95 w 101726"/>
                    <a:gd name="connsiteY2" fmla="*/ 72390 h 174116"/>
                    <a:gd name="connsiteX3" fmla="*/ 0 w 101726"/>
                    <a:gd name="connsiteY3" fmla="*/ 0 h 174116"/>
                    <a:gd name="connsiteX4" fmla="*/ 101727 w 101726"/>
                    <a:gd name="connsiteY4" fmla="*/ 101632 h 17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174116">
                      <a:moveTo>
                        <a:pt x="101727" y="101632"/>
                      </a:moveTo>
                      <a:lnTo>
                        <a:pt x="101727" y="174117"/>
                      </a:lnTo>
                      <a:lnTo>
                        <a:pt x="95" y="72390"/>
                      </a:lnTo>
                      <a:lnTo>
                        <a:pt x="0" y="0"/>
                      </a:lnTo>
                      <a:lnTo>
                        <a:pt x="101727" y="101632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E07602BE-7AD3-723A-DD47-39794299A3EF}"/>
                    </a:ext>
                  </a:extLst>
                </p:cNvPr>
                <p:cNvSpPr/>
                <p:nvPr/>
              </p:nvSpPr>
              <p:spPr>
                <a:xfrm>
                  <a:off x="11505055" y="2513077"/>
                  <a:ext cx="101726" cy="174117"/>
                </a:xfrm>
                <a:custGeom>
                  <a:avLst/>
                  <a:gdLst>
                    <a:gd name="connsiteX0" fmla="*/ 101727 w 101726"/>
                    <a:gd name="connsiteY0" fmla="*/ 103727 h 174117"/>
                    <a:gd name="connsiteX1" fmla="*/ 101727 w 101726"/>
                    <a:gd name="connsiteY1" fmla="*/ 174117 h 174117"/>
                    <a:gd name="connsiteX2" fmla="*/ 95 w 101726"/>
                    <a:gd name="connsiteY2" fmla="*/ 72390 h 174117"/>
                    <a:gd name="connsiteX3" fmla="*/ 0 w 101726"/>
                    <a:gd name="connsiteY3" fmla="*/ 0 h 174117"/>
                    <a:gd name="connsiteX4" fmla="*/ 101727 w 101726"/>
                    <a:gd name="connsiteY4" fmla="*/ 103727 h 174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174117">
                      <a:moveTo>
                        <a:pt x="101727" y="103727"/>
                      </a:moveTo>
                      <a:lnTo>
                        <a:pt x="101727" y="174117"/>
                      </a:lnTo>
                      <a:lnTo>
                        <a:pt x="95" y="72390"/>
                      </a:lnTo>
                      <a:lnTo>
                        <a:pt x="0" y="0"/>
                      </a:lnTo>
                      <a:lnTo>
                        <a:pt x="101727" y="103727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20CBA4C-A569-6EC1-1883-920B8865490B}"/>
                    </a:ext>
                  </a:extLst>
                </p:cNvPr>
                <p:cNvSpPr/>
                <p:nvPr/>
              </p:nvSpPr>
              <p:spPr>
                <a:xfrm>
                  <a:off x="11565253" y="3398141"/>
                  <a:ext cx="41528" cy="1707261"/>
                </a:xfrm>
                <a:custGeom>
                  <a:avLst/>
                  <a:gdLst>
                    <a:gd name="connsiteX0" fmla="*/ 0 w 41528"/>
                    <a:gd name="connsiteY0" fmla="*/ 1636871 h 1707261"/>
                    <a:gd name="connsiteX1" fmla="*/ 0 w 41528"/>
                    <a:gd name="connsiteY1" fmla="*/ 380333 h 1707261"/>
                    <a:gd name="connsiteX2" fmla="*/ 190 w 41528"/>
                    <a:gd name="connsiteY2" fmla="*/ 0 h 1707261"/>
                    <a:gd name="connsiteX3" fmla="*/ 41529 w 41528"/>
                    <a:gd name="connsiteY3" fmla="*/ 41338 h 1707261"/>
                    <a:gd name="connsiteX4" fmla="*/ 41529 w 41528"/>
                    <a:gd name="connsiteY4" fmla="*/ 1707261 h 1707261"/>
                    <a:gd name="connsiteX5" fmla="*/ 0 w 41528"/>
                    <a:gd name="connsiteY5" fmla="*/ 1636871 h 170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528" h="1707261">
                      <a:moveTo>
                        <a:pt x="0" y="1636871"/>
                      </a:moveTo>
                      <a:lnTo>
                        <a:pt x="0" y="380333"/>
                      </a:lnTo>
                      <a:lnTo>
                        <a:pt x="190" y="0"/>
                      </a:lnTo>
                      <a:lnTo>
                        <a:pt x="41529" y="41338"/>
                      </a:lnTo>
                      <a:lnTo>
                        <a:pt x="41529" y="1707261"/>
                      </a:lnTo>
                      <a:lnTo>
                        <a:pt x="0" y="1636871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3" name="Graphic 190">
                <a:extLst>
                  <a:ext uri="{FF2B5EF4-FFF2-40B4-BE49-F238E27FC236}">
                    <a16:creationId xmlns:a16="http://schemas.microsoft.com/office/drawing/2014/main" id="{2E4CA880-060B-9FE5-1079-377ABF4B765A}"/>
                  </a:ext>
                </a:extLst>
              </p:cNvPr>
              <p:cNvGrpSpPr/>
              <p:nvPr/>
            </p:nvGrpSpPr>
            <p:grpSpPr>
              <a:xfrm>
                <a:off x="11673743" y="4162903"/>
                <a:ext cx="185261" cy="1688592"/>
                <a:chOff x="11673743" y="4162903"/>
                <a:chExt cx="185261" cy="1688592"/>
              </a:xfrm>
              <a:solidFill>
                <a:srgbClr val="FCFF24"/>
              </a:solidFill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5FAD79A-27F8-D528-77BB-C3A12E6EE9C7}"/>
                    </a:ext>
                  </a:extLst>
                </p:cNvPr>
                <p:cNvSpPr/>
                <p:nvPr/>
              </p:nvSpPr>
              <p:spPr>
                <a:xfrm>
                  <a:off x="11674791" y="5715097"/>
                  <a:ext cx="183070" cy="136397"/>
                </a:xfrm>
                <a:custGeom>
                  <a:avLst/>
                  <a:gdLst>
                    <a:gd name="connsiteX0" fmla="*/ 125540 w 183070"/>
                    <a:gd name="connsiteY0" fmla="*/ 0 h 136397"/>
                    <a:gd name="connsiteX1" fmla="*/ 183070 w 183070"/>
                    <a:gd name="connsiteY1" fmla="*/ 57531 h 136397"/>
                    <a:gd name="connsiteX2" fmla="*/ 183070 w 183070"/>
                    <a:gd name="connsiteY2" fmla="*/ 78867 h 136397"/>
                    <a:gd name="connsiteX3" fmla="*/ 125540 w 183070"/>
                    <a:gd name="connsiteY3" fmla="*/ 136398 h 136397"/>
                    <a:gd name="connsiteX4" fmla="*/ 57531 w 183070"/>
                    <a:gd name="connsiteY4" fmla="*/ 136398 h 136397"/>
                    <a:gd name="connsiteX5" fmla="*/ 0 w 183070"/>
                    <a:gd name="connsiteY5" fmla="*/ 78867 h 136397"/>
                    <a:gd name="connsiteX6" fmla="*/ 0 w 183070"/>
                    <a:gd name="connsiteY6" fmla="*/ 57531 h 136397"/>
                    <a:gd name="connsiteX7" fmla="*/ 57531 w 183070"/>
                    <a:gd name="connsiteY7" fmla="*/ 0 h 136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3070" h="136397">
                      <a:moveTo>
                        <a:pt x="125540" y="0"/>
                      </a:moveTo>
                      <a:cubicBezTo>
                        <a:pt x="157313" y="0"/>
                        <a:pt x="183070" y="25757"/>
                        <a:pt x="183070" y="57531"/>
                      </a:cubicBezTo>
                      <a:lnTo>
                        <a:pt x="183070" y="78867"/>
                      </a:lnTo>
                      <a:cubicBezTo>
                        <a:pt x="183070" y="110640"/>
                        <a:pt x="157313" y="136398"/>
                        <a:pt x="125540" y="136398"/>
                      </a:cubicBezTo>
                      <a:lnTo>
                        <a:pt x="57531" y="136398"/>
                      </a:lnTo>
                      <a:cubicBezTo>
                        <a:pt x="25757" y="136398"/>
                        <a:pt x="0" y="110640"/>
                        <a:pt x="0" y="78867"/>
                      </a:cubicBezTo>
                      <a:lnTo>
                        <a:pt x="0" y="57531"/>
                      </a:lnTo>
                      <a:cubicBezTo>
                        <a:pt x="0" y="25758"/>
                        <a:pt x="25758" y="0"/>
                        <a:pt x="57531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B8746EF0-589C-D6CC-2906-9C9170B4DC73}"/>
                    </a:ext>
                  </a:extLst>
                </p:cNvPr>
                <p:cNvSpPr/>
                <p:nvPr/>
              </p:nvSpPr>
              <p:spPr>
                <a:xfrm>
                  <a:off x="11673743" y="5559839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537E4A31-0D97-CBF7-B8A0-C647EA237953}"/>
                    </a:ext>
                  </a:extLst>
                </p:cNvPr>
                <p:cNvSpPr/>
                <p:nvPr/>
              </p:nvSpPr>
              <p:spPr>
                <a:xfrm>
                  <a:off x="11673743" y="5404677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7E2435D2-0958-CD73-E852-7D291DBA2416}"/>
                    </a:ext>
                  </a:extLst>
                </p:cNvPr>
                <p:cNvSpPr/>
                <p:nvPr/>
              </p:nvSpPr>
              <p:spPr>
                <a:xfrm>
                  <a:off x="11673743" y="524942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C622DCA9-B88E-D58A-3C25-87610901FF5F}"/>
                    </a:ext>
                  </a:extLst>
                </p:cNvPr>
                <p:cNvSpPr/>
                <p:nvPr/>
              </p:nvSpPr>
              <p:spPr>
                <a:xfrm>
                  <a:off x="11673743" y="5094257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6B120591-0FB1-A1E3-26C2-D5ABCAEEF8CF}"/>
                    </a:ext>
                  </a:extLst>
                </p:cNvPr>
                <p:cNvSpPr/>
                <p:nvPr/>
              </p:nvSpPr>
              <p:spPr>
                <a:xfrm>
                  <a:off x="11673743" y="493900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77C25340-C1FF-A956-9F5A-CAA4D40F695D}"/>
                    </a:ext>
                  </a:extLst>
                </p:cNvPr>
                <p:cNvSpPr/>
                <p:nvPr/>
              </p:nvSpPr>
              <p:spPr>
                <a:xfrm>
                  <a:off x="11673743" y="4783838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20F5173-43BA-7C1A-B7D9-D439C189EE39}"/>
                    </a:ext>
                  </a:extLst>
                </p:cNvPr>
                <p:cNvSpPr/>
                <p:nvPr/>
              </p:nvSpPr>
              <p:spPr>
                <a:xfrm>
                  <a:off x="11673743" y="462858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E0599DD5-45D3-4A8B-D4BB-00B0EE229DB1}"/>
                    </a:ext>
                  </a:extLst>
                </p:cNvPr>
                <p:cNvSpPr/>
                <p:nvPr/>
              </p:nvSpPr>
              <p:spPr>
                <a:xfrm>
                  <a:off x="11673743" y="4473418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708B7D4-6927-DC91-DC65-A16E9B6E67F1}"/>
                    </a:ext>
                  </a:extLst>
                </p:cNvPr>
                <p:cNvSpPr/>
                <p:nvPr/>
              </p:nvSpPr>
              <p:spPr>
                <a:xfrm>
                  <a:off x="11673743" y="431816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FFAC573B-BE81-9503-1BE6-C0B14F8489D2}"/>
                    </a:ext>
                  </a:extLst>
                </p:cNvPr>
                <p:cNvSpPr/>
                <p:nvPr/>
              </p:nvSpPr>
              <p:spPr>
                <a:xfrm>
                  <a:off x="11673743" y="4162903"/>
                  <a:ext cx="185261" cy="137921"/>
                </a:xfrm>
                <a:custGeom>
                  <a:avLst/>
                  <a:gdLst>
                    <a:gd name="connsiteX0" fmla="*/ 127063 w 185261"/>
                    <a:gd name="connsiteY0" fmla="*/ 0 h 137921"/>
                    <a:gd name="connsiteX1" fmla="*/ 185261 w 185261"/>
                    <a:gd name="connsiteY1" fmla="*/ 58198 h 137921"/>
                    <a:gd name="connsiteX2" fmla="*/ 185261 w 185261"/>
                    <a:gd name="connsiteY2" fmla="*/ 79724 h 137921"/>
                    <a:gd name="connsiteX3" fmla="*/ 127063 w 185261"/>
                    <a:gd name="connsiteY3" fmla="*/ 137922 h 137921"/>
                    <a:gd name="connsiteX4" fmla="*/ 58198 w 185261"/>
                    <a:gd name="connsiteY4" fmla="*/ 137922 h 137921"/>
                    <a:gd name="connsiteX5" fmla="*/ 0 w 185261"/>
                    <a:gd name="connsiteY5" fmla="*/ 79724 h 137921"/>
                    <a:gd name="connsiteX6" fmla="*/ 0 w 185261"/>
                    <a:gd name="connsiteY6" fmla="*/ 58198 h 137921"/>
                    <a:gd name="connsiteX7" fmla="*/ 58198 w 185261"/>
                    <a:gd name="connsiteY7" fmla="*/ 0 h 137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1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5" name="Graphic 190">
                <a:extLst>
                  <a:ext uri="{FF2B5EF4-FFF2-40B4-BE49-F238E27FC236}">
                    <a16:creationId xmlns:a16="http://schemas.microsoft.com/office/drawing/2014/main" id="{D74C6A1C-FFFB-F6E4-8AC5-65CD6F025EB4}"/>
                  </a:ext>
                </a:extLst>
              </p:cNvPr>
              <p:cNvGrpSpPr/>
              <p:nvPr/>
            </p:nvGrpSpPr>
            <p:grpSpPr>
              <a:xfrm>
                <a:off x="3415758" y="2376057"/>
                <a:ext cx="221265" cy="3462819"/>
                <a:chOff x="3415758" y="2376057"/>
                <a:chExt cx="221265" cy="3462819"/>
              </a:xfrm>
              <a:solidFill>
                <a:srgbClr val="FCFF24"/>
              </a:solidFill>
            </p:grpSpPr>
            <p:grpSp>
              <p:nvGrpSpPr>
                <p:cNvPr id="246" name="Graphic 190">
                  <a:extLst>
                    <a:ext uri="{FF2B5EF4-FFF2-40B4-BE49-F238E27FC236}">
                      <a16:creationId xmlns:a16="http://schemas.microsoft.com/office/drawing/2014/main" id="{AE1626C4-7BF9-2B0D-571C-722CA699EA40}"/>
                    </a:ext>
                  </a:extLst>
                </p:cNvPr>
                <p:cNvGrpSpPr/>
                <p:nvPr/>
              </p:nvGrpSpPr>
              <p:grpSpPr>
                <a:xfrm>
                  <a:off x="3416573" y="2376057"/>
                  <a:ext cx="218772" cy="219802"/>
                  <a:chOff x="3416573" y="2376057"/>
                  <a:chExt cx="218772" cy="219802"/>
                </a:xfrm>
                <a:solidFill>
                  <a:srgbClr val="FCFF24"/>
                </a:solidFill>
              </p:grpSpPr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A75B97F3-29B1-1E0E-1149-15BB91C5FBC9}"/>
                      </a:ext>
                    </a:extLst>
                  </p:cNvPr>
                  <p:cNvSpPr/>
                  <p:nvPr/>
                </p:nvSpPr>
                <p:spPr>
                  <a:xfrm>
                    <a:off x="3449381" y="2410493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5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5 h 154114"/>
                      <a:gd name="connsiteX4" fmla="*/ 0 w 154114"/>
                      <a:gd name="connsiteY4" fmla="*/ 154115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5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5"/>
                        </a:lnTo>
                        <a:lnTo>
                          <a:pt x="0" y="154115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48" name="Graphic 190">
                    <a:extLst>
                      <a:ext uri="{FF2B5EF4-FFF2-40B4-BE49-F238E27FC236}">
                        <a16:creationId xmlns:a16="http://schemas.microsoft.com/office/drawing/2014/main" id="{C9B404FD-E3E7-8E53-7A82-30ADF79A8270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432496"/>
                    <a:ext cx="110870" cy="110775"/>
                    <a:chOff x="3471194" y="2432496"/>
                    <a:chExt cx="110870" cy="110775"/>
                  </a:xfrm>
                  <a:solidFill>
                    <a:srgbClr val="FCFF24"/>
                  </a:solidFill>
                </p:grpSpPr>
                <p:sp>
                  <p:nvSpPr>
                    <p:cNvPr id="249" name="Freeform: Shape 248">
                      <a:extLst>
                        <a:ext uri="{FF2B5EF4-FFF2-40B4-BE49-F238E27FC236}">
                          <a16:creationId xmlns:a16="http://schemas.microsoft.com/office/drawing/2014/main" id="{2527D90E-869B-877D-5F62-33AD87DDD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432496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0" name="Freeform: Shape 249">
                      <a:extLst>
                        <a:ext uri="{FF2B5EF4-FFF2-40B4-BE49-F238E27FC236}">
                          <a16:creationId xmlns:a16="http://schemas.microsoft.com/office/drawing/2014/main" id="{04C6F480-7C50-5EE8-2D8A-66C921F41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432687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1" name="Freeform: Shape 250">
                    <a:extLst>
                      <a:ext uri="{FF2B5EF4-FFF2-40B4-BE49-F238E27FC236}">
                        <a16:creationId xmlns:a16="http://schemas.microsoft.com/office/drawing/2014/main" id="{26059B4A-FC8A-DC04-17AA-84E1306C1A1C}"/>
                      </a:ext>
                    </a:extLst>
                  </p:cNvPr>
                  <p:cNvSpPr/>
                  <p:nvPr/>
                </p:nvSpPr>
                <p:spPr>
                  <a:xfrm rot="-2700600">
                    <a:off x="3584099" y="2569038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5234F5C4-C16E-43B2-86EB-4330AF80A6A5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55" y="2394970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3" name="Graphic 190">
                  <a:extLst>
                    <a:ext uri="{FF2B5EF4-FFF2-40B4-BE49-F238E27FC236}">
                      <a16:creationId xmlns:a16="http://schemas.microsoft.com/office/drawing/2014/main" id="{AD979345-C009-B590-8684-7A0B2A26DA56}"/>
                    </a:ext>
                  </a:extLst>
                </p:cNvPr>
                <p:cNvGrpSpPr/>
                <p:nvPr/>
              </p:nvGrpSpPr>
              <p:grpSpPr>
                <a:xfrm>
                  <a:off x="3416472" y="2659420"/>
                  <a:ext cx="218772" cy="219760"/>
                  <a:chOff x="3416472" y="2659420"/>
                  <a:chExt cx="218772" cy="219760"/>
                </a:xfrm>
                <a:solidFill>
                  <a:srgbClr val="FCFF24"/>
                </a:solidFill>
              </p:grpSpPr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ACD50B09-D0A0-DABF-CDCB-6A181E223837}"/>
                      </a:ext>
                    </a:extLst>
                  </p:cNvPr>
                  <p:cNvSpPr/>
                  <p:nvPr/>
                </p:nvSpPr>
                <p:spPr>
                  <a:xfrm>
                    <a:off x="3449381" y="2693767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4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4 h 154114"/>
                      <a:gd name="connsiteX4" fmla="*/ 0 w 154114"/>
                      <a:gd name="connsiteY4" fmla="*/ 154114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4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4"/>
                        </a:lnTo>
                        <a:lnTo>
                          <a:pt x="0" y="154114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55" name="Graphic 190">
                    <a:extLst>
                      <a:ext uri="{FF2B5EF4-FFF2-40B4-BE49-F238E27FC236}">
                        <a16:creationId xmlns:a16="http://schemas.microsoft.com/office/drawing/2014/main" id="{C3644AC8-E148-41CC-C9CF-115C2699C3A9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715674"/>
                    <a:ext cx="110870" cy="110775"/>
                    <a:chOff x="3471194" y="2715674"/>
                    <a:chExt cx="110870" cy="110775"/>
                  </a:xfrm>
                  <a:solidFill>
                    <a:srgbClr val="FCFF24"/>
                  </a:solidFill>
                </p:grpSpPr>
                <p:sp>
                  <p:nvSpPr>
                    <p:cNvPr id="256" name="Freeform: Shape 255">
                      <a:extLst>
                        <a:ext uri="{FF2B5EF4-FFF2-40B4-BE49-F238E27FC236}">
                          <a16:creationId xmlns:a16="http://schemas.microsoft.com/office/drawing/2014/main" id="{DE764500-EC54-B900-9122-5D984EE3B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715674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Freeform: Shape 256">
                      <a:extLst>
                        <a:ext uri="{FF2B5EF4-FFF2-40B4-BE49-F238E27FC236}">
                          <a16:creationId xmlns:a16="http://schemas.microsoft.com/office/drawing/2014/main" id="{10C42AAD-678F-4D89-1AA4-ECFC19A787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715960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179AE70D-59DB-42D4-8137-8A81225F1F9B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583994" y="2852361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FCD38C17-28C9-BCD8-9558-A6F61A8117E7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0953" y="2678333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0" name="Graphic 190">
                  <a:extLst>
                    <a:ext uri="{FF2B5EF4-FFF2-40B4-BE49-F238E27FC236}">
                      <a16:creationId xmlns:a16="http://schemas.microsoft.com/office/drawing/2014/main" id="{B40F3C09-33CB-40A8-C6DF-81935447A060}"/>
                    </a:ext>
                  </a:extLst>
                </p:cNvPr>
                <p:cNvGrpSpPr/>
                <p:nvPr/>
              </p:nvGrpSpPr>
              <p:grpSpPr>
                <a:xfrm>
                  <a:off x="3416561" y="2942592"/>
                  <a:ext cx="218775" cy="219760"/>
                  <a:chOff x="3416561" y="2942592"/>
                  <a:chExt cx="218775" cy="219760"/>
                </a:xfrm>
                <a:solidFill>
                  <a:srgbClr val="FCFF24"/>
                </a:solidFill>
              </p:grpSpPr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69EEE000-6F48-96CC-7309-A544A6674C20}"/>
                      </a:ext>
                    </a:extLst>
                  </p:cNvPr>
                  <p:cNvSpPr/>
                  <p:nvPr/>
                </p:nvSpPr>
                <p:spPr>
                  <a:xfrm>
                    <a:off x="3449381" y="2977040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5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5 h 154114"/>
                      <a:gd name="connsiteX4" fmla="*/ 0 w 154114"/>
                      <a:gd name="connsiteY4" fmla="*/ 154115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5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5"/>
                        </a:lnTo>
                        <a:lnTo>
                          <a:pt x="0" y="154115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62" name="Graphic 190">
                    <a:extLst>
                      <a:ext uri="{FF2B5EF4-FFF2-40B4-BE49-F238E27FC236}">
                        <a16:creationId xmlns:a16="http://schemas.microsoft.com/office/drawing/2014/main" id="{9DDBDFDA-7482-506D-F0A2-A4958A76DB81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998948"/>
                    <a:ext cx="110870" cy="110775"/>
                    <a:chOff x="3471194" y="2998948"/>
                    <a:chExt cx="110870" cy="110775"/>
                  </a:xfrm>
                  <a:solidFill>
                    <a:srgbClr val="FCFF24"/>
                  </a:solidFill>
                </p:grpSpPr>
                <p:sp>
                  <p:nvSpPr>
                    <p:cNvPr id="263" name="Freeform: Shape 262">
                      <a:extLst>
                        <a:ext uri="{FF2B5EF4-FFF2-40B4-BE49-F238E27FC236}">
                          <a16:creationId xmlns:a16="http://schemas.microsoft.com/office/drawing/2014/main" id="{BFBA46E8-5863-4857-6A4D-C0F040A5B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998948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Freeform: Shape 263">
                      <a:extLst>
                        <a:ext uri="{FF2B5EF4-FFF2-40B4-BE49-F238E27FC236}">
                          <a16:creationId xmlns:a16="http://schemas.microsoft.com/office/drawing/2014/main" id="{78F32E5D-FA9D-7500-5FAA-E6D3E1F19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999138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9335A09C-4E35-321C-78D1-F08B4378064A}"/>
                      </a:ext>
                    </a:extLst>
                  </p:cNvPr>
                  <p:cNvSpPr/>
                  <p:nvPr/>
                </p:nvSpPr>
                <p:spPr>
                  <a:xfrm rot="-2700600">
                    <a:off x="3584089" y="3135531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3ED75213-CFCF-0C9F-DFC0-51A8E42CF3D4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43" y="2961505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7" name="Graphic 190">
                  <a:extLst>
                    <a:ext uri="{FF2B5EF4-FFF2-40B4-BE49-F238E27FC236}">
                      <a16:creationId xmlns:a16="http://schemas.microsoft.com/office/drawing/2014/main" id="{4167A039-AA58-3E6A-4DE6-C0D190855DE6}"/>
                    </a:ext>
                  </a:extLst>
                </p:cNvPr>
                <p:cNvGrpSpPr/>
                <p:nvPr/>
              </p:nvGrpSpPr>
              <p:grpSpPr>
                <a:xfrm>
                  <a:off x="3416588" y="5618954"/>
                  <a:ext cx="218744" cy="219923"/>
                  <a:chOff x="3416588" y="5618954"/>
                  <a:chExt cx="218744" cy="219923"/>
                </a:xfrm>
                <a:solidFill>
                  <a:srgbClr val="FCFF24"/>
                </a:solidFill>
              </p:grpSpPr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07EBF0A5-2C7F-960F-57DE-7FB9A131B284}"/>
                      </a:ext>
                    </a:extLst>
                  </p:cNvPr>
                  <p:cNvSpPr/>
                  <p:nvPr/>
                </p:nvSpPr>
                <p:spPr>
                  <a:xfrm>
                    <a:off x="3449381" y="5653375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4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4 h 154114"/>
                      <a:gd name="connsiteX4" fmla="*/ 0 w 154114"/>
                      <a:gd name="connsiteY4" fmla="*/ 154114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4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4"/>
                        </a:lnTo>
                        <a:lnTo>
                          <a:pt x="0" y="154114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69" name="Graphic 190">
                    <a:extLst>
                      <a:ext uri="{FF2B5EF4-FFF2-40B4-BE49-F238E27FC236}">
                        <a16:creationId xmlns:a16="http://schemas.microsoft.com/office/drawing/2014/main" id="{B31543BD-0F09-FE13-61C2-9F6CAE7CAAD2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5675378"/>
                    <a:ext cx="110870" cy="110775"/>
                    <a:chOff x="3471194" y="5675378"/>
                    <a:chExt cx="110870" cy="110775"/>
                  </a:xfrm>
                  <a:solidFill>
                    <a:srgbClr val="FCFF24"/>
                  </a:solidFill>
                </p:grpSpPr>
                <p:sp>
                  <p:nvSpPr>
                    <p:cNvPr id="270" name="Freeform: Shape 269">
                      <a:extLst>
                        <a:ext uri="{FF2B5EF4-FFF2-40B4-BE49-F238E27FC236}">
                          <a16:creationId xmlns:a16="http://schemas.microsoft.com/office/drawing/2014/main" id="{31C04A1C-3139-1618-71EC-E4B98FB34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5675378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4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4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4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4"/>
                          </a:cubicBez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1" name="Freeform: Shape 270">
                      <a:extLst>
                        <a:ext uri="{FF2B5EF4-FFF2-40B4-BE49-F238E27FC236}">
                          <a16:creationId xmlns:a16="http://schemas.microsoft.com/office/drawing/2014/main" id="{37CA30A8-02E6-BE4E-7FD2-3104777BC8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5675568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rgbClr val="FCFF2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29C5FD65-EDE7-1E4E-C0C1-9F02141BD30B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584082" y="5812058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FDAAEBDD-467A-B3BF-42A9-8F4419784FDA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70" y="5637867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503B5C2F-BF7C-CA4D-512B-EA13610F7081}"/>
                    </a:ext>
                  </a:extLst>
                </p:cNvPr>
                <p:cNvSpPr/>
                <p:nvPr/>
              </p:nvSpPr>
              <p:spPr>
                <a:xfrm>
                  <a:off x="3454144" y="3315368"/>
                  <a:ext cx="149351" cy="891158"/>
                </a:xfrm>
                <a:custGeom>
                  <a:avLst/>
                  <a:gdLst>
                    <a:gd name="connsiteX0" fmla="*/ 0 w 149351"/>
                    <a:gd name="connsiteY0" fmla="*/ 891159 h 891158"/>
                    <a:gd name="connsiteX1" fmla="*/ 0 w 149351"/>
                    <a:gd name="connsiteY1" fmla="*/ 312039 h 891158"/>
                    <a:gd name="connsiteX2" fmla="*/ 141446 w 149351"/>
                    <a:gd name="connsiteY2" fmla="*/ 170498 h 891158"/>
                    <a:gd name="connsiteX3" fmla="*/ 141446 w 149351"/>
                    <a:gd name="connsiteY3" fmla="*/ 0 h 891158"/>
                    <a:gd name="connsiteX4" fmla="*/ 149352 w 149351"/>
                    <a:gd name="connsiteY4" fmla="*/ 0 h 891158"/>
                    <a:gd name="connsiteX5" fmla="*/ 149352 w 149351"/>
                    <a:gd name="connsiteY5" fmla="*/ 173831 h 891158"/>
                    <a:gd name="connsiteX6" fmla="*/ 7810 w 149351"/>
                    <a:gd name="connsiteY6" fmla="*/ 315278 h 891158"/>
                    <a:gd name="connsiteX7" fmla="*/ 7810 w 149351"/>
                    <a:gd name="connsiteY7" fmla="*/ 891159 h 891158"/>
                    <a:gd name="connsiteX8" fmla="*/ 0 w 149351"/>
                    <a:gd name="connsiteY8" fmla="*/ 891159 h 891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351" h="891158">
                      <a:moveTo>
                        <a:pt x="0" y="891159"/>
                      </a:moveTo>
                      <a:lnTo>
                        <a:pt x="0" y="312039"/>
                      </a:lnTo>
                      <a:lnTo>
                        <a:pt x="141446" y="170498"/>
                      </a:lnTo>
                      <a:lnTo>
                        <a:pt x="141446" y="0"/>
                      </a:lnTo>
                      <a:lnTo>
                        <a:pt x="149352" y="0"/>
                      </a:lnTo>
                      <a:lnTo>
                        <a:pt x="149352" y="173831"/>
                      </a:lnTo>
                      <a:lnTo>
                        <a:pt x="7810" y="315278"/>
                      </a:lnTo>
                      <a:lnTo>
                        <a:pt x="7810" y="891159"/>
                      </a:lnTo>
                      <a:lnTo>
                        <a:pt x="0" y="89115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DF39F851-6CC4-5AAD-F373-44134FBF761B}"/>
                    </a:ext>
                  </a:extLst>
                </p:cNvPr>
                <p:cNvSpPr/>
                <p:nvPr/>
              </p:nvSpPr>
              <p:spPr>
                <a:xfrm>
                  <a:off x="3453858" y="3594546"/>
                  <a:ext cx="35337" cy="675417"/>
                </a:xfrm>
                <a:custGeom>
                  <a:avLst/>
                  <a:gdLst>
                    <a:gd name="connsiteX0" fmla="*/ 35338 w 35337"/>
                    <a:gd name="connsiteY0" fmla="*/ 0 h 675417"/>
                    <a:gd name="connsiteX1" fmla="*/ 35338 w 35337"/>
                    <a:gd name="connsiteY1" fmla="*/ 675418 h 675417"/>
                    <a:gd name="connsiteX2" fmla="*/ 0 w 35337"/>
                    <a:gd name="connsiteY2" fmla="*/ 640175 h 675417"/>
                    <a:gd name="connsiteX3" fmla="*/ 857 w 35337"/>
                    <a:gd name="connsiteY3" fmla="*/ 34481 h 675417"/>
                    <a:gd name="connsiteX4" fmla="*/ 35338 w 35337"/>
                    <a:gd name="connsiteY4" fmla="*/ 0 h 675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37" h="675417">
                      <a:moveTo>
                        <a:pt x="35338" y="0"/>
                      </a:moveTo>
                      <a:lnTo>
                        <a:pt x="35338" y="675418"/>
                      </a:lnTo>
                      <a:lnTo>
                        <a:pt x="0" y="640175"/>
                      </a:lnTo>
                      <a:lnTo>
                        <a:pt x="857" y="34481"/>
                      </a:lnTo>
                      <a:lnTo>
                        <a:pt x="35338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CEB0D453-41DC-64E7-2ADB-5F9BA0E0F7DC}"/>
                    </a:ext>
                  </a:extLst>
                </p:cNvPr>
                <p:cNvSpPr/>
                <p:nvPr/>
              </p:nvSpPr>
              <p:spPr>
                <a:xfrm>
                  <a:off x="3563586" y="3281364"/>
                  <a:ext cx="73437" cy="7905"/>
                </a:xfrm>
                <a:custGeom>
                  <a:avLst/>
                  <a:gdLst>
                    <a:gd name="connsiteX0" fmla="*/ 0 w 73437"/>
                    <a:gd name="connsiteY0" fmla="*/ 0 h 7905"/>
                    <a:gd name="connsiteX1" fmla="*/ 73438 w 73437"/>
                    <a:gd name="connsiteY1" fmla="*/ 0 h 7905"/>
                    <a:gd name="connsiteX2" fmla="*/ 73438 w 73437"/>
                    <a:gd name="connsiteY2" fmla="*/ 7906 h 7905"/>
                    <a:gd name="connsiteX3" fmla="*/ 0 w 73437"/>
                    <a:gd name="connsiteY3" fmla="*/ 7906 h 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437" h="7905">
                      <a:moveTo>
                        <a:pt x="0" y="0"/>
                      </a:moveTo>
                      <a:lnTo>
                        <a:pt x="73438" y="0"/>
                      </a:lnTo>
                      <a:lnTo>
                        <a:pt x="73438" y="7906"/>
                      </a:lnTo>
                      <a:lnTo>
                        <a:pt x="0" y="7906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335647C5-F3DC-4917-9AEB-DEE9BBC41404}"/>
                    </a:ext>
                  </a:extLst>
                </p:cNvPr>
                <p:cNvSpPr/>
                <p:nvPr/>
              </p:nvSpPr>
              <p:spPr>
                <a:xfrm>
                  <a:off x="3444619" y="4012408"/>
                  <a:ext cx="160115" cy="1531905"/>
                </a:xfrm>
                <a:custGeom>
                  <a:avLst/>
                  <a:gdLst>
                    <a:gd name="connsiteX0" fmla="*/ 0 w 160115"/>
                    <a:gd name="connsiteY0" fmla="*/ 1531906 h 1531905"/>
                    <a:gd name="connsiteX1" fmla="*/ 0 w 160115"/>
                    <a:gd name="connsiteY1" fmla="*/ 1049560 h 1531905"/>
                    <a:gd name="connsiteX2" fmla="*/ 152210 w 160115"/>
                    <a:gd name="connsiteY2" fmla="*/ 897350 h 1531905"/>
                    <a:gd name="connsiteX3" fmla="*/ 152210 w 160115"/>
                    <a:gd name="connsiteY3" fmla="*/ 404527 h 1531905"/>
                    <a:gd name="connsiteX4" fmla="*/ 123920 w 160115"/>
                    <a:gd name="connsiteY4" fmla="*/ 376238 h 1531905"/>
                    <a:gd name="connsiteX5" fmla="*/ 123920 w 160115"/>
                    <a:gd name="connsiteY5" fmla="*/ 0 h 1531905"/>
                    <a:gd name="connsiteX6" fmla="*/ 131826 w 160115"/>
                    <a:gd name="connsiteY6" fmla="*/ 0 h 1531905"/>
                    <a:gd name="connsiteX7" fmla="*/ 131826 w 160115"/>
                    <a:gd name="connsiteY7" fmla="*/ 372904 h 1531905"/>
                    <a:gd name="connsiteX8" fmla="*/ 160115 w 160115"/>
                    <a:gd name="connsiteY8" fmla="*/ 401193 h 1531905"/>
                    <a:gd name="connsiteX9" fmla="*/ 160115 w 160115"/>
                    <a:gd name="connsiteY9" fmla="*/ 900684 h 1531905"/>
                    <a:gd name="connsiteX10" fmla="*/ 7906 w 160115"/>
                    <a:gd name="connsiteY10" fmla="*/ 1052798 h 1531905"/>
                    <a:gd name="connsiteX11" fmla="*/ 7906 w 160115"/>
                    <a:gd name="connsiteY11" fmla="*/ 1531906 h 1531905"/>
                    <a:gd name="connsiteX12" fmla="*/ 0 w 160115"/>
                    <a:gd name="connsiteY12" fmla="*/ 1531906 h 1531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0115" h="1531905">
                      <a:moveTo>
                        <a:pt x="0" y="1531906"/>
                      </a:moveTo>
                      <a:lnTo>
                        <a:pt x="0" y="1049560"/>
                      </a:lnTo>
                      <a:lnTo>
                        <a:pt x="152210" y="897350"/>
                      </a:lnTo>
                      <a:lnTo>
                        <a:pt x="152210" y="404527"/>
                      </a:lnTo>
                      <a:lnTo>
                        <a:pt x="123920" y="376238"/>
                      </a:lnTo>
                      <a:lnTo>
                        <a:pt x="123920" y="0"/>
                      </a:lnTo>
                      <a:lnTo>
                        <a:pt x="131826" y="0"/>
                      </a:lnTo>
                      <a:lnTo>
                        <a:pt x="131826" y="372904"/>
                      </a:lnTo>
                      <a:lnTo>
                        <a:pt x="160115" y="401193"/>
                      </a:lnTo>
                      <a:lnTo>
                        <a:pt x="160115" y="900684"/>
                      </a:lnTo>
                      <a:lnTo>
                        <a:pt x="7906" y="1052798"/>
                      </a:lnTo>
                      <a:lnTo>
                        <a:pt x="7906" y="1531906"/>
                      </a:lnTo>
                      <a:lnTo>
                        <a:pt x="0" y="1531906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6419793A-E38A-B395-72D1-DD9C3BD4E8E7}"/>
                    </a:ext>
                  </a:extLst>
                </p:cNvPr>
                <p:cNvSpPr/>
                <p:nvPr/>
              </p:nvSpPr>
              <p:spPr>
                <a:xfrm>
                  <a:off x="3444619" y="4858133"/>
                  <a:ext cx="156114" cy="212502"/>
                </a:xfrm>
                <a:custGeom>
                  <a:avLst/>
                  <a:gdLst>
                    <a:gd name="connsiteX0" fmla="*/ 156115 w 156114"/>
                    <a:gd name="connsiteY0" fmla="*/ 0 h 212502"/>
                    <a:gd name="connsiteX1" fmla="*/ 0 w 156114"/>
                    <a:gd name="connsiteY1" fmla="*/ 156210 h 212502"/>
                    <a:gd name="connsiteX2" fmla="*/ 0 w 156114"/>
                    <a:gd name="connsiteY2" fmla="*/ 212503 h 212502"/>
                    <a:gd name="connsiteX3" fmla="*/ 154019 w 156114"/>
                    <a:gd name="connsiteY3" fmla="*/ 57245 h 212502"/>
                    <a:gd name="connsiteX4" fmla="*/ 156115 w 156114"/>
                    <a:gd name="connsiteY4" fmla="*/ 0 h 21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114" h="212502">
                      <a:moveTo>
                        <a:pt x="156115" y="0"/>
                      </a:moveTo>
                      <a:lnTo>
                        <a:pt x="0" y="156210"/>
                      </a:lnTo>
                      <a:lnTo>
                        <a:pt x="0" y="212503"/>
                      </a:lnTo>
                      <a:lnTo>
                        <a:pt x="154019" y="57245"/>
                      </a:lnTo>
                      <a:lnTo>
                        <a:pt x="156115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82C4448C-8FDA-C9DB-C6A6-0A87B750A958}"/>
                    </a:ext>
                  </a:extLst>
                </p:cNvPr>
                <p:cNvSpPr/>
                <p:nvPr/>
              </p:nvSpPr>
              <p:spPr>
                <a:xfrm>
                  <a:off x="3415758" y="5565935"/>
                  <a:ext cx="65055" cy="7905"/>
                </a:xfrm>
                <a:custGeom>
                  <a:avLst/>
                  <a:gdLst>
                    <a:gd name="connsiteX0" fmla="*/ 0 w 65055"/>
                    <a:gd name="connsiteY0" fmla="*/ 0 h 7905"/>
                    <a:gd name="connsiteX1" fmla="*/ 65056 w 65055"/>
                    <a:gd name="connsiteY1" fmla="*/ 0 h 7905"/>
                    <a:gd name="connsiteX2" fmla="*/ 65056 w 65055"/>
                    <a:gd name="connsiteY2" fmla="*/ 7906 h 7905"/>
                    <a:gd name="connsiteX3" fmla="*/ 0 w 65055"/>
                    <a:gd name="connsiteY3" fmla="*/ 7906 h 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055" h="7905">
                      <a:moveTo>
                        <a:pt x="0" y="0"/>
                      </a:moveTo>
                      <a:lnTo>
                        <a:pt x="65056" y="0"/>
                      </a:lnTo>
                      <a:lnTo>
                        <a:pt x="65056" y="7906"/>
                      </a:lnTo>
                      <a:lnTo>
                        <a:pt x="0" y="7906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0" name="Graphic 190">
                <a:extLst>
                  <a:ext uri="{FF2B5EF4-FFF2-40B4-BE49-F238E27FC236}">
                    <a16:creationId xmlns:a16="http://schemas.microsoft.com/office/drawing/2014/main" id="{46108B92-5A06-AF72-89C7-F743E1462FB6}"/>
                  </a:ext>
                </a:extLst>
              </p:cNvPr>
              <p:cNvGrpSpPr/>
              <p:nvPr/>
            </p:nvGrpSpPr>
            <p:grpSpPr>
              <a:xfrm>
                <a:off x="4058601" y="6216874"/>
                <a:ext cx="3999737" cy="249745"/>
                <a:chOff x="4058601" y="6216874"/>
                <a:chExt cx="3999737" cy="249745"/>
              </a:xfrm>
              <a:solidFill>
                <a:srgbClr val="FCFF24"/>
              </a:solidFill>
            </p:grpSpPr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9D8CE7A5-BFF5-2142-41E2-960A973B2A7B}"/>
                    </a:ext>
                  </a:extLst>
                </p:cNvPr>
                <p:cNvSpPr/>
                <p:nvPr/>
              </p:nvSpPr>
              <p:spPr>
                <a:xfrm rot="10800000">
                  <a:off x="7045926" y="6316601"/>
                  <a:ext cx="1012412" cy="26003"/>
                </a:xfrm>
                <a:custGeom>
                  <a:avLst/>
                  <a:gdLst>
                    <a:gd name="connsiteX0" fmla="*/ 0 w 1012412"/>
                    <a:gd name="connsiteY0" fmla="*/ 0 h 26003"/>
                    <a:gd name="connsiteX1" fmla="*/ 1012412 w 1012412"/>
                    <a:gd name="connsiteY1" fmla="*/ 0 h 26003"/>
                    <a:gd name="connsiteX2" fmla="*/ 1012412 w 1012412"/>
                    <a:gd name="connsiteY2" fmla="*/ 26003 h 26003"/>
                    <a:gd name="connsiteX3" fmla="*/ 0 w 1012412"/>
                    <a:gd name="connsiteY3" fmla="*/ 26003 h 26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2412" h="26003">
                      <a:moveTo>
                        <a:pt x="0" y="0"/>
                      </a:moveTo>
                      <a:lnTo>
                        <a:pt x="1012412" y="0"/>
                      </a:lnTo>
                      <a:lnTo>
                        <a:pt x="1012412" y="26003"/>
                      </a:lnTo>
                      <a:lnTo>
                        <a:pt x="0" y="26003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5FC2E51E-A5D4-28CB-E01B-97239EA1988D}"/>
                    </a:ext>
                  </a:extLst>
                </p:cNvPr>
                <p:cNvSpPr/>
                <p:nvPr/>
              </p:nvSpPr>
              <p:spPr>
                <a:xfrm>
                  <a:off x="5323997" y="6287930"/>
                  <a:ext cx="1695354" cy="156305"/>
                </a:xfrm>
                <a:custGeom>
                  <a:avLst/>
                  <a:gdLst>
                    <a:gd name="connsiteX0" fmla="*/ 1118997 w 1695354"/>
                    <a:gd name="connsiteY0" fmla="*/ 0 h 156305"/>
                    <a:gd name="connsiteX1" fmla="*/ 1479994 w 1695354"/>
                    <a:gd name="connsiteY1" fmla="*/ 0 h 156305"/>
                    <a:gd name="connsiteX2" fmla="*/ 1516761 w 1695354"/>
                    <a:gd name="connsiteY2" fmla="*/ 36766 h 156305"/>
                    <a:gd name="connsiteX3" fmla="*/ 1695355 w 1695354"/>
                    <a:gd name="connsiteY3" fmla="*/ 36766 h 156305"/>
                    <a:gd name="connsiteX4" fmla="*/ 1695355 w 1695354"/>
                    <a:gd name="connsiteY4" fmla="*/ 46482 h 156305"/>
                    <a:gd name="connsiteX5" fmla="*/ 1512665 w 1695354"/>
                    <a:gd name="connsiteY5" fmla="*/ 46482 h 156305"/>
                    <a:gd name="connsiteX6" fmla="*/ 1475994 w 1695354"/>
                    <a:gd name="connsiteY6" fmla="*/ 9811 h 156305"/>
                    <a:gd name="connsiteX7" fmla="*/ 1122998 w 1695354"/>
                    <a:gd name="connsiteY7" fmla="*/ 9811 h 156305"/>
                    <a:gd name="connsiteX8" fmla="*/ 976503 w 1695354"/>
                    <a:gd name="connsiteY8" fmla="*/ 156305 h 156305"/>
                    <a:gd name="connsiteX9" fmla="*/ 0 w 1695354"/>
                    <a:gd name="connsiteY9" fmla="*/ 156305 h 156305"/>
                    <a:gd name="connsiteX10" fmla="*/ 0 w 1695354"/>
                    <a:gd name="connsiteY10" fmla="*/ 146495 h 156305"/>
                    <a:gd name="connsiteX11" fmla="*/ 972502 w 1695354"/>
                    <a:gd name="connsiteY11" fmla="*/ 146495 h 156305"/>
                    <a:gd name="connsiteX12" fmla="*/ 1118997 w 1695354"/>
                    <a:gd name="connsiteY12" fmla="*/ 0 h 15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95354" h="156305">
                      <a:moveTo>
                        <a:pt x="1118997" y="0"/>
                      </a:moveTo>
                      <a:lnTo>
                        <a:pt x="1479994" y="0"/>
                      </a:lnTo>
                      <a:lnTo>
                        <a:pt x="1516761" y="36766"/>
                      </a:lnTo>
                      <a:lnTo>
                        <a:pt x="1695355" y="36766"/>
                      </a:lnTo>
                      <a:lnTo>
                        <a:pt x="1695355" y="46482"/>
                      </a:lnTo>
                      <a:lnTo>
                        <a:pt x="1512665" y="46482"/>
                      </a:lnTo>
                      <a:lnTo>
                        <a:pt x="1475994" y="9811"/>
                      </a:lnTo>
                      <a:lnTo>
                        <a:pt x="1122998" y="9811"/>
                      </a:lnTo>
                      <a:lnTo>
                        <a:pt x="976503" y="156305"/>
                      </a:lnTo>
                      <a:lnTo>
                        <a:pt x="0" y="156305"/>
                      </a:lnTo>
                      <a:lnTo>
                        <a:pt x="0" y="146495"/>
                      </a:lnTo>
                      <a:lnTo>
                        <a:pt x="972502" y="146495"/>
                      </a:lnTo>
                      <a:lnTo>
                        <a:pt x="1118997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9FE81EEA-3E8D-DB81-5C63-41C585137047}"/>
                    </a:ext>
                  </a:extLst>
                </p:cNvPr>
                <p:cNvSpPr/>
                <p:nvPr/>
              </p:nvSpPr>
              <p:spPr>
                <a:xfrm rot="10800000">
                  <a:off x="5534690" y="6423090"/>
                  <a:ext cx="614172" cy="32575"/>
                </a:xfrm>
                <a:custGeom>
                  <a:avLst/>
                  <a:gdLst>
                    <a:gd name="connsiteX0" fmla="*/ 0 w 614172"/>
                    <a:gd name="connsiteY0" fmla="*/ 0 h 32575"/>
                    <a:gd name="connsiteX1" fmla="*/ 614172 w 614172"/>
                    <a:gd name="connsiteY1" fmla="*/ 0 h 32575"/>
                    <a:gd name="connsiteX2" fmla="*/ 614172 w 614172"/>
                    <a:gd name="connsiteY2" fmla="*/ 32576 h 32575"/>
                    <a:gd name="connsiteX3" fmla="*/ 0 w 614172"/>
                    <a:gd name="connsiteY3" fmla="*/ 32576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4172" h="32575">
                      <a:moveTo>
                        <a:pt x="0" y="0"/>
                      </a:moveTo>
                      <a:lnTo>
                        <a:pt x="614172" y="0"/>
                      </a:lnTo>
                      <a:lnTo>
                        <a:pt x="614172" y="32576"/>
                      </a:lnTo>
                      <a:lnTo>
                        <a:pt x="0" y="32576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57F77956-C909-B150-8273-B329D94F93CE}"/>
                    </a:ext>
                  </a:extLst>
                </p:cNvPr>
                <p:cNvSpPr/>
                <p:nvPr/>
              </p:nvSpPr>
              <p:spPr>
                <a:xfrm>
                  <a:off x="7311483" y="6342604"/>
                  <a:ext cx="746855" cy="59245"/>
                </a:xfrm>
                <a:custGeom>
                  <a:avLst/>
                  <a:gdLst>
                    <a:gd name="connsiteX0" fmla="*/ 746855 w 746855"/>
                    <a:gd name="connsiteY0" fmla="*/ 0 h 59245"/>
                    <a:gd name="connsiteX1" fmla="*/ 687610 w 746855"/>
                    <a:gd name="connsiteY1" fmla="*/ 59246 h 59245"/>
                    <a:gd name="connsiteX2" fmla="*/ 58865 w 746855"/>
                    <a:gd name="connsiteY2" fmla="*/ 59246 h 59245"/>
                    <a:gd name="connsiteX3" fmla="*/ 0 w 746855"/>
                    <a:gd name="connsiteY3" fmla="*/ 286 h 59245"/>
                    <a:gd name="connsiteX4" fmla="*/ 746855 w 746855"/>
                    <a:gd name="connsiteY4" fmla="*/ 0 h 59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855" h="59245">
                      <a:moveTo>
                        <a:pt x="746855" y="0"/>
                      </a:moveTo>
                      <a:lnTo>
                        <a:pt x="687610" y="59246"/>
                      </a:lnTo>
                      <a:lnTo>
                        <a:pt x="58865" y="59246"/>
                      </a:lnTo>
                      <a:lnTo>
                        <a:pt x="0" y="286"/>
                      </a:lnTo>
                      <a:lnTo>
                        <a:pt x="746855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E673C6BC-B506-745D-83E5-DBF8D17FA4C3}"/>
                    </a:ext>
                  </a:extLst>
                </p:cNvPr>
                <p:cNvSpPr/>
                <p:nvPr/>
              </p:nvSpPr>
              <p:spPr>
                <a:xfrm>
                  <a:off x="4662676" y="6216874"/>
                  <a:ext cx="1637537" cy="127349"/>
                </a:xfrm>
                <a:custGeom>
                  <a:avLst/>
                  <a:gdLst>
                    <a:gd name="connsiteX0" fmla="*/ 0 w 1637537"/>
                    <a:gd name="connsiteY0" fmla="*/ 0 h 127349"/>
                    <a:gd name="connsiteX1" fmla="*/ 1048512 w 1637537"/>
                    <a:gd name="connsiteY1" fmla="*/ 0 h 127349"/>
                    <a:gd name="connsiteX2" fmla="*/ 1166051 w 1637537"/>
                    <a:gd name="connsiteY2" fmla="*/ 117538 h 127349"/>
                    <a:gd name="connsiteX3" fmla="*/ 1637538 w 1637537"/>
                    <a:gd name="connsiteY3" fmla="*/ 117538 h 127349"/>
                    <a:gd name="connsiteX4" fmla="*/ 1637538 w 1637537"/>
                    <a:gd name="connsiteY4" fmla="*/ 127349 h 127349"/>
                    <a:gd name="connsiteX5" fmla="*/ 1162050 w 1637537"/>
                    <a:gd name="connsiteY5" fmla="*/ 127349 h 127349"/>
                    <a:gd name="connsiteX6" fmla="*/ 1044511 w 1637537"/>
                    <a:gd name="connsiteY6" fmla="*/ 9811 h 127349"/>
                    <a:gd name="connsiteX7" fmla="*/ 24289 w 1637537"/>
                    <a:gd name="connsiteY7" fmla="*/ 9811 h 127349"/>
                    <a:gd name="connsiteX8" fmla="*/ 136303 w 1637537"/>
                    <a:gd name="connsiteY8" fmla="*/ 117062 h 127349"/>
                    <a:gd name="connsiteX9" fmla="*/ 129540 w 1637537"/>
                    <a:gd name="connsiteY9" fmla="*/ 124111 h 127349"/>
                    <a:gd name="connsiteX10" fmla="*/ 0 w 1637537"/>
                    <a:gd name="connsiteY10" fmla="*/ 0 h 127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7537" h="127349">
                      <a:moveTo>
                        <a:pt x="0" y="0"/>
                      </a:moveTo>
                      <a:lnTo>
                        <a:pt x="1048512" y="0"/>
                      </a:lnTo>
                      <a:lnTo>
                        <a:pt x="1166051" y="117538"/>
                      </a:lnTo>
                      <a:lnTo>
                        <a:pt x="1637538" y="117538"/>
                      </a:lnTo>
                      <a:lnTo>
                        <a:pt x="1637538" y="127349"/>
                      </a:lnTo>
                      <a:lnTo>
                        <a:pt x="1162050" y="127349"/>
                      </a:lnTo>
                      <a:lnTo>
                        <a:pt x="1044511" y="9811"/>
                      </a:lnTo>
                      <a:lnTo>
                        <a:pt x="24289" y="9811"/>
                      </a:lnTo>
                      <a:lnTo>
                        <a:pt x="136303" y="117062"/>
                      </a:lnTo>
                      <a:lnTo>
                        <a:pt x="129540" y="1241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6C3D741C-6289-A4F9-9B1B-A0BB37855D0B}"/>
                    </a:ext>
                  </a:extLst>
                </p:cNvPr>
                <p:cNvSpPr/>
                <p:nvPr/>
              </p:nvSpPr>
              <p:spPr>
                <a:xfrm>
                  <a:off x="4674773" y="6221731"/>
                  <a:ext cx="1052131" cy="22383"/>
                </a:xfrm>
                <a:custGeom>
                  <a:avLst/>
                  <a:gdLst>
                    <a:gd name="connsiteX0" fmla="*/ 23813 w 1052131"/>
                    <a:gd name="connsiteY0" fmla="*/ 22384 h 22383"/>
                    <a:gd name="connsiteX1" fmla="*/ 1052132 w 1052131"/>
                    <a:gd name="connsiteY1" fmla="*/ 22384 h 22383"/>
                    <a:gd name="connsiteX2" fmla="*/ 1034415 w 1052131"/>
                    <a:gd name="connsiteY2" fmla="*/ 0 h 22383"/>
                    <a:gd name="connsiteX3" fmla="*/ 0 w 1052131"/>
                    <a:gd name="connsiteY3" fmla="*/ 0 h 22383"/>
                    <a:gd name="connsiteX4" fmla="*/ 23813 w 1052131"/>
                    <a:gd name="connsiteY4" fmla="*/ 22384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2131" h="22383">
                      <a:moveTo>
                        <a:pt x="23813" y="22384"/>
                      </a:moveTo>
                      <a:lnTo>
                        <a:pt x="1052132" y="22384"/>
                      </a:lnTo>
                      <a:lnTo>
                        <a:pt x="1034415" y="0"/>
                      </a:lnTo>
                      <a:lnTo>
                        <a:pt x="0" y="0"/>
                      </a:lnTo>
                      <a:lnTo>
                        <a:pt x="23813" y="2238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7" name="Graphic 190">
                  <a:extLst>
                    <a:ext uri="{FF2B5EF4-FFF2-40B4-BE49-F238E27FC236}">
                      <a16:creationId xmlns:a16="http://schemas.microsoft.com/office/drawing/2014/main" id="{9F0F43E5-3D05-2C6F-4A2A-9CEAD219D885}"/>
                    </a:ext>
                  </a:extLst>
                </p:cNvPr>
                <p:cNvGrpSpPr/>
                <p:nvPr/>
              </p:nvGrpSpPr>
              <p:grpSpPr>
                <a:xfrm>
                  <a:off x="4826046" y="6270338"/>
                  <a:ext cx="893308" cy="81613"/>
                  <a:chOff x="4826046" y="6270338"/>
                  <a:chExt cx="893308" cy="81613"/>
                </a:xfrm>
                <a:solidFill>
                  <a:srgbClr val="FCFF24"/>
                </a:solidFill>
              </p:grpSpPr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785CA4B7-77B0-9A15-54A1-2099D6AEDCB6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673849" y="6258426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0718FD97-A256-99C2-301F-CFFECA3873BF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572631" y="6258393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8455A3F3-CB0E-1191-9D3D-62C7390D5C31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471318" y="6258360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1A610D7F-976C-3F21-93AD-44E564F25166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369938" y="6258680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EA4DC2BB-E3C4-3869-4ECE-A16F0649A003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268625" y="6258647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C4C1C1CC-A790-6DCE-C155-008B5CC44231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167502" y="625842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07BB775D-0DCD-213E-D049-828DDBB6AE18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065527" y="6258386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65BC5627-C9C8-36B5-C926-FBD9E1CE6B0C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963552" y="625863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5E0C5909-2ABE-7E9C-4B69-01B270FA8F91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861835" y="625843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solidFill>
                    <a:srgbClr val="FCFF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58B7838D-8325-20E6-8376-E5AC50567E05}"/>
                    </a:ext>
                  </a:extLst>
                </p:cNvPr>
                <p:cNvSpPr/>
                <p:nvPr/>
              </p:nvSpPr>
              <p:spPr>
                <a:xfrm>
                  <a:off x="5045105" y="6430615"/>
                  <a:ext cx="300799" cy="36004"/>
                </a:xfrm>
                <a:custGeom>
                  <a:avLst/>
                  <a:gdLst>
                    <a:gd name="connsiteX0" fmla="*/ 300800 w 300799"/>
                    <a:gd name="connsiteY0" fmla="*/ 3048 h 36004"/>
                    <a:gd name="connsiteX1" fmla="*/ 267843 w 300799"/>
                    <a:gd name="connsiteY1" fmla="*/ 36004 h 36004"/>
                    <a:gd name="connsiteX2" fmla="*/ 36004 w 300799"/>
                    <a:gd name="connsiteY2" fmla="*/ 36004 h 36004"/>
                    <a:gd name="connsiteX3" fmla="*/ 0 w 300799"/>
                    <a:gd name="connsiteY3" fmla="*/ 0 h 36004"/>
                    <a:gd name="connsiteX4" fmla="*/ 300800 w 300799"/>
                    <a:gd name="connsiteY4" fmla="*/ 3048 h 3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99" h="36004">
                      <a:moveTo>
                        <a:pt x="300800" y="3048"/>
                      </a:moveTo>
                      <a:lnTo>
                        <a:pt x="267843" y="36004"/>
                      </a:lnTo>
                      <a:lnTo>
                        <a:pt x="36004" y="36004"/>
                      </a:lnTo>
                      <a:lnTo>
                        <a:pt x="0" y="0"/>
                      </a:lnTo>
                      <a:lnTo>
                        <a:pt x="300800" y="3048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2BDD6270-5DAF-A8DB-9C39-C0A49B532EC7}"/>
                    </a:ext>
                  </a:extLst>
                </p:cNvPr>
                <p:cNvSpPr/>
                <p:nvPr/>
              </p:nvSpPr>
              <p:spPr>
                <a:xfrm>
                  <a:off x="4097177" y="6314600"/>
                  <a:ext cx="782574" cy="101155"/>
                </a:xfrm>
                <a:custGeom>
                  <a:avLst/>
                  <a:gdLst>
                    <a:gd name="connsiteX0" fmla="*/ 0 w 782574"/>
                    <a:gd name="connsiteY0" fmla="*/ 0 h 101155"/>
                    <a:gd name="connsiteX1" fmla="*/ 382429 w 782574"/>
                    <a:gd name="connsiteY1" fmla="*/ 0 h 101155"/>
                    <a:gd name="connsiteX2" fmla="*/ 473869 w 782574"/>
                    <a:gd name="connsiteY2" fmla="*/ 91440 h 101155"/>
                    <a:gd name="connsiteX3" fmla="*/ 782574 w 782574"/>
                    <a:gd name="connsiteY3" fmla="*/ 91440 h 101155"/>
                    <a:gd name="connsiteX4" fmla="*/ 782574 w 782574"/>
                    <a:gd name="connsiteY4" fmla="*/ 101156 h 101155"/>
                    <a:gd name="connsiteX5" fmla="*/ 469868 w 782574"/>
                    <a:gd name="connsiteY5" fmla="*/ 101156 h 101155"/>
                    <a:gd name="connsiteX6" fmla="*/ 378428 w 782574"/>
                    <a:gd name="connsiteY6" fmla="*/ 9811 h 101155"/>
                    <a:gd name="connsiteX7" fmla="*/ 0 w 782574"/>
                    <a:gd name="connsiteY7" fmla="*/ 9811 h 101155"/>
                    <a:gd name="connsiteX8" fmla="*/ 0 w 782574"/>
                    <a:gd name="connsiteY8" fmla="*/ 0 h 101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2574" h="101155">
                      <a:moveTo>
                        <a:pt x="0" y="0"/>
                      </a:moveTo>
                      <a:lnTo>
                        <a:pt x="382429" y="0"/>
                      </a:lnTo>
                      <a:lnTo>
                        <a:pt x="473869" y="91440"/>
                      </a:lnTo>
                      <a:lnTo>
                        <a:pt x="782574" y="91440"/>
                      </a:lnTo>
                      <a:lnTo>
                        <a:pt x="782574" y="101156"/>
                      </a:lnTo>
                      <a:lnTo>
                        <a:pt x="469868" y="101156"/>
                      </a:lnTo>
                      <a:lnTo>
                        <a:pt x="378428" y="9811"/>
                      </a:lnTo>
                      <a:lnTo>
                        <a:pt x="0" y="98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1676FA33-20CF-21AA-E0BD-77C52B628C3C}"/>
                    </a:ext>
                  </a:extLst>
                </p:cNvPr>
                <p:cNvSpPr/>
                <p:nvPr/>
              </p:nvSpPr>
              <p:spPr>
                <a:xfrm>
                  <a:off x="4058601" y="6280882"/>
                  <a:ext cx="77152" cy="77152"/>
                </a:xfrm>
                <a:custGeom>
                  <a:avLst/>
                  <a:gdLst>
                    <a:gd name="connsiteX0" fmla="*/ 77152 w 77152"/>
                    <a:gd name="connsiteY0" fmla="*/ 38576 h 77152"/>
                    <a:gd name="connsiteX1" fmla="*/ 38576 w 77152"/>
                    <a:gd name="connsiteY1" fmla="*/ 77152 h 77152"/>
                    <a:gd name="connsiteX2" fmla="*/ 0 w 77152"/>
                    <a:gd name="connsiteY2" fmla="*/ 38576 h 77152"/>
                    <a:gd name="connsiteX3" fmla="*/ 38576 w 77152"/>
                    <a:gd name="connsiteY3" fmla="*/ 0 h 77152"/>
                    <a:gd name="connsiteX4" fmla="*/ 77152 w 77152"/>
                    <a:gd name="connsiteY4" fmla="*/ 38576 h 77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152" h="77152">
                      <a:moveTo>
                        <a:pt x="77152" y="38576"/>
                      </a:moveTo>
                      <a:cubicBezTo>
                        <a:pt x="77152" y="59817"/>
                        <a:pt x="59912" y="77152"/>
                        <a:pt x="38576" y="77152"/>
                      </a:cubicBezTo>
                      <a:cubicBezTo>
                        <a:pt x="17240" y="77152"/>
                        <a:pt x="0" y="59912"/>
                        <a:pt x="0" y="38576"/>
                      </a:cubicBezTo>
                      <a:cubicBezTo>
                        <a:pt x="0" y="17240"/>
                        <a:pt x="17240" y="0"/>
                        <a:pt x="38576" y="0"/>
                      </a:cubicBezTo>
                      <a:cubicBezTo>
                        <a:pt x="59912" y="0"/>
                        <a:pt x="77152" y="17240"/>
                        <a:pt x="77152" y="38576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0" name="Graphic 190">
                <a:extLst>
                  <a:ext uri="{FF2B5EF4-FFF2-40B4-BE49-F238E27FC236}">
                    <a16:creationId xmlns:a16="http://schemas.microsoft.com/office/drawing/2014/main" id="{3F4E03E4-8EDB-8CC9-36C4-121BF65507DC}"/>
                  </a:ext>
                </a:extLst>
              </p:cNvPr>
              <p:cNvGrpSpPr/>
              <p:nvPr/>
            </p:nvGrpSpPr>
            <p:grpSpPr>
              <a:xfrm>
                <a:off x="3680458" y="2299146"/>
                <a:ext cx="3666267" cy="102108"/>
                <a:chOff x="3680458" y="2299146"/>
                <a:chExt cx="3666267" cy="102108"/>
              </a:xfrm>
              <a:solidFill>
                <a:srgbClr val="FCFF24"/>
              </a:solidFill>
            </p:grpSpPr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A1DD862D-8D58-D20B-B2FB-3914E9817D60}"/>
                    </a:ext>
                  </a:extLst>
                </p:cNvPr>
                <p:cNvSpPr/>
                <p:nvPr/>
              </p:nvSpPr>
              <p:spPr>
                <a:xfrm>
                  <a:off x="3976495" y="2330198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5D7AE402-4246-F0D9-4941-D66CF1F8FB2E}"/>
                    </a:ext>
                  </a:extLst>
                </p:cNvPr>
                <p:cNvSpPr/>
                <p:nvPr/>
              </p:nvSpPr>
              <p:spPr>
                <a:xfrm>
                  <a:off x="5870732" y="2330198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17C725C7-645D-9D8C-A44B-F847A35A5E03}"/>
                    </a:ext>
                  </a:extLst>
                </p:cNvPr>
                <p:cNvSpPr/>
                <p:nvPr/>
              </p:nvSpPr>
              <p:spPr>
                <a:xfrm>
                  <a:off x="4901754" y="2341056"/>
                  <a:ext cx="853439" cy="7334"/>
                </a:xfrm>
                <a:custGeom>
                  <a:avLst/>
                  <a:gdLst>
                    <a:gd name="connsiteX0" fmla="*/ 0 w 853439"/>
                    <a:gd name="connsiteY0" fmla="*/ 0 h 7334"/>
                    <a:gd name="connsiteX1" fmla="*/ 853440 w 853439"/>
                    <a:gd name="connsiteY1" fmla="*/ 0 h 7334"/>
                    <a:gd name="connsiteX2" fmla="*/ 853440 w 853439"/>
                    <a:gd name="connsiteY2" fmla="*/ 7334 h 7334"/>
                    <a:gd name="connsiteX3" fmla="*/ 0 w 853439"/>
                    <a:gd name="connsiteY3" fmla="*/ 7334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3439" h="7334">
                      <a:moveTo>
                        <a:pt x="0" y="0"/>
                      </a:moveTo>
                      <a:lnTo>
                        <a:pt x="853440" y="0"/>
                      </a:lnTo>
                      <a:lnTo>
                        <a:pt x="853440" y="7334"/>
                      </a:lnTo>
                      <a:lnTo>
                        <a:pt x="0" y="733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CA65BF9B-E729-537F-86B1-B0BEC0799C42}"/>
                    </a:ext>
                  </a:extLst>
                </p:cNvPr>
                <p:cNvSpPr/>
                <p:nvPr/>
              </p:nvSpPr>
              <p:spPr>
                <a:xfrm>
                  <a:off x="4875655" y="2322387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5E5BFC87-7442-4CF1-6936-44452B68AC7D}"/>
                    </a:ext>
                  </a:extLst>
                </p:cNvPr>
                <p:cNvSpPr/>
                <p:nvPr/>
              </p:nvSpPr>
              <p:spPr>
                <a:xfrm>
                  <a:off x="5732810" y="2322387"/>
                  <a:ext cx="44767" cy="44767"/>
                </a:xfrm>
                <a:custGeom>
                  <a:avLst/>
                  <a:gdLst>
                    <a:gd name="connsiteX0" fmla="*/ 44768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8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8" y="22384"/>
                      </a:moveTo>
                      <a:cubicBezTo>
                        <a:pt x="44768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8" y="10001"/>
                        <a:pt x="44768" y="22384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21B97718-22EA-D90D-BF4A-3083180F5E5F}"/>
                    </a:ext>
                  </a:extLst>
                </p:cNvPr>
                <p:cNvSpPr/>
                <p:nvPr/>
              </p:nvSpPr>
              <p:spPr>
                <a:xfrm>
                  <a:off x="5870636" y="2299241"/>
                  <a:ext cx="425196" cy="51767"/>
                </a:xfrm>
                <a:custGeom>
                  <a:avLst/>
                  <a:gdLst>
                    <a:gd name="connsiteX0" fmla="*/ 95 w 425196"/>
                    <a:gd name="connsiteY0" fmla="*/ 30956 h 51767"/>
                    <a:gd name="connsiteX1" fmla="*/ 31052 w 425196"/>
                    <a:gd name="connsiteY1" fmla="*/ 0 h 51767"/>
                    <a:gd name="connsiteX2" fmla="*/ 387858 w 425196"/>
                    <a:gd name="connsiteY2" fmla="*/ 0 h 51767"/>
                    <a:gd name="connsiteX3" fmla="*/ 425196 w 425196"/>
                    <a:gd name="connsiteY3" fmla="*/ 37338 h 51767"/>
                    <a:gd name="connsiteX4" fmla="*/ 65627 w 425196"/>
                    <a:gd name="connsiteY4" fmla="*/ 51625 h 51767"/>
                    <a:gd name="connsiteX5" fmla="*/ 0 w 425196"/>
                    <a:gd name="connsiteY5" fmla="*/ 30956 h 51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196" h="51767">
                      <a:moveTo>
                        <a:pt x="95" y="30956"/>
                      </a:moveTo>
                      <a:lnTo>
                        <a:pt x="31052" y="0"/>
                      </a:lnTo>
                      <a:lnTo>
                        <a:pt x="387858" y="0"/>
                      </a:lnTo>
                      <a:lnTo>
                        <a:pt x="425196" y="37338"/>
                      </a:lnTo>
                      <a:cubicBezTo>
                        <a:pt x="425196" y="37338"/>
                        <a:pt x="70485" y="53435"/>
                        <a:pt x="65627" y="51625"/>
                      </a:cubicBezTo>
                      <a:cubicBezTo>
                        <a:pt x="60770" y="49816"/>
                        <a:pt x="0" y="30956"/>
                        <a:pt x="0" y="30956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E2ED2675-7755-679B-0C26-7A1D2791F312}"/>
                    </a:ext>
                  </a:extLst>
                </p:cNvPr>
                <p:cNvSpPr/>
                <p:nvPr/>
              </p:nvSpPr>
              <p:spPr>
                <a:xfrm>
                  <a:off x="6530910" y="2330198"/>
                  <a:ext cx="285173" cy="58007"/>
                </a:xfrm>
                <a:custGeom>
                  <a:avLst/>
                  <a:gdLst>
                    <a:gd name="connsiteX0" fmla="*/ 47339 w 285173"/>
                    <a:gd name="connsiteY0" fmla="*/ 0 h 58007"/>
                    <a:gd name="connsiteX1" fmla="*/ 48768 w 285173"/>
                    <a:gd name="connsiteY1" fmla="*/ 1429 h 58007"/>
                    <a:gd name="connsiteX2" fmla="*/ 83915 w 285173"/>
                    <a:gd name="connsiteY2" fmla="*/ 36576 h 58007"/>
                    <a:gd name="connsiteX3" fmla="*/ 263652 w 285173"/>
                    <a:gd name="connsiteY3" fmla="*/ 36576 h 58007"/>
                    <a:gd name="connsiteX4" fmla="*/ 285083 w 285173"/>
                    <a:gd name="connsiteY4" fmla="*/ 58007 h 58007"/>
                    <a:gd name="connsiteX5" fmla="*/ 33909 w 285173"/>
                    <a:gd name="connsiteY5" fmla="*/ 58007 h 58007"/>
                    <a:gd name="connsiteX6" fmla="*/ 0 w 285173"/>
                    <a:gd name="connsiteY6" fmla="*/ 24098 h 58007"/>
                    <a:gd name="connsiteX7" fmla="*/ 47434 w 285173"/>
                    <a:gd name="connsiteY7" fmla="*/ 0 h 5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5173" h="58007">
                      <a:moveTo>
                        <a:pt x="47339" y="0"/>
                      </a:moveTo>
                      <a:lnTo>
                        <a:pt x="48768" y="1429"/>
                      </a:lnTo>
                      <a:lnTo>
                        <a:pt x="83915" y="36576"/>
                      </a:lnTo>
                      <a:lnTo>
                        <a:pt x="263652" y="36576"/>
                      </a:lnTo>
                      <a:cubicBezTo>
                        <a:pt x="263652" y="36576"/>
                        <a:pt x="286798" y="58007"/>
                        <a:pt x="285083" y="58007"/>
                      </a:cubicBezTo>
                      <a:lnTo>
                        <a:pt x="33909" y="58007"/>
                      </a:lnTo>
                      <a:lnTo>
                        <a:pt x="0" y="24098"/>
                      </a:lnTo>
                      <a:lnTo>
                        <a:pt x="47434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F84A7B3B-FBD2-4F68-C1D0-2610DD2EA816}"/>
                    </a:ext>
                  </a:extLst>
                </p:cNvPr>
                <p:cNvSpPr/>
                <p:nvPr/>
              </p:nvSpPr>
              <p:spPr>
                <a:xfrm>
                  <a:off x="3847907" y="2355915"/>
                  <a:ext cx="245268" cy="45339"/>
                </a:xfrm>
                <a:custGeom>
                  <a:avLst/>
                  <a:gdLst>
                    <a:gd name="connsiteX0" fmla="*/ 245269 w 245268"/>
                    <a:gd name="connsiteY0" fmla="*/ 3429 h 45339"/>
                    <a:gd name="connsiteX1" fmla="*/ 203359 w 245268"/>
                    <a:gd name="connsiteY1" fmla="*/ 45339 h 45339"/>
                    <a:gd name="connsiteX2" fmla="*/ 0 w 245268"/>
                    <a:gd name="connsiteY2" fmla="*/ 45339 h 45339"/>
                    <a:gd name="connsiteX3" fmla="*/ 45434 w 245268"/>
                    <a:gd name="connsiteY3" fmla="*/ 0 h 45339"/>
                    <a:gd name="connsiteX4" fmla="*/ 234791 w 245268"/>
                    <a:gd name="connsiteY4" fmla="*/ 0 h 45339"/>
                    <a:gd name="connsiteX5" fmla="*/ 245269 w 245268"/>
                    <a:gd name="connsiteY5" fmla="*/ 3429 h 45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268" h="45339">
                      <a:moveTo>
                        <a:pt x="245269" y="3429"/>
                      </a:moveTo>
                      <a:lnTo>
                        <a:pt x="203359" y="45339"/>
                      </a:lnTo>
                      <a:lnTo>
                        <a:pt x="0" y="45339"/>
                      </a:lnTo>
                      <a:lnTo>
                        <a:pt x="45434" y="0"/>
                      </a:lnTo>
                      <a:lnTo>
                        <a:pt x="234791" y="0"/>
                      </a:lnTo>
                      <a:lnTo>
                        <a:pt x="245269" y="342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FCD0F3D8-64EA-2384-C300-BD5234AC7989}"/>
                    </a:ext>
                  </a:extLst>
                </p:cNvPr>
                <p:cNvSpPr/>
                <p:nvPr/>
              </p:nvSpPr>
              <p:spPr>
                <a:xfrm>
                  <a:off x="6964297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FE35C571-1C3E-B211-46A8-A1E67D432A8C}"/>
                    </a:ext>
                  </a:extLst>
                </p:cNvPr>
                <p:cNvSpPr/>
                <p:nvPr/>
              </p:nvSpPr>
              <p:spPr>
                <a:xfrm>
                  <a:off x="3680458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D3139A0A-03C4-04BF-43F6-AF2836573340}"/>
                    </a:ext>
                  </a:extLst>
                </p:cNvPr>
                <p:cNvSpPr/>
                <p:nvPr/>
              </p:nvSpPr>
              <p:spPr>
                <a:xfrm>
                  <a:off x="7140605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268170E4-5E0C-01B8-AA53-C483E1C43098}"/>
                    </a:ext>
                  </a:extLst>
                </p:cNvPr>
                <p:cNvSpPr/>
                <p:nvPr/>
              </p:nvSpPr>
              <p:spPr>
                <a:xfrm>
                  <a:off x="7316913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13" name="Graphic 190">
                <a:extLst>
                  <a:ext uri="{FF2B5EF4-FFF2-40B4-BE49-F238E27FC236}">
                    <a16:creationId xmlns:a16="http://schemas.microsoft.com/office/drawing/2014/main" id="{C1111562-5FB6-79FF-4C3A-EF9E333F601C}"/>
                  </a:ext>
                </a:extLst>
              </p:cNvPr>
              <p:cNvGrpSpPr/>
              <p:nvPr/>
            </p:nvGrpSpPr>
            <p:grpSpPr>
              <a:xfrm>
                <a:off x="4208429" y="5765579"/>
                <a:ext cx="3666172" cy="102108"/>
                <a:chOff x="4208429" y="5765579"/>
                <a:chExt cx="3666172" cy="102108"/>
              </a:xfrm>
              <a:solidFill>
                <a:srgbClr val="FCFF24"/>
              </a:solidFill>
            </p:grpSpPr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9A06F565-5C4D-15B4-1C9C-0713D8C44521}"/>
                    </a:ext>
                  </a:extLst>
                </p:cNvPr>
                <p:cNvSpPr/>
                <p:nvPr/>
              </p:nvSpPr>
              <p:spPr>
                <a:xfrm>
                  <a:off x="4504466" y="5796536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A2AEACF5-D185-EAC9-9157-4B729FE920FB}"/>
                    </a:ext>
                  </a:extLst>
                </p:cNvPr>
                <p:cNvSpPr/>
                <p:nvPr/>
              </p:nvSpPr>
              <p:spPr>
                <a:xfrm>
                  <a:off x="6398607" y="5796536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D8388081-C289-4BFF-9321-DC1EE5D33C96}"/>
                    </a:ext>
                  </a:extLst>
                </p:cNvPr>
                <p:cNvSpPr/>
                <p:nvPr/>
              </p:nvSpPr>
              <p:spPr>
                <a:xfrm>
                  <a:off x="5429629" y="5807489"/>
                  <a:ext cx="853440" cy="7334"/>
                </a:xfrm>
                <a:custGeom>
                  <a:avLst/>
                  <a:gdLst>
                    <a:gd name="connsiteX0" fmla="*/ 0 w 853440"/>
                    <a:gd name="connsiteY0" fmla="*/ 0 h 7334"/>
                    <a:gd name="connsiteX1" fmla="*/ 853440 w 853440"/>
                    <a:gd name="connsiteY1" fmla="*/ 0 h 7334"/>
                    <a:gd name="connsiteX2" fmla="*/ 853440 w 853440"/>
                    <a:gd name="connsiteY2" fmla="*/ 7334 h 7334"/>
                    <a:gd name="connsiteX3" fmla="*/ 0 w 853440"/>
                    <a:gd name="connsiteY3" fmla="*/ 7334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3440" h="7334">
                      <a:moveTo>
                        <a:pt x="0" y="0"/>
                      </a:moveTo>
                      <a:lnTo>
                        <a:pt x="853440" y="0"/>
                      </a:lnTo>
                      <a:lnTo>
                        <a:pt x="853440" y="7334"/>
                      </a:lnTo>
                      <a:lnTo>
                        <a:pt x="0" y="733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F8D55931-0D8B-CAE2-98D4-D1BCA26958B7}"/>
                    </a:ext>
                  </a:extLst>
                </p:cNvPr>
                <p:cNvSpPr/>
                <p:nvPr/>
              </p:nvSpPr>
              <p:spPr>
                <a:xfrm>
                  <a:off x="5403531" y="5788725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2C33E1D8-116F-920F-8EBF-1C7514ABEF21}"/>
                    </a:ext>
                  </a:extLst>
                </p:cNvPr>
                <p:cNvSpPr/>
                <p:nvPr/>
              </p:nvSpPr>
              <p:spPr>
                <a:xfrm>
                  <a:off x="6260685" y="5788725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5407B8FB-A6DE-3DF8-956A-49BA7F4249BD}"/>
                    </a:ext>
                  </a:extLst>
                </p:cNvPr>
                <p:cNvSpPr/>
                <p:nvPr/>
              </p:nvSpPr>
              <p:spPr>
                <a:xfrm>
                  <a:off x="6398512" y="5765579"/>
                  <a:ext cx="425195" cy="51862"/>
                </a:xfrm>
                <a:custGeom>
                  <a:avLst/>
                  <a:gdLst>
                    <a:gd name="connsiteX0" fmla="*/ 95 w 425195"/>
                    <a:gd name="connsiteY0" fmla="*/ 30956 h 51862"/>
                    <a:gd name="connsiteX1" fmla="*/ 31051 w 425195"/>
                    <a:gd name="connsiteY1" fmla="*/ 0 h 51862"/>
                    <a:gd name="connsiteX2" fmla="*/ 387858 w 425195"/>
                    <a:gd name="connsiteY2" fmla="*/ 0 h 51862"/>
                    <a:gd name="connsiteX3" fmla="*/ 425196 w 425195"/>
                    <a:gd name="connsiteY3" fmla="*/ 37433 h 51862"/>
                    <a:gd name="connsiteX4" fmla="*/ 65627 w 425195"/>
                    <a:gd name="connsiteY4" fmla="*/ 51721 h 51862"/>
                    <a:gd name="connsiteX5" fmla="*/ 0 w 425195"/>
                    <a:gd name="connsiteY5" fmla="*/ 31052 h 51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195" h="51862">
                      <a:moveTo>
                        <a:pt x="95" y="30956"/>
                      </a:moveTo>
                      <a:lnTo>
                        <a:pt x="31051" y="0"/>
                      </a:lnTo>
                      <a:lnTo>
                        <a:pt x="387858" y="0"/>
                      </a:lnTo>
                      <a:lnTo>
                        <a:pt x="425196" y="37433"/>
                      </a:lnTo>
                      <a:cubicBezTo>
                        <a:pt x="425196" y="37433"/>
                        <a:pt x="70485" y="53530"/>
                        <a:pt x="65627" y="51721"/>
                      </a:cubicBezTo>
                      <a:cubicBezTo>
                        <a:pt x="60769" y="49911"/>
                        <a:pt x="0" y="31052"/>
                        <a:pt x="0" y="31052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5A831C85-D68B-BEE9-7D55-E367F9291E54}"/>
                    </a:ext>
                  </a:extLst>
                </p:cNvPr>
                <p:cNvSpPr/>
                <p:nvPr/>
              </p:nvSpPr>
              <p:spPr>
                <a:xfrm>
                  <a:off x="7058976" y="5796536"/>
                  <a:ext cx="285078" cy="58007"/>
                </a:xfrm>
                <a:custGeom>
                  <a:avLst/>
                  <a:gdLst>
                    <a:gd name="connsiteX0" fmla="*/ 47244 w 285078"/>
                    <a:gd name="connsiteY0" fmla="*/ 0 h 58007"/>
                    <a:gd name="connsiteX1" fmla="*/ 48673 w 285078"/>
                    <a:gd name="connsiteY1" fmla="*/ 1429 h 58007"/>
                    <a:gd name="connsiteX2" fmla="*/ 83820 w 285078"/>
                    <a:gd name="connsiteY2" fmla="*/ 36576 h 58007"/>
                    <a:gd name="connsiteX3" fmla="*/ 263557 w 285078"/>
                    <a:gd name="connsiteY3" fmla="*/ 36576 h 58007"/>
                    <a:gd name="connsiteX4" fmla="*/ 284988 w 285078"/>
                    <a:gd name="connsiteY4" fmla="*/ 58007 h 58007"/>
                    <a:gd name="connsiteX5" fmla="*/ 33814 w 285078"/>
                    <a:gd name="connsiteY5" fmla="*/ 58007 h 58007"/>
                    <a:gd name="connsiteX6" fmla="*/ 0 w 285078"/>
                    <a:gd name="connsiteY6" fmla="*/ 24098 h 58007"/>
                    <a:gd name="connsiteX7" fmla="*/ 47434 w 285078"/>
                    <a:gd name="connsiteY7" fmla="*/ 0 h 5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5078" h="58007">
                      <a:moveTo>
                        <a:pt x="47244" y="0"/>
                      </a:moveTo>
                      <a:lnTo>
                        <a:pt x="48673" y="1429"/>
                      </a:lnTo>
                      <a:lnTo>
                        <a:pt x="83820" y="36576"/>
                      </a:lnTo>
                      <a:lnTo>
                        <a:pt x="263557" y="36576"/>
                      </a:lnTo>
                      <a:cubicBezTo>
                        <a:pt x="263557" y="36576"/>
                        <a:pt x="286703" y="58007"/>
                        <a:pt x="284988" y="58007"/>
                      </a:cubicBezTo>
                      <a:lnTo>
                        <a:pt x="33814" y="58007"/>
                      </a:lnTo>
                      <a:lnTo>
                        <a:pt x="0" y="24098"/>
                      </a:lnTo>
                      <a:lnTo>
                        <a:pt x="47434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972B73BA-F8CC-D355-D372-C8D54C674980}"/>
                    </a:ext>
                  </a:extLst>
                </p:cNvPr>
                <p:cNvSpPr/>
                <p:nvPr/>
              </p:nvSpPr>
              <p:spPr>
                <a:xfrm>
                  <a:off x="4375878" y="5822253"/>
                  <a:ext cx="245268" cy="45434"/>
                </a:xfrm>
                <a:custGeom>
                  <a:avLst/>
                  <a:gdLst>
                    <a:gd name="connsiteX0" fmla="*/ 245269 w 245268"/>
                    <a:gd name="connsiteY0" fmla="*/ 3429 h 45434"/>
                    <a:gd name="connsiteX1" fmla="*/ 203359 w 245268"/>
                    <a:gd name="connsiteY1" fmla="*/ 45434 h 45434"/>
                    <a:gd name="connsiteX2" fmla="*/ 0 w 245268"/>
                    <a:gd name="connsiteY2" fmla="*/ 45434 h 45434"/>
                    <a:gd name="connsiteX3" fmla="*/ 45339 w 245268"/>
                    <a:gd name="connsiteY3" fmla="*/ 0 h 45434"/>
                    <a:gd name="connsiteX4" fmla="*/ 234791 w 245268"/>
                    <a:gd name="connsiteY4" fmla="*/ 0 h 45434"/>
                    <a:gd name="connsiteX5" fmla="*/ 245269 w 245268"/>
                    <a:gd name="connsiteY5" fmla="*/ 3429 h 45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268" h="45434">
                      <a:moveTo>
                        <a:pt x="245269" y="3429"/>
                      </a:moveTo>
                      <a:lnTo>
                        <a:pt x="203359" y="45434"/>
                      </a:lnTo>
                      <a:lnTo>
                        <a:pt x="0" y="45434"/>
                      </a:lnTo>
                      <a:lnTo>
                        <a:pt x="45339" y="0"/>
                      </a:lnTo>
                      <a:lnTo>
                        <a:pt x="234791" y="0"/>
                      </a:lnTo>
                      <a:lnTo>
                        <a:pt x="245269" y="342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1AD82A94-B653-445B-FF86-87BE86EDD778}"/>
                    </a:ext>
                  </a:extLst>
                </p:cNvPr>
                <p:cNvSpPr/>
                <p:nvPr/>
              </p:nvSpPr>
              <p:spPr>
                <a:xfrm>
                  <a:off x="7492268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1154A110-D439-37D1-5EB8-87E48CD657F0}"/>
                    </a:ext>
                  </a:extLst>
                </p:cNvPr>
                <p:cNvSpPr/>
                <p:nvPr/>
              </p:nvSpPr>
              <p:spPr>
                <a:xfrm>
                  <a:off x="4208429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F3B9B9FD-AAD9-6A36-8455-C5DA6644D344}"/>
                    </a:ext>
                  </a:extLst>
                </p:cNvPr>
                <p:cNvSpPr/>
                <p:nvPr/>
              </p:nvSpPr>
              <p:spPr>
                <a:xfrm>
                  <a:off x="7668480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54E26E43-03D0-8889-36D2-709897A404A8}"/>
                    </a:ext>
                  </a:extLst>
                </p:cNvPr>
                <p:cNvSpPr/>
                <p:nvPr/>
              </p:nvSpPr>
              <p:spPr>
                <a:xfrm>
                  <a:off x="7844788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6" name="Graphic 190">
                <a:extLst>
                  <a:ext uri="{FF2B5EF4-FFF2-40B4-BE49-F238E27FC236}">
                    <a16:creationId xmlns:a16="http://schemas.microsoft.com/office/drawing/2014/main" id="{2F6296D4-EE5C-E1B4-AA72-FC9385430EA0}"/>
                  </a:ext>
                </a:extLst>
              </p:cNvPr>
              <p:cNvGrpSpPr/>
              <p:nvPr/>
            </p:nvGrpSpPr>
            <p:grpSpPr>
              <a:xfrm>
                <a:off x="3800759" y="2641474"/>
                <a:ext cx="121634" cy="2911220"/>
                <a:chOff x="3800759" y="2641474"/>
                <a:chExt cx="121634" cy="2911220"/>
              </a:xfrm>
              <a:solidFill>
                <a:srgbClr val="FCFF24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92A51129-4A24-4D8A-77B0-5FC1696897E8}"/>
                    </a:ext>
                  </a:extLst>
                </p:cNvPr>
                <p:cNvSpPr/>
                <p:nvPr/>
              </p:nvSpPr>
              <p:spPr>
                <a:xfrm>
                  <a:off x="3863052" y="2641475"/>
                  <a:ext cx="12096" cy="607980"/>
                </a:xfrm>
                <a:custGeom>
                  <a:avLst/>
                  <a:gdLst>
                    <a:gd name="connsiteX0" fmla="*/ 0 w 12096"/>
                    <a:gd name="connsiteY0" fmla="*/ 0 h 607980"/>
                    <a:gd name="connsiteX1" fmla="*/ 12097 w 12096"/>
                    <a:gd name="connsiteY1" fmla="*/ 0 h 607980"/>
                    <a:gd name="connsiteX2" fmla="*/ 12097 w 12096"/>
                    <a:gd name="connsiteY2" fmla="*/ 607981 h 607980"/>
                    <a:gd name="connsiteX3" fmla="*/ 0 w 12096"/>
                    <a:gd name="connsiteY3" fmla="*/ 607981 h 607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" h="607980">
                      <a:moveTo>
                        <a:pt x="0" y="0"/>
                      </a:moveTo>
                      <a:lnTo>
                        <a:pt x="12097" y="0"/>
                      </a:lnTo>
                      <a:lnTo>
                        <a:pt x="12097" y="607981"/>
                      </a:lnTo>
                      <a:lnTo>
                        <a:pt x="0" y="607981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23357150-CDF2-4C41-F03F-838A24E54067}"/>
                    </a:ext>
                  </a:extLst>
                </p:cNvPr>
                <p:cNvSpPr/>
                <p:nvPr/>
              </p:nvSpPr>
              <p:spPr>
                <a:xfrm>
                  <a:off x="3863052" y="2641474"/>
                  <a:ext cx="58673" cy="660844"/>
                </a:xfrm>
                <a:custGeom>
                  <a:avLst/>
                  <a:gdLst>
                    <a:gd name="connsiteX0" fmla="*/ 12097 w 58673"/>
                    <a:gd name="connsiteY0" fmla="*/ 0 h 660844"/>
                    <a:gd name="connsiteX1" fmla="*/ 39624 w 58673"/>
                    <a:gd name="connsiteY1" fmla="*/ 27527 h 660844"/>
                    <a:gd name="connsiteX2" fmla="*/ 39624 w 58673"/>
                    <a:gd name="connsiteY2" fmla="*/ 272796 h 660844"/>
                    <a:gd name="connsiteX3" fmla="*/ 58674 w 58673"/>
                    <a:gd name="connsiteY3" fmla="*/ 291846 h 660844"/>
                    <a:gd name="connsiteX4" fmla="*/ 58674 w 58673"/>
                    <a:gd name="connsiteY4" fmla="*/ 602266 h 660844"/>
                    <a:gd name="connsiteX5" fmla="*/ 0 w 58673"/>
                    <a:gd name="connsiteY5" fmla="*/ 660845 h 660844"/>
                    <a:gd name="connsiteX6" fmla="*/ 12097 w 58673"/>
                    <a:gd name="connsiteY6" fmla="*/ 0 h 660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673" h="660844">
                      <a:moveTo>
                        <a:pt x="12097" y="0"/>
                      </a:moveTo>
                      <a:lnTo>
                        <a:pt x="39624" y="27527"/>
                      </a:lnTo>
                      <a:lnTo>
                        <a:pt x="39624" y="272796"/>
                      </a:lnTo>
                      <a:lnTo>
                        <a:pt x="58674" y="291846"/>
                      </a:lnTo>
                      <a:lnTo>
                        <a:pt x="58674" y="602266"/>
                      </a:lnTo>
                      <a:lnTo>
                        <a:pt x="0" y="660845"/>
                      </a:lnTo>
                      <a:lnTo>
                        <a:pt x="12097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FB662B27-568B-8388-7E4A-523A9A906C0E}"/>
                    </a:ext>
                  </a:extLst>
                </p:cNvPr>
                <p:cNvSpPr/>
                <p:nvPr/>
              </p:nvSpPr>
              <p:spPr>
                <a:xfrm>
                  <a:off x="3800759" y="331527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6F86EABA-FE35-355E-4A80-9401C6EEA1B0}"/>
                    </a:ext>
                  </a:extLst>
                </p:cNvPr>
                <p:cNvSpPr/>
                <p:nvPr/>
              </p:nvSpPr>
              <p:spPr>
                <a:xfrm>
                  <a:off x="3800759" y="340957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BD27C81B-A5CA-91BD-8929-AD415762F5AD}"/>
                    </a:ext>
                  </a:extLst>
                </p:cNvPr>
                <p:cNvSpPr/>
                <p:nvPr/>
              </p:nvSpPr>
              <p:spPr>
                <a:xfrm>
                  <a:off x="3800759" y="350377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101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101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C0C6601D-931C-C7AF-160D-8084536584D3}"/>
                    </a:ext>
                  </a:extLst>
                </p:cNvPr>
                <p:cNvSpPr/>
                <p:nvPr/>
              </p:nvSpPr>
              <p:spPr>
                <a:xfrm>
                  <a:off x="3800759" y="359807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0AA73C8F-19D5-6552-9A3E-408425F55E03}"/>
                    </a:ext>
                  </a:extLst>
                </p:cNvPr>
                <p:cNvSpPr/>
                <p:nvPr/>
              </p:nvSpPr>
              <p:spPr>
                <a:xfrm>
                  <a:off x="3800759" y="3692368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DE19BD2E-452C-C2B9-8E53-701F0C828E39}"/>
                    </a:ext>
                  </a:extLst>
                </p:cNvPr>
                <p:cNvSpPr/>
                <p:nvPr/>
              </p:nvSpPr>
              <p:spPr>
                <a:xfrm>
                  <a:off x="3800759" y="3786665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87A75758-91DE-4B65-7E3D-8EF5D9F144BF}"/>
                    </a:ext>
                  </a:extLst>
                </p:cNvPr>
                <p:cNvSpPr/>
                <p:nvPr/>
              </p:nvSpPr>
              <p:spPr>
                <a:xfrm>
                  <a:off x="3800759" y="388096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EB51CCFA-1B43-0945-5F40-A197FE6B1C09}"/>
                    </a:ext>
                  </a:extLst>
                </p:cNvPr>
                <p:cNvSpPr/>
                <p:nvPr/>
              </p:nvSpPr>
              <p:spPr>
                <a:xfrm>
                  <a:off x="3800759" y="397526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EF033F78-89C7-80CA-8BC7-AFF3F81DB313}"/>
                    </a:ext>
                  </a:extLst>
                </p:cNvPr>
                <p:cNvSpPr/>
                <p:nvPr/>
              </p:nvSpPr>
              <p:spPr>
                <a:xfrm>
                  <a:off x="3800759" y="4069558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F5827B13-9B16-CA19-CAB3-557373FFCA32}"/>
                    </a:ext>
                  </a:extLst>
                </p:cNvPr>
                <p:cNvSpPr/>
                <p:nvPr/>
              </p:nvSpPr>
              <p:spPr>
                <a:xfrm>
                  <a:off x="3800759" y="416376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101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101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2D2B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71A373EF-C393-A178-E6BD-4A32DF9EC2E4}"/>
                    </a:ext>
                  </a:extLst>
                </p:cNvPr>
                <p:cNvSpPr/>
                <p:nvPr/>
              </p:nvSpPr>
              <p:spPr>
                <a:xfrm>
                  <a:off x="3800759" y="4258057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94E56A83-79C5-98C1-702D-7735EB33084B}"/>
                    </a:ext>
                  </a:extLst>
                </p:cNvPr>
                <p:cNvSpPr/>
                <p:nvPr/>
              </p:nvSpPr>
              <p:spPr>
                <a:xfrm>
                  <a:off x="3800759" y="4352355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D45E4B8C-A585-32E6-FE44-DA96D8C35CB2}"/>
                    </a:ext>
                  </a:extLst>
                </p:cNvPr>
                <p:cNvSpPr/>
                <p:nvPr/>
              </p:nvSpPr>
              <p:spPr>
                <a:xfrm>
                  <a:off x="3819809" y="4490468"/>
                  <a:ext cx="5810" cy="973740"/>
                </a:xfrm>
                <a:custGeom>
                  <a:avLst/>
                  <a:gdLst>
                    <a:gd name="connsiteX0" fmla="*/ 5810 w 5810"/>
                    <a:gd name="connsiteY0" fmla="*/ 973741 h 973740"/>
                    <a:gd name="connsiteX1" fmla="*/ 5810 w 5810"/>
                    <a:gd name="connsiteY1" fmla="*/ 0 h 973740"/>
                    <a:gd name="connsiteX2" fmla="*/ 0 w 5810"/>
                    <a:gd name="connsiteY2" fmla="*/ 0 h 973740"/>
                    <a:gd name="connsiteX3" fmla="*/ 0 w 5810"/>
                    <a:gd name="connsiteY3" fmla="*/ 967930 h 973740"/>
                    <a:gd name="connsiteX4" fmla="*/ 5810 w 5810"/>
                    <a:gd name="connsiteY4" fmla="*/ 973741 h 97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10" h="973740">
                      <a:moveTo>
                        <a:pt x="5810" y="973741"/>
                      </a:moveTo>
                      <a:lnTo>
                        <a:pt x="5810" y="0"/>
                      </a:lnTo>
                      <a:lnTo>
                        <a:pt x="0" y="0"/>
                      </a:lnTo>
                      <a:lnTo>
                        <a:pt x="0" y="967930"/>
                      </a:lnTo>
                      <a:lnTo>
                        <a:pt x="5810" y="973741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D14E96C0-7E1A-B20F-EC3F-505757AE58D6}"/>
                    </a:ext>
                  </a:extLst>
                </p:cNvPr>
                <p:cNvSpPr/>
                <p:nvPr/>
              </p:nvSpPr>
              <p:spPr>
                <a:xfrm>
                  <a:off x="3813046" y="4480752"/>
                  <a:ext cx="19431" cy="19430"/>
                </a:xfrm>
                <a:custGeom>
                  <a:avLst/>
                  <a:gdLst>
                    <a:gd name="connsiteX0" fmla="*/ 19431 w 19431"/>
                    <a:gd name="connsiteY0" fmla="*/ 9716 h 19430"/>
                    <a:gd name="connsiteX1" fmla="*/ 9715 w 19431"/>
                    <a:gd name="connsiteY1" fmla="*/ 19431 h 19430"/>
                    <a:gd name="connsiteX2" fmla="*/ 0 w 19431"/>
                    <a:gd name="connsiteY2" fmla="*/ 9716 h 19430"/>
                    <a:gd name="connsiteX3" fmla="*/ 9715 w 19431"/>
                    <a:gd name="connsiteY3" fmla="*/ 0 h 19430"/>
                    <a:gd name="connsiteX4" fmla="*/ 19431 w 19431"/>
                    <a:gd name="connsiteY4" fmla="*/ 9716 h 1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1" h="19430">
                      <a:moveTo>
                        <a:pt x="19431" y="9716"/>
                      </a:moveTo>
                      <a:cubicBezTo>
                        <a:pt x="19431" y="15081"/>
                        <a:pt x="15081" y="19431"/>
                        <a:pt x="9715" y="19431"/>
                      </a:cubicBezTo>
                      <a:cubicBezTo>
                        <a:pt x="4350" y="19431"/>
                        <a:pt x="0" y="15081"/>
                        <a:pt x="0" y="9716"/>
                      </a:cubicBezTo>
                      <a:cubicBezTo>
                        <a:pt x="0" y="4350"/>
                        <a:pt x="4350" y="0"/>
                        <a:pt x="9715" y="0"/>
                      </a:cubicBezTo>
                      <a:cubicBezTo>
                        <a:pt x="15081" y="0"/>
                        <a:pt x="19431" y="4350"/>
                        <a:pt x="19431" y="9716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7CEB7C58-49D2-A93B-9C7A-F84A619D0D6C}"/>
                    </a:ext>
                  </a:extLst>
                </p:cNvPr>
                <p:cNvSpPr/>
                <p:nvPr/>
              </p:nvSpPr>
              <p:spPr>
                <a:xfrm>
                  <a:off x="3900676" y="4664394"/>
                  <a:ext cx="19431" cy="19431"/>
                </a:xfrm>
                <a:custGeom>
                  <a:avLst/>
                  <a:gdLst>
                    <a:gd name="connsiteX0" fmla="*/ 9716 w 19431"/>
                    <a:gd name="connsiteY0" fmla="*/ 0 h 19431"/>
                    <a:gd name="connsiteX1" fmla="*/ 19431 w 19431"/>
                    <a:gd name="connsiteY1" fmla="*/ 9716 h 19431"/>
                    <a:gd name="connsiteX2" fmla="*/ 9716 w 19431"/>
                    <a:gd name="connsiteY2" fmla="*/ 19431 h 19431"/>
                    <a:gd name="connsiteX3" fmla="*/ 0 w 19431"/>
                    <a:gd name="connsiteY3" fmla="*/ 9716 h 19431"/>
                    <a:gd name="connsiteX4" fmla="*/ 9716 w 19431"/>
                    <a:gd name="connsiteY4" fmla="*/ 0 h 19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1" h="19431">
                      <a:moveTo>
                        <a:pt x="9716" y="0"/>
                      </a:moveTo>
                      <a:cubicBezTo>
                        <a:pt x="15050" y="0"/>
                        <a:pt x="19431" y="4382"/>
                        <a:pt x="19431" y="9716"/>
                      </a:cubicBezTo>
                      <a:cubicBezTo>
                        <a:pt x="19431" y="15050"/>
                        <a:pt x="15050" y="19431"/>
                        <a:pt x="9716" y="19431"/>
                      </a:cubicBezTo>
                      <a:cubicBezTo>
                        <a:pt x="4381" y="19431"/>
                        <a:pt x="0" y="15050"/>
                        <a:pt x="0" y="9716"/>
                      </a:cubicBezTo>
                      <a:cubicBezTo>
                        <a:pt x="0" y="4382"/>
                        <a:pt x="4381" y="0"/>
                        <a:pt x="9716" y="0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E7B59B66-2628-2550-CFB3-6789D7E46683}"/>
                    </a:ext>
                  </a:extLst>
                </p:cNvPr>
                <p:cNvSpPr/>
                <p:nvPr/>
              </p:nvSpPr>
              <p:spPr>
                <a:xfrm>
                  <a:off x="3815999" y="5390389"/>
                  <a:ext cx="89630" cy="162306"/>
                </a:xfrm>
                <a:custGeom>
                  <a:avLst/>
                  <a:gdLst>
                    <a:gd name="connsiteX0" fmla="*/ 47054 w 89630"/>
                    <a:gd name="connsiteY0" fmla="*/ 0 h 162306"/>
                    <a:gd name="connsiteX1" fmla="*/ 89630 w 89630"/>
                    <a:gd name="connsiteY1" fmla="*/ 42577 h 162306"/>
                    <a:gd name="connsiteX2" fmla="*/ 89630 w 89630"/>
                    <a:gd name="connsiteY2" fmla="*/ 162306 h 162306"/>
                    <a:gd name="connsiteX3" fmla="*/ 40958 w 89630"/>
                    <a:gd name="connsiteY3" fmla="*/ 162306 h 162306"/>
                    <a:gd name="connsiteX4" fmla="*/ 0 w 89630"/>
                    <a:gd name="connsiteY4" fmla="*/ 121349 h 162306"/>
                    <a:gd name="connsiteX5" fmla="*/ 47054 w 89630"/>
                    <a:gd name="connsiteY5" fmla="*/ 121349 h 162306"/>
                    <a:gd name="connsiteX6" fmla="*/ 47054 w 89630"/>
                    <a:gd name="connsiteY6" fmla="*/ 0 h 162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630" h="162306">
                      <a:moveTo>
                        <a:pt x="47054" y="0"/>
                      </a:moveTo>
                      <a:lnTo>
                        <a:pt x="89630" y="42577"/>
                      </a:lnTo>
                      <a:lnTo>
                        <a:pt x="89630" y="162306"/>
                      </a:lnTo>
                      <a:lnTo>
                        <a:pt x="40958" y="162306"/>
                      </a:lnTo>
                      <a:lnTo>
                        <a:pt x="0" y="121349"/>
                      </a:lnTo>
                      <a:lnTo>
                        <a:pt x="47054" y="121349"/>
                      </a:lnTo>
                      <a:lnTo>
                        <a:pt x="47054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5" name="Freeform: Shape 344">
                  <a:extLst>
                    <a:ext uri="{FF2B5EF4-FFF2-40B4-BE49-F238E27FC236}">
                      <a16:creationId xmlns:a16="http://schemas.microsoft.com/office/drawing/2014/main" id="{0301BF0D-9E49-A1E1-9067-8746DDA1E8FC}"/>
                    </a:ext>
                  </a:extLst>
                </p:cNvPr>
                <p:cNvSpPr/>
                <p:nvPr/>
              </p:nvSpPr>
              <p:spPr>
                <a:xfrm>
                  <a:off x="3861719" y="4051937"/>
                  <a:ext cx="60674" cy="612457"/>
                </a:xfrm>
                <a:custGeom>
                  <a:avLst/>
                  <a:gdLst>
                    <a:gd name="connsiteX0" fmla="*/ 1333 w 60674"/>
                    <a:gd name="connsiteY0" fmla="*/ 0 h 612457"/>
                    <a:gd name="connsiteX1" fmla="*/ 33242 w 60674"/>
                    <a:gd name="connsiteY1" fmla="*/ 31813 h 612457"/>
                    <a:gd name="connsiteX2" fmla="*/ 33242 w 60674"/>
                    <a:gd name="connsiteY2" fmla="*/ 236601 h 612457"/>
                    <a:gd name="connsiteX3" fmla="*/ 60674 w 60674"/>
                    <a:gd name="connsiteY3" fmla="*/ 264128 h 612457"/>
                    <a:gd name="connsiteX4" fmla="*/ 60674 w 60674"/>
                    <a:gd name="connsiteY4" fmla="*/ 505968 h 612457"/>
                    <a:gd name="connsiteX5" fmla="*/ 31432 w 60674"/>
                    <a:gd name="connsiteY5" fmla="*/ 535305 h 612457"/>
                    <a:gd name="connsiteX6" fmla="*/ 31432 w 60674"/>
                    <a:gd name="connsiteY6" fmla="*/ 581025 h 612457"/>
                    <a:gd name="connsiteX7" fmla="*/ 0 w 60674"/>
                    <a:gd name="connsiteY7" fmla="*/ 612457 h 612457"/>
                    <a:gd name="connsiteX8" fmla="*/ 1333 w 60674"/>
                    <a:gd name="connsiteY8" fmla="*/ 0 h 612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674" h="612457">
                      <a:moveTo>
                        <a:pt x="1333" y="0"/>
                      </a:moveTo>
                      <a:lnTo>
                        <a:pt x="33242" y="31813"/>
                      </a:lnTo>
                      <a:lnTo>
                        <a:pt x="33242" y="236601"/>
                      </a:lnTo>
                      <a:lnTo>
                        <a:pt x="60674" y="264128"/>
                      </a:lnTo>
                      <a:lnTo>
                        <a:pt x="60674" y="505968"/>
                      </a:lnTo>
                      <a:lnTo>
                        <a:pt x="31432" y="535305"/>
                      </a:lnTo>
                      <a:lnTo>
                        <a:pt x="31432" y="581025"/>
                      </a:lnTo>
                      <a:lnTo>
                        <a:pt x="0" y="612457"/>
                      </a:lnTo>
                      <a:lnTo>
                        <a:pt x="1333" y="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C8757614-5EC5-AF4D-1E04-77328C7B173A}"/>
                    </a:ext>
                  </a:extLst>
                </p:cNvPr>
                <p:cNvSpPr/>
                <p:nvPr/>
              </p:nvSpPr>
              <p:spPr>
                <a:xfrm>
                  <a:off x="3861719" y="4676681"/>
                  <a:ext cx="51625" cy="148399"/>
                </a:xfrm>
                <a:custGeom>
                  <a:avLst/>
                  <a:gdLst>
                    <a:gd name="connsiteX0" fmla="*/ 51625 w 51625"/>
                    <a:gd name="connsiteY0" fmla="*/ 100870 h 148399"/>
                    <a:gd name="connsiteX1" fmla="*/ 51625 w 51625"/>
                    <a:gd name="connsiteY1" fmla="*/ 0 h 148399"/>
                    <a:gd name="connsiteX2" fmla="*/ 45815 w 51625"/>
                    <a:gd name="connsiteY2" fmla="*/ 0 h 148399"/>
                    <a:gd name="connsiteX3" fmla="*/ 45815 w 51625"/>
                    <a:gd name="connsiteY3" fmla="*/ 98488 h 148399"/>
                    <a:gd name="connsiteX4" fmla="*/ 0 w 51625"/>
                    <a:gd name="connsiteY4" fmla="*/ 144304 h 148399"/>
                    <a:gd name="connsiteX5" fmla="*/ 4096 w 51625"/>
                    <a:gd name="connsiteY5" fmla="*/ 148400 h 148399"/>
                    <a:gd name="connsiteX6" fmla="*/ 51625 w 51625"/>
                    <a:gd name="connsiteY6" fmla="*/ 100870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625" h="148399">
                      <a:moveTo>
                        <a:pt x="51625" y="100870"/>
                      </a:moveTo>
                      <a:lnTo>
                        <a:pt x="51625" y="0"/>
                      </a:lnTo>
                      <a:lnTo>
                        <a:pt x="45815" y="0"/>
                      </a:lnTo>
                      <a:lnTo>
                        <a:pt x="45815" y="98488"/>
                      </a:lnTo>
                      <a:lnTo>
                        <a:pt x="0" y="144304"/>
                      </a:lnTo>
                      <a:lnTo>
                        <a:pt x="4096" y="148400"/>
                      </a:lnTo>
                      <a:lnTo>
                        <a:pt x="51625" y="10087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F58DC8F8-CE89-A8DB-A635-E8CC279897FD}"/>
                    </a:ext>
                  </a:extLst>
                </p:cNvPr>
                <p:cNvSpPr/>
                <p:nvPr/>
              </p:nvSpPr>
              <p:spPr>
                <a:xfrm>
                  <a:off x="3810379" y="3111914"/>
                  <a:ext cx="72199" cy="187928"/>
                </a:xfrm>
                <a:custGeom>
                  <a:avLst/>
                  <a:gdLst>
                    <a:gd name="connsiteX0" fmla="*/ 72199 w 72199"/>
                    <a:gd name="connsiteY0" fmla="*/ 4096 h 187928"/>
                    <a:gd name="connsiteX1" fmla="*/ 68104 w 72199"/>
                    <a:gd name="connsiteY1" fmla="*/ 0 h 187928"/>
                    <a:gd name="connsiteX2" fmla="*/ 0 w 72199"/>
                    <a:gd name="connsiteY2" fmla="*/ 68104 h 187928"/>
                    <a:gd name="connsiteX3" fmla="*/ 0 w 72199"/>
                    <a:gd name="connsiteY3" fmla="*/ 187928 h 187928"/>
                    <a:gd name="connsiteX4" fmla="*/ 5715 w 72199"/>
                    <a:gd name="connsiteY4" fmla="*/ 187928 h 187928"/>
                    <a:gd name="connsiteX5" fmla="*/ 5715 w 72199"/>
                    <a:gd name="connsiteY5" fmla="*/ 70485 h 187928"/>
                    <a:gd name="connsiteX6" fmla="*/ 72199 w 72199"/>
                    <a:gd name="connsiteY6" fmla="*/ 4096 h 187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199" h="187928">
                      <a:moveTo>
                        <a:pt x="72199" y="4096"/>
                      </a:moveTo>
                      <a:lnTo>
                        <a:pt x="68104" y="0"/>
                      </a:lnTo>
                      <a:lnTo>
                        <a:pt x="0" y="68104"/>
                      </a:lnTo>
                      <a:lnTo>
                        <a:pt x="0" y="187928"/>
                      </a:lnTo>
                      <a:lnTo>
                        <a:pt x="5715" y="187928"/>
                      </a:lnTo>
                      <a:lnTo>
                        <a:pt x="5715" y="70485"/>
                      </a:lnTo>
                      <a:lnTo>
                        <a:pt x="72199" y="4096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8FB69412-A62E-B6DA-89C1-539E433787F4}"/>
                    </a:ext>
                  </a:extLst>
                </p:cNvPr>
                <p:cNvSpPr/>
                <p:nvPr/>
              </p:nvSpPr>
              <p:spPr>
                <a:xfrm>
                  <a:off x="3803583" y="3290094"/>
                  <a:ext cx="19497" cy="19497"/>
                </a:xfrm>
                <a:custGeom>
                  <a:avLst/>
                  <a:gdLst>
                    <a:gd name="connsiteX0" fmla="*/ 128 w 19497"/>
                    <a:gd name="connsiteY0" fmla="*/ 11368 h 19497"/>
                    <a:gd name="connsiteX1" fmla="*/ 8129 w 19497"/>
                    <a:gd name="connsiteY1" fmla="*/ 128 h 19497"/>
                    <a:gd name="connsiteX2" fmla="*/ 19369 w 19497"/>
                    <a:gd name="connsiteY2" fmla="*/ 8129 h 19497"/>
                    <a:gd name="connsiteX3" fmla="*/ 11368 w 19497"/>
                    <a:gd name="connsiteY3" fmla="*/ 19369 h 19497"/>
                    <a:gd name="connsiteX4" fmla="*/ 128 w 19497"/>
                    <a:gd name="connsiteY4" fmla="*/ 11368 h 1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97" h="19497">
                      <a:moveTo>
                        <a:pt x="128" y="11368"/>
                      </a:moveTo>
                      <a:cubicBezTo>
                        <a:pt x="-729" y="6034"/>
                        <a:pt x="2795" y="1081"/>
                        <a:pt x="8129" y="128"/>
                      </a:cubicBezTo>
                      <a:cubicBezTo>
                        <a:pt x="13463" y="-729"/>
                        <a:pt x="18416" y="2795"/>
                        <a:pt x="19369" y="8129"/>
                      </a:cubicBezTo>
                      <a:cubicBezTo>
                        <a:pt x="20226" y="13463"/>
                        <a:pt x="16702" y="18416"/>
                        <a:pt x="11368" y="19369"/>
                      </a:cubicBezTo>
                      <a:cubicBezTo>
                        <a:pt x="6034" y="20226"/>
                        <a:pt x="1081" y="16702"/>
                        <a:pt x="128" y="11368"/>
                      </a:cubicBez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A393A7BE-557C-6261-78FD-41ACE79887E5}"/>
                    </a:ext>
                  </a:extLst>
                </p:cNvPr>
                <p:cNvSpPr/>
                <p:nvPr/>
              </p:nvSpPr>
              <p:spPr>
                <a:xfrm>
                  <a:off x="3863624" y="3945257"/>
                  <a:ext cx="32956" cy="103441"/>
                </a:xfrm>
                <a:custGeom>
                  <a:avLst/>
                  <a:gdLst>
                    <a:gd name="connsiteX0" fmla="*/ 32861 w 32956"/>
                    <a:gd name="connsiteY0" fmla="*/ 94964 h 103441"/>
                    <a:gd name="connsiteX1" fmla="*/ 32861 w 32956"/>
                    <a:gd name="connsiteY1" fmla="*/ 32956 h 103441"/>
                    <a:gd name="connsiteX2" fmla="*/ 0 w 32956"/>
                    <a:gd name="connsiteY2" fmla="*/ 0 h 103441"/>
                    <a:gd name="connsiteX3" fmla="*/ 0 w 32956"/>
                    <a:gd name="connsiteY3" fmla="*/ 70390 h 103441"/>
                    <a:gd name="connsiteX4" fmla="*/ 32956 w 32956"/>
                    <a:gd name="connsiteY4" fmla="*/ 103442 h 103441"/>
                    <a:gd name="connsiteX5" fmla="*/ 32861 w 32956"/>
                    <a:gd name="connsiteY5" fmla="*/ 94964 h 103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56" h="103441">
                      <a:moveTo>
                        <a:pt x="32861" y="94964"/>
                      </a:moveTo>
                      <a:lnTo>
                        <a:pt x="32861" y="32956"/>
                      </a:lnTo>
                      <a:lnTo>
                        <a:pt x="0" y="0"/>
                      </a:lnTo>
                      <a:lnTo>
                        <a:pt x="0" y="70390"/>
                      </a:lnTo>
                      <a:lnTo>
                        <a:pt x="32956" y="103442"/>
                      </a:lnTo>
                      <a:lnTo>
                        <a:pt x="32861" y="94964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2C616A43-F081-260C-8AD0-70FAB630B1FF}"/>
                    </a:ext>
                  </a:extLst>
                </p:cNvPr>
                <p:cNvSpPr/>
                <p:nvPr/>
              </p:nvSpPr>
              <p:spPr>
                <a:xfrm>
                  <a:off x="3863624" y="3877915"/>
                  <a:ext cx="32956" cy="64198"/>
                </a:xfrm>
                <a:custGeom>
                  <a:avLst/>
                  <a:gdLst>
                    <a:gd name="connsiteX0" fmla="*/ 32861 w 32956"/>
                    <a:gd name="connsiteY0" fmla="*/ 55721 h 64198"/>
                    <a:gd name="connsiteX1" fmla="*/ 32861 w 32956"/>
                    <a:gd name="connsiteY1" fmla="*/ 32861 h 64198"/>
                    <a:gd name="connsiteX2" fmla="*/ 0 w 32956"/>
                    <a:gd name="connsiteY2" fmla="*/ 0 h 64198"/>
                    <a:gd name="connsiteX3" fmla="*/ 0 w 32956"/>
                    <a:gd name="connsiteY3" fmla="*/ 31147 h 64198"/>
                    <a:gd name="connsiteX4" fmla="*/ 32956 w 32956"/>
                    <a:gd name="connsiteY4" fmla="*/ 64199 h 64198"/>
                    <a:gd name="connsiteX5" fmla="*/ 32861 w 32956"/>
                    <a:gd name="connsiteY5" fmla="*/ 55721 h 6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56" h="64198">
                      <a:moveTo>
                        <a:pt x="32861" y="55721"/>
                      </a:moveTo>
                      <a:lnTo>
                        <a:pt x="32861" y="32861"/>
                      </a:lnTo>
                      <a:lnTo>
                        <a:pt x="0" y="0"/>
                      </a:lnTo>
                      <a:lnTo>
                        <a:pt x="0" y="31147"/>
                      </a:lnTo>
                      <a:lnTo>
                        <a:pt x="32956" y="64199"/>
                      </a:lnTo>
                      <a:lnTo>
                        <a:pt x="32861" y="55721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F4ACE787-A4CE-2A16-46CA-B398E242BF18}"/>
                    </a:ext>
                  </a:extLst>
                </p:cNvPr>
                <p:cNvSpPr/>
                <p:nvPr/>
              </p:nvSpPr>
              <p:spPr>
                <a:xfrm>
                  <a:off x="3809046" y="4994340"/>
                  <a:ext cx="27432" cy="178879"/>
                </a:xfrm>
                <a:custGeom>
                  <a:avLst/>
                  <a:gdLst>
                    <a:gd name="connsiteX0" fmla="*/ 0 w 27432"/>
                    <a:gd name="connsiteY0" fmla="*/ 0 h 178879"/>
                    <a:gd name="connsiteX1" fmla="*/ 27432 w 27432"/>
                    <a:gd name="connsiteY1" fmla="*/ 0 h 178879"/>
                    <a:gd name="connsiteX2" fmla="*/ 27432 w 27432"/>
                    <a:gd name="connsiteY2" fmla="*/ 178880 h 178879"/>
                    <a:gd name="connsiteX3" fmla="*/ 0 w 27432"/>
                    <a:gd name="connsiteY3" fmla="*/ 178880 h 178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178879">
                      <a:moveTo>
                        <a:pt x="0" y="0"/>
                      </a:moveTo>
                      <a:lnTo>
                        <a:pt x="27432" y="0"/>
                      </a:lnTo>
                      <a:lnTo>
                        <a:pt x="27432" y="178880"/>
                      </a:lnTo>
                      <a:lnTo>
                        <a:pt x="0" y="178880"/>
                      </a:lnTo>
                      <a:close/>
                    </a:path>
                  </a:pathLst>
                </a:custGeom>
                <a:solidFill>
                  <a:srgbClr val="FCFF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2" name="Graphic 190">
                <a:extLst>
                  <a:ext uri="{FF2B5EF4-FFF2-40B4-BE49-F238E27FC236}">
                    <a16:creationId xmlns:a16="http://schemas.microsoft.com/office/drawing/2014/main" id="{1510CFD4-E3ED-2410-192D-083E25D1BC85}"/>
                  </a:ext>
                </a:extLst>
              </p:cNvPr>
              <p:cNvGrpSpPr/>
              <p:nvPr/>
            </p:nvGrpSpPr>
            <p:grpSpPr>
              <a:xfrm>
                <a:off x="6687881" y="5993650"/>
                <a:ext cx="1312086" cy="158453"/>
                <a:chOff x="6687881" y="5993650"/>
                <a:chExt cx="1312086" cy="158453"/>
              </a:xfrm>
              <a:solidFill>
                <a:srgbClr val="FFF110"/>
              </a:solidFill>
            </p:grpSpPr>
            <p:grpSp>
              <p:nvGrpSpPr>
                <p:cNvPr id="353" name="Graphic 190">
                  <a:extLst>
                    <a:ext uri="{FF2B5EF4-FFF2-40B4-BE49-F238E27FC236}">
                      <a16:creationId xmlns:a16="http://schemas.microsoft.com/office/drawing/2014/main" id="{1C450407-6118-F716-502E-70AC4CAB7C7D}"/>
                    </a:ext>
                  </a:extLst>
                </p:cNvPr>
                <p:cNvGrpSpPr/>
                <p:nvPr/>
              </p:nvGrpSpPr>
              <p:grpSpPr>
                <a:xfrm>
                  <a:off x="6713885" y="6082190"/>
                  <a:ext cx="263651" cy="46672"/>
                  <a:chOff x="6713885" y="6082190"/>
                  <a:chExt cx="263651" cy="46672"/>
                </a:xfrm>
                <a:solidFill>
                  <a:srgbClr val="FFF110"/>
                </a:solidFill>
              </p:grpSpPr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55F500A4-C17D-3502-911F-888EAB5D38E0}"/>
                      </a:ext>
                    </a:extLst>
                  </p:cNvPr>
                  <p:cNvSpPr/>
                  <p:nvPr/>
                </p:nvSpPr>
                <p:spPr>
                  <a:xfrm>
                    <a:off x="6713885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765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5" name="Freeform: Shape 354">
                    <a:extLst>
                      <a:ext uri="{FF2B5EF4-FFF2-40B4-BE49-F238E27FC236}">
                        <a16:creationId xmlns:a16="http://schemas.microsoft.com/office/drawing/2014/main" id="{59445AA6-C836-028E-4465-83DAD546672E}"/>
                      </a:ext>
                    </a:extLst>
                  </p:cNvPr>
                  <p:cNvSpPr/>
                  <p:nvPr/>
                </p:nvSpPr>
                <p:spPr>
                  <a:xfrm>
                    <a:off x="6761414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861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861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: Shape 355">
                    <a:extLst>
                      <a:ext uri="{FF2B5EF4-FFF2-40B4-BE49-F238E27FC236}">
                        <a16:creationId xmlns:a16="http://schemas.microsoft.com/office/drawing/2014/main" id="{2F9894B8-D001-A312-003E-8EE9DEFD00DB}"/>
                      </a:ext>
                    </a:extLst>
                  </p:cNvPr>
                  <p:cNvSpPr/>
                  <p:nvPr/>
                </p:nvSpPr>
                <p:spPr>
                  <a:xfrm>
                    <a:off x="6809039" y="6082190"/>
                    <a:ext cx="73342" cy="46672"/>
                  </a:xfrm>
                  <a:custGeom>
                    <a:avLst/>
                    <a:gdLst>
                      <a:gd name="connsiteX0" fmla="*/ 0 w 73342"/>
                      <a:gd name="connsiteY0" fmla="*/ 46672 h 46672"/>
                      <a:gd name="connsiteX1" fmla="*/ 46673 w 73342"/>
                      <a:gd name="connsiteY1" fmla="*/ 0 h 46672"/>
                      <a:gd name="connsiteX2" fmla="*/ 73343 w 73342"/>
                      <a:gd name="connsiteY2" fmla="*/ 0 h 46672"/>
                      <a:gd name="connsiteX3" fmla="*/ 26765 w 73342"/>
                      <a:gd name="connsiteY3" fmla="*/ 46577 h 46672"/>
                      <a:gd name="connsiteX4" fmla="*/ 0 w 73342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342" h="46672">
                        <a:moveTo>
                          <a:pt x="0" y="46672"/>
                        </a:moveTo>
                        <a:lnTo>
                          <a:pt x="46673" y="0"/>
                        </a:lnTo>
                        <a:lnTo>
                          <a:pt x="73343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: Shape 356">
                    <a:extLst>
                      <a:ext uri="{FF2B5EF4-FFF2-40B4-BE49-F238E27FC236}">
                        <a16:creationId xmlns:a16="http://schemas.microsoft.com/office/drawing/2014/main" id="{2B11806C-4F7F-7240-E69D-67A151DA333B}"/>
                      </a:ext>
                    </a:extLst>
                  </p:cNvPr>
                  <p:cNvSpPr/>
                  <p:nvPr/>
                </p:nvSpPr>
                <p:spPr>
                  <a:xfrm>
                    <a:off x="6856569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672 w 73437"/>
                      <a:gd name="connsiteY1" fmla="*/ 0 h 46672"/>
                      <a:gd name="connsiteX2" fmla="*/ 73438 w 73437"/>
                      <a:gd name="connsiteY2" fmla="*/ 0 h 46672"/>
                      <a:gd name="connsiteX3" fmla="*/ 26765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672" y="0"/>
                        </a:lnTo>
                        <a:lnTo>
                          <a:pt x="73438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: Shape 357">
                    <a:extLst>
                      <a:ext uri="{FF2B5EF4-FFF2-40B4-BE49-F238E27FC236}">
                        <a16:creationId xmlns:a16="http://schemas.microsoft.com/office/drawing/2014/main" id="{013CC767-0913-D53B-6FDC-F9B7B93635CC}"/>
                      </a:ext>
                    </a:extLst>
                  </p:cNvPr>
                  <p:cNvSpPr/>
                  <p:nvPr/>
                </p:nvSpPr>
                <p:spPr>
                  <a:xfrm>
                    <a:off x="6904099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861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861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F13009A9-8295-CE82-D1FD-877E0D0D2193}"/>
                    </a:ext>
                  </a:extLst>
                </p:cNvPr>
                <p:cNvSpPr/>
                <p:nvPr/>
              </p:nvSpPr>
              <p:spPr>
                <a:xfrm>
                  <a:off x="6687881" y="6075142"/>
                  <a:ext cx="384143" cy="76961"/>
                </a:xfrm>
                <a:custGeom>
                  <a:avLst/>
                  <a:gdLst>
                    <a:gd name="connsiteX0" fmla="*/ 13811 w 384143"/>
                    <a:gd name="connsiteY0" fmla="*/ 63437 h 76961"/>
                    <a:gd name="connsiteX1" fmla="*/ 247460 w 384143"/>
                    <a:gd name="connsiteY1" fmla="*/ 63437 h 76961"/>
                    <a:gd name="connsiteX2" fmla="*/ 310896 w 384143"/>
                    <a:gd name="connsiteY2" fmla="*/ 0 h 76961"/>
                    <a:gd name="connsiteX3" fmla="*/ 384143 w 384143"/>
                    <a:gd name="connsiteY3" fmla="*/ 0 h 76961"/>
                    <a:gd name="connsiteX4" fmla="*/ 307086 w 384143"/>
                    <a:gd name="connsiteY4" fmla="*/ 76962 h 76961"/>
                    <a:gd name="connsiteX5" fmla="*/ 0 w 384143"/>
                    <a:gd name="connsiteY5" fmla="*/ 76962 h 76961"/>
                    <a:gd name="connsiteX6" fmla="*/ 13811 w 384143"/>
                    <a:gd name="connsiteY6" fmla="*/ 63437 h 7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4143" h="76961">
                      <a:moveTo>
                        <a:pt x="13811" y="63437"/>
                      </a:moveTo>
                      <a:lnTo>
                        <a:pt x="247460" y="63437"/>
                      </a:lnTo>
                      <a:lnTo>
                        <a:pt x="310896" y="0"/>
                      </a:lnTo>
                      <a:lnTo>
                        <a:pt x="384143" y="0"/>
                      </a:lnTo>
                      <a:lnTo>
                        <a:pt x="307086" y="76962"/>
                      </a:lnTo>
                      <a:lnTo>
                        <a:pt x="0" y="76962"/>
                      </a:lnTo>
                      <a:lnTo>
                        <a:pt x="13811" y="63437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A4195B2F-B9DE-6EB6-B18A-C3E277D00EE3}"/>
                    </a:ext>
                  </a:extLst>
                </p:cNvPr>
                <p:cNvSpPr/>
                <p:nvPr/>
              </p:nvSpPr>
              <p:spPr>
                <a:xfrm>
                  <a:off x="6880001" y="6038756"/>
                  <a:ext cx="719518" cy="16573"/>
                </a:xfrm>
                <a:custGeom>
                  <a:avLst/>
                  <a:gdLst>
                    <a:gd name="connsiteX0" fmla="*/ 0 w 719518"/>
                    <a:gd name="connsiteY0" fmla="*/ 16573 h 16573"/>
                    <a:gd name="connsiteX1" fmla="*/ 701516 w 719518"/>
                    <a:gd name="connsiteY1" fmla="*/ 16573 h 16573"/>
                    <a:gd name="connsiteX2" fmla="*/ 719519 w 719518"/>
                    <a:gd name="connsiteY2" fmla="*/ 0 h 16573"/>
                    <a:gd name="connsiteX3" fmla="*/ 15049 w 719518"/>
                    <a:gd name="connsiteY3" fmla="*/ 0 h 16573"/>
                    <a:gd name="connsiteX4" fmla="*/ 0 w 719518"/>
                    <a:gd name="connsiteY4" fmla="*/ 16573 h 1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518" h="16573">
                      <a:moveTo>
                        <a:pt x="0" y="16573"/>
                      </a:moveTo>
                      <a:lnTo>
                        <a:pt x="701516" y="16573"/>
                      </a:lnTo>
                      <a:lnTo>
                        <a:pt x="719519" y="0"/>
                      </a:lnTo>
                      <a:lnTo>
                        <a:pt x="15049" y="0"/>
                      </a:lnTo>
                      <a:lnTo>
                        <a:pt x="0" y="16573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95A662EA-D34A-5280-F6E4-84B9B08C9F29}"/>
                    </a:ext>
                  </a:extLst>
                </p:cNvPr>
                <p:cNvSpPr/>
                <p:nvPr/>
              </p:nvSpPr>
              <p:spPr>
                <a:xfrm>
                  <a:off x="7051641" y="6072475"/>
                  <a:ext cx="428339" cy="49910"/>
                </a:xfrm>
                <a:custGeom>
                  <a:avLst/>
                  <a:gdLst>
                    <a:gd name="connsiteX0" fmla="*/ 0 w 428339"/>
                    <a:gd name="connsiteY0" fmla="*/ 47911 h 49910"/>
                    <a:gd name="connsiteX1" fmla="*/ 47911 w 428339"/>
                    <a:gd name="connsiteY1" fmla="*/ 0 h 49910"/>
                    <a:gd name="connsiteX2" fmla="*/ 428339 w 428339"/>
                    <a:gd name="connsiteY2" fmla="*/ 0 h 49910"/>
                    <a:gd name="connsiteX3" fmla="*/ 409004 w 428339"/>
                    <a:gd name="connsiteY3" fmla="*/ 19431 h 49910"/>
                    <a:gd name="connsiteX4" fmla="*/ 51435 w 428339"/>
                    <a:gd name="connsiteY4" fmla="*/ 19431 h 49910"/>
                    <a:gd name="connsiteX5" fmla="*/ 20955 w 428339"/>
                    <a:gd name="connsiteY5" fmla="*/ 49911 h 49910"/>
                    <a:gd name="connsiteX6" fmla="*/ 0 w 428339"/>
                    <a:gd name="connsiteY6" fmla="*/ 47911 h 49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8339" h="49910">
                      <a:moveTo>
                        <a:pt x="0" y="47911"/>
                      </a:moveTo>
                      <a:lnTo>
                        <a:pt x="47911" y="0"/>
                      </a:lnTo>
                      <a:lnTo>
                        <a:pt x="428339" y="0"/>
                      </a:lnTo>
                      <a:lnTo>
                        <a:pt x="409004" y="19431"/>
                      </a:lnTo>
                      <a:lnTo>
                        <a:pt x="51435" y="19431"/>
                      </a:lnTo>
                      <a:lnTo>
                        <a:pt x="20955" y="49911"/>
                      </a:lnTo>
                      <a:lnTo>
                        <a:pt x="0" y="47911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0C160D44-AE36-1360-B74E-3C124EC4D4A9}"/>
                    </a:ext>
                  </a:extLst>
                </p:cNvPr>
                <p:cNvSpPr/>
                <p:nvPr/>
              </p:nvSpPr>
              <p:spPr>
                <a:xfrm>
                  <a:off x="7028114" y="6110098"/>
                  <a:ext cx="421195" cy="35337"/>
                </a:xfrm>
                <a:custGeom>
                  <a:avLst/>
                  <a:gdLst>
                    <a:gd name="connsiteX0" fmla="*/ 421196 w 421195"/>
                    <a:gd name="connsiteY0" fmla="*/ 0 h 35337"/>
                    <a:gd name="connsiteX1" fmla="*/ 103251 w 421195"/>
                    <a:gd name="connsiteY1" fmla="*/ 0 h 35337"/>
                    <a:gd name="connsiteX2" fmla="*/ 69628 w 421195"/>
                    <a:gd name="connsiteY2" fmla="*/ 33623 h 35337"/>
                    <a:gd name="connsiteX3" fmla="*/ 0 w 421195"/>
                    <a:gd name="connsiteY3" fmla="*/ 33623 h 35337"/>
                    <a:gd name="connsiteX4" fmla="*/ 0 w 421195"/>
                    <a:gd name="connsiteY4" fmla="*/ 35338 h 35337"/>
                    <a:gd name="connsiteX5" fmla="*/ 70390 w 421195"/>
                    <a:gd name="connsiteY5" fmla="*/ 35338 h 35337"/>
                    <a:gd name="connsiteX6" fmla="*/ 104013 w 421195"/>
                    <a:gd name="connsiteY6" fmla="*/ 1715 h 35337"/>
                    <a:gd name="connsiteX7" fmla="*/ 421196 w 421195"/>
                    <a:gd name="connsiteY7" fmla="*/ 1715 h 35337"/>
                    <a:gd name="connsiteX8" fmla="*/ 421196 w 421195"/>
                    <a:gd name="connsiteY8" fmla="*/ 0 h 35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195" h="35337">
                      <a:moveTo>
                        <a:pt x="421196" y="0"/>
                      </a:moveTo>
                      <a:lnTo>
                        <a:pt x="103251" y="0"/>
                      </a:lnTo>
                      <a:lnTo>
                        <a:pt x="69628" y="33623"/>
                      </a:lnTo>
                      <a:lnTo>
                        <a:pt x="0" y="33623"/>
                      </a:lnTo>
                      <a:lnTo>
                        <a:pt x="0" y="35338"/>
                      </a:lnTo>
                      <a:lnTo>
                        <a:pt x="70390" y="35338"/>
                      </a:lnTo>
                      <a:lnTo>
                        <a:pt x="104013" y="1715"/>
                      </a:lnTo>
                      <a:lnTo>
                        <a:pt x="421196" y="1715"/>
                      </a:lnTo>
                      <a:lnTo>
                        <a:pt x="421196" y="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10887F6F-F784-90A4-CA41-FB2C4661AC54}"/>
                    </a:ext>
                  </a:extLst>
                </p:cNvPr>
                <p:cNvSpPr/>
                <p:nvPr/>
              </p:nvSpPr>
              <p:spPr>
                <a:xfrm>
                  <a:off x="6823994" y="6004943"/>
                  <a:ext cx="791432" cy="56959"/>
                </a:xfrm>
                <a:custGeom>
                  <a:avLst/>
                  <a:gdLst>
                    <a:gd name="connsiteX0" fmla="*/ 791432 w 791432"/>
                    <a:gd name="connsiteY0" fmla="*/ 0 h 56959"/>
                    <a:gd name="connsiteX1" fmla="*/ 55721 w 791432"/>
                    <a:gd name="connsiteY1" fmla="*/ 0 h 56959"/>
                    <a:gd name="connsiteX2" fmla="*/ 0 w 791432"/>
                    <a:gd name="connsiteY2" fmla="*/ 55816 h 56959"/>
                    <a:gd name="connsiteX3" fmla="*/ 1238 w 791432"/>
                    <a:gd name="connsiteY3" fmla="*/ 56959 h 56959"/>
                    <a:gd name="connsiteX4" fmla="*/ 56483 w 791432"/>
                    <a:gd name="connsiteY4" fmla="*/ 1714 h 56959"/>
                    <a:gd name="connsiteX5" fmla="*/ 791432 w 791432"/>
                    <a:gd name="connsiteY5" fmla="*/ 1714 h 56959"/>
                    <a:gd name="connsiteX6" fmla="*/ 791432 w 791432"/>
                    <a:gd name="connsiteY6" fmla="*/ 0 h 5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1432" h="56959">
                      <a:moveTo>
                        <a:pt x="791432" y="0"/>
                      </a:moveTo>
                      <a:lnTo>
                        <a:pt x="55721" y="0"/>
                      </a:lnTo>
                      <a:lnTo>
                        <a:pt x="0" y="55816"/>
                      </a:lnTo>
                      <a:lnTo>
                        <a:pt x="1238" y="56959"/>
                      </a:lnTo>
                      <a:lnTo>
                        <a:pt x="56483" y="1714"/>
                      </a:lnTo>
                      <a:lnTo>
                        <a:pt x="791432" y="1714"/>
                      </a:lnTo>
                      <a:lnTo>
                        <a:pt x="791432" y="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1ADE11BF-E9D5-D95A-8F54-1BB344B58C66}"/>
                    </a:ext>
                  </a:extLst>
                </p:cNvPr>
                <p:cNvSpPr/>
                <p:nvPr/>
              </p:nvSpPr>
              <p:spPr>
                <a:xfrm>
                  <a:off x="7524081" y="6024754"/>
                  <a:ext cx="430530" cy="22288"/>
                </a:xfrm>
                <a:custGeom>
                  <a:avLst/>
                  <a:gdLst>
                    <a:gd name="connsiteX0" fmla="*/ 0 w 430530"/>
                    <a:gd name="connsiteY0" fmla="*/ 22288 h 22288"/>
                    <a:gd name="connsiteX1" fmla="*/ 22288 w 430530"/>
                    <a:gd name="connsiteY1" fmla="*/ 0 h 22288"/>
                    <a:gd name="connsiteX2" fmla="*/ 412337 w 430530"/>
                    <a:gd name="connsiteY2" fmla="*/ 0 h 22288"/>
                    <a:gd name="connsiteX3" fmla="*/ 430530 w 430530"/>
                    <a:gd name="connsiteY3" fmla="*/ 18288 h 22288"/>
                    <a:gd name="connsiteX4" fmla="*/ 0 w 430530"/>
                    <a:gd name="connsiteY4" fmla="*/ 22288 h 22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0530" h="22288">
                      <a:moveTo>
                        <a:pt x="0" y="22288"/>
                      </a:moveTo>
                      <a:lnTo>
                        <a:pt x="22288" y="0"/>
                      </a:lnTo>
                      <a:lnTo>
                        <a:pt x="412337" y="0"/>
                      </a:lnTo>
                      <a:lnTo>
                        <a:pt x="430530" y="18288"/>
                      </a:lnTo>
                      <a:lnTo>
                        <a:pt x="0" y="22288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9714BCE8-3DD6-4C8D-F8DD-670CC97BADA6}"/>
                    </a:ext>
                  </a:extLst>
                </p:cNvPr>
                <p:cNvSpPr/>
                <p:nvPr/>
              </p:nvSpPr>
              <p:spPr>
                <a:xfrm>
                  <a:off x="7691817" y="6015515"/>
                  <a:ext cx="289941" cy="27241"/>
                </a:xfrm>
                <a:custGeom>
                  <a:avLst/>
                  <a:gdLst>
                    <a:gd name="connsiteX0" fmla="*/ 0 w 289941"/>
                    <a:gd name="connsiteY0" fmla="*/ 19526 h 27241"/>
                    <a:gd name="connsiteX1" fmla="*/ 19621 w 289941"/>
                    <a:gd name="connsiteY1" fmla="*/ 0 h 27241"/>
                    <a:gd name="connsiteX2" fmla="*/ 289941 w 289941"/>
                    <a:gd name="connsiteY2" fmla="*/ 0 h 27241"/>
                    <a:gd name="connsiteX3" fmla="*/ 262699 w 289941"/>
                    <a:gd name="connsiteY3" fmla="*/ 27242 h 27241"/>
                    <a:gd name="connsiteX4" fmla="*/ 0 w 289941"/>
                    <a:gd name="connsiteY4" fmla="*/ 19526 h 27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941" h="27241">
                      <a:moveTo>
                        <a:pt x="0" y="19526"/>
                      </a:moveTo>
                      <a:lnTo>
                        <a:pt x="19621" y="0"/>
                      </a:lnTo>
                      <a:lnTo>
                        <a:pt x="289941" y="0"/>
                      </a:lnTo>
                      <a:lnTo>
                        <a:pt x="262699" y="27242"/>
                      </a:lnTo>
                      <a:lnTo>
                        <a:pt x="0" y="1952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7E8B4C59-E4E8-3A46-4FA4-3621A041FB31}"/>
                    </a:ext>
                  </a:extLst>
                </p:cNvPr>
                <p:cNvSpPr/>
                <p:nvPr/>
              </p:nvSpPr>
              <p:spPr>
                <a:xfrm>
                  <a:off x="7463883" y="6064760"/>
                  <a:ext cx="472535" cy="65150"/>
                </a:xfrm>
                <a:custGeom>
                  <a:avLst/>
                  <a:gdLst>
                    <a:gd name="connsiteX0" fmla="*/ 472535 w 472535"/>
                    <a:gd name="connsiteY0" fmla="*/ 0 h 65150"/>
                    <a:gd name="connsiteX1" fmla="*/ 131921 w 472535"/>
                    <a:gd name="connsiteY1" fmla="*/ 0 h 65150"/>
                    <a:gd name="connsiteX2" fmla="*/ 124111 w 472535"/>
                    <a:gd name="connsiteY2" fmla="*/ 8954 h 65150"/>
                    <a:gd name="connsiteX3" fmla="*/ 55054 w 472535"/>
                    <a:gd name="connsiteY3" fmla="*/ 8954 h 65150"/>
                    <a:gd name="connsiteX4" fmla="*/ 0 w 472535"/>
                    <a:gd name="connsiteY4" fmla="*/ 64008 h 65150"/>
                    <a:gd name="connsiteX5" fmla="*/ 1238 w 472535"/>
                    <a:gd name="connsiteY5" fmla="*/ 65151 h 65150"/>
                    <a:gd name="connsiteX6" fmla="*/ 55817 w 472535"/>
                    <a:gd name="connsiteY6" fmla="*/ 10668 h 65150"/>
                    <a:gd name="connsiteX7" fmla="*/ 124873 w 472535"/>
                    <a:gd name="connsiteY7" fmla="*/ 10668 h 65150"/>
                    <a:gd name="connsiteX8" fmla="*/ 132683 w 472535"/>
                    <a:gd name="connsiteY8" fmla="*/ 1714 h 65150"/>
                    <a:gd name="connsiteX9" fmla="*/ 472535 w 472535"/>
                    <a:gd name="connsiteY9" fmla="*/ 1714 h 65150"/>
                    <a:gd name="connsiteX10" fmla="*/ 472535 w 472535"/>
                    <a:gd name="connsiteY10" fmla="*/ 0 h 6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2535" h="65150">
                      <a:moveTo>
                        <a:pt x="472535" y="0"/>
                      </a:moveTo>
                      <a:lnTo>
                        <a:pt x="131921" y="0"/>
                      </a:lnTo>
                      <a:lnTo>
                        <a:pt x="124111" y="8954"/>
                      </a:lnTo>
                      <a:lnTo>
                        <a:pt x="55054" y="8954"/>
                      </a:lnTo>
                      <a:lnTo>
                        <a:pt x="0" y="64008"/>
                      </a:lnTo>
                      <a:lnTo>
                        <a:pt x="1238" y="65151"/>
                      </a:lnTo>
                      <a:lnTo>
                        <a:pt x="55817" y="10668"/>
                      </a:lnTo>
                      <a:lnTo>
                        <a:pt x="124873" y="10668"/>
                      </a:lnTo>
                      <a:lnTo>
                        <a:pt x="132683" y="1714"/>
                      </a:lnTo>
                      <a:lnTo>
                        <a:pt x="472535" y="1714"/>
                      </a:lnTo>
                      <a:lnTo>
                        <a:pt x="472535" y="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D092C518-7700-775C-1835-F267039AE177}"/>
                    </a:ext>
                  </a:extLst>
                </p:cNvPr>
                <p:cNvSpPr/>
                <p:nvPr/>
              </p:nvSpPr>
              <p:spPr>
                <a:xfrm>
                  <a:off x="7509794" y="6065617"/>
                  <a:ext cx="328707" cy="18478"/>
                </a:xfrm>
                <a:custGeom>
                  <a:avLst/>
                  <a:gdLst>
                    <a:gd name="connsiteX0" fmla="*/ 0 w 328707"/>
                    <a:gd name="connsiteY0" fmla="*/ 18479 h 18478"/>
                    <a:gd name="connsiteX1" fmla="*/ 89726 w 328707"/>
                    <a:gd name="connsiteY1" fmla="*/ 18479 h 18478"/>
                    <a:gd name="connsiteX2" fmla="*/ 98774 w 328707"/>
                    <a:gd name="connsiteY2" fmla="*/ 9430 h 18478"/>
                    <a:gd name="connsiteX3" fmla="*/ 319754 w 328707"/>
                    <a:gd name="connsiteY3" fmla="*/ 9430 h 18478"/>
                    <a:gd name="connsiteX4" fmla="*/ 328708 w 328707"/>
                    <a:gd name="connsiteY4" fmla="*/ 381 h 18478"/>
                    <a:gd name="connsiteX5" fmla="*/ 86392 w 328707"/>
                    <a:gd name="connsiteY5" fmla="*/ 0 h 18478"/>
                    <a:gd name="connsiteX6" fmla="*/ 78581 w 328707"/>
                    <a:gd name="connsiteY6" fmla="*/ 8954 h 18478"/>
                    <a:gd name="connsiteX7" fmla="*/ 9525 w 328707"/>
                    <a:gd name="connsiteY7" fmla="*/ 8954 h 18478"/>
                    <a:gd name="connsiteX8" fmla="*/ 0 w 328707"/>
                    <a:gd name="connsiteY8" fmla="*/ 18479 h 18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707" h="18478">
                      <a:moveTo>
                        <a:pt x="0" y="18479"/>
                      </a:moveTo>
                      <a:lnTo>
                        <a:pt x="89726" y="18479"/>
                      </a:lnTo>
                      <a:lnTo>
                        <a:pt x="98774" y="9430"/>
                      </a:lnTo>
                      <a:lnTo>
                        <a:pt x="319754" y="9430"/>
                      </a:lnTo>
                      <a:lnTo>
                        <a:pt x="328708" y="381"/>
                      </a:lnTo>
                      <a:lnTo>
                        <a:pt x="86392" y="0"/>
                      </a:lnTo>
                      <a:lnTo>
                        <a:pt x="78581" y="8954"/>
                      </a:lnTo>
                      <a:lnTo>
                        <a:pt x="9525" y="8954"/>
                      </a:lnTo>
                      <a:lnTo>
                        <a:pt x="0" y="18479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A0C28C4A-4926-E9B3-1847-2D6E11E3811C}"/>
                    </a:ext>
                  </a:extLst>
                </p:cNvPr>
                <p:cNvSpPr/>
                <p:nvPr/>
              </p:nvSpPr>
              <p:spPr>
                <a:xfrm>
                  <a:off x="7661527" y="5997132"/>
                  <a:ext cx="109347" cy="18954"/>
                </a:xfrm>
                <a:custGeom>
                  <a:avLst/>
                  <a:gdLst>
                    <a:gd name="connsiteX0" fmla="*/ 109347 w 109347"/>
                    <a:gd name="connsiteY0" fmla="*/ 0 h 18954"/>
                    <a:gd name="connsiteX1" fmla="*/ 17717 w 109347"/>
                    <a:gd name="connsiteY1" fmla="*/ 0 h 18954"/>
                    <a:gd name="connsiteX2" fmla="*/ 0 w 109347"/>
                    <a:gd name="connsiteY2" fmla="*/ 17812 h 18954"/>
                    <a:gd name="connsiteX3" fmla="*/ 1238 w 109347"/>
                    <a:gd name="connsiteY3" fmla="*/ 18955 h 18954"/>
                    <a:gd name="connsiteX4" fmla="*/ 18479 w 109347"/>
                    <a:gd name="connsiteY4" fmla="*/ 1714 h 18954"/>
                    <a:gd name="connsiteX5" fmla="*/ 109347 w 109347"/>
                    <a:gd name="connsiteY5" fmla="*/ 1714 h 18954"/>
                    <a:gd name="connsiteX6" fmla="*/ 109347 w 109347"/>
                    <a:gd name="connsiteY6" fmla="*/ 0 h 18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347" h="18954">
                      <a:moveTo>
                        <a:pt x="109347" y="0"/>
                      </a:moveTo>
                      <a:lnTo>
                        <a:pt x="17717" y="0"/>
                      </a:lnTo>
                      <a:lnTo>
                        <a:pt x="0" y="17812"/>
                      </a:lnTo>
                      <a:lnTo>
                        <a:pt x="1238" y="18955"/>
                      </a:lnTo>
                      <a:lnTo>
                        <a:pt x="18479" y="1714"/>
                      </a:lnTo>
                      <a:lnTo>
                        <a:pt x="109347" y="1714"/>
                      </a:lnTo>
                      <a:lnTo>
                        <a:pt x="109347" y="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9F8E389F-0B36-3340-4B68-985691105A83}"/>
                    </a:ext>
                  </a:extLst>
                </p:cNvPr>
                <p:cNvSpPr/>
                <p:nvPr/>
              </p:nvSpPr>
              <p:spPr>
                <a:xfrm rot="-2700000">
                  <a:off x="7769111" y="600082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2A3E57B6-6CF3-5E4F-1CCA-A2287DACC34F}"/>
                    </a:ext>
                  </a:extLst>
                </p:cNvPr>
                <p:cNvSpPr/>
                <p:nvPr/>
              </p:nvSpPr>
              <p:spPr>
                <a:xfrm rot="-2700000">
                  <a:off x="7790417" y="600085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0331D88B-9026-C627-6656-AA31C698438F}"/>
                    </a:ext>
                  </a:extLst>
                </p:cNvPr>
                <p:cNvSpPr/>
                <p:nvPr/>
              </p:nvSpPr>
              <p:spPr>
                <a:xfrm rot="-2700000">
                  <a:off x="7811695" y="600081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463C5A3D-35C8-2C50-82F2-8FFABE11A0F7}"/>
                    </a:ext>
                  </a:extLst>
                </p:cNvPr>
                <p:cNvSpPr/>
                <p:nvPr/>
              </p:nvSpPr>
              <p:spPr>
                <a:xfrm rot="-2700000">
                  <a:off x="7833001" y="600084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B6374474-AD8C-31B1-7E62-9AD6AC17EA5A}"/>
                    </a:ext>
                  </a:extLst>
                </p:cNvPr>
                <p:cNvSpPr/>
                <p:nvPr/>
              </p:nvSpPr>
              <p:spPr>
                <a:xfrm rot="-2700000">
                  <a:off x="7854211" y="600087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1E5ABAA5-7B51-4F69-58AD-212D7A39797A}"/>
                    </a:ext>
                  </a:extLst>
                </p:cNvPr>
                <p:cNvSpPr/>
                <p:nvPr/>
              </p:nvSpPr>
              <p:spPr>
                <a:xfrm rot="-2700000">
                  <a:off x="7875422" y="600090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7F16851F-F4B3-9537-7C06-4612ACC3F444}"/>
                    </a:ext>
                  </a:extLst>
                </p:cNvPr>
                <p:cNvSpPr/>
                <p:nvPr/>
              </p:nvSpPr>
              <p:spPr>
                <a:xfrm rot="-2700000">
                  <a:off x="7896796" y="600086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B5397F5B-1769-F934-8F07-B334F59D2FF9}"/>
                    </a:ext>
                  </a:extLst>
                </p:cNvPr>
                <p:cNvSpPr/>
                <p:nvPr/>
              </p:nvSpPr>
              <p:spPr>
                <a:xfrm rot="-2700000">
                  <a:off x="7918006" y="600089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64313E65-CB75-F6CD-F9DB-B9BFD7633160}"/>
                    </a:ext>
                  </a:extLst>
                </p:cNvPr>
                <p:cNvSpPr/>
                <p:nvPr/>
              </p:nvSpPr>
              <p:spPr>
                <a:xfrm rot="-2700000">
                  <a:off x="7939312" y="600092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" name="Freeform: Shape 377">
                  <a:extLst>
                    <a:ext uri="{FF2B5EF4-FFF2-40B4-BE49-F238E27FC236}">
                      <a16:creationId xmlns:a16="http://schemas.microsoft.com/office/drawing/2014/main" id="{EBC3513E-A00D-21DC-5D85-3C0B9E210449}"/>
                    </a:ext>
                  </a:extLst>
                </p:cNvPr>
                <p:cNvSpPr/>
                <p:nvPr/>
              </p:nvSpPr>
              <p:spPr>
                <a:xfrm rot="-2700000">
                  <a:off x="7960523" y="600067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A00DA698-6B21-6982-925A-F3C855C84DE0}"/>
                    </a:ext>
                  </a:extLst>
                </p:cNvPr>
                <p:cNvSpPr/>
                <p:nvPr/>
              </p:nvSpPr>
              <p:spPr>
                <a:xfrm rot="-2700000">
                  <a:off x="7981801" y="600082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0" name="Graphic 190">
                <a:extLst>
                  <a:ext uri="{FF2B5EF4-FFF2-40B4-BE49-F238E27FC236}">
                    <a16:creationId xmlns:a16="http://schemas.microsoft.com/office/drawing/2014/main" id="{8B15AF1B-5481-B3D5-EA1F-D40C3FD1FEAF}"/>
                  </a:ext>
                </a:extLst>
              </p:cNvPr>
              <p:cNvGrpSpPr/>
              <p:nvPr/>
            </p:nvGrpSpPr>
            <p:grpSpPr>
              <a:xfrm>
                <a:off x="11337510" y="2667097"/>
                <a:ext cx="170688" cy="2916554"/>
                <a:chOff x="11337510" y="2667097"/>
                <a:chExt cx="170688" cy="2916554"/>
              </a:xfrm>
              <a:solidFill>
                <a:srgbClr val="FFF110"/>
              </a:solidFill>
            </p:grpSpPr>
            <p:grpSp>
              <p:nvGrpSpPr>
                <p:cNvPr id="381" name="Graphic 190">
                  <a:extLst>
                    <a:ext uri="{FF2B5EF4-FFF2-40B4-BE49-F238E27FC236}">
                      <a16:creationId xmlns:a16="http://schemas.microsoft.com/office/drawing/2014/main" id="{E5E130CA-4FAE-BAB5-3712-2F8956A2EED9}"/>
                    </a:ext>
                  </a:extLst>
                </p:cNvPr>
                <p:cNvGrpSpPr/>
                <p:nvPr/>
              </p:nvGrpSpPr>
              <p:grpSpPr>
                <a:xfrm>
                  <a:off x="11356084" y="2667097"/>
                  <a:ext cx="152114" cy="1417700"/>
                  <a:chOff x="11356084" y="2667097"/>
                  <a:chExt cx="152114" cy="1417700"/>
                </a:xfrm>
                <a:solidFill>
                  <a:srgbClr val="FFF110"/>
                </a:solidFill>
              </p:grpSpPr>
              <p:sp>
                <p:nvSpPr>
                  <p:cNvPr id="382" name="Freeform: Shape 381">
                    <a:extLst>
                      <a:ext uri="{FF2B5EF4-FFF2-40B4-BE49-F238E27FC236}">
                        <a16:creationId xmlns:a16="http://schemas.microsoft.com/office/drawing/2014/main" id="{249CF795-7BBA-B383-619C-DECC6D04F9B4}"/>
                      </a:ext>
                    </a:extLst>
                  </p:cNvPr>
                  <p:cNvSpPr/>
                  <p:nvPr/>
                </p:nvSpPr>
                <p:spPr>
                  <a:xfrm>
                    <a:off x="11438189" y="2667097"/>
                    <a:ext cx="70009" cy="1027175"/>
                  </a:xfrm>
                  <a:custGeom>
                    <a:avLst/>
                    <a:gdLst>
                      <a:gd name="connsiteX0" fmla="*/ 42291 w 70009"/>
                      <a:gd name="connsiteY0" fmla="*/ 2381 h 1027175"/>
                      <a:gd name="connsiteX1" fmla="*/ 0 w 70009"/>
                      <a:gd name="connsiteY1" fmla="*/ 44672 h 1027175"/>
                      <a:gd name="connsiteX2" fmla="*/ 0 w 70009"/>
                      <a:gd name="connsiteY2" fmla="*/ 957167 h 1027175"/>
                      <a:gd name="connsiteX3" fmla="*/ 70009 w 70009"/>
                      <a:gd name="connsiteY3" fmla="*/ 1027176 h 1027175"/>
                      <a:gd name="connsiteX4" fmla="*/ 70009 w 70009"/>
                      <a:gd name="connsiteY4" fmla="*/ 941260 h 1027175"/>
                      <a:gd name="connsiteX5" fmla="*/ 45054 w 70009"/>
                      <a:gd name="connsiteY5" fmla="*/ 916305 h 1027175"/>
                      <a:gd name="connsiteX6" fmla="*/ 45054 w 70009"/>
                      <a:gd name="connsiteY6" fmla="*/ 0 h 1027175"/>
                      <a:gd name="connsiteX7" fmla="*/ 42291 w 70009"/>
                      <a:gd name="connsiteY7" fmla="*/ 2381 h 102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009" h="1027175">
                        <a:moveTo>
                          <a:pt x="42291" y="2381"/>
                        </a:moveTo>
                        <a:lnTo>
                          <a:pt x="0" y="44672"/>
                        </a:lnTo>
                        <a:lnTo>
                          <a:pt x="0" y="957167"/>
                        </a:lnTo>
                        <a:lnTo>
                          <a:pt x="70009" y="1027176"/>
                        </a:lnTo>
                        <a:lnTo>
                          <a:pt x="70009" y="941260"/>
                        </a:lnTo>
                        <a:lnTo>
                          <a:pt x="45054" y="916305"/>
                        </a:lnTo>
                        <a:lnTo>
                          <a:pt x="45054" y="0"/>
                        </a:lnTo>
                        <a:lnTo>
                          <a:pt x="42291" y="2381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" name="Freeform: Shape 382">
                    <a:extLst>
                      <a:ext uri="{FF2B5EF4-FFF2-40B4-BE49-F238E27FC236}">
                        <a16:creationId xmlns:a16="http://schemas.microsoft.com/office/drawing/2014/main" id="{D3E08FB6-476A-CEA6-3E67-A023C342CE27}"/>
                      </a:ext>
                    </a:extLst>
                  </p:cNvPr>
                  <p:cNvSpPr/>
                  <p:nvPr/>
                </p:nvSpPr>
                <p:spPr>
                  <a:xfrm>
                    <a:off x="11395422" y="3419286"/>
                    <a:ext cx="58102" cy="665511"/>
                  </a:xfrm>
                  <a:custGeom>
                    <a:avLst/>
                    <a:gdLst>
                      <a:gd name="connsiteX0" fmla="*/ 58102 w 58102"/>
                      <a:gd name="connsiteY0" fmla="*/ 0 h 665511"/>
                      <a:gd name="connsiteX1" fmla="*/ 0 w 58102"/>
                      <a:gd name="connsiteY1" fmla="*/ 58102 h 665511"/>
                      <a:gd name="connsiteX2" fmla="*/ 0 w 58102"/>
                      <a:gd name="connsiteY2" fmla="*/ 422434 h 665511"/>
                      <a:gd name="connsiteX3" fmla="*/ 0 w 58102"/>
                      <a:gd name="connsiteY3" fmla="*/ 665512 h 665511"/>
                      <a:gd name="connsiteX4" fmla="*/ 25146 w 58102"/>
                      <a:gd name="connsiteY4" fmla="*/ 640271 h 665511"/>
                      <a:gd name="connsiteX5" fmla="*/ 25146 w 58102"/>
                      <a:gd name="connsiteY5" fmla="*/ 128778 h 665511"/>
                      <a:gd name="connsiteX6" fmla="*/ 55626 w 58102"/>
                      <a:gd name="connsiteY6" fmla="*/ 98298 h 665511"/>
                      <a:gd name="connsiteX7" fmla="*/ 58102 w 58102"/>
                      <a:gd name="connsiteY7" fmla="*/ 0 h 665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102" h="665511">
                        <a:moveTo>
                          <a:pt x="58102" y="0"/>
                        </a:moveTo>
                        <a:lnTo>
                          <a:pt x="0" y="58102"/>
                        </a:lnTo>
                        <a:lnTo>
                          <a:pt x="0" y="422434"/>
                        </a:lnTo>
                        <a:lnTo>
                          <a:pt x="0" y="665512"/>
                        </a:lnTo>
                        <a:lnTo>
                          <a:pt x="25146" y="640271"/>
                        </a:lnTo>
                        <a:lnTo>
                          <a:pt x="25146" y="128778"/>
                        </a:lnTo>
                        <a:lnTo>
                          <a:pt x="55626" y="98298"/>
                        </a:lnTo>
                        <a:lnTo>
                          <a:pt x="58102" y="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Freeform: Shape 383">
                    <a:extLst>
                      <a:ext uri="{FF2B5EF4-FFF2-40B4-BE49-F238E27FC236}">
                        <a16:creationId xmlns:a16="http://schemas.microsoft.com/office/drawing/2014/main" id="{0C39A5D6-6D7F-A1D3-982C-4DF580DE0C40}"/>
                      </a:ext>
                    </a:extLst>
                  </p:cNvPr>
                  <p:cNvSpPr/>
                  <p:nvPr/>
                </p:nvSpPr>
                <p:spPr>
                  <a:xfrm>
                    <a:off x="11385707" y="3080768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22136 h 357282"/>
                      <a:gd name="connsiteX1" fmla="*/ 0 w 35337"/>
                      <a:gd name="connsiteY1" fmla="*/ 357283 h 357282"/>
                      <a:gd name="connsiteX2" fmla="*/ 0 w 35337"/>
                      <a:gd name="connsiteY2" fmla="*/ 35242 h 357282"/>
                      <a:gd name="connsiteX3" fmla="*/ 35338 w 35337"/>
                      <a:gd name="connsiteY3" fmla="*/ 0 h 357282"/>
                      <a:gd name="connsiteX4" fmla="*/ 35147 w 35337"/>
                      <a:gd name="connsiteY4" fmla="*/ 322136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22136"/>
                        </a:moveTo>
                        <a:lnTo>
                          <a:pt x="0" y="357283"/>
                        </a:lnTo>
                        <a:lnTo>
                          <a:pt x="0" y="35242"/>
                        </a:lnTo>
                        <a:lnTo>
                          <a:pt x="35338" y="0"/>
                        </a:lnTo>
                        <a:lnTo>
                          <a:pt x="35147" y="322136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" name="Freeform: Shape 384">
                    <a:extLst>
                      <a:ext uri="{FF2B5EF4-FFF2-40B4-BE49-F238E27FC236}">
                        <a16:creationId xmlns:a16="http://schemas.microsoft.com/office/drawing/2014/main" id="{ED14605E-2710-041F-512D-0595AE115B82}"/>
                      </a:ext>
                    </a:extLst>
                  </p:cNvPr>
                  <p:cNvSpPr/>
                  <p:nvPr/>
                </p:nvSpPr>
                <p:spPr>
                  <a:xfrm>
                    <a:off x="11385707" y="2723485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22136 h 357282"/>
                      <a:gd name="connsiteX1" fmla="*/ 0 w 35337"/>
                      <a:gd name="connsiteY1" fmla="*/ 357283 h 357282"/>
                      <a:gd name="connsiteX2" fmla="*/ 0 w 35337"/>
                      <a:gd name="connsiteY2" fmla="*/ 35243 h 357282"/>
                      <a:gd name="connsiteX3" fmla="*/ 35338 w 35337"/>
                      <a:gd name="connsiteY3" fmla="*/ 0 h 357282"/>
                      <a:gd name="connsiteX4" fmla="*/ 35147 w 35337"/>
                      <a:gd name="connsiteY4" fmla="*/ 322136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22136"/>
                        </a:moveTo>
                        <a:lnTo>
                          <a:pt x="0" y="357283"/>
                        </a:lnTo>
                        <a:lnTo>
                          <a:pt x="0" y="35243"/>
                        </a:lnTo>
                        <a:lnTo>
                          <a:pt x="35338" y="0"/>
                        </a:lnTo>
                        <a:lnTo>
                          <a:pt x="35147" y="322136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6" name="Freeform: Shape 385">
                    <a:extLst>
                      <a:ext uri="{FF2B5EF4-FFF2-40B4-BE49-F238E27FC236}">
                        <a16:creationId xmlns:a16="http://schemas.microsoft.com/office/drawing/2014/main" id="{46CB501E-C229-E54F-751C-41204B4F835D}"/>
                      </a:ext>
                    </a:extLst>
                  </p:cNvPr>
                  <p:cNvSpPr/>
                  <p:nvPr/>
                </p:nvSpPr>
                <p:spPr>
                  <a:xfrm>
                    <a:off x="11363608" y="2861407"/>
                    <a:ext cx="10858" cy="453485"/>
                  </a:xfrm>
                  <a:custGeom>
                    <a:avLst/>
                    <a:gdLst>
                      <a:gd name="connsiteX0" fmla="*/ 10859 w 10858"/>
                      <a:gd name="connsiteY0" fmla="*/ 12573 h 453485"/>
                      <a:gd name="connsiteX1" fmla="*/ 10859 w 10858"/>
                      <a:gd name="connsiteY1" fmla="*/ 442627 h 453485"/>
                      <a:gd name="connsiteX2" fmla="*/ 0 w 10858"/>
                      <a:gd name="connsiteY2" fmla="*/ 453485 h 453485"/>
                      <a:gd name="connsiteX3" fmla="*/ 0 w 10858"/>
                      <a:gd name="connsiteY3" fmla="*/ 0 h 453485"/>
                      <a:gd name="connsiteX4" fmla="*/ 10859 w 10858"/>
                      <a:gd name="connsiteY4" fmla="*/ 12573 h 453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453485">
                        <a:moveTo>
                          <a:pt x="10859" y="12573"/>
                        </a:moveTo>
                        <a:lnTo>
                          <a:pt x="10859" y="442627"/>
                        </a:lnTo>
                        <a:lnTo>
                          <a:pt x="0" y="453485"/>
                        </a:lnTo>
                        <a:lnTo>
                          <a:pt x="0" y="0"/>
                        </a:lnTo>
                        <a:lnTo>
                          <a:pt x="10859" y="12573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A40CC06F-809B-ACD1-71CA-78CE7202FBB0}"/>
                      </a:ext>
                    </a:extLst>
                  </p:cNvPr>
                  <p:cNvSpPr/>
                  <p:nvPr/>
                </p:nvSpPr>
                <p:spPr>
                  <a:xfrm>
                    <a:off x="11356084" y="2908651"/>
                    <a:ext cx="13239" cy="350424"/>
                  </a:xfrm>
                  <a:custGeom>
                    <a:avLst/>
                    <a:gdLst>
                      <a:gd name="connsiteX0" fmla="*/ 12954 w 13239"/>
                      <a:gd name="connsiteY0" fmla="*/ 0 h 350424"/>
                      <a:gd name="connsiteX1" fmla="*/ 0 w 13239"/>
                      <a:gd name="connsiteY1" fmla="*/ 12954 h 350424"/>
                      <a:gd name="connsiteX2" fmla="*/ 0 w 13239"/>
                      <a:gd name="connsiteY2" fmla="*/ 337090 h 350424"/>
                      <a:gd name="connsiteX3" fmla="*/ 13240 w 13239"/>
                      <a:gd name="connsiteY3" fmla="*/ 350425 h 350424"/>
                      <a:gd name="connsiteX4" fmla="*/ 12954 w 13239"/>
                      <a:gd name="connsiteY4" fmla="*/ 0 h 350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39" h="350424">
                        <a:moveTo>
                          <a:pt x="12954" y="0"/>
                        </a:moveTo>
                        <a:lnTo>
                          <a:pt x="0" y="12954"/>
                        </a:lnTo>
                        <a:lnTo>
                          <a:pt x="0" y="337090"/>
                        </a:lnTo>
                        <a:lnTo>
                          <a:pt x="13240" y="350425"/>
                        </a:lnTo>
                        <a:lnTo>
                          <a:pt x="12954" y="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8" name="Freeform: Shape 387">
                    <a:extLst>
                      <a:ext uri="{FF2B5EF4-FFF2-40B4-BE49-F238E27FC236}">
                        <a16:creationId xmlns:a16="http://schemas.microsoft.com/office/drawing/2014/main" id="{34EC03FA-FB5C-F802-8B61-ECEBAC03A44D}"/>
                      </a:ext>
                    </a:extLst>
                  </p:cNvPr>
                  <p:cNvSpPr/>
                  <p:nvPr/>
                </p:nvSpPr>
                <p:spPr>
                  <a:xfrm>
                    <a:off x="11380659" y="3776664"/>
                    <a:ext cx="18097" cy="256222"/>
                  </a:xfrm>
                  <a:custGeom>
                    <a:avLst/>
                    <a:gdLst>
                      <a:gd name="connsiteX0" fmla="*/ 18097 w 18097"/>
                      <a:gd name="connsiteY0" fmla="*/ 238125 h 256222"/>
                      <a:gd name="connsiteX1" fmla="*/ 0 w 18097"/>
                      <a:gd name="connsiteY1" fmla="*/ 256222 h 256222"/>
                      <a:gd name="connsiteX2" fmla="*/ 0 w 18097"/>
                      <a:gd name="connsiteY2" fmla="*/ 16288 h 256222"/>
                      <a:gd name="connsiteX3" fmla="*/ 16383 w 18097"/>
                      <a:gd name="connsiteY3" fmla="*/ 0 h 256222"/>
                      <a:gd name="connsiteX4" fmla="*/ 18097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18097" y="238125"/>
                        </a:moveTo>
                        <a:lnTo>
                          <a:pt x="0" y="256222"/>
                        </a:lnTo>
                        <a:lnTo>
                          <a:pt x="0" y="16288"/>
                        </a:lnTo>
                        <a:lnTo>
                          <a:pt x="16383" y="0"/>
                        </a:lnTo>
                        <a:lnTo>
                          <a:pt x="18097" y="238125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9" name="Freeform: Shape 388">
                    <a:extLst>
                      <a:ext uri="{FF2B5EF4-FFF2-40B4-BE49-F238E27FC236}">
                        <a16:creationId xmlns:a16="http://schemas.microsoft.com/office/drawing/2014/main" id="{F9FAF4AF-85B8-E9AC-E8D0-CE3231BBD94F}"/>
                      </a:ext>
                    </a:extLst>
                  </p:cNvPr>
                  <p:cNvSpPr/>
                  <p:nvPr/>
                </p:nvSpPr>
                <p:spPr>
                  <a:xfrm>
                    <a:off x="11480766" y="2697482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18097 h 256222"/>
                      <a:gd name="connsiteX1" fmla="*/ 18097 w 18097"/>
                      <a:gd name="connsiteY1" fmla="*/ 0 h 256222"/>
                      <a:gd name="connsiteX2" fmla="*/ 18097 w 18097"/>
                      <a:gd name="connsiteY2" fmla="*/ 239935 h 256222"/>
                      <a:gd name="connsiteX3" fmla="*/ 1810 w 18097"/>
                      <a:gd name="connsiteY3" fmla="*/ 256222 h 256222"/>
                      <a:gd name="connsiteX4" fmla="*/ 0 w 18097"/>
                      <a:gd name="connsiteY4" fmla="*/ 18097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18097"/>
                        </a:moveTo>
                        <a:lnTo>
                          <a:pt x="18097" y="0"/>
                        </a:lnTo>
                        <a:lnTo>
                          <a:pt x="18097" y="239935"/>
                        </a:lnTo>
                        <a:lnTo>
                          <a:pt x="1810" y="256222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Freeform: Shape 389">
                    <a:extLst>
                      <a:ext uri="{FF2B5EF4-FFF2-40B4-BE49-F238E27FC236}">
                        <a16:creationId xmlns:a16="http://schemas.microsoft.com/office/drawing/2014/main" id="{A6E8C3EF-FE70-B99B-4273-0B3B56567061}"/>
                      </a:ext>
                    </a:extLst>
                  </p:cNvPr>
                  <p:cNvSpPr/>
                  <p:nvPr/>
                </p:nvSpPr>
                <p:spPr>
                  <a:xfrm>
                    <a:off x="11480766" y="2985613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18097 h 256222"/>
                      <a:gd name="connsiteX1" fmla="*/ 18097 w 18097"/>
                      <a:gd name="connsiteY1" fmla="*/ 0 h 256222"/>
                      <a:gd name="connsiteX2" fmla="*/ 18097 w 18097"/>
                      <a:gd name="connsiteY2" fmla="*/ 239935 h 256222"/>
                      <a:gd name="connsiteX3" fmla="*/ 1810 w 18097"/>
                      <a:gd name="connsiteY3" fmla="*/ 256222 h 256222"/>
                      <a:gd name="connsiteX4" fmla="*/ 0 w 18097"/>
                      <a:gd name="connsiteY4" fmla="*/ 18097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18097"/>
                        </a:moveTo>
                        <a:lnTo>
                          <a:pt x="18097" y="0"/>
                        </a:lnTo>
                        <a:lnTo>
                          <a:pt x="18097" y="239935"/>
                        </a:lnTo>
                        <a:lnTo>
                          <a:pt x="1810" y="256222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" name="Freeform: Shape 390">
                    <a:extLst>
                      <a:ext uri="{FF2B5EF4-FFF2-40B4-BE49-F238E27FC236}">
                        <a16:creationId xmlns:a16="http://schemas.microsoft.com/office/drawing/2014/main" id="{54A84E54-483E-4840-664F-6CF9429B0CB2}"/>
                      </a:ext>
                    </a:extLst>
                  </p:cNvPr>
                  <p:cNvSpPr/>
                  <p:nvPr/>
                </p:nvSpPr>
                <p:spPr>
                  <a:xfrm>
                    <a:off x="11464574" y="3676366"/>
                    <a:ext cx="42671" cy="236410"/>
                  </a:xfrm>
                  <a:custGeom>
                    <a:avLst/>
                    <a:gdLst>
                      <a:gd name="connsiteX0" fmla="*/ 0 w 42671"/>
                      <a:gd name="connsiteY0" fmla="*/ 0 h 236410"/>
                      <a:gd name="connsiteX1" fmla="*/ 42672 w 42671"/>
                      <a:gd name="connsiteY1" fmla="*/ 42672 h 236410"/>
                      <a:gd name="connsiteX2" fmla="*/ 42672 w 42671"/>
                      <a:gd name="connsiteY2" fmla="*/ 195739 h 236410"/>
                      <a:gd name="connsiteX3" fmla="*/ 2095 w 42671"/>
                      <a:gd name="connsiteY3" fmla="*/ 236410 h 236410"/>
                      <a:gd name="connsiteX4" fmla="*/ 0 w 42671"/>
                      <a:gd name="connsiteY4" fmla="*/ 0 h 23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671" h="236410">
                        <a:moveTo>
                          <a:pt x="0" y="0"/>
                        </a:moveTo>
                        <a:lnTo>
                          <a:pt x="42672" y="42672"/>
                        </a:lnTo>
                        <a:lnTo>
                          <a:pt x="42672" y="195739"/>
                        </a:lnTo>
                        <a:lnTo>
                          <a:pt x="2095" y="2364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2" name="Graphic 190">
                  <a:extLst>
                    <a:ext uri="{FF2B5EF4-FFF2-40B4-BE49-F238E27FC236}">
                      <a16:creationId xmlns:a16="http://schemas.microsoft.com/office/drawing/2014/main" id="{A07D4416-802A-6B6B-1E08-BE6CA6D136D9}"/>
                    </a:ext>
                  </a:extLst>
                </p:cNvPr>
                <p:cNvGrpSpPr/>
                <p:nvPr/>
              </p:nvGrpSpPr>
              <p:grpSpPr>
                <a:xfrm>
                  <a:off x="11356084" y="4165951"/>
                  <a:ext cx="152114" cy="1417700"/>
                  <a:chOff x="11356084" y="4165951"/>
                  <a:chExt cx="152114" cy="1417700"/>
                </a:xfrm>
                <a:solidFill>
                  <a:srgbClr val="FFF110"/>
                </a:solidFill>
              </p:grpSpPr>
              <p:sp>
                <p:nvSpPr>
                  <p:cNvPr id="393" name="Freeform: Shape 392">
                    <a:extLst>
                      <a:ext uri="{FF2B5EF4-FFF2-40B4-BE49-F238E27FC236}">
                        <a16:creationId xmlns:a16="http://schemas.microsoft.com/office/drawing/2014/main" id="{510DE1EE-4D76-4157-1146-84CD523DC089}"/>
                      </a:ext>
                    </a:extLst>
                  </p:cNvPr>
                  <p:cNvSpPr/>
                  <p:nvPr/>
                </p:nvSpPr>
                <p:spPr>
                  <a:xfrm>
                    <a:off x="11438189" y="4556476"/>
                    <a:ext cx="70009" cy="1027175"/>
                  </a:xfrm>
                  <a:custGeom>
                    <a:avLst/>
                    <a:gdLst>
                      <a:gd name="connsiteX0" fmla="*/ 42291 w 70009"/>
                      <a:gd name="connsiteY0" fmla="*/ 1024795 h 1027175"/>
                      <a:gd name="connsiteX1" fmla="*/ 0 w 70009"/>
                      <a:gd name="connsiteY1" fmla="*/ 982504 h 1027175"/>
                      <a:gd name="connsiteX2" fmla="*/ 0 w 70009"/>
                      <a:gd name="connsiteY2" fmla="*/ 70009 h 1027175"/>
                      <a:gd name="connsiteX3" fmla="*/ 70009 w 70009"/>
                      <a:gd name="connsiteY3" fmla="*/ 0 h 1027175"/>
                      <a:gd name="connsiteX4" fmla="*/ 70009 w 70009"/>
                      <a:gd name="connsiteY4" fmla="*/ 85915 h 1027175"/>
                      <a:gd name="connsiteX5" fmla="*/ 45054 w 70009"/>
                      <a:gd name="connsiteY5" fmla="*/ 110871 h 1027175"/>
                      <a:gd name="connsiteX6" fmla="*/ 45054 w 70009"/>
                      <a:gd name="connsiteY6" fmla="*/ 1027176 h 1027175"/>
                      <a:gd name="connsiteX7" fmla="*/ 42291 w 70009"/>
                      <a:gd name="connsiteY7" fmla="*/ 1024795 h 102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009" h="1027175">
                        <a:moveTo>
                          <a:pt x="42291" y="1024795"/>
                        </a:moveTo>
                        <a:lnTo>
                          <a:pt x="0" y="982504"/>
                        </a:lnTo>
                        <a:lnTo>
                          <a:pt x="0" y="70009"/>
                        </a:lnTo>
                        <a:lnTo>
                          <a:pt x="70009" y="0"/>
                        </a:lnTo>
                        <a:lnTo>
                          <a:pt x="70009" y="85915"/>
                        </a:lnTo>
                        <a:lnTo>
                          <a:pt x="45054" y="110871"/>
                        </a:lnTo>
                        <a:lnTo>
                          <a:pt x="45054" y="1027176"/>
                        </a:lnTo>
                        <a:lnTo>
                          <a:pt x="42291" y="1024795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22F1B300-1FB4-D1C3-D53B-88B839607CD8}"/>
                      </a:ext>
                    </a:extLst>
                  </p:cNvPr>
                  <p:cNvSpPr/>
                  <p:nvPr/>
                </p:nvSpPr>
                <p:spPr>
                  <a:xfrm>
                    <a:off x="11395422" y="4165951"/>
                    <a:ext cx="58102" cy="665511"/>
                  </a:xfrm>
                  <a:custGeom>
                    <a:avLst/>
                    <a:gdLst>
                      <a:gd name="connsiteX0" fmla="*/ 58102 w 58102"/>
                      <a:gd name="connsiteY0" fmla="*/ 665512 h 665511"/>
                      <a:gd name="connsiteX1" fmla="*/ 0 w 58102"/>
                      <a:gd name="connsiteY1" fmla="*/ 607409 h 665511"/>
                      <a:gd name="connsiteX2" fmla="*/ 0 w 58102"/>
                      <a:gd name="connsiteY2" fmla="*/ 243078 h 665511"/>
                      <a:gd name="connsiteX3" fmla="*/ 0 w 58102"/>
                      <a:gd name="connsiteY3" fmla="*/ 0 h 665511"/>
                      <a:gd name="connsiteX4" fmla="*/ 25146 w 58102"/>
                      <a:gd name="connsiteY4" fmla="*/ 25241 h 665511"/>
                      <a:gd name="connsiteX5" fmla="*/ 25146 w 58102"/>
                      <a:gd name="connsiteY5" fmla="*/ 536734 h 665511"/>
                      <a:gd name="connsiteX6" fmla="*/ 55626 w 58102"/>
                      <a:gd name="connsiteY6" fmla="*/ 567214 h 665511"/>
                      <a:gd name="connsiteX7" fmla="*/ 58102 w 58102"/>
                      <a:gd name="connsiteY7" fmla="*/ 665512 h 665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102" h="665511">
                        <a:moveTo>
                          <a:pt x="58102" y="665512"/>
                        </a:moveTo>
                        <a:lnTo>
                          <a:pt x="0" y="607409"/>
                        </a:lnTo>
                        <a:lnTo>
                          <a:pt x="0" y="243078"/>
                        </a:lnTo>
                        <a:lnTo>
                          <a:pt x="0" y="0"/>
                        </a:lnTo>
                        <a:lnTo>
                          <a:pt x="25146" y="25241"/>
                        </a:lnTo>
                        <a:lnTo>
                          <a:pt x="25146" y="536734"/>
                        </a:lnTo>
                        <a:lnTo>
                          <a:pt x="55626" y="567214"/>
                        </a:lnTo>
                        <a:lnTo>
                          <a:pt x="58102" y="66551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03E48FE7-EB62-539F-9FFC-BF72EA167CB4}"/>
                      </a:ext>
                    </a:extLst>
                  </p:cNvPr>
                  <p:cNvSpPr/>
                  <p:nvPr/>
                </p:nvSpPr>
                <p:spPr>
                  <a:xfrm>
                    <a:off x="11385707" y="4812794"/>
                    <a:ext cx="35337" cy="357187"/>
                  </a:xfrm>
                  <a:custGeom>
                    <a:avLst/>
                    <a:gdLst>
                      <a:gd name="connsiteX0" fmla="*/ 35147 w 35337"/>
                      <a:gd name="connsiteY0" fmla="*/ 35052 h 357187"/>
                      <a:gd name="connsiteX1" fmla="*/ 0 w 35337"/>
                      <a:gd name="connsiteY1" fmla="*/ 0 h 357187"/>
                      <a:gd name="connsiteX2" fmla="*/ 0 w 35337"/>
                      <a:gd name="connsiteY2" fmla="*/ 321945 h 357187"/>
                      <a:gd name="connsiteX3" fmla="*/ 35338 w 35337"/>
                      <a:gd name="connsiteY3" fmla="*/ 357188 h 357187"/>
                      <a:gd name="connsiteX4" fmla="*/ 35147 w 35337"/>
                      <a:gd name="connsiteY4" fmla="*/ 35052 h 35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187">
                        <a:moveTo>
                          <a:pt x="35147" y="35052"/>
                        </a:moveTo>
                        <a:lnTo>
                          <a:pt x="0" y="0"/>
                        </a:lnTo>
                        <a:lnTo>
                          <a:pt x="0" y="321945"/>
                        </a:lnTo>
                        <a:lnTo>
                          <a:pt x="35338" y="357188"/>
                        </a:lnTo>
                        <a:lnTo>
                          <a:pt x="35147" y="35052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id="{CB773B1A-DA8B-CF6C-1BE2-14B2590C51FA}"/>
                      </a:ext>
                    </a:extLst>
                  </p:cNvPr>
                  <p:cNvSpPr/>
                  <p:nvPr/>
                </p:nvSpPr>
                <p:spPr>
                  <a:xfrm>
                    <a:off x="11385707" y="5169981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5147 h 357282"/>
                      <a:gd name="connsiteX1" fmla="*/ 0 w 35337"/>
                      <a:gd name="connsiteY1" fmla="*/ 0 h 357282"/>
                      <a:gd name="connsiteX2" fmla="*/ 0 w 35337"/>
                      <a:gd name="connsiteY2" fmla="*/ 322040 h 357282"/>
                      <a:gd name="connsiteX3" fmla="*/ 35338 w 35337"/>
                      <a:gd name="connsiteY3" fmla="*/ 357283 h 357282"/>
                      <a:gd name="connsiteX4" fmla="*/ 35147 w 35337"/>
                      <a:gd name="connsiteY4" fmla="*/ 35147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5147"/>
                        </a:moveTo>
                        <a:lnTo>
                          <a:pt x="0" y="0"/>
                        </a:lnTo>
                        <a:lnTo>
                          <a:pt x="0" y="322040"/>
                        </a:lnTo>
                        <a:lnTo>
                          <a:pt x="35338" y="357283"/>
                        </a:lnTo>
                        <a:lnTo>
                          <a:pt x="35147" y="35147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7728305C-F5E4-9E41-23A5-F7753FA37B23}"/>
                      </a:ext>
                    </a:extLst>
                  </p:cNvPr>
                  <p:cNvSpPr/>
                  <p:nvPr/>
                </p:nvSpPr>
                <p:spPr>
                  <a:xfrm>
                    <a:off x="11363608" y="4935856"/>
                    <a:ext cx="10858" cy="453485"/>
                  </a:xfrm>
                  <a:custGeom>
                    <a:avLst/>
                    <a:gdLst>
                      <a:gd name="connsiteX0" fmla="*/ 10859 w 10858"/>
                      <a:gd name="connsiteY0" fmla="*/ 441008 h 453485"/>
                      <a:gd name="connsiteX1" fmla="*/ 10859 w 10858"/>
                      <a:gd name="connsiteY1" fmla="*/ 10859 h 453485"/>
                      <a:gd name="connsiteX2" fmla="*/ 0 w 10858"/>
                      <a:gd name="connsiteY2" fmla="*/ 0 h 453485"/>
                      <a:gd name="connsiteX3" fmla="*/ 0 w 10858"/>
                      <a:gd name="connsiteY3" fmla="*/ 453485 h 453485"/>
                      <a:gd name="connsiteX4" fmla="*/ 10859 w 10858"/>
                      <a:gd name="connsiteY4" fmla="*/ 441008 h 453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453485">
                        <a:moveTo>
                          <a:pt x="10859" y="441008"/>
                        </a:moveTo>
                        <a:lnTo>
                          <a:pt x="10859" y="10859"/>
                        </a:lnTo>
                        <a:lnTo>
                          <a:pt x="0" y="0"/>
                        </a:lnTo>
                        <a:lnTo>
                          <a:pt x="0" y="453485"/>
                        </a:lnTo>
                        <a:lnTo>
                          <a:pt x="10859" y="441008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45004FB7-5407-894A-5AAA-A1F8356F345B}"/>
                      </a:ext>
                    </a:extLst>
                  </p:cNvPr>
                  <p:cNvSpPr/>
                  <p:nvPr/>
                </p:nvSpPr>
                <p:spPr>
                  <a:xfrm>
                    <a:off x="11356084" y="4991768"/>
                    <a:ext cx="13239" cy="350329"/>
                  </a:xfrm>
                  <a:custGeom>
                    <a:avLst/>
                    <a:gdLst>
                      <a:gd name="connsiteX0" fmla="*/ 12954 w 13239"/>
                      <a:gd name="connsiteY0" fmla="*/ 350330 h 350329"/>
                      <a:gd name="connsiteX1" fmla="*/ 0 w 13239"/>
                      <a:gd name="connsiteY1" fmla="*/ 337375 h 350329"/>
                      <a:gd name="connsiteX2" fmla="*/ 0 w 13239"/>
                      <a:gd name="connsiteY2" fmla="*/ 13240 h 350329"/>
                      <a:gd name="connsiteX3" fmla="*/ 13240 w 13239"/>
                      <a:gd name="connsiteY3" fmla="*/ 0 h 350329"/>
                      <a:gd name="connsiteX4" fmla="*/ 12954 w 13239"/>
                      <a:gd name="connsiteY4" fmla="*/ 350330 h 35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39" h="350329">
                        <a:moveTo>
                          <a:pt x="12954" y="350330"/>
                        </a:moveTo>
                        <a:lnTo>
                          <a:pt x="0" y="337375"/>
                        </a:lnTo>
                        <a:lnTo>
                          <a:pt x="0" y="13240"/>
                        </a:lnTo>
                        <a:lnTo>
                          <a:pt x="13240" y="0"/>
                        </a:lnTo>
                        <a:lnTo>
                          <a:pt x="12954" y="35033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004E5791-51C8-F853-A3E8-E51C526B8BB6}"/>
                      </a:ext>
                    </a:extLst>
                  </p:cNvPr>
                  <p:cNvSpPr/>
                  <p:nvPr/>
                </p:nvSpPr>
                <p:spPr>
                  <a:xfrm>
                    <a:off x="11380659" y="4217862"/>
                    <a:ext cx="18097" cy="256222"/>
                  </a:xfrm>
                  <a:custGeom>
                    <a:avLst/>
                    <a:gdLst>
                      <a:gd name="connsiteX0" fmla="*/ 18097 w 18097"/>
                      <a:gd name="connsiteY0" fmla="*/ 18098 h 256222"/>
                      <a:gd name="connsiteX1" fmla="*/ 0 w 18097"/>
                      <a:gd name="connsiteY1" fmla="*/ 0 h 256222"/>
                      <a:gd name="connsiteX2" fmla="*/ 0 w 18097"/>
                      <a:gd name="connsiteY2" fmla="*/ 239935 h 256222"/>
                      <a:gd name="connsiteX3" fmla="*/ 16383 w 18097"/>
                      <a:gd name="connsiteY3" fmla="*/ 256223 h 256222"/>
                      <a:gd name="connsiteX4" fmla="*/ 18097 w 18097"/>
                      <a:gd name="connsiteY4" fmla="*/ 18098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18097" y="18098"/>
                        </a:moveTo>
                        <a:lnTo>
                          <a:pt x="0" y="0"/>
                        </a:lnTo>
                        <a:lnTo>
                          <a:pt x="0" y="239935"/>
                        </a:lnTo>
                        <a:lnTo>
                          <a:pt x="16383" y="256223"/>
                        </a:lnTo>
                        <a:lnTo>
                          <a:pt x="18097" y="18098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E526D92C-7388-4C6C-003C-C99127EE9204}"/>
                      </a:ext>
                    </a:extLst>
                  </p:cNvPr>
                  <p:cNvSpPr/>
                  <p:nvPr/>
                </p:nvSpPr>
                <p:spPr>
                  <a:xfrm>
                    <a:off x="11480766" y="5297045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238125 h 256222"/>
                      <a:gd name="connsiteX1" fmla="*/ 18097 w 18097"/>
                      <a:gd name="connsiteY1" fmla="*/ 256222 h 256222"/>
                      <a:gd name="connsiteX2" fmla="*/ 18097 w 18097"/>
                      <a:gd name="connsiteY2" fmla="*/ 16288 h 256222"/>
                      <a:gd name="connsiteX3" fmla="*/ 1810 w 18097"/>
                      <a:gd name="connsiteY3" fmla="*/ 0 h 256222"/>
                      <a:gd name="connsiteX4" fmla="*/ 0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238125"/>
                        </a:moveTo>
                        <a:lnTo>
                          <a:pt x="18097" y="256222"/>
                        </a:lnTo>
                        <a:lnTo>
                          <a:pt x="18097" y="16288"/>
                        </a:lnTo>
                        <a:lnTo>
                          <a:pt x="1810" y="0"/>
                        </a:lnTo>
                        <a:lnTo>
                          <a:pt x="0" y="238125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5BBCECE1-6704-C67B-4048-0CF4BA256E19}"/>
                      </a:ext>
                    </a:extLst>
                  </p:cNvPr>
                  <p:cNvSpPr/>
                  <p:nvPr/>
                </p:nvSpPr>
                <p:spPr>
                  <a:xfrm>
                    <a:off x="11480766" y="5008913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238125 h 256222"/>
                      <a:gd name="connsiteX1" fmla="*/ 18097 w 18097"/>
                      <a:gd name="connsiteY1" fmla="*/ 256222 h 256222"/>
                      <a:gd name="connsiteX2" fmla="*/ 18097 w 18097"/>
                      <a:gd name="connsiteY2" fmla="*/ 16288 h 256222"/>
                      <a:gd name="connsiteX3" fmla="*/ 1810 w 18097"/>
                      <a:gd name="connsiteY3" fmla="*/ 0 h 256222"/>
                      <a:gd name="connsiteX4" fmla="*/ 0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238125"/>
                        </a:moveTo>
                        <a:lnTo>
                          <a:pt x="18097" y="256222"/>
                        </a:lnTo>
                        <a:lnTo>
                          <a:pt x="18097" y="16288"/>
                        </a:lnTo>
                        <a:lnTo>
                          <a:pt x="1810" y="0"/>
                        </a:lnTo>
                        <a:lnTo>
                          <a:pt x="0" y="238125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137EF02E-F031-8E12-A100-AA50AB4D1054}"/>
                      </a:ext>
                    </a:extLst>
                  </p:cNvPr>
                  <p:cNvSpPr/>
                  <p:nvPr/>
                </p:nvSpPr>
                <p:spPr>
                  <a:xfrm>
                    <a:off x="11464574" y="4337972"/>
                    <a:ext cx="42671" cy="236410"/>
                  </a:xfrm>
                  <a:custGeom>
                    <a:avLst/>
                    <a:gdLst>
                      <a:gd name="connsiteX0" fmla="*/ 0 w 42671"/>
                      <a:gd name="connsiteY0" fmla="*/ 236411 h 236410"/>
                      <a:gd name="connsiteX1" fmla="*/ 42672 w 42671"/>
                      <a:gd name="connsiteY1" fmla="*/ 193738 h 236410"/>
                      <a:gd name="connsiteX2" fmla="*/ 42672 w 42671"/>
                      <a:gd name="connsiteY2" fmla="*/ 40672 h 236410"/>
                      <a:gd name="connsiteX3" fmla="*/ 2095 w 42671"/>
                      <a:gd name="connsiteY3" fmla="*/ 0 h 236410"/>
                      <a:gd name="connsiteX4" fmla="*/ 0 w 42671"/>
                      <a:gd name="connsiteY4" fmla="*/ 236411 h 23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671" h="236410">
                        <a:moveTo>
                          <a:pt x="0" y="236411"/>
                        </a:moveTo>
                        <a:lnTo>
                          <a:pt x="42672" y="193738"/>
                        </a:lnTo>
                        <a:lnTo>
                          <a:pt x="42672" y="40672"/>
                        </a:lnTo>
                        <a:lnTo>
                          <a:pt x="2095" y="0"/>
                        </a:lnTo>
                        <a:lnTo>
                          <a:pt x="0" y="236411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03" name="Graphic 190">
                  <a:extLst>
                    <a:ext uri="{FF2B5EF4-FFF2-40B4-BE49-F238E27FC236}">
                      <a16:creationId xmlns:a16="http://schemas.microsoft.com/office/drawing/2014/main" id="{4126BED1-0EE0-783A-7032-AA8E6035E689}"/>
                    </a:ext>
                  </a:extLst>
                </p:cNvPr>
                <p:cNvGrpSpPr/>
                <p:nvPr/>
              </p:nvGrpSpPr>
              <p:grpSpPr>
                <a:xfrm>
                  <a:off x="11443333" y="3991548"/>
                  <a:ext cx="42481" cy="246887"/>
                  <a:chOff x="11443333" y="3991548"/>
                  <a:chExt cx="42481" cy="246887"/>
                </a:xfrm>
                <a:solidFill>
                  <a:srgbClr val="FFF110"/>
                </a:solidFill>
              </p:grpSpPr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50180CCE-0992-4C17-2630-4AB8E90BE594}"/>
                      </a:ext>
                    </a:extLst>
                  </p:cNvPr>
                  <p:cNvSpPr/>
                  <p:nvPr/>
                </p:nvSpPr>
                <p:spPr>
                  <a:xfrm>
                    <a:off x="11454382" y="3991548"/>
                    <a:ext cx="21431" cy="246887"/>
                  </a:xfrm>
                  <a:custGeom>
                    <a:avLst/>
                    <a:gdLst>
                      <a:gd name="connsiteX0" fmla="*/ 21431 w 21431"/>
                      <a:gd name="connsiteY0" fmla="*/ 0 h 246887"/>
                      <a:gd name="connsiteX1" fmla="*/ 21431 w 21431"/>
                      <a:gd name="connsiteY1" fmla="*/ 246888 h 246887"/>
                      <a:gd name="connsiteX2" fmla="*/ 0 w 21431"/>
                      <a:gd name="connsiteY2" fmla="*/ 225552 h 246887"/>
                      <a:gd name="connsiteX3" fmla="*/ 0 w 21431"/>
                      <a:gd name="connsiteY3" fmla="*/ 17050 h 246887"/>
                      <a:gd name="connsiteX4" fmla="*/ 21431 w 21431"/>
                      <a:gd name="connsiteY4" fmla="*/ 0 h 246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431" h="246887">
                        <a:moveTo>
                          <a:pt x="21431" y="0"/>
                        </a:moveTo>
                        <a:lnTo>
                          <a:pt x="21431" y="246888"/>
                        </a:lnTo>
                        <a:lnTo>
                          <a:pt x="0" y="225552"/>
                        </a:lnTo>
                        <a:lnTo>
                          <a:pt x="0" y="17050"/>
                        </a:lnTo>
                        <a:lnTo>
                          <a:pt x="21431" y="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FFC00A02-F4C2-A728-62F6-DD7F601C2E5E}"/>
                      </a:ext>
                    </a:extLst>
                  </p:cNvPr>
                  <p:cNvSpPr/>
                  <p:nvPr/>
                </p:nvSpPr>
                <p:spPr>
                  <a:xfrm>
                    <a:off x="11443333" y="4051079"/>
                    <a:ext cx="11048" cy="127825"/>
                  </a:xfrm>
                  <a:custGeom>
                    <a:avLst/>
                    <a:gdLst>
                      <a:gd name="connsiteX0" fmla="*/ 11049 w 11048"/>
                      <a:gd name="connsiteY0" fmla="*/ 0 h 127825"/>
                      <a:gd name="connsiteX1" fmla="*/ 11049 w 11048"/>
                      <a:gd name="connsiteY1" fmla="*/ 127825 h 127825"/>
                      <a:gd name="connsiteX2" fmla="*/ 0 w 11048"/>
                      <a:gd name="connsiteY2" fmla="*/ 116776 h 127825"/>
                      <a:gd name="connsiteX3" fmla="*/ 0 w 11048"/>
                      <a:gd name="connsiteY3" fmla="*/ 8858 h 127825"/>
                      <a:gd name="connsiteX4" fmla="*/ 11049 w 11048"/>
                      <a:gd name="connsiteY4" fmla="*/ 0 h 127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8" h="127825">
                        <a:moveTo>
                          <a:pt x="11049" y="0"/>
                        </a:moveTo>
                        <a:lnTo>
                          <a:pt x="11049" y="127825"/>
                        </a:lnTo>
                        <a:lnTo>
                          <a:pt x="0" y="116776"/>
                        </a:lnTo>
                        <a:lnTo>
                          <a:pt x="0" y="8858"/>
                        </a:lnTo>
                        <a:lnTo>
                          <a:pt x="11049" y="0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2C3A1F86-31EF-7DC6-EFDC-A0093404E0CB}"/>
                      </a:ext>
                    </a:extLst>
                  </p:cNvPr>
                  <p:cNvSpPr/>
                  <p:nvPr/>
                </p:nvSpPr>
                <p:spPr>
                  <a:xfrm>
                    <a:off x="11474766" y="4051079"/>
                    <a:ext cx="11048" cy="127825"/>
                  </a:xfrm>
                  <a:custGeom>
                    <a:avLst/>
                    <a:gdLst>
                      <a:gd name="connsiteX0" fmla="*/ 0 w 11048"/>
                      <a:gd name="connsiteY0" fmla="*/ 127825 h 127825"/>
                      <a:gd name="connsiteX1" fmla="*/ 0 w 11048"/>
                      <a:gd name="connsiteY1" fmla="*/ 0 h 127825"/>
                      <a:gd name="connsiteX2" fmla="*/ 11049 w 11048"/>
                      <a:gd name="connsiteY2" fmla="*/ 11144 h 127825"/>
                      <a:gd name="connsiteX3" fmla="*/ 11049 w 11048"/>
                      <a:gd name="connsiteY3" fmla="*/ 118967 h 127825"/>
                      <a:gd name="connsiteX4" fmla="*/ 0 w 11048"/>
                      <a:gd name="connsiteY4" fmla="*/ 127825 h 127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8" h="127825">
                        <a:moveTo>
                          <a:pt x="0" y="127825"/>
                        </a:moveTo>
                        <a:lnTo>
                          <a:pt x="0" y="0"/>
                        </a:lnTo>
                        <a:lnTo>
                          <a:pt x="11049" y="11144"/>
                        </a:lnTo>
                        <a:lnTo>
                          <a:pt x="11049" y="118967"/>
                        </a:lnTo>
                        <a:lnTo>
                          <a:pt x="0" y="127825"/>
                        </a:lnTo>
                        <a:close/>
                      </a:path>
                    </a:pathLst>
                  </a:custGeom>
                  <a:solidFill>
                    <a:srgbClr val="FFF1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BBF1320A-CDD5-0A0B-FFEA-2756F48F7977}"/>
                    </a:ext>
                  </a:extLst>
                </p:cNvPr>
                <p:cNvSpPr/>
                <p:nvPr/>
              </p:nvSpPr>
              <p:spPr>
                <a:xfrm>
                  <a:off x="11337510" y="3750566"/>
                  <a:ext cx="40005" cy="767334"/>
                </a:xfrm>
                <a:custGeom>
                  <a:avLst/>
                  <a:gdLst>
                    <a:gd name="connsiteX0" fmla="*/ 0 w 40005"/>
                    <a:gd name="connsiteY0" fmla="*/ 730186 h 767334"/>
                    <a:gd name="connsiteX1" fmla="*/ 0 w 40005"/>
                    <a:gd name="connsiteY1" fmla="*/ 35433 h 767334"/>
                    <a:gd name="connsiteX2" fmla="*/ 35433 w 40005"/>
                    <a:gd name="connsiteY2" fmla="*/ 0 h 767334"/>
                    <a:gd name="connsiteX3" fmla="*/ 38386 w 40005"/>
                    <a:gd name="connsiteY3" fmla="*/ 2953 h 767334"/>
                    <a:gd name="connsiteX4" fmla="*/ 4191 w 40005"/>
                    <a:gd name="connsiteY4" fmla="*/ 37147 h 767334"/>
                    <a:gd name="connsiteX5" fmla="*/ 4191 w 40005"/>
                    <a:gd name="connsiteY5" fmla="*/ 728472 h 767334"/>
                    <a:gd name="connsiteX6" fmla="*/ 40005 w 40005"/>
                    <a:gd name="connsiteY6" fmla="*/ 764286 h 767334"/>
                    <a:gd name="connsiteX7" fmla="*/ 37052 w 40005"/>
                    <a:gd name="connsiteY7" fmla="*/ 767334 h 767334"/>
                    <a:gd name="connsiteX8" fmla="*/ 0 w 40005"/>
                    <a:gd name="connsiteY8" fmla="*/ 730186 h 76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" h="767334">
                      <a:moveTo>
                        <a:pt x="0" y="730186"/>
                      </a:moveTo>
                      <a:lnTo>
                        <a:pt x="0" y="35433"/>
                      </a:lnTo>
                      <a:lnTo>
                        <a:pt x="35433" y="0"/>
                      </a:lnTo>
                      <a:lnTo>
                        <a:pt x="38386" y="2953"/>
                      </a:lnTo>
                      <a:lnTo>
                        <a:pt x="4191" y="37147"/>
                      </a:lnTo>
                      <a:lnTo>
                        <a:pt x="4191" y="728472"/>
                      </a:lnTo>
                      <a:lnTo>
                        <a:pt x="40005" y="764286"/>
                      </a:lnTo>
                      <a:lnTo>
                        <a:pt x="37052" y="767334"/>
                      </a:lnTo>
                      <a:lnTo>
                        <a:pt x="0" y="730186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A21AEE5F-5D72-BD5D-DA61-0F6DEED49F86}"/>
                    </a:ext>
                  </a:extLst>
                </p:cNvPr>
                <p:cNvSpPr/>
                <p:nvPr/>
              </p:nvSpPr>
              <p:spPr>
                <a:xfrm>
                  <a:off x="11345321" y="3627979"/>
                  <a:ext cx="22384" cy="113252"/>
                </a:xfrm>
                <a:custGeom>
                  <a:avLst/>
                  <a:gdLst>
                    <a:gd name="connsiteX0" fmla="*/ 0 w 22384"/>
                    <a:gd name="connsiteY0" fmla="*/ 113252 h 113252"/>
                    <a:gd name="connsiteX1" fmla="*/ 0 w 22384"/>
                    <a:gd name="connsiteY1" fmla="*/ 19336 h 113252"/>
                    <a:gd name="connsiteX2" fmla="*/ 19336 w 22384"/>
                    <a:gd name="connsiteY2" fmla="*/ 0 h 113252"/>
                    <a:gd name="connsiteX3" fmla="*/ 22384 w 22384"/>
                    <a:gd name="connsiteY3" fmla="*/ 2953 h 113252"/>
                    <a:gd name="connsiteX4" fmla="*/ 4191 w 22384"/>
                    <a:gd name="connsiteY4" fmla="*/ 21146 h 113252"/>
                    <a:gd name="connsiteX5" fmla="*/ 4191 w 22384"/>
                    <a:gd name="connsiteY5" fmla="*/ 113252 h 113252"/>
                    <a:gd name="connsiteX6" fmla="*/ 0 w 22384"/>
                    <a:gd name="connsiteY6" fmla="*/ 113252 h 113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384" h="113252">
                      <a:moveTo>
                        <a:pt x="0" y="113252"/>
                      </a:moveTo>
                      <a:lnTo>
                        <a:pt x="0" y="19336"/>
                      </a:lnTo>
                      <a:lnTo>
                        <a:pt x="19336" y="0"/>
                      </a:lnTo>
                      <a:lnTo>
                        <a:pt x="22384" y="2953"/>
                      </a:lnTo>
                      <a:lnTo>
                        <a:pt x="4191" y="21146"/>
                      </a:lnTo>
                      <a:lnTo>
                        <a:pt x="4191" y="113252"/>
                      </a:lnTo>
                      <a:lnTo>
                        <a:pt x="0" y="11325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C2C54BE0-4598-7DEB-2EE3-B73BC67D3BB5}"/>
                    </a:ext>
                  </a:extLst>
                </p:cNvPr>
                <p:cNvSpPr/>
                <p:nvPr/>
              </p:nvSpPr>
              <p:spPr>
                <a:xfrm>
                  <a:off x="11345321" y="4512089"/>
                  <a:ext cx="22384" cy="113252"/>
                </a:xfrm>
                <a:custGeom>
                  <a:avLst/>
                  <a:gdLst>
                    <a:gd name="connsiteX0" fmla="*/ 0 w 22384"/>
                    <a:gd name="connsiteY0" fmla="*/ 93917 h 113252"/>
                    <a:gd name="connsiteX1" fmla="*/ 0 w 22384"/>
                    <a:gd name="connsiteY1" fmla="*/ 0 h 113252"/>
                    <a:gd name="connsiteX2" fmla="*/ 4191 w 22384"/>
                    <a:gd name="connsiteY2" fmla="*/ 0 h 113252"/>
                    <a:gd name="connsiteX3" fmla="*/ 4191 w 22384"/>
                    <a:gd name="connsiteY3" fmla="*/ 92107 h 113252"/>
                    <a:gd name="connsiteX4" fmla="*/ 22384 w 22384"/>
                    <a:gd name="connsiteY4" fmla="*/ 110300 h 113252"/>
                    <a:gd name="connsiteX5" fmla="*/ 19336 w 22384"/>
                    <a:gd name="connsiteY5" fmla="*/ 113252 h 113252"/>
                    <a:gd name="connsiteX6" fmla="*/ 0 w 22384"/>
                    <a:gd name="connsiteY6" fmla="*/ 93917 h 113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384" h="113252">
                      <a:moveTo>
                        <a:pt x="0" y="93917"/>
                      </a:moveTo>
                      <a:lnTo>
                        <a:pt x="0" y="0"/>
                      </a:lnTo>
                      <a:lnTo>
                        <a:pt x="4191" y="0"/>
                      </a:lnTo>
                      <a:lnTo>
                        <a:pt x="4191" y="92107"/>
                      </a:lnTo>
                      <a:lnTo>
                        <a:pt x="22384" y="110300"/>
                      </a:lnTo>
                      <a:lnTo>
                        <a:pt x="19336" y="113252"/>
                      </a:lnTo>
                      <a:lnTo>
                        <a:pt x="0" y="93917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736B6274-A697-7B6F-FB5F-692E8E0C7DB6}"/>
                  </a:ext>
                </a:extLst>
              </p:cNvPr>
              <p:cNvSpPr/>
              <p:nvPr/>
            </p:nvSpPr>
            <p:spPr>
              <a:xfrm>
                <a:off x="5692138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1B8BABE-AA07-DDF1-37E7-1D6D82F15AA2}"/>
                  </a:ext>
                </a:extLst>
              </p:cNvPr>
              <p:cNvSpPr/>
              <p:nvPr/>
            </p:nvSpPr>
            <p:spPr>
              <a:xfrm>
                <a:off x="6180009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1C1C2D4-77CE-360B-168D-C3F029A3E98E}"/>
                  </a:ext>
                </a:extLst>
              </p:cNvPr>
              <p:cNvSpPr/>
              <p:nvPr/>
            </p:nvSpPr>
            <p:spPr>
              <a:xfrm>
                <a:off x="6667879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06FF28F2-701E-EC64-B554-ABE3C3E8C202}"/>
                  </a:ext>
                </a:extLst>
              </p:cNvPr>
              <p:cNvSpPr/>
              <p:nvPr/>
            </p:nvSpPr>
            <p:spPr>
              <a:xfrm>
                <a:off x="7155750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C0AECA7F-1CA5-F659-B1D3-AB6323115935}"/>
                  </a:ext>
                </a:extLst>
              </p:cNvPr>
              <p:cNvSpPr/>
              <p:nvPr/>
            </p:nvSpPr>
            <p:spPr>
              <a:xfrm>
                <a:off x="9705687" y="2448974"/>
                <a:ext cx="1418844" cy="137636"/>
              </a:xfrm>
              <a:custGeom>
                <a:avLst/>
                <a:gdLst>
                  <a:gd name="connsiteX0" fmla="*/ 9144 w 1418844"/>
                  <a:gd name="connsiteY0" fmla="*/ 191 h 137636"/>
                  <a:gd name="connsiteX1" fmla="*/ 1085469 w 1418844"/>
                  <a:gd name="connsiteY1" fmla="*/ 191 h 137636"/>
                  <a:gd name="connsiteX2" fmla="*/ 1192912 w 1418844"/>
                  <a:gd name="connsiteY2" fmla="*/ 107728 h 137636"/>
                  <a:gd name="connsiteX3" fmla="*/ 1388936 w 1418844"/>
                  <a:gd name="connsiteY3" fmla="*/ 107728 h 137636"/>
                  <a:gd name="connsiteX4" fmla="*/ 1418844 w 1418844"/>
                  <a:gd name="connsiteY4" fmla="*/ 137636 h 137636"/>
                  <a:gd name="connsiteX5" fmla="*/ 1128141 w 1418844"/>
                  <a:gd name="connsiteY5" fmla="*/ 137636 h 137636"/>
                  <a:gd name="connsiteX6" fmla="*/ 1025271 w 1418844"/>
                  <a:gd name="connsiteY6" fmla="*/ 34766 h 137636"/>
                  <a:gd name="connsiteX7" fmla="*/ 34671 w 1418844"/>
                  <a:gd name="connsiteY7" fmla="*/ 34766 h 137636"/>
                  <a:gd name="connsiteX8" fmla="*/ 0 w 1418844"/>
                  <a:gd name="connsiteY8" fmla="*/ 0 h 137636"/>
                  <a:gd name="connsiteX9" fmla="*/ 9144 w 1418844"/>
                  <a:gd name="connsiteY9" fmla="*/ 191 h 137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8844" h="137636">
                    <a:moveTo>
                      <a:pt x="9144" y="191"/>
                    </a:moveTo>
                    <a:lnTo>
                      <a:pt x="1085469" y="191"/>
                    </a:lnTo>
                    <a:lnTo>
                      <a:pt x="1192912" y="107728"/>
                    </a:lnTo>
                    <a:lnTo>
                      <a:pt x="1388936" y="107728"/>
                    </a:lnTo>
                    <a:lnTo>
                      <a:pt x="1418844" y="137636"/>
                    </a:lnTo>
                    <a:lnTo>
                      <a:pt x="1128141" y="137636"/>
                    </a:lnTo>
                    <a:lnTo>
                      <a:pt x="1025271" y="34766"/>
                    </a:lnTo>
                    <a:lnTo>
                      <a:pt x="34671" y="34766"/>
                    </a:lnTo>
                    <a:lnTo>
                      <a:pt x="0" y="0"/>
                    </a:lnTo>
                    <a:lnTo>
                      <a:pt x="9144" y="191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1A0958E5-D49E-AB16-6DB8-B6536D52C91D}"/>
                  </a:ext>
                </a:extLst>
              </p:cNvPr>
              <p:cNvSpPr/>
              <p:nvPr/>
            </p:nvSpPr>
            <p:spPr>
              <a:xfrm>
                <a:off x="10635803" y="2517840"/>
                <a:ext cx="376046" cy="140588"/>
              </a:xfrm>
              <a:custGeom>
                <a:avLst/>
                <a:gdLst>
                  <a:gd name="connsiteX0" fmla="*/ 78200 w 376046"/>
                  <a:gd name="connsiteY0" fmla="*/ 0 h 140588"/>
                  <a:gd name="connsiteX1" fmla="*/ 183737 w 376046"/>
                  <a:gd name="connsiteY1" fmla="*/ 105442 h 140588"/>
                  <a:gd name="connsiteX2" fmla="*/ 376047 w 376046"/>
                  <a:gd name="connsiteY2" fmla="*/ 105442 h 140588"/>
                  <a:gd name="connsiteX3" fmla="*/ 340900 w 376046"/>
                  <a:gd name="connsiteY3" fmla="*/ 140589 h 140588"/>
                  <a:gd name="connsiteX4" fmla="*/ 138113 w 376046"/>
                  <a:gd name="connsiteY4" fmla="*/ 140589 h 140588"/>
                  <a:gd name="connsiteX5" fmla="*/ 0 w 376046"/>
                  <a:gd name="connsiteY5" fmla="*/ 2572 h 140588"/>
                  <a:gd name="connsiteX6" fmla="*/ 78200 w 376046"/>
                  <a:gd name="connsiteY6" fmla="*/ 0 h 14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046" h="140588">
                    <a:moveTo>
                      <a:pt x="78200" y="0"/>
                    </a:moveTo>
                    <a:lnTo>
                      <a:pt x="183737" y="105442"/>
                    </a:lnTo>
                    <a:lnTo>
                      <a:pt x="376047" y="105442"/>
                    </a:lnTo>
                    <a:lnTo>
                      <a:pt x="340900" y="140589"/>
                    </a:lnTo>
                    <a:lnTo>
                      <a:pt x="138113" y="140589"/>
                    </a:lnTo>
                    <a:lnTo>
                      <a:pt x="0" y="2572"/>
                    </a:lnTo>
                    <a:lnTo>
                      <a:pt x="78200" y="0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709F947D-2646-DD30-1503-CACDE9152B84}"/>
                  </a:ext>
                </a:extLst>
              </p:cNvPr>
              <p:cNvSpPr/>
              <p:nvPr/>
            </p:nvSpPr>
            <p:spPr>
              <a:xfrm>
                <a:off x="10017155" y="2526031"/>
                <a:ext cx="656463" cy="63055"/>
              </a:xfrm>
              <a:custGeom>
                <a:avLst/>
                <a:gdLst>
                  <a:gd name="connsiteX0" fmla="*/ 656463 w 656463"/>
                  <a:gd name="connsiteY0" fmla="*/ 60579 h 63055"/>
                  <a:gd name="connsiteX1" fmla="*/ 595884 w 656463"/>
                  <a:gd name="connsiteY1" fmla="*/ 0 h 63055"/>
                  <a:gd name="connsiteX2" fmla="*/ 0 w 656463"/>
                  <a:gd name="connsiteY2" fmla="*/ 0 h 63055"/>
                  <a:gd name="connsiteX3" fmla="*/ 63055 w 656463"/>
                  <a:gd name="connsiteY3" fmla="*/ 63055 h 63055"/>
                  <a:gd name="connsiteX4" fmla="*/ 656463 w 656463"/>
                  <a:gd name="connsiteY4" fmla="*/ 60579 h 6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463" h="63055">
                    <a:moveTo>
                      <a:pt x="656463" y="60579"/>
                    </a:moveTo>
                    <a:lnTo>
                      <a:pt x="595884" y="0"/>
                    </a:lnTo>
                    <a:lnTo>
                      <a:pt x="0" y="0"/>
                    </a:lnTo>
                    <a:lnTo>
                      <a:pt x="63055" y="63055"/>
                    </a:lnTo>
                    <a:lnTo>
                      <a:pt x="656463" y="60579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8A5C8B8D-A86C-FA11-BBD0-2CA84D42AF54}"/>
                  </a:ext>
                </a:extLst>
              </p:cNvPr>
              <p:cNvSpPr/>
              <p:nvPr/>
            </p:nvSpPr>
            <p:spPr>
              <a:xfrm>
                <a:off x="11142629" y="2567656"/>
                <a:ext cx="301465" cy="105251"/>
              </a:xfrm>
              <a:custGeom>
                <a:avLst/>
                <a:gdLst>
                  <a:gd name="connsiteX0" fmla="*/ 296132 w 301465"/>
                  <a:gd name="connsiteY0" fmla="*/ 105251 h 105251"/>
                  <a:gd name="connsiteX1" fmla="*/ 198405 w 301465"/>
                  <a:gd name="connsiteY1" fmla="*/ 7525 h 105251"/>
                  <a:gd name="connsiteX2" fmla="*/ 0 w 301465"/>
                  <a:gd name="connsiteY2" fmla="*/ 7525 h 105251"/>
                  <a:gd name="connsiteX3" fmla="*/ 0 w 301465"/>
                  <a:gd name="connsiteY3" fmla="*/ 0 h 105251"/>
                  <a:gd name="connsiteX4" fmla="*/ 201453 w 301465"/>
                  <a:gd name="connsiteY4" fmla="*/ 0 h 105251"/>
                  <a:gd name="connsiteX5" fmla="*/ 202596 w 301465"/>
                  <a:gd name="connsiteY5" fmla="*/ 1048 h 105251"/>
                  <a:gd name="connsiteX6" fmla="*/ 301466 w 301465"/>
                  <a:gd name="connsiteY6" fmla="*/ 99917 h 105251"/>
                  <a:gd name="connsiteX7" fmla="*/ 296132 w 301465"/>
                  <a:gd name="connsiteY7" fmla="*/ 105251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1465" h="105251">
                    <a:moveTo>
                      <a:pt x="296132" y="105251"/>
                    </a:moveTo>
                    <a:lnTo>
                      <a:pt x="198405" y="7525"/>
                    </a:lnTo>
                    <a:lnTo>
                      <a:pt x="0" y="7525"/>
                    </a:lnTo>
                    <a:lnTo>
                      <a:pt x="0" y="0"/>
                    </a:lnTo>
                    <a:lnTo>
                      <a:pt x="201453" y="0"/>
                    </a:lnTo>
                    <a:lnTo>
                      <a:pt x="202596" y="1048"/>
                    </a:lnTo>
                    <a:lnTo>
                      <a:pt x="301466" y="99917"/>
                    </a:lnTo>
                    <a:lnTo>
                      <a:pt x="296132" y="105251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EB92B97F-7E1A-7399-64B8-96F054ECD549}"/>
                  </a:ext>
                </a:extLst>
              </p:cNvPr>
              <p:cNvSpPr/>
              <p:nvPr/>
            </p:nvSpPr>
            <p:spPr>
              <a:xfrm>
                <a:off x="11031948" y="2645380"/>
                <a:ext cx="364331" cy="73533"/>
              </a:xfrm>
              <a:custGeom>
                <a:avLst/>
                <a:gdLst>
                  <a:gd name="connsiteX0" fmla="*/ 358997 w 364331"/>
                  <a:gd name="connsiteY0" fmla="*/ 73533 h 73533"/>
                  <a:gd name="connsiteX1" fmla="*/ 293084 w 364331"/>
                  <a:gd name="connsiteY1" fmla="*/ 7525 h 73533"/>
                  <a:gd name="connsiteX2" fmla="*/ 0 w 364331"/>
                  <a:gd name="connsiteY2" fmla="*/ 7525 h 73533"/>
                  <a:gd name="connsiteX3" fmla="*/ 0 w 364331"/>
                  <a:gd name="connsiteY3" fmla="*/ 0 h 73533"/>
                  <a:gd name="connsiteX4" fmla="*/ 296132 w 364331"/>
                  <a:gd name="connsiteY4" fmla="*/ 0 h 73533"/>
                  <a:gd name="connsiteX5" fmla="*/ 364331 w 364331"/>
                  <a:gd name="connsiteY5" fmla="*/ 68199 h 73533"/>
                  <a:gd name="connsiteX6" fmla="*/ 358997 w 364331"/>
                  <a:gd name="connsiteY6" fmla="*/ 73533 h 7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1" h="73533">
                    <a:moveTo>
                      <a:pt x="358997" y="73533"/>
                    </a:moveTo>
                    <a:lnTo>
                      <a:pt x="293084" y="7525"/>
                    </a:lnTo>
                    <a:lnTo>
                      <a:pt x="0" y="7525"/>
                    </a:lnTo>
                    <a:lnTo>
                      <a:pt x="0" y="0"/>
                    </a:lnTo>
                    <a:lnTo>
                      <a:pt x="296132" y="0"/>
                    </a:lnTo>
                    <a:lnTo>
                      <a:pt x="364331" y="68199"/>
                    </a:lnTo>
                    <a:lnTo>
                      <a:pt x="358997" y="73533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BE80985F-20F3-1BED-CAD5-17F059808FD1}"/>
                  </a:ext>
                </a:extLst>
              </p:cNvPr>
              <p:cNvSpPr/>
              <p:nvPr/>
            </p:nvSpPr>
            <p:spPr>
              <a:xfrm>
                <a:off x="9498518" y="2419256"/>
                <a:ext cx="192691" cy="54959"/>
              </a:xfrm>
              <a:custGeom>
                <a:avLst/>
                <a:gdLst>
                  <a:gd name="connsiteX0" fmla="*/ 192691 w 192691"/>
                  <a:gd name="connsiteY0" fmla="*/ 54959 h 54959"/>
                  <a:gd name="connsiteX1" fmla="*/ 49721 w 192691"/>
                  <a:gd name="connsiteY1" fmla="*/ 54959 h 54959"/>
                  <a:gd name="connsiteX2" fmla="*/ 0 w 192691"/>
                  <a:gd name="connsiteY2" fmla="*/ 5239 h 54959"/>
                  <a:gd name="connsiteX3" fmla="*/ 5334 w 192691"/>
                  <a:gd name="connsiteY3" fmla="*/ 0 h 54959"/>
                  <a:gd name="connsiteX4" fmla="*/ 52864 w 192691"/>
                  <a:gd name="connsiteY4" fmla="*/ 47434 h 54959"/>
                  <a:gd name="connsiteX5" fmla="*/ 192691 w 192691"/>
                  <a:gd name="connsiteY5" fmla="*/ 47434 h 54959"/>
                  <a:gd name="connsiteX6" fmla="*/ 192691 w 192691"/>
                  <a:gd name="connsiteY6" fmla="*/ 54959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691" h="54959">
                    <a:moveTo>
                      <a:pt x="192691" y="54959"/>
                    </a:moveTo>
                    <a:lnTo>
                      <a:pt x="49721" y="54959"/>
                    </a:lnTo>
                    <a:lnTo>
                      <a:pt x="0" y="5239"/>
                    </a:lnTo>
                    <a:lnTo>
                      <a:pt x="5334" y="0"/>
                    </a:lnTo>
                    <a:lnTo>
                      <a:pt x="52864" y="47434"/>
                    </a:lnTo>
                    <a:lnTo>
                      <a:pt x="192691" y="47434"/>
                    </a:lnTo>
                    <a:lnTo>
                      <a:pt x="192691" y="54959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C4251AC6-E541-4A36-375A-9A902C481D23}"/>
                  </a:ext>
                </a:extLst>
              </p:cNvPr>
              <p:cNvSpPr/>
              <p:nvPr/>
            </p:nvSpPr>
            <p:spPr>
              <a:xfrm>
                <a:off x="9716260" y="2505743"/>
                <a:ext cx="300894" cy="64198"/>
              </a:xfrm>
              <a:custGeom>
                <a:avLst/>
                <a:gdLst>
                  <a:gd name="connsiteX0" fmla="*/ 300894 w 300894"/>
                  <a:gd name="connsiteY0" fmla="*/ 64199 h 64198"/>
                  <a:gd name="connsiteX1" fmla="*/ 58960 w 300894"/>
                  <a:gd name="connsiteY1" fmla="*/ 64199 h 64198"/>
                  <a:gd name="connsiteX2" fmla="*/ 0 w 300894"/>
                  <a:gd name="connsiteY2" fmla="*/ 5334 h 64198"/>
                  <a:gd name="connsiteX3" fmla="*/ 5334 w 300894"/>
                  <a:gd name="connsiteY3" fmla="*/ 0 h 64198"/>
                  <a:gd name="connsiteX4" fmla="*/ 62103 w 300894"/>
                  <a:gd name="connsiteY4" fmla="*/ 56674 h 64198"/>
                  <a:gd name="connsiteX5" fmla="*/ 300894 w 300894"/>
                  <a:gd name="connsiteY5" fmla="*/ 56674 h 64198"/>
                  <a:gd name="connsiteX6" fmla="*/ 300894 w 300894"/>
                  <a:gd name="connsiteY6" fmla="*/ 64199 h 6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894" h="64198">
                    <a:moveTo>
                      <a:pt x="300894" y="64199"/>
                    </a:moveTo>
                    <a:lnTo>
                      <a:pt x="58960" y="64199"/>
                    </a:lnTo>
                    <a:lnTo>
                      <a:pt x="0" y="5334"/>
                    </a:lnTo>
                    <a:lnTo>
                      <a:pt x="5334" y="0"/>
                    </a:lnTo>
                    <a:lnTo>
                      <a:pt x="62103" y="56674"/>
                    </a:lnTo>
                    <a:lnTo>
                      <a:pt x="300894" y="56674"/>
                    </a:lnTo>
                    <a:lnTo>
                      <a:pt x="300894" y="64199"/>
                    </a:lnTo>
                    <a:close/>
                  </a:path>
                </a:pathLst>
              </a:custGeom>
              <a:solidFill>
                <a:srgbClr val="FCFF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2" name="Graphic 190">
                <a:extLst>
                  <a:ext uri="{FF2B5EF4-FFF2-40B4-BE49-F238E27FC236}">
                    <a16:creationId xmlns:a16="http://schemas.microsoft.com/office/drawing/2014/main" id="{FCD0B75A-9717-EA10-F732-ACEBA9164148}"/>
                  </a:ext>
                </a:extLst>
              </p:cNvPr>
              <p:cNvGrpSpPr/>
              <p:nvPr/>
            </p:nvGrpSpPr>
            <p:grpSpPr>
              <a:xfrm>
                <a:off x="8362662" y="5483830"/>
                <a:ext cx="2573369" cy="203454"/>
                <a:chOff x="8362662" y="5483830"/>
                <a:chExt cx="2573369" cy="203454"/>
              </a:xfrm>
              <a:solidFill>
                <a:srgbClr val="FFF110"/>
              </a:solidFill>
            </p:grpSpPr>
            <p:grpSp>
              <p:nvGrpSpPr>
                <p:cNvPr id="433" name="Graphic 190">
                  <a:extLst>
                    <a:ext uri="{FF2B5EF4-FFF2-40B4-BE49-F238E27FC236}">
                      <a16:creationId xmlns:a16="http://schemas.microsoft.com/office/drawing/2014/main" id="{90B8E0D2-2033-18A0-211E-97C5176BE801}"/>
                    </a:ext>
                  </a:extLst>
                </p:cNvPr>
                <p:cNvGrpSpPr/>
                <p:nvPr/>
              </p:nvGrpSpPr>
              <p:grpSpPr>
                <a:xfrm>
                  <a:off x="8362662" y="5596796"/>
                  <a:ext cx="2573369" cy="90487"/>
                  <a:chOff x="8362662" y="5596796"/>
                  <a:chExt cx="2573369" cy="90487"/>
                </a:xfrm>
                <a:solidFill>
                  <a:srgbClr val="FFF110"/>
                </a:solidFill>
              </p:grpSpPr>
              <p:grpSp>
                <p:nvGrpSpPr>
                  <p:cNvPr id="434" name="Graphic 190">
                    <a:extLst>
                      <a:ext uri="{FF2B5EF4-FFF2-40B4-BE49-F238E27FC236}">
                        <a16:creationId xmlns:a16="http://schemas.microsoft.com/office/drawing/2014/main" id="{FCAEB7AB-087D-5123-1B60-DFBD0CE171C8}"/>
                      </a:ext>
                    </a:extLst>
                  </p:cNvPr>
                  <p:cNvGrpSpPr/>
                  <p:nvPr/>
                </p:nvGrpSpPr>
                <p:grpSpPr>
                  <a:xfrm>
                    <a:off x="8362662" y="5596892"/>
                    <a:ext cx="1045654" cy="90392"/>
                    <a:chOff x="8362662" y="5596892"/>
                    <a:chExt cx="1045654" cy="90392"/>
                  </a:xfrm>
                  <a:solidFill>
                    <a:srgbClr val="FFF110"/>
                  </a:solidFill>
                </p:grpSpPr>
                <p:grpSp>
                  <p:nvGrpSpPr>
                    <p:cNvPr id="435" name="Graphic 190">
                      <a:extLst>
                        <a:ext uri="{FF2B5EF4-FFF2-40B4-BE49-F238E27FC236}">
                          <a16:creationId xmlns:a16="http://schemas.microsoft.com/office/drawing/2014/main" id="{3A0B039F-1203-D63A-EF75-4416595BF8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2662" y="5596892"/>
                      <a:ext cx="1045654" cy="58102"/>
                      <a:chOff x="8362662" y="5596892"/>
                      <a:chExt cx="1045654" cy="58102"/>
                    </a:xfrm>
                    <a:solidFill>
                      <a:srgbClr val="FFF110"/>
                    </a:solidFill>
                  </p:grpSpPr>
                  <p:sp>
                    <p:nvSpPr>
                      <p:cNvPr id="436" name="Freeform: Shape 435">
                        <a:extLst>
                          <a:ext uri="{FF2B5EF4-FFF2-40B4-BE49-F238E27FC236}">
                            <a16:creationId xmlns:a16="http://schemas.microsoft.com/office/drawing/2014/main" id="{8126BBB4-1C5F-035A-655F-48D31D9032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2662" y="5602606"/>
                        <a:ext cx="1031843" cy="46672"/>
                      </a:xfrm>
                      <a:custGeom>
                        <a:avLst/>
                        <a:gdLst>
                          <a:gd name="connsiteX0" fmla="*/ 0 w 1031843"/>
                          <a:gd name="connsiteY0" fmla="*/ 8858 h 46672"/>
                          <a:gd name="connsiteX1" fmla="*/ 144495 w 1031843"/>
                          <a:gd name="connsiteY1" fmla="*/ 8858 h 46672"/>
                          <a:gd name="connsiteX2" fmla="*/ 182309 w 1031843"/>
                          <a:gd name="connsiteY2" fmla="*/ 46673 h 46672"/>
                          <a:gd name="connsiteX3" fmla="*/ 346043 w 1031843"/>
                          <a:gd name="connsiteY3" fmla="*/ 46673 h 46672"/>
                          <a:gd name="connsiteX4" fmla="*/ 380619 w 1031843"/>
                          <a:gd name="connsiteY4" fmla="*/ 12097 h 46672"/>
                          <a:gd name="connsiteX5" fmla="*/ 559022 w 1031843"/>
                          <a:gd name="connsiteY5" fmla="*/ 12097 h 46672"/>
                          <a:gd name="connsiteX6" fmla="*/ 591503 w 1031843"/>
                          <a:gd name="connsiteY6" fmla="*/ 44577 h 46672"/>
                          <a:gd name="connsiteX7" fmla="*/ 986886 w 1031843"/>
                          <a:gd name="connsiteY7" fmla="*/ 44577 h 46672"/>
                          <a:gd name="connsiteX8" fmla="*/ 1031843 w 1031843"/>
                          <a:gd name="connsiteY8" fmla="*/ 0 h 46672"/>
                          <a:gd name="connsiteX9" fmla="*/ 1429 w 1031843"/>
                          <a:gd name="connsiteY9" fmla="*/ 0 h 46672"/>
                          <a:gd name="connsiteX10" fmla="*/ 0 w 1031843"/>
                          <a:gd name="connsiteY10" fmla="*/ 8858 h 46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31843" h="46672">
                            <a:moveTo>
                              <a:pt x="0" y="8858"/>
                            </a:moveTo>
                            <a:lnTo>
                              <a:pt x="144495" y="8858"/>
                            </a:lnTo>
                            <a:lnTo>
                              <a:pt x="182309" y="46673"/>
                            </a:lnTo>
                            <a:lnTo>
                              <a:pt x="346043" y="46673"/>
                            </a:lnTo>
                            <a:lnTo>
                              <a:pt x="380619" y="12097"/>
                            </a:lnTo>
                            <a:lnTo>
                              <a:pt x="559022" y="12097"/>
                            </a:lnTo>
                            <a:lnTo>
                              <a:pt x="591503" y="44577"/>
                            </a:lnTo>
                            <a:lnTo>
                              <a:pt x="986886" y="44577"/>
                            </a:lnTo>
                            <a:lnTo>
                              <a:pt x="1031843" y="0"/>
                            </a:lnTo>
                            <a:lnTo>
                              <a:pt x="1429" y="0"/>
                            </a:lnTo>
                            <a:lnTo>
                              <a:pt x="0" y="8858"/>
                            </a:lnTo>
                            <a:close/>
                          </a:path>
                        </a:pathLst>
                      </a:custGeom>
                      <a:solidFill>
                        <a:srgbClr val="FFF11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37" name="Freeform: Shape 436">
                        <a:extLst>
                          <a:ext uri="{FF2B5EF4-FFF2-40B4-BE49-F238E27FC236}">
                            <a16:creationId xmlns:a16="http://schemas.microsoft.com/office/drawing/2014/main" id="{1808CABA-30B7-24CC-4EC3-C39C868D75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2662" y="5596892"/>
                        <a:ext cx="1045654" cy="58102"/>
                      </a:xfrm>
                      <a:custGeom>
                        <a:avLst/>
                        <a:gdLst>
                          <a:gd name="connsiteX0" fmla="*/ 348425 w 1045654"/>
                          <a:gd name="connsiteY0" fmla="*/ 58102 h 58102"/>
                          <a:gd name="connsiteX1" fmla="*/ 179927 w 1045654"/>
                          <a:gd name="connsiteY1" fmla="*/ 58102 h 58102"/>
                          <a:gd name="connsiteX2" fmla="*/ 142113 w 1045654"/>
                          <a:gd name="connsiteY2" fmla="*/ 20288 h 58102"/>
                          <a:gd name="connsiteX3" fmla="*/ 0 w 1045654"/>
                          <a:gd name="connsiteY3" fmla="*/ 20288 h 58102"/>
                          <a:gd name="connsiteX4" fmla="*/ 0 w 1045654"/>
                          <a:gd name="connsiteY4" fmla="*/ 8858 h 58102"/>
                          <a:gd name="connsiteX5" fmla="*/ 1334 w 1045654"/>
                          <a:gd name="connsiteY5" fmla="*/ 8858 h 58102"/>
                          <a:gd name="connsiteX6" fmla="*/ 1334 w 1045654"/>
                          <a:gd name="connsiteY6" fmla="*/ 0 h 58102"/>
                          <a:gd name="connsiteX7" fmla="*/ 1045655 w 1045654"/>
                          <a:gd name="connsiteY7" fmla="*/ 0 h 58102"/>
                          <a:gd name="connsiteX8" fmla="*/ 989172 w 1045654"/>
                          <a:gd name="connsiteY8" fmla="*/ 56007 h 58102"/>
                          <a:gd name="connsiteX9" fmla="*/ 589122 w 1045654"/>
                          <a:gd name="connsiteY9" fmla="*/ 56007 h 58102"/>
                          <a:gd name="connsiteX10" fmla="*/ 556641 w 1045654"/>
                          <a:gd name="connsiteY10" fmla="*/ 23527 h 58102"/>
                          <a:gd name="connsiteX11" fmla="*/ 383000 w 1045654"/>
                          <a:gd name="connsiteY11" fmla="*/ 23527 h 58102"/>
                          <a:gd name="connsiteX12" fmla="*/ 348425 w 1045654"/>
                          <a:gd name="connsiteY12" fmla="*/ 58102 h 58102"/>
                          <a:gd name="connsiteX13" fmla="*/ 184690 w 1045654"/>
                          <a:gd name="connsiteY13" fmla="*/ 46672 h 58102"/>
                          <a:gd name="connsiteX14" fmla="*/ 343662 w 1045654"/>
                          <a:gd name="connsiteY14" fmla="*/ 46672 h 58102"/>
                          <a:gd name="connsiteX15" fmla="*/ 378238 w 1045654"/>
                          <a:gd name="connsiteY15" fmla="*/ 12097 h 58102"/>
                          <a:gd name="connsiteX16" fmla="*/ 561404 w 1045654"/>
                          <a:gd name="connsiteY16" fmla="*/ 12097 h 58102"/>
                          <a:gd name="connsiteX17" fmla="*/ 593884 w 1045654"/>
                          <a:gd name="connsiteY17" fmla="*/ 44577 h 58102"/>
                          <a:gd name="connsiteX18" fmla="*/ 984504 w 1045654"/>
                          <a:gd name="connsiteY18" fmla="*/ 44577 h 58102"/>
                          <a:gd name="connsiteX19" fmla="*/ 1017842 w 1045654"/>
                          <a:gd name="connsiteY19" fmla="*/ 11525 h 58102"/>
                          <a:gd name="connsiteX20" fmla="*/ 149447 w 1045654"/>
                          <a:gd name="connsiteY20" fmla="*/ 11525 h 58102"/>
                          <a:gd name="connsiteX21" fmla="*/ 184595 w 1045654"/>
                          <a:gd name="connsiteY21" fmla="*/ 46672 h 581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1045654" h="58102">
                            <a:moveTo>
                              <a:pt x="348425" y="58102"/>
                            </a:moveTo>
                            <a:lnTo>
                              <a:pt x="179927" y="58102"/>
                            </a:lnTo>
                            <a:lnTo>
                              <a:pt x="142113" y="20288"/>
                            </a:lnTo>
                            <a:lnTo>
                              <a:pt x="0" y="20288"/>
                            </a:lnTo>
                            <a:lnTo>
                              <a:pt x="0" y="8858"/>
                            </a:lnTo>
                            <a:lnTo>
                              <a:pt x="1334" y="8858"/>
                            </a:lnTo>
                            <a:lnTo>
                              <a:pt x="1334" y="0"/>
                            </a:lnTo>
                            <a:lnTo>
                              <a:pt x="1045655" y="0"/>
                            </a:lnTo>
                            <a:lnTo>
                              <a:pt x="989172" y="56007"/>
                            </a:lnTo>
                            <a:lnTo>
                              <a:pt x="589122" y="56007"/>
                            </a:lnTo>
                            <a:lnTo>
                              <a:pt x="556641" y="23527"/>
                            </a:lnTo>
                            <a:lnTo>
                              <a:pt x="383000" y="23527"/>
                            </a:lnTo>
                            <a:lnTo>
                              <a:pt x="348425" y="58102"/>
                            </a:lnTo>
                            <a:close/>
                            <a:moveTo>
                              <a:pt x="184690" y="46672"/>
                            </a:moveTo>
                            <a:lnTo>
                              <a:pt x="343662" y="46672"/>
                            </a:lnTo>
                            <a:lnTo>
                              <a:pt x="378238" y="12097"/>
                            </a:lnTo>
                            <a:lnTo>
                              <a:pt x="561404" y="12097"/>
                            </a:lnTo>
                            <a:lnTo>
                              <a:pt x="593884" y="44577"/>
                            </a:lnTo>
                            <a:lnTo>
                              <a:pt x="984504" y="44577"/>
                            </a:lnTo>
                            <a:lnTo>
                              <a:pt x="1017842" y="11525"/>
                            </a:lnTo>
                            <a:lnTo>
                              <a:pt x="149447" y="11525"/>
                            </a:lnTo>
                            <a:lnTo>
                              <a:pt x="184595" y="46672"/>
                            </a:lnTo>
                            <a:close/>
                          </a:path>
                        </a:pathLst>
                      </a:custGeom>
                      <a:solidFill>
                        <a:srgbClr val="FFF11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438" name="Freeform: Shape 437">
                      <a:extLst>
                        <a:ext uri="{FF2B5EF4-FFF2-40B4-BE49-F238E27FC236}">
                          <a16:creationId xmlns:a16="http://schemas.microsoft.com/office/drawing/2014/main" id="{7C5DEF78-E21F-33E7-FEDB-FA20EE5E3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45352" y="5638897"/>
                      <a:ext cx="486251" cy="48387"/>
                    </a:xfrm>
                    <a:custGeom>
                      <a:avLst/>
                      <a:gdLst>
                        <a:gd name="connsiteX0" fmla="*/ 0 w 486251"/>
                        <a:gd name="connsiteY0" fmla="*/ 38862 h 48387"/>
                        <a:gd name="connsiteX1" fmla="*/ 172116 w 486251"/>
                        <a:gd name="connsiteY1" fmla="*/ 38862 h 48387"/>
                        <a:gd name="connsiteX2" fmla="*/ 210978 w 486251"/>
                        <a:gd name="connsiteY2" fmla="*/ 0 h 48387"/>
                        <a:gd name="connsiteX3" fmla="*/ 363950 w 486251"/>
                        <a:gd name="connsiteY3" fmla="*/ 0 h 48387"/>
                        <a:gd name="connsiteX4" fmla="*/ 397669 w 486251"/>
                        <a:gd name="connsiteY4" fmla="*/ 33719 h 48387"/>
                        <a:gd name="connsiteX5" fmla="*/ 486251 w 486251"/>
                        <a:gd name="connsiteY5" fmla="*/ 33719 h 48387"/>
                        <a:gd name="connsiteX6" fmla="*/ 471678 w 486251"/>
                        <a:gd name="connsiteY6" fmla="*/ 48387 h 48387"/>
                        <a:gd name="connsiteX7" fmla="*/ 7334 w 486251"/>
                        <a:gd name="connsiteY7" fmla="*/ 48387 h 48387"/>
                        <a:gd name="connsiteX8" fmla="*/ 0 w 486251"/>
                        <a:gd name="connsiteY8" fmla="*/ 38862 h 483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6251" h="48387">
                          <a:moveTo>
                            <a:pt x="0" y="38862"/>
                          </a:moveTo>
                          <a:lnTo>
                            <a:pt x="172116" y="38862"/>
                          </a:lnTo>
                          <a:lnTo>
                            <a:pt x="210978" y="0"/>
                          </a:lnTo>
                          <a:lnTo>
                            <a:pt x="363950" y="0"/>
                          </a:lnTo>
                          <a:lnTo>
                            <a:pt x="397669" y="33719"/>
                          </a:lnTo>
                          <a:lnTo>
                            <a:pt x="486251" y="33719"/>
                          </a:lnTo>
                          <a:lnTo>
                            <a:pt x="471678" y="48387"/>
                          </a:lnTo>
                          <a:lnTo>
                            <a:pt x="7334" y="48387"/>
                          </a:lnTo>
                          <a:lnTo>
                            <a:pt x="0" y="3886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39" name="Graphic 190">
                    <a:extLst>
                      <a:ext uri="{FF2B5EF4-FFF2-40B4-BE49-F238E27FC236}">
                        <a16:creationId xmlns:a16="http://schemas.microsoft.com/office/drawing/2014/main" id="{55219A53-37AA-7E79-4D64-5FF44BE8BB2E}"/>
                      </a:ext>
                    </a:extLst>
                  </p:cNvPr>
                  <p:cNvGrpSpPr/>
                  <p:nvPr/>
                </p:nvGrpSpPr>
                <p:grpSpPr>
                  <a:xfrm>
                    <a:off x="9358311" y="5596796"/>
                    <a:ext cx="210026" cy="56197"/>
                    <a:chOff x="9358311" y="5596796"/>
                    <a:chExt cx="210026" cy="56197"/>
                  </a:xfrm>
                  <a:solidFill>
                    <a:srgbClr val="FFF110"/>
                  </a:solidFill>
                </p:grpSpPr>
                <p:sp>
                  <p:nvSpPr>
                    <p:cNvPr id="440" name="Freeform: Shape 439">
                      <a:extLst>
                        <a:ext uri="{FF2B5EF4-FFF2-40B4-BE49-F238E27FC236}">
                          <a16:creationId xmlns:a16="http://schemas.microsoft.com/office/drawing/2014/main" id="{7DA44274-2BBF-9657-3BE2-BC6CCF30C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2122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291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589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309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" name="Freeform: Shape 440">
                      <a:extLst>
                        <a:ext uri="{FF2B5EF4-FFF2-40B4-BE49-F238E27FC236}">
                          <a16:creationId xmlns:a16="http://schemas.microsoft.com/office/drawing/2014/main" id="{AFD02D89-0AD2-84F5-42F9-C7EF5358F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58311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2" name="Graphic 190">
                    <a:extLst>
                      <a:ext uri="{FF2B5EF4-FFF2-40B4-BE49-F238E27FC236}">
                        <a16:creationId xmlns:a16="http://schemas.microsoft.com/office/drawing/2014/main" id="{5DBF5DEA-C140-C226-0632-75ED418FBC38}"/>
                      </a:ext>
                    </a:extLst>
                  </p:cNvPr>
                  <p:cNvGrpSpPr/>
                  <p:nvPr/>
                </p:nvGrpSpPr>
                <p:grpSpPr>
                  <a:xfrm>
                    <a:off x="9518807" y="5596796"/>
                    <a:ext cx="210026" cy="56197"/>
                    <a:chOff x="9518807" y="5596796"/>
                    <a:chExt cx="210026" cy="56197"/>
                  </a:xfrm>
                  <a:solidFill>
                    <a:srgbClr val="FFF110"/>
                  </a:solidFill>
                </p:grpSpPr>
                <p:sp>
                  <p:nvSpPr>
                    <p:cNvPr id="443" name="Freeform: Shape 442">
                      <a:extLst>
                        <a:ext uri="{FF2B5EF4-FFF2-40B4-BE49-F238E27FC236}">
                          <a16:creationId xmlns:a16="http://schemas.microsoft.com/office/drawing/2014/main" id="{484E88BC-ADA2-89DB-D5DA-6AC4CC862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2713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196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493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182309" y="0"/>
                          </a:lnTo>
                          <a:lnTo>
                            <a:pt x="138493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4" name="Freeform: Shape 443">
                      <a:extLst>
                        <a:ext uri="{FF2B5EF4-FFF2-40B4-BE49-F238E27FC236}">
                          <a16:creationId xmlns:a16="http://schemas.microsoft.com/office/drawing/2014/main" id="{6EB80A2D-3B56-2572-D983-B274234C5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8807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2 w 210026"/>
                        <a:gd name="connsiteY1" fmla="*/ 0 h 56197"/>
                        <a:gd name="connsiteX2" fmla="*/ 210027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8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2" y="0"/>
                          </a:lnTo>
                          <a:lnTo>
                            <a:pt x="210027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8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5" name="Graphic 190">
                    <a:extLst>
                      <a:ext uri="{FF2B5EF4-FFF2-40B4-BE49-F238E27FC236}">
                        <a16:creationId xmlns:a16="http://schemas.microsoft.com/office/drawing/2014/main" id="{D5F3A303-2EE9-56DF-C018-4ED6667DEA4C}"/>
                      </a:ext>
                    </a:extLst>
                  </p:cNvPr>
                  <p:cNvGrpSpPr/>
                  <p:nvPr/>
                </p:nvGrpSpPr>
                <p:grpSpPr>
                  <a:xfrm>
                    <a:off x="9679398" y="5596796"/>
                    <a:ext cx="210026" cy="56197"/>
                    <a:chOff x="9679398" y="5596796"/>
                    <a:chExt cx="210026" cy="56197"/>
                  </a:xfrm>
                  <a:solidFill>
                    <a:srgbClr val="FFF110"/>
                  </a:solidFill>
                </p:grpSpPr>
                <p:sp>
                  <p:nvSpPr>
                    <p:cNvPr id="446" name="Freeform: Shape 445">
                      <a:extLst>
                        <a:ext uri="{FF2B5EF4-FFF2-40B4-BE49-F238E27FC236}">
                          <a16:creationId xmlns:a16="http://schemas.microsoft.com/office/drawing/2014/main" id="{790BF5CA-18A5-46E6-EFB5-A3528489B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209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196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589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182309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" name="Freeform: Shape 446">
                      <a:extLst>
                        <a:ext uri="{FF2B5EF4-FFF2-40B4-BE49-F238E27FC236}">
                          <a16:creationId xmlns:a16="http://schemas.microsoft.com/office/drawing/2014/main" id="{5CE08762-DCD3-55C9-88F6-2A7CC04AE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9398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3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3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8" name="Graphic 190">
                    <a:extLst>
                      <a:ext uri="{FF2B5EF4-FFF2-40B4-BE49-F238E27FC236}">
                        <a16:creationId xmlns:a16="http://schemas.microsoft.com/office/drawing/2014/main" id="{D3B56E57-DAB4-C596-D882-C74C8F330196}"/>
                      </a:ext>
                    </a:extLst>
                  </p:cNvPr>
                  <p:cNvGrpSpPr/>
                  <p:nvPr/>
                </p:nvGrpSpPr>
                <p:grpSpPr>
                  <a:xfrm>
                    <a:off x="9839895" y="5596796"/>
                    <a:ext cx="210026" cy="56197"/>
                    <a:chOff x="9839895" y="5596796"/>
                    <a:chExt cx="210026" cy="56197"/>
                  </a:xfrm>
                  <a:solidFill>
                    <a:srgbClr val="FFF110"/>
                  </a:solidFill>
                </p:grpSpPr>
                <p:sp>
                  <p:nvSpPr>
                    <p:cNvPr id="449" name="Freeform: Shape 448">
                      <a:extLst>
                        <a:ext uri="{FF2B5EF4-FFF2-40B4-BE49-F238E27FC236}">
                          <a16:creationId xmlns:a16="http://schemas.microsoft.com/office/drawing/2014/main" id="{C40C2883-5346-FCD7-475E-201A1CBDF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3706" y="5602511"/>
                      <a:ext cx="182403" cy="44672"/>
                    </a:xfrm>
                    <a:custGeom>
                      <a:avLst/>
                      <a:gdLst>
                        <a:gd name="connsiteX0" fmla="*/ 0 w 182403"/>
                        <a:gd name="connsiteY0" fmla="*/ 44672 h 44672"/>
                        <a:gd name="connsiteX1" fmla="*/ 44291 w 182403"/>
                        <a:gd name="connsiteY1" fmla="*/ 0 h 44672"/>
                        <a:gd name="connsiteX2" fmla="*/ 182403 w 182403"/>
                        <a:gd name="connsiteY2" fmla="*/ 0 h 44672"/>
                        <a:gd name="connsiteX3" fmla="*/ 138589 w 182403"/>
                        <a:gd name="connsiteY3" fmla="*/ 43815 h 44672"/>
                        <a:gd name="connsiteX4" fmla="*/ 0 w 182403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403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403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0" name="Freeform: Shape 449">
                      <a:extLst>
                        <a:ext uri="{FF2B5EF4-FFF2-40B4-BE49-F238E27FC236}">
                          <a16:creationId xmlns:a16="http://schemas.microsoft.com/office/drawing/2014/main" id="{57C10778-BD3B-B53E-61B7-4D02CF355A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39895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1" name="Graphic 190">
                    <a:extLst>
                      <a:ext uri="{FF2B5EF4-FFF2-40B4-BE49-F238E27FC236}">
                        <a16:creationId xmlns:a16="http://schemas.microsoft.com/office/drawing/2014/main" id="{6063656E-8222-BAC4-5F8F-6779700DFD3A}"/>
                      </a:ext>
                    </a:extLst>
                  </p:cNvPr>
                  <p:cNvGrpSpPr/>
                  <p:nvPr/>
                </p:nvGrpSpPr>
                <p:grpSpPr>
                  <a:xfrm>
                    <a:off x="10000391" y="5596796"/>
                    <a:ext cx="401859" cy="56102"/>
                    <a:chOff x="10000391" y="5596796"/>
                    <a:chExt cx="401859" cy="56102"/>
                  </a:xfrm>
                  <a:solidFill>
                    <a:srgbClr val="FFF110"/>
                  </a:solidFill>
                </p:grpSpPr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219B5A5F-B353-6068-C429-CC822C4A3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14297" y="5602511"/>
                      <a:ext cx="374142" cy="44672"/>
                    </a:xfrm>
                    <a:custGeom>
                      <a:avLst/>
                      <a:gdLst>
                        <a:gd name="connsiteX0" fmla="*/ 0 w 374142"/>
                        <a:gd name="connsiteY0" fmla="*/ 44672 h 44672"/>
                        <a:gd name="connsiteX1" fmla="*/ 44196 w 374142"/>
                        <a:gd name="connsiteY1" fmla="*/ 0 h 44672"/>
                        <a:gd name="connsiteX2" fmla="*/ 374142 w 374142"/>
                        <a:gd name="connsiteY2" fmla="*/ 0 h 44672"/>
                        <a:gd name="connsiteX3" fmla="*/ 330422 w 374142"/>
                        <a:gd name="connsiteY3" fmla="*/ 43815 h 44672"/>
                        <a:gd name="connsiteX4" fmla="*/ 0 w 374142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74142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374142" y="0"/>
                          </a:lnTo>
                          <a:lnTo>
                            <a:pt x="330422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Freeform: Shape 452">
                      <a:extLst>
                        <a:ext uri="{FF2B5EF4-FFF2-40B4-BE49-F238E27FC236}">
                          <a16:creationId xmlns:a16="http://schemas.microsoft.com/office/drawing/2014/main" id="{B6CBD9BB-81F5-B998-025C-8B7A1DCE7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0391" y="5596796"/>
                      <a:ext cx="401859" cy="56102"/>
                    </a:xfrm>
                    <a:custGeom>
                      <a:avLst/>
                      <a:gdLst>
                        <a:gd name="connsiteX0" fmla="*/ 95 w 401859"/>
                        <a:gd name="connsiteY0" fmla="*/ 56102 h 56102"/>
                        <a:gd name="connsiteX1" fmla="*/ 55722 w 401859"/>
                        <a:gd name="connsiteY1" fmla="*/ 0 h 56102"/>
                        <a:gd name="connsiteX2" fmla="*/ 401860 w 401859"/>
                        <a:gd name="connsiteY2" fmla="*/ 0 h 56102"/>
                        <a:gd name="connsiteX3" fmla="*/ 346615 w 401859"/>
                        <a:gd name="connsiteY3" fmla="*/ 55245 h 56102"/>
                        <a:gd name="connsiteX4" fmla="*/ 0 w 401859"/>
                        <a:gd name="connsiteY4" fmla="*/ 56102 h 56102"/>
                        <a:gd name="connsiteX5" fmla="*/ 60484 w 401859"/>
                        <a:gd name="connsiteY5" fmla="*/ 11430 h 56102"/>
                        <a:gd name="connsiteX6" fmla="*/ 27623 w 401859"/>
                        <a:gd name="connsiteY6" fmla="*/ 44577 h 56102"/>
                        <a:gd name="connsiteX7" fmla="*/ 341852 w 401859"/>
                        <a:gd name="connsiteY7" fmla="*/ 43720 h 56102"/>
                        <a:gd name="connsiteX8" fmla="*/ 374142 w 401859"/>
                        <a:gd name="connsiteY8" fmla="*/ 11430 h 56102"/>
                        <a:gd name="connsiteX9" fmla="*/ 60389 w 401859"/>
                        <a:gd name="connsiteY9" fmla="*/ 11430 h 56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01859" h="56102">
                          <a:moveTo>
                            <a:pt x="95" y="56102"/>
                          </a:moveTo>
                          <a:lnTo>
                            <a:pt x="55722" y="0"/>
                          </a:lnTo>
                          <a:lnTo>
                            <a:pt x="401860" y="0"/>
                          </a:lnTo>
                          <a:lnTo>
                            <a:pt x="346615" y="55245"/>
                          </a:lnTo>
                          <a:lnTo>
                            <a:pt x="0" y="56102"/>
                          </a:lnTo>
                          <a:close/>
                          <a:moveTo>
                            <a:pt x="60484" y="11430"/>
                          </a:moveTo>
                          <a:lnTo>
                            <a:pt x="27623" y="44577"/>
                          </a:lnTo>
                          <a:lnTo>
                            <a:pt x="341852" y="43720"/>
                          </a:lnTo>
                          <a:lnTo>
                            <a:pt x="374142" y="11430"/>
                          </a:lnTo>
                          <a:lnTo>
                            <a:pt x="60389" y="11430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4" name="Graphic 190">
                    <a:extLst>
                      <a:ext uri="{FF2B5EF4-FFF2-40B4-BE49-F238E27FC236}">
                        <a16:creationId xmlns:a16="http://schemas.microsoft.com/office/drawing/2014/main" id="{1DDB8F77-042C-A892-B9E5-DB05714F4181}"/>
                      </a:ext>
                    </a:extLst>
                  </p:cNvPr>
                  <p:cNvGrpSpPr/>
                  <p:nvPr/>
                </p:nvGrpSpPr>
                <p:grpSpPr>
                  <a:xfrm>
                    <a:off x="10352816" y="5596796"/>
                    <a:ext cx="210026" cy="56197"/>
                    <a:chOff x="10352816" y="5596796"/>
                    <a:chExt cx="210026" cy="56197"/>
                  </a:xfrm>
                  <a:solidFill>
                    <a:srgbClr val="FFF110"/>
                  </a:solidFill>
                </p:grpSpPr>
                <p:sp>
                  <p:nvSpPr>
                    <p:cNvPr id="455" name="Freeform: Shape 454">
                      <a:extLst>
                        <a:ext uri="{FF2B5EF4-FFF2-40B4-BE49-F238E27FC236}">
                          <a16:creationId xmlns:a16="http://schemas.microsoft.com/office/drawing/2014/main" id="{E70F4DE3-3BC2-58D9-03F2-C7B351D2E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66627" y="5602511"/>
                      <a:ext cx="182403" cy="44672"/>
                    </a:xfrm>
                    <a:custGeom>
                      <a:avLst/>
                      <a:gdLst>
                        <a:gd name="connsiteX0" fmla="*/ 0 w 182403"/>
                        <a:gd name="connsiteY0" fmla="*/ 44672 h 44672"/>
                        <a:gd name="connsiteX1" fmla="*/ 44291 w 182403"/>
                        <a:gd name="connsiteY1" fmla="*/ 0 h 44672"/>
                        <a:gd name="connsiteX2" fmla="*/ 182404 w 182403"/>
                        <a:gd name="connsiteY2" fmla="*/ 0 h 44672"/>
                        <a:gd name="connsiteX3" fmla="*/ 138589 w 182403"/>
                        <a:gd name="connsiteY3" fmla="*/ 43815 h 44672"/>
                        <a:gd name="connsiteX4" fmla="*/ 0 w 182403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403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404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6" name="Freeform: Shape 455">
                      <a:extLst>
                        <a:ext uri="{FF2B5EF4-FFF2-40B4-BE49-F238E27FC236}">
                          <a16:creationId xmlns:a16="http://schemas.microsoft.com/office/drawing/2014/main" id="{B3C0A059-E968-AF7F-3AD8-0CF757A2B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52816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2 w 210026"/>
                        <a:gd name="connsiteY1" fmla="*/ 0 h 56197"/>
                        <a:gd name="connsiteX2" fmla="*/ 210027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8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2" y="0"/>
                          </a:lnTo>
                          <a:lnTo>
                            <a:pt x="210027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8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57" name="Graphic 190">
                    <a:extLst>
                      <a:ext uri="{FF2B5EF4-FFF2-40B4-BE49-F238E27FC236}">
                        <a16:creationId xmlns:a16="http://schemas.microsoft.com/office/drawing/2014/main" id="{8B13118C-2EA3-63FD-9BF1-128EFE672351}"/>
                      </a:ext>
                    </a:extLst>
                  </p:cNvPr>
                  <p:cNvGrpSpPr/>
                  <p:nvPr/>
                </p:nvGrpSpPr>
                <p:grpSpPr>
                  <a:xfrm>
                    <a:off x="9051415" y="5609464"/>
                    <a:ext cx="1884616" cy="72485"/>
                    <a:chOff x="9051415" y="5609464"/>
                    <a:chExt cx="1884616" cy="72485"/>
                  </a:xfrm>
                  <a:solidFill>
                    <a:srgbClr val="FFF110"/>
                  </a:solidFill>
                </p:grpSpPr>
                <p:sp>
                  <p:nvSpPr>
                    <p:cNvPr id="458" name="Freeform: Shape 457">
                      <a:extLst>
                        <a:ext uri="{FF2B5EF4-FFF2-40B4-BE49-F238E27FC236}">
                          <a16:creationId xmlns:a16="http://schemas.microsoft.com/office/drawing/2014/main" id="{FD5D3ECE-9486-4F5C-D56F-A3B467E0E4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1415" y="5625371"/>
                      <a:ext cx="1864900" cy="56578"/>
                    </a:xfrm>
                    <a:custGeom>
                      <a:avLst/>
                      <a:gdLst>
                        <a:gd name="connsiteX0" fmla="*/ 1455801 w 1864900"/>
                        <a:gd name="connsiteY0" fmla="*/ 56579 h 56578"/>
                        <a:gd name="connsiteX1" fmla="*/ 0 w 1864900"/>
                        <a:gd name="connsiteY1" fmla="*/ 56579 h 56578"/>
                        <a:gd name="connsiteX2" fmla="*/ 0 w 1864900"/>
                        <a:gd name="connsiteY2" fmla="*/ 51530 h 56578"/>
                        <a:gd name="connsiteX3" fmla="*/ 1453706 w 1864900"/>
                        <a:gd name="connsiteY3" fmla="*/ 51530 h 56578"/>
                        <a:gd name="connsiteX4" fmla="*/ 1505236 w 1864900"/>
                        <a:gd name="connsiteY4" fmla="*/ 0 h 56578"/>
                        <a:gd name="connsiteX5" fmla="*/ 1864900 w 1864900"/>
                        <a:gd name="connsiteY5" fmla="*/ 0 h 56578"/>
                        <a:gd name="connsiteX6" fmla="*/ 1864900 w 1864900"/>
                        <a:gd name="connsiteY6" fmla="*/ 5144 h 56578"/>
                        <a:gd name="connsiteX7" fmla="*/ 1507331 w 1864900"/>
                        <a:gd name="connsiteY7" fmla="*/ 5144 h 56578"/>
                        <a:gd name="connsiteX8" fmla="*/ 1455801 w 1864900"/>
                        <a:gd name="connsiteY8" fmla="*/ 56579 h 56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64900" h="56578">
                          <a:moveTo>
                            <a:pt x="1455801" y="56579"/>
                          </a:moveTo>
                          <a:lnTo>
                            <a:pt x="0" y="56579"/>
                          </a:lnTo>
                          <a:lnTo>
                            <a:pt x="0" y="51530"/>
                          </a:lnTo>
                          <a:lnTo>
                            <a:pt x="1453706" y="51530"/>
                          </a:lnTo>
                          <a:lnTo>
                            <a:pt x="1505236" y="0"/>
                          </a:lnTo>
                          <a:lnTo>
                            <a:pt x="1864900" y="0"/>
                          </a:lnTo>
                          <a:lnTo>
                            <a:pt x="1864900" y="5144"/>
                          </a:lnTo>
                          <a:lnTo>
                            <a:pt x="1507331" y="5144"/>
                          </a:lnTo>
                          <a:lnTo>
                            <a:pt x="1455801" y="56579"/>
                          </a:lnTo>
                          <a:close/>
                        </a:path>
                      </a:pathLst>
                    </a:custGeom>
                    <a:solidFill>
                      <a:srgbClr val="FFF11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459" name="Graphic 190">
                      <a:extLst>
                        <a:ext uri="{FF2B5EF4-FFF2-40B4-BE49-F238E27FC236}">
                          <a16:creationId xmlns:a16="http://schemas.microsoft.com/office/drawing/2014/main" id="{CFDD33F7-2D27-7C7B-DD7F-FAF9E5D1EF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99075" y="5609464"/>
                      <a:ext cx="36957" cy="36957"/>
                      <a:chOff x="10899075" y="5609464"/>
                      <a:chExt cx="36957" cy="36957"/>
                    </a:xfrm>
                    <a:solidFill>
                      <a:srgbClr val="FFF110"/>
                    </a:solidFill>
                  </p:grpSpPr>
                  <p:sp>
                    <p:nvSpPr>
                      <p:cNvPr id="460" name="Freeform: Shape 459">
                        <a:extLst>
                          <a:ext uri="{FF2B5EF4-FFF2-40B4-BE49-F238E27FC236}">
                            <a16:creationId xmlns:a16="http://schemas.microsoft.com/office/drawing/2014/main" id="{086471F2-ACD3-7F52-32BB-E3B5E8DAE9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04789" y="5615179"/>
                        <a:ext cx="25526" cy="25526"/>
                      </a:xfrm>
                      <a:custGeom>
                        <a:avLst/>
                        <a:gdLst>
                          <a:gd name="connsiteX0" fmla="*/ 12764 w 25526"/>
                          <a:gd name="connsiteY0" fmla="*/ 0 h 25526"/>
                          <a:gd name="connsiteX1" fmla="*/ 0 w 25526"/>
                          <a:gd name="connsiteY1" fmla="*/ 12763 h 25526"/>
                          <a:gd name="connsiteX2" fmla="*/ 12764 w 25526"/>
                          <a:gd name="connsiteY2" fmla="*/ 25527 h 25526"/>
                          <a:gd name="connsiteX3" fmla="*/ 25527 w 25526"/>
                          <a:gd name="connsiteY3" fmla="*/ 12763 h 25526"/>
                          <a:gd name="connsiteX4" fmla="*/ 12764 w 25526"/>
                          <a:gd name="connsiteY4" fmla="*/ 0 h 25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526" h="25526">
                            <a:moveTo>
                              <a:pt x="12764" y="0"/>
                            </a:moveTo>
                            <a:cubicBezTo>
                              <a:pt x="5715" y="0"/>
                              <a:pt x="0" y="5715"/>
                              <a:pt x="0" y="12763"/>
                            </a:cubicBezTo>
                            <a:cubicBezTo>
                              <a:pt x="0" y="19812"/>
                              <a:pt x="5715" y="25527"/>
                              <a:pt x="12764" y="25527"/>
                            </a:cubicBezTo>
                            <a:cubicBezTo>
                              <a:pt x="19812" y="25527"/>
                              <a:pt x="25527" y="19812"/>
                              <a:pt x="25527" y="12763"/>
                            </a:cubicBezTo>
                            <a:cubicBezTo>
                              <a:pt x="25527" y="5715"/>
                              <a:pt x="19812" y="0"/>
                              <a:pt x="12764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F11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1" name="Freeform: Shape 460">
                        <a:extLst>
                          <a:ext uri="{FF2B5EF4-FFF2-40B4-BE49-F238E27FC236}">
                            <a16:creationId xmlns:a16="http://schemas.microsoft.com/office/drawing/2014/main" id="{143D8870-D8F7-6BEF-29E1-C4685A985B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99075" y="5609464"/>
                        <a:ext cx="36957" cy="36957"/>
                      </a:xfrm>
                      <a:custGeom>
                        <a:avLst/>
                        <a:gdLst>
                          <a:gd name="connsiteX0" fmla="*/ 18479 w 36957"/>
                          <a:gd name="connsiteY0" fmla="*/ 36957 h 36957"/>
                          <a:gd name="connsiteX1" fmla="*/ 0 w 36957"/>
                          <a:gd name="connsiteY1" fmla="*/ 18479 h 36957"/>
                          <a:gd name="connsiteX2" fmla="*/ 18479 w 36957"/>
                          <a:gd name="connsiteY2" fmla="*/ 0 h 36957"/>
                          <a:gd name="connsiteX3" fmla="*/ 36957 w 36957"/>
                          <a:gd name="connsiteY3" fmla="*/ 18479 h 36957"/>
                          <a:gd name="connsiteX4" fmla="*/ 18479 w 36957"/>
                          <a:gd name="connsiteY4" fmla="*/ 36957 h 36957"/>
                          <a:gd name="connsiteX5" fmla="*/ 18479 w 36957"/>
                          <a:gd name="connsiteY5" fmla="*/ 11430 h 36957"/>
                          <a:gd name="connsiteX6" fmla="*/ 11430 w 36957"/>
                          <a:gd name="connsiteY6" fmla="*/ 18479 h 36957"/>
                          <a:gd name="connsiteX7" fmla="*/ 18479 w 36957"/>
                          <a:gd name="connsiteY7" fmla="*/ 25527 h 36957"/>
                          <a:gd name="connsiteX8" fmla="*/ 25527 w 36957"/>
                          <a:gd name="connsiteY8" fmla="*/ 18479 h 36957"/>
                          <a:gd name="connsiteX9" fmla="*/ 18479 w 36957"/>
                          <a:gd name="connsiteY9" fmla="*/ 11430 h 369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36957" h="36957">
                            <a:moveTo>
                              <a:pt x="18479" y="36957"/>
                            </a:moveTo>
                            <a:cubicBezTo>
                              <a:pt x="8287" y="36957"/>
                              <a:pt x="0" y="28670"/>
                              <a:pt x="0" y="18479"/>
                            </a:cubicBezTo>
                            <a:cubicBezTo>
                              <a:pt x="0" y="8287"/>
                              <a:pt x="8287" y="0"/>
                              <a:pt x="18479" y="0"/>
                            </a:cubicBezTo>
                            <a:cubicBezTo>
                              <a:pt x="28670" y="0"/>
                              <a:pt x="36957" y="8287"/>
                              <a:pt x="36957" y="18479"/>
                            </a:cubicBezTo>
                            <a:cubicBezTo>
                              <a:pt x="36957" y="28670"/>
                              <a:pt x="28670" y="36957"/>
                              <a:pt x="18479" y="36957"/>
                            </a:cubicBezTo>
                            <a:close/>
                            <a:moveTo>
                              <a:pt x="18479" y="11430"/>
                            </a:moveTo>
                            <a:cubicBezTo>
                              <a:pt x="14573" y="11430"/>
                              <a:pt x="11430" y="14573"/>
                              <a:pt x="11430" y="18479"/>
                            </a:cubicBezTo>
                            <a:cubicBezTo>
                              <a:pt x="11430" y="22384"/>
                              <a:pt x="14573" y="25527"/>
                              <a:pt x="18479" y="25527"/>
                            </a:cubicBezTo>
                            <a:cubicBezTo>
                              <a:pt x="22384" y="25527"/>
                              <a:pt x="25527" y="22384"/>
                              <a:pt x="25527" y="18479"/>
                            </a:cubicBezTo>
                            <a:cubicBezTo>
                              <a:pt x="25527" y="14573"/>
                              <a:pt x="22384" y="11430"/>
                              <a:pt x="18479" y="11430"/>
                            </a:cubicBezTo>
                            <a:close/>
                          </a:path>
                        </a:pathLst>
                      </a:custGeom>
                      <a:solidFill>
                        <a:srgbClr val="FFF11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848142D0-587A-0D7F-6144-04BE053DEF12}"/>
                    </a:ext>
                  </a:extLst>
                </p:cNvPr>
                <p:cNvSpPr/>
                <p:nvPr/>
              </p:nvSpPr>
              <p:spPr>
                <a:xfrm>
                  <a:off x="8366853" y="5483830"/>
                  <a:ext cx="1100232" cy="87439"/>
                </a:xfrm>
                <a:custGeom>
                  <a:avLst/>
                  <a:gdLst>
                    <a:gd name="connsiteX0" fmla="*/ 0 w 1100232"/>
                    <a:gd name="connsiteY0" fmla="*/ 87440 h 87439"/>
                    <a:gd name="connsiteX1" fmla="*/ 87440 w 1100232"/>
                    <a:gd name="connsiteY1" fmla="*/ 0 h 87439"/>
                    <a:gd name="connsiteX2" fmla="*/ 674847 w 1100232"/>
                    <a:gd name="connsiteY2" fmla="*/ 0 h 87439"/>
                    <a:gd name="connsiteX3" fmla="*/ 707993 w 1100232"/>
                    <a:gd name="connsiteY3" fmla="*/ 33242 h 87439"/>
                    <a:gd name="connsiteX4" fmla="*/ 1046512 w 1100232"/>
                    <a:gd name="connsiteY4" fmla="*/ 33242 h 87439"/>
                    <a:gd name="connsiteX5" fmla="*/ 1100233 w 1100232"/>
                    <a:gd name="connsiteY5" fmla="*/ 86868 h 87439"/>
                    <a:gd name="connsiteX6" fmla="*/ 0 w 1100232"/>
                    <a:gd name="connsiteY6" fmla="*/ 87440 h 8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0232" h="87439">
                      <a:moveTo>
                        <a:pt x="0" y="87440"/>
                      </a:moveTo>
                      <a:lnTo>
                        <a:pt x="87440" y="0"/>
                      </a:lnTo>
                      <a:lnTo>
                        <a:pt x="674847" y="0"/>
                      </a:lnTo>
                      <a:lnTo>
                        <a:pt x="707993" y="33242"/>
                      </a:lnTo>
                      <a:lnTo>
                        <a:pt x="1046512" y="33242"/>
                      </a:lnTo>
                      <a:lnTo>
                        <a:pt x="1100233" y="86868"/>
                      </a:lnTo>
                      <a:lnTo>
                        <a:pt x="0" y="8744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0BC59465-3A5A-66AF-BAE9-8E1256FB2F91}"/>
                    </a:ext>
                  </a:extLst>
                </p:cNvPr>
                <p:cNvSpPr/>
                <p:nvPr/>
              </p:nvSpPr>
              <p:spPr>
                <a:xfrm>
                  <a:off x="9104564" y="5485830"/>
                  <a:ext cx="408051" cy="82962"/>
                </a:xfrm>
                <a:custGeom>
                  <a:avLst/>
                  <a:gdLst>
                    <a:gd name="connsiteX0" fmla="*/ 405479 w 408051"/>
                    <a:gd name="connsiteY0" fmla="*/ 82963 h 82962"/>
                    <a:gd name="connsiteX1" fmla="*/ 326231 w 408051"/>
                    <a:gd name="connsiteY1" fmla="*/ 3715 h 82962"/>
                    <a:gd name="connsiteX2" fmla="*/ 0 w 408051"/>
                    <a:gd name="connsiteY2" fmla="*/ 3715 h 82962"/>
                    <a:gd name="connsiteX3" fmla="*/ 0 w 408051"/>
                    <a:gd name="connsiteY3" fmla="*/ 0 h 82962"/>
                    <a:gd name="connsiteX4" fmla="*/ 327756 w 408051"/>
                    <a:gd name="connsiteY4" fmla="*/ 0 h 82962"/>
                    <a:gd name="connsiteX5" fmla="*/ 408051 w 408051"/>
                    <a:gd name="connsiteY5" fmla="*/ 80296 h 82962"/>
                    <a:gd name="connsiteX6" fmla="*/ 405479 w 408051"/>
                    <a:gd name="connsiteY6" fmla="*/ 82963 h 82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8051" h="82962">
                      <a:moveTo>
                        <a:pt x="405479" y="82963"/>
                      </a:moveTo>
                      <a:lnTo>
                        <a:pt x="326231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327756" y="0"/>
                      </a:lnTo>
                      <a:lnTo>
                        <a:pt x="408051" y="80296"/>
                      </a:lnTo>
                      <a:lnTo>
                        <a:pt x="405479" y="82963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A00CF462-A273-787E-AEB4-399FBCADC065}"/>
                    </a:ext>
                  </a:extLst>
                </p:cNvPr>
                <p:cNvSpPr/>
                <p:nvPr/>
              </p:nvSpPr>
              <p:spPr>
                <a:xfrm>
                  <a:off x="9513854" y="5517262"/>
                  <a:ext cx="114490" cy="48291"/>
                </a:xfrm>
                <a:custGeom>
                  <a:avLst/>
                  <a:gdLst>
                    <a:gd name="connsiteX0" fmla="*/ 111919 w 114490"/>
                    <a:gd name="connsiteY0" fmla="*/ 48292 h 48291"/>
                    <a:gd name="connsiteX1" fmla="*/ 67246 w 114490"/>
                    <a:gd name="connsiteY1" fmla="*/ 3715 h 48291"/>
                    <a:gd name="connsiteX2" fmla="*/ 0 w 114490"/>
                    <a:gd name="connsiteY2" fmla="*/ 3715 h 48291"/>
                    <a:gd name="connsiteX3" fmla="*/ 0 w 114490"/>
                    <a:gd name="connsiteY3" fmla="*/ 0 h 48291"/>
                    <a:gd name="connsiteX4" fmla="*/ 68770 w 114490"/>
                    <a:gd name="connsiteY4" fmla="*/ 0 h 48291"/>
                    <a:gd name="connsiteX5" fmla="*/ 114490 w 114490"/>
                    <a:gd name="connsiteY5" fmla="*/ 45720 h 48291"/>
                    <a:gd name="connsiteX6" fmla="*/ 111919 w 114490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490" h="48291">
                      <a:moveTo>
                        <a:pt x="111919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0" y="0"/>
                      </a:lnTo>
                      <a:lnTo>
                        <a:pt x="114490" y="45720"/>
                      </a:lnTo>
                      <a:lnTo>
                        <a:pt x="111919" y="4829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EA7BCFE3-F39C-73AF-6D60-61CFAFB484AB}"/>
                    </a:ext>
                  </a:extLst>
                </p:cNvPr>
                <p:cNvSpPr/>
                <p:nvPr/>
              </p:nvSpPr>
              <p:spPr>
                <a:xfrm>
                  <a:off x="9693209" y="5517262"/>
                  <a:ext cx="114490" cy="48291"/>
                </a:xfrm>
                <a:custGeom>
                  <a:avLst/>
                  <a:gdLst>
                    <a:gd name="connsiteX0" fmla="*/ 111824 w 114490"/>
                    <a:gd name="connsiteY0" fmla="*/ 48292 h 48291"/>
                    <a:gd name="connsiteX1" fmla="*/ 67246 w 114490"/>
                    <a:gd name="connsiteY1" fmla="*/ 3715 h 48291"/>
                    <a:gd name="connsiteX2" fmla="*/ 0 w 114490"/>
                    <a:gd name="connsiteY2" fmla="*/ 3715 h 48291"/>
                    <a:gd name="connsiteX3" fmla="*/ 0 w 114490"/>
                    <a:gd name="connsiteY3" fmla="*/ 0 h 48291"/>
                    <a:gd name="connsiteX4" fmla="*/ 68771 w 114490"/>
                    <a:gd name="connsiteY4" fmla="*/ 0 h 48291"/>
                    <a:gd name="connsiteX5" fmla="*/ 114491 w 114490"/>
                    <a:gd name="connsiteY5" fmla="*/ 45720 h 48291"/>
                    <a:gd name="connsiteX6" fmla="*/ 111824 w 114490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490" h="48291">
                      <a:moveTo>
                        <a:pt x="111824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1" y="0"/>
                      </a:lnTo>
                      <a:lnTo>
                        <a:pt x="114491" y="45720"/>
                      </a:lnTo>
                      <a:lnTo>
                        <a:pt x="111824" y="4829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2CAE79A2-201C-AB45-2924-E1EAE63D000C}"/>
                    </a:ext>
                  </a:extLst>
                </p:cNvPr>
                <p:cNvSpPr/>
                <p:nvPr/>
              </p:nvSpPr>
              <p:spPr>
                <a:xfrm>
                  <a:off x="9872565" y="5517262"/>
                  <a:ext cx="114395" cy="48291"/>
                </a:xfrm>
                <a:custGeom>
                  <a:avLst/>
                  <a:gdLst>
                    <a:gd name="connsiteX0" fmla="*/ 111823 w 114395"/>
                    <a:gd name="connsiteY0" fmla="*/ 48292 h 48291"/>
                    <a:gd name="connsiteX1" fmla="*/ 67246 w 114395"/>
                    <a:gd name="connsiteY1" fmla="*/ 3715 h 48291"/>
                    <a:gd name="connsiteX2" fmla="*/ 0 w 114395"/>
                    <a:gd name="connsiteY2" fmla="*/ 3715 h 48291"/>
                    <a:gd name="connsiteX3" fmla="*/ 0 w 114395"/>
                    <a:gd name="connsiteY3" fmla="*/ 0 h 48291"/>
                    <a:gd name="connsiteX4" fmla="*/ 68771 w 114395"/>
                    <a:gd name="connsiteY4" fmla="*/ 0 h 48291"/>
                    <a:gd name="connsiteX5" fmla="*/ 114395 w 114395"/>
                    <a:gd name="connsiteY5" fmla="*/ 45720 h 48291"/>
                    <a:gd name="connsiteX6" fmla="*/ 111823 w 114395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395" h="48291">
                      <a:moveTo>
                        <a:pt x="111823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1" y="0"/>
                      </a:lnTo>
                      <a:lnTo>
                        <a:pt x="114395" y="45720"/>
                      </a:lnTo>
                      <a:lnTo>
                        <a:pt x="111823" y="48292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95717252-1BF5-17AD-B9B6-AEC54DBC4CC2}"/>
                    </a:ext>
                  </a:extLst>
                </p:cNvPr>
                <p:cNvSpPr/>
                <p:nvPr/>
              </p:nvSpPr>
              <p:spPr>
                <a:xfrm>
                  <a:off x="10076305" y="5573174"/>
                  <a:ext cx="280225" cy="42005"/>
                </a:xfrm>
                <a:custGeom>
                  <a:avLst/>
                  <a:gdLst>
                    <a:gd name="connsiteX0" fmla="*/ 0 w 280225"/>
                    <a:gd name="connsiteY0" fmla="*/ 26861 h 42005"/>
                    <a:gd name="connsiteX1" fmla="*/ 26861 w 280225"/>
                    <a:gd name="connsiteY1" fmla="*/ 0 h 42005"/>
                    <a:gd name="connsiteX2" fmla="*/ 251460 w 280225"/>
                    <a:gd name="connsiteY2" fmla="*/ 0 h 42005"/>
                    <a:gd name="connsiteX3" fmla="*/ 280225 w 280225"/>
                    <a:gd name="connsiteY3" fmla="*/ 28766 h 42005"/>
                    <a:gd name="connsiteX4" fmla="*/ 57341 w 280225"/>
                    <a:gd name="connsiteY4" fmla="*/ 42005 h 42005"/>
                    <a:gd name="connsiteX5" fmla="*/ 0 w 280225"/>
                    <a:gd name="connsiteY5" fmla="*/ 32480 h 42005"/>
                    <a:gd name="connsiteX6" fmla="*/ 0 w 280225"/>
                    <a:gd name="connsiteY6" fmla="*/ 26861 h 42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0225" h="42005">
                      <a:moveTo>
                        <a:pt x="0" y="26861"/>
                      </a:moveTo>
                      <a:lnTo>
                        <a:pt x="26861" y="0"/>
                      </a:lnTo>
                      <a:lnTo>
                        <a:pt x="251460" y="0"/>
                      </a:lnTo>
                      <a:lnTo>
                        <a:pt x="280225" y="28766"/>
                      </a:lnTo>
                      <a:lnTo>
                        <a:pt x="57341" y="42005"/>
                      </a:lnTo>
                      <a:lnTo>
                        <a:pt x="0" y="32480"/>
                      </a:lnTo>
                      <a:lnTo>
                        <a:pt x="0" y="26861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8" name="Freeform: Shape 467">
                  <a:extLst>
                    <a:ext uri="{FF2B5EF4-FFF2-40B4-BE49-F238E27FC236}">
                      <a16:creationId xmlns:a16="http://schemas.microsoft.com/office/drawing/2014/main" id="{4958530C-33B5-2332-217C-C7F7C0297CBA}"/>
                    </a:ext>
                  </a:extLst>
                </p:cNvPr>
                <p:cNvSpPr/>
                <p:nvPr/>
              </p:nvSpPr>
              <p:spPr>
                <a:xfrm>
                  <a:off x="10263757" y="5526406"/>
                  <a:ext cx="185546" cy="53816"/>
                </a:xfrm>
                <a:custGeom>
                  <a:avLst/>
                  <a:gdLst>
                    <a:gd name="connsiteX0" fmla="*/ 0 w 185546"/>
                    <a:gd name="connsiteY0" fmla="*/ 18764 h 53816"/>
                    <a:gd name="connsiteX1" fmla="*/ 69723 w 185546"/>
                    <a:gd name="connsiteY1" fmla="*/ 18764 h 53816"/>
                    <a:gd name="connsiteX2" fmla="*/ 104775 w 185546"/>
                    <a:gd name="connsiteY2" fmla="*/ 53816 h 53816"/>
                    <a:gd name="connsiteX3" fmla="*/ 185547 w 185546"/>
                    <a:gd name="connsiteY3" fmla="*/ 53816 h 53816"/>
                    <a:gd name="connsiteX4" fmla="*/ 169545 w 185546"/>
                    <a:gd name="connsiteY4" fmla="*/ 37719 h 53816"/>
                    <a:gd name="connsiteX5" fmla="*/ 145923 w 185546"/>
                    <a:gd name="connsiteY5" fmla="*/ 37719 h 53816"/>
                    <a:gd name="connsiteX6" fmla="*/ 108204 w 185546"/>
                    <a:gd name="connsiteY6" fmla="*/ 0 h 53816"/>
                    <a:gd name="connsiteX7" fmla="*/ 13430 w 185546"/>
                    <a:gd name="connsiteY7" fmla="*/ 0 h 53816"/>
                    <a:gd name="connsiteX8" fmla="*/ 0 w 185546"/>
                    <a:gd name="connsiteY8" fmla="*/ 18764 h 5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546" h="53816">
                      <a:moveTo>
                        <a:pt x="0" y="18764"/>
                      </a:moveTo>
                      <a:lnTo>
                        <a:pt x="69723" y="18764"/>
                      </a:lnTo>
                      <a:lnTo>
                        <a:pt x="104775" y="53816"/>
                      </a:lnTo>
                      <a:lnTo>
                        <a:pt x="185547" y="53816"/>
                      </a:lnTo>
                      <a:lnTo>
                        <a:pt x="169545" y="37719"/>
                      </a:lnTo>
                      <a:lnTo>
                        <a:pt x="145923" y="37719"/>
                      </a:lnTo>
                      <a:lnTo>
                        <a:pt x="108204" y="0"/>
                      </a:lnTo>
                      <a:lnTo>
                        <a:pt x="13430" y="0"/>
                      </a:lnTo>
                      <a:lnTo>
                        <a:pt x="0" y="18764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9" name="Freeform: Shape 468">
                  <a:extLst>
                    <a:ext uri="{FF2B5EF4-FFF2-40B4-BE49-F238E27FC236}">
                      <a16:creationId xmlns:a16="http://schemas.microsoft.com/office/drawing/2014/main" id="{44F93B04-7227-A982-38F6-E4D0FE394575}"/>
                    </a:ext>
                  </a:extLst>
                </p:cNvPr>
                <p:cNvSpPr/>
                <p:nvPr/>
              </p:nvSpPr>
              <p:spPr>
                <a:xfrm>
                  <a:off x="10402250" y="5537837"/>
                  <a:ext cx="91821" cy="41909"/>
                </a:xfrm>
                <a:custGeom>
                  <a:avLst/>
                  <a:gdLst>
                    <a:gd name="connsiteX0" fmla="*/ 89154 w 91821"/>
                    <a:gd name="connsiteY0" fmla="*/ 41910 h 41909"/>
                    <a:gd name="connsiteX1" fmla="*/ 50959 w 91821"/>
                    <a:gd name="connsiteY1" fmla="*/ 3715 h 41909"/>
                    <a:gd name="connsiteX2" fmla="*/ 0 w 91821"/>
                    <a:gd name="connsiteY2" fmla="*/ 3715 h 41909"/>
                    <a:gd name="connsiteX3" fmla="*/ 0 w 91821"/>
                    <a:gd name="connsiteY3" fmla="*/ 0 h 41909"/>
                    <a:gd name="connsiteX4" fmla="*/ 52483 w 91821"/>
                    <a:gd name="connsiteY4" fmla="*/ 0 h 41909"/>
                    <a:gd name="connsiteX5" fmla="*/ 91821 w 91821"/>
                    <a:gd name="connsiteY5" fmla="*/ 39338 h 41909"/>
                    <a:gd name="connsiteX6" fmla="*/ 89154 w 91821"/>
                    <a:gd name="connsiteY6" fmla="*/ 41910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821" h="41909">
                      <a:moveTo>
                        <a:pt x="89154" y="41910"/>
                      </a:moveTo>
                      <a:lnTo>
                        <a:pt x="50959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52483" y="0"/>
                      </a:lnTo>
                      <a:lnTo>
                        <a:pt x="91821" y="39338"/>
                      </a:lnTo>
                      <a:lnTo>
                        <a:pt x="89154" y="41910"/>
                      </a:lnTo>
                      <a:close/>
                    </a:path>
                  </a:pathLst>
                </a:custGeom>
                <a:solidFill>
                  <a:srgbClr val="FFF11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BE31EEA7-8672-E2A1-16EF-151532F0FF93}"/>
                  </a:ext>
                </a:extLst>
              </p:cNvPr>
              <p:cNvSpPr/>
              <p:nvPr/>
            </p:nvSpPr>
            <p:spPr>
              <a:xfrm>
                <a:off x="3680077" y="6143722"/>
                <a:ext cx="140017" cy="54578"/>
              </a:xfrm>
              <a:custGeom>
                <a:avLst/>
                <a:gdLst>
                  <a:gd name="connsiteX0" fmla="*/ 111824 w 140017"/>
                  <a:gd name="connsiteY0" fmla="*/ 54578 h 54578"/>
                  <a:gd name="connsiteX1" fmla="*/ 15716 w 140017"/>
                  <a:gd name="connsiteY1" fmla="*/ 54578 h 54578"/>
                  <a:gd name="connsiteX2" fmla="*/ 0 w 140017"/>
                  <a:gd name="connsiteY2" fmla="*/ 38767 h 54578"/>
                  <a:gd name="connsiteX3" fmla="*/ 0 w 140017"/>
                  <a:gd name="connsiteY3" fmla="*/ 0 h 54578"/>
                  <a:gd name="connsiteX4" fmla="*/ 85725 w 140017"/>
                  <a:gd name="connsiteY4" fmla="*/ 0 h 54578"/>
                  <a:gd name="connsiteX5" fmla="*/ 140018 w 140017"/>
                  <a:gd name="connsiteY5" fmla="*/ 54293 h 54578"/>
                  <a:gd name="connsiteX6" fmla="*/ 111824 w 140017"/>
                  <a:gd name="connsiteY6" fmla="*/ 54578 h 54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017" h="54578">
                    <a:moveTo>
                      <a:pt x="111824" y="54578"/>
                    </a:moveTo>
                    <a:lnTo>
                      <a:pt x="15716" y="54578"/>
                    </a:lnTo>
                    <a:lnTo>
                      <a:pt x="0" y="38767"/>
                    </a:lnTo>
                    <a:lnTo>
                      <a:pt x="0" y="0"/>
                    </a:lnTo>
                    <a:lnTo>
                      <a:pt x="85725" y="0"/>
                    </a:lnTo>
                    <a:lnTo>
                      <a:pt x="140018" y="54293"/>
                    </a:lnTo>
                    <a:lnTo>
                      <a:pt x="111824" y="54578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56A6255C-B75F-FE6E-1B4C-2D5B15CB491B}"/>
                  </a:ext>
                </a:extLst>
              </p:cNvPr>
              <p:cNvSpPr/>
              <p:nvPr/>
            </p:nvSpPr>
            <p:spPr>
              <a:xfrm rot="18900000">
                <a:off x="3565761" y="5970483"/>
                <a:ext cx="7524" cy="202977"/>
              </a:xfrm>
              <a:custGeom>
                <a:avLst/>
                <a:gdLst>
                  <a:gd name="connsiteX0" fmla="*/ 0 w 7524"/>
                  <a:gd name="connsiteY0" fmla="*/ 0 h 202977"/>
                  <a:gd name="connsiteX1" fmla="*/ 7525 w 7524"/>
                  <a:gd name="connsiteY1" fmla="*/ 0 h 202977"/>
                  <a:gd name="connsiteX2" fmla="*/ 7525 w 7524"/>
                  <a:gd name="connsiteY2" fmla="*/ 202978 h 202977"/>
                  <a:gd name="connsiteX3" fmla="*/ 0 w 7524"/>
                  <a:gd name="connsiteY3" fmla="*/ 202978 h 20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02977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02978"/>
                    </a:lnTo>
                    <a:lnTo>
                      <a:pt x="0" y="202978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E4ECF82F-8DF6-9B88-2490-697C385C1B22}"/>
                  </a:ext>
                </a:extLst>
              </p:cNvPr>
              <p:cNvSpPr/>
              <p:nvPr/>
            </p:nvSpPr>
            <p:spPr>
              <a:xfrm>
                <a:off x="3344511" y="5633372"/>
                <a:ext cx="43243" cy="256603"/>
              </a:xfrm>
              <a:custGeom>
                <a:avLst/>
                <a:gdLst>
                  <a:gd name="connsiteX0" fmla="*/ 37910 w 43243"/>
                  <a:gd name="connsiteY0" fmla="*/ 256604 h 256603"/>
                  <a:gd name="connsiteX1" fmla="*/ 0 w 43243"/>
                  <a:gd name="connsiteY1" fmla="*/ 218694 h 256603"/>
                  <a:gd name="connsiteX2" fmla="*/ 0 w 43243"/>
                  <a:gd name="connsiteY2" fmla="*/ 0 h 256603"/>
                  <a:gd name="connsiteX3" fmla="*/ 7525 w 43243"/>
                  <a:gd name="connsiteY3" fmla="*/ 0 h 256603"/>
                  <a:gd name="connsiteX4" fmla="*/ 7525 w 43243"/>
                  <a:gd name="connsiteY4" fmla="*/ 215551 h 256603"/>
                  <a:gd name="connsiteX5" fmla="*/ 43244 w 43243"/>
                  <a:gd name="connsiteY5" fmla="*/ 251270 h 256603"/>
                  <a:gd name="connsiteX6" fmla="*/ 37910 w 43243"/>
                  <a:gd name="connsiteY6" fmla="*/ 256604 h 25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256603">
                    <a:moveTo>
                      <a:pt x="37910" y="256604"/>
                    </a:moveTo>
                    <a:lnTo>
                      <a:pt x="0" y="218694"/>
                    </a:lnTo>
                    <a:lnTo>
                      <a:pt x="0" y="0"/>
                    </a:lnTo>
                    <a:lnTo>
                      <a:pt x="7525" y="0"/>
                    </a:lnTo>
                    <a:lnTo>
                      <a:pt x="7525" y="215551"/>
                    </a:lnTo>
                    <a:lnTo>
                      <a:pt x="43244" y="251270"/>
                    </a:lnTo>
                    <a:lnTo>
                      <a:pt x="37910" y="256604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7FB611E1-D90A-04FF-D3F6-787D9603CA92}"/>
                  </a:ext>
                </a:extLst>
              </p:cNvPr>
              <p:cNvSpPr/>
              <p:nvPr/>
            </p:nvSpPr>
            <p:spPr>
              <a:xfrm>
                <a:off x="3345750" y="5121785"/>
                <a:ext cx="7524" cy="268604"/>
              </a:xfrm>
              <a:custGeom>
                <a:avLst/>
                <a:gdLst>
                  <a:gd name="connsiteX0" fmla="*/ 0 w 7524"/>
                  <a:gd name="connsiteY0" fmla="*/ 0 h 268604"/>
                  <a:gd name="connsiteX1" fmla="*/ 7525 w 7524"/>
                  <a:gd name="connsiteY1" fmla="*/ 0 h 268604"/>
                  <a:gd name="connsiteX2" fmla="*/ 7525 w 7524"/>
                  <a:gd name="connsiteY2" fmla="*/ 268605 h 268604"/>
                  <a:gd name="connsiteX3" fmla="*/ 0 w 7524"/>
                  <a:gd name="connsiteY3" fmla="*/ 268605 h 26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68604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68605"/>
                    </a:lnTo>
                    <a:lnTo>
                      <a:pt x="0" y="268605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C668D142-5809-4418-80A6-FC9459A789CD}"/>
                  </a:ext>
                </a:extLst>
              </p:cNvPr>
              <p:cNvSpPr/>
              <p:nvPr/>
            </p:nvSpPr>
            <p:spPr>
              <a:xfrm>
                <a:off x="3345750" y="4480752"/>
                <a:ext cx="7524" cy="164306"/>
              </a:xfrm>
              <a:custGeom>
                <a:avLst/>
                <a:gdLst>
                  <a:gd name="connsiteX0" fmla="*/ 0 w 7524"/>
                  <a:gd name="connsiteY0" fmla="*/ 0 h 164306"/>
                  <a:gd name="connsiteX1" fmla="*/ 7525 w 7524"/>
                  <a:gd name="connsiteY1" fmla="*/ 0 h 164306"/>
                  <a:gd name="connsiteX2" fmla="*/ 7525 w 7524"/>
                  <a:gd name="connsiteY2" fmla="*/ 164306 h 164306"/>
                  <a:gd name="connsiteX3" fmla="*/ 0 w 7524"/>
                  <a:gd name="connsiteY3" fmla="*/ 164306 h 16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64306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64306"/>
                    </a:lnTo>
                    <a:lnTo>
                      <a:pt x="0" y="164306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6969A3E9-18DB-0209-A345-33F17C30562C}"/>
                  </a:ext>
                </a:extLst>
              </p:cNvPr>
              <p:cNvSpPr/>
              <p:nvPr/>
            </p:nvSpPr>
            <p:spPr>
              <a:xfrm>
                <a:off x="3345750" y="3760948"/>
                <a:ext cx="7524" cy="287750"/>
              </a:xfrm>
              <a:custGeom>
                <a:avLst/>
                <a:gdLst>
                  <a:gd name="connsiteX0" fmla="*/ 0 w 7524"/>
                  <a:gd name="connsiteY0" fmla="*/ 0 h 287750"/>
                  <a:gd name="connsiteX1" fmla="*/ 7525 w 7524"/>
                  <a:gd name="connsiteY1" fmla="*/ 0 h 287750"/>
                  <a:gd name="connsiteX2" fmla="*/ 7525 w 7524"/>
                  <a:gd name="connsiteY2" fmla="*/ 287750 h 287750"/>
                  <a:gd name="connsiteX3" fmla="*/ 0 w 7524"/>
                  <a:gd name="connsiteY3" fmla="*/ 287750 h 28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87750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87750"/>
                    </a:lnTo>
                    <a:lnTo>
                      <a:pt x="0" y="287750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C51ADB29-6ED7-D29B-4E0D-AEC4AE0426C2}"/>
                  </a:ext>
                </a:extLst>
              </p:cNvPr>
              <p:cNvSpPr/>
              <p:nvPr/>
            </p:nvSpPr>
            <p:spPr>
              <a:xfrm>
                <a:off x="3345750" y="2879123"/>
                <a:ext cx="7524" cy="191261"/>
              </a:xfrm>
              <a:custGeom>
                <a:avLst/>
                <a:gdLst>
                  <a:gd name="connsiteX0" fmla="*/ 0 w 7524"/>
                  <a:gd name="connsiteY0" fmla="*/ 0 h 191261"/>
                  <a:gd name="connsiteX1" fmla="*/ 7525 w 7524"/>
                  <a:gd name="connsiteY1" fmla="*/ 0 h 191261"/>
                  <a:gd name="connsiteX2" fmla="*/ 7525 w 7524"/>
                  <a:gd name="connsiteY2" fmla="*/ 191262 h 191261"/>
                  <a:gd name="connsiteX3" fmla="*/ 0 w 7524"/>
                  <a:gd name="connsiteY3" fmla="*/ 191262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91261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91262"/>
                    </a:lnTo>
                    <a:lnTo>
                      <a:pt x="0" y="191262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A6BDB799-C019-D065-86CB-63200584A4F2}"/>
                  </a:ext>
                </a:extLst>
              </p:cNvPr>
              <p:cNvSpPr/>
              <p:nvPr/>
            </p:nvSpPr>
            <p:spPr>
              <a:xfrm>
                <a:off x="3347178" y="2295431"/>
                <a:ext cx="256317" cy="60483"/>
              </a:xfrm>
              <a:custGeom>
                <a:avLst/>
                <a:gdLst>
                  <a:gd name="connsiteX0" fmla="*/ 7525 w 256317"/>
                  <a:gd name="connsiteY0" fmla="*/ 60484 h 60483"/>
                  <a:gd name="connsiteX1" fmla="*/ 0 w 256317"/>
                  <a:gd name="connsiteY1" fmla="*/ 60484 h 60483"/>
                  <a:gd name="connsiteX2" fmla="*/ 0 w 256317"/>
                  <a:gd name="connsiteY2" fmla="*/ 0 h 60483"/>
                  <a:gd name="connsiteX3" fmla="*/ 256318 w 256317"/>
                  <a:gd name="connsiteY3" fmla="*/ 0 h 60483"/>
                  <a:gd name="connsiteX4" fmla="*/ 256318 w 256317"/>
                  <a:gd name="connsiteY4" fmla="*/ 7525 h 60483"/>
                  <a:gd name="connsiteX5" fmla="*/ 7525 w 256317"/>
                  <a:gd name="connsiteY5" fmla="*/ 7525 h 60483"/>
                  <a:gd name="connsiteX6" fmla="*/ 7525 w 256317"/>
                  <a:gd name="connsiteY6" fmla="*/ 60484 h 6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6317" h="60483">
                    <a:moveTo>
                      <a:pt x="7525" y="60484"/>
                    </a:moveTo>
                    <a:lnTo>
                      <a:pt x="0" y="60484"/>
                    </a:lnTo>
                    <a:lnTo>
                      <a:pt x="0" y="0"/>
                    </a:lnTo>
                    <a:lnTo>
                      <a:pt x="256318" y="0"/>
                    </a:lnTo>
                    <a:lnTo>
                      <a:pt x="256318" y="7525"/>
                    </a:lnTo>
                    <a:lnTo>
                      <a:pt x="7525" y="7525"/>
                    </a:lnTo>
                    <a:lnTo>
                      <a:pt x="7525" y="60484"/>
                    </a:lnTo>
                    <a:close/>
                  </a:path>
                </a:pathLst>
              </a:custGeom>
              <a:solidFill>
                <a:srgbClr val="FFF1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82" name="Graphic 481">
            <a:extLst>
              <a:ext uri="{FF2B5EF4-FFF2-40B4-BE49-F238E27FC236}">
                <a16:creationId xmlns:a16="http://schemas.microsoft.com/office/drawing/2014/main" id="{DF84C4DC-9E33-DFCD-2D61-EFBA357926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9" y="4862181"/>
            <a:ext cx="3457575" cy="1057275"/>
          </a:xfrm>
          <a:prstGeom prst="rect">
            <a:avLst/>
          </a:prstGeom>
        </p:spPr>
      </p:pic>
      <p:pic>
        <p:nvPicPr>
          <p:cNvPr id="486" name="Graphic 485">
            <a:extLst>
              <a:ext uri="{FF2B5EF4-FFF2-40B4-BE49-F238E27FC236}">
                <a16:creationId xmlns:a16="http://schemas.microsoft.com/office/drawing/2014/main" id="{C78482C4-2422-3217-4D8D-68D8FC33A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8002" y="3406615"/>
            <a:ext cx="8810625" cy="828675"/>
          </a:xfrm>
          <a:prstGeom prst="rect">
            <a:avLst/>
          </a:prstGeom>
        </p:spPr>
      </p:pic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7DD712FD-C157-FFF2-D297-1CA17731200A}"/>
              </a:ext>
            </a:extLst>
          </p:cNvPr>
          <p:cNvSpPr/>
          <p:nvPr userDrawn="1"/>
        </p:nvSpPr>
        <p:spPr>
          <a:xfrm>
            <a:off x="5151847" y="875396"/>
            <a:ext cx="9962666" cy="5088157"/>
          </a:xfrm>
          <a:custGeom>
            <a:avLst/>
            <a:gdLst>
              <a:gd name="connsiteX0" fmla="*/ 6106308 w 11029709"/>
              <a:gd name="connsiteY0" fmla="*/ 5472482 h 5633120"/>
              <a:gd name="connsiteX1" fmla="*/ 6029562 w 11029709"/>
              <a:gd name="connsiteY1" fmla="*/ 5549229 h 5633120"/>
              <a:gd name="connsiteX2" fmla="*/ 5215083 w 11029709"/>
              <a:gd name="connsiteY2" fmla="*/ 5549229 h 5633120"/>
              <a:gd name="connsiteX3" fmla="*/ 5138829 w 11029709"/>
              <a:gd name="connsiteY3" fmla="*/ 5472853 h 5633120"/>
              <a:gd name="connsiteX4" fmla="*/ 4794825 w 11029709"/>
              <a:gd name="connsiteY4" fmla="*/ 5438798 h 5633120"/>
              <a:gd name="connsiteX5" fmla="*/ 6106308 w 11029709"/>
              <a:gd name="connsiteY5" fmla="*/ 5438798 h 5633120"/>
              <a:gd name="connsiteX6" fmla="*/ 6106308 w 11029709"/>
              <a:gd name="connsiteY6" fmla="*/ 5472482 h 5633120"/>
              <a:gd name="connsiteX7" fmla="*/ 4794825 w 11029709"/>
              <a:gd name="connsiteY7" fmla="*/ 5472482 h 5633120"/>
              <a:gd name="connsiteX8" fmla="*/ 4013785 w 11029709"/>
              <a:gd name="connsiteY8" fmla="*/ 5401656 h 5633120"/>
              <a:gd name="connsiteX9" fmla="*/ 4481422 w 11029709"/>
              <a:gd name="connsiteY9" fmla="*/ 5401656 h 5633120"/>
              <a:gd name="connsiteX10" fmla="*/ 4529050 w 11029709"/>
              <a:gd name="connsiteY10" fmla="*/ 5449283 h 5633120"/>
              <a:gd name="connsiteX11" fmla="*/ 4760401 w 11029709"/>
              <a:gd name="connsiteY11" fmla="*/ 5449283 h 5633120"/>
              <a:gd name="connsiteX12" fmla="*/ 4760401 w 11029709"/>
              <a:gd name="connsiteY12" fmla="*/ 5461869 h 5633120"/>
              <a:gd name="connsiteX13" fmla="*/ 4523744 w 11029709"/>
              <a:gd name="connsiteY13" fmla="*/ 5461869 h 5633120"/>
              <a:gd name="connsiteX14" fmla="*/ 4476240 w 11029709"/>
              <a:gd name="connsiteY14" fmla="*/ 5414365 h 5633120"/>
              <a:gd name="connsiteX15" fmla="*/ 4018967 w 11029709"/>
              <a:gd name="connsiteY15" fmla="*/ 5414365 h 5633120"/>
              <a:gd name="connsiteX16" fmla="*/ 3829197 w 11029709"/>
              <a:gd name="connsiteY16" fmla="*/ 5604134 h 5633120"/>
              <a:gd name="connsiteX17" fmla="*/ 3632764 w 11029709"/>
              <a:gd name="connsiteY17" fmla="*/ 5604134 h 5633120"/>
              <a:gd name="connsiteX18" fmla="*/ 3632764 w 11029709"/>
              <a:gd name="connsiteY18" fmla="*/ 5618942 h 5633120"/>
              <a:gd name="connsiteX19" fmla="*/ 2837163 w 11029709"/>
              <a:gd name="connsiteY19" fmla="*/ 5618942 h 5633120"/>
              <a:gd name="connsiteX20" fmla="*/ 2837163 w 11029709"/>
              <a:gd name="connsiteY20" fmla="*/ 5604134 h 5633120"/>
              <a:gd name="connsiteX21" fmla="*/ 2578903 w 11029709"/>
              <a:gd name="connsiteY21" fmla="*/ 5604134 h 5633120"/>
              <a:gd name="connsiteX22" fmla="*/ 2549916 w 11029709"/>
              <a:gd name="connsiteY22" fmla="*/ 5633120 h 5633120"/>
              <a:gd name="connsiteX23" fmla="*/ 2249591 w 11029709"/>
              <a:gd name="connsiteY23" fmla="*/ 5633120 h 5633120"/>
              <a:gd name="connsiteX24" fmla="*/ 2202951 w 11029709"/>
              <a:gd name="connsiteY24" fmla="*/ 5586480 h 5633120"/>
              <a:gd name="connsiteX25" fmla="*/ 2592609 w 11029709"/>
              <a:gd name="connsiteY25" fmla="*/ 5590429 h 5633120"/>
              <a:gd name="connsiteX26" fmla="*/ 2591611 w 11029709"/>
              <a:gd name="connsiteY26" fmla="*/ 5591426 h 5633120"/>
              <a:gd name="connsiteX27" fmla="*/ 2837163 w 11029709"/>
              <a:gd name="connsiteY27" fmla="*/ 5591426 h 5633120"/>
              <a:gd name="connsiteX28" fmla="*/ 2837163 w 11029709"/>
              <a:gd name="connsiteY28" fmla="*/ 5576743 h 5633120"/>
              <a:gd name="connsiteX29" fmla="*/ 3632764 w 11029709"/>
              <a:gd name="connsiteY29" fmla="*/ 5576743 h 5633120"/>
              <a:gd name="connsiteX30" fmla="*/ 3632764 w 11029709"/>
              <a:gd name="connsiteY30" fmla="*/ 5591426 h 5633120"/>
              <a:gd name="connsiteX31" fmla="*/ 3824014 w 11029709"/>
              <a:gd name="connsiteY31" fmla="*/ 5591426 h 5633120"/>
              <a:gd name="connsiteX32" fmla="*/ 975003 w 11029709"/>
              <a:gd name="connsiteY32" fmla="*/ 5392502 h 5633120"/>
              <a:gd name="connsiteX33" fmla="*/ 1010353 w 11029709"/>
              <a:gd name="connsiteY33" fmla="*/ 5407123 h 5633120"/>
              <a:gd name="connsiteX34" fmla="*/ 1022375 w 11029709"/>
              <a:gd name="connsiteY34" fmla="*/ 5436190 h 5633120"/>
              <a:gd name="connsiteX35" fmla="*/ 1470404 w 11029709"/>
              <a:gd name="connsiteY35" fmla="*/ 5436190 h 5633120"/>
              <a:gd name="connsiteX36" fmla="*/ 1588855 w 11029709"/>
              <a:gd name="connsiteY36" fmla="*/ 5554642 h 5633120"/>
              <a:gd name="connsiteX37" fmla="*/ 1988753 w 11029709"/>
              <a:gd name="connsiteY37" fmla="*/ 5554642 h 5633120"/>
              <a:gd name="connsiteX38" fmla="*/ 1988753 w 11029709"/>
              <a:gd name="connsiteY38" fmla="*/ 5567228 h 5633120"/>
              <a:gd name="connsiteX39" fmla="*/ 1583672 w 11029709"/>
              <a:gd name="connsiteY39" fmla="*/ 5567228 h 5633120"/>
              <a:gd name="connsiteX40" fmla="*/ 1465221 w 11029709"/>
              <a:gd name="connsiteY40" fmla="*/ 5448899 h 5633120"/>
              <a:gd name="connsiteX41" fmla="*/ 1022313 w 11029709"/>
              <a:gd name="connsiteY41" fmla="*/ 5448899 h 5633120"/>
              <a:gd name="connsiteX42" fmla="*/ 1010353 w 11029709"/>
              <a:gd name="connsiteY42" fmla="*/ 5477778 h 5633120"/>
              <a:gd name="connsiteX43" fmla="*/ 975003 w 11029709"/>
              <a:gd name="connsiteY43" fmla="*/ 5492445 h 5633120"/>
              <a:gd name="connsiteX44" fmla="*/ 925031 w 11029709"/>
              <a:gd name="connsiteY44" fmla="*/ 5442474 h 5633120"/>
              <a:gd name="connsiteX45" fmla="*/ 975003 w 11029709"/>
              <a:gd name="connsiteY45" fmla="*/ 5392502 h 5633120"/>
              <a:gd name="connsiteX46" fmla="*/ 2586281 w 11029709"/>
              <a:gd name="connsiteY46" fmla="*/ 5379281 h 5633120"/>
              <a:gd name="connsiteX47" fmla="*/ 2682689 w 11029709"/>
              <a:gd name="connsiteY47" fmla="*/ 5475690 h 5633120"/>
              <a:gd name="connsiteX48" fmla="*/ 2673790 w 11029709"/>
              <a:gd name="connsiteY48" fmla="*/ 5484590 h 5633120"/>
              <a:gd name="connsiteX49" fmla="*/ 2577381 w 11029709"/>
              <a:gd name="connsiteY49" fmla="*/ 5388181 h 5633120"/>
              <a:gd name="connsiteX50" fmla="*/ 2455039 w 11029709"/>
              <a:gd name="connsiteY50" fmla="*/ 5379239 h 5633120"/>
              <a:gd name="connsiteX51" fmla="*/ 2551448 w 11029709"/>
              <a:gd name="connsiteY51" fmla="*/ 5475648 h 5633120"/>
              <a:gd name="connsiteX52" fmla="*/ 2542549 w 11029709"/>
              <a:gd name="connsiteY52" fmla="*/ 5484547 h 5633120"/>
              <a:gd name="connsiteX53" fmla="*/ 2446140 w 11029709"/>
              <a:gd name="connsiteY53" fmla="*/ 5388138 h 5633120"/>
              <a:gd name="connsiteX54" fmla="*/ 2059847 w 11029709"/>
              <a:gd name="connsiteY54" fmla="*/ 5379222 h 5633120"/>
              <a:gd name="connsiteX55" fmla="*/ 2156256 w 11029709"/>
              <a:gd name="connsiteY55" fmla="*/ 5475631 h 5633120"/>
              <a:gd name="connsiteX56" fmla="*/ 2147356 w 11029709"/>
              <a:gd name="connsiteY56" fmla="*/ 5484531 h 5633120"/>
              <a:gd name="connsiteX57" fmla="*/ 2050947 w 11029709"/>
              <a:gd name="connsiteY57" fmla="*/ 5388122 h 5633120"/>
              <a:gd name="connsiteX58" fmla="*/ 1928081 w 11029709"/>
              <a:gd name="connsiteY58" fmla="*/ 5378963 h 5633120"/>
              <a:gd name="connsiteX59" fmla="*/ 2024490 w 11029709"/>
              <a:gd name="connsiteY59" fmla="*/ 5475372 h 5633120"/>
              <a:gd name="connsiteX60" fmla="*/ 2015591 w 11029709"/>
              <a:gd name="connsiteY60" fmla="*/ 5484271 h 5633120"/>
              <a:gd name="connsiteX61" fmla="*/ 1919182 w 11029709"/>
              <a:gd name="connsiteY61" fmla="*/ 5387862 h 5633120"/>
              <a:gd name="connsiteX62" fmla="*/ 2979967 w 11029709"/>
              <a:gd name="connsiteY62" fmla="*/ 5378953 h 5633120"/>
              <a:gd name="connsiteX63" fmla="*/ 3076376 w 11029709"/>
              <a:gd name="connsiteY63" fmla="*/ 5475362 h 5633120"/>
              <a:gd name="connsiteX64" fmla="*/ 3067478 w 11029709"/>
              <a:gd name="connsiteY64" fmla="*/ 5484261 h 5633120"/>
              <a:gd name="connsiteX65" fmla="*/ 2971069 w 11029709"/>
              <a:gd name="connsiteY65" fmla="*/ 5387852 h 5633120"/>
              <a:gd name="connsiteX66" fmla="*/ 2324045 w 11029709"/>
              <a:gd name="connsiteY66" fmla="*/ 5378950 h 5633120"/>
              <a:gd name="connsiteX67" fmla="*/ 2420454 w 11029709"/>
              <a:gd name="connsiteY67" fmla="*/ 5475359 h 5633120"/>
              <a:gd name="connsiteX68" fmla="*/ 2411554 w 11029709"/>
              <a:gd name="connsiteY68" fmla="*/ 5484259 h 5633120"/>
              <a:gd name="connsiteX69" fmla="*/ 2315145 w 11029709"/>
              <a:gd name="connsiteY69" fmla="*/ 5387850 h 5633120"/>
              <a:gd name="connsiteX70" fmla="*/ 2848849 w 11029709"/>
              <a:gd name="connsiteY70" fmla="*/ 5378909 h 5633120"/>
              <a:gd name="connsiteX71" fmla="*/ 2945258 w 11029709"/>
              <a:gd name="connsiteY71" fmla="*/ 5475318 h 5633120"/>
              <a:gd name="connsiteX72" fmla="*/ 2936359 w 11029709"/>
              <a:gd name="connsiteY72" fmla="*/ 5484218 h 5633120"/>
              <a:gd name="connsiteX73" fmla="*/ 2839950 w 11029709"/>
              <a:gd name="connsiteY73" fmla="*/ 5387809 h 5633120"/>
              <a:gd name="connsiteX74" fmla="*/ 2191945 w 11029709"/>
              <a:gd name="connsiteY74" fmla="*/ 5378901 h 5633120"/>
              <a:gd name="connsiteX75" fmla="*/ 2288354 w 11029709"/>
              <a:gd name="connsiteY75" fmla="*/ 5475310 h 5633120"/>
              <a:gd name="connsiteX76" fmla="*/ 2279455 w 11029709"/>
              <a:gd name="connsiteY76" fmla="*/ 5484209 h 5633120"/>
              <a:gd name="connsiteX77" fmla="*/ 2183046 w 11029709"/>
              <a:gd name="connsiteY77" fmla="*/ 5387800 h 5633120"/>
              <a:gd name="connsiteX78" fmla="*/ 2717608 w 11029709"/>
              <a:gd name="connsiteY78" fmla="*/ 5378867 h 5633120"/>
              <a:gd name="connsiteX79" fmla="*/ 2814017 w 11029709"/>
              <a:gd name="connsiteY79" fmla="*/ 5475276 h 5633120"/>
              <a:gd name="connsiteX80" fmla="*/ 2805118 w 11029709"/>
              <a:gd name="connsiteY80" fmla="*/ 5484176 h 5633120"/>
              <a:gd name="connsiteX81" fmla="*/ 2708709 w 11029709"/>
              <a:gd name="connsiteY81" fmla="*/ 5387767 h 5633120"/>
              <a:gd name="connsiteX82" fmla="*/ 1707554 w 11029709"/>
              <a:gd name="connsiteY82" fmla="*/ 5309599 h 5633120"/>
              <a:gd name="connsiteX83" fmla="*/ 3065801 w 11029709"/>
              <a:gd name="connsiteY83" fmla="*/ 5309599 h 5633120"/>
              <a:gd name="connsiteX84" fmla="*/ 3218061 w 11029709"/>
              <a:gd name="connsiteY84" fmla="*/ 5461860 h 5633120"/>
              <a:gd name="connsiteX85" fmla="*/ 3828827 w 11029709"/>
              <a:gd name="connsiteY85" fmla="*/ 5461860 h 5633120"/>
              <a:gd name="connsiteX86" fmla="*/ 3828827 w 11029709"/>
              <a:gd name="connsiteY86" fmla="*/ 5474569 h 5633120"/>
              <a:gd name="connsiteX87" fmla="*/ 3212878 w 11029709"/>
              <a:gd name="connsiteY87" fmla="*/ 5474569 h 5633120"/>
              <a:gd name="connsiteX88" fmla="*/ 3083195 w 11029709"/>
              <a:gd name="connsiteY88" fmla="*/ 5344885 h 5633120"/>
              <a:gd name="connsiteX89" fmla="*/ 1762598 w 11029709"/>
              <a:gd name="connsiteY89" fmla="*/ 5344885 h 5633120"/>
              <a:gd name="connsiteX90" fmla="*/ 1884122 w 11029709"/>
              <a:gd name="connsiteY90" fmla="*/ 5461243 h 5633120"/>
              <a:gd name="connsiteX91" fmla="*/ 1875361 w 11029709"/>
              <a:gd name="connsiteY91" fmla="*/ 5470375 h 5633120"/>
              <a:gd name="connsiteX92" fmla="*/ 434688 w 11029709"/>
              <a:gd name="connsiteY92" fmla="*/ 5214839 h 5633120"/>
              <a:gd name="connsiteX93" fmla="*/ 545737 w 11029709"/>
              <a:gd name="connsiteY93" fmla="*/ 5214839 h 5633120"/>
              <a:gd name="connsiteX94" fmla="*/ 616069 w 11029709"/>
              <a:gd name="connsiteY94" fmla="*/ 5285171 h 5633120"/>
              <a:gd name="connsiteX95" fmla="*/ 579546 w 11029709"/>
              <a:gd name="connsiteY95" fmla="*/ 5285540 h 5633120"/>
              <a:gd name="connsiteX96" fmla="*/ 455047 w 11029709"/>
              <a:gd name="connsiteY96" fmla="*/ 5285540 h 5633120"/>
              <a:gd name="connsiteX97" fmla="*/ 434688 w 11029709"/>
              <a:gd name="connsiteY97" fmla="*/ 5265058 h 5633120"/>
              <a:gd name="connsiteX98" fmla="*/ 8157748 w 11029709"/>
              <a:gd name="connsiteY98" fmla="*/ 5147838 h 5633120"/>
              <a:gd name="connsiteX99" fmla="*/ 8190938 w 11029709"/>
              <a:gd name="connsiteY99" fmla="*/ 5181029 h 5633120"/>
              <a:gd name="connsiteX100" fmla="*/ 8157748 w 11029709"/>
              <a:gd name="connsiteY100" fmla="*/ 5214221 h 5633120"/>
              <a:gd name="connsiteX101" fmla="*/ 8124557 w 11029709"/>
              <a:gd name="connsiteY101" fmla="*/ 5181029 h 5633120"/>
              <a:gd name="connsiteX102" fmla="*/ 8157748 w 11029709"/>
              <a:gd name="connsiteY102" fmla="*/ 5147838 h 5633120"/>
              <a:gd name="connsiteX103" fmla="*/ 7957120 w 11029709"/>
              <a:gd name="connsiteY103" fmla="*/ 5147838 h 5633120"/>
              <a:gd name="connsiteX104" fmla="*/ 7990312 w 11029709"/>
              <a:gd name="connsiteY104" fmla="*/ 5181029 h 5633120"/>
              <a:gd name="connsiteX105" fmla="*/ 7957120 w 11029709"/>
              <a:gd name="connsiteY105" fmla="*/ 5214221 h 5633120"/>
              <a:gd name="connsiteX106" fmla="*/ 7923929 w 11029709"/>
              <a:gd name="connsiteY106" fmla="*/ 5181029 h 5633120"/>
              <a:gd name="connsiteX107" fmla="*/ 7957120 w 11029709"/>
              <a:gd name="connsiteY107" fmla="*/ 5147838 h 5633120"/>
              <a:gd name="connsiteX108" fmla="*/ 7756493 w 11029709"/>
              <a:gd name="connsiteY108" fmla="*/ 5147838 h 5633120"/>
              <a:gd name="connsiteX109" fmla="*/ 7789685 w 11029709"/>
              <a:gd name="connsiteY109" fmla="*/ 5181029 h 5633120"/>
              <a:gd name="connsiteX110" fmla="*/ 7756493 w 11029709"/>
              <a:gd name="connsiteY110" fmla="*/ 5214221 h 5633120"/>
              <a:gd name="connsiteX111" fmla="*/ 7723302 w 11029709"/>
              <a:gd name="connsiteY111" fmla="*/ 5181029 h 5633120"/>
              <a:gd name="connsiteX112" fmla="*/ 7756493 w 11029709"/>
              <a:gd name="connsiteY112" fmla="*/ 5147838 h 5633120"/>
              <a:gd name="connsiteX113" fmla="*/ 7555742 w 11029709"/>
              <a:gd name="connsiteY113" fmla="*/ 5147838 h 5633120"/>
              <a:gd name="connsiteX114" fmla="*/ 7588934 w 11029709"/>
              <a:gd name="connsiteY114" fmla="*/ 5181029 h 5633120"/>
              <a:gd name="connsiteX115" fmla="*/ 7555742 w 11029709"/>
              <a:gd name="connsiteY115" fmla="*/ 5214221 h 5633120"/>
              <a:gd name="connsiteX116" fmla="*/ 7522551 w 11029709"/>
              <a:gd name="connsiteY116" fmla="*/ 5181029 h 5633120"/>
              <a:gd name="connsiteX117" fmla="*/ 7555742 w 11029709"/>
              <a:gd name="connsiteY117" fmla="*/ 5147838 h 5633120"/>
              <a:gd name="connsiteX118" fmla="*/ 7355113 w 11029709"/>
              <a:gd name="connsiteY118" fmla="*/ 5147838 h 5633120"/>
              <a:gd name="connsiteX119" fmla="*/ 7388305 w 11029709"/>
              <a:gd name="connsiteY119" fmla="*/ 5181029 h 5633120"/>
              <a:gd name="connsiteX120" fmla="*/ 7355113 w 11029709"/>
              <a:gd name="connsiteY120" fmla="*/ 5214221 h 5633120"/>
              <a:gd name="connsiteX121" fmla="*/ 7321922 w 11029709"/>
              <a:gd name="connsiteY121" fmla="*/ 5181029 h 5633120"/>
              <a:gd name="connsiteX122" fmla="*/ 7355113 w 11029709"/>
              <a:gd name="connsiteY122" fmla="*/ 5147838 h 5633120"/>
              <a:gd name="connsiteX123" fmla="*/ 5654490 w 11029709"/>
              <a:gd name="connsiteY123" fmla="*/ 5044682 h 5633120"/>
              <a:gd name="connsiteX124" fmla="*/ 6004020 w 11029709"/>
              <a:gd name="connsiteY124" fmla="*/ 5044682 h 5633120"/>
              <a:gd name="connsiteX125" fmla="*/ 5968795 w 11029709"/>
              <a:gd name="connsiteY125" fmla="*/ 5080783 h 5633120"/>
              <a:gd name="connsiteX126" fmla="*/ 5968542 w 11029709"/>
              <a:gd name="connsiteY126" fmla="*/ 5080776 h 5633120"/>
              <a:gd name="connsiteX127" fmla="*/ 5968917 w 11029709"/>
              <a:gd name="connsiteY127" fmla="*/ 5081162 h 5633120"/>
              <a:gd name="connsiteX128" fmla="*/ 5499018 w 11029709"/>
              <a:gd name="connsiteY128" fmla="*/ 5085637 h 5633120"/>
              <a:gd name="connsiteX129" fmla="*/ 5486501 w 11029709"/>
              <a:gd name="connsiteY129" fmla="*/ 5097446 h 5633120"/>
              <a:gd name="connsiteX130" fmla="*/ 4579428 w 11029709"/>
              <a:gd name="connsiteY130" fmla="*/ 5097446 h 5633120"/>
              <a:gd name="connsiteX131" fmla="*/ 4598887 w 11029709"/>
              <a:gd name="connsiteY131" fmla="*/ 5075483 h 5633120"/>
              <a:gd name="connsiteX132" fmla="*/ 5422947 w 11029709"/>
              <a:gd name="connsiteY132" fmla="*/ 5075483 h 5633120"/>
              <a:gd name="connsiteX133" fmla="*/ 5441053 w 11029709"/>
              <a:gd name="connsiteY133" fmla="*/ 5056926 h 5633120"/>
              <a:gd name="connsiteX134" fmla="*/ 5642485 w 11029709"/>
              <a:gd name="connsiteY134" fmla="*/ 5056926 h 5633120"/>
              <a:gd name="connsiteX135" fmla="*/ 4579057 w 11029709"/>
              <a:gd name="connsiteY135" fmla="*/ 5030672 h 5633120"/>
              <a:gd name="connsiteX136" fmla="*/ 5530346 w 11029709"/>
              <a:gd name="connsiteY136" fmla="*/ 5030672 h 5633120"/>
              <a:gd name="connsiteX137" fmla="*/ 5530346 w 11029709"/>
              <a:gd name="connsiteY137" fmla="*/ 5032944 h 5633120"/>
              <a:gd name="connsiteX138" fmla="*/ 4580043 w 11029709"/>
              <a:gd name="connsiteY138" fmla="*/ 5032944 h 5633120"/>
              <a:gd name="connsiteX139" fmla="*/ 4508610 w 11029709"/>
              <a:gd name="connsiteY139" fmla="*/ 5106157 h 5633120"/>
              <a:gd name="connsiteX140" fmla="*/ 4507009 w 11029709"/>
              <a:gd name="connsiteY140" fmla="*/ 5104642 h 5633120"/>
              <a:gd name="connsiteX141" fmla="*/ 201960 w 11029709"/>
              <a:gd name="connsiteY141" fmla="*/ 5025483 h 5633120"/>
              <a:gd name="connsiteX142" fmla="*/ 387886 w 11029709"/>
              <a:gd name="connsiteY142" fmla="*/ 5211409 h 5633120"/>
              <a:gd name="connsiteX143" fmla="*/ 380993 w 11029709"/>
              <a:gd name="connsiteY143" fmla="*/ 5218302 h 5633120"/>
              <a:gd name="connsiteX144" fmla="*/ 195067 w 11029709"/>
              <a:gd name="connsiteY144" fmla="*/ 5032376 h 5633120"/>
              <a:gd name="connsiteX145" fmla="*/ 5612851 w 11029709"/>
              <a:gd name="connsiteY145" fmla="*/ 5020435 h 5633120"/>
              <a:gd name="connsiteX146" fmla="*/ 5731331 w 11029709"/>
              <a:gd name="connsiteY146" fmla="*/ 5020435 h 5633120"/>
              <a:gd name="connsiteX147" fmla="*/ 5731331 w 11029709"/>
              <a:gd name="connsiteY147" fmla="*/ 5022707 h 5633120"/>
              <a:gd name="connsiteX148" fmla="*/ 5613837 w 11029709"/>
              <a:gd name="connsiteY148" fmla="*/ 5022707 h 5633120"/>
              <a:gd name="connsiteX149" fmla="*/ 5591544 w 11029709"/>
              <a:gd name="connsiteY149" fmla="*/ 5045555 h 5633120"/>
              <a:gd name="connsiteX150" fmla="*/ 5589943 w 11029709"/>
              <a:gd name="connsiteY150" fmla="*/ 5044041 h 5633120"/>
              <a:gd name="connsiteX151" fmla="*/ 5888423 w 11029709"/>
              <a:gd name="connsiteY151" fmla="*/ 5016881 h 5633120"/>
              <a:gd name="connsiteX152" fmla="*/ 5890029 w 11029709"/>
              <a:gd name="connsiteY152" fmla="*/ 5018487 h 5633120"/>
              <a:gd name="connsiteX153" fmla="*/ 5871218 w 11029709"/>
              <a:gd name="connsiteY153" fmla="*/ 5037298 h 5633120"/>
              <a:gd name="connsiteX154" fmla="*/ 5869612 w 11029709"/>
              <a:gd name="connsiteY154" fmla="*/ 5035692 h 5633120"/>
              <a:gd name="connsiteX155" fmla="*/ 5916047 w 11029709"/>
              <a:gd name="connsiteY155" fmla="*/ 5016479 h 5633120"/>
              <a:gd name="connsiteX156" fmla="*/ 5917653 w 11029709"/>
              <a:gd name="connsiteY156" fmla="*/ 5018085 h 5633120"/>
              <a:gd name="connsiteX157" fmla="*/ 5898842 w 11029709"/>
              <a:gd name="connsiteY157" fmla="*/ 5036896 h 5633120"/>
              <a:gd name="connsiteX158" fmla="*/ 5897236 w 11029709"/>
              <a:gd name="connsiteY158" fmla="*/ 5035290 h 5633120"/>
              <a:gd name="connsiteX159" fmla="*/ 5943453 w 11029709"/>
              <a:gd name="connsiteY159" fmla="*/ 5016406 h 5633120"/>
              <a:gd name="connsiteX160" fmla="*/ 5945059 w 11029709"/>
              <a:gd name="connsiteY160" fmla="*/ 5018012 h 5633120"/>
              <a:gd name="connsiteX161" fmla="*/ 5926248 w 11029709"/>
              <a:gd name="connsiteY161" fmla="*/ 5036823 h 5633120"/>
              <a:gd name="connsiteX162" fmla="*/ 5924642 w 11029709"/>
              <a:gd name="connsiteY162" fmla="*/ 5035217 h 5633120"/>
              <a:gd name="connsiteX163" fmla="*/ 5861001 w 11029709"/>
              <a:gd name="connsiteY163" fmla="*/ 5016324 h 5633120"/>
              <a:gd name="connsiteX164" fmla="*/ 5862607 w 11029709"/>
              <a:gd name="connsiteY164" fmla="*/ 5017930 h 5633120"/>
              <a:gd name="connsiteX165" fmla="*/ 5843796 w 11029709"/>
              <a:gd name="connsiteY165" fmla="*/ 5036741 h 5633120"/>
              <a:gd name="connsiteX166" fmla="*/ 5842190 w 11029709"/>
              <a:gd name="connsiteY166" fmla="*/ 5035135 h 5633120"/>
              <a:gd name="connsiteX167" fmla="*/ 5778523 w 11029709"/>
              <a:gd name="connsiteY167" fmla="*/ 5016293 h 5633120"/>
              <a:gd name="connsiteX168" fmla="*/ 5780129 w 11029709"/>
              <a:gd name="connsiteY168" fmla="*/ 5017899 h 5633120"/>
              <a:gd name="connsiteX169" fmla="*/ 5761318 w 11029709"/>
              <a:gd name="connsiteY169" fmla="*/ 5036710 h 5633120"/>
              <a:gd name="connsiteX170" fmla="*/ 5759712 w 11029709"/>
              <a:gd name="connsiteY170" fmla="*/ 5035104 h 5633120"/>
              <a:gd name="connsiteX171" fmla="*/ 5833574 w 11029709"/>
              <a:gd name="connsiteY171" fmla="*/ 5016284 h 5633120"/>
              <a:gd name="connsiteX172" fmla="*/ 5835180 w 11029709"/>
              <a:gd name="connsiteY172" fmla="*/ 5017890 h 5633120"/>
              <a:gd name="connsiteX173" fmla="*/ 5816369 w 11029709"/>
              <a:gd name="connsiteY173" fmla="*/ 5036701 h 5633120"/>
              <a:gd name="connsiteX174" fmla="*/ 5814763 w 11029709"/>
              <a:gd name="connsiteY174" fmla="*/ 5035095 h 5633120"/>
              <a:gd name="connsiteX175" fmla="*/ 5750966 w 11029709"/>
              <a:gd name="connsiteY175" fmla="*/ 5016253 h 5633120"/>
              <a:gd name="connsiteX176" fmla="*/ 5752572 w 11029709"/>
              <a:gd name="connsiteY176" fmla="*/ 5017859 h 5633120"/>
              <a:gd name="connsiteX177" fmla="*/ 5733761 w 11029709"/>
              <a:gd name="connsiteY177" fmla="*/ 5036670 h 5633120"/>
              <a:gd name="connsiteX178" fmla="*/ 5732155 w 11029709"/>
              <a:gd name="connsiteY178" fmla="*/ 5035064 h 5633120"/>
              <a:gd name="connsiteX179" fmla="*/ 5806019 w 11029709"/>
              <a:gd name="connsiteY179" fmla="*/ 5016244 h 5633120"/>
              <a:gd name="connsiteX180" fmla="*/ 5807625 w 11029709"/>
              <a:gd name="connsiteY180" fmla="*/ 5017850 h 5633120"/>
              <a:gd name="connsiteX181" fmla="*/ 5788814 w 11029709"/>
              <a:gd name="connsiteY181" fmla="*/ 5036661 h 5633120"/>
              <a:gd name="connsiteX182" fmla="*/ 5787208 w 11029709"/>
              <a:gd name="connsiteY182" fmla="*/ 5035055 h 5633120"/>
              <a:gd name="connsiteX183" fmla="*/ 5970950 w 11029709"/>
              <a:gd name="connsiteY183" fmla="*/ 5015476 h 5633120"/>
              <a:gd name="connsiteX184" fmla="*/ 5972556 w 11029709"/>
              <a:gd name="connsiteY184" fmla="*/ 5017082 h 5633120"/>
              <a:gd name="connsiteX185" fmla="*/ 5953745 w 11029709"/>
              <a:gd name="connsiteY185" fmla="*/ 5035893 h 5633120"/>
              <a:gd name="connsiteX186" fmla="*/ 5952139 w 11029709"/>
              <a:gd name="connsiteY186" fmla="*/ 5034287 h 5633120"/>
              <a:gd name="connsiteX187" fmla="*/ 5998343 w 11029709"/>
              <a:gd name="connsiteY187" fmla="*/ 5014603 h 5633120"/>
              <a:gd name="connsiteX188" fmla="*/ 5999949 w 11029709"/>
              <a:gd name="connsiteY188" fmla="*/ 5016209 h 5633120"/>
              <a:gd name="connsiteX189" fmla="*/ 5981138 w 11029709"/>
              <a:gd name="connsiteY189" fmla="*/ 5035020 h 5633120"/>
              <a:gd name="connsiteX190" fmla="*/ 5979532 w 11029709"/>
              <a:gd name="connsiteY190" fmla="*/ 5033414 h 5633120"/>
              <a:gd name="connsiteX191" fmla="*/ 6025996 w 11029709"/>
              <a:gd name="connsiteY191" fmla="*/ 5013637 h 5633120"/>
              <a:gd name="connsiteX192" fmla="*/ 6027602 w 11029709"/>
              <a:gd name="connsiteY192" fmla="*/ 5015243 h 5633120"/>
              <a:gd name="connsiteX193" fmla="*/ 6008791 w 11029709"/>
              <a:gd name="connsiteY193" fmla="*/ 5034054 h 5633120"/>
              <a:gd name="connsiteX194" fmla="*/ 6007185 w 11029709"/>
              <a:gd name="connsiteY194" fmla="*/ 5032448 h 5633120"/>
              <a:gd name="connsiteX195" fmla="*/ 10703967 w 11029709"/>
              <a:gd name="connsiteY195" fmla="*/ 4917721 h 5633120"/>
              <a:gd name="connsiteX196" fmla="*/ 10328868 w 11029709"/>
              <a:gd name="connsiteY196" fmla="*/ 5285538 h 5633120"/>
              <a:gd name="connsiteX197" fmla="*/ 10074444 w 11029709"/>
              <a:gd name="connsiteY197" fmla="*/ 5285538 h 5633120"/>
              <a:gd name="connsiteX198" fmla="*/ 10442015 w 11029709"/>
              <a:gd name="connsiteY198" fmla="*/ 4917967 h 5633120"/>
              <a:gd name="connsiteX199" fmla="*/ 10341208 w 11029709"/>
              <a:gd name="connsiteY199" fmla="*/ 4917721 h 5633120"/>
              <a:gd name="connsiteX200" fmla="*/ 9966111 w 11029709"/>
              <a:gd name="connsiteY200" fmla="*/ 5285538 h 5633120"/>
              <a:gd name="connsiteX201" fmla="*/ 9711685 w 11029709"/>
              <a:gd name="connsiteY201" fmla="*/ 5285538 h 5633120"/>
              <a:gd name="connsiteX202" fmla="*/ 10079256 w 11029709"/>
              <a:gd name="connsiteY202" fmla="*/ 4917967 h 5633120"/>
              <a:gd name="connsiteX203" fmla="*/ 9953773 w 11029709"/>
              <a:gd name="connsiteY203" fmla="*/ 4917721 h 5633120"/>
              <a:gd name="connsiteX204" fmla="*/ 9586202 w 11029709"/>
              <a:gd name="connsiteY204" fmla="*/ 5285538 h 5633120"/>
              <a:gd name="connsiteX205" fmla="*/ 9324250 w 11029709"/>
              <a:gd name="connsiteY205" fmla="*/ 5285538 h 5633120"/>
              <a:gd name="connsiteX206" fmla="*/ 9691821 w 11029709"/>
              <a:gd name="connsiteY206" fmla="*/ 4917967 h 5633120"/>
              <a:gd name="connsiteX207" fmla="*/ 9566213 w 11029709"/>
              <a:gd name="connsiteY207" fmla="*/ 4917721 h 5633120"/>
              <a:gd name="connsiteX208" fmla="*/ 9429130 w 11029709"/>
              <a:gd name="connsiteY208" fmla="*/ 5054805 h 5633120"/>
              <a:gd name="connsiteX209" fmla="*/ 7100935 w 11029709"/>
              <a:gd name="connsiteY209" fmla="*/ 5054805 h 5633120"/>
              <a:gd name="connsiteX210" fmla="*/ 6975449 w 11029709"/>
              <a:gd name="connsiteY210" fmla="*/ 5180289 h 5633120"/>
              <a:gd name="connsiteX211" fmla="*/ 7216057 w 11029709"/>
              <a:gd name="connsiteY211" fmla="*/ 5180289 h 5633120"/>
              <a:gd name="connsiteX212" fmla="*/ 7311682 w 11029709"/>
              <a:gd name="connsiteY212" fmla="*/ 5275915 h 5633120"/>
              <a:gd name="connsiteX213" fmla="*/ 7568698 w 11029709"/>
              <a:gd name="connsiteY213" fmla="*/ 5275915 h 5633120"/>
              <a:gd name="connsiteX214" fmla="*/ 7568698 w 11029709"/>
              <a:gd name="connsiteY214" fmla="*/ 5249509 h 5633120"/>
              <a:gd name="connsiteX215" fmla="*/ 8077176 w 11029709"/>
              <a:gd name="connsiteY215" fmla="*/ 5249509 h 5633120"/>
              <a:gd name="connsiteX216" fmla="*/ 8077176 w 11029709"/>
              <a:gd name="connsiteY216" fmla="*/ 5275915 h 5633120"/>
              <a:gd name="connsiteX217" fmla="*/ 9211845 w 11029709"/>
              <a:gd name="connsiteY217" fmla="*/ 5275915 h 5633120"/>
              <a:gd name="connsiteX218" fmla="*/ 9355345 w 11029709"/>
              <a:gd name="connsiteY218" fmla="*/ 5132415 h 5633120"/>
              <a:gd name="connsiteX219" fmla="*/ 9362131 w 11029709"/>
              <a:gd name="connsiteY219" fmla="*/ 5139202 h 5633120"/>
              <a:gd name="connsiteX220" fmla="*/ 9215793 w 11029709"/>
              <a:gd name="connsiteY220" fmla="*/ 5285538 h 5633120"/>
              <a:gd name="connsiteX221" fmla="*/ 7307734 w 11029709"/>
              <a:gd name="connsiteY221" fmla="*/ 5285538 h 5633120"/>
              <a:gd name="connsiteX222" fmla="*/ 7225433 w 11029709"/>
              <a:gd name="connsiteY222" fmla="*/ 5203238 h 5633120"/>
              <a:gd name="connsiteX223" fmla="*/ 6952500 w 11029709"/>
              <a:gd name="connsiteY223" fmla="*/ 5203238 h 5633120"/>
              <a:gd name="connsiteX224" fmla="*/ 6870200 w 11029709"/>
              <a:gd name="connsiteY224" fmla="*/ 5285538 h 5633120"/>
              <a:gd name="connsiteX225" fmla="*/ 6233275 w 11029709"/>
              <a:gd name="connsiteY225" fmla="*/ 5285538 h 5633120"/>
              <a:gd name="connsiteX226" fmla="*/ 6600846 w 11029709"/>
              <a:gd name="connsiteY226" fmla="*/ 4917967 h 5633120"/>
              <a:gd name="connsiteX227" fmla="*/ 4872904 w 11029709"/>
              <a:gd name="connsiteY227" fmla="*/ 4765115 h 5633120"/>
              <a:gd name="connsiteX228" fmla="*/ 4873150 w 11029709"/>
              <a:gd name="connsiteY228" fmla="*/ 4765115 h 5633120"/>
              <a:gd name="connsiteX229" fmla="*/ 4872987 w 11029709"/>
              <a:gd name="connsiteY229" fmla="*/ 4765198 h 5633120"/>
              <a:gd name="connsiteX230" fmla="*/ 1502605 w 11029709"/>
              <a:gd name="connsiteY230" fmla="*/ 4765115 h 5633120"/>
              <a:gd name="connsiteX231" fmla="*/ 2419241 w 11029709"/>
              <a:gd name="connsiteY231" fmla="*/ 4765115 h 5633120"/>
              <a:gd name="connsiteX232" fmla="*/ 2419241 w 11029709"/>
              <a:gd name="connsiteY232" fmla="*/ 4802852 h 5633120"/>
              <a:gd name="connsiteX233" fmla="*/ 1653678 w 11029709"/>
              <a:gd name="connsiteY233" fmla="*/ 4802852 h 5633120"/>
              <a:gd name="connsiteX234" fmla="*/ 1653753 w 11029709"/>
              <a:gd name="connsiteY234" fmla="*/ 4802877 h 5633120"/>
              <a:gd name="connsiteX235" fmla="*/ 1599463 w 11029709"/>
              <a:gd name="connsiteY235" fmla="*/ 4857262 h 5633120"/>
              <a:gd name="connsiteX236" fmla="*/ 1336032 w 11029709"/>
              <a:gd name="connsiteY236" fmla="*/ 4857262 h 5633120"/>
              <a:gd name="connsiteX237" fmla="*/ 1394764 w 11029709"/>
              <a:gd name="connsiteY237" fmla="*/ 4798437 h 5633120"/>
              <a:gd name="connsiteX238" fmla="*/ 1502605 w 11029709"/>
              <a:gd name="connsiteY238" fmla="*/ 4798437 h 5633120"/>
              <a:gd name="connsiteX239" fmla="*/ 369480 w 11029709"/>
              <a:gd name="connsiteY239" fmla="*/ 4760698 h 5633120"/>
              <a:gd name="connsiteX240" fmla="*/ 376722 w 11029709"/>
              <a:gd name="connsiteY240" fmla="*/ 4767939 h 5633120"/>
              <a:gd name="connsiteX241" fmla="*/ 324720 w 11029709"/>
              <a:gd name="connsiteY241" fmla="*/ 4819941 h 5633120"/>
              <a:gd name="connsiteX242" fmla="*/ 317478 w 11029709"/>
              <a:gd name="connsiteY242" fmla="*/ 4812700 h 5633120"/>
              <a:gd name="connsiteX243" fmla="*/ 2696245 w 11029709"/>
              <a:gd name="connsiteY243" fmla="*/ 4755000 h 5633120"/>
              <a:gd name="connsiteX244" fmla="*/ 2716758 w 11029709"/>
              <a:gd name="connsiteY244" fmla="*/ 4763478 h 5633120"/>
              <a:gd name="connsiteX245" fmla="*/ 2723301 w 11029709"/>
              <a:gd name="connsiteY245" fmla="*/ 4779295 h 5633120"/>
              <a:gd name="connsiteX246" fmla="*/ 3779541 w 11029709"/>
              <a:gd name="connsiteY246" fmla="*/ 4779295 h 5633120"/>
              <a:gd name="connsiteX247" fmla="*/ 3786085 w 11029709"/>
              <a:gd name="connsiteY247" fmla="*/ 4763478 h 5633120"/>
              <a:gd name="connsiteX248" fmla="*/ 3806598 w 11029709"/>
              <a:gd name="connsiteY248" fmla="*/ 4755000 h 5633120"/>
              <a:gd name="connsiteX249" fmla="*/ 3835593 w 11029709"/>
              <a:gd name="connsiteY249" fmla="*/ 4783981 h 5633120"/>
              <a:gd name="connsiteX250" fmla="*/ 3806598 w 11029709"/>
              <a:gd name="connsiteY250" fmla="*/ 4812962 h 5633120"/>
              <a:gd name="connsiteX251" fmla="*/ 3786085 w 11029709"/>
              <a:gd name="connsiteY251" fmla="*/ 4804484 h 5633120"/>
              <a:gd name="connsiteX252" fmla="*/ 3779592 w 11029709"/>
              <a:gd name="connsiteY252" fmla="*/ 4788791 h 5633120"/>
              <a:gd name="connsiteX253" fmla="*/ 2723250 w 11029709"/>
              <a:gd name="connsiteY253" fmla="*/ 4788791 h 5633120"/>
              <a:gd name="connsiteX254" fmla="*/ 2716758 w 11029709"/>
              <a:gd name="connsiteY254" fmla="*/ 4804484 h 5633120"/>
              <a:gd name="connsiteX255" fmla="*/ 2696245 w 11029709"/>
              <a:gd name="connsiteY255" fmla="*/ 4812962 h 5633120"/>
              <a:gd name="connsiteX256" fmla="*/ 2667249 w 11029709"/>
              <a:gd name="connsiteY256" fmla="*/ 4783981 h 5633120"/>
              <a:gd name="connsiteX257" fmla="*/ 2696245 w 11029709"/>
              <a:gd name="connsiteY257" fmla="*/ 4755000 h 5633120"/>
              <a:gd name="connsiteX258" fmla="*/ 164209 w 11029709"/>
              <a:gd name="connsiteY258" fmla="*/ 4743621 h 5633120"/>
              <a:gd name="connsiteX259" fmla="*/ 164270 w 11029709"/>
              <a:gd name="connsiteY259" fmla="*/ 4743684 h 5633120"/>
              <a:gd name="connsiteX260" fmla="*/ 164209 w 11029709"/>
              <a:gd name="connsiteY260" fmla="*/ 4743744 h 5633120"/>
              <a:gd name="connsiteX261" fmla="*/ 5372987 w 11029709"/>
              <a:gd name="connsiteY261" fmla="*/ 4725034 h 5633120"/>
              <a:gd name="connsiteX262" fmla="*/ 5411607 w 11029709"/>
              <a:gd name="connsiteY262" fmla="*/ 4725034 h 5633120"/>
              <a:gd name="connsiteX263" fmla="*/ 5411607 w 11029709"/>
              <a:gd name="connsiteY263" fmla="*/ 4840219 h 5633120"/>
              <a:gd name="connsiteX264" fmla="*/ 5372987 w 11029709"/>
              <a:gd name="connsiteY264" fmla="*/ 4840219 h 5633120"/>
              <a:gd name="connsiteX265" fmla="*/ 3996365 w 11029709"/>
              <a:gd name="connsiteY265" fmla="*/ 4725032 h 5633120"/>
              <a:gd name="connsiteX266" fmla="*/ 4458571 w 11029709"/>
              <a:gd name="connsiteY266" fmla="*/ 4725032 h 5633120"/>
              <a:gd name="connsiteX267" fmla="*/ 4498573 w 11029709"/>
              <a:gd name="connsiteY267" fmla="*/ 4765115 h 5633120"/>
              <a:gd name="connsiteX268" fmla="*/ 4872901 w 11029709"/>
              <a:gd name="connsiteY268" fmla="*/ 4765115 h 5633120"/>
              <a:gd name="connsiteX269" fmla="*/ 4872901 w 11029709"/>
              <a:gd name="connsiteY269" fmla="*/ 4765242 h 5633120"/>
              <a:gd name="connsiteX270" fmla="*/ 4872987 w 11029709"/>
              <a:gd name="connsiteY270" fmla="*/ 4765198 h 5633120"/>
              <a:gd name="connsiteX271" fmla="*/ 4874755 w 11029709"/>
              <a:gd name="connsiteY271" fmla="*/ 4766965 h 5633120"/>
              <a:gd name="connsiteX272" fmla="*/ 4920284 w 11029709"/>
              <a:gd name="connsiteY272" fmla="*/ 4812471 h 5633120"/>
              <a:gd name="connsiteX273" fmla="*/ 5153115 w 11029709"/>
              <a:gd name="connsiteY273" fmla="*/ 4812471 h 5633120"/>
              <a:gd name="connsiteX274" fmla="*/ 5180876 w 11029709"/>
              <a:gd name="connsiteY274" fmla="*/ 4840218 h 5633120"/>
              <a:gd name="connsiteX275" fmla="*/ 4855507 w 11029709"/>
              <a:gd name="connsiteY275" fmla="*/ 4840218 h 5633120"/>
              <a:gd name="connsiteX276" fmla="*/ 4818226 w 11029709"/>
              <a:gd name="connsiteY276" fmla="*/ 4802852 h 5633120"/>
              <a:gd name="connsiteX277" fmla="*/ 3956265 w 11029709"/>
              <a:gd name="connsiteY277" fmla="*/ 4802852 h 5633120"/>
              <a:gd name="connsiteX278" fmla="*/ 3956265 w 11029709"/>
              <a:gd name="connsiteY278" fmla="*/ 4765274 h 5633120"/>
              <a:gd name="connsiteX279" fmla="*/ 3956142 w 11029709"/>
              <a:gd name="connsiteY279" fmla="*/ 4765236 h 5633120"/>
              <a:gd name="connsiteX280" fmla="*/ 3956265 w 11029709"/>
              <a:gd name="connsiteY280" fmla="*/ 4765112 h 5633120"/>
              <a:gd name="connsiteX281" fmla="*/ 1119120 w 11029709"/>
              <a:gd name="connsiteY281" fmla="*/ 4725003 h 5633120"/>
              <a:gd name="connsiteX282" fmla="*/ 1157740 w 11029709"/>
              <a:gd name="connsiteY282" fmla="*/ 4725003 h 5633120"/>
              <a:gd name="connsiteX283" fmla="*/ 1157740 w 11029709"/>
              <a:gd name="connsiteY283" fmla="*/ 4840187 h 5633120"/>
              <a:gd name="connsiteX284" fmla="*/ 1119120 w 11029709"/>
              <a:gd name="connsiteY284" fmla="*/ 4840187 h 5633120"/>
              <a:gd name="connsiteX285" fmla="*/ 5829676 w 11029709"/>
              <a:gd name="connsiteY285" fmla="*/ 4724996 h 5633120"/>
              <a:gd name="connsiteX286" fmla="*/ 5868296 w 11029709"/>
              <a:gd name="connsiteY286" fmla="*/ 4724996 h 5633120"/>
              <a:gd name="connsiteX287" fmla="*/ 5868296 w 11029709"/>
              <a:gd name="connsiteY287" fmla="*/ 4840180 h 5633120"/>
              <a:gd name="connsiteX288" fmla="*/ 5829676 w 11029709"/>
              <a:gd name="connsiteY288" fmla="*/ 4840180 h 5633120"/>
              <a:gd name="connsiteX289" fmla="*/ 5601256 w 11029709"/>
              <a:gd name="connsiteY289" fmla="*/ 4724991 h 5633120"/>
              <a:gd name="connsiteX290" fmla="*/ 5639876 w 11029709"/>
              <a:gd name="connsiteY290" fmla="*/ 4724991 h 5633120"/>
              <a:gd name="connsiteX291" fmla="*/ 5639876 w 11029709"/>
              <a:gd name="connsiteY291" fmla="*/ 4840175 h 5633120"/>
              <a:gd name="connsiteX292" fmla="*/ 5601256 w 11029709"/>
              <a:gd name="connsiteY292" fmla="*/ 4840175 h 5633120"/>
              <a:gd name="connsiteX293" fmla="*/ 435184 w 11029709"/>
              <a:gd name="connsiteY293" fmla="*/ 4676129 h 5633120"/>
              <a:gd name="connsiteX294" fmla="*/ 883327 w 11029709"/>
              <a:gd name="connsiteY294" fmla="*/ 5135377 h 5633120"/>
              <a:gd name="connsiteX295" fmla="*/ 4422826 w 11029709"/>
              <a:gd name="connsiteY295" fmla="*/ 5135377 h 5633120"/>
              <a:gd name="connsiteX296" fmla="*/ 4425111 w 11029709"/>
              <a:gd name="connsiteY296" fmla="*/ 5133040 h 5633120"/>
              <a:gd name="connsiteX297" fmla="*/ 4459595 w 11029709"/>
              <a:gd name="connsiteY297" fmla="*/ 5133040 h 5633120"/>
              <a:gd name="connsiteX298" fmla="*/ 4457310 w 11029709"/>
              <a:gd name="connsiteY298" fmla="*/ 5135377 h 5633120"/>
              <a:gd name="connsiteX299" fmla="*/ 4484282 w 11029709"/>
              <a:gd name="connsiteY299" fmla="*/ 5135377 h 5633120"/>
              <a:gd name="connsiteX300" fmla="*/ 4486567 w 11029709"/>
              <a:gd name="connsiteY300" fmla="*/ 5133040 h 5633120"/>
              <a:gd name="connsiteX301" fmla="*/ 4521051 w 11029709"/>
              <a:gd name="connsiteY301" fmla="*/ 5133040 h 5633120"/>
              <a:gd name="connsiteX302" fmla="*/ 4518771 w 11029709"/>
              <a:gd name="connsiteY302" fmla="*/ 5135377 h 5633120"/>
              <a:gd name="connsiteX303" fmla="*/ 4545744 w 11029709"/>
              <a:gd name="connsiteY303" fmla="*/ 5135377 h 5633120"/>
              <a:gd name="connsiteX304" fmla="*/ 4548024 w 11029709"/>
              <a:gd name="connsiteY304" fmla="*/ 5133040 h 5633120"/>
              <a:gd name="connsiteX305" fmla="*/ 4582508 w 11029709"/>
              <a:gd name="connsiteY305" fmla="*/ 5133040 h 5633120"/>
              <a:gd name="connsiteX306" fmla="*/ 4580228 w 11029709"/>
              <a:gd name="connsiteY306" fmla="*/ 5135377 h 5633120"/>
              <a:gd name="connsiteX307" fmla="*/ 4607200 w 11029709"/>
              <a:gd name="connsiteY307" fmla="*/ 5135377 h 5633120"/>
              <a:gd name="connsiteX308" fmla="*/ 4609480 w 11029709"/>
              <a:gd name="connsiteY308" fmla="*/ 5133040 h 5633120"/>
              <a:gd name="connsiteX309" fmla="*/ 4644088 w 11029709"/>
              <a:gd name="connsiteY309" fmla="*/ 5133040 h 5633120"/>
              <a:gd name="connsiteX310" fmla="*/ 4641803 w 11029709"/>
              <a:gd name="connsiteY310" fmla="*/ 5135377 h 5633120"/>
              <a:gd name="connsiteX311" fmla="*/ 4668776 w 11029709"/>
              <a:gd name="connsiteY311" fmla="*/ 5135377 h 5633120"/>
              <a:gd name="connsiteX312" fmla="*/ 4671061 w 11029709"/>
              <a:gd name="connsiteY312" fmla="*/ 5133040 h 5633120"/>
              <a:gd name="connsiteX313" fmla="*/ 4705545 w 11029709"/>
              <a:gd name="connsiteY313" fmla="*/ 5133040 h 5633120"/>
              <a:gd name="connsiteX314" fmla="*/ 4703265 w 11029709"/>
              <a:gd name="connsiteY314" fmla="*/ 5135377 h 5633120"/>
              <a:gd name="connsiteX315" fmla="*/ 4721617 w 11029709"/>
              <a:gd name="connsiteY315" fmla="*/ 5135377 h 5633120"/>
              <a:gd name="connsiteX316" fmla="*/ 4733007 w 11029709"/>
              <a:gd name="connsiteY316" fmla="*/ 5123703 h 5633120"/>
              <a:gd name="connsiteX317" fmla="*/ 4827717 w 11029709"/>
              <a:gd name="connsiteY317" fmla="*/ 5123703 h 5633120"/>
              <a:gd name="connsiteX318" fmla="*/ 4816313 w 11029709"/>
              <a:gd name="connsiteY318" fmla="*/ 5135377 h 5633120"/>
              <a:gd name="connsiteX319" fmla="*/ 4848474 w 11029709"/>
              <a:gd name="connsiteY319" fmla="*/ 5135377 h 5633120"/>
              <a:gd name="connsiteX320" fmla="*/ 4863312 w 11029709"/>
              <a:gd name="connsiteY320" fmla="*/ 5120169 h 5633120"/>
              <a:gd name="connsiteX321" fmla="*/ 5355212 w 11029709"/>
              <a:gd name="connsiteY321" fmla="*/ 5120169 h 5633120"/>
              <a:gd name="connsiteX322" fmla="*/ 5340195 w 11029709"/>
              <a:gd name="connsiteY322" fmla="*/ 5135637 h 5633120"/>
              <a:gd name="connsiteX323" fmla="*/ 5392094 w 11029709"/>
              <a:gd name="connsiteY323" fmla="*/ 5135665 h 5633120"/>
              <a:gd name="connsiteX324" fmla="*/ 5405589 w 11029709"/>
              <a:gd name="connsiteY324" fmla="*/ 5121833 h 5633120"/>
              <a:gd name="connsiteX325" fmla="*/ 5494881 w 11029709"/>
              <a:gd name="connsiteY325" fmla="*/ 5121833 h 5633120"/>
              <a:gd name="connsiteX326" fmla="*/ 5504979 w 11029709"/>
              <a:gd name="connsiteY326" fmla="*/ 5109966 h 5633120"/>
              <a:gd name="connsiteX327" fmla="*/ 5945400 w 11029709"/>
              <a:gd name="connsiteY327" fmla="*/ 5109966 h 5633120"/>
              <a:gd name="connsiteX328" fmla="*/ 5945400 w 11029709"/>
              <a:gd name="connsiteY328" fmla="*/ 5112238 h 5633120"/>
              <a:gd name="connsiteX329" fmla="*/ 5818206 w 11029709"/>
              <a:gd name="connsiteY329" fmla="*/ 5112238 h 5633120"/>
              <a:gd name="connsiteX330" fmla="*/ 5807208 w 11029709"/>
              <a:gd name="connsiteY330" fmla="*/ 5123630 h 5633120"/>
              <a:gd name="connsiteX331" fmla="*/ 5521477 w 11029709"/>
              <a:gd name="connsiteY331" fmla="*/ 5123630 h 5633120"/>
              <a:gd name="connsiteX332" fmla="*/ 5509777 w 11029709"/>
              <a:gd name="connsiteY332" fmla="*/ 5135622 h 5633120"/>
              <a:gd name="connsiteX333" fmla="*/ 5395317 w 11029709"/>
              <a:gd name="connsiteY333" fmla="*/ 5135622 h 5633120"/>
              <a:gd name="connsiteX334" fmla="*/ 5395274 w 11029709"/>
              <a:gd name="connsiteY334" fmla="*/ 5135666 h 5633120"/>
              <a:gd name="connsiteX335" fmla="*/ 6233275 w 11029709"/>
              <a:gd name="connsiteY335" fmla="*/ 5136117 h 5633120"/>
              <a:gd name="connsiteX336" fmla="*/ 6083853 w 11029709"/>
              <a:gd name="connsiteY336" fmla="*/ 5285539 h 5633120"/>
              <a:gd name="connsiteX337" fmla="*/ 883820 w 11029709"/>
              <a:gd name="connsiteY337" fmla="*/ 5285539 h 5633120"/>
              <a:gd name="connsiteX338" fmla="*/ 435184 w 11029709"/>
              <a:gd name="connsiteY338" fmla="*/ 4836656 h 5633120"/>
              <a:gd name="connsiteX339" fmla="*/ 10865604 w 11029709"/>
              <a:gd name="connsiteY339" fmla="*/ 4659598 h 5633120"/>
              <a:gd name="connsiteX340" fmla="*/ 10953703 w 11029709"/>
              <a:gd name="connsiteY340" fmla="*/ 4659598 h 5633120"/>
              <a:gd name="connsiteX341" fmla="*/ 11028229 w 11029709"/>
              <a:gd name="connsiteY341" fmla="*/ 4734124 h 5633120"/>
              <a:gd name="connsiteX342" fmla="*/ 11028229 w 11029709"/>
              <a:gd name="connsiteY342" fmla="*/ 4761762 h 5633120"/>
              <a:gd name="connsiteX343" fmla="*/ 10953703 w 11029709"/>
              <a:gd name="connsiteY343" fmla="*/ 4836287 h 5633120"/>
              <a:gd name="connsiteX344" fmla="*/ 10865604 w 11029709"/>
              <a:gd name="connsiteY344" fmla="*/ 4836287 h 5633120"/>
              <a:gd name="connsiteX345" fmla="*/ 10791078 w 11029709"/>
              <a:gd name="connsiteY345" fmla="*/ 4761762 h 5633120"/>
              <a:gd name="connsiteX346" fmla="*/ 10791078 w 11029709"/>
              <a:gd name="connsiteY346" fmla="*/ 4734124 h 5633120"/>
              <a:gd name="connsiteX347" fmla="*/ 10865604 w 11029709"/>
              <a:gd name="connsiteY347" fmla="*/ 4659598 h 5633120"/>
              <a:gd name="connsiteX348" fmla="*/ 171367 w 11029709"/>
              <a:gd name="connsiteY348" fmla="*/ 4608143 h 5633120"/>
              <a:gd name="connsiteX349" fmla="*/ 207266 w 11029709"/>
              <a:gd name="connsiteY349" fmla="*/ 4644214 h 5633120"/>
              <a:gd name="connsiteX350" fmla="*/ 235600 w 11029709"/>
              <a:gd name="connsiteY350" fmla="*/ 4672614 h 5633120"/>
              <a:gd name="connsiteX351" fmla="*/ 244291 w 11029709"/>
              <a:gd name="connsiteY351" fmla="*/ 4663944 h 5633120"/>
              <a:gd name="connsiteX352" fmla="*/ 299571 w 11029709"/>
              <a:gd name="connsiteY352" fmla="*/ 4608389 h 5633120"/>
              <a:gd name="connsiteX353" fmla="*/ 307716 w 11029709"/>
              <a:gd name="connsiteY353" fmla="*/ 4614435 h 5633120"/>
              <a:gd name="connsiteX354" fmla="*/ 249516 w 11029709"/>
              <a:gd name="connsiteY354" fmla="*/ 4672996 h 5633120"/>
              <a:gd name="connsiteX355" fmla="*/ 242734 w 11029709"/>
              <a:gd name="connsiteY355" fmla="*/ 4679764 h 5633120"/>
              <a:gd name="connsiteX356" fmla="*/ 251171 w 11029709"/>
              <a:gd name="connsiteY356" fmla="*/ 4688221 h 5633120"/>
              <a:gd name="connsiteX357" fmla="*/ 306729 w 11029709"/>
              <a:gd name="connsiteY357" fmla="*/ 4743498 h 5633120"/>
              <a:gd name="connsiteX358" fmla="*/ 300683 w 11029709"/>
              <a:gd name="connsiteY358" fmla="*/ 4751642 h 5633120"/>
              <a:gd name="connsiteX359" fmla="*/ 242119 w 11029709"/>
              <a:gd name="connsiteY359" fmla="*/ 4693446 h 5633120"/>
              <a:gd name="connsiteX360" fmla="*/ 235584 w 11029709"/>
              <a:gd name="connsiteY360" fmla="*/ 4686898 h 5633120"/>
              <a:gd name="connsiteX361" fmla="*/ 215911 w 11029709"/>
              <a:gd name="connsiteY361" fmla="*/ 4706530 h 5633120"/>
              <a:gd name="connsiteX362" fmla="*/ 171365 w 11029709"/>
              <a:gd name="connsiteY362" fmla="*/ 4750901 h 5633120"/>
              <a:gd name="connsiteX363" fmla="*/ 164270 w 11029709"/>
              <a:gd name="connsiteY363" fmla="*/ 4743684 h 5633120"/>
              <a:gd name="connsiteX364" fmla="*/ 200283 w 11029709"/>
              <a:gd name="connsiteY364" fmla="*/ 4707847 h 5633120"/>
              <a:gd name="connsiteX365" fmla="*/ 228449 w 11029709"/>
              <a:gd name="connsiteY365" fmla="*/ 4679748 h 5633120"/>
              <a:gd name="connsiteX366" fmla="*/ 208583 w 11029709"/>
              <a:gd name="connsiteY366" fmla="*/ 4659842 h 5633120"/>
              <a:gd name="connsiteX367" fmla="*/ 164209 w 11029709"/>
              <a:gd name="connsiteY367" fmla="*/ 4615299 h 5633120"/>
              <a:gd name="connsiteX368" fmla="*/ 164086 w 11029709"/>
              <a:gd name="connsiteY368" fmla="*/ 4615299 h 5633120"/>
              <a:gd name="connsiteX369" fmla="*/ 146070 w 11029709"/>
              <a:gd name="connsiteY369" fmla="*/ 4589882 h 5633120"/>
              <a:gd name="connsiteX370" fmla="*/ 146070 w 11029709"/>
              <a:gd name="connsiteY370" fmla="*/ 4769040 h 5633120"/>
              <a:gd name="connsiteX371" fmla="*/ 325237 w 11029709"/>
              <a:gd name="connsiteY371" fmla="*/ 4769040 h 5633120"/>
              <a:gd name="connsiteX372" fmla="*/ 325237 w 11029709"/>
              <a:gd name="connsiteY372" fmla="*/ 4589882 h 5633120"/>
              <a:gd name="connsiteX373" fmla="*/ 135828 w 11029709"/>
              <a:gd name="connsiteY373" fmla="*/ 4579640 h 5633120"/>
              <a:gd name="connsiteX374" fmla="*/ 335477 w 11029709"/>
              <a:gd name="connsiteY374" fmla="*/ 4579640 h 5633120"/>
              <a:gd name="connsiteX375" fmla="*/ 335477 w 11029709"/>
              <a:gd name="connsiteY375" fmla="*/ 4779280 h 5633120"/>
              <a:gd name="connsiteX376" fmla="*/ 135828 w 11029709"/>
              <a:gd name="connsiteY376" fmla="*/ 4779280 h 5633120"/>
              <a:gd name="connsiteX377" fmla="*/ 8622176 w 11029709"/>
              <a:gd name="connsiteY377" fmla="*/ 4579028 h 5633120"/>
              <a:gd name="connsiteX378" fmla="*/ 8622176 w 11029709"/>
              <a:gd name="connsiteY378" fmla="*/ 4579028 h 5633120"/>
              <a:gd name="connsiteX379" fmla="*/ 8622053 w 11029709"/>
              <a:gd name="connsiteY379" fmla="*/ 4579028 h 5633120"/>
              <a:gd name="connsiteX380" fmla="*/ 7010491 w 11029709"/>
              <a:gd name="connsiteY380" fmla="*/ 4560892 h 5633120"/>
              <a:gd name="connsiteX381" fmla="*/ 7208652 w 11029709"/>
              <a:gd name="connsiteY381" fmla="*/ 4560892 h 5633120"/>
              <a:gd name="connsiteX382" fmla="*/ 7252331 w 11029709"/>
              <a:gd name="connsiteY382" fmla="*/ 4604569 h 5633120"/>
              <a:gd name="connsiteX383" fmla="*/ 7367081 w 11029709"/>
              <a:gd name="connsiteY383" fmla="*/ 4604569 h 5633120"/>
              <a:gd name="connsiteX384" fmla="*/ 7348203 w 11029709"/>
              <a:gd name="connsiteY384" fmla="*/ 4623568 h 5633120"/>
              <a:gd name="connsiteX385" fmla="*/ 6746690 w 11029709"/>
              <a:gd name="connsiteY385" fmla="*/ 4623568 h 5633120"/>
              <a:gd name="connsiteX386" fmla="*/ 6737189 w 11029709"/>
              <a:gd name="connsiteY386" fmla="*/ 4611230 h 5633120"/>
              <a:gd name="connsiteX387" fmla="*/ 6960149 w 11029709"/>
              <a:gd name="connsiteY387" fmla="*/ 4611230 h 5633120"/>
              <a:gd name="connsiteX388" fmla="*/ 0 w 11029709"/>
              <a:gd name="connsiteY388" fmla="*/ 4553729 h 5633120"/>
              <a:gd name="connsiteX389" fmla="*/ 9748 w 11029709"/>
              <a:gd name="connsiteY389" fmla="*/ 4553729 h 5633120"/>
              <a:gd name="connsiteX390" fmla="*/ 9748 w 11029709"/>
              <a:gd name="connsiteY390" fmla="*/ 4832955 h 5633120"/>
              <a:gd name="connsiteX391" fmla="*/ 56019 w 11029709"/>
              <a:gd name="connsiteY391" fmla="*/ 4879226 h 5633120"/>
              <a:gd name="connsiteX392" fmla="*/ 49109 w 11029709"/>
              <a:gd name="connsiteY392" fmla="*/ 4886135 h 5633120"/>
              <a:gd name="connsiteX393" fmla="*/ 0 w 11029709"/>
              <a:gd name="connsiteY393" fmla="*/ 4837027 h 5633120"/>
              <a:gd name="connsiteX394" fmla="*/ 145350 w 11029709"/>
              <a:gd name="connsiteY394" fmla="*/ 4535050 h 5633120"/>
              <a:gd name="connsiteX395" fmla="*/ 152592 w 11029709"/>
              <a:gd name="connsiteY395" fmla="*/ 4542291 h 5633120"/>
              <a:gd name="connsiteX396" fmla="*/ 100590 w 11029709"/>
              <a:gd name="connsiteY396" fmla="*/ 4594293 h 5633120"/>
              <a:gd name="connsiteX397" fmla="*/ 93348 w 11029709"/>
              <a:gd name="connsiteY397" fmla="*/ 4587052 h 5633120"/>
              <a:gd name="connsiteX398" fmla="*/ 92290 w 11029709"/>
              <a:gd name="connsiteY398" fmla="*/ 4466254 h 5633120"/>
              <a:gd name="connsiteX399" fmla="*/ 176569 w 11029709"/>
              <a:gd name="connsiteY399" fmla="*/ 4466254 h 5633120"/>
              <a:gd name="connsiteX400" fmla="*/ 176569 w 11029709"/>
              <a:gd name="connsiteY400" fmla="*/ 4476495 h 5633120"/>
              <a:gd name="connsiteX401" fmla="*/ 92290 w 11029709"/>
              <a:gd name="connsiteY401" fmla="*/ 4476495 h 5633120"/>
              <a:gd name="connsiteX402" fmla="*/ 10865110 w 11029709"/>
              <a:gd name="connsiteY402" fmla="*/ 4458479 h 5633120"/>
              <a:gd name="connsiteX403" fmla="*/ 10954318 w 11029709"/>
              <a:gd name="connsiteY403" fmla="*/ 4458479 h 5633120"/>
              <a:gd name="connsiteX404" fmla="*/ 11029709 w 11029709"/>
              <a:gd name="connsiteY404" fmla="*/ 4533869 h 5633120"/>
              <a:gd name="connsiteX405" fmla="*/ 11029709 w 11029709"/>
              <a:gd name="connsiteY405" fmla="*/ 4561754 h 5633120"/>
              <a:gd name="connsiteX406" fmla="*/ 10954318 w 11029709"/>
              <a:gd name="connsiteY406" fmla="*/ 4637144 h 5633120"/>
              <a:gd name="connsiteX407" fmla="*/ 10865110 w 11029709"/>
              <a:gd name="connsiteY407" fmla="*/ 4637144 h 5633120"/>
              <a:gd name="connsiteX408" fmla="*/ 10789720 w 11029709"/>
              <a:gd name="connsiteY408" fmla="*/ 4561754 h 5633120"/>
              <a:gd name="connsiteX409" fmla="*/ 10789720 w 11029709"/>
              <a:gd name="connsiteY409" fmla="*/ 4533869 h 5633120"/>
              <a:gd name="connsiteX410" fmla="*/ 10865110 w 11029709"/>
              <a:gd name="connsiteY410" fmla="*/ 4458479 h 5633120"/>
              <a:gd name="connsiteX411" fmla="*/ 9142594 w 11029709"/>
              <a:gd name="connsiteY411" fmla="*/ 4429924 h 5633120"/>
              <a:gd name="connsiteX412" fmla="*/ 9210581 w 11029709"/>
              <a:gd name="connsiteY412" fmla="*/ 4429924 h 5633120"/>
              <a:gd name="connsiteX413" fmla="*/ 9261539 w 11029709"/>
              <a:gd name="connsiteY413" fmla="*/ 4480878 h 5633120"/>
              <a:gd name="connsiteX414" fmla="*/ 9258084 w 11029709"/>
              <a:gd name="connsiteY414" fmla="*/ 4484209 h 5633120"/>
              <a:gd name="connsiteX415" fmla="*/ 9208606 w 11029709"/>
              <a:gd name="connsiteY415" fmla="*/ 4434736 h 5633120"/>
              <a:gd name="connsiteX416" fmla="*/ 9142594 w 11029709"/>
              <a:gd name="connsiteY416" fmla="*/ 4434736 h 5633120"/>
              <a:gd name="connsiteX417" fmla="*/ 8980618 w 11029709"/>
              <a:gd name="connsiteY417" fmla="*/ 4415125 h 5633120"/>
              <a:gd name="connsiteX418" fmla="*/ 9103389 w 11029709"/>
              <a:gd name="connsiteY418" fmla="*/ 4415125 h 5633120"/>
              <a:gd name="connsiteX419" fmla="*/ 9152250 w 11029709"/>
              <a:gd name="connsiteY419" fmla="*/ 4463982 h 5633120"/>
              <a:gd name="connsiteX420" fmla="*/ 9182850 w 11029709"/>
              <a:gd name="connsiteY420" fmla="*/ 4463982 h 5633120"/>
              <a:gd name="connsiteX421" fmla="*/ 9203579 w 11029709"/>
              <a:gd name="connsiteY421" fmla="*/ 4484832 h 5633120"/>
              <a:gd name="connsiteX422" fmla="*/ 9098947 w 11029709"/>
              <a:gd name="connsiteY422" fmla="*/ 4484832 h 5633120"/>
              <a:gd name="connsiteX423" fmla="*/ 9053540 w 11029709"/>
              <a:gd name="connsiteY423" fmla="*/ 4439430 h 5633120"/>
              <a:gd name="connsiteX424" fmla="*/ 8963221 w 11029709"/>
              <a:gd name="connsiteY424" fmla="*/ 4439430 h 5633120"/>
              <a:gd name="connsiteX425" fmla="*/ 7991784 w 11029709"/>
              <a:gd name="connsiteY425" fmla="*/ 4403315 h 5633120"/>
              <a:gd name="connsiteX426" fmla="*/ 8080869 w 11029709"/>
              <a:gd name="connsiteY426" fmla="*/ 4403315 h 5633120"/>
              <a:gd name="connsiteX427" fmla="*/ 8140095 w 11029709"/>
              <a:gd name="connsiteY427" fmla="*/ 4462536 h 5633120"/>
              <a:gd name="connsiteX428" fmla="*/ 8136765 w 11029709"/>
              <a:gd name="connsiteY428" fmla="*/ 4465867 h 5633120"/>
              <a:gd name="connsiteX429" fmla="*/ 8078895 w 11029709"/>
              <a:gd name="connsiteY429" fmla="*/ 4408127 h 5633120"/>
              <a:gd name="connsiteX430" fmla="*/ 7991784 w 11029709"/>
              <a:gd name="connsiteY430" fmla="*/ 4408127 h 5633120"/>
              <a:gd name="connsiteX431" fmla="*/ 8456465 w 11029709"/>
              <a:gd name="connsiteY431" fmla="*/ 4403299 h 5633120"/>
              <a:gd name="connsiteX432" fmla="*/ 8545551 w 11029709"/>
              <a:gd name="connsiteY432" fmla="*/ 4403299 h 5633120"/>
              <a:gd name="connsiteX433" fmla="*/ 8604652 w 11029709"/>
              <a:gd name="connsiteY433" fmla="*/ 4462520 h 5633120"/>
              <a:gd name="connsiteX434" fmla="*/ 8601320 w 11029709"/>
              <a:gd name="connsiteY434" fmla="*/ 4465851 h 5633120"/>
              <a:gd name="connsiteX435" fmla="*/ 8543575 w 11029709"/>
              <a:gd name="connsiteY435" fmla="*/ 4408111 h 5633120"/>
              <a:gd name="connsiteX436" fmla="*/ 8456465 w 11029709"/>
              <a:gd name="connsiteY436" fmla="*/ 4408111 h 5633120"/>
              <a:gd name="connsiteX437" fmla="*/ 8224124 w 11029709"/>
              <a:gd name="connsiteY437" fmla="*/ 4403298 h 5633120"/>
              <a:gd name="connsiteX438" fmla="*/ 8313210 w 11029709"/>
              <a:gd name="connsiteY438" fmla="*/ 4403298 h 5633120"/>
              <a:gd name="connsiteX439" fmla="*/ 8372436 w 11029709"/>
              <a:gd name="connsiteY439" fmla="*/ 4462519 h 5633120"/>
              <a:gd name="connsiteX440" fmla="*/ 8368981 w 11029709"/>
              <a:gd name="connsiteY440" fmla="*/ 4465850 h 5633120"/>
              <a:gd name="connsiteX441" fmla="*/ 8311235 w 11029709"/>
              <a:gd name="connsiteY441" fmla="*/ 4408110 h 5633120"/>
              <a:gd name="connsiteX442" fmla="*/ 8224124 w 11029709"/>
              <a:gd name="connsiteY442" fmla="*/ 4408110 h 5633120"/>
              <a:gd name="connsiteX443" fmla="*/ 7461593 w 11029709"/>
              <a:gd name="connsiteY443" fmla="*/ 4362601 h 5633120"/>
              <a:gd name="connsiteX444" fmla="*/ 7886170 w 11029709"/>
              <a:gd name="connsiteY444" fmla="*/ 4362601 h 5633120"/>
              <a:gd name="connsiteX445" fmla="*/ 7990184 w 11029709"/>
              <a:gd name="connsiteY445" fmla="*/ 4466608 h 5633120"/>
              <a:gd name="connsiteX446" fmla="*/ 7986852 w 11029709"/>
              <a:gd name="connsiteY446" fmla="*/ 4470062 h 5633120"/>
              <a:gd name="connsiteX447" fmla="*/ 7884194 w 11029709"/>
              <a:gd name="connsiteY447" fmla="*/ 4367413 h 5633120"/>
              <a:gd name="connsiteX448" fmla="*/ 7461593 w 11029709"/>
              <a:gd name="connsiteY448" fmla="*/ 4367413 h 5633120"/>
              <a:gd name="connsiteX449" fmla="*/ 6619228 w 11029709"/>
              <a:gd name="connsiteY449" fmla="*/ 4360012 h 5633120"/>
              <a:gd name="connsiteX450" fmla="*/ 7380158 w 11029709"/>
              <a:gd name="connsiteY450" fmla="*/ 4360012 h 5633120"/>
              <a:gd name="connsiteX451" fmla="*/ 7423095 w 11029709"/>
              <a:gd name="connsiteY451" fmla="*/ 4403071 h 5633120"/>
              <a:gd name="connsiteX452" fmla="*/ 7861614 w 11029709"/>
              <a:gd name="connsiteY452" fmla="*/ 4403071 h 5633120"/>
              <a:gd name="connsiteX453" fmla="*/ 7931204 w 11029709"/>
              <a:gd name="connsiteY453" fmla="*/ 4472533 h 5633120"/>
              <a:gd name="connsiteX454" fmla="*/ 6505958 w 11029709"/>
              <a:gd name="connsiteY454" fmla="*/ 4473273 h 5633120"/>
              <a:gd name="connsiteX455" fmla="*/ 10865110 w 11029709"/>
              <a:gd name="connsiteY455" fmla="*/ 4257480 h 5633120"/>
              <a:gd name="connsiteX456" fmla="*/ 10954318 w 11029709"/>
              <a:gd name="connsiteY456" fmla="*/ 4257480 h 5633120"/>
              <a:gd name="connsiteX457" fmla="*/ 11029709 w 11029709"/>
              <a:gd name="connsiteY457" fmla="*/ 4332870 h 5633120"/>
              <a:gd name="connsiteX458" fmla="*/ 11029709 w 11029709"/>
              <a:gd name="connsiteY458" fmla="*/ 4360755 h 5633120"/>
              <a:gd name="connsiteX459" fmla="*/ 10954318 w 11029709"/>
              <a:gd name="connsiteY459" fmla="*/ 4436145 h 5633120"/>
              <a:gd name="connsiteX460" fmla="*/ 10865110 w 11029709"/>
              <a:gd name="connsiteY460" fmla="*/ 4436145 h 5633120"/>
              <a:gd name="connsiteX461" fmla="*/ 10789720 w 11029709"/>
              <a:gd name="connsiteY461" fmla="*/ 4360755 h 5633120"/>
              <a:gd name="connsiteX462" fmla="*/ 10789720 w 11029709"/>
              <a:gd name="connsiteY462" fmla="*/ 4332870 h 5633120"/>
              <a:gd name="connsiteX463" fmla="*/ 10865110 w 11029709"/>
              <a:gd name="connsiteY463" fmla="*/ 4257480 h 5633120"/>
              <a:gd name="connsiteX464" fmla="*/ 671710 w 11029709"/>
              <a:gd name="connsiteY464" fmla="*/ 4238966 h 5633120"/>
              <a:gd name="connsiteX465" fmla="*/ 726858 w 11029709"/>
              <a:gd name="connsiteY465" fmla="*/ 4294121 h 5633120"/>
              <a:gd name="connsiteX466" fmla="*/ 726858 w 11029709"/>
              <a:gd name="connsiteY466" fmla="*/ 4449218 h 5633120"/>
              <a:gd name="connsiteX467" fmla="*/ 663814 w 11029709"/>
              <a:gd name="connsiteY467" fmla="*/ 4449218 h 5633120"/>
              <a:gd name="connsiteX468" fmla="*/ 610761 w 11029709"/>
              <a:gd name="connsiteY468" fmla="*/ 4396162 h 5633120"/>
              <a:gd name="connsiteX469" fmla="*/ 671710 w 11029709"/>
              <a:gd name="connsiteY469" fmla="*/ 4396162 h 5633120"/>
              <a:gd name="connsiteX470" fmla="*/ 10542931 w 11029709"/>
              <a:gd name="connsiteY470" fmla="*/ 4056480 h 5633120"/>
              <a:gd name="connsiteX471" fmla="*/ 10542931 w 11029709"/>
              <a:gd name="connsiteY471" fmla="*/ 4118914 h 5633120"/>
              <a:gd name="connsiteX472" fmla="*/ 10544183 w 11029709"/>
              <a:gd name="connsiteY472" fmla="*/ 4120165 h 5633120"/>
              <a:gd name="connsiteX473" fmla="*/ 10544183 w 11029709"/>
              <a:gd name="connsiteY473" fmla="*/ 4057731 h 5633120"/>
              <a:gd name="connsiteX474" fmla="*/ 10865110 w 11029709"/>
              <a:gd name="connsiteY474" fmla="*/ 4056364 h 5633120"/>
              <a:gd name="connsiteX475" fmla="*/ 10954318 w 11029709"/>
              <a:gd name="connsiteY475" fmla="*/ 4056364 h 5633120"/>
              <a:gd name="connsiteX476" fmla="*/ 11029709 w 11029709"/>
              <a:gd name="connsiteY476" fmla="*/ 4131754 h 5633120"/>
              <a:gd name="connsiteX477" fmla="*/ 11029709 w 11029709"/>
              <a:gd name="connsiteY477" fmla="*/ 4159639 h 5633120"/>
              <a:gd name="connsiteX478" fmla="*/ 10954318 w 11029709"/>
              <a:gd name="connsiteY478" fmla="*/ 4235029 h 5633120"/>
              <a:gd name="connsiteX479" fmla="*/ 10865110 w 11029709"/>
              <a:gd name="connsiteY479" fmla="*/ 4235029 h 5633120"/>
              <a:gd name="connsiteX480" fmla="*/ 10789720 w 11029709"/>
              <a:gd name="connsiteY480" fmla="*/ 4159639 h 5633120"/>
              <a:gd name="connsiteX481" fmla="*/ 10789720 w 11029709"/>
              <a:gd name="connsiteY481" fmla="*/ 4131754 h 5633120"/>
              <a:gd name="connsiteX482" fmla="*/ 10865110 w 11029709"/>
              <a:gd name="connsiteY482" fmla="*/ 4056364 h 5633120"/>
              <a:gd name="connsiteX483" fmla="*/ 10416524 w 11029709"/>
              <a:gd name="connsiteY483" fmla="*/ 3953451 h 5633120"/>
              <a:gd name="connsiteX484" fmla="*/ 10462075 w 11029709"/>
              <a:gd name="connsiteY484" fmla="*/ 3998981 h 5633120"/>
              <a:gd name="connsiteX485" fmla="*/ 10462322 w 11029709"/>
              <a:gd name="connsiteY485" fmla="*/ 4416276 h 5633120"/>
              <a:gd name="connsiteX486" fmla="*/ 10416524 w 11029709"/>
              <a:gd name="connsiteY486" fmla="*/ 4370623 h 5633120"/>
              <a:gd name="connsiteX487" fmla="*/ 1605 w 11029709"/>
              <a:gd name="connsiteY487" fmla="*/ 3891017 h 5633120"/>
              <a:gd name="connsiteX488" fmla="*/ 11354 w 11029709"/>
              <a:gd name="connsiteY488" fmla="*/ 3891017 h 5633120"/>
              <a:gd name="connsiteX489" fmla="*/ 11354 w 11029709"/>
              <a:gd name="connsiteY489" fmla="*/ 4238969 h 5633120"/>
              <a:gd name="connsiteX490" fmla="*/ 1605 w 11029709"/>
              <a:gd name="connsiteY490" fmla="*/ 4238969 h 5633120"/>
              <a:gd name="connsiteX491" fmla="*/ 10865110 w 11029709"/>
              <a:gd name="connsiteY491" fmla="*/ 3855365 h 5633120"/>
              <a:gd name="connsiteX492" fmla="*/ 10954318 w 11029709"/>
              <a:gd name="connsiteY492" fmla="*/ 3855365 h 5633120"/>
              <a:gd name="connsiteX493" fmla="*/ 11029709 w 11029709"/>
              <a:gd name="connsiteY493" fmla="*/ 3930755 h 5633120"/>
              <a:gd name="connsiteX494" fmla="*/ 11029709 w 11029709"/>
              <a:gd name="connsiteY494" fmla="*/ 3958640 h 5633120"/>
              <a:gd name="connsiteX495" fmla="*/ 10954318 w 11029709"/>
              <a:gd name="connsiteY495" fmla="*/ 4034030 h 5633120"/>
              <a:gd name="connsiteX496" fmla="*/ 10865110 w 11029709"/>
              <a:gd name="connsiteY496" fmla="*/ 4034030 h 5633120"/>
              <a:gd name="connsiteX497" fmla="*/ 10789720 w 11029709"/>
              <a:gd name="connsiteY497" fmla="*/ 3958640 h 5633120"/>
              <a:gd name="connsiteX498" fmla="*/ 10789720 w 11029709"/>
              <a:gd name="connsiteY498" fmla="*/ 3930755 h 5633120"/>
              <a:gd name="connsiteX499" fmla="*/ 10865110 w 11029709"/>
              <a:gd name="connsiteY499" fmla="*/ 3855365 h 5633120"/>
              <a:gd name="connsiteX500" fmla="*/ 10865110 w 11029709"/>
              <a:gd name="connsiteY500" fmla="*/ 3654246 h 5633120"/>
              <a:gd name="connsiteX501" fmla="*/ 10954318 w 11029709"/>
              <a:gd name="connsiteY501" fmla="*/ 3654246 h 5633120"/>
              <a:gd name="connsiteX502" fmla="*/ 11029709 w 11029709"/>
              <a:gd name="connsiteY502" fmla="*/ 3729636 h 5633120"/>
              <a:gd name="connsiteX503" fmla="*/ 11029709 w 11029709"/>
              <a:gd name="connsiteY503" fmla="*/ 3757521 h 5633120"/>
              <a:gd name="connsiteX504" fmla="*/ 10954318 w 11029709"/>
              <a:gd name="connsiteY504" fmla="*/ 3832911 h 5633120"/>
              <a:gd name="connsiteX505" fmla="*/ 10865110 w 11029709"/>
              <a:gd name="connsiteY505" fmla="*/ 3832911 h 5633120"/>
              <a:gd name="connsiteX506" fmla="*/ 10789720 w 11029709"/>
              <a:gd name="connsiteY506" fmla="*/ 3757521 h 5633120"/>
              <a:gd name="connsiteX507" fmla="*/ 10789720 w 11029709"/>
              <a:gd name="connsiteY507" fmla="*/ 3729636 h 5633120"/>
              <a:gd name="connsiteX508" fmla="*/ 10865110 w 11029709"/>
              <a:gd name="connsiteY508" fmla="*/ 3654246 h 5633120"/>
              <a:gd name="connsiteX509" fmla="*/ 10387883 w 11029709"/>
              <a:gd name="connsiteY509" fmla="*/ 3650165 h 5633120"/>
              <a:gd name="connsiteX510" fmla="*/ 10401956 w 11029709"/>
              <a:gd name="connsiteY510" fmla="*/ 3664232 h 5633120"/>
              <a:gd name="connsiteX511" fmla="*/ 10401956 w 11029709"/>
              <a:gd name="connsiteY511" fmla="*/ 4221448 h 5633120"/>
              <a:gd name="connsiteX512" fmla="*/ 10387883 w 11029709"/>
              <a:gd name="connsiteY512" fmla="*/ 4237611 h 5633120"/>
              <a:gd name="connsiteX513" fmla="*/ 10387883 w 11029709"/>
              <a:gd name="connsiteY513" fmla="*/ 4169377 h 5633120"/>
              <a:gd name="connsiteX514" fmla="*/ 10378132 w 11029709"/>
              <a:gd name="connsiteY514" fmla="*/ 4159630 h 5633120"/>
              <a:gd name="connsiteX515" fmla="*/ 10378132 w 11029709"/>
              <a:gd name="connsiteY515" fmla="*/ 3739744 h 5633120"/>
              <a:gd name="connsiteX516" fmla="*/ 10387883 w 11029709"/>
              <a:gd name="connsiteY516" fmla="*/ 3729998 h 5633120"/>
              <a:gd name="connsiteX517" fmla="*/ 10416524 w 11029709"/>
              <a:gd name="connsiteY517" fmla="*/ 3490750 h 5633120"/>
              <a:gd name="connsiteX518" fmla="*/ 10462075 w 11029709"/>
              <a:gd name="connsiteY518" fmla="*/ 3536157 h 5633120"/>
              <a:gd name="connsiteX519" fmla="*/ 10462322 w 11029709"/>
              <a:gd name="connsiteY519" fmla="*/ 3953453 h 5633120"/>
              <a:gd name="connsiteX520" fmla="*/ 10416524 w 11029709"/>
              <a:gd name="connsiteY520" fmla="*/ 3907799 h 5633120"/>
              <a:gd name="connsiteX521" fmla="*/ 10865110 w 11029709"/>
              <a:gd name="connsiteY521" fmla="*/ 3453250 h 5633120"/>
              <a:gd name="connsiteX522" fmla="*/ 10954318 w 11029709"/>
              <a:gd name="connsiteY522" fmla="*/ 3453250 h 5633120"/>
              <a:gd name="connsiteX523" fmla="*/ 11029709 w 11029709"/>
              <a:gd name="connsiteY523" fmla="*/ 3528640 h 5633120"/>
              <a:gd name="connsiteX524" fmla="*/ 11029709 w 11029709"/>
              <a:gd name="connsiteY524" fmla="*/ 3556525 h 5633120"/>
              <a:gd name="connsiteX525" fmla="*/ 10954318 w 11029709"/>
              <a:gd name="connsiteY525" fmla="*/ 3631915 h 5633120"/>
              <a:gd name="connsiteX526" fmla="*/ 10865110 w 11029709"/>
              <a:gd name="connsiteY526" fmla="*/ 3631915 h 5633120"/>
              <a:gd name="connsiteX527" fmla="*/ 10789720 w 11029709"/>
              <a:gd name="connsiteY527" fmla="*/ 3556525 h 5633120"/>
              <a:gd name="connsiteX528" fmla="*/ 10789720 w 11029709"/>
              <a:gd name="connsiteY528" fmla="*/ 3528640 h 5633120"/>
              <a:gd name="connsiteX529" fmla="*/ 10865110 w 11029709"/>
              <a:gd name="connsiteY529" fmla="*/ 3453250 h 5633120"/>
              <a:gd name="connsiteX530" fmla="*/ 10544183 w 11029709"/>
              <a:gd name="connsiteY530" fmla="*/ 3301086 h 5633120"/>
              <a:gd name="connsiteX531" fmla="*/ 10542931 w 11029709"/>
              <a:gd name="connsiteY531" fmla="*/ 3302338 h 5633120"/>
              <a:gd name="connsiteX532" fmla="*/ 10542931 w 11029709"/>
              <a:gd name="connsiteY532" fmla="*/ 3745667 h 5633120"/>
              <a:gd name="connsiteX533" fmla="*/ 10544183 w 11029709"/>
              <a:gd name="connsiteY533" fmla="*/ 3746918 h 5633120"/>
              <a:gd name="connsiteX534" fmla="*/ 733027 w 11029709"/>
              <a:gd name="connsiteY534" fmla="*/ 3298511 h 5633120"/>
              <a:gd name="connsiteX535" fmla="*/ 745610 w 11029709"/>
              <a:gd name="connsiteY535" fmla="*/ 3311097 h 5633120"/>
              <a:gd name="connsiteX536" fmla="*/ 741910 w 11029709"/>
              <a:gd name="connsiteY536" fmla="*/ 3319981 h 5633120"/>
              <a:gd name="connsiteX537" fmla="*/ 736876 w 11029709"/>
              <a:gd name="connsiteY537" fmla="*/ 3322078 h 5633120"/>
              <a:gd name="connsiteX538" fmla="*/ 736876 w 11029709"/>
              <a:gd name="connsiteY538" fmla="*/ 3445094 h 5633120"/>
              <a:gd name="connsiteX539" fmla="*/ 675312 w 11029709"/>
              <a:gd name="connsiteY539" fmla="*/ 3506665 h 5633120"/>
              <a:gd name="connsiteX540" fmla="*/ 670006 w 11029709"/>
              <a:gd name="connsiteY540" fmla="*/ 3501359 h 5633120"/>
              <a:gd name="connsiteX541" fmla="*/ 729351 w 11029709"/>
              <a:gd name="connsiteY541" fmla="*/ 3442008 h 5633120"/>
              <a:gd name="connsiteX542" fmla="*/ 729351 w 11029709"/>
              <a:gd name="connsiteY542" fmla="*/ 3322151 h 5633120"/>
              <a:gd name="connsiteX543" fmla="*/ 724143 w 11029709"/>
              <a:gd name="connsiteY543" fmla="*/ 3319981 h 5633120"/>
              <a:gd name="connsiteX544" fmla="*/ 720442 w 11029709"/>
              <a:gd name="connsiteY544" fmla="*/ 3311097 h 5633120"/>
              <a:gd name="connsiteX545" fmla="*/ 733027 w 11029709"/>
              <a:gd name="connsiteY545" fmla="*/ 3298511 h 5633120"/>
              <a:gd name="connsiteX546" fmla="*/ 10865110 w 11029709"/>
              <a:gd name="connsiteY546" fmla="*/ 3252127 h 5633120"/>
              <a:gd name="connsiteX547" fmla="*/ 10954318 w 11029709"/>
              <a:gd name="connsiteY547" fmla="*/ 3252127 h 5633120"/>
              <a:gd name="connsiteX548" fmla="*/ 11029709 w 11029709"/>
              <a:gd name="connsiteY548" fmla="*/ 3327517 h 5633120"/>
              <a:gd name="connsiteX549" fmla="*/ 11029709 w 11029709"/>
              <a:gd name="connsiteY549" fmla="*/ 3355402 h 5633120"/>
              <a:gd name="connsiteX550" fmla="*/ 10954318 w 11029709"/>
              <a:gd name="connsiteY550" fmla="*/ 3430792 h 5633120"/>
              <a:gd name="connsiteX551" fmla="*/ 10865110 w 11029709"/>
              <a:gd name="connsiteY551" fmla="*/ 3430792 h 5633120"/>
              <a:gd name="connsiteX552" fmla="*/ 10789720 w 11029709"/>
              <a:gd name="connsiteY552" fmla="*/ 3355402 h 5633120"/>
              <a:gd name="connsiteX553" fmla="*/ 10789720 w 11029709"/>
              <a:gd name="connsiteY553" fmla="*/ 3327517 h 5633120"/>
              <a:gd name="connsiteX554" fmla="*/ 10865110 w 11029709"/>
              <a:gd name="connsiteY554" fmla="*/ 3252127 h 5633120"/>
              <a:gd name="connsiteX555" fmla="*/ 10363914 w 11029709"/>
              <a:gd name="connsiteY555" fmla="*/ 3101210 h 5633120"/>
              <a:gd name="connsiteX556" fmla="*/ 10369345 w 11029709"/>
              <a:gd name="connsiteY556" fmla="*/ 3101210 h 5633120"/>
              <a:gd name="connsiteX557" fmla="*/ 10369345 w 11029709"/>
              <a:gd name="connsiteY557" fmla="*/ 3220526 h 5633120"/>
              <a:gd name="connsiteX558" fmla="*/ 10392923 w 11029709"/>
              <a:gd name="connsiteY558" fmla="*/ 3244093 h 5633120"/>
              <a:gd name="connsiteX559" fmla="*/ 10388973 w 11029709"/>
              <a:gd name="connsiteY559" fmla="*/ 3247917 h 5633120"/>
              <a:gd name="connsiteX560" fmla="*/ 10363914 w 11029709"/>
              <a:gd name="connsiteY560" fmla="*/ 3222871 h 5633120"/>
              <a:gd name="connsiteX561" fmla="*/ 609655 w 11029709"/>
              <a:gd name="connsiteY561" fmla="*/ 3079770 h 5633120"/>
              <a:gd name="connsiteX562" fmla="*/ 609655 w 11029709"/>
              <a:gd name="connsiteY562" fmla="*/ 3725932 h 5633120"/>
              <a:gd name="connsiteX563" fmla="*/ 615696 w 11029709"/>
              <a:gd name="connsiteY563" fmla="*/ 3725932 h 5633120"/>
              <a:gd name="connsiteX564" fmla="*/ 615696 w 11029709"/>
              <a:gd name="connsiteY564" fmla="*/ 3084208 h 5633120"/>
              <a:gd name="connsiteX565" fmla="*/ 610622 w 11029709"/>
              <a:gd name="connsiteY565" fmla="*/ 3082105 h 5633120"/>
              <a:gd name="connsiteX566" fmla="*/ 1605 w 11029709"/>
              <a:gd name="connsiteY566" fmla="*/ 3060619 h 5633120"/>
              <a:gd name="connsiteX567" fmla="*/ 11354 w 11029709"/>
              <a:gd name="connsiteY567" fmla="*/ 3060619 h 5633120"/>
              <a:gd name="connsiteX568" fmla="*/ 11354 w 11029709"/>
              <a:gd name="connsiteY568" fmla="*/ 3273462 h 5633120"/>
              <a:gd name="connsiteX569" fmla="*/ 1605 w 11029709"/>
              <a:gd name="connsiteY569" fmla="*/ 3273462 h 5633120"/>
              <a:gd name="connsiteX570" fmla="*/ 10865110 w 11029709"/>
              <a:gd name="connsiteY570" fmla="*/ 3051129 h 5633120"/>
              <a:gd name="connsiteX571" fmla="*/ 10954318 w 11029709"/>
              <a:gd name="connsiteY571" fmla="*/ 3051129 h 5633120"/>
              <a:gd name="connsiteX572" fmla="*/ 11029709 w 11029709"/>
              <a:gd name="connsiteY572" fmla="*/ 3126519 h 5633120"/>
              <a:gd name="connsiteX573" fmla="*/ 11029709 w 11029709"/>
              <a:gd name="connsiteY573" fmla="*/ 3154404 h 5633120"/>
              <a:gd name="connsiteX574" fmla="*/ 10954318 w 11029709"/>
              <a:gd name="connsiteY574" fmla="*/ 3229794 h 5633120"/>
              <a:gd name="connsiteX575" fmla="*/ 10865110 w 11029709"/>
              <a:gd name="connsiteY575" fmla="*/ 3229794 h 5633120"/>
              <a:gd name="connsiteX576" fmla="*/ 10789720 w 11029709"/>
              <a:gd name="connsiteY576" fmla="*/ 3154404 h 5633120"/>
              <a:gd name="connsiteX577" fmla="*/ 10789720 w 11029709"/>
              <a:gd name="connsiteY577" fmla="*/ 3126519 h 5633120"/>
              <a:gd name="connsiteX578" fmla="*/ 10865110 w 11029709"/>
              <a:gd name="connsiteY578" fmla="*/ 3051129 h 5633120"/>
              <a:gd name="connsiteX579" fmla="*/ 10865110 w 11029709"/>
              <a:gd name="connsiteY579" fmla="*/ 2850010 h 5633120"/>
              <a:gd name="connsiteX580" fmla="*/ 10954318 w 11029709"/>
              <a:gd name="connsiteY580" fmla="*/ 2850010 h 5633120"/>
              <a:gd name="connsiteX581" fmla="*/ 11029709 w 11029709"/>
              <a:gd name="connsiteY581" fmla="*/ 2925400 h 5633120"/>
              <a:gd name="connsiteX582" fmla="*/ 11029709 w 11029709"/>
              <a:gd name="connsiteY582" fmla="*/ 2953285 h 5633120"/>
              <a:gd name="connsiteX583" fmla="*/ 10954318 w 11029709"/>
              <a:gd name="connsiteY583" fmla="*/ 3028675 h 5633120"/>
              <a:gd name="connsiteX584" fmla="*/ 10865110 w 11029709"/>
              <a:gd name="connsiteY584" fmla="*/ 3028675 h 5633120"/>
              <a:gd name="connsiteX585" fmla="*/ 10789720 w 11029709"/>
              <a:gd name="connsiteY585" fmla="*/ 2953285 h 5633120"/>
              <a:gd name="connsiteX586" fmla="*/ 10789720 w 11029709"/>
              <a:gd name="connsiteY586" fmla="*/ 2925400 h 5633120"/>
              <a:gd name="connsiteX587" fmla="*/ 10865110 w 11029709"/>
              <a:gd name="connsiteY587" fmla="*/ 2850010 h 5633120"/>
              <a:gd name="connsiteX588" fmla="*/ 10865110 w 11029709"/>
              <a:gd name="connsiteY588" fmla="*/ 2648877 h 5633120"/>
              <a:gd name="connsiteX589" fmla="*/ 10954318 w 11029709"/>
              <a:gd name="connsiteY589" fmla="*/ 2648877 h 5633120"/>
              <a:gd name="connsiteX590" fmla="*/ 11029709 w 11029709"/>
              <a:gd name="connsiteY590" fmla="*/ 2724267 h 5633120"/>
              <a:gd name="connsiteX591" fmla="*/ 11029709 w 11029709"/>
              <a:gd name="connsiteY591" fmla="*/ 2752151 h 5633120"/>
              <a:gd name="connsiteX592" fmla="*/ 10954318 w 11029709"/>
              <a:gd name="connsiteY592" fmla="*/ 2827541 h 5633120"/>
              <a:gd name="connsiteX593" fmla="*/ 10865110 w 11029709"/>
              <a:gd name="connsiteY593" fmla="*/ 2827541 h 5633120"/>
              <a:gd name="connsiteX594" fmla="*/ 10789720 w 11029709"/>
              <a:gd name="connsiteY594" fmla="*/ 2752151 h 5633120"/>
              <a:gd name="connsiteX595" fmla="*/ 10789720 w 11029709"/>
              <a:gd name="connsiteY595" fmla="*/ 2724267 h 5633120"/>
              <a:gd name="connsiteX596" fmla="*/ 10865110 w 11029709"/>
              <a:gd name="connsiteY596" fmla="*/ 2648877 h 5633120"/>
              <a:gd name="connsiteX597" fmla="*/ 671722 w 11029709"/>
              <a:gd name="connsiteY597" fmla="*/ 2505131 h 5633120"/>
              <a:gd name="connsiteX598" fmla="*/ 713054 w 11029709"/>
              <a:gd name="connsiteY598" fmla="*/ 2546342 h 5633120"/>
              <a:gd name="connsiteX599" fmla="*/ 713054 w 11029709"/>
              <a:gd name="connsiteY599" fmla="*/ 2811625 h 5633120"/>
              <a:gd name="connsiteX600" fmla="*/ 748586 w 11029709"/>
              <a:gd name="connsiteY600" fmla="*/ 2847284 h 5633120"/>
              <a:gd name="connsiteX601" fmla="*/ 748586 w 11029709"/>
              <a:gd name="connsiteY601" fmla="*/ 3160564 h 5633120"/>
              <a:gd name="connsiteX602" fmla="*/ 710709 w 11029709"/>
              <a:gd name="connsiteY602" fmla="*/ 3198567 h 5633120"/>
              <a:gd name="connsiteX603" fmla="*/ 710709 w 11029709"/>
              <a:gd name="connsiteY603" fmla="*/ 3257793 h 5633120"/>
              <a:gd name="connsiteX604" fmla="*/ 669995 w 11029709"/>
              <a:gd name="connsiteY604" fmla="*/ 3298510 h 5633120"/>
              <a:gd name="connsiteX605" fmla="*/ 10505528 w 11029709"/>
              <a:gd name="connsiteY605" fmla="*/ 2504020 h 5633120"/>
              <a:gd name="connsiteX606" fmla="*/ 10505528 w 11029709"/>
              <a:gd name="connsiteY606" fmla="*/ 2669605 h 5633120"/>
              <a:gd name="connsiteX607" fmla="*/ 10491209 w 11029709"/>
              <a:gd name="connsiteY607" fmla="*/ 2655292 h 5633120"/>
              <a:gd name="connsiteX608" fmla="*/ 10491209 w 11029709"/>
              <a:gd name="connsiteY608" fmla="*/ 2515495 h 5633120"/>
              <a:gd name="connsiteX609" fmla="*/ 290194 w 11029709"/>
              <a:gd name="connsiteY609" fmla="*/ 2453925 h 5633120"/>
              <a:gd name="connsiteX610" fmla="*/ 300436 w 11029709"/>
              <a:gd name="connsiteY610" fmla="*/ 2453925 h 5633120"/>
              <a:gd name="connsiteX611" fmla="*/ 300436 w 11029709"/>
              <a:gd name="connsiteY611" fmla="*/ 2936987 h 5633120"/>
              <a:gd name="connsiteX612" fmla="*/ 337083 w 11029709"/>
              <a:gd name="connsiteY612" fmla="*/ 2973633 h 5633120"/>
              <a:gd name="connsiteX613" fmla="*/ 337083 w 11029709"/>
              <a:gd name="connsiteY613" fmla="*/ 3620676 h 5633120"/>
              <a:gd name="connsiteX614" fmla="*/ 139902 w 11029709"/>
              <a:gd name="connsiteY614" fmla="*/ 3817725 h 5633120"/>
              <a:gd name="connsiteX615" fmla="*/ 139902 w 11029709"/>
              <a:gd name="connsiteY615" fmla="*/ 4438364 h 5633120"/>
              <a:gd name="connsiteX616" fmla="*/ 129660 w 11029709"/>
              <a:gd name="connsiteY616" fmla="*/ 4438364 h 5633120"/>
              <a:gd name="connsiteX617" fmla="*/ 129660 w 11029709"/>
              <a:gd name="connsiteY617" fmla="*/ 3824760 h 5633120"/>
              <a:gd name="connsiteX618" fmla="*/ 129659 w 11029709"/>
              <a:gd name="connsiteY618" fmla="*/ 3824761 h 5633120"/>
              <a:gd name="connsiteX619" fmla="*/ 129659 w 11029709"/>
              <a:gd name="connsiteY619" fmla="*/ 3751838 h 5633120"/>
              <a:gd name="connsiteX620" fmla="*/ 326843 w 11029709"/>
              <a:gd name="connsiteY620" fmla="*/ 3554543 h 5633120"/>
              <a:gd name="connsiteX621" fmla="*/ 326843 w 11029709"/>
              <a:gd name="connsiteY621" fmla="*/ 2977952 h 5633120"/>
              <a:gd name="connsiteX622" fmla="*/ 290194 w 11029709"/>
              <a:gd name="connsiteY622" fmla="*/ 2941306 h 5633120"/>
              <a:gd name="connsiteX623" fmla="*/ 672452 w 11029709"/>
              <a:gd name="connsiteY623" fmla="*/ 2366937 h 5633120"/>
              <a:gd name="connsiteX624" fmla="*/ 715016 w 11029709"/>
              <a:gd name="connsiteY624" fmla="*/ 2409629 h 5633120"/>
              <a:gd name="connsiteX625" fmla="*/ 715016 w 11029709"/>
              <a:gd name="connsiteY625" fmla="*/ 2489954 h 5633120"/>
              <a:gd name="connsiteX626" fmla="*/ 715139 w 11029709"/>
              <a:gd name="connsiteY626" fmla="*/ 2500937 h 5633120"/>
              <a:gd name="connsiteX627" fmla="*/ 672452 w 11029709"/>
              <a:gd name="connsiteY627" fmla="*/ 2458121 h 5633120"/>
              <a:gd name="connsiteX628" fmla="*/ 672470 w 11029709"/>
              <a:gd name="connsiteY628" fmla="*/ 2279700 h 5633120"/>
              <a:gd name="connsiteX629" fmla="*/ 715034 w 11029709"/>
              <a:gd name="connsiteY629" fmla="*/ 2322268 h 5633120"/>
              <a:gd name="connsiteX630" fmla="*/ 715034 w 11029709"/>
              <a:gd name="connsiteY630" fmla="*/ 2351881 h 5633120"/>
              <a:gd name="connsiteX631" fmla="*/ 715157 w 11029709"/>
              <a:gd name="connsiteY631" fmla="*/ 2362864 h 5633120"/>
              <a:gd name="connsiteX632" fmla="*/ 672470 w 11029709"/>
              <a:gd name="connsiteY632" fmla="*/ 2320048 h 5633120"/>
              <a:gd name="connsiteX633" fmla="*/ 1599 w 11029709"/>
              <a:gd name="connsiteY633" fmla="*/ 2128183 h 5633120"/>
              <a:gd name="connsiteX634" fmla="*/ 11348 w 11029709"/>
              <a:gd name="connsiteY634" fmla="*/ 2128183 h 5633120"/>
              <a:gd name="connsiteX635" fmla="*/ 11348 w 11029709"/>
              <a:gd name="connsiteY635" fmla="*/ 2500936 h 5633120"/>
              <a:gd name="connsiteX636" fmla="*/ 1599 w 11029709"/>
              <a:gd name="connsiteY636" fmla="*/ 2500936 h 5633120"/>
              <a:gd name="connsiteX637" fmla="*/ 10400085 w 11029709"/>
              <a:gd name="connsiteY637" fmla="*/ 2114734 h 5633120"/>
              <a:gd name="connsiteX638" fmla="*/ 10403912 w 11029709"/>
              <a:gd name="connsiteY638" fmla="*/ 2118560 h 5633120"/>
              <a:gd name="connsiteX639" fmla="*/ 10359595 w 11029709"/>
              <a:gd name="connsiteY639" fmla="*/ 2162855 h 5633120"/>
              <a:gd name="connsiteX640" fmla="*/ 10359595 w 11029709"/>
              <a:gd name="connsiteY640" fmla="*/ 3058400 h 5633120"/>
              <a:gd name="connsiteX641" fmla="*/ 10406010 w 11029709"/>
              <a:gd name="connsiteY641" fmla="*/ 3104794 h 5633120"/>
              <a:gd name="connsiteX642" fmla="*/ 10402183 w 11029709"/>
              <a:gd name="connsiteY642" fmla="*/ 3108742 h 5633120"/>
              <a:gd name="connsiteX643" fmla="*/ 10354163 w 11029709"/>
              <a:gd name="connsiteY643" fmla="*/ 3060621 h 5633120"/>
              <a:gd name="connsiteX644" fmla="*/ 10354163 w 11029709"/>
              <a:gd name="connsiteY644" fmla="*/ 2160634 h 5633120"/>
              <a:gd name="connsiteX645" fmla="*/ 10389141 w 11029709"/>
              <a:gd name="connsiteY645" fmla="*/ 1955934 h 5633120"/>
              <a:gd name="connsiteX646" fmla="*/ 10393091 w 11029709"/>
              <a:gd name="connsiteY646" fmla="*/ 1959760 h 5633120"/>
              <a:gd name="connsiteX647" fmla="*/ 10369513 w 11029709"/>
              <a:gd name="connsiteY647" fmla="*/ 1983327 h 5633120"/>
              <a:gd name="connsiteX648" fmla="*/ 10369513 w 11029709"/>
              <a:gd name="connsiteY648" fmla="*/ 2102641 h 5633120"/>
              <a:gd name="connsiteX649" fmla="*/ 10364082 w 11029709"/>
              <a:gd name="connsiteY649" fmla="*/ 2102641 h 5633120"/>
              <a:gd name="connsiteX650" fmla="*/ 10364082 w 11029709"/>
              <a:gd name="connsiteY650" fmla="*/ 1980982 h 5633120"/>
              <a:gd name="connsiteX651" fmla="*/ 10649259 w 11029709"/>
              <a:gd name="connsiteY651" fmla="*/ 1658201 h 5633120"/>
              <a:gd name="connsiteX652" fmla="*/ 10702775 w 11029709"/>
              <a:gd name="connsiteY652" fmla="*/ 1711751 h 5633120"/>
              <a:gd name="connsiteX653" fmla="*/ 10702775 w 11029709"/>
              <a:gd name="connsiteY653" fmla="*/ 3869794 h 5633120"/>
              <a:gd name="connsiteX654" fmla="*/ 10649013 w 11029709"/>
              <a:gd name="connsiteY654" fmla="*/ 3778611 h 5633120"/>
              <a:gd name="connsiteX655" fmla="*/ 10649013 w 11029709"/>
              <a:gd name="connsiteY655" fmla="*/ 2150886 h 5633120"/>
              <a:gd name="connsiteX656" fmla="*/ 325236 w 11029709"/>
              <a:gd name="connsiteY656" fmla="*/ 1550975 h 5633120"/>
              <a:gd name="connsiteX657" fmla="*/ 335478 w 11029709"/>
              <a:gd name="connsiteY657" fmla="*/ 1550975 h 5633120"/>
              <a:gd name="connsiteX658" fmla="*/ 335478 w 11029709"/>
              <a:gd name="connsiteY658" fmla="*/ 1776157 h 5633120"/>
              <a:gd name="connsiteX659" fmla="*/ 187408 w 11029709"/>
              <a:gd name="connsiteY659" fmla="*/ 1924121 h 5633120"/>
              <a:gd name="connsiteX660" fmla="*/ 187408 w 11029709"/>
              <a:gd name="connsiteY660" fmla="*/ 2787565 h 5633120"/>
              <a:gd name="connsiteX661" fmla="*/ 141628 w 11029709"/>
              <a:gd name="connsiteY661" fmla="*/ 2741911 h 5633120"/>
              <a:gd name="connsiteX662" fmla="*/ 141998 w 11029709"/>
              <a:gd name="connsiteY662" fmla="*/ 2480371 h 5633120"/>
              <a:gd name="connsiteX663" fmla="*/ 141998 w 11029709"/>
              <a:gd name="connsiteY663" fmla="*/ 1955192 h 5633120"/>
              <a:gd name="connsiteX664" fmla="*/ 325236 w 11029709"/>
              <a:gd name="connsiteY664" fmla="*/ 1771839 h 5633120"/>
              <a:gd name="connsiteX665" fmla="*/ 283783 w 11029709"/>
              <a:gd name="connsiteY665" fmla="*/ 1506926 h 5633120"/>
              <a:gd name="connsiteX666" fmla="*/ 378920 w 11029709"/>
              <a:gd name="connsiteY666" fmla="*/ 1506926 h 5633120"/>
              <a:gd name="connsiteX667" fmla="*/ 378920 w 11029709"/>
              <a:gd name="connsiteY667" fmla="*/ 1517168 h 5633120"/>
              <a:gd name="connsiteX668" fmla="*/ 283783 w 11029709"/>
              <a:gd name="connsiteY668" fmla="*/ 1517168 h 5633120"/>
              <a:gd name="connsiteX669" fmla="*/ 10544183 w 11029709"/>
              <a:gd name="connsiteY669" fmla="*/ 1453572 h 5633120"/>
              <a:gd name="connsiteX670" fmla="*/ 10542896 w 11029709"/>
              <a:gd name="connsiteY670" fmla="*/ 1454859 h 5633120"/>
              <a:gd name="connsiteX671" fmla="*/ 10542896 w 11029709"/>
              <a:gd name="connsiteY671" fmla="*/ 1898189 h 5633120"/>
              <a:gd name="connsiteX672" fmla="*/ 10544183 w 11029709"/>
              <a:gd name="connsiteY672" fmla="*/ 1899475 h 5633120"/>
              <a:gd name="connsiteX673" fmla="*/ 369483 w 11029709"/>
              <a:gd name="connsiteY673" fmla="*/ 1293510 h 5633120"/>
              <a:gd name="connsiteX674" fmla="*/ 376726 w 11029709"/>
              <a:gd name="connsiteY674" fmla="*/ 1300751 h 5633120"/>
              <a:gd name="connsiteX675" fmla="*/ 324736 w 11029709"/>
              <a:gd name="connsiteY675" fmla="*/ 1352760 h 5633120"/>
              <a:gd name="connsiteX676" fmla="*/ 317492 w 11029709"/>
              <a:gd name="connsiteY676" fmla="*/ 1345519 h 5633120"/>
              <a:gd name="connsiteX677" fmla="*/ 164209 w 11029709"/>
              <a:gd name="connsiteY677" fmla="*/ 1276562 h 5633120"/>
              <a:gd name="connsiteX678" fmla="*/ 164270 w 11029709"/>
              <a:gd name="connsiteY678" fmla="*/ 1276624 h 5633120"/>
              <a:gd name="connsiteX679" fmla="*/ 164209 w 11029709"/>
              <a:gd name="connsiteY679" fmla="*/ 1276685 h 5633120"/>
              <a:gd name="connsiteX680" fmla="*/ 10462287 w 11029709"/>
              <a:gd name="connsiteY680" fmla="*/ 1247075 h 5633120"/>
              <a:gd name="connsiteX681" fmla="*/ 10462040 w 11029709"/>
              <a:gd name="connsiteY681" fmla="*/ 1664371 h 5633120"/>
              <a:gd name="connsiteX682" fmla="*/ 10416489 w 11029709"/>
              <a:gd name="connsiteY682" fmla="*/ 1709901 h 5633120"/>
              <a:gd name="connsiteX683" fmla="*/ 10416489 w 11029709"/>
              <a:gd name="connsiteY683" fmla="*/ 1292728 h 5633120"/>
              <a:gd name="connsiteX684" fmla="*/ 171367 w 11029709"/>
              <a:gd name="connsiteY684" fmla="*/ 1141083 h 5633120"/>
              <a:gd name="connsiteX685" fmla="*/ 207266 w 11029709"/>
              <a:gd name="connsiteY685" fmla="*/ 1177155 h 5633120"/>
              <a:gd name="connsiteX686" fmla="*/ 235600 w 11029709"/>
              <a:gd name="connsiteY686" fmla="*/ 1205555 h 5633120"/>
              <a:gd name="connsiteX687" fmla="*/ 244291 w 11029709"/>
              <a:gd name="connsiteY687" fmla="*/ 1196885 h 5633120"/>
              <a:gd name="connsiteX688" fmla="*/ 299571 w 11029709"/>
              <a:gd name="connsiteY688" fmla="*/ 1141329 h 5633120"/>
              <a:gd name="connsiteX689" fmla="*/ 307716 w 11029709"/>
              <a:gd name="connsiteY689" fmla="*/ 1147375 h 5633120"/>
              <a:gd name="connsiteX690" fmla="*/ 249516 w 11029709"/>
              <a:gd name="connsiteY690" fmla="*/ 1205937 h 5633120"/>
              <a:gd name="connsiteX691" fmla="*/ 242734 w 11029709"/>
              <a:gd name="connsiteY691" fmla="*/ 1212705 h 5633120"/>
              <a:gd name="connsiteX692" fmla="*/ 251171 w 11029709"/>
              <a:gd name="connsiteY692" fmla="*/ 1221162 h 5633120"/>
              <a:gd name="connsiteX693" fmla="*/ 306729 w 11029709"/>
              <a:gd name="connsiteY693" fmla="*/ 1276439 h 5633120"/>
              <a:gd name="connsiteX694" fmla="*/ 300683 w 11029709"/>
              <a:gd name="connsiteY694" fmla="*/ 1284584 h 5633120"/>
              <a:gd name="connsiteX695" fmla="*/ 242119 w 11029709"/>
              <a:gd name="connsiteY695" fmla="*/ 1226387 h 5633120"/>
              <a:gd name="connsiteX696" fmla="*/ 235584 w 11029709"/>
              <a:gd name="connsiteY696" fmla="*/ 1219839 h 5633120"/>
              <a:gd name="connsiteX697" fmla="*/ 215911 w 11029709"/>
              <a:gd name="connsiteY697" fmla="*/ 1239471 h 5633120"/>
              <a:gd name="connsiteX698" fmla="*/ 171365 w 11029709"/>
              <a:gd name="connsiteY698" fmla="*/ 1283843 h 5633120"/>
              <a:gd name="connsiteX699" fmla="*/ 164270 w 11029709"/>
              <a:gd name="connsiteY699" fmla="*/ 1276624 h 5633120"/>
              <a:gd name="connsiteX700" fmla="*/ 200283 w 11029709"/>
              <a:gd name="connsiteY700" fmla="*/ 1240788 h 5633120"/>
              <a:gd name="connsiteX701" fmla="*/ 228449 w 11029709"/>
              <a:gd name="connsiteY701" fmla="*/ 1212689 h 5633120"/>
              <a:gd name="connsiteX702" fmla="*/ 208583 w 11029709"/>
              <a:gd name="connsiteY702" fmla="*/ 1192784 h 5633120"/>
              <a:gd name="connsiteX703" fmla="*/ 164209 w 11029709"/>
              <a:gd name="connsiteY703" fmla="*/ 1148240 h 5633120"/>
              <a:gd name="connsiteX704" fmla="*/ 164086 w 11029709"/>
              <a:gd name="connsiteY704" fmla="*/ 1148240 h 5633120"/>
              <a:gd name="connsiteX705" fmla="*/ 146070 w 11029709"/>
              <a:gd name="connsiteY705" fmla="*/ 1122945 h 5633120"/>
              <a:gd name="connsiteX706" fmla="*/ 146070 w 11029709"/>
              <a:gd name="connsiteY706" fmla="*/ 1302104 h 5633120"/>
              <a:gd name="connsiteX707" fmla="*/ 325237 w 11029709"/>
              <a:gd name="connsiteY707" fmla="*/ 1302104 h 5633120"/>
              <a:gd name="connsiteX708" fmla="*/ 325237 w 11029709"/>
              <a:gd name="connsiteY708" fmla="*/ 1122945 h 5633120"/>
              <a:gd name="connsiteX709" fmla="*/ 135828 w 11029709"/>
              <a:gd name="connsiteY709" fmla="*/ 1112703 h 5633120"/>
              <a:gd name="connsiteX710" fmla="*/ 335477 w 11029709"/>
              <a:gd name="connsiteY710" fmla="*/ 1112703 h 5633120"/>
              <a:gd name="connsiteX711" fmla="*/ 335477 w 11029709"/>
              <a:gd name="connsiteY711" fmla="*/ 1312346 h 5633120"/>
              <a:gd name="connsiteX712" fmla="*/ 135828 w 11029709"/>
              <a:gd name="connsiteY712" fmla="*/ 1312346 h 5633120"/>
              <a:gd name="connsiteX713" fmla="*/ 10544183 w 11029709"/>
              <a:gd name="connsiteY713" fmla="*/ 1080326 h 5633120"/>
              <a:gd name="connsiteX714" fmla="*/ 10542896 w 11029709"/>
              <a:gd name="connsiteY714" fmla="*/ 1081613 h 5633120"/>
              <a:gd name="connsiteX715" fmla="*/ 10542896 w 11029709"/>
              <a:gd name="connsiteY715" fmla="*/ 1144046 h 5633120"/>
              <a:gd name="connsiteX716" fmla="*/ 10544183 w 11029709"/>
              <a:gd name="connsiteY716" fmla="*/ 1142759 h 5633120"/>
              <a:gd name="connsiteX717" fmla="*/ 145315 w 11029709"/>
              <a:gd name="connsiteY717" fmla="*/ 1068078 h 5633120"/>
              <a:gd name="connsiteX718" fmla="*/ 152557 w 11029709"/>
              <a:gd name="connsiteY718" fmla="*/ 1075320 h 5633120"/>
              <a:gd name="connsiteX719" fmla="*/ 100555 w 11029709"/>
              <a:gd name="connsiteY719" fmla="*/ 1127322 h 5633120"/>
              <a:gd name="connsiteX720" fmla="*/ 93313 w 11029709"/>
              <a:gd name="connsiteY720" fmla="*/ 1120080 h 5633120"/>
              <a:gd name="connsiteX721" fmla="*/ 1605 w 11029709"/>
              <a:gd name="connsiteY721" fmla="*/ 985861 h 5633120"/>
              <a:gd name="connsiteX722" fmla="*/ 11354 w 11029709"/>
              <a:gd name="connsiteY722" fmla="*/ 985861 h 5633120"/>
              <a:gd name="connsiteX723" fmla="*/ 11354 w 11029709"/>
              <a:gd name="connsiteY723" fmla="*/ 1233623 h 5633120"/>
              <a:gd name="connsiteX724" fmla="*/ 1605 w 11029709"/>
              <a:gd name="connsiteY724" fmla="*/ 1233623 h 5633120"/>
              <a:gd name="connsiteX725" fmla="*/ 10387849 w 11029709"/>
              <a:gd name="connsiteY725" fmla="*/ 962914 h 5633120"/>
              <a:gd name="connsiteX726" fmla="*/ 10401922 w 11029709"/>
              <a:gd name="connsiteY726" fmla="*/ 979201 h 5633120"/>
              <a:gd name="connsiteX727" fmla="*/ 10401922 w 11029709"/>
              <a:gd name="connsiteY727" fmla="*/ 1536295 h 5633120"/>
              <a:gd name="connsiteX728" fmla="*/ 10387849 w 11029709"/>
              <a:gd name="connsiteY728" fmla="*/ 1550360 h 5633120"/>
              <a:gd name="connsiteX729" fmla="*/ 10387849 w 11029709"/>
              <a:gd name="connsiteY729" fmla="*/ 1470599 h 5633120"/>
              <a:gd name="connsiteX730" fmla="*/ 10378098 w 11029709"/>
              <a:gd name="connsiteY730" fmla="*/ 1460782 h 5633120"/>
              <a:gd name="connsiteX731" fmla="*/ 10378098 w 11029709"/>
              <a:gd name="connsiteY731" fmla="*/ 1040895 h 5633120"/>
              <a:gd name="connsiteX732" fmla="*/ 10387849 w 11029709"/>
              <a:gd name="connsiteY732" fmla="*/ 1031149 h 5633120"/>
              <a:gd name="connsiteX733" fmla="*/ 369367 w 11029709"/>
              <a:gd name="connsiteY733" fmla="*/ 926693 h 5633120"/>
              <a:gd name="connsiteX734" fmla="*/ 376609 w 11029709"/>
              <a:gd name="connsiteY734" fmla="*/ 933935 h 5633120"/>
              <a:gd name="connsiteX735" fmla="*/ 324607 w 11029709"/>
              <a:gd name="connsiteY735" fmla="*/ 985937 h 5633120"/>
              <a:gd name="connsiteX736" fmla="*/ 317365 w 11029709"/>
              <a:gd name="connsiteY736" fmla="*/ 978695 h 5633120"/>
              <a:gd name="connsiteX737" fmla="*/ 164209 w 11029709"/>
              <a:gd name="connsiteY737" fmla="*/ 909732 h 5633120"/>
              <a:gd name="connsiteX738" fmla="*/ 164270 w 11029709"/>
              <a:gd name="connsiteY738" fmla="*/ 909795 h 5633120"/>
              <a:gd name="connsiteX739" fmla="*/ 164209 w 11029709"/>
              <a:gd name="connsiteY739" fmla="*/ 909855 h 5633120"/>
              <a:gd name="connsiteX740" fmla="*/ 10462287 w 11029709"/>
              <a:gd name="connsiteY740" fmla="*/ 784249 h 5633120"/>
              <a:gd name="connsiteX741" fmla="*/ 10462040 w 11029709"/>
              <a:gd name="connsiteY741" fmla="*/ 1201545 h 5633120"/>
              <a:gd name="connsiteX742" fmla="*/ 10416489 w 11029709"/>
              <a:gd name="connsiteY742" fmla="*/ 1247075 h 5633120"/>
              <a:gd name="connsiteX743" fmla="*/ 10416489 w 11029709"/>
              <a:gd name="connsiteY743" fmla="*/ 829903 h 5633120"/>
              <a:gd name="connsiteX744" fmla="*/ 171367 w 11029709"/>
              <a:gd name="connsiteY744" fmla="*/ 774129 h 5633120"/>
              <a:gd name="connsiteX745" fmla="*/ 207266 w 11029709"/>
              <a:gd name="connsiteY745" fmla="*/ 810201 h 5633120"/>
              <a:gd name="connsiteX746" fmla="*/ 235662 w 11029709"/>
              <a:gd name="connsiteY746" fmla="*/ 838663 h 5633120"/>
              <a:gd name="connsiteX747" fmla="*/ 244291 w 11029709"/>
              <a:gd name="connsiteY747" fmla="*/ 830055 h 5633120"/>
              <a:gd name="connsiteX748" fmla="*/ 299571 w 11029709"/>
              <a:gd name="connsiteY748" fmla="*/ 774499 h 5633120"/>
              <a:gd name="connsiteX749" fmla="*/ 307716 w 11029709"/>
              <a:gd name="connsiteY749" fmla="*/ 780545 h 5633120"/>
              <a:gd name="connsiteX750" fmla="*/ 249516 w 11029709"/>
              <a:gd name="connsiteY750" fmla="*/ 839107 h 5633120"/>
              <a:gd name="connsiteX751" fmla="*/ 242796 w 11029709"/>
              <a:gd name="connsiteY751" fmla="*/ 845813 h 5633120"/>
              <a:gd name="connsiteX752" fmla="*/ 251171 w 11029709"/>
              <a:gd name="connsiteY752" fmla="*/ 854208 h 5633120"/>
              <a:gd name="connsiteX753" fmla="*/ 306729 w 11029709"/>
              <a:gd name="connsiteY753" fmla="*/ 909485 h 5633120"/>
              <a:gd name="connsiteX754" fmla="*/ 300683 w 11029709"/>
              <a:gd name="connsiteY754" fmla="*/ 917630 h 5633120"/>
              <a:gd name="connsiteX755" fmla="*/ 242119 w 11029709"/>
              <a:gd name="connsiteY755" fmla="*/ 859433 h 5633120"/>
              <a:gd name="connsiteX756" fmla="*/ 235646 w 11029709"/>
              <a:gd name="connsiteY756" fmla="*/ 852948 h 5633120"/>
              <a:gd name="connsiteX757" fmla="*/ 215911 w 11029709"/>
              <a:gd name="connsiteY757" fmla="*/ 872641 h 5633120"/>
              <a:gd name="connsiteX758" fmla="*/ 171365 w 11029709"/>
              <a:gd name="connsiteY758" fmla="*/ 917013 h 5633120"/>
              <a:gd name="connsiteX759" fmla="*/ 164270 w 11029709"/>
              <a:gd name="connsiteY759" fmla="*/ 909795 h 5633120"/>
              <a:gd name="connsiteX760" fmla="*/ 200283 w 11029709"/>
              <a:gd name="connsiteY760" fmla="*/ 873958 h 5633120"/>
              <a:gd name="connsiteX761" fmla="*/ 228511 w 11029709"/>
              <a:gd name="connsiteY761" fmla="*/ 845798 h 5633120"/>
              <a:gd name="connsiteX762" fmla="*/ 208583 w 11029709"/>
              <a:gd name="connsiteY762" fmla="*/ 825830 h 5633120"/>
              <a:gd name="connsiteX763" fmla="*/ 164209 w 11029709"/>
              <a:gd name="connsiteY763" fmla="*/ 781286 h 5633120"/>
              <a:gd name="connsiteX764" fmla="*/ 164086 w 11029709"/>
              <a:gd name="connsiteY764" fmla="*/ 781286 h 5633120"/>
              <a:gd name="connsiteX765" fmla="*/ 146070 w 11029709"/>
              <a:gd name="connsiteY765" fmla="*/ 755992 h 5633120"/>
              <a:gd name="connsiteX766" fmla="*/ 146070 w 11029709"/>
              <a:gd name="connsiteY766" fmla="*/ 935151 h 5633120"/>
              <a:gd name="connsiteX767" fmla="*/ 325237 w 11029709"/>
              <a:gd name="connsiteY767" fmla="*/ 935151 h 5633120"/>
              <a:gd name="connsiteX768" fmla="*/ 325237 w 11029709"/>
              <a:gd name="connsiteY768" fmla="*/ 755992 h 5633120"/>
              <a:gd name="connsiteX769" fmla="*/ 135828 w 11029709"/>
              <a:gd name="connsiteY769" fmla="*/ 745750 h 5633120"/>
              <a:gd name="connsiteX770" fmla="*/ 335477 w 11029709"/>
              <a:gd name="connsiteY770" fmla="*/ 745750 h 5633120"/>
              <a:gd name="connsiteX771" fmla="*/ 335477 w 11029709"/>
              <a:gd name="connsiteY771" fmla="*/ 945391 h 5633120"/>
              <a:gd name="connsiteX772" fmla="*/ 135828 w 11029709"/>
              <a:gd name="connsiteY772" fmla="*/ 945391 h 5633120"/>
              <a:gd name="connsiteX773" fmla="*/ 145198 w 11029709"/>
              <a:gd name="connsiteY773" fmla="*/ 701256 h 5633120"/>
              <a:gd name="connsiteX774" fmla="*/ 152440 w 11029709"/>
              <a:gd name="connsiteY774" fmla="*/ 708498 h 5633120"/>
              <a:gd name="connsiteX775" fmla="*/ 100438 w 11029709"/>
              <a:gd name="connsiteY775" fmla="*/ 760500 h 5633120"/>
              <a:gd name="connsiteX776" fmla="*/ 93196 w 11029709"/>
              <a:gd name="connsiteY776" fmla="*/ 753258 h 5633120"/>
              <a:gd name="connsiteX777" fmla="*/ 9958337 w 11029709"/>
              <a:gd name="connsiteY777" fmla="*/ 683072 h 5633120"/>
              <a:gd name="connsiteX778" fmla="*/ 10341948 w 11029709"/>
              <a:gd name="connsiteY778" fmla="*/ 683072 h 5633120"/>
              <a:gd name="connsiteX779" fmla="*/ 10430293 w 11029709"/>
              <a:gd name="connsiteY779" fmla="*/ 771418 h 5633120"/>
              <a:gd name="connsiteX780" fmla="*/ 10423383 w 11029709"/>
              <a:gd name="connsiteY780" fmla="*/ 778327 h 5633120"/>
              <a:gd name="connsiteX781" fmla="*/ 10337999 w 11029709"/>
              <a:gd name="connsiteY781" fmla="*/ 692820 h 5633120"/>
              <a:gd name="connsiteX782" fmla="*/ 9958337 w 11029709"/>
              <a:gd name="connsiteY782" fmla="*/ 692820 h 5633120"/>
              <a:gd name="connsiteX783" fmla="*/ 10101713 w 11029709"/>
              <a:gd name="connsiteY783" fmla="*/ 582388 h 5633120"/>
              <a:gd name="connsiteX784" fmla="*/ 10362676 w 11029709"/>
              <a:gd name="connsiteY784" fmla="*/ 582388 h 5633120"/>
              <a:gd name="connsiteX785" fmla="*/ 10364157 w 11029709"/>
              <a:gd name="connsiteY785" fmla="*/ 583746 h 5633120"/>
              <a:gd name="connsiteX786" fmla="*/ 10492233 w 11029709"/>
              <a:gd name="connsiteY786" fmla="*/ 711822 h 5633120"/>
              <a:gd name="connsiteX787" fmla="*/ 10485324 w 11029709"/>
              <a:gd name="connsiteY787" fmla="*/ 718731 h 5633120"/>
              <a:gd name="connsiteX788" fmla="*/ 10358728 w 11029709"/>
              <a:gd name="connsiteY788" fmla="*/ 592136 h 5633120"/>
              <a:gd name="connsiteX789" fmla="*/ 10101713 w 11029709"/>
              <a:gd name="connsiteY789" fmla="*/ 592136 h 5633120"/>
              <a:gd name="connsiteX790" fmla="*/ 369497 w 11029709"/>
              <a:gd name="connsiteY790" fmla="*/ 559672 h 5633120"/>
              <a:gd name="connsiteX791" fmla="*/ 376740 w 11029709"/>
              <a:gd name="connsiteY791" fmla="*/ 566913 h 5633120"/>
              <a:gd name="connsiteX792" fmla="*/ 324750 w 11029709"/>
              <a:gd name="connsiteY792" fmla="*/ 618922 h 5633120"/>
              <a:gd name="connsiteX793" fmla="*/ 317506 w 11029709"/>
              <a:gd name="connsiteY793" fmla="*/ 611681 h 5633120"/>
              <a:gd name="connsiteX794" fmla="*/ 164210 w 11029709"/>
              <a:gd name="connsiteY794" fmla="*/ 542778 h 5633120"/>
              <a:gd name="connsiteX795" fmla="*/ 164272 w 11029709"/>
              <a:gd name="connsiteY795" fmla="*/ 542841 h 5633120"/>
              <a:gd name="connsiteX796" fmla="*/ 164210 w 11029709"/>
              <a:gd name="connsiteY796" fmla="*/ 542901 h 5633120"/>
              <a:gd name="connsiteX797" fmla="*/ 8643770 w 11029709"/>
              <a:gd name="connsiteY797" fmla="*/ 528465 h 5633120"/>
              <a:gd name="connsiteX798" fmla="*/ 9415682 w 11029709"/>
              <a:gd name="connsiteY798" fmla="*/ 528465 h 5633120"/>
              <a:gd name="connsiteX799" fmla="*/ 9494156 w 11029709"/>
              <a:gd name="connsiteY799" fmla="*/ 606940 h 5633120"/>
              <a:gd name="connsiteX800" fmla="*/ 8725452 w 11029709"/>
              <a:gd name="connsiteY800" fmla="*/ 610147 h 5633120"/>
              <a:gd name="connsiteX801" fmla="*/ 9546469 w 11029709"/>
              <a:gd name="connsiteY801" fmla="*/ 517856 h 5633120"/>
              <a:gd name="connsiteX802" fmla="*/ 9683182 w 11029709"/>
              <a:gd name="connsiteY802" fmla="*/ 654446 h 5633120"/>
              <a:gd name="connsiteX803" fmla="*/ 9932301 w 11029709"/>
              <a:gd name="connsiteY803" fmla="*/ 654446 h 5633120"/>
              <a:gd name="connsiteX804" fmla="*/ 9886772 w 11029709"/>
              <a:gd name="connsiteY804" fmla="*/ 699976 h 5633120"/>
              <a:gd name="connsiteX805" fmla="*/ 9624081 w 11029709"/>
              <a:gd name="connsiteY805" fmla="*/ 699976 h 5633120"/>
              <a:gd name="connsiteX806" fmla="*/ 9445169 w 11029709"/>
              <a:gd name="connsiteY806" fmla="*/ 521188 h 5633120"/>
              <a:gd name="connsiteX807" fmla="*/ 8260899 w 11029709"/>
              <a:gd name="connsiteY807" fmla="*/ 502184 h 5633120"/>
              <a:gd name="connsiteX808" fmla="*/ 8334438 w 11029709"/>
              <a:gd name="connsiteY808" fmla="*/ 575600 h 5633120"/>
              <a:gd name="connsiteX809" fmla="*/ 8643769 w 11029709"/>
              <a:gd name="connsiteY809" fmla="*/ 575600 h 5633120"/>
              <a:gd name="connsiteX810" fmla="*/ 8643769 w 11029709"/>
              <a:gd name="connsiteY810" fmla="*/ 585348 h 5633120"/>
              <a:gd name="connsiteX811" fmla="*/ 8330366 w 11029709"/>
              <a:gd name="connsiteY811" fmla="*/ 585348 h 5633120"/>
              <a:gd name="connsiteX812" fmla="*/ 8253989 w 11029709"/>
              <a:gd name="connsiteY812" fmla="*/ 509094 h 5633120"/>
              <a:gd name="connsiteX813" fmla="*/ 8240292 w 11029709"/>
              <a:gd name="connsiteY813" fmla="*/ 428645 h 5633120"/>
              <a:gd name="connsiteX814" fmla="*/ 8252137 w 11029709"/>
              <a:gd name="connsiteY814" fmla="*/ 428893 h 5633120"/>
              <a:gd name="connsiteX815" fmla="*/ 9646413 w 11029709"/>
              <a:gd name="connsiteY815" fmla="*/ 428893 h 5633120"/>
              <a:gd name="connsiteX816" fmla="*/ 9785596 w 11029709"/>
              <a:gd name="connsiteY816" fmla="*/ 568196 h 5633120"/>
              <a:gd name="connsiteX817" fmla="*/ 10039526 w 11029709"/>
              <a:gd name="connsiteY817" fmla="*/ 568196 h 5633120"/>
              <a:gd name="connsiteX818" fmla="*/ 10078269 w 11029709"/>
              <a:gd name="connsiteY818" fmla="*/ 606939 h 5633120"/>
              <a:gd name="connsiteX819" fmla="*/ 9701691 w 11029709"/>
              <a:gd name="connsiteY819" fmla="*/ 606939 h 5633120"/>
              <a:gd name="connsiteX820" fmla="*/ 9568433 w 11029709"/>
              <a:gd name="connsiteY820" fmla="*/ 473681 h 5633120"/>
              <a:gd name="connsiteX821" fmla="*/ 8285205 w 11029709"/>
              <a:gd name="connsiteY821" fmla="*/ 473681 h 5633120"/>
              <a:gd name="connsiteX822" fmla="*/ 171368 w 11029709"/>
              <a:gd name="connsiteY822" fmla="*/ 407299 h 5633120"/>
              <a:gd name="connsiteX823" fmla="*/ 207267 w 11029709"/>
              <a:gd name="connsiteY823" fmla="*/ 443371 h 5633120"/>
              <a:gd name="connsiteX824" fmla="*/ 235602 w 11029709"/>
              <a:gd name="connsiteY824" fmla="*/ 471771 h 5633120"/>
              <a:gd name="connsiteX825" fmla="*/ 244292 w 11029709"/>
              <a:gd name="connsiteY825" fmla="*/ 463101 h 5633120"/>
              <a:gd name="connsiteX826" fmla="*/ 299572 w 11029709"/>
              <a:gd name="connsiteY826" fmla="*/ 407546 h 5633120"/>
              <a:gd name="connsiteX827" fmla="*/ 307717 w 11029709"/>
              <a:gd name="connsiteY827" fmla="*/ 413592 h 5633120"/>
              <a:gd name="connsiteX828" fmla="*/ 249517 w 11029709"/>
              <a:gd name="connsiteY828" fmla="*/ 472153 h 5633120"/>
              <a:gd name="connsiteX829" fmla="*/ 242735 w 11029709"/>
              <a:gd name="connsiteY829" fmla="*/ 478921 h 5633120"/>
              <a:gd name="connsiteX830" fmla="*/ 251172 w 11029709"/>
              <a:gd name="connsiteY830" fmla="*/ 487377 h 5633120"/>
              <a:gd name="connsiteX831" fmla="*/ 306730 w 11029709"/>
              <a:gd name="connsiteY831" fmla="*/ 542654 h 5633120"/>
              <a:gd name="connsiteX832" fmla="*/ 300684 w 11029709"/>
              <a:gd name="connsiteY832" fmla="*/ 550799 h 5633120"/>
              <a:gd name="connsiteX833" fmla="*/ 242120 w 11029709"/>
              <a:gd name="connsiteY833" fmla="*/ 492603 h 5633120"/>
              <a:gd name="connsiteX834" fmla="*/ 235586 w 11029709"/>
              <a:gd name="connsiteY834" fmla="*/ 486055 h 5633120"/>
              <a:gd name="connsiteX835" fmla="*/ 215912 w 11029709"/>
              <a:gd name="connsiteY835" fmla="*/ 505687 h 5633120"/>
              <a:gd name="connsiteX836" fmla="*/ 171366 w 11029709"/>
              <a:gd name="connsiteY836" fmla="*/ 550059 h 5633120"/>
              <a:gd name="connsiteX837" fmla="*/ 164272 w 11029709"/>
              <a:gd name="connsiteY837" fmla="*/ 542841 h 5633120"/>
              <a:gd name="connsiteX838" fmla="*/ 200284 w 11029709"/>
              <a:gd name="connsiteY838" fmla="*/ 507004 h 5633120"/>
              <a:gd name="connsiteX839" fmla="*/ 228450 w 11029709"/>
              <a:gd name="connsiteY839" fmla="*/ 478905 h 5633120"/>
              <a:gd name="connsiteX840" fmla="*/ 208584 w 11029709"/>
              <a:gd name="connsiteY840" fmla="*/ 459000 h 5633120"/>
              <a:gd name="connsiteX841" fmla="*/ 164210 w 11029709"/>
              <a:gd name="connsiteY841" fmla="*/ 414456 h 5633120"/>
              <a:gd name="connsiteX842" fmla="*/ 164087 w 11029709"/>
              <a:gd name="connsiteY842" fmla="*/ 414456 h 5633120"/>
              <a:gd name="connsiteX843" fmla="*/ 7978834 w 11029709"/>
              <a:gd name="connsiteY843" fmla="*/ 390150 h 5633120"/>
              <a:gd name="connsiteX844" fmla="*/ 8040404 w 11029709"/>
              <a:gd name="connsiteY844" fmla="*/ 451596 h 5633120"/>
              <a:gd name="connsiteX845" fmla="*/ 8221537 w 11029709"/>
              <a:gd name="connsiteY845" fmla="*/ 451596 h 5633120"/>
              <a:gd name="connsiteX846" fmla="*/ 8221537 w 11029709"/>
              <a:gd name="connsiteY846" fmla="*/ 461344 h 5633120"/>
              <a:gd name="connsiteX847" fmla="*/ 8036333 w 11029709"/>
              <a:gd name="connsiteY847" fmla="*/ 461344 h 5633120"/>
              <a:gd name="connsiteX848" fmla="*/ 7971924 w 11029709"/>
              <a:gd name="connsiteY848" fmla="*/ 396937 h 5633120"/>
              <a:gd name="connsiteX849" fmla="*/ 146072 w 11029709"/>
              <a:gd name="connsiteY849" fmla="*/ 389038 h 5633120"/>
              <a:gd name="connsiteX850" fmla="*/ 146072 w 11029709"/>
              <a:gd name="connsiteY850" fmla="*/ 568196 h 5633120"/>
              <a:gd name="connsiteX851" fmla="*/ 325239 w 11029709"/>
              <a:gd name="connsiteY851" fmla="*/ 568196 h 5633120"/>
              <a:gd name="connsiteX852" fmla="*/ 325239 w 11029709"/>
              <a:gd name="connsiteY852" fmla="*/ 389038 h 5633120"/>
              <a:gd name="connsiteX853" fmla="*/ 135830 w 11029709"/>
              <a:gd name="connsiteY853" fmla="*/ 378796 h 5633120"/>
              <a:gd name="connsiteX854" fmla="*/ 335479 w 11029709"/>
              <a:gd name="connsiteY854" fmla="*/ 378796 h 5633120"/>
              <a:gd name="connsiteX855" fmla="*/ 335479 w 11029709"/>
              <a:gd name="connsiteY855" fmla="*/ 578438 h 5633120"/>
              <a:gd name="connsiteX856" fmla="*/ 135830 w 11029709"/>
              <a:gd name="connsiteY856" fmla="*/ 578438 h 5633120"/>
              <a:gd name="connsiteX857" fmla="*/ 5864224 w 11029709"/>
              <a:gd name="connsiteY857" fmla="*/ 355849 h 5633120"/>
              <a:gd name="connsiteX858" fmla="*/ 5763663 w 11029709"/>
              <a:gd name="connsiteY858" fmla="*/ 456533 h 5633120"/>
              <a:gd name="connsiteX859" fmla="*/ 5746635 w 11029709"/>
              <a:gd name="connsiteY859" fmla="*/ 473562 h 5633120"/>
              <a:gd name="connsiteX860" fmla="*/ 5746513 w 11029709"/>
              <a:gd name="connsiteY860" fmla="*/ 473562 h 5633120"/>
              <a:gd name="connsiteX861" fmla="*/ 5733436 w 11029709"/>
              <a:gd name="connsiteY861" fmla="*/ 486639 h 5633120"/>
              <a:gd name="connsiteX862" fmla="*/ 5415713 w 11029709"/>
              <a:gd name="connsiteY862" fmla="*/ 486639 h 5633120"/>
              <a:gd name="connsiteX863" fmla="*/ 5344147 w 11029709"/>
              <a:gd name="connsiteY863" fmla="*/ 558204 h 5633120"/>
              <a:gd name="connsiteX864" fmla="*/ 4937092 w 11029709"/>
              <a:gd name="connsiteY864" fmla="*/ 558204 h 5633120"/>
              <a:gd name="connsiteX865" fmla="*/ 5008658 w 11029709"/>
              <a:gd name="connsiteY865" fmla="*/ 486639 h 5633120"/>
              <a:gd name="connsiteX866" fmla="*/ 4783723 w 11029709"/>
              <a:gd name="connsiteY866" fmla="*/ 486639 h 5633120"/>
              <a:gd name="connsiteX867" fmla="*/ 4712157 w 11029709"/>
              <a:gd name="connsiteY867" fmla="*/ 558204 h 5633120"/>
              <a:gd name="connsiteX868" fmla="*/ 4305102 w 11029709"/>
              <a:gd name="connsiteY868" fmla="*/ 558204 h 5633120"/>
              <a:gd name="connsiteX869" fmla="*/ 4376668 w 11029709"/>
              <a:gd name="connsiteY869" fmla="*/ 486639 h 5633120"/>
              <a:gd name="connsiteX870" fmla="*/ 4151734 w 11029709"/>
              <a:gd name="connsiteY870" fmla="*/ 486639 h 5633120"/>
              <a:gd name="connsiteX871" fmla="*/ 4080168 w 11029709"/>
              <a:gd name="connsiteY871" fmla="*/ 558204 h 5633120"/>
              <a:gd name="connsiteX872" fmla="*/ 3673113 w 11029709"/>
              <a:gd name="connsiteY872" fmla="*/ 558204 h 5633120"/>
              <a:gd name="connsiteX873" fmla="*/ 3744679 w 11029709"/>
              <a:gd name="connsiteY873" fmla="*/ 486639 h 5633120"/>
              <a:gd name="connsiteX874" fmla="*/ 3519743 w 11029709"/>
              <a:gd name="connsiteY874" fmla="*/ 486639 h 5633120"/>
              <a:gd name="connsiteX875" fmla="*/ 3448177 w 11029709"/>
              <a:gd name="connsiteY875" fmla="*/ 558204 h 5633120"/>
              <a:gd name="connsiteX876" fmla="*/ 3041122 w 11029709"/>
              <a:gd name="connsiteY876" fmla="*/ 558204 h 5633120"/>
              <a:gd name="connsiteX877" fmla="*/ 3112688 w 11029709"/>
              <a:gd name="connsiteY877" fmla="*/ 486639 h 5633120"/>
              <a:gd name="connsiteX878" fmla="*/ 2869521 w 11029709"/>
              <a:gd name="connsiteY878" fmla="*/ 486639 h 5633120"/>
              <a:gd name="connsiteX879" fmla="*/ 2734135 w 11029709"/>
              <a:gd name="connsiteY879" fmla="*/ 592011 h 5633120"/>
              <a:gd name="connsiteX880" fmla="*/ 609655 w 11029709"/>
              <a:gd name="connsiteY880" fmla="*/ 592011 h 5633120"/>
              <a:gd name="connsiteX881" fmla="*/ 609655 w 11029709"/>
              <a:gd name="connsiteY881" fmla="*/ 1369494 h 5633120"/>
              <a:gd name="connsiteX882" fmla="*/ 671711 w 11029709"/>
              <a:gd name="connsiteY882" fmla="*/ 1307432 h 5633120"/>
              <a:gd name="connsiteX883" fmla="*/ 671711 w 11029709"/>
              <a:gd name="connsiteY883" fmla="*/ 678015 h 5633120"/>
              <a:gd name="connsiteX884" fmla="*/ 687380 w 11029709"/>
              <a:gd name="connsiteY884" fmla="*/ 678015 h 5633120"/>
              <a:gd name="connsiteX885" fmla="*/ 687380 w 11029709"/>
              <a:gd name="connsiteY885" fmla="*/ 678012 h 5633120"/>
              <a:gd name="connsiteX886" fmla="*/ 723035 w 11029709"/>
              <a:gd name="connsiteY886" fmla="*/ 713671 h 5633120"/>
              <a:gd name="connsiteX887" fmla="*/ 723035 w 11029709"/>
              <a:gd name="connsiteY887" fmla="*/ 1031393 h 5633120"/>
              <a:gd name="connsiteX888" fmla="*/ 747711 w 11029709"/>
              <a:gd name="connsiteY888" fmla="*/ 1056071 h 5633120"/>
              <a:gd name="connsiteX889" fmla="*/ 747711 w 11029709"/>
              <a:gd name="connsiteY889" fmla="*/ 1458190 h 5633120"/>
              <a:gd name="connsiteX890" fmla="*/ 671711 w 11029709"/>
              <a:gd name="connsiteY890" fmla="*/ 1534074 h 5633120"/>
              <a:gd name="connsiteX891" fmla="*/ 672965 w 11029709"/>
              <a:gd name="connsiteY891" fmla="*/ 1465596 h 5633120"/>
              <a:gd name="connsiteX892" fmla="*/ 671711 w 11029709"/>
              <a:gd name="connsiteY892" fmla="*/ 1465596 h 5633120"/>
              <a:gd name="connsiteX893" fmla="*/ 671711 w 11029709"/>
              <a:gd name="connsiteY893" fmla="*/ 1318006 h 5633120"/>
              <a:gd name="connsiteX894" fmla="*/ 610908 w 11029709"/>
              <a:gd name="connsiteY894" fmla="*/ 1378728 h 5633120"/>
              <a:gd name="connsiteX895" fmla="*/ 610908 w 11029709"/>
              <a:gd name="connsiteY895" fmla="*/ 1519720 h 5633120"/>
              <a:gd name="connsiteX896" fmla="*/ 614620 w 11029709"/>
              <a:gd name="connsiteY896" fmla="*/ 1520578 h 5633120"/>
              <a:gd name="connsiteX897" fmla="*/ 619771 w 11029709"/>
              <a:gd name="connsiteY897" fmla="*/ 1528768 h 5633120"/>
              <a:gd name="connsiteX898" fmla="*/ 617597 w 11029709"/>
              <a:gd name="connsiteY898" fmla="*/ 1538176 h 5633120"/>
              <a:gd name="connsiteX899" fmla="*/ 609655 w 11029709"/>
              <a:gd name="connsiteY899" fmla="*/ 1543173 h 5633120"/>
              <a:gd name="connsiteX900" fmla="*/ 609655 w 11029709"/>
              <a:gd name="connsiteY900" fmla="*/ 1589227 h 5633120"/>
              <a:gd name="connsiteX901" fmla="*/ 648023 w 11029709"/>
              <a:gd name="connsiteY901" fmla="*/ 1550854 h 5633120"/>
              <a:gd name="connsiteX902" fmla="*/ 647777 w 11029709"/>
              <a:gd name="connsiteY902" fmla="*/ 1565044 h 5633120"/>
              <a:gd name="connsiteX903" fmla="*/ 647777 w 11029709"/>
              <a:gd name="connsiteY903" fmla="*/ 1628342 h 5633120"/>
              <a:gd name="connsiteX904" fmla="*/ 609655 w 11029709"/>
              <a:gd name="connsiteY904" fmla="*/ 1666551 h 5633120"/>
              <a:gd name="connsiteX905" fmla="*/ 609655 w 11029709"/>
              <a:gd name="connsiteY905" fmla="*/ 1711381 h 5633120"/>
              <a:gd name="connsiteX906" fmla="*/ 648023 w 11029709"/>
              <a:gd name="connsiteY906" fmla="*/ 1673008 h 5633120"/>
              <a:gd name="connsiteX907" fmla="*/ 647777 w 11029709"/>
              <a:gd name="connsiteY907" fmla="*/ 1687198 h 5633120"/>
              <a:gd name="connsiteX908" fmla="*/ 647777 w 11029709"/>
              <a:gd name="connsiteY908" fmla="*/ 1750496 h 5633120"/>
              <a:gd name="connsiteX909" fmla="*/ 609655 w 11029709"/>
              <a:gd name="connsiteY909" fmla="*/ 1788705 h 5633120"/>
              <a:gd name="connsiteX910" fmla="*/ 609655 w 11029709"/>
              <a:gd name="connsiteY910" fmla="*/ 1833493 h 5633120"/>
              <a:gd name="connsiteX911" fmla="*/ 648023 w 11029709"/>
              <a:gd name="connsiteY911" fmla="*/ 1795037 h 5633120"/>
              <a:gd name="connsiteX912" fmla="*/ 647777 w 11029709"/>
              <a:gd name="connsiteY912" fmla="*/ 1809350 h 5633120"/>
              <a:gd name="connsiteX913" fmla="*/ 647777 w 11029709"/>
              <a:gd name="connsiteY913" fmla="*/ 1872648 h 5633120"/>
              <a:gd name="connsiteX914" fmla="*/ 609655 w 11029709"/>
              <a:gd name="connsiteY914" fmla="*/ 1910774 h 5633120"/>
              <a:gd name="connsiteX915" fmla="*/ 609655 w 11029709"/>
              <a:gd name="connsiteY915" fmla="*/ 1955563 h 5633120"/>
              <a:gd name="connsiteX916" fmla="*/ 648023 w 11029709"/>
              <a:gd name="connsiteY916" fmla="*/ 1917190 h 5633120"/>
              <a:gd name="connsiteX917" fmla="*/ 647777 w 11029709"/>
              <a:gd name="connsiteY917" fmla="*/ 1931503 h 5633120"/>
              <a:gd name="connsiteX918" fmla="*/ 647777 w 11029709"/>
              <a:gd name="connsiteY918" fmla="*/ 1994801 h 5633120"/>
              <a:gd name="connsiteX919" fmla="*/ 609655 w 11029709"/>
              <a:gd name="connsiteY919" fmla="*/ 2032927 h 5633120"/>
              <a:gd name="connsiteX920" fmla="*/ 609655 w 11029709"/>
              <a:gd name="connsiteY920" fmla="*/ 2077717 h 5633120"/>
              <a:gd name="connsiteX921" fmla="*/ 648023 w 11029709"/>
              <a:gd name="connsiteY921" fmla="*/ 2039344 h 5633120"/>
              <a:gd name="connsiteX922" fmla="*/ 647777 w 11029709"/>
              <a:gd name="connsiteY922" fmla="*/ 2053657 h 5633120"/>
              <a:gd name="connsiteX923" fmla="*/ 647777 w 11029709"/>
              <a:gd name="connsiteY923" fmla="*/ 2116832 h 5633120"/>
              <a:gd name="connsiteX924" fmla="*/ 609655 w 11029709"/>
              <a:gd name="connsiteY924" fmla="*/ 2155041 h 5633120"/>
              <a:gd name="connsiteX925" fmla="*/ 609655 w 11029709"/>
              <a:gd name="connsiteY925" fmla="*/ 2199871 h 5633120"/>
              <a:gd name="connsiteX926" fmla="*/ 648023 w 11029709"/>
              <a:gd name="connsiteY926" fmla="*/ 2161497 h 5633120"/>
              <a:gd name="connsiteX927" fmla="*/ 647777 w 11029709"/>
              <a:gd name="connsiteY927" fmla="*/ 2175687 h 5633120"/>
              <a:gd name="connsiteX928" fmla="*/ 647777 w 11029709"/>
              <a:gd name="connsiteY928" fmla="*/ 2238985 h 5633120"/>
              <a:gd name="connsiteX929" fmla="*/ 609655 w 11029709"/>
              <a:gd name="connsiteY929" fmla="*/ 2277194 h 5633120"/>
              <a:gd name="connsiteX930" fmla="*/ 609655 w 11029709"/>
              <a:gd name="connsiteY930" fmla="*/ 2322024 h 5633120"/>
              <a:gd name="connsiteX931" fmla="*/ 648023 w 11029709"/>
              <a:gd name="connsiteY931" fmla="*/ 2283651 h 5633120"/>
              <a:gd name="connsiteX932" fmla="*/ 647777 w 11029709"/>
              <a:gd name="connsiteY932" fmla="*/ 2297841 h 5633120"/>
              <a:gd name="connsiteX933" fmla="*/ 647777 w 11029709"/>
              <a:gd name="connsiteY933" fmla="*/ 2361139 h 5633120"/>
              <a:gd name="connsiteX934" fmla="*/ 609655 w 11029709"/>
              <a:gd name="connsiteY934" fmla="*/ 2399348 h 5633120"/>
              <a:gd name="connsiteX935" fmla="*/ 609655 w 11029709"/>
              <a:gd name="connsiteY935" fmla="*/ 2444178 h 5633120"/>
              <a:gd name="connsiteX936" fmla="*/ 648023 w 11029709"/>
              <a:gd name="connsiteY936" fmla="*/ 2405804 h 5633120"/>
              <a:gd name="connsiteX937" fmla="*/ 647777 w 11029709"/>
              <a:gd name="connsiteY937" fmla="*/ 2419994 h 5633120"/>
              <a:gd name="connsiteX938" fmla="*/ 647777 w 11029709"/>
              <a:gd name="connsiteY938" fmla="*/ 2483292 h 5633120"/>
              <a:gd name="connsiteX939" fmla="*/ 609655 w 11029709"/>
              <a:gd name="connsiteY939" fmla="*/ 2521501 h 5633120"/>
              <a:gd name="connsiteX940" fmla="*/ 609655 w 11029709"/>
              <a:gd name="connsiteY940" fmla="*/ 2566331 h 5633120"/>
              <a:gd name="connsiteX941" fmla="*/ 648023 w 11029709"/>
              <a:gd name="connsiteY941" fmla="*/ 2527958 h 5633120"/>
              <a:gd name="connsiteX942" fmla="*/ 647777 w 11029709"/>
              <a:gd name="connsiteY942" fmla="*/ 2542148 h 5633120"/>
              <a:gd name="connsiteX943" fmla="*/ 647777 w 11029709"/>
              <a:gd name="connsiteY943" fmla="*/ 2605446 h 5633120"/>
              <a:gd name="connsiteX944" fmla="*/ 609655 w 11029709"/>
              <a:gd name="connsiteY944" fmla="*/ 2643655 h 5633120"/>
              <a:gd name="connsiteX945" fmla="*/ 609655 w 11029709"/>
              <a:gd name="connsiteY945" fmla="*/ 2688443 h 5633120"/>
              <a:gd name="connsiteX946" fmla="*/ 648023 w 11029709"/>
              <a:gd name="connsiteY946" fmla="*/ 2649987 h 5633120"/>
              <a:gd name="connsiteX947" fmla="*/ 647777 w 11029709"/>
              <a:gd name="connsiteY947" fmla="*/ 2664300 h 5633120"/>
              <a:gd name="connsiteX948" fmla="*/ 647777 w 11029709"/>
              <a:gd name="connsiteY948" fmla="*/ 2727598 h 5633120"/>
              <a:gd name="connsiteX949" fmla="*/ 609655 w 11029709"/>
              <a:gd name="connsiteY949" fmla="*/ 2765724 h 5633120"/>
              <a:gd name="connsiteX950" fmla="*/ 609655 w 11029709"/>
              <a:gd name="connsiteY950" fmla="*/ 2810512 h 5633120"/>
              <a:gd name="connsiteX951" fmla="*/ 648023 w 11029709"/>
              <a:gd name="connsiteY951" fmla="*/ 2772140 h 5633120"/>
              <a:gd name="connsiteX952" fmla="*/ 647777 w 11029709"/>
              <a:gd name="connsiteY952" fmla="*/ 2786453 h 5633120"/>
              <a:gd name="connsiteX953" fmla="*/ 647777 w 11029709"/>
              <a:gd name="connsiteY953" fmla="*/ 2849628 h 5633120"/>
              <a:gd name="connsiteX954" fmla="*/ 609655 w 11029709"/>
              <a:gd name="connsiteY954" fmla="*/ 2887837 h 5633120"/>
              <a:gd name="connsiteX955" fmla="*/ 609655 w 11029709"/>
              <a:gd name="connsiteY955" fmla="*/ 2932664 h 5633120"/>
              <a:gd name="connsiteX956" fmla="*/ 648020 w 11029709"/>
              <a:gd name="connsiteY956" fmla="*/ 2894294 h 5633120"/>
              <a:gd name="connsiteX957" fmla="*/ 647774 w 11029709"/>
              <a:gd name="connsiteY957" fmla="*/ 2908607 h 5633120"/>
              <a:gd name="connsiteX958" fmla="*/ 647774 w 11029709"/>
              <a:gd name="connsiteY958" fmla="*/ 2971782 h 5633120"/>
              <a:gd name="connsiteX959" fmla="*/ 609655 w 11029709"/>
              <a:gd name="connsiteY959" fmla="*/ 3009988 h 5633120"/>
              <a:gd name="connsiteX960" fmla="*/ 609655 w 11029709"/>
              <a:gd name="connsiteY960" fmla="*/ 3066643 h 5633120"/>
              <a:gd name="connsiteX961" fmla="*/ 610622 w 11029709"/>
              <a:gd name="connsiteY961" fmla="*/ 3064307 h 5633120"/>
              <a:gd name="connsiteX962" fmla="*/ 619520 w 11029709"/>
              <a:gd name="connsiteY962" fmla="*/ 3060620 h 5633120"/>
              <a:gd name="connsiteX963" fmla="*/ 632104 w 11029709"/>
              <a:gd name="connsiteY963" fmla="*/ 3073207 h 5633120"/>
              <a:gd name="connsiteX964" fmla="*/ 628418 w 11029709"/>
              <a:gd name="connsiteY964" fmla="*/ 3082105 h 5633120"/>
              <a:gd name="connsiteX965" fmla="*/ 623222 w 11029709"/>
              <a:gd name="connsiteY965" fmla="*/ 3084258 h 5633120"/>
              <a:gd name="connsiteX966" fmla="*/ 623222 w 11029709"/>
              <a:gd name="connsiteY966" fmla="*/ 3725932 h 5633120"/>
              <a:gd name="connsiteX967" fmla="*/ 637242 w 11029709"/>
              <a:gd name="connsiteY967" fmla="*/ 3725932 h 5633120"/>
              <a:gd name="connsiteX968" fmla="*/ 637242 w 11029709"/>
              <a:gd name="connsiteY968" fmla="*/ 3957655 h 5633120"/>
              <a:gd name="connsiteX969" fmla="*/ 623222 w 11029709"/>
              <a:gd name="connsiteY969" fmla="*/ 3957655 h 5633120"/>
              <a:gd name="connsiteX970" fmla="*/ 623222 w 11029709"/>
              <a:gd name="connsiteY970" fmla="*/ 4334594 h 5633120"/>
              <a:gd name="connsiteX971" fmla="*/ 615696 w 11029709"/>
              <a:gd name="connsiteY971" fmla="*/ 4327067 h 5633120"/>
              <a:gd name="connsiteX972" fmla="*/ 615696 w 11029709"/>
              <a:gd name="connsiteY972" fmla="*/ 3957655 h 5633120"/>
              <a:gd name="connsiteX973" fmla="*/ 609655 w 11029709"/>
              <a:gd name="connsiteY973" fmla="*/ 3957655 h 5633120"/>
              <a:gd name="connsiteX974" fmla="*/ 609655 w 11029709"/>
              <a:gd name="connsiteY974" fmla="*/ 4527324 h 5633120"/>
              <a:gd name="connsiteX975" fmla="*/ 1027814 w 11029709"/>
              <a:gd name="connsiteY975" fmla="*/ 4945731 h 5633120"/>
              <a:gd name="connsiteX976" fmla="*/ 6009947 w 11029709"/>
              <a:gd name="connsiteY976" fmla="*/ 4945731 h 5633120"/>
              <a:gd name="connsiteX977" fmla="*/ 6446861 w 11029709"/>
              <a:gd name="connsiteY977" fmla="*/ 4516220 h 5633120"/>
              <a:gd name="connsiteX978" fmla="*/ 6453031 w 11029709"/>
              <a:gd name="connsiteY978" fmla="*/ 4516220 h 5633120"/>
              <a:gd name="connsiteX979" fmla="*/ 6502001 w 11029709"/>
              <a:gd name="connsiteY979" fmla="*/ 4516251 h 5633120"/>
              <a:gd name="connsiteX980" fmla="*/ 6502260 w 11029709"/>
              <a:gd name="connsiteY980" fmla="*/ 4514647 h 5633120"/>
              <a:gd name="connsiteX981" fmla="*/ 6502260 w 11029709"/>
              <a:gd name="connsiteY981" fmla="*/ 4506483 h 5633120"/>
              <a:gd name="connsiteX982" fmla="*/ 7855078 w 11029709"/>
              <a:gd name="connsiteY982" fmla="*/ 4506483 h 5633120"/>
              <a:gd name="connsiteX983" fmla="*/ 7844369 w 11029709"/>
              <a:gd name="connsiteY983" fmla="*/ 4517101 h 5633120"/>
              <a:gd name="connsiteX984" fmla="*/ 7851824 w 11029709"/>
              <a:gd name="connsiteY984" fmla="*/ 4517106 h 5633120"/>
              <a:gd name="connsiteX985" fmla="*/ 7862481 w 11029709"/>
              <a:gd name="connsiteY985" fmla="*/ 4506359 h 5633120"/>
              <a:gd name="connsiteX986" fmla="*/ 8062369 w 11029709"/>
              <a:gd name="connsiteY986" fmla="*/ 4506359 h 5633120"/>
              <a:gd name="connsiteX987" fmla="*/ 8051495 w 11029709"/>
              <a:gd name="connsiteY987" fmla="*/ 4517233 h 5633120"/>
              <a:gd name="connsiteX988" fmla="*/ 8059602 w 11029709"/>
              <a:gd name="connsiteY988" fmla="*/ 4517238 h 5633120"/>
              <a:gd name="connsiteX989" fmla="*/ 8070390 w 11029709"/>
              <a:gd name="connsiteY989" fmla="*/ 4506359 h 5633120"/>
              <a:gd name="connsiteX990" fmla="*/ 8270277 w 11029709"/>
              <a:gd name="connsiteY990" fmla="*/ 4506359 h 5633120"/>
              <a:gd name="connsiteX991" fmla="*/ 8259271 w 11029709"/>
              <a:gd name="connsiteY991" fmla="*/ 4517364 h 5633120"/>
              <a:gd name="connsiteX992" fmla="*/ 8267500 w 11029709"/>
              <a:gd name="connsiteY992" fmla="*/ 4517370 h 5633120"/>
              <a:gd name="connsiteX993" fmla="*/ 8278418 w 11029709"/>
              <a:gd name="connsiteY993" fmla="*/ 4506359 h 5633120"/>
              <a:gd name="connsiteX994" fmla="*/ 8478306 w 11029709"/>
              <a:gd name="connsiteY994" fmla="*/ 4506359 h 5633120"/>
              <a:gd name="connsiteX995" fmla="*/ 8467168 w 11029709"/>
              <a:gd name="connsiteY995" fmla="*/ 4517496 h 5633120"/>
              <a:gd name="connsiteX996" fmla="*/ 8475278 w 11029709"/>
              <a:gd name="connsiteY996" fmla="*/ 4517501 h 5633120"/>
              <a:gd name="connsiteX997" fmla="*/ 8486327 w 11029709"/>
              <a:gd name="connsiteY997" fmla="*/ 4506359 h 5633120"/>
              <a:gd name="connsiteX998" fmla="*/ 8686215 w 11029709"/>
              <a:gd name="connsiteY998" fmla="*/ 4506359 h 5633120"/>
              <a:gd name="connsiteX999" fmla="*/ 8674945 w 11029709"/>
              <a:gd name="connsiteY999" fmla="*/ 4517628 h 5633120"/>
              <a:gd name="connsiteX1000" fmla="*/ 8683057 w 11029709"/>
              <a:gd name="connsiteY1000" fmla="*/ 4517633 h 5633120"/>
              <a:gd name="connsiteX1001" fmla="*/ 8694236 w 11029709"/>
              <a:gd name="connsiteY1001" fmla="*/ 4506359 h 5633120"/>
              <a:gd name="connsiteX1002" fmla="*/ 8724564 w 11029709"/>
              <a:gd name="connsiteY1002" fmla="*/ 4506359 h 5633120"/>
              <a:gd name="connsiteX1003" fmla="*/ 8755185 w 11029709"/>
              <a:gd name="connsiteY1003" fmla="*/ 4475741 h 5633120"/>
              <a:gd name="connsiteX1004" fmla="*/ 9046132 w 11029709"/>
              <a:gd name="connsiteY1004" fmla="*/ 4475741 h 5633120"/>
              <a:gd name="connsiteX1005" fmla="*/ 9076751 w 11029709"/>
              <a:gd name="connsiteY1005" fmla="*/ 4506359 h 5633120"/>
              <a:gd name="connsiteX1006" fmla="*/ 9142624 w 11029709"/>
              <a:gd name="connsiteY1006" fmla="*/ 4506359 h 5633120"/>
              <a:gd name="connsiteX1007" fmla="*/ 9131066 w 11029709"/>
              <a:gd name="connsiteY1007" fmla="*/ 4517917 h 5633120"/>
              <a:gd name="connsiteX1008" fmla="*/ 9139303 w 11029709"/>
              <a:gd name="connsiteY1008" fmla="*/ 4517922 h 5633120"/>
              <a:gd name="connsiteX1009" fmla="*/ 9150769 w 11029709"/>
              <a:gd name="connsiteY1009" fmla="*/ 4506359 h 5633120"/>
              <a:gd name="connsiteX1010" fmla="*/ 9350656 w 11029709"/>
              <a:gd name="connsiteY1010" fmla="*/ 4506359 h 5633120"/>
              <a:gd name="connsiteX1011" fmla="*/ 9338966 w 11029709"/>
              <a:gd name="connsiteY1011" fmla="*/ 4518048 h 5633120"/>
              <a:gd name="connsiteX1012" fmla="*/ 10544183 w 11029709"/>
              <a:gd name="connsiteY1012" fmla="*/ 4518811 h 5633120"/>
              <a:gd name="connsiteX1013" fmla="*/ 10544183 w 11029709"/>
              <a:gd name="connsiteY1013" fmla="*/ 4430978 h 5633120"/>
              <a:gd name="connsiteX1014" fmla="*/ 10542931 w 11029709"/>
              <a:gd name="connsiteY1014" fmla="*/ 4429727 h 5633120"/>
              <a:gd name="connsiteX1015" fmla="*/ 10542931 w 11029709"/>
              <a:gd name="connsiteY1015" fmla="*/ 4489322 h 5633120"/>
              <a:gd name="connsiteX1016" fmla="*/ 10539350 w 11029709"/>
              <a:gd name="connsiteY1016" fmla="*/ 4486238 h 5633120"/>
              <a:gd name="connsiteX1017" fmla="*/ 10484541 w 11029709"/>
              <a:gd name="connsiteY1017" fmla="*/ 4431454 h 5633120"/>
              <a:gd name="connsiteX1018" fmla="*/ 10484541 w 11029709"/>
              <a:gd name="connsiteY1018" fmla="*/ 3495069 h 5633120"/>
              <a:gd name="connsiteX1019" fmla="*/ 10429114 w 11029709"/>
              <a:gd name="connsiteY1019" fmla="*/ 3439667 h 5633120"/>
              <a:gd name="connsiteX1020" fmla="*/ 10429114 w 11029709"/>
              <a:gd name="connsiteY1020" fmla="*/ 3049899 h 5633120"/>
              <a:gd name="connsiteX1021" fmla="*/ 10409981 w 11029709"/>
              <a:gd name="connsiteY1021" fmla="*/ 3030886 h 5633120"/>
              <a:gd name="connsiteX1022" fmla="*/ 10409981 w 11029709"/>
              <a:gd name="connsiteY1022" fmla="*/ 2720073 h 5633120"/>
              <a:gd name="connsiteX1023" fmla="*/ 10429114 w 11029709"/>
              <a:gd name="connsiteY1023" fmla="*/ 2739198 h 5633120"/>
              <a:gd name="connsiteX1024" fmla="*/ 10429114 w 11029709"/>
              <a:gd name="connsiteY1024" fmla="*/ 2652827 h 5633120"/>
              <a:gd name="connsiteX1025" fmla="*/ 10461704 w 11029709"/>
              <a:gd name="connsiteY1025" fmla="*/ 2685525 h 5633120"/>
              <a:gd name="connsiteX1026" fmla="*/ 10461704 w 11029709"/>
              <a:gd name="connsiteY1026" fmla="*/ 3348114 h 5633120"/>
              <a:gd name="connsiteX1027" fmla="*/ 10484541 w 11029709"/>
              <a:gd name="connsiteY1027" fmla="*/ 3370941 h 5633120"/>
              <a:gd name="connsiteX1028" fmla="*/ 10484541 w 11029709"/>
              <a:gd name="connsiteY1028" fmla="*/ 3249405 h 5633120"/>
              <a:gd name="connsiteX1029" fmla="*/ 10544183 w 11029709"/>
              <a:gd name="connsiteY1029" fmla="*/ 3189791 h 5633120"/>
              <a:gd name="connsiteX1030" fmla="*/ 10544183 w 11029709"/>
              <a:gd name="connsiteY1030" fmla="*/ 3156476 h 5633120"/>
              <a:gd name="connsiteX1031" fmla="*/ 10518736 w 11029709"/>
              <a:gd name="connsiteY1031" fmla="*/ 3181912 h 5633120"/>
              <a:gd name="connsiteX1032" fmla="*/ 10521451 w 11029709"/>
              <a:gd name="connsiteY1032" fmla="*/ 2875664 h 5633120"/>
              <a:gd name="connsiteX1033" fmla="*/ 10544183 w 11029709"/>
              <a:gd name="connsiteY1033" fmla="*/ 2898439 h 5633120"/>
              <a:gd name="connsiteX1034" fmla="*/ 10544183 w 11029709"/>
              <a:gd name="connsiteY1034" fmla="*/ 2659800 h 5633120"/>
              <a:gd name="connsiteX1035" fmla="*/ 10533304 w 11029709"/>
              <a:gd name="connsiteY1035" fmla="*/ 2668518 h 5633120"/>
              <a:gd name="connsiteX1036" fmla="*/ 10533304 w 11029709"/>
              <a:gd name="connsiteY1036" fmla="*/ 2746723 h 5633120"/>
              <a:gd name="connsiteX1037" fmla="*/ 10505529 w 11029709"/>
              <a:gd name="connsiteY1037" fmla="*/ 2719084 h 5633120"/>
              <a:gd name="connsiteX1038" fmla="*/ 10505529 w 11029709"/>
              <a:gd name="connsiteY1038" fmla="*/ 2448990 h 5633120"/>
              <a:gd name="connsiteX1039" fmla="*/ 10533304 w 11029709"/>
              <a:gd name="connsiteY1039" fmla="*/ 2426903 h 5633120"/>
              <a:gd name="connsiteX1040" fmla="*/ 10533304 w 11029709"/>
              <a:gd name="connsiteY1040" fmla="*/ 2505388 h 5633120"/>
              <a:gd name="connsiteX1041" fmla="*/ 10544183 w 11029709"/>
              <a:gd name="connsiteY1041" fmla="*/ 2516356 h 5633120"/>
              <a:gd name="connsiteX1042" fmla="*/ 10544183 w 11029709"/>
              <a:gd name="connsiteY1042" fmla="*/ 2302052 h 5633120"/>
              <a:gd name="connsiteX1043" fmla="*/ 10521416 w 11029709"/>
              <a:gd name="connsiteY1043" fmla="*/ 2324861 h 5633120"/>
              <a:gd name="connsiteX1044" fmla="*/ 10518701 w 11029709"/>
              <a:gd name="connsiteY1044" fmla="*/ 2018615 h 5633120"/>
              <a:gd name="connsiteX1045" fmla="*/ 10544183 w 11029709"/>
              <a:gd name="connsiteY1045" fmla="*/ 2044086 h 5633120"/>
              <a:gd name="connsiteX1046" fmla="*/ 10544183 w 11029709"/>
              <a:gd name="connsiteY1046" fmla="*/ 2010771 h 5633120"/>
              <a:gd name="connsiteX1047" fmla="*/ 10484506 w 11029709"/>
              <a:gd name="connsiteY1047" fmla="*/ 1951122 h 5633120"/>
              <a:gd name="connsiteX1048" fmla="*/ 10484506 w 11029709"/>
              <a:gd name="connsiteY1048" fmla="*/ 1829586 h 5633120"/>
              <a:gd name="connsiteX1049" fmla="*/ 10461669 w 11029709"/>
              <a:gd name="connsiteY1049" fmla="*/ 1852413 h 5633120"/>
              <a:gd name="connsiteX1050" fmla="*/ 10461669 w 11029709"/>
              <a:gd name="connsiteY1050" fmla="*/ 2515002 h 5633120"/>
              <a:gd name="connsiteX1051" fmla="*/ 10429080 w 11029709"/>
              <a:gd name="connsiteY1051" fmla="*/ 2547700 h 5633120"/>
              <a:gd name="connsiteX1052" fmla="*/ 10429080 w 11029709"/>
              <a:gd name="connsiteY1052" fmla="*/ 2461328 h 5633120"/>
              <a:gd name="connsiteX1053" fmla="*/ 10409947 w 11029709"/>
              <a:gd name="connsiteY1053" fmla="*/ 2480452 h 5633120"/>
              <a:gd name="connsiteX1054" fmla="*/ 10409947 w 11029709"/>
              <a:gd name="connsiteY1054" fmla="*/ 2169641 h 5633120"/>
              <a:gd name="connsiteX1055" fmla="*/ 10429080 w 11029709"/>
              <a:gd name="connsiteY1055" fmla="*/ 2150628 h 5633120"/>
              <a:gd name="connsiteX1056" fmla="*/ 10429080 w 11029709"/>
              <a:gd name="connsiteY1056" fmla="*/ 1760859 h 5633120"/>
              <a:gd name="connsiteX1057" fmla="*/ 10484506 w 11029709"/>
              <a:gd name="connsiteY1057" fmla="*/ 1705458 h 5633120"/>
              <a:gd name="connsiteX1058" fmla="*/ 10484506 w 11029709"/>
              <a:gd name="connsiteY1058" fmla="*/ 769073 h 5633120"/>
              <a:gd name="connsiteX1059" fmla="*/ 10539315 w 11029709"/>
              <a:gd name="connsiteY1059" fmla="*/ 714289 h 5633120"/>
              <a:gd name="connsiteX1060" fmla="*/ 10542896 w 11029709"/>
              <a:gd name="connsiteY1060" fmla="*/ 711204 h 5633120"/>
              <a:gd name="connsiteX1061" fmla="*/ 10542896 w 11029709"/>
              <a:gd name="connsiteY1061" fmla="*/ 770800 h 5633120"/>
              <a:gd name="connsiteX1062" fmla="*/ 10544183 w 11029709"/>
              <a:gd name="connsiteY1062" fmla="*/ 769513 h 5633120"/>
              <a:gd name="connsiteX1063" fmla="*/ 10544183 w 11029709"/>
              <a:gd name="connsiteY1063" fmla="*/ 662838 h 5633120"/>
              <a:gd name="connsiteX1064" fmla="*/ 10368107 w 11029709"/>
              <a:gd name="connsiteY1064" fmla="*/ 486762 h 5633120"/>
              <a:gd name="connsiteX1065" fmla="*/ 9823231 w 11029709"/>
              <a:gd name="connsiteY1065" fmla="*/ 486762 h 5633120"/>
              <a:gd name="connsiteX1066" fmla="*/ 9793001 w 11029709"/>
              <a:gd name="connsiteY1066" fmla="*/ 456532 h 5633120"/>
              <a:gd name="connsiteX1067" fmla="*/ 9793120 w 11029709"/>
              <a:gd name="connsiteY1067" fmla="*/ 456532 h 5633120"/>
              <a:gd name="connsiteX1068" fmla="*/ 9692437 w 11029709"/>
              <a:gd name="connsiteY1068" fmla="*/ 355849 h 5633120"/>
              <a:gd name="connsiteX1069" fmla="*/ 145332 w 11029709"/>
              <a:gd name="connsiteY1069" fmla="*/ 334187 h 5633120"/>
              <a:gd name="connsiteX1070" fmla="*/ 152574 w 11029709"/>
              <a:gd name="connsiteY1070" fmla="*/ 341429 h 5633120"/>
              <a:gd name="connsiteX1071" fmla="*/ 100572 w 11029709"/>
              <a:gd name="connsiteY1071" fmla="*/ 393431 h 5633120"/>
              <a:gd name="connsiteX1072" fmla="*/ 93330 w 11029709"/>
              <a:gd name="connsiteY1072" fmla="*/ 386189 h 5633120"/>
              <a:gd name="connsiteX1073" fmla="*/ 818670 w 11029709"/>
              <a:gd name="connsiteY1073" fmla="*/ 274801 h 5633120"/>
              <a:gd name="connsiteX1074" fmla="*/ 1735304 w 11029709"/>
              <a:gd name="connsiteY1074" fmla="*/ 274801 h 5633120"/>
              <a:gd name="connsiteX1075" fmla="*/ 1735304 w 11029709"/>
              <a:gd name="connsiteY1075" fmla="*/ 312556 h 5633120"/>
              <a:gd name="connsiteX1076" fmla="*/ 969805 w 11029709"/>
              <a:gd name="connsiteY1076" fmla="*/ 312556 h 5633120"/>
              <a:gd name="connsiteX1077" fmla="*/ 915527 w 11029709"/>
              <a:gd name="connsiteY1077" fmla="*/ 366830 h 5633120"/>
              <a:gd name="connsiteX1078" fmla="*/ 652097 w 11029709"/>
              <a:gd name="connsiteY1078" fmla="*/ 366830 h 5633120"/>
              <a:gd name="connsiteX1079" fmla="*/ 710952 w 11029709"/>
              <a:gd name="connsiteY1079" fmla="*/ 308102 h 5633120"/>
              <a:gd name="connsiteX1080" fmla="*/ 818670 w 11029709"/>
              <a:gd name="connsiteY1080" fmla="*/ 308102 h 5633120"/>
              <a:gd name="connsiteX1081" fmla="*/ 2012430 w 11029709"/>
              <a:gd name="connsiteY1081" fmla="*/ 264684 h 5633120"/>
              <a:gd name="connsiteX1082" fmla="*/ 2032943 w 11029709"/>
              <a:gd name="connsiteY1082" fmla="*/ 273166 h 5633120"/>
              <a:gd name="connsiteX1083" fmla="*/ 2039435 w 11029709"/>
              <a:gd name="connsiteY1083" fmla="*/ 288866 h 5633120"/>
              <a:gd name="connsiteX1084" fmla="*/ 3095775 w 11029709"/>
              <a:gd name="connsiteY1084" fmla="*/ 288866 h 5633120"/>
              <a:gd name="connsiteX1085" fmla="*/ 3102268 w 11029709"/>
              <a:gd name="connsiteY1085" fmla="*/ 273166 h 5633120"/>
              <a:gd name="connsiteX1086" fmla="*/ 3122781 w 11029709"/>
              <a:gd name="connsiteY1086" fmla="*/ 264684 h 5633120"/>
              <a:gd name="connsiteX1087" fmla="*/ 3151777 w 11029709"/>
              <a:gd name="connsiteY1087" fmla="*/ 293678 h 5633120"/>
              <a:gd name="connsiteX1088" fmla="*/ 3122781 w 11029709"/>
              <a:gd name="connsiteY1088" fmla="*/ 322673 h 5633120"/>
              <a:gd name="connsiteX1089" fmla="*/ 3102268 w 11029709"/>
              <a:gd name="connsiteY1089" fmla="*/ 314190 h 5633120"/>
              <a:gd name="connsiteX1090" fmla="*/ 3095724 w 11029709"/>
              <a:gd name="connsiteY1090" fmla="*/ 298366 h 5633120"/>
              <a:gd name="connsiteX1091" fmla="*/ 2039487 w 11029709"/>
              <a:gd name="connsiteY1091" fmla="*/ 298366 h 5633120"/>
              <a:gd name="connsiteX1092" fmla="*/ 2032943 w 11029709"/>
              <a:gd name="connsiteY1092" fmla="*/ 314190 h 5633120"/>
              <a:gd name="connsiteX1093" fmla="*/ 2012430 w 11029709"/>
              <a:gd name="connsiteY1093" fmla="*/ 322673 h 5633120"/>
              <a:gd name="connsiteX1094" fmla="*/ 1983434 w 11029709"/>
              <a:gd name="connsiteY1094" fmla="*/ 293678 h 5633120"/>
              <a:gd name="connsiteX1095" fmla="*/ 2012430 w 11029709"/>
              <a:gd name="connsiteY1095" fmla="*/ 264684 h 5633120"/>
              <a:gd name="connsiteX1096" fmla="*/ 435184 w 11029709"/>
              <a:gd name="connsiteY1096" fmla="*/ 234559 h 5633120"/>
              <a:gd name="connsiteX1097" fmla="*/ 473804 w 11029709"/>
              <a:gd name="connsiteY1097" fmla="*/ 234559 h 5633120"/>
              <a:gd name="connsiteX1098" fmla="*/ 473804 w 11029709"/>
              <a:gd name="connsiteY1098" fmla="*/ 349795 h 5633120"/>
              <a:gd name="connsiteX1099" fmla="*/ 435184 w 11029709"/>
              <a:gd name="connsiteY1099" fmla="*/ 349795 h 5633120"/>
              <a:gd name="connsiteX1100" fmla="*/ 3454 w 11029709"/>
              <a:gd name="connsiteY1100" fmla="*/ 229748 h 5633120"/>
              <a:gd name="connsiteX1101" fmla="*/ 335490 w 11029709"/>
              <a:gd name="connsiteY1101" fmla="*/ 229748 h 5633120"/>
              <a:gd name="connsiteX1102" fmla="*/ 335490 w 11029709"/>
              <a:gd name="connsiteY1102" fmla="*/ 239496 h 5633120"/>
              <a:gd name="connsiteX1103" fmla="*/ 13202 w 11029709"/>
              <a:gd name="connsiteY1103" fmla="*/ 239496 h 5633120"/>
              <a:gd name="connsiteX1104" fmla="*/ 13202 w 11029709"/>
              <a:gd name="connsiteY1104" fmla="*/ 308100 h 5633120"/>
              <a:gd name="connsiteX1105" fmla="*/ 3454 w 11029709"/>
              <a:gd name="connsiteY1105" fmla="*/ 308100 h 5633120"/>
              <a:gd name="connsiteX1106" fmla="*/ 4827265 w 11029709"/>
              <a:gd name="connsiteY1106" fmla="*/ 174098 h 5633120"/>
              <a:gd name="connsiteX1107" fmla="*/ 6272838 w 11029709"/>
              <a:gd name="connsiteY1107" fmla="*/ 174098 h 5633120"/>
              <a:gd name="connsiteX1108" fmla="*/ 6272838 w 11029709"/>
              <a:gd name="connsiteY1108" fmla="*/ 184711 h 5633120"/>
              <a:gd name="connsiteX1109" fmla="*/ 4827265 w 11029709"/>
              <a:gd name="connsiteY1109" fmla="*/ 184711 h 5633120"/>
              <a:gd name="connsiteX1110" fmla="*/ 7327103 w 11029709"/>
              <a:gd name="connsiteY1110" fmla="*/ 127829 h 5633120"/>
              <a:gd name="connsiteX1111" fmla="*/ 9711685 w 11029709"/>
              <a:gd name="connsiteY1111" fmla="*/ 127829 h 5633120"/>
              <a:gd name="connsiteX1112" fmla="*/ 10040265 w 11029709"/>
              <a:gd name="connsiteY1112" fmla="*/ 456532 h 5633120"/>
              <a:gd name="connsiteX1113" fmla="*/ 10574289 w 11029709"/>
              <a:gd name="connsiteY1113" fmla="*/ 456532 h 5633120"/>
              <a:gd name="connsiteX1114" fmla="*/ 10574289 w 11029709"/>
              <a:gd name="connsiteY1114" fmla="*/ 514836 h 5633120"/>
              <a:gd name="connsiteX1115" fmla="*/ 10702895 w 11029709"/>
              <a:gd name="connsiteY1115" fmla="*/ 646055 h 5633120"/>
              <a:gd name="connsiteX1116" fmla="*/ 10702895 w 11029709"/>
              <a:gd name="connsiteY1116" fmla="*/ 737238 h 5633120"/>
              <a:gd name="connsiteX1117" fmla="*/ 10574289 w 11029709"/>
              <a:gd name="connsiteY1117" fmla="*/ 608429 h 5633120"/>
              <a:gd name="connsiteX1118" fmla="*/ 10574289 w 11029709"/>
              <a:gd name="connsiteY1118" fmla="*/ 653556 h 5633120"/>
              <a:gd name="connsiteX1119" fmla="*/ 10702923 w 11029709"/>
              <a:gd name="connsiteY1119" fmla="*/ 782153 h 5633120"/>
              <a:gd name="connsiteX1120" fmla="*/ 10702923 w 11029709"/>
              <a:gd name="connsiteY1120" fmla="*/ 876051 h 5633120"/>
              <a:gd name="connsiteX1121" fmla="*/ 10574289 w 11029709"/>
              <a:gd name="connsiteY1121" fmla="*/ 747213 h 5633120"/>
              <a:gd name="connsiteX1122" fmla="*/ 10574289 w 11029709"/>
              <a:gd name="connsiteY1122" fmla="*/ 792309 h 5633120"/>
              <a:gd name="connsiteX1123" fmla="*/ 10702979 w 11029709"/>
              <a:gd name="connsiteY1123" fmla="*/ 920962 h 5633120"/>
              <a:gd name="connsiteX1124" fmla="*/ 10702979 w 11029709"/>
              <a:gd name="connsiteY1124" fmla="*/ 1658201 h 5633120"/>
              <a:gd name="connsiteX1125" fmla="*/ 10574289 w 11029709"/>
              <a:gd name="connsiteY1125" fmla="*/ 1529428 h 5633120"/>
              <a:gd name="connsiteX1126" fmla="*/ 10574289 w 11029709"/>
              <a:gd name="connsiteY1126" fmla="*/ 1929567 h 5633120"/>
              <a:gd name="connsiteX1127" fmla="*/ 10575238 w 11029709"/>
              <a:gd name="connsiteY1127" fmla="*/ 1930516 h 5633120"/>
              <a:gd name="connsiteX1128" fmla="*/ 10575238 w 11029709"/>
              <a:gd name="connsiteY1128" fmla="*/ 2041811 h 5633120"/>
              <a:gd name="connsiteX1129" fmla="*/ 10574289 w 11029709"/>
              <a:gd name="connsiteY1129" fmla="*/ 2040863 h 5633120"/>
              <a:gd name="connsiteX1130" fmla="*/ 10574289 w 11029709"/>
              <a:gd name="connsiteY1130" fmla="*/ 3159699 h 5633120"/>
              <a:gd name="connsiteX1131" fmla="*/ 10575273 w 11029709"/>
              <a:gd name="connsiteY1131" fmla="*/ 3158715 h 5633120"/>
              <a:gd name="connsiteX1132" fmla="*/ 10575273 w 11029709"/>
              <a:gd name="connsiteY1132" fmla="*/ 3270010 h 5633120"/>
              <a:gd name="connsiteX1133" fmla="*/ 10574289 w 11029709"/>
              <a:gd name="connsiteY1133" fmla="*/ 3270993 h 5633120"/>
              <a:gd name="connsiteX1134" fmla="*/ 10574289 w 11029709"/>
              <a:gd name="connsiteY1134" fmla="*/ 4548917 h 5633120"/>
              <a:gd name="connsiteX1135" fmla="*/ 9833361 w 11029709"/>
              <a:gd name="connsiteY1135" fmla="*/ 4548451 h 5633120"/>
              <a:gd name="connsiteX1136" fmla="*/ 9827068 w 11029709"/>
              <a:gd name="connsiteY1136" fmla="*/ 4563621 h 5633120"/>
              <a:gd name="connsiteX1137" fmla="*/ 9810150 w 11029709"/>
              <a:gd name="connsiteY1137" fmla="*/ 4570638 h 5633120"/>
              <a:gd name="connsiteX1138" fmla="*/ 9793230 w 11029709"/>
              <a:gd name="connsiteY1138" fmla="*/ 4563621 h 5633120"/>
              <a:gd name="connsiteX1139" fmla="*/ 9787594 w 11029709"/>
              <a:gd name="connsiteY1139" fmla="*/ 4550035 h 5633120"/>
              <a:gd name="connsiteX1140" fmla="*/ 9345349 w 11029709"/>
              <a:gd name="connsiteY1140" fmla="*/ 4550035 h 5633120"/>
              <a:gd name="connsiteX1141" fmla="*/ 9278597 w 11029709"/>
              <a:gd name="connsiteY1141" fmla="*/ 4616659 h 5633120"/>
              <a:gd name="connsiteX1142" fmla="*/ 7392746 w 11029709"/>
              <a:gd name="connsiteY1142" fmla="*/ 4616659 h 5633120"/>
              <a:gd name="connsiteX1143" fmla="*/ 7392746 w 11029709"/>
              <a:gd name="connsiteY1143" fmla="*/ 4610119 h 5633120"/>
              <a:gd name="connsiteX1144" fmla="*/ 9275883 w 11029709"/>
              <a:gd name="connsiteY1144" fmla="*/ 4610119 h 5633120"/>
              <a:gd name="connsiteX1145" fmla="*/ 9337868 w 11029709"/>
              <a:gd name="connsiteY1145" fmla="*/ 4548139 h 5633120"/>
              <a:gd name="connsiteX1146" fmla="*/ 9308891 w 11029709"/>
              <a:gd name="connsiteY1146" fmla="*/ 4548120 h 5633120"/>
              <a:gd name="connsiteX1147" fmla="*/ 9279090 w 11029709"/>
              <a:gd name="connsiteY1147" fmla="*/ 4577918 h 5633120"/>
              <a:gd name="connsiteX1148" fmla="*/ 9078586 w 11029709"/>
              <a:gd name="connsiteY1148" fmla="*/ 4579151 h 5633120"/>
              <a:gd name="connsiteX1149" fmla="*/ 9109481 w 11029709"/>
              <a:gd name="connsiteY1149" fmla="*/ 4547995 h 5633120"/>
              <a:gd name="connsiteX1150" fmla="*/ 9100990 w 11029709"/>
              <a:gd name="connsiteY1150" fmla="*/ 4547990 h 5633120"/>
              <a:gd name="connsiteX1151" fmla="*/ 9071060 w 11029709"/>
              <a:gd name="connsiteY1151" fmla="*/ 4577918 h 5633120"/>
              <a:gd name="connsiteX1152" fmla="*/ 8622176 w 11029709"/>
              <a:gd name="connsiteY1152" fmla="*/ 4579028 h 5633120"/>
              <a:gd name="connsiteX1153" fmla="*/ 8653234 w 11029709"/>
              <a:gd name="connsiteY1153" fmla="*/ 4547708 h 5633120"/>
              <a:gd name="connsiteX1154" fmla="*/ 8644868 w 11029709"/>
              <a:gd name="connsiteY1154" fmla="*/ 4547703 h 5633120"/>
              <a:gd name="connsiteX1155" fmla="*/ 8614650 w 11029709"/>
              <a:gd name="connsiteY1155" fmla="*/ 4577918 h 5633120"/>
              <a:gd name="connsiteX1156" fmla="*/ 8414146 w 11029709"/>
              <a:gd name="connsiteY1156" fmla="*/ 4579151 h 5633120"/>
              <a:gd name="connsiteX1157" fmla="*/ 8445455 w 11029709"/>
              <a:gd name="connsiteY1157" fmla="*/ 4547577 h 5633120"/>
              <a:gd name="connsiteX1158" fmla="*/ 8437090 w 11029709"/>
              <a:gd name="connsiteY1158" fmla="*/ 4547572 h 5633120"/>
              <a:gd name="connsiteX1159" fmla="*/ 8406741 w 11029709"/>
              <a:gd name="connsiteY1159" fmla="*/ 4577918 h 5633120"/>
              <a:gd name="connsiteX1160" fmla="*/ 8206237 w 11029709"/>
              <a:gd name="connsiteY1160" fmla="*/ 4579151 h 5633120"/>
              <a:gd name="connsiteX1161" fmla="*/ 8237676 w 11029709"/>
              <a:gd name="connsiteY1161" fmla="*/ 4547446 h 5633120"/>
              <a:gd name="connsiteX1162" fmla="*/ 8229191 w 11029709"/>
              <a:gd name="connsiteY1162" fmla="*/ 4547441 h 5633120"/>
              <a:gd name="connsiteX1163" fmla="*/ 8198711 w 11029709"/>
              <a:gd name="connsiteY1163" fmla="*/ 4577918 h 5633120"/>
              <a:gd name="connsiteX1164" fmla="*/ 7998207 w 11029709"/>
              <a:gd name="connsiteY1164" fmla="*/ 4579151 h 5633120"/>
              <a:gd name="connsiteX1165" fmla="*/ 8029776 w 11029709"/>
              <a:gd name="connsiteY1165" fmla="*/ 4547315 h 5633120"/>
              <a:gd name="connsiteX1166" fmla="*/ 8021414 w 11029709"/>
              <a:gd name="connsiteY1166" fmla="*/ 4547310 h 5633120"/>
              <a:gd name="connsiteX1167" fmla="*/ 7990804 w 11029709"/>
              <a:gd name="connsiteY1167" fmla="*/ 4577918 h 5633120"/>
              <a:gd name="connsiteX1168" fmla="*/ 7790300 w 11029709"/>
              <a:gd name="connsiteY1168" fmla="*/ 4579151 h 5633120"/>
              <a:gd name="connsiteX1169" fmla="*/ 7821998 w 11029709"/>
              <a:gd name="connsiteY1169" fmla="*/ 4547185 h 5633120"/>
              <a:gd name="connsiteX1170" fmla="*/ 7814033 w 11029709"/>
              <a:gd name="connsiteY1170" fmla="*/ 4547180 h 5633120"/>
              <a:gd name="connsiteX1171" fmla="*/ 7781910 w 11029709"/>
              <a:gd name="connsiteY1171" fmla="*/ 4579029 h 5633120"/>
              <a:gd name="connsiteX1172" fmla="*/ 7263683 w 11029709"/>
              <a:gd name="connsiteY1172" fmla="*/ 4579029 h 5633120"/>
              <a:gd name="connsiteX1173" fmla="*/ 7231463 w 11029709"/>
              <a:gd name="connsiteY1173" fmla="*/ 4546813 h 5633120"/>
              <a:gd name="connsiteX1174" fmla="*/ 6986970 w 11029709"/>
              <a:gd name="connsiteY1174" fmla="*/ 4546659 h 5633120"/>
              <a:gd name="connsiteX1175" fmla="*/ 6951883 w 11029709"/>
              <a:gd name="connsiteY1175" fmla="*/ 4581743 h 5633120"/>
              <a:gd name="connsiteX1176" fmla="*/ 6733610 w 11029709"/>
              <a:gd name="connsiteY1176" fmla="*/ 4581743 h 5633120"/>
              <a:gd name="connsiteX1177" fmla="*/ 6698342 w 11029709"/>
              <a:gd name="connsiteY1177" fmla="*/ 4546477 h 5633120"/>
              <a:gd name="connsiteX1178" fmla="*/ 6459077 w 11029709"/>
              <a:gd name="connsiteY1178" fmla="*/ 4546327 h 5633120"/>
              <a:gd name="connsiteX1179" fmla="*/ 6022285 w 11029709"/>
              <a:gd name="connsiteY1179" fmla="*/ 4975961 h 5633120"/>
              <a:gd name="connsiteX1180" fmla="*/ 1015352 w 11029709"/>
              <a:gd name="connsiteY1180" fmla="*/ 4975961 h 5633120"/>
              <a:gd name="connsiteX1181" fmla="*/ 579548 w 11029709"/>
              <a:gd name="connsiteY1181" fmla="*/ 4539786 h 5633120"/>
              <a:gd name="connsiteX1182" fmla="*/ 580288 w 11029709"/>
              <a:gd name="connsiteY1182" fmla="*/ 456532 h 5633120"/>
              <a:gd name="connsiteX1183" fmla="*/ 3344863 w 11029709"/>
              <a:gd name="connsiteY1183" fmla="*/ 456532 h 5633120"/>
              <a:gd name="connsiteX1184" fmla="*/ 3391911 w 11029709"/>
              <a:gd name="connsiteY1184" fmla="*/ 420009 h 5633120"/>
              <a:gd name="connsiteX1185" fmla="*/ 3861876 w 11029709"/>
              <a:gd name="connsiteY1185" fmla="*/ 420009 h 5633120"/>
              <a:gd name="connsiteX1186" fmla="*/ 3964914 w 11029709"/>
              <a:gd name="connsiteY1186" fmla="*/ 312556 h 5633120"/>
              <a:gd name="connsiteX1187" fmla="*/ 3272449 w 11029709"/>
              <a:gd name="connsiteY1187" fmla="*/ 312556 h 5633120"/>
              <a:gd name="connsiteX1188" fmla="*/ 3272449 w 11029709"/>
              <a:gd name="connsiteY1188" fmla="*/ 274840 h 5633120"/>
              <a:gd name="connsiteX1189" fmla="*/ 3272324 w 11029709"/>
              <a:gd name="connsiteY1189" fmla="*/ 274801 h 5633120"/>
              <a:gd name="connsiteX1190" fmla="*/ 3272447 w 11029709"/>
              <a:gd name="connsiteY1190" fmla="*/ 274801 h 5633120"/>
              <a:gd name="connsiteX1191" fmla="*/ 3312549 w 11029709"/>
              <a:gd name="connsiteY1191" fmla="*/ 234703 h 5633120"/>
              <a:gd name="connsiteX1192" fmla="*/ 3774753 w 11029709"/>
              <a:gd name="connsiteY1192" fmla="*/ 234703 h 5633120"/>
              <a:gd name="connsiteX1193" fmla="*/ 3814854 w 11029709"/>
              <a:gd name="connsiteY1193" fmla="*/ 274801 h 5633120"/>
              <a:gd name="connsiteX1194" fmla="*/ 4001116 w 11029709"/>
              <a:gd name="connsiteY1194" fmla="*/ 274801 h 5633120"/>
              <a:gd name="connsiteX1195" fmla="*/ 4042780 w 11029709"/>
              <a:gd name="connsiteY1195" fmla="*/ 231352 h 5633120"/>
              <a:gd name="connsiteX1196" fmla="*/ 6094093 w 11029709"/>
              <a:gd name="connsiteY1196" fmla="*/ 231352 h 5633120"/>
              <a:gd name="connsiteX1197" fmla="*/ 6164795 w 11029709"/>
              <a:gd name="connsiteY1197" fmla="*/ 302175 h 5633120"/>
              <a:gd name="connsiteX1198" fmla="*/ 7152757 w 11029709"/>
              <a:gd name="connsiteY1198" fmla="*/ 302175 h 5633120"/>
              <a:gd name="connsiteX1199" fmla="*/ 5870972 w 11029709"/>
              <a:gd name="connsiteY1199" fmla="*/ 83788 h 5633120"/>
              <a:gd name="connsiteX1200" fmla="*/ 5931553 w 11029709"/>
              <a:gd name="connsiteY1200" fmla="*/ 83788 h 5633120"/>
              <a:gd name="connsiteX1201" fmla="*/ 5894909 w 11029709"/>
              <a:gd name="connsiteY1201" fmla="*/ 120560 h 5633120"/>
              <a:gd name="connsiteX1202" fmla="*/ 5833834 w 11029709"/>
              <a:gd name="connsiteY1202" fmla="*/ 120931 h 5633120"/>
              <a:gd name="connsiteX1203" fmla="*/ 5773129 w 11029709"/>
              <a:gd name="connsiteY1203" fmla="*/ 83788 h 5633120"/>
              <a:gd name="connsiteX1204" fmla="*/ 5833834 w 11029709"/>
              <a:gd name="connsiteY1204" fmla="*/ 83788 h 5633120"/>
              <a:gd name="connsiteX1205" fmla="*/ 5797066 w 11029709"/>
              <a:gd name="connsiteY1205" fmla="*/ 120560 h 5633120"/>
              <a:gd name="connsiteX1206" fmla="*/ 5735990 w 11029709"/>
              <a:gd name="connsiteY1206" fmla="*/ 120931 h 5633120"/>
              <a:gd name="connsiteX1207" fmla="*/ 5675285 w 11029709"/>
              <a:gd name="connsiteY1207" fmla="*/ 83788 h 5633120"/>
              <a:gd name="connsiteX1208" fmla="*/ 5735990 w 11029709"/>
              <a:gd name="connsiteY1208" fmla="*/ 83788 h 5633120"/>
              <a:gd name="connsiteX1209" fmla="*/ 5699222 w 11029709"/>
              <a:gd name="connsiteY1209" fmla="*/ 120560 h 5633120"/>
              <a:gd name="connsiteX1210" fmla="*/ 5638146 w 11029709"/>
              <a:gd name="connsiteY1210" fmla="*/ 120931 h 5633120"/>
              <a:gd name="connsiteX1211" fmla="*/ 5577565 w 11029709"/>
              <a:gd name="connsiteY1211" fmla="*/ 83788 h 5633120"/>
              <a:gd name="connsiteX1212" fmla="*/ 5638147 w 11029709"/>
              <a:gd name="connsiteY1212" fmla="*/ 83788 h 5633120"/>
              <a:gd name="connsiteX1213" fmla="*/ 5601379 w 11029709"/>
              <a:gd name="connsiteY1213" fmla="*/ 120560 h 5633120"/>
              <a:gd name="connsiteX1214" fmla="*/ 5540303 w 11029709"/>
              <a:gd name="connsiteY1214" fmla="*/ 120931 h 5633120"/>
              <a:gd name="connsiteX1215" fmla="*/ 5479720 w 11029709"/>
              <a:gd name="connsiteY1215" fmla="*/ 83788 h 5633120"/>
              <a:gd name="connsiteX1216" fmla="*/ 5540301 w 11029709"/>
              <a:gd name="connsiteY1216" fmla="*/ 83788 h 5633120"/>
              <a:gd name="connsiteX1217" fmla="*/ 5503657 w 11029709"/>
              <a:gd name="connsiteY1217" fmla="*/ 120560 h 5633120"/>
              <a:gd name="connsiteX1218" fmla="*/ 5442582 w 11029709"/>
              <a:gd name="connsiteY1218" fmla="*/ 120931 h 5633120"/>
              <a:gd name="connsiteX1219" fmla="*/ 5381876 w 11029709"/>
              <a:gd name="connsiteY1219" fmla="*/ 83788 h 5633120"/>
              <a:gd name="connsiteX1220" fmla="*/ 5442581 w 11029709"/>
              <a:gd name="connsiteY1220" fmla="*/ 83788 h 5633120"/>
              <a:gd name="connsiteX1221" fmla="*/ 5405813 w 11029709"/>
              <a:gd name="connsiteY1221" fmla="*/ 120560 h 5633120"/>
              <a:gd name="connsiteX1222" fmla="*/ 5344737 w 11029709"/>
              <a:gd name="connsiteY1222" fmla="*/ 120931 h 5633120"/>
              <a:gd name="connsiteX1223" fmla="*/ 5969803 w 11029709"/>
              <a:gd name="connsiteY1223" fmla="*/ 72926 h 5633120"/>
              <a:gd name="connsiteX1224" fmla="*/ 6301337 w 11029709"/>
              <a:gd name="connsiteY1224" fmla="*/ 72926 h 5633120"/>
              <a:gd name="connsiteX1225" fmla="*/ 6357782 w 11029709"/>
              <a:gd name="connsiteY1225" fmla="*/ 129378 h 5633120"/>
              <a:gd name="connsiteX1226" fmla="*/ 6368880 w 11029709"/>
              <a:gd name="connsiteY1226" fmla="*/ 124771 h 5633120"/>
              <a:gd name="connsiteX1227" fmla="*/ 6394913 w 11029709"/>
              <a:gd name="connsiteY1227" fmla="*/ 150808 h 5633120"/>
              <a:gd name="connsiteX1228" fmla="*/ 6368880 w 11029709"/>
              <a:gd name="connsiteY1228" fmla="*/ 176845 h 5633120"/>
              <a:gd name="connsiteX1229" fmla="*/ 6342845 w 11029709"/>
              <a:gd name="connsiteY1229" fmla="*/ 150808 h 5633120"/>
              <a:gd name="connsiteX1230" fmla="*/ 6349081 w 11029709"/>
              <a:gd name="connsiteY1230" fmla="*/ 135731 h 5633120"/>
              <a:gd name="connsiteX1231" fmla="*/ 6296895 w 11029709"/>
              <a:gd name="connsiteY1231" fmla="*/ 83539 h 5633120"/>
              <a:gd name="connsiteX1232" fmla="*/ 5969803 w 11029709"/>
              <a:gd name="connsiteY1232" fmla="*/ 83539 h 5633120"/>
              <a:gd name="connsiteX1233" fmla="*/ 5956109 w 11029709"/>
              <a:gd name="connsiteY1233" fmla="*/ 0 h 5633120"/>
              <a:gd name="connsiteX1234" fmla="*/ 6214352 w 11029709"/>
              <a:gd name="connsiteY1234" fmla="*/ 0 h 5633120"/>
              <a:gd name="connsiteX1235" fmla="*/ 6191649 w 11029709"/>
              <a:gd name="connsiteY1235" fmla="*/ 22705 h 5633120"/>
              <a:gd name="connsiteX1236" fmla="*/ 5984363 w 11029709"/>
              <a:gd name="connsiteY1236" fmla="*/ 22705 h 5633120"/>
              <a:gd name="connsiteX1237" fmla="*/ 5937107 w 11029709"/>
              <a:gd name="connsiteY1237" fmla="*/ 69968 h 5633120"/>
              <a:gd name="connsiteX1238" fmla="*/ 5357940 w 11029709"/>
              <a:gd name="connsiteY1238" fmla="*/ 69968 h 5633120"/>
              <a:gd name="connsiteX1239" fmla="*/ 5293421 w 11029709"/>
              <a:gd name="connsiteY1239" fmla="*/ 134496 h 5633120"/>
              <a:gd name="connsiteX1240" fmla="*/ 6272836 w 11029709"/>
              <a:gd name="connsiteY1240" fmla="*/ 134496 h 5633120"/>
              <a:gd name="connsiteX1241" fmla="*/ 6272836 w 11029709"/>
              <a:gd name="connsiteY1241" fmla="*/ 150785 h 5633120"/>
              <a:gd name="connsiteX1242" fmla="*/ 4562118 w 11029709"/>
              <a:gd name="connsiteY1242" fmla="*/ 150785 h 5633120"/>
              <a:gd name="connsiteX1243" fmla="*/ 4547057 w 11029709"/>
              <a:gd name="connsiteY1243" fmla="*/ 165848 h 5633120"/>
              <a:gd name="connsiteX1244" fmla="*/ 4075481 w 11029709"/>
              <a:gd name="connsiteY1244" fmla="*/ 165848 h 5633120"/>
              <a:gd name="connsiteX1245" fmla="*/ 4107190 w 11029709"/>
              <a:gd name="connsiteY1245" fmla="*/ 134135 h 5633120"/>
              <a:gd name="connsiteX1246" fmla="*/ 4270799 w 11029709"/>
              <a:gd name="connsiteY1246" fmla="*/ 134135 h 5633120"/>
              <a:gd name="connsiteX1247" fmla="*/ 4283496 w 11029709"/>
              <a:gd name="connsiteY1247" fmla="*/ 134496 h 5633120"/>
              <a:gd name="connsiteX1248" fmla="*/ 4916720 w 11029709"/>
              <a:gd name="connsiteY1248" fmla="*/ 134496 h 5633120"/>
              <a:gd name="connsiteX1249" fmla="*/ 4954718 w 11029709"/>
              <a:gd name="connsiteY1249" fmla="*/ 96494 h 5633120"/>
              <a:gd name="connsiteX1250" fmla="*/ 5280642 w 11029709"/>
              <a:gd name="connsiteY1250" fmla="*/ 96494 h 5633120"/>
              <a:gd name="connsiteX1251" fmla="*/ 5330919 w 11029709"/>
              <a:gd name="connsiteY1251" fmla="*/ 46151 h 5633120"/>
              <a:gd name="connsiteX1252" fmla="*/ 5909839 w 11029709"/>
              <a:gd name="connsiteY1252" fmla="*/ 46151 h 56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</a:cxnLst>
            <a:rect l="l" t="t" r="r" b="b"/>
            <a:pathLst>
              <a:path w="11029709" h="5633120">
                <a:moveTo>
                  <a:pt x="6106308" y="5472482"/>
                </a:moveTo>
                <a:lnTo>
                  <a:pt x="6029562" y="5549229"/>
                </a:lnTo>
                <a:lnTo>
                  <a:pt x="5215083" y="5549229"/>
                </a:lnTo>
                <a:lnTo>
                  <a:pt x="5138829" y="5472853"/>
                </a:lnTo>
                <a:close/>
                <a:moveTo>
                  <a:pt x="4794825" y="5438798"/>
                </a:moveTo>
                <a:lnTo>
                  <a:pt x="6106308" y="5438798"/>
                </a:lnTo>
                <a:lnTo>
                  <a:pt x="6106308" y="5472482"/>
                </a:lnTo>
                <a:lnTo>
                  <a:pt x="4794825" y="5472482"/>
                </a:lnTo>
                <a:close/>
                <a:moveTo>
                  <a:pt x="4013785" y="5401656"/>
                </a:moveTo>
                <a:lnTo>
                  <a:pt x="4481422" y="5401656"/>
                </a:lnTo>
                <a:lnTo>
                  <a:pt x="4529050" y="5449283"/>
                </a:lnTo>
                <a:lnTo>
                  <a:pt x="4760401" y="5449283"/>
                </a:lnTo>
                <a:lnTo>
                  <a:pt x="4760401" y="5461869"/>
                </a:lnTo>
                <a:lnTo>
                  <a:pt x="4523744" y="5461869"/>
                </a:lnTo>
                <a:lnTo>
                  <a:pt x="4476240" y="5414365"/>
                </a:lnTo>
                <a:lnTo>
                  <a:pt x="4018967" y="5414365"/>
                </a:lnTo>
                <a:lnTo>
                  <a:pt x="3829197" y="5604134"/>
                </a:lnTo>
                <a:lnTo>
                  <a:pt x="3632764" y="5604134"/>
                </a:lnTo>
                <a:lnTo>
                  <a:pt x="3632764" y="5618942"/>
                </a:lnTo>
                <a:lnTo>
                  <a:pt x="2837163" y="5618942"/>
                </a:lnTo>
                <a:lnTo>
                  <a:pt x="2837163" y="5604134"/>
                </a:lnTo>
                <a:lnTo>
                  <a:pt x="2578903" y="5604134"/>
                </a:lnTo>
                <a:lnTo>
                  <a:pt x="2549916" y="5633120"/>
                </a:lnTo>
                <a:lnTo>
                  <a:pt x="2249591" y="5633120"/>
                </a:lnTo>
                <a:lnTo>
                  <a:pt x="2202951" y="5586480"/>
                </a:lnTo>
                <a:lnTo>
                  <a:pt x="2592609" y="5590429"/>
                </a:lnTo>
                <a:lnTo>
                  <a:pt x="2591611" y="5591426"/>
                </a:lnTo>
                <a:lnTo>
                  <a:pt x="2837163" y="5591426"/>
                </a:lnTo>
                <a:lnTo>
                  <a:pt x="2837163" y="5576743"/>
                </a:lnTo>
                <a:lnTo>
                  <a:pt x="3632764" y="5576743"/>
                </a:lnTo>
                <a:lnTo>
                  <a:pt x="3632764" y="5591426"/>
                </a:lnTo>
                <a:lnTo>
                  <a:pt x="3824014" y="5591426"/>
                </a:lnTo>
                <a:close/>
                <a:moveTo>
                  <a:pt x="975003" y="5392502"/>
                </a:moveTo>
                <a:cubicBezTo>
                  <a:pt x="988822" y="5392502"/>
                  <a:pt x="1001315" y="5398085"/>
                  <a:pt x="1010353" y="5407123"/>
                </a:cubicBezTo>
                <a:lnTo>
                  <a:pt x="1022375" y="5436190"/>
                </a:lnTo>
                <a:lnTo>
                  <a:pt x="1470404" y="5436190"/>
                </a:lnTo>
                <a:lnTo>
                  <a:pt x="1588855" y="5554642"/>
                </a:lnTo>
                <a:lnTo>
                  <a:pt x="1988753" y="5554642"/>
                </a:lnTo>
                <a:lnTo>
                  <a:pt x="1988753" y="5567228"/>
                </a:lnTo>
                <a:lnTo>
                  <a:pt x="1583672" y="5567228"/>
                </a:lnTo>
                <a:lnTo>
                  <a:pt x="1465221" y="5448899"/>
                </a:lnTo>
                <a:lnTo>
                  <a:pt x="1022313" y="5448899"/>
                </a:lnTo>
                <a:lnTo>
                  <a:pt x="1010353" y="5477778"/>
                </a:lnTo>
                <a:cubicBezTo>
                  <a:pt x="1001315" y="5486831"/>
                  <a:pt x="988822" y="5492445"/>
                  <a:pt x="975003" y="5492445"/>
                </a:cubicBezTo>
                <a:cubicBezTo>
                  <a:pt x="947364" y="5492445"/>
                  <a:pt x="925031" y="5470112"/>
                  <a:pt x="925031" y="5442474"/>
                </a:cubicBezTo>
                <a:cubicBezTo>
                  <a:pt x="925031" y="5414835"/>
                  <a:pt x="947364" y="5392502"/>
                  <a:pt x="975003" y="5392502"/>
                </a:cubicBezTo>
                <a:close/>
                <a:moveTo>
                  <a:pt x="2586281" y="5379281"/>
                </a:moveTo>
                <a:lnTo>
                  <a:pt x="2682689" y="5475690"/>
                </a:lnTo>
                <a:lnTo>
                  <a:pt x="2673790" y="5484590"/>
                </a:lnTo>
                <a:lnTo>
                  <a:pt x="2577381" y="5388181"/>
                </a:lnTo>
                <a:close/>
                <a:moveTo>
                  <a:pt x="2455039" y="5379239"/>
                </a:moveTo>
                <a:lnTo>
                  <a:pt x="2551448" y="5475648"/>
                </a:lnTo>
                <a:lnTo>
                  <a:pt x="2542549" y="5484547"/>
                </a:lnTo>
                <a:lnTo>
                  <a:pt x="2446140" y="5388138"/>
                </a:lnTo>
                <a:close/>
                <a:moveTo>
                  <a:pt x="2059847" y="5379222"/>
                </a:moveTo>
                <a:lnTo>
                  <a:pt x="2156256" y="5475631"/>
                </a:lnTo>
                <a:lnTo>
                  <a:pt x="2147356" y="5484531"/>
                </a:lnTo>
                <a:lnTo>
                  <a:pt x="2050947" y="5388122"/>
                </a:lnTo>
                <a:close/>
                <a:moveTo>
                  <a:pt x="1928081" y="5378963"/>
                </a:moveTo>
                <a:lnTo>
                  <a:pt x="2024490" y="5475372"/>
                </a:lnTo>
                <a:lnTo>
                  <a:pt x="2015591" y="5484271"/>
                </a:lnTo>
                <a:lnTo>
                  <a:pt x="1919182" y="5387862"/>
                </a:lnTo>
                <a:close/>
                <a:moveTo>
                  <a:pt x="2979967" y="5378953"/>
                </a:moveTo>
                <a:lnTo>
                  <a:pt x="3076376" y="5475362"/>
                </a:lnTo>
                <a:lnTo>
                  <a:pt x="3067478" y="5484261"/>
                </a:lnTo>
                <a:lnTo>
                  <a:pt x="2971069" y="5387852"/>
                </a:lnTo>
                <a:close/>
                <a:moveTo>
                  <a:pt x="2324045" y="5378950"/>
                </a:moveTo>
                <a:lnTo>
                  <a:pt x="2420454" y="5475359"/>
                </a:lnTo>
                <a:lnTo>
                  <a:pt x="2411554" y="5484259"/>
                </a:lnTo>
                <a:lnTo>
                  <a:pt x="2315145" y="5387850"/>
                </a:lnTo>
                <a:close/>
                <a:moveTo>
                  <a:pt x="2848849" y="5378909"/>
                </a:moveTo>
                <a:lnTo>
                  <a:pt x="2945258" y="5475318"/>
                </a:lnTo>
                <a:lnTo>
                  <a:pt x="2936359" y="5484218"/>
                </a:lnTo>
                <a:lnTo>
                  <a:pt x="2839950" y="5387809"/>
                </a:lnTo>
                <a:close/>
                <a:moveTo>
                  <a:pt x="2191945" y="5378901"/>
                </a:moveTo>
                <a:lnTo>
                  <a:pt x="2288354" y="5475310"/>
                </a:lnTo>
                <a:lnTo>
                  <a:pt x="2279455" y="5484209"/>
                </a:lnTo>
                <a:lnTo>
                  <a:pt x="2183046" y="5387800"/>
                </a:lnTo>
                <a:close/>
                <a:moveTo>
                  <a:pt x="2717608" y="5378867"/>
                </a:moveTo>
                <a:lnTo>
                  <a:pt x="2814017" y="5475276"/>
                </a:lnTo>
                <a:lnTo>
                  <a:pt x="2805118" y="5484176"/>
                </a:lnTo>
                <a:lnTo>
                  <a:pt x="2708709" y="5387767"/>
                </a:lnTo>
                <a:close/>
                <a:moveTo>
                  <a:pt x="1707554" y="5309599"/>
                </a:moveTo>
                <a:lnTo>
                  <a:pt x="3065801" y="5309599"/>
                </a:lnTo>
                <a:lnTo>
                  <a:pt x="3218061" y="5461860"/>
                </a:lnTo>
                <a:lnTo>
                  <a:pt x="3828827" y="5461860"/>
                </a:lnTo>
                <a:lnTo>
                  <a:pt x="3828827" y="5474569"/>
                </a:lnTo>
                <a:lnTo>
                  <a:pt x="3212878" y="5474569"/>
                </a:lnTo>
                <a:lnTo>
                  <a:pt x="3083195" y="5344885"/>
                </a:lnTo>
                <a:lnTo>
                  <a:pt x="1762598" y="5344885"/>
                </a:lnTo>
                <a:lnTo>
                  <a:pt x="1884122" y="5461243"/>
                </a:lnTo>
                <a:lnTo>
                  <a:pt x="1875361" y="5470375"/>
                </a:lnTo>
                <a:close/>
                <a:moveTo>
                  <a:pt x="434688" y="5214839"/>
                </a:moveTo>
                <a:lnTo>
                  <a:pt x="545737" y="5214839"/>
                </a:lnTo>
                <a:lnTo>
                  <a:pt x="616069" y="5285171"/>
                </a:lnTo>
                <a:lnTo>
                  <a:pt x="579546" y="5285540"/>
                </a:lnTo>
                <a:lnTo>
                  <a:pt x="455047" y="5285540"/>
                </a:lnTo>
                <a:lnTo>
                  <a:pt x="434688" y="5265058"/>
                </a:lnTo>
                <a:close/>
                <a:moveTo>
                  <a:pt x="8157748" y="5147838"/>
                </a:moveTo>
                <a:cubicBezTo>
                  <a:pt x="8176009" y="5147838"/>
                  <a:pt x="8190938" y="5162645"/>
                  <a:pt x="8190938" y="5181029"/>
                </a:cubicBezTo>
                <a:cubicBezTo>
                  <a:pt x="8190938" y="5199291"/>
                  <a:pt x="8176132" y="5214221"/>
                  <a:pt x="8157748" y="5214221"/>
                </a:cubicBezTo>
                <a:cubicBezTo>
                  <a:pt x="8139486" y="5214221"/>
                  <a:pt x="8124557" y="5199414"/>
                  <a:pt x="8124557" y="5181029"/>
                </a:cubicBezTo>
                <a:cubicBezTo>
                  <a:pt x="8124557" y="5162768"/>
                  <a:pt x="8139363" y="5147838"/>
                  <a:pt x="8157748" y="5147838"/>
                </a:cubicBezTo>
                <a:close/>
                <a:moveTo>
                  <a:pt x="7957120" y="5147838"/>
                </a:moveTo>
                <a:cubicBezTo>
                  <a:pt x="7975381" y="5147838"/>
                  <a:pt x="7990312" y="5162645"/>
                  <a:pt x="7990312" y="5181029"/>
                </a:cubicBezTo>
                <a:cubicBezTo>
                  <a:pt x="7990312" y="5199291"/>
                  <a:pt x="7975504" y="5214221"/>
                  <a:pt x="7957120" y="5214221"/>
                </a:cubicBezTo>
                <a:cubicBezTo>
                  <a:pt x="7938859" y="5214221"/>
                  <a:pt x="7923929" y="5199414"/>
                  <a:pt x="7923929" y="5181029"/>
                </a:cubicBezTo>
                <a:cubicBezTo>
                  <a:pt x="7923929" y="5162768"/>
                  <a:pt x="7938736" y="5147838"/>
                  <a:pt x="7957120" y="5147838"/>
                </a:cubicBezTo>
                <a:close/>
                <a:moveTo>
                  <a:pt x="7756493" y="5147838"/>
                </a:moveTo>
                <a:cubicBezTo>
                  <a:pt x="7774754" y="5147838"/>
                  <a:pt x="7789685" y="5162645"/>
                  <a:pt x="7789685" y="5181029"/>
                </a:cubicBezTo>
                <a:cubicBezTo>
                  <a:pt x="7789685" y="5199291"/>
                  <a:pt x="7774877" y="5214221"/>
                  <a:pt x="7756493" y="5214221"/>
                </a:cubicBezTo>
                <a:cubicBezTo>
                  <a:pt x="7738232" y="5214221"/>
                  <a:pt x="7723302" y="5199414"/>
                  <a:pt x="7723302" y="5181029"/>
                </a:cubicBezTo>
                <a:cubicBezTo>
                  <a:pt x="7723302" y="5162768"/>
                  <a:pt x="7738109" y="5147838"/>
                  <a:pt x="7756493" y="5147838"/>
                </a:cubicBezTo>
                <a:close/>
                <a:moveTo>
                  <a:pt x="7555742" y="5147838"/>
                </a:moveTo>
                <a:cubicBezTo>
                  <a:pt x="7574003" y="5147838"/>
                  <a:pt x="7588934" y="5162645"/>
                  <a:pt x="7588934" y="5181029"/>
                </a:cubicBezTo>
                <a:cubicBezTo>
                  <a:pt x="7588934" y="5199291"/>
                  <a:pt x="7574126" y="5214221"/>
                  <a:pt x="7555742" y="5214221"/>
                </a:cubicBezTo>
                <a:cubicBezTo>
                  <a:pt x="7537481" y="5214221"/>
                  <a:pt x="7522551" y="5199414"/>
                  <a:pt x="7522551" y="5181029"/>
                </a:cubicBezTo>
                <a:cubicBezTo>
                  <a:pt x="7522551" y="5162768"/>
                  <a:pt x="7537358" y="5147838"/>
                  <a:pt x="7555742" y="5147838"/>
                </a:cubicBezTo>
                <a:close/>
                <a:moveTo>
                  <a:pt x="7355113" y="5147838"/>
                </a:moveTo>
                <a:cubicBezTo>
                  <a:pt x="7373376" y="5147838"/>
                  <a:pt x="7388305" y="5162645"/>
                  <a:pt x="7388305" y="5181029"/>
                </a:cubicBezTo>
                <a:cubicBezTo>
                  <a:pt x="7388305" y="5199291"/>
                  <a:pt x="7373497" y="5214221"/>
                  <a:pt x="7355113" y="5214221"/>
                </a:cubicBezTo>
                <a:cubicBezTo>
                  <a:pt x="7336852" y="5214221"/>
                  <a:pt x="7321922" y="5199414"/>
                  <a:pt x="7321922" y="5181029"/>
                </a:cubicBezTo>
                <a:cubicBezTo>
                  <a:pt x="7321922" y="5162768"/>
                  <a:pt x="7336729" y="5147838"/>
                  <a:pt x="7355113" y="5147838"/>
                </a:cubicBezTo>
                <a:close/>
                <a:moveTo>
                  <a:pt x="5654490" y="5044682"/>
                </a:moveTo>
                <a:lnTo>
                  <a:pt x="6004020" y="5044682"/>
                </a:lnTo>
                <a:lnTo>
                  <a:pt x="5968795" y="5080783"/>
                </a:lnTo>
                <a:lnTo>
                  <a:pt x="5968542" y="5080776"/>
                </a:lnTo>
                <a:lnTo>
                  <a:pt x="5968917" y="5081162"/>
                </a:lnTo>
                <a:lnTo>
                  <a:pt x="5499018" y="5085637"/>
                </a:lnTo>
                <a:lnTo>
                  <a:pt x="5486501" y="5097446"/>
                </a:lnTo>
                <a:lnTo>
                  <a:pt x="4579428" y="5097446"/>
                </a:lnTo>
                <a:lnTo>
                  <a:pt x="4598887" y="5075483"/>
                </a:lnTo>
                <a:lnTo>
                  <a:pt x="5422947" y="5075483"/>
                </a:lnTo>
                <a:lnTo>
                  <a:pt x="5441053" y="5056926"/>
                </a:lnTo>
                <a:lnTo>
                  <a:pt x="5642485" y="5056926"/>
                </a:lnTo>
                <a:close/>
                <a:moveTo>
                  <a:pt x="4579057" y="5030672"/>
                </a:moveTo>
                <a:lnTo>
                  <a:pt x="5530346" y="5030672"/>
                </a:lnTo>
                <a:lnTo>
                  <a:pt x="5530346" y="5032944"/>
                </a:lnTo>
                <a:lnTo>
                  <a:pt x="4580043" y="5032944"/>
                </a:lnTo>
                <a:lnTo>
                  <a:pt x="4508610" y="5106157"/>
                </a:lnTo>
                <a:lnTo>
                  <a:pt x="4507009" y="5104642"/>
                </a:lnTo>
                <a:close/>
                <a:moveTo>
                  <a:pt x="201960" y="5025483"/>
                </a:moveTo>
                <a:lnTo>
                  <a:pt x="387886" y="5211409"/>
                </a:lnTo>
                <a:lnTo>
                  <a:pt x="380993" y="5218302"/>
                </a:lnTo>
                <a:lnTo>
                  <a:pt x="195067" y="5032376"/>
                </a:lnTo>
                <a:close/>
                <a:moveTo>
                  <a:pt x="5612851" y="5020435"/>
                </a:moveTo>
                <a:lnTo>
                  <a:pt x="5731331" y="5020435"/>
                </a:lnTo>
                <a:lnTo>
                  <a:pt x="5731331" y="5022707"/>
                </a:lnTo>
                <a:lnTo>
                  <a:pt x="5613837" y="5022707"/>
                </a:lnTo>
                <a:lnTo>
                  <a:pt x="5591544" y="5045555"/>
                </a:lnTo>
                <a:lnTo>
                  <a:pt x="5589943" y="5044041"/>
                </a:lnTo>
                <a:close/>
                <a:moveTo>
                  <a:pt x="5888423" y="5016881"/>
                </a:moveTo>
                <a:lnTo>
                  <a:pt x="5890029" y="5018487"/>
                </a:lnTo>
                <a:lnTo>
                  <a:pt x="5871218" y="5037298"/>
                </a:lnTo>
                <a:lnTo>
                  <a:pt x="5869612" y="5035692"/>
                </a:lnTo>
                <a:close/>
                <a:moveTo>
                  <a:pt x="5916047" y="5016479"/>
                </a:moveTo>
                <a:lnTo>
                  <a:pt x="5917653" y="5018085"/>
                </a:lnTo>
                <a:lnTo>
                  <a:pt x="5898842" y="5036896"/>
                </a:lnTo>
                <a:lnTo>
                  <a:pt x="5897236" y="5035290"/>
                </a:lnTo>
                <a:close/>
                <a:moveTo>
                  <a:pt x="5943453" y="5016406"/>
                </a:moveTo>
                <a:lnTo>
                  <a:pt x="5945059" y="5018012"/>
                </a:lnTo>
                <a:lnTo>
                  <a:pt x="5926248" y="5036823"/>
                </a:lnTo>
                <a:lnTo>
                  <a:pt x="5924642" y="5035217"/>
                </a:lnTo>
                <a:close/>
                <a:moveTo>
                  <a:pt x="5861001" y="5016324"/>
                </a:moveTo>
                <a:lnTo>
                  <a:pt x="5862607" y="5017930"/>
                </a:lnTo>
                <a:lnTo>
                  <a:pt x="5843796" y="5036741"/>
                </a:lnTo>
                <a:lnTo>
                  <a:pt x="5842190" y="5035135"/>
                </a:lnTo>
                <a:close/>
                <a:moveTo>
                  <a:pt x="5778523" y="5016293"/>
                </a:moveTo>
                <a:lnTo>
                  <a:pt x="5780129" y="5017899"/>
                </a:lnTo>
                <a:lnTo>
                  <a:pt x="5761318" y="5036710"/>
                </a:lnTo>
                <a:lnTo>
                  <a:pt x="5759712" y="5035104"/>
                </a:lnTo>
                <a:close/>
                <a:moveTo>
                  <a:pt x="5833574" y="5016284"/>
                </a:moveTo>
                <a:lnTo>
                  <a:pt x="5835180" y="5017890"/>
                </a:lnTo>
                <a:lnTo>
                  <a:pt x="5816369" y="5036701"/>
                </a:lnTo>
                <a:lnTo>
                  <a:pt x="5814763" y="5035095"/>
                </a:lnTo>
                <a:close/>
                <a:moveTo>
                  <a:pt x="5750966" y="5016253"/>
                </a:moveTo>
                <a:lnTo>
                  <a:pt x="5752572" y="5017859"/>
                </a:lnTo>
                <a:lnTo>
                  <a:pt x="5733761" y="5036670"/>
                </a:lnTo>
                <a:lnTo>
                  <a:pt x="5732155" y="5035064"/>
                </a:lnTo>
                <a:close/>
                <a:moveTo>
                  <a:pt x="5806019" y="5016244"/>
                </a:moveTo>
                <a:lnTo>
                  <a:pt x="5807625" y="5017850"/>
                </a:lnTo>
                <a:lnTo>
                  <a:pt x="5788814" y="5036661"/>
                </a:lnTo>
                <a:lnTo>
                  <a:pt x="5787208" y="5035055"/>
                </a:lnTo>
                <a:close/>
                <a:moveTo>
                  <a:pt x="5970950" y="5015476"/>
                </a:moveTo>
                <a:lnTo>
                  <a:pt x="5972556" y="5017082"/>
                </a:lnTo>
                <a:lnTo>
                  <a:pt x="5953745" y="5035893"/>
                </a:lnTo>
                <a:lnTo>
                  <a:pt x="5952139" y="5034287"/>
                </a:lnTo>
                <a:close/>
                <a:moveTo>
                  <a:pt x="5998343" y="5014603"/>
                </a:moveTo>
                <a:lnTo>
                  <a:pt x="5999949" y="5016209"/>
                </a:lnTo>
                <a:lnTo>
                  <a:pt x="5981138" y="5035020"/>
                </a:lnTo>
                <a:lnTo>
                  <a:pt x="5979532" y="5033414"/>
                </a:lnTo>
                <a:close/>
                <a:moveTo>
                  <a:pt x="6025996" y="5013637"/>
                </a:moveTo>
                <a:lnTo>
                  <a:pt x="6027602" y="5015243"/>
                </a:lnTo>
                <a:lnTo>
                  <a:pt x="6008791" y="5034054"/>
                </a:lnTo>
                <a:lnTo>
                  <a:pt x="6007185" y="5032448"/>
                </a:lnTo>
                <a:close/>
                <a:moveTo>
                  <a:pt x="10703967" y="4917721"/>
                </a:moveTo>
                <a:lnTo>
                  <a:pt x="10328868" y="5285538"/>
                </a:lnTo>
                <a:lnTo>
                  <a:pt x="10074444" y="5285538"/>
                </a:lnTo>
                <a:lnTo>
                  <a:pt x="10442015" y="4917967"/>
                </a:lnTo>
                <a:close/>
                <a:moveTo>
                  <a:pt x="10341208" y="4917721"/>
                </a:moveTo>
                <a:lnTo>
                  <a:pt x="9966111" y="5285538"/>
                </a:lnTo>
                <a:lnTo>
                  <a:pt x="9711685" y="5285538"/>
                </a:lnTo>
                <a:lnTo>
                  <a:pt x="10079256" y="4917967"/>
                </a:lnTo>
                <a:close/>
                <a:moveTo>
                  <a:pt x="9953773" y="4917721"/>
                </a:moveTo>
                <a:lnTo>
                  <a:pt x="9586202" y="5285538"/>
                </a:lnTo>
                <a:lnTo>
                  <a:pt x="9324250" y="5285538"/>
                </a:lnTo>
                <a:lnTo>
                  <a:pt x="9691821" y="4917967"/>
                </a:lnTo>
                <a:close/>
                <a:moveTo>
                  <a:pt x="9566213" y="4917721"/>
                </a:moveTo>
                <a:lnTo>
                  <a:pt x="9429130" y="5054805"/>
                </a:lnTo>
                <a:lnTo>
                  <a:pt x="7100935" y="5054805"/>
                </a:lnTo>
                <a:lnTo>
                  <a:pt x="6975449" y="5180289"/>
                </a:lnTo>
                <a:lnTo>
                  <a:pt x="7216057" y="5180289"/>
                </a:lnTo>
                <a:lnTo>
                  <a:pt x="7311682" y="5275915"/>
                </a:lnTo>
                <a:lnTo>
                  <a:pt x="7568698" y="5275915"/>
                </a:lnTo>
                <a:lnTo>
                  <a:pt x="7568698" y="5249509"/>
                </a:lnTo>
                <a:lnTo>
                  <a:pt x="8077176" y="5249509"/>
                </a:lnTo>
                <a:lnTo>
                  <a:pt x="8077176" y="5275915"/>
                </a:lnTo>
                <a:lnTo>
                  <a:pt x="9211845" y="5275915"/>
                </a:lnTo>
                <a:lnTo>
                  <a:pt x="9355345" y="5132415"/>
                </a:lnTo>
                <a:lnTo>
                  <a:pt x="9362131" y="5139202"/>
                </a:lnTo>
                <a:lnTo>
                  <a:pt x="9215793" y="5285538"/>
                </a:lnTo>
                <a:lnTo>
                  <a:pt x="7307734" y="5285538"/>
                </a:lnTo>
                <a:lnTo>
                  <a:pt x="7225433" y="5203238"/>
                </a:lnTo>
                <a:lnTo>
                  <a:pt x="6952500" y="5203238"/>
                </a:lnTo>
                <a:lnTo>
                  <a:pt x="6870200" y="5285538"/>
                </a:lnTo>
                <a:lnTo>
                  <a:pt x="6233275" y="5285538"/>
                </a:lnTo>
                <a:lnTo>
                  <a:pt x="6600846" y="4917967"/>
                </a:lnTo>
                <a:close/>
                <a:moveTo>
                  <a:pt x="4872904" y="4765115"/>
                </a:moveTo>
                <a:lnTo>
                  <a:pt x="4873150" y="4765115"/>
                </a:lnTo>
                <a:lnTo>
                  <a:pt x="4872987" y="4765198"/>
                </a:lnTo>
                <a:close/>
                <a:moveTo>
                  <a:pt x="1502605" y="4765115"/>
                </a:moveTo>
                <a:lnTo>
                  <a:pt x="2419241" y="4765115"/>
                </a:lnTo>
                <a:lnTo>
                  <a:pt x="2419241" y="4802852"/>
                </a:lnTo>
                <a:lnTo>
                  <a:pt x="1653678" y="4802852"/>
                </a:lnTo>
                <a:lnTo>
                  <a:pt x="1653753" y="4802877"/>
                </a:lnTo>
                <a:lnTo>
                  <a:pt x="1599463" y="4857262"/>
                </a:lnTo>
                <a:lnTo>
                  <a:pt x="1336032" y="4857262"/>
                </a:lnTo>
                <a:lnTo>
                  <a:pt x="1394764" y="4798437"/>
                </a:lnTo>
                <a:lnTo>
                  <a:pt x="1502605" y="4798437"/>
                </a:lnTo>
                <a:close/>
                <a:moveTo>
                  <a:pt x="369480" y="4760698"/>
                </a:moveTo>
                <a:lnTo>
                  <a:pt x="376722" y="4767939"/>
                </a:lnTo>
                <a:lnTo>
                  <a:pt x="324720" y="4819941"/>
                </a:lnTo>
                <a:lnTo>
                  <a:pt x="317478" y="4812700"/>
                </a:lnTo>
                <a:close/>
                <a:moveTo>
                  <a:pt x="2696245" y="4755000"/>
                </a:moveTo>
                <a:cubicBezTo>
                  <a:pt x="2704265" y="4755000"/>
                  <a:pt x="2711514" y="4758237"/>
                  <a:pt x="2716758" y="4763478"/>
                </a:cubicBezTo>
                <a:lnTo>
                  <a:pt x="2723301" y="4779295"/>
                </a:lnTo>
                <a:lnTo>
                  <a:pt x="3779541" y="4779295"/>
                </a:lnTo>
                <a:lnTo>
                  <a:pt x="3786085" y="4763478"/>
                </a:lnTo>
                <a:cubicBezTo>
                  <a:pt x="3791329" y="4758237"/>
                  <a:pt x="3798578" y="4755000"/>
                  <a:pt x="3806598" y="4755000"/>
                </a:cubicBezTo>
                <a:cubicBezTo>
                  <a:pt x="3822638" y="4755000"/>
                  <a:pt x="3835593" y="4767949"/>
                  <a:pt x="3835593" y="4783981"/>
                </a:cubicBezTo>
                <a:cubicBezTo>
                  <a:pt x="3835593" y="4800013"/>
                  <a:pt x="3822638" y="4812962"/>
                  <a:pt x="3806598" y="4812962"/>
                </a:cubicBezTo>
                <a:cubicBezTo>
                  <a:pt x="3798578" y="4812962"/>
                  <a:pt x="3791329" y="4809725"/>
                  <a:pt x="3786085" y="4804484"/>
                </a:cubicBezTo>
                <a:lnTo>
                  <a:pt x="3779592" y="4788791"/>
                </a:lnTo>
                <a:lnTo>
                  <a:pt x="2723250" y="4788791"/>
                </a:lnTo>
                <a:lnTo>
                  <a:pt x="2716758" y="4804484"/>
                </a:lnTo>
                <a:cubicBezTo>
                  <a:pt x="2711514" y="4809725"/>
                  <a:pt x="2704265" y="4812962"/>
                  <a:pt x="2696245" y="4812962"/>
                </a:cubicBezTo>
                <a:cubicBezTo>
                  <a:pt x="2680204" y="4812962"/>
                  <a:pt x="2667249" y="4800013"/>
                  <a:pt x="2667249" y="4783981"/>
                </a:cubicBezTo>
                <a:cubicBezTo>
                  <a:pt x="2667249" y="4767949"/>
                  <a:pt x="2680204" y="4755000"/>
                  <a:pt x="2696245" y="4755000"/>
                </a:cubicBezTo>
                <a:close/>
                <a:moveTo>
                  <a:pt x="164209" y="4743621"/>
                </a:moveTo>
                <a:lnTo>
                  <a:pt x="164270" y="4743684"/>
                </a:lnTo>
                <a:lnTo>
                  <a:pt x="164209" y="4743744"/>
                </a:lnTo>
                <a:close/>
                <a:moveTo>
                  <a:pt x="5372987" y="4725034"/>
                </a:moveTo>
                <a:lnTo>
                  <a:pt x="5411607" y="4725034"/>
                </a:lnTo>
                <a:lnTo>
                  <a:pt x="5411607" y="4840219"/>
                </a:lnTo>
                <a:lnTo>
                  <a:pt x="5372987" y="4840219"/>
                </a:lnTo>
                <a:close/>
                <a:moveTo>
                  <a:pt x="3996365" y="4725032"/>
                </a:moveTo>
                <a:lnTo>
                  <a:pt x="4458571" y="4725032"/>
                </a:lnTo>
                <a:lnTo>
                  <a:pt x="4498573" y="4765115"/>
                </a:lnTo>
                <a:lnTo>
                  <a:pt x="4872901" y="4765115"/>
                </a:lnTo>
                <a:lnTo>
                  <a:pt x="4872901" y="4765242"/>
                </a:lnTo>
                <a:lnTo>
                  <a:pt x="4872987" y="4765198"/>
                </a:lnTo>
                <a:lnTo>
                  <a:pt x="4874755" y="4766965"/>
                </a:lnTo>
                <a:lnTo>
                  <a:pt x="4920284" y="4812471"/>
                </a:lnTo>
                <a:lnTo>
                  <a:pt x="5153115" y="4812471"/>
                </a:lnTo>
                <a:cubicBezTo>
                  <a:pt x="5153115" y="4812471"/>
                  <a:pt x="5183098" y="4840218"/>
                  <a:pt x="5180876" y="4840218"/>
                </a:cubicBezTo>
                <a:lnTo>
                  <a:pt x="4855507" y="4840218"/>
                </a:lnTo>
                <a:lnTo>
                  <a:pt x="4818226" y="4802852"/>
                </a:lnTo>
                <a:lnTo>
                  <a:pt x="3956265" y="4802852"/>
                </a:lnTo>
                <a:lnTo>
                  <a:pt x="3956265" y="4765274"/>
                </a:lnTo>
                <a:lnTo>
                  <a:pt x="3956142" y="4765236"/>
                </a:lnTo>
                <a:lnTo>
                  <a:pt x="3956265" y="4765112"/>
                </a:lnTo>
                <a:close/>
                <a:moveTo>
                  <a:pt x="1119120" y="4725003"/>
                </a:moveTo>
                <a:lnTo>
                  <a:pt x="1157740" y="4725003"/>
                </a:lnTo>
                <a:lnTo>
                  <a:pt x="1157740" y="4840187"/>
                </a:lnTo>
                <a:lnTo>
                  <a:pt x="1119120" y="4840187"/>
                </a:lnTo>
                <a:close/>
                <a:moveTo>
                  <a:pt x="5829676" y="4724996"/>
                </a:moveTo>
                <a:lnTo>
                  <a:pt x="5868296" y="4724996"/>
                </a:lnTo>
                <a:lnTo>
                  <a:pt x="5868296" y="4840180"/>
                </a:lnTo>
                <a:lnTo>
                  <a:pt x="5829676" y="4840180"/>
                </a:lnTo>
                <a:close/>
                <a:moveTo>
                  <a:pt x="5601256" y="4724991"/>
                </a:moveTo>
                <a:lnTo>
                  <a:pt x="5639876" y="4724991"/>
                </a:lnTo>
                <a:lnTo>
                  <a:pt x="5639876" y="4840175"/>
                </a:lnTo>
                <a:lnTo>
                  <a:pt x="5601256" y="4840175"/>
                </a:lnTo>
                <a:close/>
                <a:moveTo>
                  <a:pt x="435184" y="4676129"/>
                </a:moveTo>
                <a:lnTo>
                  <a:pt x="883327" y="5135377"/>
                </a:lnTo>
                <a:lnTo>
                  <a:pt x="4422826" y="5135377"/>
                </a:lnTo>
                <a:lnTo>
                  <a:pt x="4425111" y="5133040"/>
                </a:lnTo>
                <a:lnTo>
                  <a:pt x="4459595" y="5133040"/>
                </a:lnTo>
                <a:lnTo>
                  <a:pt x="4457310" y="5135377"/>
                </a:lnTo>
                <a:lnTo>
                  <a:pt x="4484282" y="5135377"/>
                </a:lnTo>
                <a:lnTo>
                  <a:pt x="4486567" y="5133040"/>
                </a:lnTo>
                <a:lnTo>
                  <a:pt x="4521051" y="5133040"/>
                </a:lnTo>
                <a:lnTo>
                  <a:pt x="4518771" y="5135377"/>
                </a:lnTo>
                <a:lnTo>
                  <a:pt x="4545744" y="5135377"/>
                </a:lnTo>
                <a:lnTo>
                  <a:pt x="4548024" y="5133040"/>
                </a:lnTo>
                <a:lnTo>
                  <a:pt x="4582508" y="5133040"/>
                </a:lnTo>
                <a:lnTo>
                  <a:pt x="4580228" y="5135377"/>
                </a:lnTo>
                <a:lnTo>
                  <a:pt x="4607200" y="5135377"/>
                </a:lnTo>
                <a:lnTo>
                  <a:pt x="4609480" y="5133040"/>
                </a:lnTo>
                <a:lnTo>
                  <a:pt x="4644088" y="5133040"/>
                </a:lnTo>
                <a:lnTo>
                  <a:pt x="4641803" y="5135377"/>
                </a:lnTo>
                <a:lnTo>
                  <a:pt x="4668776" y="5135377"/>
                </a:lnTo>
                <a:lnTo>
                  <a:pt x="4671061" y="5133040"/>
                </a:lnTo>
                <a:lnTo>
                  <a:pt x="4705545" y="5133040"/>
                </a:lnTo>
                <a:lnTo>
                  <a:pt x="4703265" y="5135377"/>
                </a:lnTo>
                <a:lnTo>
                  <a:pt x="4721617" y="5135377"/>
                </a:lnTo>
                <a:lnTo>
                  <a:pt x="4733007" y="5123703"/>
                </a:lnTo>
                <a:lnTo>
                  <a:pt x="4827717" y="5123703"/>
                </a:lnTo>
                <a:lnTo>
                  <a:pt x="4816313" y="5135377"/>
                </a:lnTo>
                <a:lnTo>
                  <a:pt x="4848474" y="5135377"/>
                </a:lnTo>
                <a:lnTo>
                  <a:pt x="4863312" y="5120169"/>
                </a:lnTo>
                <a:lnTo>
                  <a:pt x="5355212" y="5120169"/>
                </a:lnTo>
                <a:lnTo>
                  <a:pt x="5340195" y="5135637"/>
                </a:lnTo>
                <a:lnTo>
                  <a:pt x="5392094" y="5135665"/>
                </a:lnTo>
                <a:lnTo>
                  <a:pt x="5405589" y="5121833"/>
                </a:lnTo>
                <a:lnTo>
                  <a:pt x="5494881" y="5121833"/>
                </a:lnTo>
                <a:lnTo>
                  <a:pt x="5504979" y="5109966"/>
                </a:lnTo>
                <a:lnTo>
                  <a:pt x="5945400" y="5109966"/>
                </a:lnTo>
                <a:lnTo>
                  <a:pt x="5945400" y="5112238"/>
                </a:lnTo>
                <a:lnTo>
                  <a:pt x="5818206" y="5112238"/>
                </a:lnTo>
                <a:lnTo>
                  <a:pt x="5807208" y="5123630"/>
                </a:lnTo>
                <a:lnTo>
                  <a:pt x="5521477" y="5123630"/>
                </a:lnTo>
                <a:lnTo>
                  <a:pt x="5509777" y="5135622"/>
                </a:lnTo>
                <a:lnTo>
                  <a:pt x="5395317" y="5135622"/>
                </a:lnTo>
                <a:lnTo>
                  <a:pt x="5395274" y="5135666"/>
                </a:lnTo>
                <a:lnTo>
                  <a:pt x="6233275" y="5136117"/>
                </a:lnTo>
                <a:lnTo>
                  <a:pt x="6083853" y="5285539"/>
                </a:lnTo>
                <a:lnTo>
                  <a:pt x="883820" y="5285539"/>
                </a:lnTo>
                <a:lnTo>
                  <a:pt x="435184" y="4836656"/>
                </a:lnTo>
                <a:close/>
                <a:moveTo>
                  <a:pt x="10865604" y="4659598"/>
                </a:moveTo>
                <a:lnTo>
                  <a:pt x="10953703" y="4659598"/>
                </a:lnTo>
                <a:cubicBezTo>
                  <a:pt x="10994862" y="4659598"/>
                  <a:pt x="11028229" y="4692964"/>
                  <a:pt x="11028229" y="4734124"/>
                </a:cubicBezTo>
                <a:lnTo>
                  <a:pt x="11028229" y="4761762"/>
                </a:lnTo>
                <a:cubicBezTo>
                  <a:pt x="11028229" y="4802921"/>
                  <a:pt x="10994862" y="4836287"/>
                  <a:pt x="10953703" y="4836287"/>
                </a:cubicBezTo>
                <a:lnTo>
                  <a:pt x="10865604" y="4836287"/>
                </a:lnTo>
                <a:cubicBezTo>
                  <a:pt x="10824444" y="4836287"/>
                  <a:pt x="10791078" y="4802921"/>
                  <a:pt x="10791078" y="4761762"/>
                </a:cubicBezTo>
                <a:lnTo>
                  <a:pt x="10791078" y="4734124"/>
                </a:lnTo>
                <a:cubicBezTo>
                  <a:pt x="10791078" y="4692965"/>
                  <a:pt x="10824445" y="4659598"/>
                  <a:pt x="10865604" y="4659598"/>
                </a:cubicBezTo>
                <a:close/>
                <a:moveTo>
                  <a:pt x="171367" y="4608143"/>
                </a:moveTo>
                <a:cubicBezTo>
                  <a:pt x="180436" y="4617274"/>
                  <a:pt x="193184" y="4630083"/>
                  <a:pt x="207266" y="4644214"/>
                </a:cubicBezTo>
                <a:lnTo>
                  <a:pt x="235600" y="4672614"/>
                </a:lnTo>
                <a:lnTo>
                  <a:pt x="244291" y="4663944"/>
                </a:lnTo>
                <a:cubicBezTo>
                  <a:pt x="273134" y="4635133"/>
                  <a:pt x="297843" y="4610363"/>
                  <a:pt x="299571" y="4608389"/>
                </a:cubicBezTo>
                <a:lnTo>
                  <a:pt x="307716" y="4614435"/>
                </a:lnTo>
                <a:cubicBezTo>
                  <a:pt x="307716" y="4614435"/>
                  <a:pt x="306814" y="4615754"/>
                  <a:pt x="249516" y="4672996"/>
                </a:cubicBezTo>
                <a:lnTo>
                  <a:pt x="242734" y="4679764"/>
                </a:lnTo>
                <a:lnTo>
                  <a:pt x="251171" y="4688221"/>
                </a:lnTo>
                <a:cubicBezTo>
                  <a:pt x="279983" y="4717063"/>
                  <a:pt x="304754" y="4741771"/>
                  <a:pt x="306729" y="4743498"/>
                </a:cubicBezTo>
                <a:lnTo>
                  <a:pt x="300683" y="4751642"/>
                </a:lnTo>
                <a:cubicBezTo>
                  <a:pt x="300683" y="4751642"/>
                  <a:pt x="299364" y="4750740"/>
                  <a:pt x="242119" y="4693446"/>
                </a:cubicBezTo>
                <a:lnTo>
                  <a:pt x="235584" y="4686898"/>
                </a:lnTo>
                <a:lnTo>
                  <a:pt x="215911" y="4706530"/>
                </a:lnTo>
                <a:cubicBezTo>
                  <a:pt x="202972" y="4719430"/>
                  <a:pt x="188209" y="4734136"/>
                  <a:pt x="171365" y="4750901"/>
                </a:cubicBezTo>
                <a:lnTo>
                  <a:pt x="164270" y="4743684"/>
                </a:lnTo>
                <a:lnTo>
                  <a:pt x="200283" y="4707847"/>
                </a:lnTo>
                <a:lnTo>
                  <a:pt x="228449" y="4679748"/>
                </a:lnTo>
                <a:lnTo>
                  <a:pt x="208583" y="4659842"/>
                </a:lnTo>
                <a:cubicBezTo>
                  <a:pt x="195682" y="4646904"/>
                  <a:pt x="180975" y="4632141"/>
                  <a:pt x="164209" y="4615299"/>
                </a:cubicBezTo>
                <a:lnTo>
                  <a:pt x="164086" y="4615299"/>
                </a:lnTo>
                <a:close/>
                <a:moveTo>
                  <a:pt x="146070" y="4589882"/>
                </a:moveTo>
                <a:lnTo>
                  <a:pt x="146070" y="4769040"/>
                </a:lnTo>
                <a:lnTo>
                  <a:pt x="325237" y="4769040"/>
                </a:lnTo>
                <a:lnTo>
                  <a:pt x="325237" y="4589882"/>
                </a:lnTo>
                <a:close/>
                <a:moveTo>
                  <a:pt x="135828" y="4579640"/>
                </a:moveTo>
                <a:lnTo>
                  <a:pt x="335477" y="4579640"/>
                </a:lnTo>
                <a:lnTo>
                  <a:pt x="335477" y="4779280"/>
                </a:lnTo>
                <a:lnTo>
                  <a:pt x="135828" y="4779280"/>
                </a:lnTo>
                <a:close/>
                <a:moveTo>
                  <a:pt x="8622176" y="4579028"/>
                </a:moveTo>
                <a:lnTo>
                  <a:pt x="8622176" y="4579028"/>
                </a:lnTo>
                <a:lnTo>
                  <a:pt x="8622053" y="4579028"/>
                </a:lnTo>
                <a:close/>
                <a:moveTo>
                  <a:pt x="7010491" y="4560892"/>
                </a:moveTo>
                <a:lnTo>
                  <a:pt x="7208652" y="4560892"/>
                </a:lnTo>
                <a:lnTo>
                  <a:pt x="7252331" y="4604569"/>
                </a:lnTo>
                <a:lnTo>
                  <a:pt x="7367081" y="4604569"/>
                </a:lnTo>
                <a:lnTo>
                  <a:pt x="7348203" y="4623568"/>
                </a:lnTo>
                <a:lnTo>
                  <a:pt x="6746690" y="4623568"/>
                </a:lnTo>
                <a:lnTo>
                  <a:pt x="6737189" y="4611230"/>
                </a:lnTo>
                <a:lnTo>
                  <a:pt x="6960149" y="4611230"/>
                </a:lnTo>
                <a:close/>
                <a:moveTo>
                  <a:pt x="0" y="4553729"/>
                </a:moveTo>
                <a:lnTo>
                  <a:pt x="9748" y="4553729"/>
                </a:lnTo>
                <a:lnTo>
                  <a:pt x="9748" y="4832955"/>
                </a:lnTo>
                <a:lnTo>
                  <a:pt x="56019" y="4879226"/>
                </a:lnTo>
                <a:lnTo>
                  <a:pt x="49109" y="4886135"/>
                </a:lnTo>
                <a:lnTo>
                  <a:pt x="0" y="4837027"/>
                </a:lnTo>
                <a:close/>
                <a:moveTo>
                  <a:pt x="145350" y="4535050"/>
                </a:moveTo>
                <a:lnTo>
                  <a:pt x="152592" y="4542291"/>
                </a:lnTo>
                <a:lnTo>
                  <a:pt x="100590" y="4594293"/>
                </a:lnTo>
                <a:lnTo>
                  <a:pt x="93348" y="4587052"/>
                </a:lnTo>
                <a:close/>
                <a:moveTo>
                  <a:pt x="92290" y="4466254"/>
                </a:moveTo>
                <a:lnTo>
                  <a:pt x="176569" y="4466254"/>
                </a:lnTo>
                <a:lnTo>
                  <a:pt x="176569" y="4476495"/>
                </a:lnTo>
                <a:lnTo>
                  <a:pt x="92290" y="4476495"/>
                </a:lnTo>
                <a:close/>
                <a:moveTo>
                  <a:pt x="10865110" y="4458479"/>
                </a:moveTo>
                <a:lnTo>
                  <a:pt x="10954318" y="4458479"/>
                </a:lnTo>
                <a:cubicBezTo>
                  <a:pt x="10995955" y="4458479"/>
                  <a:pt x="11029709" y="4492232"/>
                  <a:pt x="11029709" y="4533869"/>
                </a:cubicBezTo>
                <a:lnTo>
                  <a:pt x="11029709" y="4561754"/>
                </a:lnTo>
                <a:cubicBezTo>
                  <a:pt x="11029709" y="4603391"/>
                  <a:pt x="10995955" y="4637144"/>
                  <a:pt x="10954318" y="4637144"/>
                </a:cubicBezTo>
                <a:lnTo>
                  <a:pt x="10865110" y="4637144"/>
                </a:lnTo>
                <a:cubicBezTo>
                  <a:pt x="10823473" y="4637144"/>
                  <a:pt x="10789720" y="4603391"/>
                  <a:pt x="10789720" y="4561754"/>
                </a:cubicBezTo>
                <a:lnTo>
                  <a:pt x="10789720" y="4533869"/>
                </a:lnTo>
                <a:cubicBezTo>
                  <a:pt x="10789720" y="4492232"/>
                  <a:pt x="10823473" y="4458479"/>
                  <a:pt x="10865110" y="4458479"/>
                </a:cubicBezTo>
                <a:close/>
                <a:moveTo>
                  <a:pt x="9142594" y="4429924"/>
                </a:moveTo>
                <a:lnTo>
                  <a:pt x="9210581" y="4429924"/>
                </a:lnTo>
                <a:lnTo>
                  <a:pt x="9261539" y="4480878"/>
                </a:lnTo>
                <a:lnTo>
                  <a:pt x="9258084" y="4484209"/>
                </a:lnTo>
                <a:lnTo>
                  <a:pt x="9208606" y="4434736"/>
                </a:lnTo>
                <a:lnTo>
                  <a:pt x="9142594" y="4434736"/>
                </a:lnTo>
                <a:close/>
                <a:moveTo>
                  <a:pt x="8980618" y="4415125"/>
                </a:moveTo>
                <a:lnTo>
                  <a:pt x="9103389" y="4415125"/>
                </a:lnTo>
                <a:lnTo>
                  <a:pt x="9152250" y="4463982"/>
                </a:lnTo>
                <a:lnTo>
                  <a:pt x="9182850" y="4463982"/>
                </a:lnTo>
                <a:lnTo>
                  <a:pt x="9203579" y="4484832"/>
                </a:lnTo>
                <a:lnTo>
                  <a:pt x="9098947" y="4484832"/>
                </a:lnTo>
                <a:lnTo>
                  <a:pt x="9053540" y="4439430"/>
                </a:lnTo>
                <a:lnTo>
                  <a:pt x="8963221" y="4439430"/>
                </a:lnTo>
                <a:close/>
                <a:moveTo>
                  <a:pt x="7991784" y="4403315"/>
                </a:moveTo>
                <a:lnTo>
                  <a:pt x="8080869" y="4403315"/>
                </a:lnTo>
                <a:lnTo>
                  <a:pt x="8140095" y="4462536"/>
                </a:lnTo>
                <a:lnTo>
                  <a:pt x="8136765" y="4465867"/>
                </a:lnTo>
                <a:lnTo>
                  <a:pt x="8078895" y="4408127"/>
                </a:lnTo>
                <a:lnTo>
                  <a:pt x="7991784" y="4408127"/>
                </a:lnTo>
                <a:close/>
                <a:moveTo>
                  <a:pt x="8456465" y="4403299"/>
                </a:moveTo>
                <a:lnTo>
                  <a:pt x="8545551" y="4403299"/>
                </a:lnTo>
                <a:lnTo>
                  <a:pt x="8604652" y="4462520"/>
                </a:lnTo>
                <a:lnTo>
                  <a:pt x="8601320" y="4465851"/>
                </a:lnTo>
                <a:lnTo>
                  <a:pt x="8543575" y="4408111"/>
                </a:lnTo>
                <a:lnTo>
                  <a:pt x="8456465" y="4408111"/>
                </a:lnTo>
                <a:close/>
                <a:moveTo>
                  <a:pt x="8224124" y="4403298"/>
                </a:moveTo>
                <a:lnTo>
                  <a:pt x="8313210" y="4403298"/>
                </a:lnTo>
                <a:lnTo>
                  <a:pt x="8372436" y="4462519"/>
                </a:lnTo>
                <a:lnTo>
                  <a:pt x="8368981" y="4465850"/>
                </a:lnTo>
                <a:lnTo>
                  <a:pt x="8311235" y="4408110"/>
                </a:lnTo>
                <a:lnTo>
                  <a:pt x="8224124" y="4408110"/>
                </a:lnTo>
                <a:close/>
                <a:moveTo>
                  <a:pt x="7461593" y="4362601"/>
                </a:moveTo>
                <a:lnTo>
                  <a:pt x="7886170" y="4362601"/>
                </a:lnTo>
                <a:lnTo>
                  <a:pt x="7990184" y="4466608"/>
                </a:lnTo>
                <a:lnTo>
                  <a:pt x="7986852" y="4470062"/>
                </a:lnTo>
                <a:lnTo>
                  <a:pt x="7884194" y="4367413"/>
                </a:lnTo>
                <a:lnTo>
                  <a:pt x="7461593" y="4367413"/>
                </a:lnTo>
                <a:close/>
                <a:moveTo>
                  <a:pt x="6619228" y="4360012"/>
                </a:moveTo>
                <a:lnTo>
                  <a:pt x="7380158" y="4360012"/>
                </a:lnTo>
                <a:lnTo>
                  <a:pt x="7423095" y="4403071"/>
                </a:lnTo>
                <a:lnTo>
                  <a:pt x="7861614" y="4403071"/>
                </a:lnTo>
                <a:lnTo>
                  <a:pt x="7931204" y="4472533"/>
                </a:lnTo>
                <a:lnTo>
                  <a:pt x="6505958" y="4473273"/>
                </a:lnTo>
                <a:close/>
                <a:moveTo>
                  <a:pt x="10865110" y="4257480"/>
                </a:moveTo>
                <a:lnTo>
                  <a:pt x="10954318" y="4257480"/>
                </a:lnTo>
                <a:cubicBezTo>
                  <a:pt x="10995955" y="4257480"/>
                  <a:pt x="11029709" y="4291233"/>
                  <a:pt x="11029709" y="4332870"/>
                </a:cubicBezTo>
                <a:lnTo>
                  <a:pt x="11029709" y="4360755"/>
                </a:lnTo>
                <a:cubicBezTo>
                  <a:pt x="11029709" y="4402392"/>
                  <a:pt x="10995955" y="4436145"/>
                  <a:pt x="10954318" y="4436145"/>
                </a:cubicBezTo>
                <a:lnTo>
                  <a:pt x="10865110" y="4436145"/>
                </a:lnTo>
                <a:cubicBezTo>
                  <a:pt x="10823473" y="4436145"/>
                  <a:pt x="10789720" y="4402392"/>
                  <a:pt x="10789720" y="4360755"/>
                </a:cubicBezTo>
                <a:lnTo>
                  <a:pt x="10789720" y="4332870"/>
                </a:lnTo>
                <a:cubicBezTo>
                  <a:pt x="10789720" y="4291233"/>
                  <a:pt x="10823473" y="4257480"/>
                  <a:pt x="10865110" y="4257480"/>
                </a:cubicBezTo>
                <a:close/>
                <a:moveTo>
                  <a:pt x="671710" y="4238966"/>
                </a:moveTo>
                <a:lnTo>
                  <a:pt x="726858" y="4294121"/>
                </a:lnTo>
                <a:lnTo>
                  <a:pt x="726858" y="4449218"/>
                </a:lnTo>
                <a:lnTo>
                  <a:pt x="663814" y="4449218"/>
                </a:lnTo>
                <a:lnTo>
                  <a:pt x="610761" y="4396162"/>
                </a:lnTo>
                <a:lnTo>
                  <a:pt x="671710" y="4396162"/>
                </a:lnTo>
                <a:close/>
                <a:moveTo>
                  <a:pt x="10542931" y="4056480"/>
                </a:moveTo>
                <a:lnTo>
                  <a:pt x="10542931" y="4118914"/>
                </a:lnTo>
                <a:lnTo>
                  <a:pt x="10544183" y="4120165"/>
                </a:lnTo>
                <a:lnTo>
                  <a:pt x="10544183" y="4057731"/>
                </a:lnTo>
                <a:close/>
                <a:moveTo>
                  <a:pt x="10865110" y="4056364"/>
                </a:moveTo>
                <a:lnTo>
                  <a:pt x="10954318" y="4056364"/>
                </a:lnTo>
                <a:cubicBezTo>
                  <a:pt x="10995955" y="4056364"/>
                  <a:pt x="11029709" y="4090117"/>
                  <a:pt x="11029709" y="4131754"/>
                </a:cubicBezTo>
                <a:lnTo>
                  <a:pt x="11029709" y="4159639"/>
                </a:lnTo>
                <a:cubicBezTo>
                  <a:pt x="11029709" y="4201276"/>
                  <a:pt x="10995955" y="4235029"/>
                  <a:pt x="10954318" y="4235029"/>
                </a:cubicBezTo>
                <a:lnTo>
                  <a:pt x="10865110" y="4235029"/>
                </a:lnTo>
                <a:cubicBezTo>
                  <a:pt x="10823473" y="4235029"/>
                  <a:pt x="10789720" y="4201276"/>
                  <a:pt x="10789720" y="4159639"/>
                </a:cubicBezTo>
                <a:lnTo>
                  <a:pt x="10789720" y="4131754"/>
                </a:lnTo>
                <a:cubicBezTo>
                  <a:pt x="10789720" y="4090117"/>
                  <a:pt x="10823473" y="4056364"/>
                  <a:pt x="10865110" y="4056364"/>
                </a:cubicBezTo>
                <a:close/>
                <a:moveTo>
                  <a:pt x="10416524" y="3953451"/>
                </a:moveTo>
                <a:lnTo>
                  <a:pt x="10462075" y="3998981"/>
                </a:lnTo>
                <a:lnTo>
                  <a:pt x="10462322" y="4416276"/>
                </a:lnTo>
                <a:lnTo>
                  <a:pt x="10416524" y="4370623"/>
                </a:lnTo>
                <a:close/>
                <a:moveTo>
                  <a:pt x="1605" y="3891017"/>
                </a:moveTo>
                <a:lnTo>
                  <a:pt x="11354" y="3891017"/>
                </a:lnTo>
                <a:lnTo>
                  <a:pt x="11354" y="4238969"/>
                </a:lnTo>
                <a:lnTo>
                  <a:pt x="1605" y="4238969"/>
                </a:lnTo>
                <a:close/>
                <a:moveTo>
                  <a:pt x="10865110" y="3855365"/>
                </a:moveTo>
                <a:lnTo>
                  <a:pt x="10954318" y="3855365"/>
                </a:lnTo>
                <a:cubicBezTo>
                  <a:pt x="10995955" y="3855365"/>
                  <a:pt x="11029709" y="3889118"/>
                  <a:pt x="11029709" y="3930755"/>
                </a:cubicBezTo>
                <a:lnTo>
                  <a:pt x="11029709" y="3958640"/>
                </a:lnTo>
                <a:cubicBezTo>
                  <a:pt x="11029709" y="4000277"/>
                  <a:pt x="10995955" y="4034030"/>
                  <a:pt x="10954318" y="4034030"/>
                </a:cubicBezTo>
                <a:lnTo>
                  <a:pt x="10865110" y="4034030"/>
                </a:lnTo>
                <a:cubicBezTo>
                  <a:pt x="10823473" y="4034030"/>
                  <a:pt x="10789720" y="4000277"/>
                  <a:pt x="10789720" y="3958640"/>
                </a:cubicBezTo>
                <a:lnTo>
                  <a:pt x="10789720" y="3930755"/>
                </a:lnTo>
                <a:cubicBezTo>
                  <a:pt x="10789720" y="3889118"/>
                  <a:pt x="10823473" y="3855365"/>
                  <a:pt x="10865110" y="3855365"/>
                </a:cubicBezTo>
                <a:close/>
                <a:moveTo>
                  <a:pt x="10865110" y="3654246"/>
                </a:moveTo>
                <a:lnTo>
                  <a:pt x="10954318" y="3654246"/>
                </a:lnTo>
                <a:cubicBezTo>
                  <a:pt x="10995955" y="3654246"/>
                  <a:pt x="11029709" y="3687999"/>
                  <a:pt x="11029709" y="3729636"/>
                </a:cubicBezTo>
                <a:lnTo>
                  <a:pt x="11029709" y="3757521"/>
                </a:lnTo>
                <a:cubicBezTo>
                  <a:pt x="11029709" y="3799158"/>
                  <a:pt x="10995955" y="3832911"/>
                  <a:pt x="10954318" y="3832911"/>
                </a:cubicBezTo>
                <a:lnTo>
                  <a:pt x="10865110" y="3832911"/>
                </a:lnTo>
                <a:cubicBezTo>
                  <a:pt x="10823473" y="3832911"/>
                  <a:pt x="10789720" y="3799158"/>
                  <a:pt x="10789720" y="3757521"/>
                </a:cubicBezTo>
                <a:lnTo>
                  <a:pt x="10789720" y="3729636"/>
                </a:lnTo>
                <a:cubicBezTo>
                  <a:pt x="10789720" y="3687999"/>
                  <a:pt x="10823473" y="3654246"/>
                  <a:pt x="10865110" y="3654246"/>
                </a:cubicBezTo>
                <a:close/>
                <a:moveTo>
                  <a:pt x="10387883" y="3650165"/>
                </a:moveTo>
                <a:lnTo>
                  <a:pt x="10401956" y="3664232"/>
                </a:lnTo>
                <a:lnTo>
                  <a:pt x="10401956" y="4221448"/>
                </a:lnTo>
                <a:lnTo>
                  <a:pt x="10387883" y="4237611"/>
                </a:lnTo>
                <a:lnTo>
                  <a:pt x="10387883" y="4169377"/>
                </a:lnTo>
                <a:lnTo>
                  <a:pt x="10378132" y="4159630"/>
                </a:lnTo>
                <a:lnTo>
                  <a:pt x="10378132" y="3739744"/>
                </a:lnTo>
                <a:lnTo>
                  <a:pt x="10387883" y="3729998"/>
                </a:lnTo>
                <a:close/>
                <a:moveTo>
                  <a:pt x="10416524" y="3490750"/>
                </a:moveTo>
                <a:lnTo>
                  <a:pt x="10462075" y="3536157"/>
                </a:lnTo>
                <a:lnTo>
                  <a:pt x="10462322" y="3953453"/>
                </a:lnTo>
                <a:lnTo>
                  <a:pt x="10416524" y="3907799"/>
                </a:lnTo>
                <a:close/>
                <a:moveTo>
                  <a:pt x="10865110" y="3453250"/>
                </a:moveTo>
                <a:lnTo>
                  <a:pt x="10954318" y="3453250"/>
                </a:lnTo>
                <a:cubicBezTo>
                  <a:pt x="10995955" y="3453250"/>
                  <a:pt x="11029709" y="3487003"/>
                  <a:pt x="11029709" y="3528640"/>
                </a:cubicBezTo>
                <a:lnTo>
                  <a:pt x="11029709" y="3556525"/>
                </a:lnTo>
                <a:cubicBezTo>
                  <a:pt x="11029709" y="3598162"/>
                  <a:pt x="10995955" y="3631915"/>
                  <a:pt x="10954318" y="3631915"/>
                </a:cubicBezTo>
                <a:lnTo>
                  <a:pt x="10865110" y="3631915"/>
                </a:lnTo>
                <a:cubicBezTo>
                  <a:pt x="10823473" y="3631915"/>
                  <a:pt x="10789720" y="3598162"/>
                  <a:pt x="10789720" y="3556525"/>
                </a:cubicBezTo>
                <a:lnTo>
                  <a:pt x="10789720" y="3528640"/>
                </a:lnTo>
                <a:cubicBezTo>
                  <a:pt x="10789720" y="3487003"/>
                  <a:pt x="10823473" y="3453250"/>
                  <a:pt x="10865110" y="3453250"/>
                </a:cubicBezTo>
                <a:close/>
                <a:moveTo>
                  <a:pt x="10544183" y="3301086"/>
                </a:moveTo>
                <a:lnTo>
                  <a:pt x="10542931" y="3302338"/>
                </a:lnTo>
                <a:lnTo>
                  <a:pt x="10542931" y="3745667"/>
                </a:lnTo>
                <a:lnTo>
                  <a:pt x="10544183" y="3746918"/>
                </a:lnTo>
                <a:close/>
                <a:moveTo>
                  <a:pt x="733027" y="3298511"/>
                </a:moveTo>
                <a:cubicBezTo>
                  <a:pt x="739936" y="3298511"/>
                  <a:pt x="745610" y="3304188"/>
                  <a:pt x="745610" y="3311097"/>
                </a:cubicBezTo>
                <a:cubicBezTo>
                  <a:pt x="745610" y="3314552"/>
                  <a:pt x="744192" y="3317699"/>
                  <a:pt x="741910" y="3319981"/>
                </a:cubicBezTo>
                <a:lnTo>
                  <a:pt x="736876" y="3322078"/>
                </a:lnTo>
                <a:lnTo>
                  <a:pt x="736876" y="3445094"/>
                </a:lnTo>
                <a:lnTo>
                  <a:pt x="675312" y="3506665"/>
                </a:lnTo>
                <a:lnTo>
                  <a:pt x="670006" y="3501359"/>
                </a:lnTo>
                <a:lnTo>
                  <a:pt x="729351" y="3442008"/>
                </a:lnTo>
                <a:lnTo>
                  <a:pt x="729351" y="3322151"/>
                </a:lnTo>
                <a:lnTo>
                  <a:pt x="724143" y="3319981"/>
                </a:lnTo>
                <a:cubicBezTo>
                  <a:pt x="721861" y="3317699"/>
                  <a:pt x="720442" y="3314552"/>
                  <a:pt x="720442" y="3311097"/>
                </a:cubicBezTo>
                <a:cubicBezTo>
                  <a:pt x="720442" y="3304188"/>
                  <a:pt x="726117" y="3298511"/>
                  <a:pt x="733027" y="3298511"/>
                </a:cubicBezTo>
                <a:close/>
                <a:moveTo>
                  <a:pt x="10865110" y="3252127"/>
                </a:moveTo>
                <a:lnTo>
                  <a:pt x="10954318" y="3252127"/>
                </a:lnTo>
                <a:cubicBezTo>
                  <a:pt x="10995955" y="3252127"/>
                  <a:pt x="11029709" y="3285880"/>
                  <a:pt x="11029709" y="3327517"/>
                </a:cubicBezTo>
                <a:lnTo>
                  <a:pt x="11029709" y="3355402"/>
                </a:lnTo>
                <a:cubicBezTo>
                  <a:pt x="11029709" y="3397039"/>
                  <a:pt x="10995955" y="3430792"/>
                  <a:pt x="10954318" y="3430792"/>
                </a:cubicBezTo>
                <a:lnTo>
                  <a:pt x="10865110" y="3430792"/>
                </a:lnTo>
                <a:cubicBezTo>
                  <a:pt x="10823473" y="3430792"/>
                  <a:pt x="10789720" y="3397039"/>
                  <a:pt x="10789720" y="3355402"/>
                </a:cubicBezTo>
                <a:lnTo>
                  <a:pt x="10789720" y="3327517"/>
                </a:lnTo>
                <a:cubicBezTo>
                  <a:pt x="10789720" y="3285880"/>
                  <a:pt x="10823473" y="3252127"/>
                  <a:pt x="10865110" y="3252127"/>
                </a:cubicBezTo>
                <a:close/>
                <a:moveTo>
                  <a:pt x="10363914" y="3101210"/>
                </a:moveTo>
                <a:lnTo>
                  <a:pt x="10369345" y="3101210"/>
                </a:lnTo>
                <a:lnTo>
                  <a:pt x="10369345" y="3220526"/>
                </a:lnTo>
                <a:lnTo>
                  <a:pt x="10392923" y="3244093"/>
                </a:lnTo>
                <a:lnTo>
                  <a:pt x="10388973" y="3247917"/>
                </a:lnTo>
                <a:lnTo>
                  <a:pt x="10363914" y="3222871"/>
                </a:lnTo>
                <a:close/>
                <a:moveTo>
                  <a:pt x="609655" y="3079770"/>
                </a:moveTo>
                <a:lnTo>
                  <a:pt x="609655" y="3725932"/>
                </a:lnTo>
                <a:lnTo>
                  <a:pt x="615696" y="3725932"/>
                </a:lnTo>
                <a:lnTo>
                  <a:pt x="615696" y="3084208"/>
                </a:lnTo>
                <a:lnTo>
                  <a:pt x="610622" y="3082105"/>
                </a:lnTo>
                <a:close/>
                <a:moveTo>
                  <a:pt x="1605" y="3060619"/>
                </a:moveTo>
                <a:lnTo>
                  <a:pt x="11354" y="3060619"/>
                </a:lnTo>
                <a:lnTo>
                  <a:pt x="11354" y="3273462"/>
                </a:lnTo>
                <a:lnTo>
                  <a:pt x="1605" y="3273462"/>
                </a:lnTo>
                <a:close/>
                <a:moveTo>
                  <a:pt x="10865110" y="3051129"/>
                </a:moveTo>
                <a:lnTo>
                  <a:pt x="10954318" y="3051129"/>
                </a:lnTo>
                <a:cubicBezTo>
                  <a:pt x="10995955" y="3051129"/>
                  <a:pt x="11029709" y="3084882"/>
                  <a:pt x="11029709" y="3126519"/>
                </a:cubicBezTo>
                <a:lnTo>
                  <a:pt x="11029709" y="3154404"/>
                </a:lnTo>
                <a:cubicBezTo>
                  <a:pt x="11029709" y="3196041"/>
                  <a:pt x="10995955" y="3229794"/>
                  <a:pt x="10954318" y="3229794"/>
                </a:cubicBezTo>
                <a:lnTo>
                  <a:pt x="10865110" y="3229794"/>
                </a:lnTo>
                <a:cubicBezTo>
                  <a:pt x="10823473" y="3229794"/>
                  <a:pt x="10789720" y="3196041"/>
                  <a:pt x="10789720" y="3154404"/>
                </a:cubicBezTo>
                <a:lnTo>
                  <a:pt x="10789720" y="3126519"/>
                </a:lnTo>
                <a:cubicBezTo>
                  <a:pt x="10789720" y="3084882"/>
                  <a:pt x="10823473" y="3051129"/>
                  <a:pt x="10865110" y="3051129"/>
                </a:cubicBezTo>
                <a:close/>
                <a:moveTo>
                  <a:pt x="10865110" y="2850010"/>
                </a:moveTo>
                <a:lnTo>
                  <a:pt x="10954318" y="2850010"/>
                </a:lnTo>
                <a:cubicBezTo>
                  <a:pt x="10995955" y="2850010"/>
                  <a:pt x="11029709" y="2883763"/>
                  <a:pt x="11029709" y="2925400"/>
                </a:cubicBezTo>
                <a:lnTo>
                  <a:pt x="11029709" y="2953285"/>
                </a:lnTo>
                <a:cubicBezTo>
                  <a:pt x="11029709" y="2994922"/>
                  <a:pt x="10995955" y="3028675"/>
                  <a:pt x="10954318" y="3028675"/>
                </a:cubicBezTo>
                <a:lnTo>
                  <a:pt x="10865110" y="3028675"/>
                </a:lnTo>
                <a:cubicBezTo>
                  <a:pt x="10823473" y="3028675"/>
                  <a:pt x="10789720" y="2994922"/>
                  <a:pt x="10789720" y="2953285"/>
                </a:cubicBezTo>
                <a:lnTo>
                  <a:pt x="10789720" y="2925400"/>
                </a:lnTo>
                <a:cubicBezTo>
                  <a:pt x="10789720" y="2883763"/>
                  <a:pt x="10823473" y="2850010"/>
                  <a:pt x="10865110" y="2850010"/>
                </a:cubicBezTo>
                <a:close/>
                <a:moveTo>
                  <a:pt x="10865110" y="2648877"/>
                </a:moveTo>
                <a:lnTo>
                  <a:pt x="10954318" y="2648877"/>
                </a:lnTo>
                <a:cubicBezTo>
                  <a:pt x="10995955" y="2648877"/>
                  <a:pt x="11029709" y="2682630"/>
                  <a:pt x="11029709" y="2724267"/>
                </a:cubicBezTo>
                <a:lnTo>
                  <a:pt x="11029709" y="2752151"/>
                </a:lnTo>
                <a:cubicBezTo>
                  <a:pt x="11029709" y="2793788"/>
                  <a:pt x="10995955" y="2827541"/>
                  <a:pt x="10954318" y="2827541"/>
                </a:cubicBezTo>
                <a:lnTo>
                  <a:pt x="10865110" y="2827541"/>
                </a:lnTo>
                <a:cubicBezTo>
                  <a:pt x="10823473" y="2827541"/>
                  <a:pt x="10789720" y="2793788"/>
                  <a:pt x="10789720" y="2752151"/>
                </a:cubicBezTo>
                <a:lnTo>
                  <a:pt x="10789720" y="2724267"/>
                </a:lnTo>
                <a:cubicBezTo>
                  <a:pt x="10789720" y="2682630"/>
                  <a:pt x="10823473" y="2648877"/>
                  <a:pt x="10865110" y="2648877"/>
                </a:cubicBezTo>
                <a:close/>
                <a:moveTo>
                  <a:pt x="671722" y="2505131"/>
                </a:moveTo>
                <a:lnTo>
                  <a:pt x="713054" y="2546342"/>
                </a:lnTo>
                <a:lnTo>
                  <a:pt x="713054" y="2811625"/>
                </a:lnTo>
                <a:lnTo>
                  <a:pt x="748586" y="2847284"/>
                </a:lnTo>
                <a:lnTo>
                  <a:pt x="748586" y="3160564"/>
                </a:lnTo>
                <a:lnTo>
                  <a:pt x="710709" y="3198567"/>
                </a:lnTo>
                <a:lnTo>
                  <a:pt x="710709" y="3257793"/>
                </a:lnTo>
                <a:lnTo>
                  <a:pt x="669995" y="3298510"/>
                </a:lnTo>
                <a:close/>
                <a:moveTo>
                  <a:pt x="10505528" y="2504020"/>
                </a:moveTo>
                <a:lnTo>
                  <a:pt x="10505528" y="2669605"/>
                </a:lnTo>
                <a:lnTo>
                  <a:pt x="10491209" y="2655292"/>
                </a:lnTo>
                <a:lnTo>
                  <a:pt x="10491209" y="2515495"/>
                </a:lnTo>
                <a:close/>
                <a:moveTo>
                  <a:pt x="290194" y="2453925"/>
                </a:moveTo>
                <a:lnTo>
                  <a:pt x="300436" y="2453925"/>
                </a:lnTo>
                <a:lnTo>
                  <a:pt x="300436" y="2936987"/>
                </a:lnTo>
                <a:lnTo>
                  <a:pt x="337083" y="2973633"/>
                </a:lnTo>
                <a:lnTo>
                  <a:pt x="337083" y="3620676"/>
                </a:lnTo>
                <a:lnTo>
                  <a:pt x="139902" y="3817725"/>
                </a:lnTo>
                <a:lnTo>
                  <a:pt x="139902" y="4438364"/>
                </a:lnTo>
                <a:lnTo>
                  <a:pt x="129660" y="4438364"/>
                </a:lnTo>
                <a:lnTo>
                  <a:pt x="129660" y="3824760"/>
                </a:lnTo>
                <a:lnTo>
                  <a:pt x="129659" y="3824761"/>
                </a:lnTo>
                <a:lnTo>
                  <a:pt x="129659" y="3751838"/>
                </a:lnTo>
                <a:lnTo>
                  <a:pt x="326843" y="3554543"/>
                </a:lnTo>
                <a:lnTo>
                  <a:pt x="326843" y="2977952"/>
                </a:lnTo>
                <a:lnTo>
                  <a:pt x="290194" y="2941306"/>
                </a:lnTo>
                <a:close/>
                <a:moveTo>
                  <a:pt x="672452" y="2366937"/>
                </a:moveTo>
                <a:lnTo>
                  <a:pt x="715016" y="2409629"/>
                </a:lnTo>
                <a:lnTo>
                  <a:pt x="715016" y="2489954"/>
                </a:lnTo>
                <a:lnTo>
                  <a:pt x="715139" y="2500937"/>
                </a:lnTo>
                <a:lnTo>
                  <a:pt x="672452" y="2458121"/>
                </a:lnTo>
                <a:close/>
                <a:moveTo>
                  <a:pt x="672470" y="2279700"/>
                </a:moveTo>
                <a:lnTo>
                  <a:pt x="715034" y="2322268"/>
                </a:lnTo>
                <a:lnTo>
                  <a:pt x="715034" y="2351881"/>
                </a:lnTo>
                <a:lnTo>
                  <a:pt x="715157" y="2362864"/>
                </a:lnTo>
                <a:lnTo>
                  <a:pt x="672470" y="2320048"/>
                </a:lnTo>
                <a:close/>
                <a:moveTo>
                  <a:pt x="1599" y="2128183"/>
                </a:moveTo>
                <a:lnTo>
                  <a:pt x="11348" y="2128183"/>
                </a:lnTo>
                <a:lnTo>
                  <a:pt x="11348" y="2500936"/>
                </a:lnTo>
                <a:lnTo>
                  <a:pt x="1599" y="2500936"/>
                </a:lnTo>
                <a:close/>
                <a:moveTo>
                  <a:pt x="10400085" y="2114734"/>
                </a:moveTo>
                <a:lnTo>
                  <a:pt x="10403912" y="2118560"/>
                </a:lnTo>
                <a:lnTo>
                  <a:pt x="10359595" y="2162855"/>
                </a:lnTo>
                <a:lnTo>
                  <a:pt x="10359595" y="3058400"/>
                </a:lnTo>
                <a:lnTo>
                  <a:pt x="10406010" y="3104794"/>
                </a:lnTo>
                <a:lnTo>
                  <a:pt x="10402183" y="3108742"/>
                </a:lnTo>
                <a:lnTo>
                  <a:pt x="10354163" y="3060621"/>
                </a:lnTo>
                <a:lnTo>
                  <a:pt x="10354163" y="2160634"/>
                </a:lnTo>
                <a:close/>
                <a:moveTo>
                  <a:pt x="10389141" y="1955934"/>
                </a:moveTo>
                <a:lnTo>
                  <a:pt x="10393091" y="1959760"/>
                </a:lnTo>
                <a:lnTo>
                  <a:pt x="10369513" y="1983327"/>
                </a:lnTo>
                <a:lnTo>
                  <a:pt x="10369513" y="2102641"/>
                </a:lnTo>
                <a:lnTo>
                  <a:pt x="10364082" y="2102641"/>
                </a:lnTo>
                <a:lnTo>
                  <a:pt x="10364082" y="1980982"/>
                </a:lnTo>
                <a:close/>
                <a:moveTo>
                  <a:pt x="10649259" y="1658201"/>
                </a:moveTo>
                <a:lnTo>
                  <a:pt x="10702775" y="1711751"/>
                </a:lnTo>
                <a:lnTo>
                  <a:pt x="10702775" y="3869794"/>
                </a:lnTo>
                <a:lnTo>
                  <a:pt x="10649013" y="3778611"/>
                </a:lnTo>
                <a:lnTo>
                  <a:pt x="10649013" y="2150886"/>
                </a:lnTo>
                <a:close/>
                <a:moveTo>
                  <a:pt x="325236" y="1550975"/>
                </a:moveTo>
                <a:lnTo>
                  <a:pt x="335478" y="1550975"/>
                </a:lnTo>
                <a:lnTo>
                  <a:pt x="335478" y="1776157"/>
                </a:lnTo>
                <a:lnTo>
                  <a:pt x="187408" y="1924121"/>
                </a:lnTo>
                <a:lnTo>
                  <a:pt x="187408" y="2787565"/>
                </a:lnTo>
                <a:lnTo>
                  <a:pt x="141628" y="2741911"/>
                </a:lnTo>
                <a:lnTo>
                  <a:pt x="141998" y="2480371"/>
                </a:lnTo>
                <a:lnTo>
                  <a:pt x="141998" y="1955192"/>
                </a:lnTo>
                <a:lnTo>
                  <a:pt x="325236" y="1771839"/>
                </a:lnTo>
                <a:close/>
                <a:moveTo>
                  <a:pt x="283783" y="1506926"/>
                </a:moveTo>
                <a:lnTo>
                  <a:pt x="378920" y="1506926"/>
                </a:lnTo>
                <a:lnTo>
                  <a:pt x="378920" y="1517168"/>
                </a:lnTo>
                <a:lnTo>
                  <a:pt x="283783" y="1517168"/>
                </a:lnTo>
                <a:close/>
                <a:moveTo>
                  <a:pt x="10544183" y="1453572"/>
                </a:moveTo>
                <a:lnTo>
                  <a:pt x="10542896" y="1454859"/>
                </a:lnTo>
                <a:lnTo>
                  <a:pt x="10542896" y="1898189"/>
                </a:lnTo>
                <a:lnTo>
                  <a:pt x="10544183" y="1899475"/>
                </a:lnTo>
                <a:close/>
                <a:moveTo>
                  <a:pt x="369483" y="1293510"/>
                </a:moveTo>
                <a:lnTo>
                  <a:pt x="376726" y="1300751"/>
                </a:lnTo>
                <a:lnTo>
                  <a:pt x="324736" y="1352760"/>
                </a:lnTo>
                <a:lnTo>
                  <a:pt x="317492" y="1345519"/>
                </a:lnTo>
                <a:close/>
                <a:moveTo>
                  <a:pt x="164209" y="1276562"/>
                </a:moveTo>
                <a:lnTo>
                  <a:pt x="164270" y="1276624"/>
                </a:lnTo>
                <a:lnTo>
                  <a:pt x="164209" y="1276685"/>
                </a:lnTo>
                <a:close/>
                <a:moveTo>
                  <a:pt x="10462287" y="1247075"/>
                </a:moveTo>
                <a:lnTo>
                  <a:pt x="10462040" y="1664371"/>
                </a:lnTo>
                <a:lnTo>
                  <a:pt x="10416489" y="1709901"/>
                </a:lnTo>
                <a:lnTo>
                  <a:pt x="10416489" y="1292728"/>
                </a:lnTo>
                <a:close/>
                <a:moveTo>
                  <a:pt x="171367" y="1141083"/>
                </a:moveTo>
                <a:cubicBezTo>
                  <a:pt x="180436" y="1150214"/>
                  <a:pt x="193184" y="1163023"/>
                  <a:pt x="207266" y="1177155"/>
                </a:cubicBezTo>
                <a:lnTo>
                  <a:pt x="235600" y="1205555"/>
                </a:lnTo>
                <a:lnTo>
                  <a:pt x="244291" y="1196885"/>
                </a:lnTo>
                <a:cubicBezTo>
                  <a:pt x="273134" y="1168074"/>
                  <a:pt x="297843" y="1143304"/>
                  <a:pt x="299571" y="1141329"/>
                </a:cubicBezTo>
                <a:lnTo>
                  <a:pt x="307716" y="1147375"/>
                </a:lnTo>
                <a:cubicBezTo>
                  <a:pt x="307716" y="1147375"/>
                  <a:pt x="306814" y="1148694"/>
                  <a:pt x="249516" y="1205937"/>
                </a:cubicBezTo>
                <a:lnTo>
                  <a:pt x="242734" y="1212705"/>
                </a:lnTo>
                <a:lnTo>
                  <a:pt x="251171" y="1221162"/>
                </a:lnTo>
                <a:cubicBezTo>
                  <a:pt x="279983" y="1250004"/>
                  <a:pt x="304754" y="1274712"/>
                  <a:pt x="306729" y="1276439"/>
                </a:cubicBezTo>
                <a:lnTo>
                  <a:pt x="300683" y="1284584"/>
                </a:lnTo>
                <a:cubicBezTo>
                  <a:pt x="300683" y="1284584"/>
                  <a:pt x="299364" y="1283682"/>
                  <a:pt x="242119" y="1226387"/>
                </a:cubicBezTo>
                <a:lnTo>
                  <a:pt x="235584" y="1219839"/>
                </a:lnTo>
                <a:lnTo>
                  <a:pt x="215911" y="1239471"/>
                </a:lnTo>
                <a:cubicBezTo>
                  <a:pt x="202972" y="1252371"/>
                  <a:pt x="188209" y="1267077"/>
                  <a:pt x="171365" y="1283843"/>
                </a:cubicBezTo>
                <a:lnTo>
                  <a:pt x="164270" y="1276624"/>
                </a:lnTo>
                <a:lnTo>
                  <a:pt x="200283" y="1240788"/>
                </a:lnTo>
                <a:lnTo>
                  <a:pt x="228449" y="1212689"/>
                </a:lnTo>
                <a:lnTo>
                  <a:pt x="208583" y="1192784"/>
                </a:lnTo>
                <a:cubicBezTo>
                  <a:pt x="195682" y="1179845"/>
                  <a:pt x="180975" y="1165083"/>
                  <a:pt x="164209" y="1148240"/>
                </a:cubicBezTo>
                <a:lnTo>
                  <a:pt x="164086" y="1148240"/>
                </a:lnTo>
                <a:close/>
                <a:moveTo>
                  <a:pt x="146070" y="1122945"/>
                </a:moveTo>
                <a:lnTo>
                  <a:pt x="146070" y="1302104"/>
                </a:lnTo>
                <a:lnTo>
                  <a:pt x="325237" y="1302104"/>
                </a:lnTo>
                <a:lnTo>
                  <a:pt x="325237" y="1122945"/>
                </a:lnTo>
                <a:close/>
                <a:moveTo>
                  <a:pt x="135828" y="1112703"/>
                </a:moveTo>
                <a:lnTo>
                  <a:pt x="335477" y="1112703"/>
                </a:lnTo>
                <a:lnTo>
                  <a:pt x="335477" y="1312346"/>
                </a:lnTo>
                <a:lnTo>
                  <a:pt x="135828" y="1312346"/>
                </a:lnTo>
                <a:close/>
                <a:moveTo>
                  <a:pt x="10544183" y="1080326"/>
                </a:moveTo>
                <a:lnTo>
                  <a:pt x="10542896" y="1081613"/>
                </a:lnTo>
                <a:lnTo>
                  <a:pt x="10542896" y="1144046"/>
                </a:lnTo>
                <a:lnTo>
                  <a:pt x="10544183" y="1142759"/>
                </a:lnTo>
                <a:close/>
                <a:moveTo>
                  <a:pt x="145315" y="1068078"/>
                </a:moveTo>
                <a:lnTo>
                  <a:pt x="152557" y="1075320"/>
                </a:lnTo>
                <a:lnTo>
                  <a:pt x="100555" y="1127322"/>
                </a:lnTo>
                <a:lnTo>
                  <a:pt x="93313" y="1120080"/>
                </a:lnTo>
                <a:close/>
                <a:moveTo>
                  <a:pt x="1605" y="985861"/>
                </a:moveTo>
                <a:lnTo>
                  <a:pt x="11354" y="985861"/>
                </a:lnTo>
                <a:lnTo>
                  <a:pt x="11354" y="1233623"/>
                </a:lnTo>
                <a:lnTo>
                  <a:pt x="1605" y="1233623"/>
                </a:lnTo>
                <a:close/>
                <a:moveTo>
                  <a:pt x="10387849" y="962914"/>
                </a:moveTo>
                <a:lnTo>
                  <a:pt x="10401922" y="979201"/>
                </a:lnTo>
                <a:lnTo>
                  <a:pt x="10401922" y="1536295"/>
                </a:lnTo>
                <a:lnTo>
                  <a:pt x="10387849" y="1550360"/>
                </a:lnTo>
                <a:lnTo>
                  <a:pt x="10387849" y="1470599"/>
                </a:lnTo>
                <a:lnTo>
                  <a:pt x="10378098" y="1460782"/>
                </a:lnTo>
                <a:lnTo>
                  <a:pt x="10378098" y="1040895"/>
                </a:lnTo>
                <a:lnTo>
                  <a:pt x="10387849" y="1031149"/>
                </a:lnTo>
                <a:close/>
                <a:moveTo>
                  <a:pt x="369367" y="926693"/>
                </a:moveTo>
                <a:lnTo>
                  <a:pt x="376609" y="933935"/>
                </a:lnTo>
                <a:lnTo>
                  <a:pt x="324607" y="985937"/>
                </a:lnTo>
                <a:lnTo>
                  <a:pt x="317365" y="978695"/>
                </a:lnTo>
                <a:close/>
                <a:moveTo>
                  <a:pt x="164209" y="909732"/>
                </a:moveTo>
                <a:lnTo>
                  <a:pt x="164270" y="909795"/>
                </a:lnTo>
                <a:lnTo>
                  <a:pt x="164209" y="909855"/>
                </a:lnTo>
                <a:close/>
                <a:moveTo>
                  <a:pt x="10462287" y="784249"/>
                </a:moveTo>
                <a:lnTo>
                  <a:pt x="10462040" y="1201545"/>
                </a:lnTo>
                <a:lnTo>
                  <a:pt x="10416489" y="1247075"/>
                </a:lnTo>
                <a:lnTo>
                  <a:pt x="10416489" y="829903"/>
                </a:lnTo>
                <a:close/>
                <a:moveTo>
                  <a:pt x="171367" y="774129"/>
                </a:moveTo>
                <a:cubicBezTo>
                  <a:pt x="180436" y="783260"/>
                  <a:pt x="193184" y="796069"/>
                  <a:pt x="207266" y="810201"/>
                </a:cubicBezTo>
                <a:lnTo>
                  <a:pt x="235662" y="838663"/>
                </a:lnTo>
                <a:lnTo>
                  <a:pt x="244291" y="830055"/>
                </a:lnTo>
                <a:cubicBezTo>
                  <a:pt x="273134" y="801244"/>
                  <a:pt x="297843" y="776474"/>
                  <a:pt x="299571" y="774499"/>
                </a:cubicBezTo>
                <a:lnTo>
                  <a:pt x="307716" y="780545"/>
                </a:lnTo>
                <a:cubicBezTo>
                  <a:pt x="307716" y="780545"/>
                  <a:pt x="306814" y="781864"/>
                  <a:pt x="249516" y="839107"/>
                </a:cubicBezTo>
                <a:lnTo>
                  <a:pt x="242796" y="845813"/>
                </a:lnTo>
                <a:lnTo>
                  <a:pt x="251171" y="854208"/>
                </a:lnTo>
                <a:cubicBezTo>
                  <a:pt x="279983" y="883050"/>
                  <a:pt x="304754" y="907758"/>
                  <a:pt x="306729" y="909485"/>
                </a:cubicBezTo>
                <a:lnTo>
                  <a:pt x="300683" y="917630"/>
                </a:lnTo>
                <a:cubicBezTo>
                  <a:pt x="300683" y="917630"/>
                  <a:pt x="299364" y="916728"/>
                  <a:pt x="242119" y="859433"/>
                </a:cubicBezTo>
                <a:lnTo>
                  <a:pt x="235646" y="852948"/>
                </a:lnTo>
                <a:lnTo>
                  <a:pt x="215911" y="872641"/>
                </a:lnTo>
                <a:cubicBezTo>
                  <a:pt x="202972" y="885541"/>
                  <a:pt x="188209" y="900247"/>
                  <a:pt x="171365" y="917013"/>
                </a:cubicBezTo>
                <a:lnTo>
                  <a:pt x="164270" y="909795"/>
                </a:lnTo>
                <a:lnTo>
                  <a:pt x="200283" y="873958"/>
                </a:lnTo>
                <a:lnTo>
                  <a:pt x="228511" y="845798"/>
                </a:lnTo>
                <a:lnTo>
                  <a:pt x="208583" y="825830"/>
                </a:lnTo>
                <a:cubicBezTo>
                  <a:pt x="195682" y="812891"/>
                  <a:pt x="180975" y="798129"/>
                  <a:pt x="164209" y="781286"/>
                </a:cubicBezTo>
                <a:lnTo>
                  <a:pt x="164086" y="781286"/>
                </a:lnTo>
                <a:close/>
                <a:moveTo>
                  <a:pt x="146070" y="755992"/>
                </a:moveTo>
                <a:lnTo>
                  <a:pt x="146070" y="935151"/>
                </a:lnTo>
                <a:lnTo>
                  <a:pt x="325237" y="935151"/>
                </a:lnTo>
                <a:lnTo>
                  <a:pt x="325237" y="755992"/>
                </a:lnTo>
                <a:close/>
                <a:moveTo>
                  <a:pt x="135828" y="745750"/>
                </a:moveTo>
                <a:lnTo>
                  <a:pt x="335477" y="745750"/>
                </a:lnTo>
                <a:lnTo>
                  <a:pt x="335477" y="945391"/>
                </a:lnTo>
                <a:lnTo>
                  <a:pt x="135828" y="945391"/>
                </a:lnTo>
                <a:close/>
                <a:moveTo>
                  <a:pt x="145198" y="701256"/>
                </a:moveTo>
                <a:lnTo>
                  <a:pt x="152440" y="708498"/>
                </a:lnTo>
                <a:lnTo>
                  <a:pt x="100438" y="760500"/>
                </a:lnTo>
                <a:lnTo>
                  <a:pt x="93196" y="753258"/>
                </a:lnTo>
                <a:close/>
                <a:moveTo>
                  <a:pt x="9958337" y="683072"/>
                </a:moveTo>
                <a:lnTo>
                  <a:pt x="10341948" y="683072"/>
                </a:lnTo>
                <a:lnTo>
                  <a:pt x="10430293" y="771418"/>
                </a:lnTo>
                <a:lnTo>
                  <a:pt x="10423383" y="778327"/>
                </a:lnTo>
                <a:lnTo>
                  <a:pt x="10337999" y="692820"/>
                </a:lnTo>
                <a:lnTo>
                  <a:pt x="9958337" y="692820"/>
                </a:lnTo>
                <a:close/>
                <a:moveTo>
                  <a:pt x="10101713" y="582388"/>
                </a:moveTo>
                <a:lnTo>
                  <a:pt x="10362676" y="582388"/>
                </a:lnTo>
                <a:lnTo>
                  <a:pt x="10364157" y="583746"/>
                </a:lnTo>
                <a:lnTo>
                  <a:pt x="10492233" y="711822"/>
                </a:lnTo>
                <a:lnTo>
                  <a:pt x="10485324" y="718731"/>
                </a:lnTo>
                <a:lnTo>
                  <a:pt x="10358728" y="592136"/>
                </a:lnTo>
                <a:lnTo>
                  <a:pt x="10101713" y="592136"/>
                </a:lnTo>
                <a:close/>
                <a:moveTo>
                  <a:pt x="369497" y="559672"/>
                </a:moveTo>
                <a:lnTo>
                  <a:pt x="376740" y="566913"/>
                </a:lnTo>
                <a:lnTo>
                  <a:pt x="324750" y="618922"/>
                </a:lnTo>
                <a:lnTo>
                  <a:pt x="317506" y="611681"/>
                </a:lnTo>
                <a:close/>
                <a:moveTo>
                  <a:pt x="164210" y="542778"/>
                </a:moveTo>
                <a:lnTo>
                  <a:pt x="164272" y="542841"/>
                </a:lnTo>
                <a:lnTo>
                  <a:pt x="164210" y="542901"/>
                </a:lnTo>
                <a:close/>
                <a:moveTo>
                  <a:pt x="8643770" y="528465"/>
                </a:moveTo>
                <a:lnTo>
                  <a:pt x="9415682" y="528465"/>
                </a:lnTo>
                <a:lnTo>
                  <a:pt x="9494156" y="606940"/>
                </a:lnTo>
                <a:lnTo>
                  <a:pt x="8725452" y="610147"/>
                </a:lnTo>
                <a:close/>
                <a:moveTo>
                  <a:pt x="9546469" y="517856"/>
                </a:moveTo>
                <a:lnTo>
                  <a:pt x="9683182" y="654446"/>
                </a:lnTo>
                <a:lnTo>
                  <a:pt x="9932301" y="654446"/>
                </a:lnTo>
                <a:lnTo>
                  <a:pt x="9886772" y="699976"/>
                </a:lnTo>
                <a:lnTo>
                  <a:pt x="9624081" y="699976"/>
                </a:lnTo>
                <a:lnTo>
                  <a:pt x="9445169" y="521188"/>
                </a:lnTo>
                <a:close/>
                <a:moveTo>
                  <a:pt x="8260899" y="502184"/>
                </a:moveTo>
                <a:lnTo>
                  <a:pt x="8334438" y="575600"/>
                </a:lnTo>
                <a:lnTo>
                  <a:pt x="8643769" y="575600"/>
                </a:lnTo>
                <a:lnTo>
                  <a:pt x="8643769" y="585348"/>
                </a:lnTo>
                <a:lnTo>
                  <a:pt x="8330366" y="585348"/>
                </a:lnTo>
                <a:lnTo>
                  <a:pt x="8253989" y="509094"/>
                </a:lnTo>
                <a:close/>
                <a:moveTo>
                  <a:pt x="8240292" y="428645"/>
                </a:moveTo>
                <a:lnTo>
                  <a:pt x="8252137" y="428893"/>
                </a:lnTo>
                <a:lnTo>
                  <a:pt x="9646413" y="428893"/>
                </a:lnTo>
                <a:lnTo>
                  <a:pt x="9785596" y="568196"/>
                </a:lnTo>
                <a:lnTo>
                  <a:pt x="10039526" y="568196"/>
                </a:lnTo>
                <a:lnTo>
                  <a:pt x="10078269" y="606939"/>
                </a:lnTo>
                <a:lnTo>
                  <a:pt x="9701691" y="606939"/>
                </a:lnTo>
                <a:lnTo>
                  <a:pt x="9568433" y="473681"/>
                </a:lnTo>
                <a:lnTo>
                  <a:pt x="8285205" y="473681"/>
                </a:lnTo>
                <a:close/>
                <a:moveTo>
                  <a:pt x="171368" y="407299"/>
                </a:moveTo>
                <a:cubicBezTo>
                  <a:pt x="180437" y="416430"/>
                  <a:pt x="193185" y="429239"/>
                  <a:pt x="207267" y="443371"/>
                </a:cubicBezTo>
                <a:lnTo>
                  <a:pt x="235602" y="471771"/>
                </a:lnTo>
                <a:lnTo>
                  <a:pt x="244292" y="463101"/>
                </a:lnTo>
                <a:cubicBezTo>
                  <a:pt x="273135" y="434291"/>
                  <a:pt x="297844" y="409521"/>
                  <a:pt x="299572" y="407546"/>
                </a:cubicBezTo>
                <a:lnTo>
                  <a:pt x="307717" y="413592"/>
                </a:lnTo>
                <a:cubicBezTo>
                  <a:pt x="307717" y="413592"/>
                  <a:pt x="306815" y="414911"/>
                  <a:pt x="249517" y="472153"/>
                </a:cubicBezTo>
                <a:lnTo>
                  <a:pt x="242735" y="478921"/>
                </a:lnTo>
                <a:lnTo>
                  <a:pt x="251172" y="487377"/>
                </a:lnTo>
                <a:cubicBezTo>
                  <a:pt x="279984" y="516219"/>
                  <a:pt x="304755" y="540927"/>
                  <a:pt x="306730" y="542654"/>
                </a:cubicBezTo>
                <a:lnTo>
                  <a:pt x="300684" y="550799"/>
                </a:lnTo>
                <a:cubicBezTo>
                  <a:pt x="300684" y="550799"/>
                  <a:pt x="299365" y="549897"/>
                  <a:pt x="242120" y="492603"/>
                </a:cubicBezTo>
                <a:lnTo>
                  <a:pt x="235586" y="486055"/>
                </a:lnTo>
                <a:lnTo>
                  <a:pt x="215912" y="505687"/>
                </a:lnTo>
                <a:cubicBezTo>
                  <a:pt x="202973" y="518587"/>
                  <a:pt x="188210" y="533294"/>
                  <a:pt x="171366" y="550059"/>
                </a:cubicBezTo>
                <a:lnTo>
                  <a:pt x="164272" y="542841"/>
                </a:lnTo>
                <a:lnTo>
                  <a:pt x="200284" y="507004"/>
                </a:lnTo>
                <a:lnTo>
                  <a:pt x="228450" y="478905"/>
                </a:lnTo>
                <a:lnTo>
                  <a:pt x="208584" y="459000"/>
                </a:lnTo>
                <a:cubicBezTo>
                  <a:pt x="195683" y="446061"/>
                  <a:pt x="180977" y="431299"/>
                  <a:pt x="164210" y="414456"/>
                </a:cubicBezTo>
                <a:lnTo>
                  <a:pt x="164087" y="414456"/>
                </a:lnTo>
                <a:close/>
                <a:moveTo>
                  <a:pt x="7978834" y="390150"/>
                </a:moveTo>
                <a:lnTo>
                  <a:pt x="8040404" y="451596"/>
                </a:lnTo>
                <a:lnTo>
                  <a:pt x="8221537" y="451596"/>
                </a:lnTo>
                <a:lnTo>
                  <a:pt x="8221537" y="461344"/>
                </a:lnTo>
                <a:lnTo>
                  <a:pt x="8036333" y="461344"/>
                </a:lnTo>
                <a:lnTo>
                  <a:pt x="7971924" y="396937"/>
                </a:lnTo>
                <a:close/>
                <a:moveTo>
                  <a:pt x="146072" y="389038"/>
                </a:moveTo>
                <a:lnTo>
                  <a:pt x="146072" y="568196"/>
                </a:lnTo>
                <a:lnTo>
                  <a:pt x="325239" y="568196"/>
                </a:lnTo>
                <a:lnTo>
                  <a:pt x="325239" y="389038"/>
                </a:lnTo>
                <a:close/>
                <a:moveTo>
                  <a:pt x="135830" y="378796"/>
                </a:moveTo>
                <a:lnTo>
                  <a:pt x="335479" y="378796"/>
                </a:lnTo>
                <a:lnTo>
                  <a:pt x="335479" y="578438"/>
                </a:lnTo>
                <a:lnTo>
                  <a:pt x="135830" y="578438"/>
                </a:lnTo>
                <a:close/>
                <a:moveTo>
                  <a:pt x="5864224" y="355849"/>
                </a:moveTo>
                <a:lnTo>
                  <a:pt x="5763663" y="456533"/>
                </a:lnTo>
                <a:lnTo>
                  <a:pt x="5746635" y="473562"/>
                </a:lnTo>
                <a:lnTo>
                  <a:pt x="5746513" y="473562"/>
                </a:lnTo>
                <a:lnTo>
                  <a:pt x="5733436" y="486639"/>
                </a:lnTo>
                <a:lnTo>
                  <a:pt x="5415713" y="486639"/>
                </a:lnTo>
                <a:lnTo>
                  <a:pt x="5344147" y="558204"/>
                </a:lnTo>
                <a:lnTo>
                  <a:pt x="4937092" y="558204"/>
                </a:lnTo>
                <a:lnTo>
                  <a:pt x="5008658" y="486639"/>
                </a:lnTo>
                <a:lnTo>
                  <a:pt x="4783723" y="486639"/>
                </a:lnTo>
                <a:lnTo>
                  <a:pt x="4712157" y="558204"/>
                </a:lnTo>
                <a:lnTo>
                  <a:pt x="4305102" y="558204"/>
                </a:lnTo>
                <a:lnTo>
                  <a:pt x="4376668" y="486639"/>
                </a:lnTo>
                <a:lnTo>
                  <a:pt x="4151734" y="486639"/>
                </a:lnTo>
                <a:lnTo>
                  <a:pt x="4080168" y="558204"/>
                </a:lnTo>
                <a:lnTo>
                  <a:pt x="3673113" y="558204"/>
                </a:lnTo>
                <a:lnTo>
                  <a:pt x="3744679" y="486639"/>
                </a:lnTo>
                <a:lnTo>
                  <a:pt x="3519743" y="486639"/>
                </a:lnTo>
                <a:lnTo>
                  <a:pt x="3448177" y="558204"/>
                </a:lnTo>
                <a:lnTo>
                  <a:pt x="3041122" y="558204"/>
                </a:lnTo>
                <a:lnTo>
                  <a:pt x="3112688" y="486639"/>
                </a:lnTo>
                <a:lnTo>
                  <a:pt x="2869521" y="486639"/>
                </a:lnTo>
                <a:lnTo>
                  <a:pt x="2734135" y="592011"/>
                </a:lnTo>
                <a:lnTo>
                  <a:pt x="609655" y="592011"/>
                </a:lnTo>
                <a:lnTo>
                  <a:pt x="609655" y="1369494"/>
                </a:lnTo>
                <a:lnTo>
                  <a:pt x="671711" y="1307432"/>
                </a:lnTo>
                <a:lnTo>
                  <a:pt x="671711" y="678015"/>
                </a:lnTo>
                <a:lnTo>
                  <a:pt x="687380" y="678015"/>
                </a:lnTo>
                <a:lnTo>
                  <a:pt x="687380" y="678012"/>
                </a:lnTo>
                <a:lnTo>
                  <a:pt x="723035" y="713671"/>
                </a:lnTo>
                <a:lnTo>
                  <a:pt x="723035" y="1031393"/>
                </a:lnTo>
                <a:lnTo>
                  <a:pt x="747711" y="1056071"/>
                </a:lnTo>
                <a:lnTo>
                  <a:pt x="747711" y="1458190"/>
                </a:lnTo>
                <a:lnTo>
                  <a:pt x="671711" y="1534074"/>
                </a:lnTo>
                <a:lnTo>
                  <a:pt x="672965" y="1465596"/>
                </a:lnTo>
                <a:lnTo>
                  <a:pt x="671711" y="1465596"/>
                </a:lnTo>
                <a:lnTo>
                  <a:pt x="671711" y="1318006"/>
                </a:lnTo>
                <a:lnTo>
                  <a:pt x="610908" y="1378728"/>
                </a:lnTo>
                <a:lnTo>
                  <a:pt x="610908" y="1519720"/>
                </a:lnTo>
                <a:lnTo>
                  <a:pt x="614620" y="1520578"/>
                </a:lnTo>
                <a:cubicBezTo>
                  <a:pt x="617242" y="1522444"/>
                  <a:pt x="619154" y="1525313"/>
                  <a:pt x="619771" y="1528768"/>
                </a:cubicBezTo>
                <a:cubicBezTo>
                  <a:pt x="620327" y="1532223"/>
                  <a:pt x="619463" y="1535554"/>
                  <a:pt x="617597" y="1538176"/>
                </a:cubicBezTo>
                <a:lnTo>
                  <a:pt x="609655" y="1543173"/>
                </a:lnTo>
                <a:lnTo>
                  <a:pt x="609655" y="1589227"/>
                </a:lnTo>
                <a:lnTo>
                  <a:pt x="648023" y="1550854"/>
                </a:lnTo>
                <a:lnTo>
                  <a:pt x="647777" y="1565044"/>
                </a:lnTo>
                <a:lnTo>
                  <a:pt x="647777" y="1628342"/>
                </a:lnTo>
                <a:lnTo>
                  <a:pt x="609655" y="1666551"/>
                </a:lnTo>
                <a:lnTo>
                  <a:pt x="609655" y="1711381"/>
                </a:lnTo>
                <a:lnTo>
                  <a:pt x="648023" y="1673008"/>
                </a:lnTo>
                <a:lnTo>
                  <a:pt x="647777" y="1687198"/>
                </a:lnTo>
                <a:lnTo>
                  <a:pt x="647777" y="1750496"/>
                </a:lnTo>
                <a:lnTo>
                  <a:pt x="609655" y="1788705"/>
                </a:lnTo>
                <a:lnTo>
                  <a:pt x="609655" y="1833493"/>
                </a:lnTo>
                <a:lnTo>
                  <a:pt x="648023" y="1795037"/>
                </a:lnTo>
                <a:lnTo>
                  <a:pt x="647777" y="1809350"/>
                </a:lnTo>
                <a:lnTo>
                  <a:pt x="647777" y="1872648"/>
                </a:lnTo>
                <a:lnTo>
                  <a:pt x="609655" y="1910774"/>
                </a:lnTo>
                <a:lnTo>
                  <a:pt x="609655" y="1955563"/>
                </a:lnTo>
                <a:lnTo>
                  <a:pt x="648023" y="1917190"/>
                </a:lnTo>
                <a:lnTo>
                  <a:pt x="647777" y="1931503"/>
                </a:lnTo>
                <a:lnTo>
                  <a:pt x="647777" y="1994801"/>
                </a:lnTo>
                <a:lnTo>
                  <a:pt x="609655" y="2032927"/>
                </a:lnTo>
                <a:lnTo>
                  <a:pt x="609655" y="2077717"/>
                </a:lnTo>
                <a:lnTo>
                  <a:pt x="648023" y="2039344"/>
                </a:lnTo>
                <a:lnTo>
                  <a:pt x="647777" y="2053657"/>
                </a:lnTo>
                <a:lnTo>
                  <a:pt x="647777" y="2116832"/>
                </a:lnTo>
                <a:lnTo>
                  <a:pt x="609655" y="2155041"/>
                </a:lnTo>
                <a:lnTo>
                  <a:pt x="609655" y="2199871"/>
                </a:lnTo>
                <a:lnTo>
                  <a:pt x="648023" y="2161497"/>
                </a:lnTo>
                <a:lnTo>
                  <a:pt x="647777" y="2175687"/>
                </a:lnTo>
                <a:lnTo>
                  <a:pt x="647777" y="2238985"/>
                </a:lnTo>
                <a:lnTo>
                  <a:pt x="609655" y="2277194"/>
                </a:lnTo>
                <a:lnTo>
                  <a:pt x="609655" y="2322024"/>
                </a:lnTo>
                <a:lnTo>
                  <a:pt x="648023" y="2283651"/>
                </a:lnTo>
                <a:lnTo>
                  <a:pt x="647777" y="2297841"/>
                </a:lnTo>
                <a:lnTo>
                  <a:pt x="647777" y="2361139"/>
                </a:lnTo>
                <a:lnTo>
                  <a:pt x="609655" y="2399348"/>
                </a:lnTo>
                <a:lnTo>
                  <a:pt x="609655" y="2444178"/>
                </a:lnTo>
                <a:lnTo>
                  <a:pt x="648023" y="2405804"/>
                </a:lnTo>
                <a:lnTo>
                  <a:pt x="647777" y="2419994"/>
                </a:lnTo>
                <a:lnTo>
                  <a:pt x="647777" y="2483292"/>
                </a:lnTo>
                <a:lnTo>
                  <a:pt x="609655" y="2521501"/>
                </a:lnTo>
                <a:lnTo>
                  <a:pt x="609655" y="2566331"/>
                </a:lnTo>
                <a:lnTo>
                  <a:pt x="648023" y="2527958"/>
                </a:lnTo>
                <a:lnTo>
                  <a:pt x="647777" y="2542148"/>
                </a:lnTo>
                <a:lnTo>
                  <a:pt x="647777" y="2605446"/>
                </a:lnTo>
                <a:lnTo>
                  <a:pt x="609655" y="2643655"/>
                </a:lnTo>
                <a:lnTo>
                  <a:pt x="609655" y="2688443"/>
                </a:lnTo>
                <a:lnTo>
                  <a:pt x="648023" y="2649987"/>
                </a:lnTo>
                <a:lnTo>
                  <a:pt x="647777" y="2664300"/>
                </a:lnTo>
                <a:lnTo>
                  <a:pt x="647777" y="2727598"/>
                </a:lnTo>
                <a:lnTo>
                  <a:pt x="609655" y="2765724"/>
                </a:lnTo>
                <a:lnTo>
                  <a:pt x="609655" y="2810512"/>
                </a:lnTo>
                <a:lnTo>
                  <a:pt x="648023" y="2772140"/>
                </a:lnTo>
                <a:lnTo>
                  <a:pt x="647777" y="2786453"/>
                </a:lnTo>
                <a:lnTo>
                  <a:pt x="647777" y="2849628"/>
                </a:lnTo>
                <a:lnTo>
                  <a:pt x="609655" y="2887837"/>
                </a:lnTo>
                <a:lnTo>
                  <a:pt x="609655" y="2932664"/>
                </a:lnTo>
                <a:lnTo>
                  <a:pt x="648020" y="2894294"/>
                </a:lnTo>
                <a:lnTo>
                  <a:pt x="647774" y="2908607"/>
                </a:lnTo>
                <a:lnTo>
                  <a:pt x="647774" y="2971782"/>
                </a:lnTo>
                <a:lnTo>
                  <a:pt x="609655" y="3009988"/>
                </a:lnTo>
                <a:lnTo>
                  <a:pt x="609655" y="3066643"/>
                </a:lnTo>
                <a:lnTo>
                  <a:pt x="610622" y="3064307"/>
                </a:lnTo>
                <a:cubicBezTo>
                  <a:pt x="612900" y="3062029"/>
                  <a:pt x="616045" y="3060620"/>
                  <a:pt x="619520" y="3060620"/>
                </a:cubicBezTo>
                <a:cubicBezTo>
                  <a:pt x="626470" y="3060620"/>
                  <a:pt x="632104" y="3066255"/>
                  <a:pt x="632104" y="3073207"/>
                </a:cubicBezTo>
                <a:cubicBezTo>
                  <a:pt x="632104" y="3076681"/>
                  <a:pt x="630696" y="3079828"/>
                  <a:pt x="628418" y="3082105"/>
                </a:cubicBezTo>
                <a:lnTo>
                  <a:pt x="623222" y="3084258"/>
                </a:lnTo>
                <a:lnTo>
                  <a:pt x="623222" y="3725932"/>
                </a:lnTo>
                <a:lnTo>
                  <a:pt x="637242" y="3725932"/>
                </a:lnTo>
                <a:lnTo>
                  <a:pt x="637242" y="3957655"/>
                </a:lnTo>
                <a:lnTo>
                  <a:pt x="623222" y="3957655"/>
                </a:lnTo>
                <a:lnTo>
                  <a:pt x="623222" y="4334594"/>
                </a:lnTo>
                <a:lnTo>
                  <a:pt x="615696" y="4327067"/>
                </a:lnTo>
                <a:lnTo>
                  <a:pt x="615696" y="3957655"/>
                </a:lnTo>
                <a:lnTo>
                  <a:pt x="609655" y="3957655"/>
                </a:lnTo>
                <a:lnTo>
                  <a:pt x="609655" y="4527324"/>
                </a:lnTo>
                <a:lnTo>
                  <a:pt x="1027814" y="4945731"/>
                </a:lnTo>
                <a:lnTo>
                  <a:pt x="6009947" y="4945731"/>
                </a:lnTo>
                <a:lnTo>
                  <a:pt x="6446861" y="4516220"/>
                </a:lnTo>
                <a:lnTo>
                  <a:pt x="6453031" y="4516220"/>
                </a:lnTo>
                <a:lnTo>
                  <a:pt x="6502001" y="4516251"/>
                </a:lnTo>
                <a:lnTo>
                  <a:pt x="6502260" y="4514647"/>
                </a:lnTo>
                <a:lnTo>
                  <a:pt x="6502260" y="4506483"/>
                </a:lnTo>
                <a:lnTo>
                  <a:pt x="7855078" y="4506483"/>
                </a:lnTo>
                <a:lnTo>
                  <a:pt x="7844369" y="4517101"/>
                </a:lnTo>
                <a:lnTo>
                  <a:pt x="7851824" y="4517106"/>
                </a:lnTo>
                <a:lnTo>
                  <a:pt x="7862481" y="4506359"/>
                </a:lnTo>
                <a:lnTo>
                  <a:pt x="8062369" y="4506359"/>
                </a:lnTo>
                <a:lnTo>
                  <a:pt x="8051495" y="4517233"/>
                </a:lnTo>
                <a:lnTo>
                  <a:pt x="8059602" y="4517238"/>
                </a:lnTo>
                <a:lnTo>
                  <a:pt x="8070390" y="4506359"/>
                </a:lnTo>
                <a:lnTo>
                  <a:pt x="8270277" y="4506359"/>
                </a:lnTo>
                <a:lnTo>
                  <a:pt x="8259271" y="4517364"/>
                </a:lnTo>
                <a:lnTo>
                  <a:pt x="8267500" y="4517370"/>
                </a:lnTo>
                <a:lnTo>
                  <a:pt x="8278418" y="4506359"/>
                </a:lnTo>
                <a:lnTo>
                  <a:pt x="8478306" y="4506359"/>
                </a:lnTo>
                <a:lnTo>
                  <a:pt x="8467168" y="4517496"/>
                </a:lnTo>
                <a:lnTo>
                  <a:pt x="8475278" y="4517501"/>
                </a:lnTo>
                <a:lnTo>
                  <a:pt x="8486327" y="4506359"/>
                </a:lnTo>
                <a:lnTo>
                  <a:pt x="8686215" y="4506359"/>
                </a:lnTo>
                <a:lnTo>
                  <a:pt x="8674945" y="4517628"/>
                </a:lnTo>
                <a:lnTo>
                  <a:pt x="8683057" y="4517633"/>
                </a:lnTo>
                <a:lnTo>
                  <a:pt x="8694236" y="4506359"/>
                </a:lnTo>
                <a:lnTo>
                  <a:pt x="8724564" y="4506359"/>
                </a:lnTo>
                <a:lnTo>
                  <a:pt x="8755185" y="4475741"/>
                </a:lnTo>
                <a:lnTo>
                  <a:pt x="9046132" y="4475741"/>
                </a:lnTo>
                <a:lnTo>
                  <a:pt x="9076751" y="4506359"/>
                </a:lnTo>
                <a:lnTo>
                  <a:pt x="9142624" y="4506359"/>
                </a:lnTo>
                <a:lnTo>
                  <a:pt x="9131066" y="4517917"/>
                </a:lnTo>
                <a:lnTo>
                  <a:pt x="9139303" y="4517922"/>
                </a:lnTo>
                <a:lnTo>
                  <a:pt x="9150769" y="4506359"/>
                </a:lnTo>
                <a:lnTo>
                  <a:pt x="9350656" y="4506359"/>
                </a:lnTo>
                <a:lnTo>
                  <a:pt x="9338966" y="4518048"/>
                </a:lnTo>
                <a:lnTo>
                  <a:pt x="10544183" y="4518811"/>
                </a:lnTo>
                <a:lnTo>
                  <a:pt x="10544183" y="4430978"/>
                </a:lnTo>
                <a:lnTo>
                  <a:pt x="10542931" y="4429727"/>
                </a:lnTo>
                <a:lnTo>
                  <a:pt x="10542931" y="4489322"/>
                </a:lnTo>
                <a:lnTo>
                  <a:pt x="10539350" y="4486238"/>
                </a:lnTo>
                <a:lnTo>
                  <a:pt x="10484541" y="4431454"/>
                </a:lnTo>
                <a:lnTo>
                  <a:pt x="10484541" y="3495069"/>
                </a:lnTo>
                <a:lnTo>
                  <a:pt x="10429114" y="3439667"/>
                </a:lnTo>
                <a:lnTo>
                  <a:pt x="10429114" y="3049899"/>
                </a:lnTo>
                <a:lnTo>
                  <a:pt x="10409981" y="3030886"/>
                </a:lnTo>
                <a:lnTo>
                  <a:pt x="10409981" y="2720073"/>
                </a:lnTo>
                <a:lnTo>
                  <a:pt x="10429114" y="2739198"/>
                </a:lnTo>
                <a:lnTo>
                  <a:pt x="10429114" y="2652827"/>
                </a:lnTo>
                <a:lnTo>
                  <a:pt x="10461704" y="2685525"/>
                </a:lnTo>
                <a:lnTo>
                  <a:pt x="10461704" y="3348114"/>
                </a:lnTo>
                <a:lnTo>
                  <a:pt x="10484541" y="3370941"/>
                </a:lnTo>
                <a:lnTo>
                  <a:pt x="10484541" y="3249405"/>
                </a:lnTo>
                <a:lnTo>
                  <a:pt x="10544183" y="3189791"/>
                </a:lnTo>
                <a:lnTo>
                  <a:pt x="10544183" y="3156476"/>
                </a:lnTo>
                <a:lnTo>
                  <a:pt x="10518736" y="3181912"/>
                </a:lnTo>
                <a:lnTo>
                  <a:pt x="10521451" y="2875664"/>
                </a:lnTo>
                <a:lnTo>
                  <a:pt x="10544183" y="2898439"/>
                </a:lnTo>
                <a:lnTo>
                  <a:pt x="10544183" y="2659800"/>
                </a:lnTo>
                <a:lnTo>
                  <a:pt x="10533304" y="2668518"/>
                </a:lnTo>
                <a:lnTo>
                  <a:pt x="10533304" y="2746723"/>
                </a:lnTo>
                <a:lnTo>
                  <a:pt x="10505529" y="2719084"/>
                </a:lnTo>
                <a:lnTo>
                  <a:pt x="10505529" y="2448990"/>
                </a:lnTo>
                <a:lnTo>
                  <a:pt x="10533304" y="2426903"/>
                </a:lnTo>
                <a:lnTo>
                  <a:pt x="10533304" y="2505388"/>
                </a:lnTo>
                <a:lnTo>
                  <a:pt x="10544183" y="2516356"/>
                </a:lnTo>
                <a:lnTo>
                  <a:pt x="10544183" y="2302052"/>
                </a:lnTo>
                <a:lnTo>
                  <a:pt x="10521416" y="2324861"/>
                </a:lnTo>
                <a:lnTo>
                  <a:pt x="10518701" y="2018615"/>
                </a:lnTo>
                <a:lnTo>
                  <a:pt x="10544183" y="2044086"/>
                </a:lnTo>
                <a:lnTo>
                  <a:pt x="10544183" y="2010771"/>
                </a:lnTo>
                <a:lnTo>
                  <a:pt x="10484506" y="1951122"/>
                </a:lnTo>
                <a:lnTo>
                  <a:pt x="10484506" y="1829586"/>
                </a:lnTo>
                <a:lnTo>
                  <a:pt x="10461669" y="1852413"/>
                </a:lnTo>
                <a:lnTo>
                  <a:pt x="10461669" y="2515002"/>
                </a:lnTo>
                <a:lnTo>
                  <a:pt x="10429080" y="2547700"/>
                </a:lnTo>
                <a:lnTo>
                  <a:pt x="10429080" y="2461328"/>
                </a:lnTo>
                <a:lnTo>
                  <a:pt x="10409947" y="2480452"/>
                </a:lnTo>
                <a:lnTo>
                  <a:pt x="10409947" y="2169641"/>
                </a:lnTo>
                <a:lnTo>
                  <a:pt x="10429080" y="2150628"/>
                </a:lnTo>
                <a:lnTo>
                  <a:pt x="10429080" y="1760859"/>
                </a:lnTo>
                <a:lnTo>
                  <a:pt x="10484506" y="1705458"/>
                </a:lnTo>
                <a:lnTo>
                  <a:pt x="10484506" y="769073"/>
                </a:lnTo>
                <a:lnTo>
                  <a:pt x="10539315" y="714289"/>
                </a:lnTo>
                <a:lnTo>
                  <a:pt x="10542896" y="711204"/>
                </a:lnTo>
                <a:lnTo>
                  <a:pt x="10542896" y="770800"/>
                </a:lnTo>
                <a:lnTo>
                  <a:pt x="10544183" y="769513"/>
                </a:lnTo>
                <a:lnTo>
                  <a:pt x="10544183" y="662838"/>
                </a:lnTo>
                <a:lnTo>
                  <a:pt x="10368107" y="486762"/>
                </a:lnTo>
                <a:lnTo>
                  <a:pt x="9823231" y="486762"/>
                </a:lnTo>
                <a:lnTo>
                  <a:pt x="9793001" y="456532"/>
                </a:lnTo>
                <a:lnTo>
                  <a:pt x="9793120" y="456532"/>
                </a:lnTo>
                <a:lnTo>
                  <a:pt x="9692437" y="355849"/>
                </a:lnTo>
                <a:close/>
                <a:moveTo>
                  <a:pt x="145332" y="334187"/>
                </a:moveTo>
                <a:lnTo>
                  <a:pt x="152574" y="341429"/>
                </a:lnTo>
                <a:lnTo>
                  <a:pt x="100572" y="393431"/>
                </a:lnTo>
                <a:lnTo>
                  <a:pt x="93330" y="386189"/>
                </a:lnTo>
                <a:close/>
                <a:moveTo>
                  <a:pt x="818670" y="274801"/>
                </a:moveTo>
                <a:lnTo>
                  <a:pt x="1735304" y="274801"/>
                </a:lnTo>
                <a:lnTo>
                  <a:pt x="1735304" y="312556"/>
                </a:lnTo>
                <a:lnTo>
                  <a:pt x="969805" y="312556"/>
                </a:lnTo>
                <a:lnTo>
                  <a:pt x="915527" y="366830"/>
                </a:lnTo>
                <a:lnTo>
                  <a:pt x="652097" y="366830"/>
                </a:lnTo>
                <a:lnTo>
                  <a:pt x="710952" y="308102"/>
                </a:lnTo>
                <a:lnTo>
                  <a:pt x="818670" y="308102"/>
                </a:lnTo>
                <a:close/>
                <a:moveTo>
                  <a:pt x="2012430" y="264684"/>
                </a:moveTo>
                <a:cubicBezTo>
                  <a:pt x="2020450" y="264684"/>
                  <a:pt x="2027699" y="267923"/>
                  <a:pt x="2032943" y="273166"/>
                </a:cubicBezTo>
                <a:lnTo>
                  <a:pt x="2039435" y="288866"/>
                </a:lnTo>
                <a:lnTo>
                  <a:pt x="3095775" y="288866"/>
                </a:lnTo>
                <a:lnTo>
                  <a:pt x="3102268" y="273166"/>
                </a:lnTo>
                <a:cubicBezTo>
                  <a:pt x="3107512" y="267923"/>
                  <a:pt x="3114761" y="264684"/>
                  <a:pt x="3122781" y="264684"/>
                </a:cubicBezTo>
                <a:cubicBezTo>
                  <a:pt x="3138821" y="264684"/>
                  <a:pt x="3151777" y="277639"/>
                  <a:pt x="3151777" y="293678"/>
                </a:cubicBezTo>
                <a:cubicBezTo>
                  <a:pt x="3151777" y="309717"/>
                  <a:pt x="3138821" y="322673"/>
                  <a:pt x="3122781" y="322673"/>
                </a:cubicBezTo>
                <a:cubicBezTo>
                  <a:pt x="3114761" y="322673"/>
                  <a:pt x="3107512" y="319434"/>
                  <a:pt x="3102268" y="314190"/>
                </a:cubicBezTo>
                <a:lnTo>
                  <a:pt x="3095724" y="298366"/>
                </a:lnTo>
                <a:lnTo>
                  <a:pt x="2039487" y="298366"/>
                </a:lnTo>
                <a:lnTo>
                  <a:pt x="2032943" y="314190"/>
                </a:lnTo>
                <a:cubicBezTo>
                  <a:pt x="2027699" y="319434"/>
                  <a:pt x="2020450" y="322673"/>
                  <a:pt x="2012430" y="322673"/>
                </a:cubicBezTo>
                <a:cubicBezTo>
                  <a:pt x="1996390" y="322673"/>
                  <a:pt x="1983434" y="309717"/>
                  <a:pt x="1983434" y="293678"/>
                </a:cubicBezTo>
                <a:cubicBezTo>
                  <a:pt x="1983434" y="277639"/>
                  <a:pt x="1996390" y="264684"/>
                  <a:pt x="2012430" y="264684"/>
                </a:cubicBezTo>
                <a:close/>
                <a:moveTo>
                  <a:pt x="435184" y="234559"/>
                </a:moveTo>
                <a:lnTo>
                  <a:pt x="473804" y="234559"/>
                </a:lnTo>
                <a:lnTo>
                  <a:pt x="473804" y="349795"/>
                </a:lnTo>
                <a:lnTo>
                  <a:pt x="435184" y="349795"/>
                </a:lnTo>
                <a:close/>
                <a:moveTo>
                  <a:pt x="3454" y="229748"/>
                </a:moveTo>
                <a:lnTo>
                  <a:pt x="335490" y="229748"/>
                </a:lnTo>
                <a:lnTo>
                  <a:pt x="335490" y="239496"/>
                </a:lnTo>
                <a:lnTo>
                  <a:pt x="13202" y="239496"/>
                </a:lnTo>
                <a:lnTo>
                  <a:pt x="13202" y="308100"/>
                </a:lnTo>
                <a:lnTo>
                  <a:pt x="3454" y="308100"/>
                </a:lnTo>
                <a:close/>
                <a:moveTo>
                  <a:pt x="4827265" y="174098"/>
                </a:moveTo>
                <a:lnTo>
                  <a:pt x="6272838" y="174098"/>
                </a:lnTo>
                <a:lnTo>
                  <a:pt x="6272838" y="184711"/>
                </a:lnTo>
                <a:lnTo>
                  <a:pt x="4827265" y="184711"/>
                </a:lnTo>
                <a:close/>
                <a:moveTo>
                  <a:pt x="7327103" y="127829"/>
                </a:moveTo>
                <a:lnTo>
                  <a:pt x="9711685" y="127829"/>
                </a:lnTo>
                <a:lnTo>
                  <a:pt x="10040265" y="456532"/>
                </a:lnTo>
                <a:lnTo>
                  <a:pt x="10574289" y="456532"/>
                </a:lnTo>
                <a:lnTo>
                  <a:pt x="10574289" y="514836"/>
                </a:lnTo>
                <a:lnTo>
                  <a:pt x="10702895" y="646055"/>
                </a:lnTo>
                <a:lnTo>
                  <a:pt x="10702895" y="737238"/>
                </a:lnTo>
                <a:lnTo>
                  <a:pt x="10574289" y="608429"/>
                </a:lnTo>
                <a:lnTo>
                  <a:pt x="10574289" y="653556"/>
                </a:lnTo>
                <a:lnTo>
                  <a:pt x="10702923" y="782153"/>
                </a:lnTo>
                <a:lnTo>
                  <a:pt x="10702923" y="876051"/>
                </a:lnTo>
                <a:lnTo>
                  <a:pt x="10574289" y="747213"/>
                </a:lnTo>
                <a:lnTo>
                  <a:pt x="10574289" y="792309"/>
                </a:lnTo>
                <a:lnTo>
                  <a:pt x="10702979" y="920962"/>
                </a:lnTo>
                <a:lnTo>
                  <a:pt x="10702979" y="1658201"/>
                </a:lnTo>
                <a:lnTo>
                  <a:pt x="10574289" y="1529428"/>
                </a:lnTo>
                <a:lnTo>
                  <a:pt x="10574289" y="1929567"/>
                </a:lnTo>
                <a:lnTo>
                  <a:pt x="10575238" y="1930516"/>
                </a:lnTo>
                <a:lnTo>
                  <a:pt x="10575238" y="2041811"/>
                </a:lnTo>
                <a:lnTo>
                  <a:pt x="10574289" y="2040863"/>
                </a:lnTo>
                <a:lnTo>
                  <a:pt x="10574289" y="3159699"/>
                </a:lnTo>
                <a:lnTo>
                  <a:pt x="10575273" y="3158715"/>
                </a:lnTo>
                <a:lnTo>
                  <a:pt x="10575273" y="3270010"/>
                </a:lnTo>
                <a:lnTo>
                  <a:pt x="10574289" y="3270993"/>
                </a:lnTo>
                <a:lnTo>
                  <a:pt x="10574289" y="4548917"/>
                </a:lnTo>
                <a:lnTo>
                  <a:pt x="9833361" y="4548451"/>
                </a:lnTo>
                <a:lnTo>
                  <a:pt x="9827068" y="4563621"/>
                </a:lnTo>
                <a:cubicBezTo>
                  <a:pt x="9822734" y="4567955"/>
                  <a:pt x="9816750" y="4570638"/>
                  <a:pt x="9810150" y="4570638"/>
                </a:cubicBezTo>
                <a:cubicBezTo>
                  <a:pt x="9803548" y="4570638"/>
                  <a:pt x="9797564" y="4567955"/>
                  <a:pt x="9793230" y="4563621"/>
                </a:cubicBezTo>
                <a:lnTo>
                  <a:pt x="9787594" y="4550035"/>
                </a:lnTo>
                <a:lnTo>
                  <a:pt x="9345349" y="4550035"/>
                </a:lnTo>
                <a:lnTo>
                  <a:pt x="9278597" y="4616659"/>
                </a:lnTo>
                <a:lnTo>
                  <a:pt x="7392746" y="4616659"/>
                </a:lnTo>
                <a:lnTo>
                  <a:pt x="7392746" y="4610119"/>
                </a:lnTo>
                <a:lnTo>
                  <a:pt x="9275883" y="4610119"/>
                </a:lnTo>
                <a:lnTo>
                  <a:pt x="9337868" y="4548139"/>
                </a:lnTo>
                <a:lnTo>
                  <a:pt x="9308891" y="4548120"/>
                </a:lnTo>
                <a:lnTo>
                  <a:pt x="9279090" y="4577918"/>
                </a:lnTo>
                <a:lnTo>
                  <a:pt x="9078586" y="4579151"/>
                </a:lnTo>
                <a:lnTo>
                  <a:pt x="9109481" y="4547995"/>
                </a:lnTo>
                <a:lnTo>
                  <a:pt x="9100990" y="4547990"/>
                </a:lnTo>
                <a:lnTo>
                  <a:pt x="9071060" y="4577918"/>
                </a:lnTo>
                <a:lnTo>
                  <a:pt x="8622176" y="4579028"/>
                </a:lnTo>
                <a:lnTo>
                  <a:pt x="8653234" y="4547708"/>
                </a:lnTo>
                <a:lnTo>
                  <a:pt x="8644868" y="4547703"/>
                </a:lnTo>
                <a:lnTo>
                  <a:pt x="8614650" y="4577918"/>
                </a:lnTo>
                <a:lnTo>
                  <a:pt x="8414146" y="4579151"/>
                </a:lnTo>
                <a:lnTo>
                  <a:pt x="8445455" y="4547577"/>
                </a:lnTo>
                <a:lnTo>
                  <a:pt x="8437090" y="4547572"/>
                </a:lnTo>
                <a:lnTo>
                  <a:pt x="8406741" y="4577918"/>
                </a:lnTo>
                <a:lnTo>
                  <a:pt x="8206237" y="4579151"/>
                </a:lnTo>
                <a:lnTo>
                  <a:pt x="8237676" y="4547446"/>
                </a:lnTo>
                <a:lnTo>
                  <a:pt x="8229191" y="4547441"/>
                </a:lnTo>
                <a:lnTo>
                  <a:pt x="8198711" y="4577918"/>
                </a:lnTo>
                <a:lnTo>
                  <a:pt x="7998207" y="4579151"/>
                </a:lnTo>
                <a:lnTo>
                  <a:pt x="8029776" y="4547315"/>
                </a:lnTo>
                <a:lnTo>
                  <a:pt x="8021414" y="4547310"/>
                </a:lnTo>
                <a:lnTo>
                  <a:pt x="7990804" y="4577918"/>
                </a:lnTo>
                <a:lnTo>
                  <a:pt x="7790300" y="4579151"/>
                </a:lnTo>
                <a:lnTo>
                  <a:pt x="7821998" y="4547185"/>
                </a:lnTo>
                <a:lnTo>
                  <a:pt x="7814033" y="4547180"/>
                </a:lnTo>
                <a:lnTo>
                  <a:pt x="7781910" y="4579029"/>
                </a:lnTo>
                <a:lnTo>
                  <a:pt x="7263683" y="4579029"/>
                </a:lnTo>
                <a:lnTo>
                  <a:pt x="7231463" y="4546813"/>
                </a:lnTo>
                <a:lnTo>
                  <a:pt x="6986970" y="4546659"/>
                </a:lnTo>
                <a:lnTo>
                  <a:pt x="6951883" y="4581743"/>
                </a:lnTo>
                <a:lnTo>
                  <a:pt x="6733610" y="4581743"/>
                </a:lnTo>
                <a:lnTo>
                  <a:pt x="6698342" y="4546477"/>
                </a:lnTo>
                <a:lnTo>
                  <a:pt x="6459077" y="4546327"/>
                </a:lnTo>
                <a:lnTo>
                  <a:pt x="6022285" y="4975961"/>
                </a:lnTo>
                <a:lnTo>
                  <a:pt x="1015352" y="4975961"/>
                </a:lnTo>
                <a:lnTo>
                  <a:pt x="579548" y="4539786"/>
                </a:lnTo>
                <a:lnTo>
                  <a:pt x="580288" y="456532"/>
                </a:lnTo>
                <a:lnTo>
                  <a:pt x="3344863" y="456532"/>
                </a:lnTo>
                <a:lnTo>
                  <a:pt x="3391911" y="420009"/>
                </a:lnTo>
                <a:lnTo>
                  <a:pt x="3861876" y="420009"/>
                </a:lnTo>
                <a:lnTo>
                  <a:pt x="3964914" y="312556"/>
                </a:lnTo>
                <a:lnTo>
                  <a:pt x="3272449" y="312556"/>
                </a:lnTo>
                <a:lnTo>
                  <a:pt x="3272449" y="274840"/>
                </a:lnTo>
                <a:lnTo>
                  <a:pt x="3272324" y="274801"/>
                </a:lnTo>
                <a:lnTo>
                  <a:pt x="3272447" y="274801"/>
                </a:lnTo>
                <a:lnTo>
                  <a:pt x="3312549" y="234703"/>
                </a:lnTo>
                <a:lnTo>
                  <a:pt x="3774753" y="234703"/>
                </a:lnTo>
                <a:lnTo>
                  <a:pt x="3814854" y="274801"/>
                </a:lnTo>
                <a:lnTo>
                  <a:pt x="4001116" y="274801"/>
                </a:lnTo>
                <a:lnTo>
                  <a:pt x="4042780" y="231352"/>
                </a:lnTo>
                <a:lnTo>
                  <a:pt x="6094093" y="231352"/>
                </a:lnTo>
                <a:lnTo>
                  <a:pt x="6164795" y="302175"/>
                </a:lnTo>
                <a:lnTo>
                  <a:pt x="7152757" y="302175"/>
                </a:lnTo>
                <a:close/>
                <a:moveTo>
                  <a:pt x="5870972" y="83788"/>
                </a:moveTo>
                <a:lnTo>
                  <a:pt x="5931553" y="83788"/>
                </a:lnTo>
                <a:lnTo>
                  <a:pt x="5894909" y="120560"/>
                </a:lnTo>
                <a:lnTo>
                  <a:pt x="5833834" y="120931"/>
                </a:lnTo>
                <a:close/>
                <a:moveTo>
                  <a:pt x="5773129" y="83788"/>
                </a:moveTo>
                <a:lnTo>
                  <a:pt x="5833834" y="83788"/>
                </a:lnTo>
                <a:lnTo>
                  <a:pt x="5797066" y="120560"/>
                </a:lnTo>
                <a:lnTo>
                  <a:pt x="5735990" y="120931"/>
                </a:lnTo>
                <a:close/>
                <a:moveTo>
                  <a:pt x="5675285" y="83788"/>
                </a:moveTo>
                <a:lnTo>
                  <a:pt x="5735990" y="83788"/>
                </a:lnTo>
                <a:lnTo>
                  <a:pt x="5699222" y="120560"/>
                </a:lnTo>
                <a:lnTo>
                  <a:pt x="5638146" y="120931"/>
                </a:lnTo>
                <a:close/>
                <a:moveTo>
                  <a:pt x="5577565" y="83788"/>
                </a:moveTo>
                <a:lnTo>
                  <a:pt x="5638147" y="83788"/>
                </a:lnTo>
                <a:lnTo>
                  <a:pt x="5601379" y="120560"/>
                </a:lnTo>
                <a:lnTo>
                  <a:pt x="5540303" y="120931"/>
                </a:lnTo>
                <a:close/>
                <a:moveTo>
                  <a:pt x="5479720" y="83788"/>
                </a:moveTo>
                <a:lnTo>
                  <a:pt x="5540301" y="83788"/>
                </a:lnTo>
                <a:lnTo>
                  <a:pt x="5503657" y="120560"/>
                </a:lnTo>
                <a:lnTo>
                  <a:pt x="5442582" y="120931"/>
                </a:lnTo>
                <a:close/>
                <a:moveTo>
                  <a:pt x="5381876" y="83788"/>
                </a:moveTo>
                <a:lnTo>
                  <a:pt x="5442581" y="83788"/>
                </a:lnTo>
                <a:lnTo>
                  <a:pt x="5405813" y="120560"/>
                </a:lnTo>
                <a:lnTo>
                  <a:pt x="5344737" y="120931"/>
                </a:lnTo>
                <a:close/>
                <a:moveTo>
                  <a:pt x="5969803" y="72926"/>
                </a:moveTo>
                <a:lnTo>
                  <a:pt x="6301337" y="72926"/>
                </a:lnTo>
                <a:lnTo>
                  <a:pt x="6357782" y="129378"/>
                </a:lnTo>
                <a:lnTo>
                  <a:pt x="6368880" y="124771"/>
                </a:lnTo>
                <a:cubicBezTo>
                  <a:pt x="6383315" y="124771"/>
                  <a:pt x="6394913" y="136371"/>
                  <a:pt x="6394913" y="150808"/>
                </a:cubicBezTo>
                <a:cubicBezTo>
                  <a:pt x="6394913" y="165246"/>
                  <a:pt x="6383315" y="176845"/>
                  <a:pt x="6368880" y="176845"/>
                </a:cubicBezTo>
                <a:cubicBezTo>
                  <a:pt x="6354444" y="176845"/>
                  <a:pt x="6342845" y="165246"/>
                  <a:pt x="6342845" y="150808"/>
                </a:cubicBezTo>
                <a:lnTo>
                  <a:pt x="6349081" y="135731"/>
                </a:lnTo>
                <a:lnTo>
                  <a:pt x="6296895" y="83539"/>
                </a:lnTo>
                <a:lnTo>
                  <a:pt x="5969803" y="83539"/>
                </a:lnTo>
                <a:close/>
                <a:moveTo>
                  <a:pt x="5956109" y="0"/>
                </a:moveTo>
                <a:lnTo>
                  <a:pt x="6214352" y="0"/>
                </a:lnTo>
                <a:lnTo>
                  <a:pt x="6191649" y="22705"/>
                </a:lnTo>
                <a:lnTo>
                  <a:pt x="5984363" y="22705"/>
                </a:lnTo>
                <a:lnTo>
                  <a:pt x="5937107" y="69968"/>
                </a:lnTo>
                <a:lnTo>
                  <a:pt x="5357940" y="69968"/>
                </a:lnTo>
                <a:lnTo>
                  <a:pt x="5293421" y="134496"/>
                </a:lnTo>
                <a:lnTo>
                  <a:pt x="6272836" y="134496"/>
                </a:lnTo>
                <a:lnTo>
                  <a:pt x="6272836" y="150785"/>
                </a:lnTo>
                <a:lnTo>
                  <a:pt x="4562118" y="150785"/>
                </a:lnTo>
                <a:lnTo>
                  <a:pt x="4547057" y="165848"/>
                </a:lnTo>
                <a:lnTo>
                  <a:pt x="4075481" y="165848"/>
                </a:lnTo>
                <a:lnTo>
                  <a:pt x="4107190" y="134135"/>
                </a:lnTo>
                <a:lnTo>
                  <a:pt x="4270799" y="134135"/>
                </a:lnTo>
                <a:lnTo>
                  <a:pt x="4283496" y="134496"/>
                </a:lnTo>
                <a:lnTo>
                  <a:pt x="4916720" y="134496"/>
                </a:lnTo>
                <a:lnTo>
                  <a:pt x="4954718" y="96494"/>
                </a:lnTo>
                <a:lnTo>
                  <a:pt x="5280642" y="96494"/>
                </a:lnTo>
                <a:lnTo>
                  <a:pt x="5330919" y="46151"/>
                </a:lnTo>
                <a:lnTo>
                  <a:pt x="5909839" y="46151"/>
                </a:lnTo>
                <a:close/>
              </a:path>
            </a:pathLst>
          </a:custGeom>
          <a:solidFill>
            <a:srgbClr val="2D2B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38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E59D-80F2-19F0-C444-2C4E9804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2D797-AC58-46EF-0022-D1615E35D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197B0-776A-302C-2875-BE47CA23E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aphic 4">
            <a:extLst>
              <a:ext uri="{FF2B5EF4-FFF2-40B4-BE49-F238E27FC236}">
                <a16:creationId xmlns:a16="http://schemas.microsoft.com/office/drawing/2014/main" id="{F3E74520-E359-0807-4811-D712A95C9207}"/>
              </a:ext>
            </a:extLst>
          </p:cNvPr>
          <p:cNvGrpSpPr/>
          <p:nvPr/>
        </p:nvGrpSpPr>
        <p:grpSpPr>
          <a:xfrm>
            <a:off x="5590461" y="1475581"/>
            <a:ext cx="2374202" cy="389184"/>
            <a:chOff x="4815761" y="1716881"/>
            <a:chExt cx="2374202" cy="389184"/>
          </a:xfrm>
        </p:grpSpPr>
        <p:grpSp>
          <p:nvGrpSpPr>
            <p:cNvPr id="8" name="Graphic 4">
              <a:extLst>
                <a:ext uri="{FF2B5EF4-FFF2-40B4-BE49-F238E27FC236}">
                  <a16:creationId xmlns:a16="http://schemas.microsoft.com/office/drawing/2014/main" id="{E775C2AF-64AB-BC08-040E-595C89FFBE2D}"/>
                </a:ext>
              </a:extLst>
            </p:cNvPr>
            <p:cNvGrpSpPr/>
            <p:nvPr/>
          </p:nvGrpSpPr>
          <p:grpSpPr>
            <a:xfrm>
              <a:off x="4815761" y="1716881"/>
              <a:ext cx="2374202" cy="389184"/>
              <a:chOff x="4815761" y="1716881"/>
              <a:chExt cx="2374202" cy="38918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0E56591-7C1D-E6D5-F2B6-B13C505926F1}"/>
                  </a:ext>
                </a:extLst>
              </p:cNvPr>
              <p:cNvSpPr/>
              <p:nvPr/>
            </p:nvSpPr>
            <p:spPr>
              <a:xfrm>
                <a:off x="4824928" y="1962848"/>
                <a:ext cx="472897" cy="143216"/>
              </a:xfrm>
              <a:custGeom>
                <a:avLst/>
                <a:gdLst>
                  <a:gd name="connsiteX0" fmla="*/ 329720 w 472897"/>
                  <a:gd name="connsiteY0" fmla="*/ 0 h 143216"/>
                  <a:gd name="connsiteX1" fmla="*/ 472898 w 472897"/>
                  <a:gd name="connsiteY1" fmla="*/ 143217 h 143216"/>
                  <a:gd name="connsiteX2" fmla="*/ 143217 w 472897"/>
                  <a:gd name="connsiteY2" fmla="*/ 143217 h 143216"/>
                  <a:gd name="connsiteX3" fmla="*/ 0 w 472897"/>
                  <a:gd name="connsiteY3" fmla="*/ 0 h 143216"/>
                  <a:gd name="connsiteX4" fmla="*/ 329720 w 472897"/>
                  <a:gd name="connsiteY4" fmla="*/ 0 h 143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2897" h="143216">
                    <a:moveTo>
                      <a:pt x="329720" y="0"/>
                    </a:moveTo>
                    <a:lnTo>
                      <a:pt x="472898" y="143217"/>
                    </a:lnTo>
                    <a:lnTo>
                      <a:pt x="143217" y="143217"/>
                    </a:lnTo>
                    <a:lnTo>
                      <a:pt x="0" y="0"/>
                    </a:lnTo>
                    <a:lnTo>
                      <a:pt x="3297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5318BBA-5D7A-5FF9-E9B0-C6B03E98DFD5}"/>
                  </a:ext>
                </a:extLst>
              </p:cNvPr>
              <p:cNvSpPr/>
              <p:nvPr/>
            </p:nvSpPr>
            <p:spPr>
              <a:xfrm>
                <a:off x="4815761" y="1716881"/>
                <a:ext cx="2374202" cy="389184"/>
              </a:xfrm>
              <a:custGeom>
                <a:avLst/>
                <a:gdLst>
                  <a:gd name="connsiteX0" fmla="*/ 2323356 w 2374202"/>
                  <a:gd name="connsiteY0" fmla="*/ 171226 h 389184"/>
                  <a:gd name="connsiteX1" fmla="*/ 1150357 w 2374202"/>
                  <a:gd name="connsiteY1" fmla="*/ 171226 h 389184"/>
                  <a:gd name="connsiteX2" fmla="*/ 979954 w 2374202"/>
                  <a:gd name="connsiteY2" fmla="*/ 823 h 389184"/>
                  <a:gd name="connsiteX3" fmla="*/ 99970 w 2374202"/>
                  <a:gd name="connsiteY3" fmla="*/ 0 h 389184"/>
                  <a:gd name="connsiteX4" fmla="*/ 0 w 2374202"/>
                  <a:gd name="connsiteY4" fmla="*/ 99970 h 389184"/>
                  <a:gd name="connsiteX5" fmla="*/ 0 w 2374202"/>
                  <a:gd name="connsiteY5" fmla="*/ 235704 h 389184"/>
                  <a:gd name="connsiteX6" fmla="*/ 343156 w 2374202"/>
                  <a:gd name="connsiteY6" fmla="*/ 235704 h 389184"/>
                  <a:gd name="connsiteX7" fmla="*/ 496676 w 2374202"/>
                  <a:gd name="connsiteY7" fmla="*/ 389185 h 389184"/>
                  <a:gd name="connsiteX8" fmla="*/ 1820373 w 2374202"/>
                  <a:gd name="connsiteY8" fmla="*/ 389185 h 389184"/>
                  <a:gd name="connsiteX9" fmla="*/ 1911333 w 2374202"/>
                  <a:gd name="connsiteY9" fmla="*/ 298225 h 389184"/>
                  <a:gd name="connsiteX10" fmla="*/ 2317323 w 2374202"/>
                  <a:gd name="connsiteY10" fmla="*/ 298225 h 389184"/>
                  <a:gd name="connsiteX11" fmla="*/ 2374203 w 2374202"/>
                  <a:gd name="connsiteY11" fmla="*/ 241345 h 389184"/>
                  <a:gd name="connsiteX12" fmla="*/ 2374203 w 2374202"/>
                  <a:gd name="connsiteY12" fmla="*/ 120340 h 389184"/>
                  <a:gd name="connsiteX13" fmla="*/ 2323317 w 2374202"/>
                  <a:gd name="connsiteY13" fmla="*/ 171265 h 389184"/>
                  <a:gd name="connsiteX14" fmla="*/ 173968 w 2374202"/>
                  <a:gd name="connsiteY14" fmla="*/ 80657 h 389184"/>
                  <a:gd name="connsiteX15" fmla="*/ 109724 w 2374202"/>
                  <a:gd name="connsiteY15" fmla="*/ 18960 h 389184"/>
                  <a:gd name="connsiteX16" fmla="*/ 899571 w 2374202"/>
                  <a:gd name="connsiteY16" fmla="*/ 18960 h 389184"/>
                  <a:gd name="connsiteX17" fmla="*/ 953943 w 2374202"/>
                  <a:gd name="connsiteY17" fmla="*/ 80657 h 389184"/>
                  <a:gd name="connsiteX18" fmla="*/ 173968 w 2374202"/>
                  <a:gd name="connsiteY18" fmla="*/ 80657 h 389184"/>
                  <a:gd name="connsiteX19" fmla="*/ 1459903 w 2374202"/>
                  <a:gd name="connsiteY19" fmla="*/ 329015 h 389184"/>
                  <a:gd name="connsiteX20" fmla="*/ 1443254 w 2374202"/>
                  <a:gd name="connsiteY20" fmla="*/ 357885 h 389184"/>
                  <a:gd name="connsiteX21" fmla="*/ 1426566 w 2374202"/>
                  <a:gd name="connsiteY21" fmla="*/ 329015 h 389184"/>
                  <a:gd name="connsiteX22" fmla="*/ 1409879 w 2374202"/>
                  <a:gd name="connsiteY22" fmla="*/ 300144 h 389184"/>
                  <a:gd name="connsiteX23" fmla="*/ 1476590 w 2374202"/>
                  <a:gd name="connsiteY23" fmla="*/ 300144 h 389184"/>
                  <a:gd name="connsiteX24" fmla="*/ 1459903 w 2374202"/>
                  <a:gd name="connsiteY24" fmla="*/ 329015 h 389184"/>
                  <a:gd name="connsiteX25" fmla="*/ 1592269 w 2374202"/>
                  <a:gd name="connsiteY25" fmla="*/ 329015 h 389184"/>
                  <a:gd name="connsiteX26" fmla="*/ 1575581 w 2374202"/>
                  <a:gd name="connsiteY26" fmla="*/ 357885 h 389184"/>
                  <a:gd name="connsiteX27" fmla="*/ 1558932 w 2374202"/>
                  <a:gd name="connsiteY27" fmla="*/ 329015 h 389184"/>
                  <a:gd name="connsiteX28" fmla="*/ 1542245 w 2374202"/>
                  <a:gd name="connsiteY28" fmla="*/ 300144 h 389184"/>
                  <a:gd name="connsiteX29" fmla="*/ 1608917 w 2374202"/>
                  <a:gd name="connsiteY29" fmla="*/ 300144 h 389184"/>
                  <a:gd name="connsiteX30" fmla="*/ 1592269 w 2374202"/>
                  <a:gd name="connsiteY30" fmla="*/ 329015 h 389184"/>
                  <a:gd name="connsiteX31" fmla="*/ 1724595 w 2374202"/>
                  <a:gd name="connsiteY31" fmla="*/ 329015 h 389184"/>
                  <a:gd name="connsiteX32" fmla="*/ 1707947 w 2374202"/>
                  <a:gd name="connsiteY32" fmla="*/ 357885 h 389184"/>
                  <a:gd name="connsiteX33" fmla="*/ 1691259 w 2374202"/>
                  <a:gd name="connsiteY33" fmla="*/ 329015 h 389184"/>
                  <a:gd name="connsiteX34" fmla="*/ 1674610 w 2374202"/>
                  <a:gd name="connsiteY34" fmla="*/ 300144 h 389184"/>
                  <a:gd name="connsiteX35" fmla="*/ 1741283 w 2374202"/>
                  <a:gd name="connsiteY35" fmla="*/ 300144 h 389184"/>
                  <a:gd name="connsiteX36" fmla="*/ 1724595 w 2374202"/>
                  <a:gd name="connsiteY36" fmla="*/ 329015 h 389184"/>
                  <a:gd name="connsiteX37" fmla="*/ 2309724 w 2374202"/>
                  <a:gd name="connsiteY37" fmla="*/ 48653 h 389184"/>
                  <a:gd name="connsiteX38" fmla="*/ 2242855 w 2374202"/>
                  <a:gd name="connsiteY38" fmla="*/ 48653 h 389184"/>
                  <a:gd name="connsiteX39" fmla="*/ 2192165 w 2374202"/>
                  <a:gd name="connsiteY39" fmla="*/ 99343 h 389184"/>
                  <a:gd name="connsiteX40" fmla="*/ 1428172 w 2374202"/>
                  <a:gd name="connsiteY40" fmla="*/ 99343 h 389184"/>
                  <a:gd name="connsiteX41" fmla="*/ 1329966 w 2374202"/>
                  <a:gd name="connsiteY41" fmla="*/ 1175 h 389184"/>
                  <a:gd name="connsiteX42" fmla="*/ 994566 w 2374202"/>
                  <a:gd name="connsiteY42" fmla="*/ 862 h 389184"/>
                  <a:gd name="connsiteX43" fmla="*/ 1154588 w 2374202"/>
                  <a:gd name="connsiteY43" fmla="*/ 160923 h 389184"/>
                  <a:gd name="connsiteX44" fmla="*/ 2319047 w 2374202"/>
                  <a:gd name="connsiteY44" fmla="*/ 160923 h 389184"/>
                  <a:gd name="connsiteX45" fmla="*/ 2370520 w 2374202"/>
                  <a:gd name="connsiteY45" fmla="*/ 109489 h 389184"/>
                  <a:gd name="connsiteX46" fmla="*/ 2309685 w 2374202"/>
                  <a:gd name="connsiteY46" fmla="*/ 48614 h 38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374202" h="389184">
                    <a:moveTo>
                      <a:pt x="2323356" y="171226"/>
                    </a:moveTo>
                    <a:lnTo>
                      <a:pt x="1150357" y="171226"/>
                    </a:lnTo>
                    <a:lnTo>
                      <a:pt x="979954" y="823"/>
                    </a:lnTo>
                    <a:lnTo>
                      <a:pt x="99970" y="0"/>
                    </a:lnTo>
                    <a:lnTo>
                      <a:pt x="0" y="99970"/>
                    </a:lnTo>
                    <a:lnTo>
                      <a:pt x="0" y="235704"/>
                    </a:lnTo>
                    <a:lnTo>
                      <a:pt x="343156" y="235704"/>
                    </a:lnTo>
                    <a:lnTo>
                      <a:pt x="496676" y="389185"/>
                    </a:lnTo>
                    <a:lnTo>
                      <a:pt x="1820373" y="389185"/>
                    </a:lnTo>
                    <a:lnTo>
                      <a:pt x="1911333" y="298225"/>
                    </a:lnTo>
                    <a:lnTo>
                      <a:pt x="2317323" y="298225"/>
                    </a:lnTo>
                    <a:lnTo>
                      <a:pt x="2374203" y="241345"/>
                    </a:lnTo>
                    <a:lnTo>
                      <a:pt x="2374203" y="120340"/>
                    </a:lnTo>
                    <a:lnTo>
                      <a:pt x="2323317" y="171265"/>
                    </a:lnTo>
                    <a:close/>
                    <a:moveTo>
                      <a:pt x="173968" y="80657"/>
                    </a:moveTo>
                    <a:lnTo>
                      <a:pt x="109724" y="18960"/>
                    </a:lnTo>
                    <a:lnTo>
                      <a:pt x="899571" y="18960"/>
                    </a:lnTo>
                    <a:lnTo>
                      <a:pt x="953943" y="80657"/>
                    </a:lnTo>
                    <a:lnTo>
                      <a:pt x="173968" y="80657"/>
                    </a:lnTo>
                    <a:close/>
                    <a:moveTo>
                      <a:pt x="1459903" y="329015"/>
                    </a:moveTo>
                    <a:lnTo>
                      <a:pt x="1443254" y="357885"/>
                    </a:lnTo>
                    <a:lnTo>
                      <a:pt x="1426566" y="329015"/>
                    </a:lnTo>
                    <a:lnTo>
                      <a:pt x="1409879" y="300144"/>
                    </a:lnTo>
                    <a:lnTo>
                      <a:pt x="1476590" y="300144"/>
                    </a:lnTo>
                    <a:lnTo>
                      <a:pt x="1459903" y="329015"/>
                    </a:lnTo>
                    <a:close/>
                    <a:moveTo>
                      <a:pt x="1592269" y="329015"/>
                    </a:moveTo>
                    <a:lnTo>
                      <a:pt x="1575581" y="357885"/>
                    </a:lnTo>
                    <a:lnTo>
                      <a:pt x="1558932" y="329015"/>
                    </a:lnTo>
                    <a:lnTo>
                      <a:pt x="1542245" y="300144"/>
                    </a:lnTo>
                    <a:lnTo>
                      <a:pt x="1608917" y="300144"/>
                    </a:lnTo>
                    <a:lnTo>
                      <a:pt x="1592269" y="329015"/>
                    </a:lnTo>
                    <a:close/>
                    <a:moveTo>
                      <a:pt x="1724595" y="329015"/>
                    </a:moveTo>
                    <a:lnTo>
                      <a:pt x="1707947" y="357885"/>
                    </a:lnTo>
                    <a:lnTo>
                      <a:pt x="1691259" y="329015"/>
                    </a:lnTo>
                    <a:lnTo>
                      <a:pt x="1674610" y="300144"/>
                    </a:lnTo>
                    <a:lnTo>
                      <a:pt x="1741283" y="300144"/>
                    </a:lnTo>
                    <a:lnTo>
                      <a:pt x="1724595" y="329015"/>
                    </a:lnTo>
                    <a:close/>
                    <a:moveTo>
                      <a:pt x="2309724" y="48653"/>
                    </a:moveTo>
                    <a:lnTo>
                      <a:pt x="2242855" y="48653"/>
                    </a:lnTo>
                    <a:lnTo>
                      <a:pt x="2192165" y="99343"/>
                    </a:lnTo>
                    <a:lnTo>
                      <a:pt x="1428172" y="99343"/>
                    </a:lnTo>
                    <a:lnTo>
                      <a:pt x="1329966" y="1175"/>
                    </a:lnTo>
                    <a:lnTo>
                      <a:pt x="994566" y="862"/>
                    </a:lnTo>
                    <a:lnTo>
                      <a:pt x="1154588" y="160923"/>
                    </a:lnTo>
                    <a:lnTo>
                      <a:pt x="2319047" y="160923"/>
                    </a:lnTo>
                    <a:lnTo>
                      <a:pt x="2370520" y="109489"/>
                    </a:lnTo>
                    <a:lnTo>
                      <a:pt x="2309685" y="48614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4">
              <a:extLst>
                <a:ext uri="{FF2B5EF4-FFF2-40B4-BE49-F238E27FC236}">
                  <a16:creationId xmlns:a16="http://schemas.microsoft.com/office/drawing/2014/main" id="{18CAEC45-B690-D788-C6DE-109739C4E1C9}"/>
                </a:ext>
              </a:extLst>
            </p:cNvPr>
            <p:cNvGrpSpPr/>
            <p:nvPr/>
          </p:nvGrpSpPr>
          <p:grpSpPr>
            <a:xfrm>
              <a:off x="4992902" y="1821159"/>
              <a:ext cx="360000" cy="89980"/>
              <a:chOff x="4992902" y="1821159"/>
              <a:chExt cx="360000" cy="89980"/>
            </a:xfrm>
          </p:grpSpPr>
          <p:grpSp>
            <p:nvGrpSpPr>
              <p:cNvPr id="12" name="Graphic 4">
                <a:extLst>
                  <a:ext uri="{FF2B5EF4-FFF2-40B4-BE49-F238E27FC236}">
                    <a16:creationId xmlns:a16="http://schemas.microsoft.com/office/drawing/2014/main" id="{9D2D340C-4908-40FC-9149-2546D6655BA6}"/>
                  </a:ext>
                </a:extLst>
              </p:cNvPr>
              <p:cNvGrpSpPr/>
              <p:nvPr/>
            </p:nvGrpSpPr>
            <p:grpSpPr>
              <a:xfrm>
                <a:off x="4992902" y="1821159"/>
                <a:ext cx="360000" cy="51199"/>
                <a:chOff x="4992902" y="1821159"/>
                <a:chExt cx="360000" cy="51199"/>
              </a:xfrm>
              <a:solidFill>
                <a:srgbClr val="0C1922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6A09417-C2D3-C153-94C2-5297E8FECD20}"/>
                    </a:ext>
                  </a:extLst>
                </p:cNvPr>
                <p:cNvSpPr/>
                <p:nvPr/>
              </p:nvSpPr>
              <p:spPr>
                <a:xfrm>
                  <a:off x="4992902" y="1844232"/>
                  <a:ext cx="13632" cy="4974"/>
                </a:xfrm>
                <a:custGeom>
                  <a:avLst/>
                  <a:gdLst>
                    <a:gd name="connsiteX0" fmla="*/ 0 w 13632"/>
                    <a:gd name="connsiteY0" fmla="*/ 0 h 4974"/>
                    <a:gd name="connsiteX1" fmla="*/ 0 w 13632"/>
                    <a:gd name="connsiteY1" fmla="*/ 4975 h 4974"/>
                    <a:gd name="connsiteX2" fmla="*/ 13632 w 13632"/>
                    <a:gd name="connsiteY2" fmla="*/ 4975 h 4974"/>
                    <a:gd name="connsiteX3" fmla="*/ 13632 w 13632"/>
                    <a:gd name="connsiteY3" fmla="*/ 0 h 4974"/>
                    <a:gd name="connsiteX4" fmla="*/ 0 w 13632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32" y="4975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C731686-0046-CD15-2F7D-BCD7CA095626}"/>
                    </a:ext>
                  </a:extLst>
                </p:cNvPr>
                <p:cNvSpPr/>
                <p:nvPr/>
              </p:nvSpPr>
              <p:spPr>
                <a:xfrm>
                  <a:off x="5012018" y="1821629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41 w 20644"/>
                    <a:gd name="connsiteY10" fmla="*/ 22211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41" y="22211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309B239-8BBC-5491-0F3D-AEFAB13B0F2B}"/>
                    </a:ext>
                  </a:extLst>
                </p:cNvPr>
                <p:cNvSpPr/>
                <p:nvPr/>
              </p:nvSpPr>
              <p:spPr>
                <a:xfrm>
                  <a:off x="5037794" y="1821669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78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4 w 23347"/>
                    <a:gd name="connsiteY24" fmla="*/ 11948 h 50141"/>
                    <a:gd name="connsiteX25" fmla="*/ 16844 w 23347"/>
                    <a:gd name="connsiteY25" fmla="*/ 16766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520"/>
                        <a:pt x="16139" y="25854"/>
                      </a:cubicBezTo>
                      <a:cubicBezTo>
                        <a:pt x="20292" y="24562"/>
                        <a:pt x="22368" y="21153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89" y="29301"/>
                        <a:pt x="15003" y="30437"/>
                      </a:cubicBezTo>
                      <a:cubicBezTo>
                        <a:pt x="16218" y="3157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929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33" y="5641"/>
                        <a:pt x="15473" y="6816"/>
                      </a:cubicBezTo>
                      <a:cubicBezTo>
                        <a:pt x="16374" y="7913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91"/>
                        <a:pt x="16257" y="21153"/>
                        <a:pt x="15082" y="22172"/>
                      </a:cubicBezTo>
                      <a:cubicBezTo>
                        <a:pt x="13906" y="23151"/>
                        <a:pt x="12104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2F5F6AE-52BE-13B1-2503-9481994CA67F}"/>
                    </a:ext>
                  </a:extLst>
                </p:cNvPr>
                <p:cNvSpPr/>
                <p:nvPr/>
              </p:nvSpPr>
              <p:spPr>
                <a:xfrm>
                  <a:off x="5065999" y="1821669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78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4 w 23347"/>
                    <a:gd name="connsiteY24" fmla="*/ 11948 h 50141"/>
                    <a:gd name="connsiteX25" fmla="*/ 16844 w 23347"/>
                    <a:gd name="connsiteY25" fmla="*/ 16766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520"/>
                        <a:pt x="16139" y="25854"/>
                      </a:cubicBezTo>
                      <a:cubicBezTo>
                        <a:pt x="20292" y="24562"/>
                        <a:pt x="22368" y="21153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89" y="29301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929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72" y="5641"/>
                        <a:pt x="15473" y="6816"/>
                      </a:cubicBezTo>
                      <a:cubicBezTo>
                        <a:pt x="16374" y="7913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91"/>
                        <a:pt x="16257" y="21153"/>
                        <a:pt x="15082" y="22172"/>
                      </a:cubicBezTo>
                      <a:cubicBezTo>
                        <a:pt x="13906" y="23151"/>
                        <a:pt x="12104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5FCDE80-A484-335B-F0D5-F031E260220A}"/>
                    </a:ext>
                  </a:extLst>
                </p:cNvPr>
                <p:cNvSpPr/>
                <p:nvPr/>
              </p:nvSpPr>
              <p:spPr>
                <a:xfrm>
                  <a:off x="5093773" y="1821159"/>
                  <a:ext cx="22994" cy="51120"/>
                </a:xfrm>
                <a:custGeom>
                  <a:avLst/>
                  <a:gdLst>
                    <a:gd name="connsiteX0" fmla="*/ 20017 w 22994"/>
                    <a:gd name="connsiteY0" fmla="*/ 3330 h 51120"/>
                    <a:gd name="connsiteX1" fmla="*/ 11439 w 22994"/>
                    <a:gd name="connsiteY1" fmla="*/ 0 h 51120"/>
                    <a:gd name="connsiteX2" fmla="*/ 2899 w 22994"/>
                    <a:gd name="connsiteY2" fmla="*/ 3330 h 51120"/>
                    <a:gd name="connsiteX3" fmla="*/ 0 w 22994"/>
                    <a:gd name="connsiteY3" fmla="*/ 12614 h 51120"/>
                    <a:gd name="connsiteX4" fmla="*/ 0 w 22994"/>
                    <a:gd name="connsiteY4" fmla="*/ 38507 h 51120"/>
                    <a:gd name="connsiteX5" fmla="*/ 2899 w 22994"/>
                    <a:gd name="connsiteY5" fmla="*/ 47713 h 51120"/>
                    <a:gd name="connsiteX6" fmla="*/ 11439 w 22994"/>
                    <a:gd name="connsiteY6" fmla="*/ 51121 h 51120"/>
                    <a:gd name="connsiteX7" fmla="*/ 20017 w 22994"/>
                    <a:gd name="connsiteY7" fmla="*/ 47713 h 51120"/>
                    <a:gd name="connsiteX8" fmla="*/ 22995 w 22994"/>
                    <a:gd name="connsiteY8" fmla="*/ 38507 h 51120"/>
                    <a:gd name="connsiteX9" fmla="*/ 22995 w 22994"/>
                    <a:gd name="connsiteY9" fmla="*/ 12614 h 51120"/>
                    <a:gd name="connsiteX10" fmla="*/ 20017 w 22994"/>
                    <a:gd name="connsiteY10" fmla="*/ 3330 h 51120"/>
                    <a:gd name="connsiteX11" fmla="*/ 17354 w 22994"/>
                    <a:gd name="connsiteY11" fmla="*/ 38821 h 51120"/>
                    <a:gd name="connsiteX12" fmla="*/ 11439 w 22994"/>
                    <a:gd name="connsiteY12" fmla="*/ 46028 h 51120"/>
                    <a:gd name="connsiteX13" fmla="*/ 6934 w 22994"/>
                    <a:gd name="connsiteY13" fmla="*/ 44187 h 51120"/>
                    <a:gd name="connsiteX14" fmla="*/ 5484 w 22994"/>
                    <a:gd name="connsiteY14" fmla="*/ 38821 h 51120"/>
                    <a:gd name="connsiteX15" fmla="*/ 5484 w 22994"/>
                    <a:gd name="connsiteY15" fmla="*/ 12300 h 51120"/>
                    <a:gd name="connsiteX16" fmla="*/ 6934 w 22994"/>
                    <a:gd name="connsiteY16" fmla="*/ 6934 h 51120"/>
                    <a:gd name="connsiteX17" fmla="*/ 11439 w 22994"/>
                    <a:gd name="connsiteY17" fmla="*/ 5053 h 51120"/>
                    <a:gd name="connsiteX18" fmla="*/ 15904 w 22994"/>
                    <a:gd name="connsiteY18" fmla="*/ 6934 h 51120"/>
                    <a:gd name="connsiteX19" fmla="*/ 17354 w 22994"/>
                    <a:gd name="connsiteY19" fmla="*/ 12300 h 51120"/>
                    <a:gd name="connsiteX20" fmla="*/ 17354 w 22994"/>
                    <a:gd name="connsiteY20" fmla="*/ 38821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94" h="51120">
                      <a:moveTo>
                        <a:pt x="20017" y="3330"/>
                      </a:moveTo>
                      <a:cubicBezTo>
                        <a:pt x="18098" y="1097"/>
                        <a:pt x="15199" y="0"/>
                        <a:pt x="11439" y="0"/>
                      </a:cubicBezTo>
                      <a:cubicBezTo>
                        <a:pt x="7678" y="0"/>
                        <a:pt x="4818" y="1097"/>
                        <a:pt x="2899" y="3330"/>
                      </a:cubicBezTo>
                      <a:cubicBezTo>
                        <a:pt x="979" y="5563"/>
                        <a:pt x="0" y="8657"/>
                        <a:pt x="0" y="12614"/>
                      </a:cubicBezTo>
                      <a:lnTo>
                        <a:pt x="0" y="38507"/>
                      </a:lnTo>
                      <a:cubicBezTo>
                        <a:pt x="0" y="42424"/>
                        <a:pt x="979" y="45480"/>
                        <a:pt x="2899" y="47713"/>
                      </a:cubicBezTo>
                      <a:cubicBezTo>
                        <a:pt x="4857" y="49946"/>
                        <a:pt x="7717" y="51121"/>
                        <a:pt x="11439" y="51121"/>
                      </a:cubicBezTo>
                      <a:cubicBezTo>
                        <a:pt x="15160" y="51121"/>
                        <a:pt x="18098" y="49946"/>
                        <a:pt x="20017" y="47713"/>
                      </a:cubicBezTo>
                      <a:cubicBezTo>
                        <a:pt x="21976" y="45480"/>
                        <a:pt x="22995" y="42385"/>
                        <a:pt x="22995" y="38507"/>
                      </a:cubicBezTo>
                      <a:lnTo>
                        <a:pt x="22995" y="12614"/>
                      </a:lnTo>
                      <a:cubicBezTo>
                        <a:pt x="22995" y="8657"/>
                        <a:pt x="22015" y="5563"/>
                        <a:pt x="20017" y="3330"/>
                      </a:cubicBezTo>
                      <a:close/>
                      <a:moveTo>
                        <a:pt x="17354" y="38821"/>
                      </a:moveTo>
                      <a:cubicBezTo>
                        <a:pt x="17354" y="43639"/>
                        <a:pt x="15395" y="46028"/>
                        <a:pt x="11439" y="46028"/>
                      </a:cubicBezTo>
                      <a:cubicBezTo>
                        <a:pt x="9441" y="46028"/>
                        <a:pt x="7952" y="45441"/>
                        <a:pt x="6934" y="44187"/>
                      </a:cubicBezTo>
                      <a:cubicBezTo>
                        <a:pt x="5954" y="42934"/>
                        <a:pt x="5484" y="41132"/>
                        <a:pt x="5484" y="38821"/>
                      </a:cubicBezTo>
                      <a:lnTo>
                        <a:pt x="5484" y="12300"/>
                      </a:lnTo>
                      <a:cubicBezTo>
                        <a:pt x="5484" y="9989"/>
                        <a:pt x="5954" y="8187"/>
                        <a:pt x="6934" y="6934"/>
                      </a:cubicBezTo>
                      <a:cubicBezTo>
                        <a:pt x="7952" y="5680"/>
                        <a:pt x="9441" y="5053"/>
                        <a:pt x="11439" y="5053"/>
                      </a:cubicBezTo>
                      <a:cubicBezTo>
                        <a:pt x="13436" y="5053"/>
                        <a:pt x="14925" y="5680"/>
                        <a:pt x="15904" y="6934"/>
                      </a:cubicBezTo>
                      <a:cubicBezTo>
                        <a:pt x="16884" y="8187"/>
                        <a:pt x="17354" y="9989"/>
                        <a:pt x="17354" y="12300"/>
                      </a:cubicBezTo>
                      <a:lnTo>
                        <a:pt x="17354" y="38821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5AD4AF5-C17F-94B2-F003-F88E0BB33DA9}"/>
                    </a:ext>
                  </a:extLst>
                </p:cNvPr>
                <p:cNvSpPr/>
                <p:nvPr/>
              </p:nvSpPr>
              <p:spPr>
                <a:xfrm>
                  <a:off x="5122016" y="1821669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78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4 w 23347"/>
                    <a:gd name="connsiteY24" fmla="*/ 11948 h 50141"/>
                    <a:gd name="connsiteX25" fmla="*/ 16844 w 23347"/>
                    <a:gd name="connsiteY25" fmla="*/ 16766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33" y="26520"/>
                        <a:pt x="16139" y="25854"/>
                      </a:cubicBezTo>
                      <a:cubicBezTo>
                        <a:pt x="20292" y="24562"/>
                        <a:pt x="22368" y="21153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1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19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929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33" y="5641"/>
                        <a:pt x="15473" y="6816"/>
                      </a:cubicBezTo>
                      <a:cubicBezTo>
                        <a:pt x="16374" y="7913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91"/>
                        <a:pt x="16257" y="21153"/>
                        <a:pt x="15082" y="22172"/>
                      </a:cubicBezTo>
                      <a:cubicBezTo>
                        <a:pt x="13867" y="23151"/>
                        <a:pt x="12104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873E172-EE7F-9609-685B-3242F25DC047}"/>
                    </a:ext>
                  </a:extLst>
                </p:cNvPr>
                <p:cNvSpPr/>
                <p:nvPr/>
              </p:nvSpPr>
              <p:spPr>
                <a:xfrm>
                  <a:off x="5149986" y="1844232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A08E1EC-9CDF-0699-8B17-68A141E9EDD7}"/>
                    </a:ext>
                  </a:extLst>
                </p:cNvPr>
                <p:cNvSpPr/>
                <p:nvPr/>
              </p:nvSpPr>
              <p:spPr>
                <a:xfrm>
                  <a:off x="5168358" y="1821238"/>
                  <a:ext cx="22602" cy="51120"/>
                </a:xfrm>
                <a:custGeom>
                  <a:avLst/>
                  <a:gdLst>
                    <a:gd name="connsiteX0" fmla="*/ 21624 w 22602"/>
                    <a:gd name="connsiteY0" fmla="*/ 33219 h 51120"/>
                    <a:gd name="connsiteX1" fmla="*/ 19234 w 22602"/>
                    <a:gd name="connsiteY1" fmla="*/ 29066 h 51120"/>
                    <a:gd name="connsiteX2" fmla="*/ 15943 w 22602"/>
                    <a:gd name="connsiteY2" fmla="*/ 25815 h 51120"/>
                    <a:gd name="connsiteX3" fmla="*/ 12340 w 22602"/>
                    <a:gd name="connsiteY3" fmla="*/ 22760 h 51120"/>
                    <a:gd name="connsiteX4" fmla="*/ 9088 w 22602"/>
                    <a:gd name="connsiteY4" fmla="*/ 19861 h 51120"/>
                    <a:gd name="connsiteX5" fmla="*/ 6659 w 22602"/>
                    <a:gd name="connsiteY5" fmla="*/ 16335 h 51120"/>
                    <a:gd name="connsiteX6" fmla="*/ 5758 w 22602"/>
                    <a:gd name="connsiteY6" fmla="*/ 12104 h 51120"/>
                    <a:gd name="connsiteX7" fmla="*/ 11517 w 22602"/>
                    <a:gd name="connsiteY7" fmla="*/ 5014 h 51120"/>
                    <a:gd name="connsiteX8" fmla="*/ 17236 w 22602"/>
                    <a:gd name="connsiteY8" fmla="*/ 12183 h 51120"/>
                    <a:gd name="connsiteX9" fmla="*/ 17236 w 22602"/>
                    <a:gd name="connsiteY9" fmla="*/ 13828 h 51120"/>
                    <a:gd name="connsiteX10" fmla="*/ 22525 w 22602"/>
                    <a:gd name="connsiteY10" fmla="*/ 13828 h 51120"/>
                    <a:gd name="connsiteX11" fmla="*/ 22525 w 22602"/>
                    <a:gd name="connsiteY11" fmla="*/ 12496 h 51120"/>
                    <a:gd name="connsiteX12" fmla="*/ 19743 w 22602"/>
                    <a:gd name="connsiteY12" fmla="*/ 3291 h 51120"/>
                    <a:gd name="connsiteX13" fmla="*/ 11360 w 22602"/>
                    <a:gd name="connsiteY13" fmla="*/ 0 h 51120"/>
                    <a:gd name="connsiteX14" fmla="*/ 3095 w 22602"/>
                    <a:gd name="connsiteY14" fmla="*/ 3251 h 51120"/>
                    <a:gd name="connsiteX15" fmla="*/ 313 w 22602"/>
                    <a:gd name="connsiteY15" fmla="*/ 12535 h 51120"/>
                    <a:gd name="connsiteX16" fmla="*/ 1254 w 22602"/>
                    <a:gd name="connsiteY16" fmla="*/ 17824 h 51120"/>
                    <a:gd name="connsiteX17" fmla="*/ 3604 w 22602"/>
                    <a:gd name="connsiteY17" fmla="*/ 21976 h 51120"/>
                    <a:gd name="connsiteX18" fmla="*/ 6855 w 22602"/>
                    <a:gd name="connsiteY18" fmla="*/ 25267 h 51120"/>
                    <a:gd name="connsiteX19" fmla="*/ 10459 w 22602"/>
                    <a:gd name="connsiteY19" fmla="*/ 28283 h 51120"/>
                    <a:gd name="connsiteX20" fmla="*/ 13711 w 22602"/>
                    <a:gd name="connsiteY20" fmla="*/ 31260 h 51120"/>
                    <a:gd name="connsiteX21" fmla="*/ 16100 w 22602"/>
                    <a:gd name="connsiteY21" fmla="*/ 34707 h 51120"/>
                    <a:gd name="connsiteX22" fmla="*/ 17001 w 22602"/>
                    <a:gd name="connsiteY22" fmla="*/ 38899 h 51120"/>
                    <a:gd name="connsiteX23" fmla="*/ 11125 w 22602"/>
                    <a:gd name="connsiteY23" fmla="*/ 46068 h 51120"/>
                    <a:gd name="connsiteX24" fmla="*/ 5288 w 22602"/>
                    <a:gd name="connsiteY24" fmla="*/ 38899 h 51120"/>
                    <a:gd name="connsiteX25" fmla="*/ 5288 w 22602"/>
                    <a:gd name="connsiteY25" fmla="*/ 35765 h 51120"/>
                    <a:gd name="connsiteX26" fmla="*/ 0 w 22602"/>
                    <a:gd name="connsiteY26" fmla="*/ 35765 h 51120"/>
                    <a:gd name="connsiteX27" fmla="*/ 0 w 22602"/>
                    <a:gd name="connsiteY27" fmla="*/ 38625 h 51120"/>
                    <a:gd name="connsiteX28" fmla="*/ 2820 w 22602"/>
                    <a:gd name="connsiteY28" fmla="*/ 47791 h 51120"/>
                    <a:gd name="connsiteX29" fmla="*/ 11282 w 22602"/>
                    <a:gd name="connsiteY29" fmla="*/ 51121 h 51120"/>
                    <a:gd name="connsiteX30" fmla="*/ 19743 w 22602"/>
                    <a:gd name="connsiteY30" fmla="*/ 47791 h 51120"/>
                    <a:gd name="connsiteX31" fmla="*/ 22603 w 22602"/>
                    <a:gd name="connsiteY31" fmla="*/ 38625 h 51120"/>
                    <a:gd name="connsiteX32" fmla="*/ 21663 w 22602"/>
                    <a:gd name="connsiteY32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120">
                      <a:moveTo>
                        <a:pt x="21624" y="33219"/>
                      </a:moveTo>
                      <a:cubicBezTo>
                        <a:pt x="21036" y="31574"/>
                        <a:pt x="20213" y="30202"/>
                        <a:pt x="19234" y="29066"/>
                      </a:cubicBezTo>
                      <a:cubicBezTo>
                        <a:pt x="18255" y="27891"/>
                        <a:pt x="17119" y="26834"/>
                        <a:pt x="15943" y="25815"/>
                      </a:cubicBezTo>
                      <a:cubicBezTo>
                        <a:pt x="14729" y="24757"/>
                        <a:pt x="13554" y="23739"/>
                        <a:pt x="12340" y="22760"/>
                      </a:cubicBezTo>
                      <a:cubicBezTo>
                        <a:pt x="11125" y="21819"/>
                        <a:pt x="10067" y="20840"/>
                        <a:pt x="9088" y="19861"/>
                      </a:cubicBezTo>
                      <a:cubicBezTo>
                        <a:pt x="8109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517" y="5014"/>
                      </a:cubicBezTo>
                      <a:cubicBezTo>
                        <a:pt x="15395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96"/>
                      </a:lnTo>
                      <a:cubicBezTo>
                        <a:pt x="22525" y="8540"/>
                        <a:pt x="21624" y="5523"/>
                        <a:pt x="19743" y="3291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54" y="5445"/>
                        <a:pt x="313" y="8540"/>
                        <a:pt x="313" y="12535"/>
                      </a:cubicBezTo>
                      <a:cubicBezTo>
                        <a:pt x="313" y="14416"/>
                        <a:pt x="627" y="16178"/>
                        <a:pt x="125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51"/>
                        <a:pt x="5680" y="24248"/>
                        <a:pt x="6855" y="25267"/>
                      </a:cubicBezTo>
                      <a:cubicBezTo>
                        <a:pt x="8030" y="26285"/>
                        <a:pt x="9245" y="27264"/>
                        <a:pt x="10459" y="28283"/>
                      </a:cubicBezTo>
                      <a:cubicBezTo>
                        <a:pt x="11674" y="29223"/>
                        <a:pt x="12731" y="30202"/>
                        <a:pt x="13711" y="31260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39"/>
                        <a:pt x="17001" y="37410"/>
                        <a:pt x="17001" y="38899"/>
                      </a:cubicBezTo>
                      <a:cubicBezTo>
                        <a:pt x="17001" y="43717"/>
                        <a:pt x="15082" y="46068"/>
                        <a:pt x="11125" y="46068"/>
                      </a:cubicBezTo>
                      <a:cubicBezTo>
                        <a:pt x="7169" y="46068"/>
                        <a:pt x="5288" y="43717"/>
                        <a:pt x="5288" y="38899"/>
                      </a:cubicBezTo>
                      <a:lnTo>
                        <a:pt x="5288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7"/>
                        <a:pt x="2820" y="47791"/>
                      </a:cubicBezTo>
                      <a:cubicBezTo>
                        <a:pt x="4701" y="50024"/>
                        <a:pt x="7521" y="51121"/>
                        <a:pt x="11282" y="51121"/>
                      </a:cubicBezTo>
                      <a:cubicBezTo>
                        <a:pt x="15042" y="51121"/>
                        <a:pt x="17785" y="50024"/>
                        <a:pt x="19743" y="47791"/>
                      </a:cubicBezTo>
                      <a:cubicBezTo>
                        <a:pt x="21663" y="45558"/>
                        <a:pt x="22603" y="42503"/>
                        <a:pt x="22603" y="38625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E928F88-21AC-E12F-84D5-FB48BF9F678A}"/>
                    </a:ext>
                  </a:extLst>
                </p:cNvPr>
                <p:cNvSpPr/>
                <p:nvPr/>
              </p:nvSpPr>
              <p:spPr>
                <a:xfrm>
                  <a:off x="5193586" y="1821629"/>
                  <a:ext cx="26716" cy="50141"/>
                </a:xfrm>
                <a:custGeom>
                  <a:avLst/>
                  <a:gdLst>
                    <a:gd name="connsiteX0" fmla="*/ 21467 w 26716"/>
                    <a:gd name="connsiteY0" fmla="*/ 0 h 50141"/>
                    <a:gd name="connsiteX1" fmla="*/ 13593 w 26716"/>
                    <a:gd name="connsiteY1" fmla="*/ 24718 h 50141"/>
                    <a:gd name="connsiteX2" fmla="*/ 5798 w 26716"/>
                    <a:gd name="connsiteY2" fmla="*/ 0 h 50141"/>
                    <a:gd name="connsiteX3" fmla="*/ 0 w 26716"/>
                    <a:gd name="connsiteY3" fmla="*/ 0 h 50141"/>
                    <a:gd name="connsiteX4" fmla="*/ 10577 w 26716"/>
                    <a:gd name="connsiteY4" fmla="*/ 32122 h 50141"/>
                    <a:gd name="connsiteX5" fmla="*/ 10577 w 26716"/>
                    <a:gd name="connsiteY5" fmla="*/ 50142 h 50141"/>
                    <a:gd name="connsiteX6" fmla="*/ 16139 w 26716"/>
                    <a:gd name="connsiteY6" fmla="*/ 50142 h 50141"/>
                    <a:gd name="connsiteX7" fmla="*/ 16139 w 26716"/>
                    <a:gd name="connsiteY7" fmla="*/ 31809 h 50141"/>
                    <a:gd name="connsiteX8" fmla="*/ 26716 w 26716"/>
                    <a:gd name="connsiteY8" fmla="*/ 0 h 50141"/>
                    <a:gd name="connsiteX9" fmla="*/ 21428 w 2671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6" h="50141">
                      <a:moveTo>
                        <a:pt x="21467" y="0"/>
                      </a:moveTo>
                      <a:lnTo>
                        <a:pt x="13593" y="24718"/>
                      </a:lnTo>
                      <a:lnTo>
                        <a:pt x="5798" y="0"/>
                      </a:lnTo>
                      <a:lnTo>
                        <a:pt x="0" y="0"/>
                      </a:lnTo>
                      <a:lnTo>
                        <a:pt x="10577" y="32122"/>
                      </a:lnTo>
                      <a:lnTo>
                        <a:pt x="10577" y="50142"/>
                      </a:lnTo>
                      <a:lnTo>
                        <a:pt x="16139" y="50142"/>
                      </a:lnTo>
                      <a:lnTo>
                        <a:pt x="16139" y="31809"/>
                      </a:lnTo>
                      <a:lnTo>
                        <a:pt x="26716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B08E223-02F5-F562-61D2-481B06A10ACC}"/>
                    </a:ext>
                  </a:extLst>
                </p:cNvPr>
                <p:cNvSpPr/>
                <p:nvPr/>
              </p:nvSpPr>
              <p:spPr>
                <a:xfrm>
                  <a:off x="5223083" y="1821238"/>
                  <a:ext cx="22602" cy="51120"/>
                </a:xfrm>
                <a:custGeom>
                  <a:avLst/>
                  <a:gdLst>
                    <a:gd name="connsiteX0" fmla="*/ 21624 w 22602"/>
                    <a:gd name="connsiteY0" fmla="*/ 33219 h 51120"/>
                    <a:gd name="connsiteX1" fmla="*/ 19234 w 22602"/>
                    <a:gd name="connsiteY1" fmla="*/ 29066 h 51120"/>
                    <a:gd name="connsiteX2" fmla="*/ 15943 w 22602"/>
                    <a:gd name="connsiteY2" fmla="*/ 25815 h 51120"/>
                    <a:gd name="connsiteX3" fmla="*/ 12340 w 22602"/>
                    <a:gd name="connsiteY3" fmla="*/ 22760 h 51120"/>
                    <a:gd name="connsiteX4" fmla="*/ 9088 w 22602"/>
                    <a:gd name="connsiteY4" fmla="*/ 19861 h 51120"/>
                    <a:gd name="connsiteX5" fmla="*/ 6659 w 22602"/>
                    <a:gd name="connsiteY5" fmla="*/ 16335 h 51120"/>
                    <a:gd name="connsiteX6" fmla="*/ 5758 w 22602"/>
                    <a:gd name="connsiteY6" fmla="*/ 12104 h 51120"/>
                    <a:gd name="connsiteX7" fmla="*/ 11478 w 22602"/>
                    <a:gd name="connsiteY7" fmla="*/ 5014 h 51120"/>
                    <a:gd name="connsiteX8" fmla="*/ 17236 w 22602"/>
                    <a:gd name="connsiteY8" fmla="*/ 12183 h 51120"/>
                    <a:gd name="connsiteX9" fmla="*/ 17236 w 22602"/>
                    <a:gd name="connsiteY9" fmla="*/ 13828 h 51120"/>
                    <a:gd name="connsiteX10" fmla="*/ 22525 w 22602"/>
                    <a:gd name="connsiteY10" fmla="*/ 13828 h 51120"/>
                    <a:gd name="connsiteX11" fmla="*/ 22525 w 22602"/>
                    <a:gd name="connsiteY11" fmla="*/ 12496 h 51120"/>
                    <a:gd name="connsiteX12" fmla="*/ 19743 w 22602"/>
                    <a:gd name="connsiteY12" fmla="*/ 3291 h 51120"/>
                    <a:gd name="connsiteX13" fmla="*/ 11360 w 22602"/>
                    <a:gd name="connsiteY13" fmla="*/ 0 h 51120"/>
                    <a:gd name="connsiteX14" fmla="*/ 3095 w 22602"/>
                    <a:gd name="connsiteY14" fmla="*/ 3251 h 51120"/>
                    <a:gd name="connsiteX15" fmla="*/ 313 w 22602"/>
                    <a:gd name="connsiteY15" fmla="*/ 12535 h 51120"/>
                    <a:gd name="connsiteX16" fmla="*/ 1214 w 22602"/>
                    <a:gd name="connsiteY16" fmla="*/ 17824 h 51120"/>
                    <a:gd name="connsiteX17" fmla="*/ 3604 w 22602"/>
                    <a:gd name="connsiteY17" fmla="*/ 21976 h 51120"/>
                    <a:gd name="connsiteX18" fmla="*/ 6855 w 22602"/>
                    <a:gd name="connsiteY18" fmla="*/ 25267 h 51120"/>
                    <a:gd name="connsiteX19" fmla="*/ 10459 w 22602"/>
                    <a:gd name="connsiteY19" fmla="*/ 28283 h 51120"/>
                    <a:gd name="connsiteX20" fmla="*/ 13711 w 22602"/>
                    <a:gd name="connsiteY20" fmla="*/ 31260 h 51120"/>
                    <a:gd name="connsiteX21" fmla="*/ 16100 w 22602"/>
                    <a:gd name="connsiteY21" fmla="*/ 34707 h 51120"/>
                    <a:gd name="connsiteX22" fmla="*/ 17001 w 22602"/>
                    <a:gd name="connsiteY22" fmla="*/ 38899 h 51120"/>
                    <a:gd name="connsiteX23" fmla="*/ 11125 w 22602"/>
                    <a:gd name="connsiteY23" fmla="*/ 46068 h 51120"/>
                    <a:gd name="connsiteX24" fmla="*/ 5249 w 22602"/>
                    <a:gd name="connsiteY24" fmla="*/ 38899 h 51120"/>
                    <a:gd name="connsiteX25" fmla="*/ 5249 w 22602"/>
                    <a:gd name="connsiteY25" fmla="*/ 35765 h 51120"/>
                    <a:gd name="connsiteX26" fmla="*/ 0 w 22602"/>
                    <a:gd name="connsiteY26" fmla="*/ 35765 h 51120"/>
                    <a:gd name="connsiteX27" fmla="*/ 0 w 22602"/>
                    <a:gd name="connsiteY27" fmla="*/ 38625 h 51120"/>
                    <a:gd name="connsiteX28" fmla="*/ 2820 w 22602"/>
                    <a:gd name="connsiteY28" fmla="*/ 47791 h 51120"/>
                    <a:gd name="connsiteX29" fmla="*/ 11282 w 22602"/>
                    <a:gd name="connsiteY29" fmla="*/ 51121 h 51120"/>
                    <a:gd name="connsiteX30" fmla="*/ 19743 w 22602"/>
                    <a:gd name="connsiteY30" fmla="*/ 47791 h 51120"/>
                    <a:gd name="connsiteX31" fmla="*/ 22603 w 22602"/>
                    <a:gd name="connsiteY31" fmla="*/ 38625 h 51120"/>
                    <a:gd name="connsiteX32" fmla="*/ 21663 w 22602"/>
                    <a:gd name="connsiteY32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120">
                      <a:moveTo>
                        <a:pt x="21624" y="33219"/>
                      </a:moveTo>
                      <a:cubicBezTo>
                        <a:pt x="21036" y="31574"/>
                        <a:pt x="20213" y="30202"/>
                        <a:pt x="19234" y="29066"/>
                      </a:cubicBezTo>
                      <a:cubicBezTo>
                        <a:pt x="18255" y="27891"/>
                        <a:pt x="17119" y="26834"/>
                        <a:pt x="15943" y="25815"/>
                      </a:cubicBezTo>
                      <a:cubicBezTo>
                        <a:pt x="14729" y="24757"/>
                        <a:pt x="13554" y="23739"/>
                        <a:pt x="12340" y="22760"/>
                      </a:cubicBezTo>
                      <a:cubicBezTo>
                        <a:pt x="11125" y="21819"/>
                        <a:pt x="10067" y="20840"/>
                        <a:pt x="9088" y="19861"/>
                      </a:cubicBezTo>
                      <a:cubicBezTo>
                        <a:pt x="8070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478" y="5014"/>
                      </a:cubicBezTo>
                      <a:cubicBezTo>
                        <a:pt x="15317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96"/>
                      </a:lnTo>
                      <a:cubicBezTo>
                        <a:pt x="22525" y="8540"/>
                        <a:pt x="21624" y="5523"/>
                        <a:pt x="19743" y="3291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14" y="5445"/>
                        <a:pt x="313" y="8540"/>
                        <a:pt x="313" y="12535"/>
                      </a:cubicBezTo>
                      <a:cubicBezTo>
                        <a:pt x="313" y="14416"/>
                        <a:pt x="627" y="16178"/>
                        <a:pt x="121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51"/>
                        <a:pt x="5680" y="24248"/>
                        <a:pt x="6855" y="25267"/>
                      </a:cubicBezTo>
                      <a:cubicBezTo>
                        <a:pt x="8030" y="26285"/>
                        <a:pt x="9245" y="27264"/>
                        <a:pt x="10459" y="28283"/>
                      </a:cubicBezTo>
                      <a:cubicBezTo>
                        <a:pt x="11674" y="29223"/>
                        <a:pt x="12731" y="30202"/>
                        <a:pt x="13711" y="31260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39"/>
                        <a:pt x="17001" y="37410"/>
                        <a:pt x="17001" y="38899"/>
                      </a:cubicBezTo>
                      <a:cubicBezTo>
                        <a:pt x="17001" y="43717"/>
                        <a:pt x="15082" y="46068"/>
                        <a:pt x="11125" y="46068"/>
                      </a:cubicBezTo>
                      <a:cubicBezTo>
                        <a:pt x="7169" y="46068"/>
                        <a:pt x="5249" y="43717"/>
                        <a:pt x="5249" y="38899"/>
                      </a:cubicBezTo>
                      <a:lnTo>
                        <a:pt x="5249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7"/>
                        <a:pt x="2820" y="47791"/>
                      </a:cubicBezTo>
                      <a:cubicBezTo>
                        <a:pt x="4701" y="50024"/>
                        <a:pt x="7521" y="51121"/>
                        <a:pt x="11282" y="51121"/>
                      </a:cubicBezTo>
                      <a:cubicBezTo>
                        <a:pt x="15042" y="51121"/>
                        <a:pt x="17785" y="50024"/>
                        <a:pt x="19743" y="47791"/>
                      </a:cubicBezTo>
                      <a:cubicBezTo>
                        <a:pt x="21624" y="45558"/>
                        <a:pt x="22603" y="42503"/>
                        <a:pt x="22603" y="38625"/>
                      </a:cubicBezTo>
                      <a:cubicBezTo>
                        <a:pt x="22603" y="36705"/>
                        <a:pt x="22250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ADD849CB-039E-974F-1DB4-8D3E08691CEF}"/>
                    </a:ext>
                  </a:extLst>
                </p:cNvPr>
                <p:cNvSpPr/>
                <p:nvPr/>
              </p:nvSpPr>
              <p:spPr>
                <a:xfrm>
                  <a:off x="5248428" y="1821629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3 h 50141"/>
                    <a:gd name="connsiteX2" fmla="*/ 9284 w 24052"/>
                    <a:gd name="connsiteY2" fmla="*/ 5093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3 h 50141"/>
                    <a:gd name="connsiteX6" fmla="*/ 24052 w 24052"/>
                    <a:gd name="connsiteY6" fmla="*/ 5093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84" y="5093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3"/>
                      </a:lnTo>
                      <a:lnTo>
                        <a:pt x="24052" y="5093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D99F5F6-23C2-0E86-02E3-378E78CB7030}"/>
                    </a:ext>
                  </a:extLst>
                </p:cNvPr>
                <p:cNvSpPr/>
                <p:nvPr/>
              </p:nvSpPr>
              <p:spPr>
                <a:xfrm>
                  <a:off x="5276202" y="1821629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02 w 20644"/>
                    <a:gd name="connsiteY6" fmla="*/ 45088 h 50141"/>
                    <a:gd name="connsiteX7" fmla="*/ 5602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02 w 20644"/>
                    <a:gd name="connsiteY10" fmla="*/ 22211 h 50141"/>
                    <a:gd name="connsiteX11" fmla="*/ 5602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02" y="45088"/>
                      </a:lnTo>
                      <a:lnTo>
                        <a:pt x="5602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02" y="22211"/>
                      </a:lnTo>
                      <a:lnTo>
                        <a:pt x="5602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C21A599-0A82-6F2F-CCAC-49FA80A61126}"/>
                    </a:ext>
                  </a:extLst>
                </p:cNvPr>
                <p:cNvSpPr/>
                <p:nvPr/>
              </p:nvSpPr>
              <p:spPr>
                <a:xfrm>
                  <a:off x="5301899" y="1821629"/>
                  <a:ext cx="31769" cy="50141"/>
                </a:xfrm>
                <a:custGeom>
                  <a:avLst/>
                  <a:gdLst>
                    <a:gd name="connsiteX0" fmla="*/ 24013 w 31769"/>
                    <a:gd name="connsiteY0" fmla="*/ 0 h 50141"/>
                    <a:gd name="connsiteX1" fmla="*/ 16022 w 31769"/>
                    <a:gd name="connsiteY1" fmla="*/ 40192 h 50141"/>
                    <a:gd name="connsiteX2" fmla="*/ 7756 w 31769"/>
                    <a:gd name="connsiteY2" fmla="*/ 0 h 50141"/>
                    <a:gd name="connsiteX3" fmla="*/ 0 w 31769"/>
                    <a:gd name="connsiteY3" fmla="*/ 0 h 50141"/>
                    <a:gd name="connsiteX4" fmla="*/ 0 w 31769"/>
                    <a:gd name="connsiteY4" fmla="*/ 50142 h 50141"/>
                    <a:gd name="connsiteX5" fmla="*/ 4857 w 31769"/>
                    <a:gd name="connsiteY5" fmla="*/ 50142 h 50141"/>
                    <a:gd name="connsiteX6" fmla="*/ 4857 w 31769"/>
                    <a:gd name="connsiteY6" fmla="*/ 10224 h 50141"/>
                    <a:gd name="connsiteX7" fmla="*/ 13162 w 31769"/>
                    <a:gd name="connsiteY7" fmla="*/ 50063 h 50141"/>
                    <a:gd name="connsiteX8" fmla="*/ 18529 w 31769"/>
                    <a:gd name="connsiteY8" fmla="*/ 50063 h 50141"/>
                    <a:gd name="connsiteX9" fmla="*/ 26520 w 31769"/>
                    <a:gd name="connsiteY9" fmla="*/ 9832 h 50141"/>
                    <a:gd name="connsiteX10" fmla="*/ 26520 w 31769"/>
                    <a:gd name="connsiteY10" fmla="*/ 50142 h 50141"/>
                    <a:gd name="connsiteX11" fmla="*/ 31769 w 31769"/>
                    <a:gd name="connsiteY11" fmla="*/ 50142 h 50141"/>
                    <a:gd name="connsiteX12" fmla="*/ 31769 w 31769"/>
                    <a:gd name="connsiteY12" fmla="*/ 0 h 50141"/>
                    <a:gd name="connsiteX13" fmla="*/ 24052 w 31769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769" h="50141">
                      <a:moveTo>
                        <a:pt x="24013" y="0"/>
                      </a:moveTo>
                      <a:lnTo>
                        <a:pt x="16022" y="4019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7" y="50142"/>
                      </a:lnTo>
                      <a:lnTo>
                        <a:pt x="4857" y="10224"/>
                      </a:lnTo>
                      <a:lnTo>
                        <a:pt x="13162" y="50063"/>
                      </a:lnTo>
                      <a:lnTo>
                        <a:pt x="18529" y="50063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69" y="50142"/>
                      </a:lnTo>
                      <a:lnTo>
                        <a:pt x="31769" y="0"/>
                      </a:lnTo>
                      <a:lnTo>
                        <a:pt x="24052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D1036B2-373D-852B-70D6-7D77E220C1DA}"/>
                    </a:ext>
                  </a:extLst>
                </p:cNvPr>
                <p:cNvSpPr/>
                <p:nvPr/>
              </p:nvSpPr>
              <p:spPr>
                <a:xfrm>
                  <a:off x="5339231" y="1844232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raphic 4">
                <a:extLst>
                  <a:ext uri="{FF2B5EF4-FFF2-40B4-BE49-F238E27FC236}">
                    <a16:creationId xmlns:a16="http://schemas.microsoft.com/office/drawing/2014/main" id="{28E64AD1-F079-409D-3580-5F5E619B78E5}"/>
                  </a:ext>
                </a:extLst>
              </p:cNvPr>
              <p:cNvGrpSpPr/>
              <p:nvPr/>
            </p:nvGrpSpPr>
            <p:grpSpPr>
              <a:xfrm>
                <a:off x="5009237" y="1886657"/>
                <a:ext cx="118851" cy="24483"/>
                <a:chOff x="5009237" y="1886657"/>
                <a:chExt cx="118851" cy="24483"/>
              </a:xfrm>
              <a:solidFill>
                <a:srgbClr val="0D1A23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098097DD-3A10-A3A0-586A-30C1BB7317EF}"/>
                    </a:ext>
                  </a:extLst>
                </p:cNvPr>
                <p:cNvSpPr/>
                <p:nvPr/>
              </p:nvSpPr>
              <p:spPr>
                <a:xfrm>
                  <a:off x="5009237" y="1886657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6 w 10929"/>
                    <a:gd name="connsiteY11" fmla="*/ 18607 h 24483"/>
                    <a:gd name="connsiteX12" fmla="*/ 7560 w 10929"/>
                    <a:gd name="connsiteY12" fmla="*/ 21153 h 24483"/>
                    <a:gd name="connsiteX13" fmla="*/ 5406 w 10929"/>
                    <a:gd name="connsiteY13" fmla="*/ 22054 h 24483"/>
                    <a:gd name="connsiteX14" fmla="*/ 3251 w 10929"/>
                    <a:gd name="connsiteY14" fmla="*/ 21153 h 24483"/>
                    <a:gd name="connsiteX15" fmla="*/ 2507 w 10929"/>
                    <a:gd name="connsiteY15" fmla="*/ 18607 h 24483"/>
                    <a:gd name="connsiteX16" fmla="*/ 2507 w 10929"/>
                    <a:gd name="connsiteY16" fmla="*/ 5954 h 24483"/>
                    <a:gd name="connsiteX17" fmla="*/ 3251 w 10929"/>
                    <a:gd name="connsiteY17" fmla="*/ 3330 h 24483"/>
                    <a:gd name="connsiteX18" fmla="*/ 5406 w 10929"/>
                    <a:gd name="connsiteY18" fmla="*/ 2429 h 24483"/>
                    <a:gd name="connsiteX19" fmla="*/ 8226 w 10929"/>
                    <a:gd name="connsiteY19" fmla="*/ 5954 h 24483"/>
                    <a:gd name="connsiteX20" fmla="*/ 8226 w 10929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31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92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42"/>
                        <a:pt x="9558" y="1645"/>
                      </a:cubicBezTo>
                      <a:close/>
                      <a:moveTo>
                        <a:pt x="8266" y="18607"/>
                      </a:moveTo>
                      <a:cubicBezTo>
                        <a:pt x="8266" y="19665"/>
                        <a:pt x="8070" y="20527"/>
                        <a:pt x="7560" y="21153"/>
                      </a:cubicBezTo>
                      <a:cubicBezTo>
                        <a:pt x="7090" y="21741"/>
                        <a:pt x="6346" y="22054"/>
                        <a:pt x="5406" y="22054"/>
                      </a:cubicBezTo>
                      <a:cubicBezTo>
                        <a:pt x="4466" y="22054"/>
                        <a:pt x="3721" y="21741"/>
                        <a:pt x="3251" y="21153"/>
                      </a:cubicBezTo>
                      <a:cubicBezTo>
                        <a:pt x="2781" y="20566"/>
                        <a:pt x="2507" y="19704"/>
                        <a:pt x="2507" y="18607"/>
                      </a:cubicBezTo>
                      <a:lnTo>
                        <a:pt x="2507" y="5954"/>
                      </a:lnTo>
                      <a:cubicBezTo>
                        <a:pt x="2507" y="4857"/>
                        <a:pt x="2781" y="3996"/>
                        <a:pt x="3251" y="3330"/>
                      </a:cubicBezTo>
                      <a:cubicBezTo>
                        <a:pt x="3721" y="2742"/>
                        <a:pt x="4427" y="2429"/>
                        <a:pt x="5406" y="2429"/>
                      </a:cubicBezTo>
                      <a:cubicBezTo>
                        <a:pt x="7286" y="2429"/>
                        <a:pt x="8226" y="3604"/>
                        <a:pt x="8226" y="5954"/>
                      </a:cubicBezTo>
                      <a:lnTo>
                        <a:pt x="822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FB6A5287-07A6-DEEB-98F2-15624AC46F14}"/>
                    </a:ext>
                  </a:extLst>
                </p:cNvPr>
                <p:cNvSpPr/>
                <p:nvPr/>
              </p:nvSpPr>
              <p:spPr>
                <a:xfrm>
                  <a:off x="5024397" y="1894844"/>
                  <a:ext cx="8892" cy="15982"/>
                </a:xfrm>
                <a:custGeom>
                  <a:avLst/>
                  <a:gdLst>
                    <a:gd name="connsiteX0" fmla="*/ 5641 w 8892"/>
                    <a:gd name="connsiteY0" fmla="*/ 7756 h 15982"/>
                    <a:gd name="connsiteX1" fmla="*/ 8618 w 8892"/>
                    <a:gd name="connsiteY1" fmla="*/ 0 h 15982"/>
                    <a:gd name="connsiteX2" fmla="*/ 6934 w 8892"/>
                    <a:gd name="connsiteY2" fmla="*/ 0 h 15982"/>
                    <a:gd name="connsiteX3" fmla="*/ 4505 w 8892"/>
                    <a:gd name="connsiteY3" fmla="*/ 6424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684 w 8892"/>
                    <a:gd name="connsiteY8" fmla="*/ 15983 h 15982"/>
                    <a:gd name="connsiteX9" fmla="*/ 4387 w 8892"/>
                    <a:gd name="connsiteY9" fmla="*/ 9127 h 15982"/>
                    <a:gd name="connsiteX10" fmla="*/ 7012 w 8892"/>
                    <a:gd name="connsiteY10" fmla="*/ 15983 h 15982"/>
                    <a:gd name="connsiteX11" fmla="*/ 8892 w 8892"/>
                    <a:gd name="connsiteY11" fmla="*/ 15983 h 15982"/>
                    <a:gd name="connsiteX12" fmla="*/ 5719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641" y="7756"/>
                      </a:moveTo>
                      <a:lnTo>
                        <a:pt x="8618" y="0"/>
                      </a:lnTo>
                      <a:lnTo>
                        <a:pt x="6934" y="0"/>
                      </a:lnTo>
                      <a:lnTo>
                        <a:pt x="4505" y="6424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684" y="15983"/>
                      </a:lnTo>
                      <a:lnTo>
                        <a:pt x="4387" y="9127"/>
                      </a:lnTo>
                      <a:lnTo>
                        <a:pt x="7012" y="15983"/>
                      </a:lnTo>
                      <a:lnTo>
                        <a:pt x="8892" y="15983"/>
                      </a:lnTo>
                      <a:lnTo>
                        <a:pt x="5719" y="7756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71A71ADA-4239-59A4-1482-3B04F61C7781}"/>
                    </a:ext>
                  </a:extLst>
                </p:cNvPr>
                <p:cNvSpPr/>
                <p:nvPr/>
              </p:nvSpPr>
              <p:spPr>
                <a:xfrm>
                  <a:off x="5037403" y="1886657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371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266 w 10968"/>
                    <a:gd name="connsiteY11" fmla="*/ 18607 h 24483"/>
                    <a:gd name="connsiteX12" fmla="*/ 7560 w 10968"/>
                    <a:gd name="connsiteY12" fmla="*/ 21153 h 24483"/>
                    <a:gd name="connsiteX13" fmla="*/ 5406 w 10968"/>
                    <a:gd name="connsiteY13" fmla="*/ 22054 h 24483"/>
                    <a:gd name="connsiteX14" fmla="*/ 3251 w 10968"/>
                    <a:gd name="connsiteY14" fmla="*/ 21153 h 24483"/>
                    <a:gd name="connsiteX15" fmla="*/ 2546 w 10968"/>
                    <a:gd name="connsiteY15" fmla="*/ 18607 h 24483"/>
                    <a:gd name="connsiteX16" fmla="*/ 2546 w 10968"/>
                    <a:gd name="connsiteY16" fmla="*/ 5954 h 24483"/>
                    <a:gd name="connsiteX17" fmla="*/ 3251 w 10968"/>
                    <a:gd name="connsiteY17" fmla="*/ 3330 h 24483"/>
                    <a:gd name="connsiteX18" fmla="*/ 5406 w 10968"/>
                    <a:gd name="connsiteY18" fmla="*/ 2429 h 24483"/>
                    <a:gd name="connsiteX19" fmla="*/ 8226 w 10968"/>
                    <a:gd name="connsiteY19" fmla="*/ 5954 h 24483"/>
                    <a:gd name="connsiteX20" fmla="*/ 8226 w 10968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70" y="21741"/>
                        <a:pt x="1371" y="22838"/>
                      </a:cubicBezTo>
                      <a:cubicBezTo>
                        <a:pt x="2311" y="23896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9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266" y="18607"/>
                      </a:moveTo>
                      <a:cubicBezTo>
                        <a:pt x="8266" y="19665"/>
                        <a:pt x="8070" y="20527"/>
                        <a:pt x="7560" y="21153"/>
                      </a:cubicBezTo>
                      <a:cubicBezTo>
                        <a:pt x="7090" y="21741"/>
                        <a:pt x="6346" y="22054"/>
                        <a:pt x="5406" y="22054"/>
                      </a:cubicBezTo>
                      <a:cubicBezTo>
                        <a:pt x="4466" y="22054"/>
                        <a:pt x="3721" y="21741"/>
                        <a:pt x="3251" y="21153"/>
                      </a:cubicBezTo>
                      <a:cubicBezTo>
                        <a:pt x="2781" y="20566"/>
                        <a:pt x="2546" y="19704"/>
                        <a:pt x="2546" y="18607"/>
                      </a:cubicBezTo>
                      <a:lnTo>
                        <a:pt x="2546" y="5954"/>
                      </a:lnTo>
                      <a:cubicBezTo>
                        <a:pt x="2546" y="4857"/>
                        <a:pt x="2742" y="3996"/>
                        <a:pt x="3251" y="3330"/>
                      </a:cubicBezTo>
                      <a:cubicBezTo>
                        <a:pt x="3721" y="2742"/>
                        <a:pt x="4466" y="2429"/>
                        <a:pt x="5406" y="2429"/>
                      </a:cubicBezTo>
                      <a:cubicBezTo>
                        <a:pt x="7286" y="2429"/>
                        <a:pt x="8226" y="3604"/>
                        <a:pt x="8226" y="5954"/>
                      </a:cubicBezTo>
                      <a:lnTo>
                        <a:pt x="822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CD23F5B6-4DEB-9D14-1DC8-1EE8ACB8C212}"/>
                    </a:ext>
                  </a:extLst>
                </p:cNvPr>
                <p:cNvSpPr/>
                <p:nvPr/>
              </p:nvSpPr>
              <p:spPr>
                <a:xfrm>
                  <a:off x="5050682" y="1886657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371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266 w 10968"/>
                    <a:gd name="connsiteY11" fmla="*/ 18607 h 24483"/>
                    <a:gd name="connsiteX12" fmla="*/ 7560 w 10968"/>
                    <a:gd name="connsiteY12" fmla="*/ 21153 h 24483"/>
                    <a:gd name="connsiteX13" fmla="*/ 5406 w 10968"/>
                    <a:gd name="connsiteY13" fmla="*/ 22054 h 24483"/>
                    <a:gd name="connsiteX14" fmla="*/ 3251 w 10968"/>
                    <a:gd name="connsiteY14" fmla="*/ 21153 h 24483"/>
                    <a:gd name="connsiteX15" fmla="*/ 2507 w 10968"/>
                    <a:gd name="connsiteY15" fmla="*/ 18607 h 24483"/>
                    <a:gd name="connsiteX16" fmla="*/ 2507 w 10968"/>
                    <a:gd name="connsiteY16" fmla="*/ 5954 h 24483"/>
                    <a:gd name="connsiteX17" fmla="*/ 3251 w 10968"/>
                    <a:gd name="connsiteY17" fmla="*/ 3330 h 24483"/>
                    <a:gd name="connsiteX18" fmla="*/ 5406 w 10968"/>
                    <a:gd name="connsiteY18" fmla="*/ 2429 h 24483"/>
                    <a:gd name="connsiteX19" fmla="*/ 8226 w 10968"/>
                    <a:gd name="connsiteY19" fmla="*/ 5954 h 24483"/>
                    <a:gd name="connsiteX20" fmla="*/ 8226 w 10968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70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9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266" y="18607"/>
                      </a:moveTo>
                      <a:cubicBezTo>
                        <a:pt x="8266" y="19665"/>
                        <a:pt x="8070" y="20527"/>
                        <a:pt x="7560" y="21153"/>
                      </a:cubicBezTo>
                      <a:cubicBezTo>
                        <a:pt x="7090" y="21741"/>
                        <a:pt x="6346" y="22054"/>
                        <a:pt x="5406" y="22054"/>
                      </a:cubicBezTo>
                      <a:cubicBezTo>
                        <a:pt x="4466" y="22054"/>
                        <a:pt x="3721" y="21741"/>
                        <a:pt x="3251" y="21153"/>
                      </a:cubicBezTo>
                      <a:cubicBezTo>
                        <a:pt x="2781" y="20566"/>
                        <a:pt x="2507" y="19704"/>
                        <a:pt x="2507" y="18607"/>
                      </a:cubicBezTo>
                      <a:lnTo>
                        <a:pt x="2507" y="5954"/>
                      </a:lnTo>
                      <a:cubicBezTo>
                        <a:pt x="2507" y="4857"/>
                        <a:pt x="2781" y="3996"/>
                        <a:pt x="3251" y="3330"/>
                      </a:cubicBezTo>
                      <a:cubicBezTo>
                        <a:pt x="3721" y="2742"/>
                        <a:pt x="4466" y="2429"/>
                        <a:pt x="5406" y="2429"/>
                      </a:cubicBezTo>
                      <a:cubicBezTo>
                        <a:pt x="7286" y="2429"/>
                        <a:pt x="8226" y="3604"/>
                        <a:pt x="8226" y="5954"/>
                      </a:cubicBezTo>
                      <a:lnTo>
                        <a:pt x="822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2B461F0-530E-5494-1CB7-FDB974428D09}"/>
                    </a:ext>
                  </a:extLst>
                </p:cNvPr>
                <p:cNvSpPr/>
                <p:nvPr/>
              </p:nvSpPr>
              <p:spPr>
                <a:xfrm>
                  <a:off x="5064001" y="1886657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6 w 10929"/>
                    <a:gd name="connsiteY11" fmla="*/ 18607 h 24483"/>
                    <a:gd name="connsiteX12" fmla="*/ 7560 w 10929"/>
                    <a:gd name="connsiteY12" fmla="*/ 21153 h 24483"/>
                    <a:gd name="connsiteX13" fmla="*/ 5406 w 10929"/>
                    <a:gd name="connsiteY13" fmla="*/ 22054 h 24483"/>
                    <a:gd name="connsiteX14" fmla="*/ 3251 w 10929"/>
                    <a:gd name="connsiteY14" fmla="*/ 21153 h 24483"/>
                    <a:gd name="connsiteX15" fmla="*/ 2507 w 10929"/>
                    <a:gd name="connsiteY15" fmla="*/ 18607 h 24483"/>
                    <a:gd name="connsiteX16" fmla="*/ 2507 w 10929"/>
                    <a:gd name="connsiteY16" fmla="*/ 5954 h 24483"/>
                    <a:gd name="connsiteX17" fmla="*/ 3251 w 10929"/>
                    <a:gd name="connsiteY17" fmla="*/ 3330 h 24483"/>
                    <a:gd name="connsiteX18" fmla="*/ 5406 w 10929"/>
                    <a:gd name="connsiteY18" fmla="*/ 2429 h 24483"/>
                    <a:gd name="connsiteX19" fmla="*/ 8226 w 10929"/>
                    <a:gd name="connsiteY19" fmla="*/ 5954 h 24483"/>
                    <a:gd name="connsiteX20" fmla="*/ 8226 w 10929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31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92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42"/>
                        <a:pt x="9558" y="1645"/>
                      </a:cubicBezTo>
                      <a:close/>
                      <a:moveTo>
                        <a:pt x="8266" y="18607"/>
                      </a:moveTo>
                      <a:cubicBezTo>
                        <a:pt x="8266" y="19665"/>
                        <a:pt x="8070" y="20527"/>
                        <a:pt x="7560" y="21153"/>
                      </a:cubicBezTo>
                      <a:cubicBezTo>
                        <a:pt x="7090" y="21741"/>
                        <a:pt x="6346" y="22054"/>
                        <a:pt x="5406" y="22054"/>
                      </a:cubicBezTo>
                      <a:cubicBezTo>
                        <a:pt x="4466" y="22054"/>
                        <a:pt x="3721" y="21741"/>
                        <a:pt x="3251" y="21153"/>
                      </a:cubicBezTo>
                      <a:cubicBezTo>
                        <a:pt x="2781" y="20566"/>
                        <a:pt x="2507" y="19704"/>
                        <a:pt x="2507" y="18607"/>
                      </a:cubicBezTo>
                      <a:lnTo>
                        <a:pt x="2507" y="5954"/>
                      </a:lnTo>
                      <a:cubicBezTo>
                        <a:pt x="2507" y="4857"/>
                        <a:pt x="2781" y="3996"/>
                        <a:pt x="3251" y="3330"/>
                      </a:cubicBezTo>
                      <a:cubicBezTo>
                        <a:pt x="3721" y="2742"/>
                        <a:pt x="4466" y="2429"/>
                        <a:pt x="5406" y="2429"/>
                      </a:cubicBezTo>
                      <a:cubicBezTo>
                        <a:pt x="7286" y="2429"/>
                        <a:pt x="8226" y="3604"/>
                        <a:pt x="8226" y="5954"/>
                      </a:cubicBezTo>
                      <a:lnTo>
                        <a:pt x="822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FB61458-DE44-A3CA-1081-EA3B32234F45}"/>
                    </a:ext>
                  </a:extLst>
                </p:cNvPr>
                <p:cNvSpPr/>
                <p:nvPr/>
              </p:nvSpPr>
              <p:spPr>
                <a:xfrm>
                  <a:off x="5077281" y="1886657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6 w 10929"/>
                    <a:gd name="connsiteY11" fmla="*/ 18607 h 24483"/>
                    <a:gd name="connsiteX12" fmla="*/ 7560 w 10929"/>
                    <a:gd name="connsiteY12" fmla="*/ 21153 h 24483"/>
                    <a:gd name="connsiteX13" fmla="*/ 5406 w 10929"/>
                    <a:gd name="connsiteY13" fmla="*/ 22054 h 24483"/>
                    <a:gd name="connsiteX14" fmla="*/ 3251 w 10929"/>
                    <a:gd name="connsiteY14" fmla="*/ 21153 h 24483"/>
                    <a:gd name="connsiteX15" fmla="*/ 2507 w 10929"/>
                    <a:gd name="connsiteY15" fmla="*/ 18607 h 24483"/>
                    <a:gd name="connsiteX16" fmla="*/ 2507 w 10929"/>
                    <a:gd name="connsiteY16" fmla="*/ 5954 h 24483"/>
                    <a:gd name="connsiteX17" fmla="*/ 3251 w 10929"/>
                    <a:gd name="connsiteY17" fmla="*/ 3330 h 24483"/>
                    <a:gd name="connsiteX18" fmla="*/ 5406 w 10929"/>
                    <a:gd name="connsiteY18" fmla="*/ 2429 h 24483"/>
                    <a:gd name="connsiteX19" fmla="*/ 8226 w 10929"/>
                    <a:gd name="connsiteY19" fmla="*/ 5954 h 24483"/>
                    <a:gd name="connsiteX20" fmla="*/ 8226 w 10929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31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92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42"/>
                        <a:pt x="9558" y="1645"/>
                      </a:cubicBezTo>
                      <a:close/>
                      <a:moveTo>
                        <a:pt x="8266" y="18607"/>
                      </a:moveTo>
                      <a:cubicBezTo>
                        <a:pt x="8266" y="19665"/>
                        <a:pt x="8070" y="20527"/>
                        <a:pt x="7560" y="21153"/>
                      </a:cubicBezTo>
                      <a:cubicBezTo>
                        <a:pt x="7090" y="21741"/>
                        <a:pt x="6346" y="22054"/>
                        <a:pt x="5406" y="22054"/>
                      </a:cubicBezTo>
                      <a:cubicBezTo>
                        <a:pt x="4466" y="22054"/>
                        <a:pt x="3721" y="21741"/>
                        <a:pt x="3251" y="21153"/>
                      </a:cubicBezTo>
                      <a:cubicBezTo>
                        <a:pt x="2781" y="20566"/>
                        <a:pt x="2507" y="19704"/>
                        <a:pt x="2507" y="18607"/>
                      </a:cubicBezTo>
                      <a:lnTo>
                        <a:pt x="2507" y="5954"/>
                      </a:lnTo>
                      <a:cubicBezTo>
                        <a:pt x="2507" y="4857"/>
                        <a:pt x="2781" y="3996"/>
                        <a:pt x="3251" y="3330"/>
                      </a:cubicBezTo>
                      <a:cubicBezTo>
                        <a:pt x="3721" y="2742"/>
                        <a:pt x="4466" y="2429"/>
                        <a:pt x="5406" y="2429"/>
                      </a:cubicBezTo>
                      <a:cubicBezTo>
                        <a:pt x="7286" y="2429"/>
                        <a:pt x="8226" y="3604"/>
                        <a:pt x="8226" y="5954"/>
                      </a:cubicBezTo>
                      <a:lnTo>
                        <a:pt x="822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23D6B00-3FC6-A89E-5246-F001D9837117}"/>
                    </a:ext>
                  </a:extLst>
                </p:cNvPr>
                <p:cNvSpPr/>
                <p:nvPr/>
              </p:nvSpPr>
              <p:spPr>
                <a:xfrm>
                  <a:off x="5090521" y="1886657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84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84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607 h 24483"/>
                    <a:gd name="connsiteX12" fmla="*/ 7560 w 10968"/>
                    <a:gd name="connsiteY12" fmla="*/ 21153 h 24483"/>
                    <a:gd name="connsiteX13" fmla="*/ 5445 w 10968"/>
                    <a:gd name="connsiteY13" fmla="*/ 22054 h 24483"/>
                    <a:gd name="connsiteX14" fmla="*/ 3291 w 10968"/>
                    <a:gd name="connsiteY14" fmla="*/ 21153 h 24483"/>
                    <a:gd name="connsiteX15" fmla="*/ 2546 w 10968"/>
                    <a:gd name="connsiteY15" fmla="*/ 18607 h 24483"/>
                    <a:gd name="connsiteX16" fmla="*/ 2546 w 10968"/>
                    <a:gd name="connsiteY16" fmla="*/ 5954 h 24483"/>
                    <a:gd name="connsiteX17" fmla="*/ 3291 w 10968"/>
                    <a:gd name="connsiteY17" fmla="*/ 3330 h 24483"/>
                    <a:gd name="connsiteX18" fmla="*/ 5445 w 10968"/>
                    <a:gd name="connsiteY18" fmla="*/ 2429 h 24483"/>
                    <a:gd name="connsiteX19" fmla="*/ 8266 w 10968"/>
                    <a:gd name="connsiteY19" fmla="*/ 5954 h 24483"/>
                    <a:gd name="connsiteX20" fmla="*/ 8266 w 10968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84" y="0"/>
                      </a:cubicBezTo>
                      <a:cubicBezTo>
                        <a:pt x="3682" y="0"/>
                        <a:pt x="2311" y="548"/>
                        <a:pt x="1410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70" y="21741"/>
                        <a:pt x="1410" y="22838"/>
                      </a:cubicBezTo>
                      <a:cubicBezTo>
                        <a:pt x="2350" y="23896"/>
                        <a:pt x="3682" y="24483"/>
                        <a:pt x="5484" y="24483"/>
                      </a:cubicBezTo>
                      <a:cubicBezTo>
                        <a:pt x="7286" y="24483"/>
                        <a:pt x="8657" y="23935"/>
                        <a:pt x="9558" y="22838"/>
                      </a:cubicBezTo>
                      <a:cubicBezTo>
                        <a:pt x="10498" y="21780"/>
                        <a:pt x="10968" y="2029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305" y="18607"/>
                      </a:moveTo>
                      <a:cubicBezTo>
                        <a:pt x="8305" y="19665"/>
                        <a:pt x="8030" y="20527"/>
                        <a:pt x="7560" y="21153"/>
                      </a:cubicBezTo>
                      <a:cubicBezTo>
                        <a:pt x="7130" y="21741"/>
                        <a:pt x="6385" y="22054"/>
                        <a:pt x="5445" y="22054"/>
                      </a:cubicBezTo>
                      <a:cubicBezTo>
                        <a:pt x="4505" y="22054"/>
                        <a:pt x="3761" y="21741"/>
                        <a:pt x="3291" y="21153"/>
                      </a:cubicBezTo>
                      <a:cubicBezTo>
                        <a:pt x="2820" y="20566"/>
                        <a:pt x="2546" y="19704"/>
                        <a:pt x="2546" y="18607"/>
                      </a:cubicBezTo>
                      <a:lnTo>
                        <a:pt x="2546" y="5954"/>
                      </a:lnTo>
                      <a:cubicBezTo>
                        <a:pt x="2546" y="4857"/>
                        <a:pt x="2820" y="3996"/>
                        <a:pt x="3291" y="3330"/>
                      </a:cubicBezTo>
                      <a:cubicBezTo>
                        <a:pt x="3761" y="2742"/>
                        <a:pt x="4466" y="2429"/>
                        <a:pt x="5445" y="2429"/>
                      </a:cubicBezTo>
                      <a:cubicBezTo>
                        <a:pt x="7325" y="2429"/>
                        <a:pt x="8266" y="3604"/>
                        <a:pt x="8266" y="5954"/>
                      </a:cubicBezTo>
                      <a:lnTo>
                        <a:pt x="826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2A031B9-1D07-28B9-A92A-9F80E40C8010}"/>
                    </a:ext>
                  </a:extLst>
                </p:cNvPr>
                <p:cNvSpPr/>
                <p:nvPr/>
              </p:nvSpPr>
              <p:spPr>
                <a:xfrm>
                  <a:off x="5103840" y="1886657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607 h 24483"/>
                    <a:gd name="connsiteX12" fmla="*/ 7560 w 10968"/>
                    <a:gd name="connsiteY12" fmla="*/ 21153 h 24483"/>
                    <a:gd name="connsiteX13" fmla="*/ 5406 w 10968"/>
                    <a:gd name="connsiteY13" fmla="*/ 22054 h 24483"/>
                    <a:gd name="connsiteX14" fmla="*/ 3291 w 10968"/>
                    <a:gd name="connsiteY14" fmla="*/ 21153 h 24483"/>
                    <a:gd name="connsiteX15" fmla="*/ 2546 w 10968"/>
                    <a:gd name="connsiteY15" fmla="*/ 18607 h 24483"/>
                    <a:gd name="connsiteX16" fmla="*/ 2546 w 10968"/>
                    <a:gd name="connsiteY16" fmla="*/ 5954 h 24483"/>
                    <a:gd name="connsiteX17" fmla="*/ 3291 w 10968"/>
                    <a:gd name="connsiteY17" fmla="*/ 3330 h 24483"/>
                    <a:gd name="connsiteX18" fmla="*/ 5406 w 10968"/>
                    <a:gd name="connsiteY18" fmla="*/ 2429 h 24483"/>
                    <a:gd name="connsiteX19" fmla="*/ 8266 w 10968"/>
                    <a:gd name="connsiteY19" fmla="*/ 5954 h 24483"/>
                    <a:gd name="connsiteX20" fmla="*/ 8266 w 10968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410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70" y="21741"/>
                        <a:pt x="1410" y="22838"/>
                      </a:cubicBezTo>
                      <a:cubicBezTo>
                        <a:pt x="2311" y="23896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9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305" y="18607"/>
                      </a:moveTo>
                      <a:cubicBezTo>
                        <a:pt x="8305" y="19665"/>
                        <a:pt x="8030" y="20527"/>
                        <a:pt x="7560" y="21153"/>
                      </a:cubicBezTo>
                      <a:cubicBezTo>
                        <a:pt x="7090" y="21741"/>
                        <a:pt x="6385" y="22054"/>
                        <a:pt x="5406" y="22054"/>
                      </a:cubicBezTo>
                      <a:cubicBezTo>
                        <a:pt x="4427" y="22054"/>
                        <a:pt x="3761" y="21741"/>
                        <a:pt x="3291" y="21153"/>
                      </a:cubicBezTo>
                      <a:cubicBezTo>
                        <a:pt x="2820" y="20566"/>
                        <a:pt x="2546" y="19704"/>
                        <a:pt x="2546" y="18607"/>
                      </a:cubicBezTo>
                      <a:lnTo>
                        <a:pt x="2546" y="5954"/>
                      </a:lnTo>
                      <a:cubicBezTo>
                        <a:pt x="2546" y="4857"/>
                        <a:pt x="2820" y="3996"/>
                        <a:pt x="3291" y="3330"/>
                      </a:cubicBezTo>
                      <a:cubicBezTo>
                        <a:pt x="3761" y="2742"/>
                        <a:pt x="4466" y="2429"/>
                        <a:pt x="5406" y="2429"/>
                      </a:cubicBezTo>
                      <a:cubicBezTo>
                        <a:pt x="7325" y="2429"/>
                        <a:pt x="8266" y="3604"/>
                        <a:pt x="8266" y="5954"/>
                      </a:cubicBezTo>
                      <a:lnTo>
                        <a:pt x="826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1D26BAE-4E54-3104-6E87-FE14873FDFC8}"/>
                    </a:ext>
                  </a:extLst>
                </p:cNvPr>
                <p:cNvSpPr/>
                <p:nvPr/>
              </p:nvSpPr>
              <p:spPr>
                <a:xfrm>
                  <a:off x="5117120" y="1886657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607 h 24483"/>
                    <a:gd name="connsiteX12" fmla="*/ 7560 w 10968"/>
                    <a:gd name="connsiteY12" fmla="*/ 21153 h 24483"/>
                    <a:gd name="connsiteX13" fmla="*/ 5406 w 10968"/>
                    <a:gd name="connsiteY13" fmla="*/ 22054 h 24483"/>
                    <a:gd name="connsiteX14" fmla="*/ 3291 w 10968"/>
                    <a:gd name="connsiteY14" fmla="*/ 21153 h 24483"/>
                    <a:gd name="connsiteX15" fmla="*/ 2546 w 10968"/>
                    <a:gd name="connsiteY15" fmla="*/ 18607 h 24483"/>
                    <a:gd name="connsiteX16" fmla="*/ 2546 w 10968"/>
                    <a:gd name="connsiteY16" fmla="*/ 5954 h 24483"/>
                    <a:gd name="connsiteX17" fmla="*/ 3291 w 10968"/>
                    <a:gd name="connsiteY17" fmla="*/ 3330 h 24483"/>
                    <a:gd name="connsiteX18" fmla="*/ 5406 w 10968"/>
                    <a:gd name="connsiteY18" fmla="*/ 2429 h 24483"/>
                    <a:gd name="connsiteX19" fmla="*/ 8266 w 10968"/>
                    <a:gd name="connsiteY19" fmla="*/ 5954 h 24483"/>
                    <a:gd name="connsiteX20" fmla="*/ 8266 w 10968"/>
                    <a:gd name="connsiteY20" fmla="*/ 18607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92"/>
                        <a:pt x="470" y="21741"/>
                        <a:pt x="1410" y="22838"/>
                      </a:cubicBezTo>
                      <a:cubicBezTo>
                        <a:pt x="2311" y="23896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9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305" y="18607"/>
                      </a:moveTo>
                      <a:cubicBezTo>
                        <a:pt x="8305" y="19665"/>
                        <a:pt x="8030" y="20527"/>
                        <a:pt x="7560" y="21153"/>
                      </a:cubicBezTo>
                      <a:cubicBezTo>
                        <a:pt x="7090" y="21741"/>
                        <a:pt x="6385" y="22054"/>
                        <a:pt x="5406" y="22054"/>
                      </a:cubicBezTo>
                      <a:cubicBezTo>
                        <a:pt x="4427" y="22054"/>
                        <a:pt x="3761" y="21741"/>
                        <a:pt x="3291" y="21153"/>
                      </a:cubicBezTo>
                      <a:cubicBezTo>
                        <a:pt x="2781" y="20566"/>
                        <a:pt x="2546" y="19704"/>
                        <a:pt x="2546" y="18607"/>
                      </a:cubicBezTo>
                      <a:lnTo>
                        <a:pt x="2546" y="5954"/>
                      </a:lnTo>
                      <a:cubicBezTo>
                        <a:pt x="2546" y="4857"/>
                        <a:pt x="2742" y="3996"/>
                        <a:pt x="3291" y="3330"/>
                      </a:cubicBezTo>
                      <a:cubicBezTo>
                        <a:pt x="3761" y="2742"/>
                        <a:pt x="4466" y="2429"/>
                        <a:pt x="5406" y="2429"/>
                      </a:cubicBezTo>
                      <a:cubicBezTo>
                        <a:pt x="7325" y="2429"/>
                        <a:pt x="8266" y="3604"/>
                        <a:pt x="8266" y="5954"/>
                      </a:cubicBezTo>
                      <a:lnTo>
                        <a:pt x="8266" y="1860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7" name="Graphic 4">
            <a:extLst>
              <a:ext uri="{FF2B5EF4-FFF2-40B4-BE49-F238E27FC236}">
                <a16:creationId xmlns:a16="http://schemas.microsoft.com/office/drawing/2014/main" id="{96871B04-415D-CA1A-BEBF-A2229CA19B9B}"/>
              </a:ext>
            </a:extLst>
          </p:cNvPr>
          <p:cNvGrpSpPr/>
          <p:nvPr/>
        </p:nvGrpSpPr>
        <p:grpSpPr>
          <a:xfrm>
            <a:off x="8110466" y="1516791"/>
            <a:ext cx="1020693" cy="918295"/>
            <a:chOff x="7335766" y="1758091"/>
            <a:chExt cx="1020693" cy="918295"/>
          </a:xfrm>
        </p:grpSpPr>
        <p:grpSp>
          <p:nvGrpSpPr>
            <p:cNvPr id="38" name="Graphic 4">
              <a:extLst>
                <a:ext uri="{FF2B5EF4-FFF2-40B4-BE49-F238E27FC236}">
                  <a16:creationId xmlns:a16="http://schemas.microsoft.com/office/drawing/2014/main" id="{9E5DEF6A-9AC1-5A73-6CFA-BF937719271B}"/>
                </a:ext>
              </a:extLst>
            </p:cNvPr>
            <p:cNvGrpSpPr/>
            <p:nvPr/>
          </p:nvGrpSpPr>
          <p:grpSpPr>
            <a:xfrm>
              <a:off x="7335766" y="1758130"/>
              <a:ext cx="1020693" cy="918256"/>
              <a:chOff x="7335766" y="1758130"/>
              <a:chExt cx="1020693" cy="918256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54CB07A-6EB7-3C07-4D5C-34FF246FF0B0}"/>
                  </a:ext>
                </a:extLst>
              </p:cNvPr>
              <p:cNvSpPr/>
              <p:nvPr/>
            </p:nvSpPr>
            <p:spPr>
              <a:xfrm>
                <a:off x="7335766" y="1763888"/>
                <a:ext cx="619679" cy="906504"/>
              </a:xfrm>
              <a:custGeom>
                <a:avLst/>
                <a:gdLst>
                  <a:gd name="connsiteX0" fmla="*/ 619679 w 619679"/>
                  <a:gd name="connsiteY0" fmla="*/ 266338 h 906504"/>
                  <a:gd name="connsiteX1" fmla="*/ 233197 w 619679"/>
                  <a:gd name="connsiteY1" fmla="*/ 652780 h 906504"/>
                  <a:gd name="connsiteX2" fmla="*/ 231669 w 619679"/>
                  <a:gd name="connsiteY2" fmla="*/ 654308 h 906504"/>
                  <a:gd name="connsiteX3" fmla="*/ 231669 w 619679"/>
                  <a:gd name="connsiteY3" fmla="*/ 906505 h 906504"/>
                  <a:gd name="connsiteX4" fmla="*/ 0 w 619679"/>
                  <a:gd name="connsiteY4" fmla="*/ 674757 h 906504"/>
                  <a:gd name="connsiteX5" fmla="*/ 352558 w 619679"/>
                  <a:gd name="connsiteY5" fmla="*/ 322277 h 906504"/>
                  <a:gd name="connsiteX6" fmla="*/ 353341 w 619679"/>
                  <a:gd name="connsiteY6" fmla="*/ 0 h 906504"/>
                  <a:gd name="connsiteX7" fmla="*/ 619679 w 619679"/>
                  <a:gd name="connsiteY7" fmla="*/ 266338 h 90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9679" h="906504">
                    <a:moveTo>
                      <a:pt x="619679" y="266338"/>
                    </a:moveTo>
                    <a:lnTo>
                      <a:pt x="233197" y="652780"/>
                    </a:lnTo>
                    <a:lnTo>
                      <a:pt x="231669" y="654308"/>
                    </a:lnTo>
                    <a:lnTo>
                      <a:pt x="231669" y="906505"/>
                    </a:lnTo>
                    <a:lnTo>
                      <a:pt x="0" y="674757"/>
                    </a:lnTo>
                    <a:lnTo>
                      <a:pt x="352558" y="322277"/>
                    </a:lnTo>
                    <a:lnTo>
                      <a:pt x="353341" y="0"/>
                    </a:lnTo>
                    <a:lnTo>
                      <a:pt x="619679" y="266338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E7313AE-4BDB-15B6-771C-9401B4E44D5B}"/>
                  </a:ext>
                </a:extLst>
              </p:cNvPr>
              <p:cNvSpPr/>
              <p:nvPr/>
            </p:nvSpPr>
            <p:spPr>
              <a:xfrm>
                <a:off x="7577699" y="1758130"/>
                <a:ext cx="778760" cy="918256"/>
              </a:xfrm>
              <a:custGeom>
                <a:avLst/>
                <a:gdLst>
                  <a:gd name="connsiteX0" fmla="*/ 612158 w 778760"/>
                  <a:gd name="connsiteY0" fmla="*/ 215765 h 918256"/>
                  <a:gd name="connsiteX1" fmla="*/ 612158 w 778760"/>
                  <a:gd name="connsiteY1" fmla="*/ 112623 h 918256"/>
                  <a:gd name="connsiteX2" fmla="*/ 724780 w 778760"/>
                  <a:gd name="connsiteY2" fmla="*/ 0 h 918256"/>
                  <a:gd name="connsiteX3" fmla="*/ 120144 w 778760"/>
                  <a:gd name="connsiteY3" fmla="*/ 0 h 918256"/>
                  <a:gd name="connsiteX4" fmla="*/ 392279 w 778760"/>
                  <a:gd name="connsiteY4" fmla="*/ 272135 h 918256"/>
                  <a:gd name="connsiteX5" fmla="*/ 0 w 778760"/>
                  <a:gd name="connsiteY5" fmla="*/ 664376 h 918256"/>
                  <a:gd name="connsiteX6" fmla="*/ 0 w 778760"/>
                  <a:gd name="connsiteY6" fmla="*/ 918257 h 918256"/>
                  <a:gd name="connsiteX7" fmla="*/ 71256 w 778760"/>
                  <a:gd name="connsiteY7" fmla="*/ 918257 h 918256"/>
                  <a:gd name="connsiteX8" fmla="*/ 773707 w 778760"/>
                  <a:gd name="connsiteY8" fmla="*/ 215805 h 918256"/>
                  <a:gd name="connsiteX9" fmla="*/ 612158 w 778760"/>
                  <a:gd name="connsiteY9" fmla="*/ 215805 h 918256"/>
                  <a:gd name="connsiteX10" fmla="*/ 209458 w 778760"/>
                  <a:gd name="connsiteY10" fmla="*/ 50063 h 918256"/>
                  <a:gd name="connsiteX11" fmla="*/ 195356 w 778760"/>
                  <a:gd name="connsiteY11" fmla="*/ 35961 h 918256"/>
                  <a:gd name="connsiteX12" fmla="*/ 209458 w 778760"/>
                  <a:gd name="connsiteY12" fmla="*/ 21819 h 918256"/>
                  <a:gd name="connsiteX13" fmla="*/ 223600 w 778760"/>
                  <a:gd name="connsiteY13" fmla="*/ 35961 h 918256"/>
                  <a:gd name="connsiteX14" fmla="*/ 209458 w 778760"/>
                  <a:gd name="connsiteY14" fmla="*/ 50063 h 918256"/>
                  <a:gd name="connsiteX15" fmla="*/ 279735 w 778760"/>
                  <a:gd name="connsiteY15" fmla="*/ 50063 h 918256"/>
                  <a:gd name="connsiteX16" fmla="*/ 265633 w 778760"/>
                  <a:gd name="connsiteY16" fmla="*/ 35961 h 918256"/>
                  <a:gd name="connsiteX17" fmla="*/ 279735 w 778760"/>
                  <a:gd name="connsiteY17" fmla="*/ 21819 h 918256"/>
                  <a:gd name="connsiteX18" fmla="*/ 293876 w 778760"/>
                  <a:gd name="connsiteY18" fmla="*/ 35961 h 918256"/>
                  <a:gd name="connsiteX19" fmla="*/ 279735 w 778760"/>
                  <a:gd name="connsiteY19" fmla="*/ 50063 h 918256"/>
                  <a:gd name="connsiteX20" fmla="*/ 350011 w 778760"/>
                  <a:gd name="connsiteY20" fmla="*/ 50063 h 918256"/>
                  <a:gd name="connsiteX21" fmla="*/ 335870 w 778760"/>
                  <a:gd name="connsiteY21" fmla="*/ 35961 h 918256"/>
                  <a:gd name="connsiteX22" fmla="*/ 350011 w 778760"/>
                  <a:gd name="connsiteY22" fmla="*/ 21819 h 918256"/>
                  <a:gd name="connsiteX23" fmla="*/ 364114 w 778760"/>
                  <a:gd name="connsiteY23" fmla="*/ 35961 h 918256"/>
                  <a:gd name="connsiteX24" fmla="*/ 350011 w 778760"/>
                  <a:gd name="connsiteY24" fmla="*/ 50063 h 918256"/>
                  <a:gd name="connsiteX25" fmla="*/ 233942 w 778760"/>
                  <a:gd name="connsiteY25" fmla="*/ 712676 h 918256"/>
                  <a:gd name="connsiteX26" fmla="*/ 643849 w 778760"/>
                  <a:gd name="connsiteY26" fmla="*/ 302769 h 918256"/>
                  <a:gd name="connsiteX27" fmla="*/ 654817 w 778760"/>
                  <a:gd name="connsiteY27" fmla="*/ 313737 h 918256"/>
                  <a:gd name="connsiteX28" fmla="*/ 233942 w 778760"/>
                  <a:gd name="connsiteY28" fmla="*/ 734966 h 918256"/>
                  <a:gd name="connsiteX29" fmla="*/ 233942 w 778760"/>
                  <a:gd name="connsiteY29" fmla="*/ 712676 h 918256"/>
                  <a:gd name="connsiteX30" fmla="*/ 737629 w 778760"/>
                  <a:gd name="connsiteY30" fmla="*/ 1684 h 918256"/>
                  <a:gd name="connsiteX31" fmla="*/ 622421 w 778760"/>
                  <a:gd name="connsiteY31" fmla="*/ 116853 h 918256"/>
                  <a:gd name="connsiteX32" fmla="*/ 622421 w 778760"/>
                  <a:gd name="connsiteY32" fmla="*/ 205463 h 918256"/>
                  <a:gd name="connsiteX33" fmla="*/ 778761 w 778760"/>
                  <a:gd name="connsiteY33" fmla="*/ 205463 h 918256"/>
                  <a:gd name="connsiteX34" fmla="*/ 778761 w 778760"/>
                  <a:gd name="connsiteY34" fmla="*/ 42816 h 918256"/>
                  <a:gd name="connsiteX35" fmla="*/ 737629 w 778760"/>
                  <a:gd name="connsiteY35" fmla="*/ 1684 h 918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78760" h="918256">
                    <a:moveTo>
                      <a:pt x="612158" y="215765"/>
                    </a:moveTo>
                    <a:lnTo>
                      <a:pt x="612158" y="112623"/>
                    </a:lnTo>
                    <a:lnTo>
                      <a:pt x="724780" y="0"/>
                    </a:lnTo>
                    <a:lnTo>
                      <a:pt x="120144" y="0"/>
                    </a:lnTo>
                    <a:lnTo>
                      <a:pt x="392279" y="272135"/>
                    </a:lnTo>
                    <a:lnTo>
                      <a:pt x="0" y="664376"/>
                    </a:lnTo>
                    <a:lnTo>
                      <a:pt x="0" y="918257"/>
                    </a:lnTo>
                    <a:lnTo>
                      <a:pt x="71256" y="918257"/>
                    </a:lnTo>
                    <a:lnTo>
                      <a:pt x="773707" y="215805"/>
                    </a:lnTo>
                    <a:lnTo>
                      <a:pt x="612158" y="215805"/>
                    </a:lnTo>
                    <a:close/>
                    <a:moveTo>
                      <a:pt x="209458" y="50063"/>
                    </a:moveTo>
                    <a:cubicBezTo>
                      <a:pt x="201663" y="50063"/>
                      <a:pt x="195356" y="43756"/>
                      <a:pt x="195356" y="35961"/>
                    </a:cubicBezTo>
                    <a:cubicBezTo>
                      <a:pt x="195356" y="28165"/>
                      <a:pt x="201663" y="21819"/>
                      <a:pt x="209458" y="21819"/>
                    </a:cubicBezTo>
                    <a:cubicBezTo>
                      <a:pt x="217254" y="21819"/>
                      <a:pt x="223600" y="28165"/>
                      <a:pt x="223600" y="35961"/>
                    </a:cubicBezTo>
                    <a:cubicBezTo>
                      <a:pt x="223600" y="43756"/>
                      <a:pt x="217254" y="50063"/>
                      <a:pt x="209458" y="50063"/>
                    </a:cubicBezTo>
                    <a:close/>
                    <a:moveTo>
                      <a:pt x="279735" y="50063"/>
                    </a:moveTo>
                    <a:cubicBezTo>
                      <a:pt x="271940" y="50063"/>
                      <a:pt x="265633" y="43756"/>
                      <a:pt x="265633" y="35961"/>
                    </a:cubicBezTo>
                    <a:cubicBezTo>
                      <a:pt x="265633" y="28165"/>
                      <a:pt x="271940" y="21819"/>
                      <a:pt x="279735" y="21819"/>
                    </a:cubicBezTo>
                    <a:cubicBezTo>
                      <a:pt x="287530" y="21819"/>
                      <a:pt x="293876" y="28165"/>
                      <a:pt x="293876" y="35961"/>
                    </a:cubicBezTo>
                    <a:cubicBezTo>
                      <a:pt x="293876" y="43756"/>
                      <a:pt x="287530" y="50063"/>
                      <a:pt x="279735" y="50063"/>
                    </a:cubicBezTo>
                    <a:close/>
                    <a:moveTo>
                      <a:pt x="350011" y="50063"/>
                    </a:moveTo>
                    <a:cubicBezTo>
                      <a:pt x="342216" y="50063"/>
                      <a:pt x="335870" y="43756"/>
                      <a:pt x="335870" y="35961"/>
                    </a:cubicBezTo>
                    <a:cubicBezTo>
                      <a:pt x="335870" y="28165"/>
                      <a:pt x="342216" y="21819"/>
                      <a:pt x="350011" y="21819"/>
                    </a:cubicBezTo>
                    <a:cubicBezTo>
                      <a:pt x="357807" y="21819"/>
                      <a:pt x="364114" y="28165"/>
                      <a:pt x="364114" y="35961"/>
                    </a:cubicBezTo>
                    <a:cubicBezTo>
                      <a:pt x="364114" y="43756"/>
                      <a:pt x="357807" y="50063"/>
                      <a:pt x="350011" y="50063"/>
                    </a:cubicBezTo>
                    <a:close/>
                    <a:moveTo>
                      <a:pt x="233942" y="712676"/>
                    </a:moveTo>
                    <a:lnTo>
                      <a:pt x="643849" y="302769"/>
                    </a:lnTo>
                    <a:lnTo>
                      <a:pt x="654817" y="313737"/>
                    </a:lnTo>
                    <a:lnTo>
                      <a:pt x="233942" y="734966"/>
                    </a:lnTo>
                    <a:lnTo>
                      <a:pt x="233942" y="712676"/>
                    </a:lnTo>
                    <a:close/>
                    <a:moveTo>
                      <a:pt x="737629" y="1684"/>
                    </a:moveTo>
                    <a:lnTo>
                      <a:pt x="622421" y="116853"/>
                    </a:lnTo>
                    <a:lnTo>
                      <a:pt x="622421" y="205463"/>
                    </a:lnTo>
                    <a:lnTo>
                      <a:pt x="778761" y="205463"/>
                    </a:lnTo>
                    <a:lnTo>
                      <a:pt x="778761" y="42816"/>
                    </a:lnTo>
                    <a:lnTo>
                      <a:pt x="737629" y="1684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344AB83-D53A-0C10-0DC7-6186F01CE8FF}"/>
                </a:ext>
              </a:extLst>
            </p:cNvPr>
            <p:cNvSpPr/>
            <p:nvPr/>
          </p:nvSpPr>
          <p:spPr>
            <a:xfrm>
              <a:off x="7615619" y="1758091"/>
              <a:ext cx="53745" cy="357689"/>
            </a:xfrm>
            <a:custGeom>
              <a:avLst/>
              <a:gdLst>
                <a:gd name="connsiteX0" fmla="*/ 53745 w 53745"/>
                <a:gd name="connsiteY0" fmla="*/ 0 h 357689"/>
                <a:gd name="connsiteX1" fmla="*/ 53745 w 53745"/>
                <a:gd name="connsiteY1" fmla="*/ 320828 h 357689"/>
                <a:gd name="connsiteX2" fmla="*/ 16923 w 53745"/>
                <a:gd name="connsiteY2" fmla="*/ 357690 h 357689"/>
                <a:gd name="connsiteX3" fmla="*/ 16923 w 53745"/>
                <a:gd name="connsiteY3" fmla="*/ 243735 h 357689"/>
                <a:gd name="connsiteX4" fmla="*/ 0 w 53745"/>
                <a:gd name="connsiteY4" fmla="*/ 226812 h 357689"/>
                <a:gd name="connsiteX5" fmla="*/ 0 w 53745"/>
                <a:gd name="connsiteY5" fmla="*/ 0 h 357689"/>
                <a:gd name="connsiteX6" fmla="*/ 53745 w 53745"/>
                <a:gd name="connsiteY6" fmla="*/ 0 h 3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45" h="357689">
                  <a:moveTo>
                    <a:pt x="53745" y="0"/>
                  </a:moveTo>
                  <a:lnTo>
                    <a:pt x="53745" y="320828"/>
                  </a:lnTo>
                  <a:lnTo>
                    <a:pt x="16923" y="357690"/>
                  </a:lnTo>
                  <a:lnTo>
                    <a:pt x="16923" y="243735"/>
                  </a:lnTo>
                  <a:lnTo>
                    <a:pt x="0" y="226812"/>
                  </a:lnTo>
                  <a:lnTo>
                    <a:pt x="0" y="0"/>
                  </a:lnTo>
                  <a:lnTo>
                    <a:pt x="53745" y="0"/>
                  </a:lnTo>
                  <a:close/>
                </a:path>
              </a:pathLst>
            </a:custGeom>
            <a:solidFill>
              <a:srgbClr val="FFFFFF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73D06C-4307-6858-2263-F2BF72D0DE86}"/>
                </a:ext>
              </a:extLst>
            </p:cNvPr>
            <p:cNvSpPr/>
            <p:nvPr/>
          </p:nvSpPr>
          <p:spPr>
            <a:xfrm>
              <a:off x="7587022" y="2345099"/>
              <a:ext cx="79364" cy="103103"/>
            </a:xfrm>
            <a:custGeom>
              <a:avLst/>
              <a:gdLst>
                <a:gd name="connsiteX0" fmla="*/ 0 w 79364"/>
                <a:gd name="connsiteY0" fmla="*/ 80932 h 103103"/>
                <a:gd name="connsiteX1" fmla="*/ 0 w 79364"/>
                <a:gd name="connsiteY1" fmla="*/ 103104 h 103103"/>
                <a:gd name="connsiteX2" fmla="*/ 79365 w 79364"/>
                <a:gd name="connsiteY2" fmla="*/ 23739 h 103103"/>
                <a:gd name="connsiteX3" fmla="*/ 79365 w 79364"/>
                <a:gd name="connsiteY3" fmla="*/ 0 h 103103"/>
                <a:gd name="connsiteX4" fmla="*/ 0 w 79364"/>
                <a:gd name="connsiteY4" fmla="*/ 80932 h 10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64" h="103103">
                  <a:moveTo>
                    <a:pt x="0" y="80932"/>
                  </a:moveTo>
                  <a:lnTo>
                    <a:pt x="0" y="103104"/>
                  </a:lnTo>
                  <a:lnTo>
                    <a:pt x="79365" y="23739"/>
                  </a:lnTo>
                  <a:lnTo>
                    <a:pt x="79365" y="0"/>
                  </a:lnTo>
                  <a:lnTo>
                    <a:pt x="0" y="80932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690B6AA-D1E2-4CCB-E459-A88D7263482A}"/>
                </a:ext>
              </a:extLst>
            </p:cNvPr>
            <p:cNvSpPr/>
            <p:nvPr/>
          </p:nvSpPr>
          <p:spPr>
            <a:xfrm>
              <a:off x="7671910" y="2260211"/>
              <a:ext cx="79364" cy="103103"/>
            </a:xfrm>
            <a:custGeom>
              <a:avLst/>
              <a:gdLst>
                <a:gd name="connsiteX0" fmla="*/ 0 w 79364"/>
                <a:gd name="connsiteY0" fmla="*/ 80932 h 103103"/>
                <a:gd name="connsiteX1" fmla="*/ 0 w 79364"/>
                <a:gd name="connsiteY1" fmla="*/ 103104 h 103103"/>
                <a:gd name="connsiteX2" fmla="*/ 79365 w 79364"/>
                <a:gd name="connsiteY2" fmla="*/ 23739 h 103103"/>
                <a:gd name="connsiteX3" fmla="*/ 79365 w 79364"/>
                <a:gd name="connsiteY3" fmla="*/ 0 h 103103"/>
                <a:gd name="connsiteX4" fmla="*/ 0 w 79364"/>
                <a:gd name="connsiteY4" fmla="*/ 80932 h 10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64" h="103103">
                  <a:moveTo>
                    <a:pt x="0" y="80932"/>
                  </a:moveTo>
                  <a:lnTo>
                    <a:pt x="0" y="103104"/>
                  </a:lnTo>
                  <a:lnTo>
                    <a:pt x="79365" y="23739"/>
                  </a:lnTo>
                  <a:lnTo>
                    <a:pt x="79365" y="0"/>
                  </a:lnTo>
                  <a:lnTo>
                    <a:pt x="0" y="80932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24305E4-F88E-1542-63A4-1E6D87F5D22A}"/>
                </a:ext>
              </a:extLst>
            </p:cNvPr>
            <p:cNvSpPr/>
            <p:nvPr/>
          </p:nvSpPr>
          <p:spPr>
            <a:xfrm>
              <a:off x="7756798" y="2175284"/>
              <a:ext cx="79364" cy="103142"/>
            </a:xfrm>
            <a:custGeom>
              <a:avLst/>
              <a:gdLst>
                <a:gd name="connsiteX0" fmla="*/ 0 w 79364"/>
                <a:gd name="connsiteY0" fmla="*/ 80971 h 103142"/>
                <a:gd name="connsiteX1" fmla="*/ 0 w 79364"/>
                <a:gd name="connsiteY1" fmla="*/ 103143 h 103142"/>
                <a:gd name="connsiteX2" fmla="*/ 79365 w 79364"/>
                <a:gd name="connsiteY2" fmla="*/ 23778 h 103142"/>
                <a:gd name="connsiteX3" fmla="*/ 79365 w 79364"/>
                <a:gd name="connsiteY3" fmla="*/ 0 h 103142"/>
                <a:gd name="connsiteX4" fmla="*/ 0 w 79364"/>
                <a:gd name="connsiteY4" fmla="*/ 80971 h 10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64" h="103142">
                  <a:moveTo>
                    <a:pt x="0" y="80971"/>
                  </a:moveTo>
                  <a:lnTo>
                    <a:pt x="0" y="103143"/>
                  </a:lnTo>
                  <a:lnTo>
                    <a:pt x="79365" y="23778"/>
                  </a:lnTo>
                  <a:lnTo>
                    <a:pt x="79365" y="0"/>
                  </a:lnTo>
                  <a:lnTo>
                    <a:pt x="0" y="80971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0D98CD7-0C0F-D874-E4EE-633934C75E04}"/>
                </a:ext>
              </a:extLst>
            </p:cNvPr>
            <p:cNvSpPr/>
            <p:nvPr/>
          </p:nvSpPr>
          <p:spPr>
            <a:xfrm>
              <a:off x="7841686" y="2090396"/>
              <a:ext cx="79364" cy="103142"/>
            </a:xfrm>
            <a:custGeom>
              <a:avLst/>
              <a:gdLst>
                <a:gd name="connsiteX0" fmla="*/ 0 w 79364"/>
                <a:gd name="connsiteY0" fmla="*/ 80971 h 103142"/>
                <a:gd name="connsiteX1" fmla="*/ 0 w 79364"/>
                <a:gd name="connsiteY1" fmla="*/ 103143 h 103142"/>
                <a:gd name="connsiteX2" fmla="*/ 79365 w 79364"/>
                <a:gd name="connsiteY2" fmla="*/ 23778 h 103142"/>
                <a:gd name="connsiteX3" fmla="*/ 79365 w 79364"/>
                <a:gd name="connsiteY3" fmla="*/ 0 h 103142"/>
                <a:gd name="connsiteX4" fmla="*/ 0 w 79364"/>
                <a:gd name="connsiteY4" fmla="*/ 80971 h 10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64" h="103142">
                  <a:moveTo>
                    <a:pt x="0" y="80971"/>
                  </a:moveTo>
                  <a:lnTo>
                    <a:pt x="0" y="103143"/>
                  </a:lnTo>
                  <a:lnTo>
                    <a:pt x="79365" y="23778"/>
                  </a:lnTo>
                  <a:lnTo>
                    <a:pt x="79365" y="0"/>
                  </a:lnTo>
                  <a:lnTo>
                    <a:pt x="0" y="80971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8CED99-EE6A-FAB3-0DF6-23E1D4042153}"/>
                </a:ext>
              </a:extLst>
            </p:cNvPr>
            <p:cNvSpPr/>
            <p:nvPr/>
          </p:nvSpPr>
          <p:spPr>
            <a:xfrm>
              <a:off x="7926614" y="2035945"/>
              <a:ext cx="59973" cy="72705"/>
            </a:xfrm>
            <a:custGeom>
              <a:avLst/>
              <a:gdLst>
                <a:gd name="connsiteX0" fmla="*/ 0 w 59973"/>
                <a:gd name="connsiteY0" fmla="*/ 50533 h 72705"/>
                <a:gd name="connsiteX1" fmla="*/ 0 w 59973"/>
                <a:gd name="connsiteY1" fmla="*/ 72705 h 72705"/>
                <a:gd name="connsiteX2" fmla="*/ 59974 w 59973"/>
                <a:gd name="connsiteY2" fmla="*/ 12692 h 72705"/>
                <a:gd name="connsiteX3" fmla="*/ 48888 w 59973"/>
                <a:gd name="connsiteY3" fmla="*/ 0 h 72705"/>
                <a:gd name="connsiteX4" fmla="*/ 0 w 59973"/>
                <a:gd name="connsiteY4" fmla="*/ 50533 h 7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73" h="72705">
                  <a:moveTo>
                    <a:pt x="0" y="50533"/>
                  </a:moveTo>
                  <a:lnTo>
                    <a:pt x="0" y="72705"/>
                  </a:lnTo>
                  <a:lnTo>
                    <a:pt x="59974" y="12692"/>
                  </a:lnTo>
                  <a:lnTo>
                    <a:pt x="48888" y="0"/>
                  </a:lnTo>
                  <a:lnTo>
                    <a:pt x="0" y="50533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30939AE9-1B01-43ED-1264-676185658427}"/>
              </a:ext>
            </a:extLst>
          </p:cNvPr>
          <p:cNvGrpSpPr/>
          <p:nvPr/>
        </p:nvGrpSpPr>
        <p:grpSpPr>
          <a:xfrm>
            <a:off x="8886406" y="1513892"/>
            <a:ext cx="1106483" cy="948458"/>
            <a:chOff x="8111706" y="1755192"/>
            <a:chExt cx="1106483" cy="948458"/>
          </a:xfrm>
        </p:grpSpPr>
        <p:grpSp>
          <p:nvGrpSpPr>
            <p:cNvPr id="48" name="Graphic 4">
              <a:extLst>
                <a:ext uri="{FF2B5EF4-FFF2-40B4-BE49-F238E27FC236}">
                  <a16:creationId xmlns:a16="http://schemas.microsoft.com/office/drawing/2014/main" id="{63098B26-14B5-6B12-537F-807A08D5BE8D}"/>
                </a:ext>
              </a:extLst>
            </p:cNvPr>
            <p:cNvGrpSpPr/>
            <p:nvPr/>
          </p:nvGrpSpPr>
          <p:grpSpPr>
            <a:xfrm>
              <a:off x="8111706" y="1755192"/>
              <a:ext cx="1106483" cy="902273"/>
              <a:chOff x="8111706" y="1755192"/>
              <a:chExt cx="1106483" cy="902273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F100D75-64E9-67A4-A2BA-14DAA5EB0E86}"/>
                  </a:ext>
                </a:extLst>
              </p:cNvPr>
              <p:cNvSpPr/>
              <p:nvPr/>
            </p:nvSpPr>
            <p:spPr>
              <a:xfrm>
                <a:off x="8111706" y="1765416"/>
                <a:ext cx="482847" cy="824711"/>
              </a:xfrm>
              <a:custGeom>
                <a:avLst/>
                <a:gdLst>
                  <a:gd name="connsiteX0" fmla="*/ 442029 w 482847"/>
                  <a:gd name="connsiteY0" fmla="*/ 40897 h 824711"/>
                  <a:gd name="connsiteX1" fmla="*/ 442029 w 482847"/>
                  <a:gd name="connsiteY1" fmla="*/ 219722 h 824711"/>
                  <a:gd name="connsiteX2" fmla="*/ 0 w 482847"/>
                  <a:gd name="connsiteY2" fmla="*/ 661673 h 824711"/>
                  <a:gd name="connsiteX3" fmla="*/ 0 w 482847"/>
                  <a:gd name="connsiteY3" fmla="*/ 824711 h 824711"/>
                  <a:gd name="connsiteX4" fmla="*/ 479244 w 482847"/>
                  <a:gd name="connsiteY4" fmla="*/ 341080 h 824711"/>
                  <a:gd name="connsiteX5" fmla="*/ 482848 w 482847"/>
                  <a:gd name="connsiteY5" fmla="*/ 0 h 824711"/>
                  <a:gd name="connsiteX6" fmla="*/ 442029 w 482847"/>
                  <a:gd name="connsiteY6" fmla="*/ 40936 h 824711"/>
                  <a:gd name="connsiteX7" fmla="*/ 6542 w 482847"/>
                  <a:gd name="connsiteY7" fmla="*/ 808572 h 824711"/>
                  <a:gd name="connsiteX8" fmla="*/ 6229 w 482847"/>
                  <a:gd name="connsiteY8" fmla="*/ 805007 h 824711"/>
                  <a:gd name="connsiteX9" fmla="*/ 6229 w 482847"/>
                  <a:gd name="connsiteY9" fmla="*/ 730147 h 824711"/>
                  <a:gd name="connsiteX10" fmla="*/ 45558 w 482847"/>
                  <a:gd name="connsiteY10" fmla="*/ 769516 h 824711"/>
                  <a:gd name="connsiteX11" fmla="*/ 6542 w 482847"/>
                  <a:gd name="connsiteY11" fmla="*/ 808533 h 82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2847" h="824711">
                    <a:moveTo>
                      <a:pt x="442029" y="40897"/>
                    </a:moveTo>
                    <a:lnTo>
                      <a:pt x="442029" y="219722"/>
                    </a:lnTo>
                    <a:lnTo>
                      <a:pt x="0" y="661673"/>
                    </a:lnTo>
                    <a:lnTo>
                      <a:pt x="0" y="824711"/>
                    </a:lnTo>
                    <a:lnTo>
                      <a:pt x="479244" y="341080"/>
                    </a:lnTo>
                    <a:lnTo>
                      <a:pt x="482848" y="0"/>
                    </a:lnTo>
                    <a:lnTo>
                      <a:pt x="442029" y="40936"/>
                    </a:lnTo>
                    <a:close/>
                    <a:moveTo>
                      <a:pt x="6542" y="808572"/>
                    </a:moveTo>
                    <a:lnTo>
                      <a:pt x="6229" y="805007"/>
                    </a:lnTo>
                    <a:lnTo>
                      <a:pt x="6229" y="730147"/>
                    </a:lnTo>
                    <a:lnTo>
                      <a:pt x="45558" y="769516"/>
                    </a:lnTo>
                    <a:cubicBezTo>
                      <a:pt x="44932" y="768889"/>
                      <a:pt x="6542" y="808533"/>
                      <a:pt x="6542" y="8085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A8A21E6-78FC-4645-7238-B26444F6AD07}"/>
                  </a:ext>
                </a:extLst>
              </p:cNvPr>
              <p:cNvSpPr/>
              <p:nvPr/>
            </p:nvSpPr>
            <p:spPr>
              <a:xfrm>
                <a:off x="9170242" y="1760284"/>
                <a:ext cx="47908" cy="420523"/>
              </a:xfrm>
              <a:custGeom>
                <a:avLst/>
                <a:gdLst>
                  <a:gd name="connsiteX0" fmla="*/ 47909 w 47908"/>
                  <a:gd name="connsiteY0" fmla="*/ 47909 h 420523"/>
                  <a:gd name="connsiteX1" fmla="*/ 47909 w 47908"/>
                  <a:gd name="connsiteY1" fmla="*/ 420523 h 420523"/>
                  <a:gd name="connsiteX2" fmla="*/ 0 w 47908"/>
                  <a:gd name="connsiteY2" fmla="*/ 372614 h 420523"/>
                  <a:gd name="connsiteX3" fmla="*/ 0 w 47908"/>
                  <a:gd name="connsiteY3" fmla="*/ 0 h 420523"/>
                  <a:gd name="connsiteX4" fmla="*/ 47909 w 47908"/>
                  <a:gd name="connsiteY4" fmla="*/ 47909 h 4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08" h="420523">
                    <a:moveTo>
                      <a:pt x="47909" y="47909"/>
                    </a:moveTo>
                    <a:lnTo>
                      <a:pt x="47909" y="420523"/>
                    </a:lnTo>
                    <a:lnTo>
                      <a:pt x="0" y="372614"/>
                    </a:lnTo>
                    <a:lnTo>
                      <a:pt x="0" y="0"/>
                    </a:lnTo>
                    <a:lnTo>
                      <a:pt x="47909" y="47909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7E4D83C-5780-3F9F-3CBB-829BC04054AB}"/>
                  </a:ext>
                </a:extLst>
              </p:cNvPr>
              <p:cNvSpPr/>
              <p:nvPr/>
            </p:nvSpPr>
            <p:spPr>
              <a:xfrm>
                <a:off x="8117582" y="1755192"/>
                <a:ext cx="1100607" cy="902273"/>
              </a:xfrm>
              <a:custGeom>
                <a:avLst/>
                <a:gdLst>
                  <a:gd name="connsiteX0" fmla="*/ 1042396 w 1100607"/>
                  <a:gd name="connsiteY0" fmla="*/ 381977 h 902273"/>
                  <a:gd name="connsiteX1" fmla="*/ 1042396 w 1100607"/>
                  <a:gd name="connsiteY1" fmla="*/ 0 h 902273"/>
                  <a:gd name="connsiteX2" fmla="*/ 487313 w 1100607"/>
                  <a:gd name="connsiteY2" fmla="*/ 2899 h 902273"/>
                  <a:gd name="connsiteX3" fmla="*/ 483631 w 1100607"/>
                  <a:gd name="connsiteY3" fmla="*/ 355574 h 902273"/>
                  <a:gd name="connsiteX4" fmla="*/ 482182 w 1100607"/>
                  <a:gd name="connsiteY4" fmla="*/ 357063 h 902273"/>
                  <a:gd name="connsiteX5" fmla="*/ 0 w 1100607"/>
                  <a:gd name="connsiteY5" fmla="*/ 843553 h 902273"/>
                  <a:gd name="connsiteX6" fmla="*/ 58681 w 1100607"/>
                  <a:gd name="connsiteY6" fmla="*/ 902196 h 902273"/>
                  <a:gd name="connsiteX7" fmla="*/ 210830 w 1100607"/>
                  <a:gd name="connsiteY7" fmla="*/ 902196 h 902273"/>
                  <a:gd name="connsiteX8" fmla="*/ 233315 w 1100607"/>
                  <a:gd name="connsiteY8" fmla="*/ 879671 h 902273"/>
                  <a:gd name="connsiteX9" fmla="*/ 627553 w 1100607"/>
                  <a:gd name="connsiteY9" fmla="*/ 879671 h 902273"/>
                  <a:gd name="connsiteX10" fmla="*/ 649960 w 1100607"/>
                  <a:gd name="connsiteY10" fmla="*/ 857342 h 902273"/>
                  <a:gd name="connsiteX11" fmla="*/ 783775 w 1100607"/>
                  <a:gd name="connsiteY11" fmla="*/ 857342 h 902273"/>
                  <a:gd name="connsiteX12" fmla="*/ 939018 w 1100607"/>
                  <a:gd name="connsiteY12" fmla="*/ 702139 h 902273"/>
                  <a:gd name="connsiteX13" fmla="*/ 1100607 w 1100607"/>
                  <a:gd name="connsiteY13" fmla="*/ 702139 h 902273"/>
                  <a:gd name="connsiteX14" fmla="*/ 1100607 w 1100607"/>
                  <a:gd name="connsiteY14" fmla="*/ 440110 h 902273"/>
                  <a:gd name="connsiteX15" fmla="*/ 1042435 w 1100607"/>
                  <a:gd name="connsiteY15" fmla="*/ 381938 h 902273"/>
                  <a:gd name="connsiteX16" fmla="*/ 69023 w 1100607"/>
                  <a:gd name="connsiteY16" fmla="*/ 858243 h 902273"/>
                  <a:gd name="connsiteX17" fmla="*/ 61228 w 1100607"/>
                  <a:gd name="connsiteY17" fmla="*/ 890679 h 902273"/>
                  <a:gd name="connsiteX18" fmla="*/ 37097 w 1100607"/>
                  <a:gd name="connsiteY18" fmla="*/ 867684 h 902273"/>
                  <a:gd name="connsiteX19" fmla="*/ 12888 w 1100607"/>
                  <a:gd name="connsiteY19" fmla="*/ 844729 h 902273"/>
                  <a:gd name="connsiteX20" fmla="*/ 44892 w 1100607"/>
                  <a:gd name="connsiteY20" fmla="*/ 835288 h 902273"/>
                  <a:gd name="connsiteX21" fmla="*/ 76858 w 1100607"/>
                  <a:gd name="connsiteY21" fmla="*/ 825847 h 902273"/>
                  <a:gd name="connsiteX22" fmla="*/ 69062 w 1100607"/>
                  <a:gd name="connsiteY22" fmla="*/ 858243 h 902273"/>
                  <a:gd name="connsiteX23" fmla="*/ 1031858 w 1100607"/>
                  <a:gd name="connsiteY23" fmla="*/ 373672 h 902273"/>
                  <a:gd name="connsiteX24" fmla="*/ 1027354 w 1100607"/>
                  <a:gd name="connsiteY24" fmla="*/ 373672 h 902273"/>
                  <a:gd name="connsiteX25" fmla="*/ 1027354 w 1100607"/>
                  <a:gd name="connsiteY25" fmla="*/ 237232 h 902273"/>
                  <a:gd name="connsiteX26" fmla="*/ 1031858 w 1100607"/>
                  <a:gd name="connsiteY26" fmla="*/ 237232 h 902273"/>
                  <a:gd name="connsiteX27" fmla="*/ 1031858 w 1100607"/>
                  <a:gd name="connsiteY27" fmla="*/ 373672 h 902273"/>
                  <a:gd name="connsiteX28" fmla="*/ 1031858 w 1100607"/>
                  <a:gd name="connsiteY28" fmla="*/ 178042 h 902273"/>
                  <a:gd name="connsiteX29" fmla="*/ 1027354 w 1100607"/>
                  <a:gd name="connsiteY29" fmla="*/ 178042 h 902273"/>
                  <a:gd name="connsiteX30" fmla="*/ 1027354 w 1100607"/>
                  <a:gd name="connsiteY30" fmla="*/ 100832 h 902273"/>
                  <a:gd name="connsiteX31" fmla="*/ 1031858 w 1100607"/>
                  <a:gd name="connsiteY31" fmla="*/ 100832 h 902273"/>
                  <a:gd name="connsiteX32" fmla="*/ 1031858 w 1100607"/>
                  <a:gd name="connsiteY32" fmla="*/ 178042 h 902273"/>
                  <a:gd name="connsiteX33" fmla="*/ 943209 w 1100607"/>
                  <a:gd name="connsiteY33" fmla="*/ 712519 h 902273"/>
                  <a:gd name="connsiteX34" fmla="*/ 794548 w 1100607"/>
                  <a:gd name="connsiteY34" fmla="*/ 861181 h 902273"/>
                  <a:gd name="connsiteX35" fmla="*/ 835640 w 1100607"/>
                  <a:gd name="connsiteY35" fmla="*/ 902274 h 902273"/>
                  <a:gd name="connsiteX36" fmla="*/ 907014 w 1100607"/>
                  <a:gd name="connsiteY36" fmla="*/ 902274 h 902273"/>
                  <a:gd name="connsiteX37" fmla="*/ 1096808 w 1100607"/>
                  <a:gd name="connsiteY37" fmla="*/ 712519 h 902273"/>
                  <a:gd name="connsiteX38" fmla="*/ 943209 w 1100607"/>
                  <a:gd name="connsiteY38" fmla="*/ 712519 h 902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100607" h="902273">
                    <a:moveTo>
                      <a:pt x="1042396" y="381977"/>
                    </a:moveTo>
                    <a:lnTo>
                      <a:pt x="1042396" y="0"/>
                    </a:lnTo>
                    <a:lnTo>
                      <a:pt x="487313" y="2899"/>
                    </a:lnTo>
                    <a:lnTo>
                      <a:pt x="483631" y="355574"/>
                    </a:lnTo>
                    <a:lnTo>
                      <a:pt x="482182" y="357063"/>
                    </a:lnTo>
                    <a:lnTo>
                      <a:pt x="0" y="843553"/>
                    </a:lnTo>
                    <a:lnTo>
                      <a:pt x="58681" y="902196"/>
                    </a:lnTo>
                    <a:lnTo>
                      <a:pt x="210830" y="902196"/>
                    </a:lnTo>
                    <a:lnTo>
                      <a:pt x="233315" y="879671"/>
                    </a:lnTo>
                    <a:lnTo>
                      <a:pt x="627553" y="879671"/>
                    </a:lnTo>
                    <a:lnTo>
                      <a:pt x="649960" y="857342"/>
                    </a:lnTo>
                    <a:lnTo>
                      <a:pt x="783775" y="857342"/>
                    </a:lnTo>
                    <a:lnTo>
                      <a:pt x="939018" y="702139"/>
                    </a:lnTo>
                    <a:lnTo>
                      <a:pt x="1100607" y="702139"/>
                    </a:lnTo>
                    <a:lnTo>
                      <a:pt x="1100607" y="440110"/>
                    </a:lnTo>
                    <a:lnTo>
                      <a:pt x="1042435" y="381938"/>
                    </a:lnTo>
                    <a:close/>
                    <a:moveTo>
                      <a:pt x="69023" y="858243"/>
                    </a:moveTo>
                    <a:lnTo>
                      <a:pt x="61228" y="890679"/>
                    </a:lnTo>
                    <a:lnTo>
                      <a:pt x="37097" y="867684"/>
                    </a:lnTo>
                    <a:lnTo>
                      <a:pt x="12888" y="844729"/>
                    </a:lnTo>
                    <a:lnTo>
                      <a:pt x="44892" y="835288"/>
                    </a:lnTo>
                    <a:lnTo>
                      <a:pt x="76858" y="825847"/>
                    </a:lnTo>
                    <a:lnTo>
                      <a:pt x="69062" y="858243"/>
                    </a:lnTo>
                    <a:close/>
                    <a:moveTo>
                      <a:pt x="1031858" y="373672"/>
                    </a:moveTo>
                    <a:lnTo>
                      <a:pt x="1027354" y="373672"/>
                    </a:lnTo>
                    <a:lnTo>
                      <a:pt x="1027354" y="237232"/>
                    </a:lnTo>
                    <a:lnTo>
                      <a:pt x="1031858" y="237232"/>
                    </a:lnTo>
                    <a:lnTo>
                      <a:pt x="1031858" y="373672"/>
                    </a:lnTo>
                    <a:close/>
                    <a:moveTo>
                      <a:pt x="1031858" y="178042"/>
                    </a:moveTo>
                    <a:lnTo>
                      <a:pt x="1027354" y="178042"/>
                    </a:lnTo>
                    <a:lnTo>
                      <a:pt x="1027354" y="100832"/>
                    </a:lnTo>
                    <a:lnTo>
                      <a:pt x="1031858" y="100832"/>
                    </a:lnTo>
                    <a:lnTo>
                      <a:pt x="1031858" y="178042"/>
                    </a:lnTo>
                    <a:close/>
                    <a:moveTo>
                      <a:pt x="943209" y="712519"/>
                    </a:moveTo>
                    <a:lnTo>
                      <a:pt x="794548" y="861181"/>
                    </a:lnTo>
                    <a:lnTo>
                      <a:pt x="835640" y="902274"/>
                    </a:lnTo>
                    <a:lnTo>
                      <a:pt x="907014" y="902274"/>
                    </a:lnTo>
                    <a:lnTo>
                      <a:pt x="1096808" y="712519"/>
                    </a:lnTo>
                    <a:lnTo>
                      <a:pt x="943209" y="712519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1C5A4C4-02C2-3415-D81F-970F6DD38289}"/>
                </a:ext>
              </a:extLst>
            </p:cNvPr>
            <p:cNvSpPr/>
            <p:nvPr/>
          </p:nvSpPr>
          <p:spPr>
            <a:xfrm>
              <a:off x="8695660" y="1774818"/>
              <a:ext cx="386795" cy="38546"/>
            </a:xfrm>
            <a:custGeom>
              <a:avLst/>
              <a:gdLst>
                <a:gd name="connsiteX0" fmla="*/ 367522 w 386795"/>
                <a:gd name="connsiteY0" fmla="*/ 0 h 38546"/>
                <a:gd name="connsiteX1" fmla="*/ 19312 w 386795"/>
                <a:gd name="connsiteY1" fmla="*/ 0 h 38546"/>
                <a:gd name="connsiteX2" fmla="*/ 0 w 386795"/>
                <a:gd name="connsiteY2" fmla="*/ 19273 h 38546"/>
                <a:gd name="connsiteX3" fmla="*/ 19312 w 386795"/>
                <a:gd name="connsiteY3" fmla="*/ 38546 h 38546"/>
                <a:gd name="connsiteX4" fmla="*/ 367522 w 386795"/>
                <a:gd name="connsiteY4" fmla="*/ 38546 h 38546"/>
                <a:gd name="connsiteX5" fmla="*/ 386795 w 386795"/>
                <a:gd name="connsiteY5" fmla="*/ 19273 h 38546"/>
                <a:gd name="connsiteX6" fmla="*/ 367522 w 386795"/>
                <a:gd name="connsiteY6" fmla="*/ 0 h 38546"/>
                <a:gd name="connsiteX7" fmla="*/ 367522 w 386795"/>
                <a:gd name="connsiteY7" fmla="*/ 28283 h 38546"/>
                <a:gd name="connsiteX8" fmla="*/ 19312 w 386795"/>
                <a:gd name="connsiteY8" fmla="*/ 28283 h 38546"/>
                <a:gd name="connsiteX9" fmla="*/ 10303 w 386795"/>
                <a:gd name="connsiteY9" fmla="*/ 19273 h 38546"/>
                <a:gd name="connsiteX10" fmla="*/ 19312 w 386795"/>
                <a:gd name="connsiteY10" fmla="*/ 10263 h 38546"/>
                <a:gd name="connsiteX11" fmla="*/ 367522 w 386795"/>
                <a:gd name="connsiteY11" fmla="*/ 10263 h 38546"/>
                <a:gd name="connsiteX12" fmla="*/ 376532 w 386795"/>
                <a:gd name="connsiteY12" fmla="*/ 19273 h 38546"/>
                <a:gd name="connsiteX13" fmla="*/ 367522 w 386795"/>
                <a:gd name="connsiteY13" fmla="*/ 28283 h 3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6795" h="38546">
                  <a:moveTo>
                    <a:pt x="367522" y="0"/>
                  </a:moveTo>
                  <a:lnTo>
                    <a:pt x="19312" y="0"/>
                  </a:lnTo>
                  <a:cubicBezTo>
                    <a:pt x="8657" y="0"/>
                    <a:pt x="0" y="8618"/>
                    <a:pt x="0" y="19273"/>
                  </a:cubicBezTo>
                  <a:cubicBezTo>
                    <a:pt x="0" y="29928"/>
                    <a:pt x="8657" y="38546"/>
                    <a:pt x="19312" y="38546"/>
                  </a:cubicBezTo>
                  <a:lnTo>
                    <a:pt x="367522" y="38546"/>
                  </a:lnTo>
                  <a:cubicBezTo>
                    <a:pt x="378177" y="38546"/>
                    <a:pt x="386795" y="29928"/>
                    <a:pt x="386795" y="19273"/>
                  </a:cubicBezTo>
                  <a:cubicBezTo>
                    <a:pt x="386795" y="8618"/>
                    <a:pt x="378177" y="0"/>
                    <a:pt x="367522" y="0"/>
                  </a:cubicBezTo>
                  <a:close/>
                  <a:moveTo>
                    <a:pt x="367522" y="28283"/>
                  </a:moveTo>
                  <a:lnTo>
                    <a:pt x="19312" y="28283"/>
                  </a:lnTo>
                  <a:cubicBezTo>
                    <a:pt x="14337" y="28283"/>
                    <a:pt x="10303" y="24248"/>
                    <a:pt x="10303" y="19273"/>
                  </a:cubicBezTo>
                  <a:cubicBezTo>
                    <a:pt x="10303" y="14298"/>
                    <a:pt x="14337" y="10263"/>
                    <a:pt x="19312" y="10263"/>
                  </a:cubicBezTo>
                  <a:lnTo>
                    <a:pt x="367522" y="10263"/>
                  </a:lnTo>
                  <a:cubicBezTo>
                    <a:pt x="372497" y="10263"/>
                    <a:pt x="376532" y="14298"/>
                    <a:pt x="376532" y="19273"/>
                  </a:cubicBezTo>
                  <a:cubicBezTo>
                    <a:pt x="376532" y="24248"/>
                    <a:pt x="372497" y="28283"/>
                    <a:pt x="367522" y="28283"/>
                  </a:cubicBezTo>
                  <a:close/>
                </a:path>
              </a:pathLst>
            </a:custGeom>
            <a:solidFill>
              <a:srgbClr val="0C19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F4A65BB-9A40-6F64-65C6-61BCACC36E68}"/>
                </a:ext>
              </a:extLst>
            </p:cNvPr>
            <p:cNvSpPr/>
            <p:nvPr/>
          </p:nvSpPr>
          <p:spPr>
            <a:xfrm>
              <a:off x="8700791" y="1826017"/>
              <a:ext cx="387421" cy="26520"/>
            </a:xfrm>
            <a:custGeom>
              <a:avLst/>
              <a:gdLst>
                <a:gd name="connsiteX0" fmla="*/ 387422 w 387421"/>
                <a:gd name="connsiteY0" fmla="*/ 26520 h 26520"/>
                <a:gd name="connsiteX1" fmla="*/ 0 w 387421"/>
                <a:gd name="connsiteY1" fmla="*/ 26520 h 26520"/>
                <a:gd name="connsiteX2" fmla="*/ 0 w 387421"/>
                <a:gd name="connsiteY2" fmla="*/ 16257 h 26520"/>
                <a:gd name="connsiteX3" fmla="*/ 362625 w 387421"/>
                <a:gd name="connsiteY3" fmla="*/ 16257 h 26520"/>
                <a:gd name="connsiteX4" fmla="*/ 353616 w 387421"/>
                <a:gd name="connsiteY4" fmla="*/ 7247 h 26520"/>
                <a:gd name="connsiteX5" fmla="*/ 360863 w 387421"/>
                <a:gd name="connsiteY5" fmla="*/ 0 h 26520"/>
                <a:gd name="connsiteX6" fmla="*/ 387422 w 387421"/>
                <a:gd name="connsiteY6" fmla="*/ 2652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421" h="26520">
                  <a:moveTo>
                    <a:pt x="387422" y="26520"/>
                  </a:moveTo>
                  <a:lnTo>
                    <a:pt x="0" y="26520"/>
                  </a:lnTo>
                  <a:lnTo>
                    <a:pt x="0" y="16257"/>
                  </a:lnTo>
                  <a:lnTo>
                    <a:pt x="362625" y="16257"/>
                  </a:lnTo>
                  <a:lnTo>
                    <a:pt x="353616" y="7247"/>
                  </a:lnTo>
                  <a:lnTo>
                    <a:pt x="360863" y="0"/>
                  </a:lnTo>
                  <a:lnTo>
                    <a:pt x="387422" y="26520"/>
                  </a:lnTo>
                  <a:close/>
                </a:path>
              </a:pathLst>
            </a:custGeom>
            <a:solidFill>
              <a:srgbClr val="0C19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50A7910-5FB3-7E90-50B9-36060E9DD775}"/>
                </a:ext>
              </a:extLst>
            </p:cNvPr>
            <p:cNvSpPr/>
            <p:nvPr/>
          </p:nvSpPr>
          <p:spPr>
            <a:xfrm>
              <a:off x="8750502" y="2631494"/>
              <a:ext cx="341119" cy="72156"/>
            </a:xfrm>
            <a:custGeom>
              <a:avLst/>
              <a:gdLst>
                <a:gd name="connsiteX0" fmla="*/ 0 w 341119"/>
                <a:gd name="connsiteY0" fmla="*/ 30398 h 72156"/>
                <a:gd name="connsiteX1" fmla="*/ 30398 w 341119"/>
                <a:gd name="connsiteY1" fmla="*/ 0 h 72156"/>
                <a:gd name="connsiteX2" fmla="*/ 143060 w 341119"/>
                <a:gd name="connsiteY2" fmla="*/ 0 h 72156"/>
                <a:gd name="connsiteX3" fmla="*/ 185250 w 341119"/>
                <a:gd name="connsiteY3" fmla="*/ 42189 h 72156"/>
                <a:gd name="connsiteX4" fmla="*/ 293407 w 341119"/>
                <a:gd name="connsiteY4" fmla="*/ 42189 h 72156"/>
                <a:gd name="connsiteX5" fmla="*/ 328741 w 341119"/>
                <a:gd name="connsiteY5" fmla="*/ 6816 h 72156"/>
                <a:gd name="connsiteX6" fmla="*/ 341120 w 341119"/>
                <a:gd name="connsiteY6" fmla="*/ 19195 h 72156"/>
                <a:gd name="connsiteX7" fmla="*/ 341120 w 341119"/>
                <a:gd name="connsiteY7" fmla="*/ 44814 h 72156"/>
                <a:gd name="connsiteX8" fmla="*/ 313776 w 341119"/>
                <a:gd name="connsiteY8" fmla="*/ 72157 h 72156"/>
                <a:gd name="connsiteX9" fmla="*/ 170560 w 341119"/>
                <a:gd name="connsiteY9" fmla="*/ 72157 h 72156"/>
                <a:gd name="connsiteX10" fmla="*/ 130486 w 341119"/>
                <a:gd name="connsiteY10" fmla="*/ 32122 h 72156"/>
                <a:gd name="connsiteX11" fmla="*/ 0 w 341119"/>
                <a:gd name="connsiteY11" fmla="*/ 32122 h 72156"/>
                <a:gd name="connsiteX12" fmla="*/ 0 w 341119"/>
                <a:gd name="connsiteY12" fmla="*/ 30398 h 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119" h="72156">
                  <a:moveTo>
                    <a:pt x="0" y="30398"/>
                  </a:moveTo>
                  <a:lnTo>
                    <a:pt x="30398" y="0"/>
                  </a:lnTo>
                  <a:lnTo>
                    <a:pt x="143060" y="0"/>
                  </a:lnTo>
                  <a:lnTo>
                    <a:pt x="185250" y="42189"/>
                  </a:lnTo>
                  <a:lnTo>
                    <a:pt x="293407" y="42189"/>
                  </a:lnTo>
                  <a:lnTo>
                    <a:pt x="328741" y="6816"/>
                  </a:lnTo>
                  <a:lnTo>
                    <a:pt x="341120" y="19195"/>
                  </a:lnTo>
                  <a:lnTo>
                    <a:pt x="341120" y="44814"/>
                  </a:lnTo>
                  <a:lnTo>
                    <a:pt x="313776" y="72157"/>
                  </a:lnTo>
                  <a:lnTo>
                    <a:pt x="170560" y="72157"/>
                  </a:lnTo>
                  <a:lnTo>
                    <a:pt x="130486" y="32122"/>
                  </a:lnTo>
                  <a:lnTo>
                    <a:pt x="0" y="32122"/>
                  </a:lnTo>
                  <a:lnTo>
                    <a:pt x="0" y="30398"/>
                  </a:lnTo>
                  <a:close/>
                </a:path>
              </a:pathLst>
            </a:custGeom>
            <a:solidFill>
              <a:srgbClr val="FFFFFF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EC71145-79EC-303B-11C0-3DCDB4D4218E}"/>
                </a:ext>
              </a:extLst>
            </p:cNvPr>
            <p:cNvSpPr/>
            <p:nvPr/>
          </p:nvSpPr>
          <p:spPr>
            <a:xfrm>
              <a:off x="8469984" y="2031911"/>
              <a:ext cx="165506" cy="231238"/>
            </a:xfrm>
            <a:custGeom>
              <a:avLst/>
              <a:gdLst>
                <a:gd name="connsiteX0" fmla="*/ 143138 w 165506"/>
                <a:gd name="connsiteY0" fmla="*/ 10733 h 231238"/>
                <a:gd name="connsiteX1" fmla="*/ 143138 w 165506"/>
                <a:gd name="connsiteY1" fmla="*/ 88139 h 231238"/>
                <a:gd name="connsiteX2" fmla="*/ 0 w 165506"/>
                <a:gd name="connsiteY2" fmla="*/ 231239 h 231238"/>
                <a:gd name="connsiteX3" fmla="*/ 15591 w 165506"/>
                <a:gd name="connsiteY3" fmla="*/ 231239 h 231238"/>
                <a:gd name="connsiteX4" fmla="*/ 77680 w 165506"/>
                <a:gd name="connsiteY4" fmla="*/ 169189 h 231238"/>
                <a:gd name="connsiteX5" fmla="*/ 88492 w 165506"/>
                <a:gd name="connsiteY5" fmla="*/ 169189 h 231238"/>
                <a:gd name="connsiteX6" fmla="*/ 165506 w 165506"/>
                <a:gd name="connsiteY6" fmla="*/ 92174 h 231238"/>
                <a:gd name="connsiteX7" fmla="*/ 165506 w 165506"/>
                <a:gd name="connsiteY7" fmla="*/ 20370 h 231238"/>
                <a:gd name="connsiteX8" fmla="*/ 143295 w 165506"/>
                <a:gd name="connsiteY8" fmla="*/ 0 h 231238"/>
                <a:gd name="connsiteX9" fmla="*/ 143138 w 165506"/>
                <a:gd name="connsiteY9" fmla="*/ 10733 h 23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506" h="231238">
                  <a:moveTo>
                    <a:pt x="143138" y="10733"/>
                  </a:moveTo>
                  <a:lnTo>
                    <a:pt x="143138" y="88139"/>
                  </a:lnTo>
                  <a:lnTo>
                    <a:pt x="0" y="231239"/>
                  </a:lnTo>
                  <a:lnTo>
                    <a:pt x="15591" y="231239"/>
                  </a:lnTo>
                  <a:lnTo>
                    <a:pt x="77680" y="169189"/>
                  </a:lnTo>
                  <a:lnTo>
                    <a:pt x="88492" y="169189"/>
                  </a:lnTo>
                  <a:lnTo>
                    <a:pt x="165506" y="92174"/>
                  </a:lnTo>
                  <a:lnTo>
                    <a:pt x="165506" y="20370"/>
                  </a:lnTo>
                  <a:lnTo>
                    <a:pt x="143295" y="0"/>
                  </a:lnTo>
                  <a:lnTo>
                    <a:pt x="143138" y="10733"/>
                  </a:lnTo>
                  <a:close/>
                </a:path>
              </a:pathLst>
            </a:custGeom>
            <a:solidFill>
              <a:srgbClr val="132029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4">
            <a:extLst>
              <a:ext uri="{FF2B5EF4-FFF2-40B4-BE49-F238E27FC236}">
                <a16:creationId xmlns:a16="http://schemas.microsoft.com/office/drawing/2014/main" id="{D1288267-0FF1-16AF-5103-08DF36EE62EC}"/>
              </a:ext>
            </a:extLst>
          </p:cNvPr>
          <p:cNvGrpSpPr/>
          <p:nvPr/>
        </p:nvGrpSpPr>
        <p:grpSpPr>
          <a:xfrm>
            <a:off x="7100819" y="2007825"/>
            <a:ext cx="902782" cy="714948"/>
            <a:chOff x="6326119" y="2249125"/>
            <a:chExt cx="902782" cy="714948"/>
          </a:xfrm>
        </p:grpSpPr>
        <p:grpSp>
          <p:nvGrpSpPr>
            <p:cNvPr id="57" name="Graphic 4">
              <a:extLst>
                <a:ext uri="{FF2B5EF4-FFF2-40B4-BE49-F238E27FC236}">
                  <a16:creationId xmlns:a16="http://schemas.microsoft.com/office/drawing/2014/main" id="{18305A85-D66F-21F8-3A83-D5DE7D74EE83}"/>
                </a:ext>
              </a:extLst>
            </p:cNvPr>
            <p:cNvGrpSpPr/>
            <p:nvPr/>
          </p:nvGrpSpPr>
          <p:grpSpPr>
            <a:xfrm>
              <a:off x="6326119" y="2249125"/>
              <a:ext cx="902782" cy="714948"/>
              <a:chOff x="6326119" y="2249125"/>
              <a:chExt cx="902782" cy="714948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5C623EC-88CC-1FF9-F2FD-BA2AD6DFA184}"/>
                  </a:ext>
                </a:extLst>
              </p:cNvPr>
              <p:cNvSpPr/>
              <p:nvPr/>
            </p:nvSpPr>
            <p:spPr>
              <a:xfrm>
                <a:off x="6758041" y="2249125"/>
                <a:ext cx="407008" cy="40505"/>
              </a:xfrm>
              <a:custGeom>
                <a:avLst/>
                <a:gdLst>
                  <a:gd name="connsiteX0" fmla="*/ 40544 w 407008"/>
                  <a:gd name="connsiteY0" fmla="*/ 40505 h 40505"/>
                  <a:gd name="connsiteX1" fmla="*/ 0 w 407008"/>
                  <a:gd name="connsiteY1" fmla="*/ 0 h 40505"/>
                  <a:gd name="connsiteX2" fmla="*/ 366503 w 407008"/>
                  <a:gd name="connsiteY2" fmla="*/ 0 h 40505"/>
                  <a:gd name="connsiteX3" fmla="*/ 407008 w 407008"/>
                  <a:gd name="connsiteY3" fmla="*/ 40505 h 40505"/>
                  <a:gd name="connsiteX4" fmla="*/ 40544 w 407008"/>
                  <a:gd name="connsiteY4" fmla="*/ 40505 h 40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7008" h="40505">
                    <a:moveTo>
                      <a:pt x="40544" y="40505"/>
                    </a:moveTo>
                    <a:lnTo>
                      <a:pt x="0" y="0"/>
                    </a:lnTo>
                    <a:lnTo>
                      <a:pt x="366503" y="0"/>
                    </a:lnTo>
                    <a:lnTo>
                      <a:pt x="407008" y="40505"/>
                    </a:lnTo>
                    <a:lnTo>
                      <a:pt x="40544" y="40505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9E5929-0089-CFCD-548B-EBCAB2E4E90B}"/>
                  </a:ext>
                </a:extLst>
              </p:cNvPr>
              <p:cNvSpPr/>
              <p:nvPr/>
            </p:nvSpPr>
            <p:spPr>
              <a:xfrm>
                <a:off x="6326119" y="2250340"/>
                <a:ext cx="902782" cy="713733"/>
              </a:xfrm>
              <a:custGeom>
                <a:avLst/>
                <a:gdLst>
                  <a:gd name="connsiteX0" fmla="*/ 387226 w 902782"/>
                  <a:gd name="connsiteY0" fmla="*/ 536045 h 713733"/>
                  <a:gd name="connsiteX1" fmla="*/ 96601 w 902782"/>
                  <a:gd name="connsiteY1" fmla="*/ 536045 h 713733"/>
                  <a:gd name="connsiteX2" fmla="*/ 69180 w 902782"/>
                  <a:gd name="connsiteY2" fmla="*/ 508623 h 713733"/>
                  <a:gd name="connsiteX3" fmla="*/ 0 w 902782"/>
                  <a:gd name="connsiteY3" fmla="*/ 577803 h 713733"/>
                  <a:gd name="connsiteX4" fmla="*/ 0 w 902782"/>
                  <a:gd name="connsiteY4" fmla="*/ 685608 h 713733"/>
                  <a:gd name="connsiteX5" fmla="*/ 233472 w 902782"/>
                  <a:gd name="connsiteY5" fmla="*/ 685608 h 713733"/>
                  <a:gd name="connsiteX6" fmla="*/ 247025 w 902782"/>
                  <a:gd name="connsiteY6" fmla="*/ 699161 h 713733"/>
                  <a:gd name="connsiteX7" fmla="*/ 313502 w 902782"/>
                  <a:gd name="connsiteY7" fmla="*/ 699161 h 713733"/>
                  <a:gd name="connsiteX8" fmla="*/ 328114 w 902782"/>
                  <a:gd name="connsiteY8" fmla="*/ 713734 h 713733"/>
                  <a:gd name="connsiteX9" fmla="*/ 521707 w 902782"/>
                  <a:gd name="connsiteY9" fmla="*/ 713734 h 713733"/>
                  <a:gd name="connsiteX10" fmla="*/ 543331 w 902782"/>
                  <a:gd name="connsiteY10" fmla="*/ 692149 h 713733"/>
                  <a:gd name="connsiteX11" fmla="*/ 387187 w 902782"/>
                  <a:gd name="connsiteY11" fmla="*/ 536006 h 713733"/>
                  <a:gd name="connsiteX12" fmla="*/ 182703 w 902782"/>
                  <a:gd name="connsiteY12" fmla="*/ 628101 h 713733"/>
                  <a:gd name="connsiteX13" fmla="*/ 175417 w 902782"/>
                  <a:gd name="connsiteY13" fmla="*/ 635388 h 713733"/>
                  <a:gd name="connsiteX14" fmla="*/ 146703 w 902782"/>
                  <a:gd name="connsiteY14" fmla="*/ 606674 h 713733"/>
                  <a:gd name="connsiteX15" fmla="*/ 117989 w 902782"/>
                  <a:gd name="connsiteY15" fmla="*/ 635388 h 713733"/>
                  <a:gd name="connsiteX16" fmla="*/ 110703 w 902782"/>
                  <a:gd name="connsiteY16" fmla="*/ 628101 h 713733"/>
                  <a:gd name="connsiteX17" fmla="*/ 139417 w 902782"/>
                  <a:gd name="connsiteY17" fmla="*/ 599388 h 713733"/>
                  <a:gd name="connsiteX18" fmla="*/ 110703 w 902782"/>
                  <a:gd name="connsiteY18" fmla="*/ 570674 h 713733"/>
                  <a:gd name="connsiteX19" fmla="*/ 117989 w 902782"/>
                  <a:gd name="connsiteY19" fmla="*/ 563387 h 713733"/>
                  <a:gd name="connsiteX20" fmla="*/ 146703 w 902782"/>
                  <a:gd name="connsiteY20" fmla="*/ 592101 h 713733"/>
                  <a:gd name="connsiteX21" fmla="*/ 175417 w 902782"/>
                  <a:gd name="connsiteY21" fmla="*/ 563387 h 713733"/>
                  <a:gd name="connsiteX22" fmla="*/ 182703 w 902782"/>
                  <a:gd name="connsiteY22" fmla="*/ 570674 h 713733"/>
                  <a:gd name="connsiteX23" fmla="*/ 153989 w 902782"/>
                  <a:gd name="connsiteY23" fmla="*/ 599388 h 713733"/>
                  <a:gd name="connsiteX24" fmla="*/ 182703 w 902782"/>
                  <a:gd name="connsiteY24" fmla="*/ 628101 h 713733"/>
                  <a:gd name="connsiteX25" fmla="*/ 850056 w 902782"/>
                  <a:gd name="connsiteY25" fmla="*/ 282516 h 713733"/>
                  <a:gd name="connsiteX26" fmla="*/ 819775 w 902782"/>
                  <a:gd name="connsiteY26" fmla="*/ 312836 h 713733"/>
                  <a:gd name="connsiteX27" fmla="*/ 819775 w 902782"/>
                  <a:gd name="connsiteY27" fmla="*/ 548267 h 713733"/>
                  <a:gd name="connsiteX28" fmla="*/ 902783 w 902782"/>
                  <a:gd name="connsiteY28" fmla="*/ 631314 h 713733"/>
                  <a:gd name="connsiteX29" fmla="*/ 902783 w 902782"/>
                  <a:gd name="connsiteY29" fmla="*/ 335165 h 713733"/>
                  <a:gd name="connsiteX30" fmla="*/ 850056 w 902782"/>
                  <a:gd name="connsiteY30" fmla="*/ 282477 h 713733"/>
                  <a:gd name="connsiteX31" fmla="*/ 809473 w 902782"/>
                  <a:gd name="connsiteY31" fmla="*/ 552576 h 713733"/>
                  <a:gd name="connsiteX32" fmla="*/ 809473 w 902782"/>
                  <a:gd name="connsiteY32" fmla="*/ 308566 h 713733"/>
                  <a:gd name="connsiteX33" fmla="*/ 846178 w 902782"/>
                  <a:gd name="connsiteY33" fmla="*/ 271900 h 713733"/>
                  <a:gd name="connsiteX34" fmla="*/ 846178 w 902782"/>
                  <a:gd name="connsiteY34" fmla="*/ 49632 h 713733"/>
                  <a:gd name="connsiteX35" fmla="*/ 468197 w 902782"/>
                  <a:gd name="connsiteY35" fmla="*/ 49632 h 713733"/>
                  <a:gd name="connsiteX36" fmla="*/ 418564 w 902782"/>
                  <a:gd name="connsiteY36" fmla="*/ 0 h 713733"/>
                  <a:gd name="connsiteX37" fmla="*/ 304963 w 902782"/>
                  <a:gd name="connsiteY37" fmla="*/ 113524 h 713733"/>
                  <a:gd name="connsiteX38" fmla="*/ 238838 w 902782"/>
                  <a:gd name="connsiteY38" fmla="*/ 185445 h 713733"/>
                  <a:gd name="connsiteX39" fmla="*/ 312249 w 902782"/>
                  <a:gd name="connsiteY39" fmla="*/ 258856 h 713733"/>
                  <a:gd name="connsiteX40" fmla="*/ 312249 w 902782"/>
                  <a:gd name="connsiteY40" fmla="*/ 358904 h 713733"/>
                  <a:gd name="connsiteX41" fmla="*/ 298852 w 902782"/>
                  <a:gd name="connsiteY41" fmla="*/ 372301 h 713733"/>
                  <a:gd name="connsiteX42" fmla="*/ 291604 w 902782"/>
                  <a:gd name="connsiteY42" fmla="*/ 365015 h 713733"/>
                  <a:gd name="connsiteX43" fmla="*/ 301985 w 902782"/>
                  <a:gd name="connsiteY43" fmla="*/ 354634 h 713733"/>
                  <a:gd name="connsiteX44" fmla="*/ 301985 w 902782"/>
                  <a:gd name="connsiteY44" fmla="*/ 263165 h 713733"/>
                  <a:gd name="connsiteX45" fmla="*/ 231905 w 902782"/>
                  <a:gd name="connsiteY45" fmla="*/ 193084 h 713733"/>
                  <a:gd name="connsiteX46" fmla="*/ 230925 w 902782"/>
                  <a:gd name="connsiteY46" fmla="*/ 194103 h 713733"/>
                  <a:gd name="connsiteX47" fmla="*/ 230925 w 902782"/>
                  <a:gd name="connsiteY47" fmla="*/ 506665 h 713733"/>
                  <a:gd name="connsiteX48" fmla="*/ 81715 w 902782"/>
                  <a:gd name="connsiteY48" fmla="*/ 506665 h 713733"/>
                  <a:gd name="connsiteX49" fmla="*/ 100871 w 902782"/>
                  <a:gd name="connsiteY49" fmla="*/ 525820 h 713733"/>
                  <a:gd name="connsiteX50" fmla="*/ 391535 w 902782"/>
                  <a:gd name="connsiteY50" fmla="*/ 525820 h 713733"/>
                  <a:gd name="connsiteX51" fmla="*/ 557786 w 902782"/>
                  <a:gd name="connsiteY51" fmla="*/ 692071 h 713733"/>
                  <a:gd name="connsiteX52" fmla="*/ 722861 w 902782"/>
                  <a:gd name="connsiteY52" fmla="*/ 692071 h 713733"/>
                  <a:gd name="connsiteX53" fmla="*/ 729285 w 902782"/>
                  <a:gd name="connsiteY53" fmla="*/ 685647 h 713733"/>
                  <a:gd name="connsiteX54" fmla="*/ 854835 w 902782"/>
                  <a:gd name="connsiteY54" fmla="*/ 685647 h 713733"/>
                  <a:gd name="connsiteX55" fmla="*/ 898670 w 902782"/>
                  <a:gd name="connsiteY55" fmla="*/ 641773 h 713733"/>
                  <a:gd name="connsiteX56" fmla="*/ 809473 w 902782"/>
                  <a:gd name="connsiteY56" fmla="*/ 552615 h 713733"/>
                  <a:gd name="connsiteX57" fmla="*/ 287844 w 902782"/>
                  <a:gd name="connsiteY57" fmla="*/ 501612 h 713733"/>
                  <a:gd name="connsiteX58" fmla="*/ 246320 w 902782"/>
                  <a:gd name="connsiteY58" fmla="*/ 501612 h 713733"/>
                  <a:gd name="connsiteX59" fmla="*/ 246320 w 902782"/>
                  <a:gd name="connsiteY59" fmla="*/ 460049 h 713733"/>
                  <a:gd name="connsiteX60" fmla="*/ 287844 w 902782"/>
                  <a:gd name="connsiteY60" fmla="*/ 460049 h 713733"/>
                  <a:gd name="connsiteX61" fmla="*/ 287844 w 902782"/>
                  <a:gd name="connsiteY61" fmla="*/ 501612 h 713733"/>
                  <a:gd name="connsiteX62" fmla="*/ 287844 w 902782"/>
                  <a:gd name="connsiteY62" fmla="*/ 445476 h 713733"/>
                  <a:gd name="connsiteX63" fmla="*/ 246320 w 902782"/>
                  <a:gd name="connsiteY63" fmla="*/ 445476 h 713733"/>
                  <a:gd name="connsiteX64" fmla="*/ 246320 w 902782"/>
                  <a:gd name="connsiteY64" fmla="*/ 403953 h 713733"/>
                  <a:gd name="connsiteX65" fmla="*/ 287844 w 902782"/>
                  <a:gd name="connsiteY65" fmla="*/ 403953 h 713733"/>
                  <a:gd name="connsiteX66" fmla="*/ 287844 w 902782"/>
                  <a:gd name="connsiteY66" fmla="*/ 445476 h 713733"/>
                  <a:gd name="connsiteX67" fmla="*/ 287844 w 902782"/>
                  <a:gd name="connsiteY67" fmla="*/ 389381 h 713733"/>
                  <a:gd name="connsiteX68" fmla="*/ 246320 w 902782"/>
                  <a:gd name="connsiteY68" fmla="*/ 389381 h 713733"/>
                  <a:gd name="connsiteX69" fmla="*/ 246320 w 902782"/>
                  <a:gd name="connsiteY69" fmla="*/ 347857 h 713733"/>
                  <a:gd name="connsiteX70" fmla="*/ 287844 w 902782"/>
                  <a:gd name="connsiteY70" fmla="*/ 347857 h 713733"/>
                  <a:gd name="connsiteX71" fmla="*/ 287844 w 902782"/>
                  <a:gd name="connsiteY71" fmla="*/ 389381 h 713733"/>
                  <a:gd name="connsiteX72" fmla="*/ 312249 w 902782"/>
                  <a:gd name="connsiteY72" fmla="*/ 230925 h 713733"/>
                  <a:gd name="connsiteX73" fmla="*/ 301985 w 902782"/>
                  <a:gd name="connsiteY73" fmla="*/ 230925 h 713733"/>
                  <a:gd name="connsiteX74" fmla="*/ 301985 w 902782"/>
                  <a:gd name="connsiteY74" fmla="*/ 128527 h 713733"/>
                  <a:gd name="connsiteX75" fmla="*/ 312249 w 902782"/>
                  <a:gd name="connsiteY75" fmla="*/ 128527 h 713733"/>
                  <a:gd name="connsiteX76" fmla="*/ 312249 w 902782"/>
                  <a:gd name="connsiteY76" fmla="*/ 230925 h 71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02782" h="713733">
                    <a:moveTo>
                      <a:pt x="387226" y="536045"/>
                    </a:moveTo>
                    <a:lnTo>
                      <a:pt x="96601" y="536045"/>
                    </a:lnTo>
                    <a:lnTo>
                      <a:pt x="69180" y="508623"/>
                    </a:lnTo>
                    <a:lnTo>
                      <a:pt x="0" y="577803"/>
                    </a:lnTo>
                    <a:lnTo>
                      <a:pt x="0" y="685608"/>
                    </a:lnTo>
                    <a:lnTo>
                      <a:pt x="233472" y="685608"/>
                    </a:lnTo>
                    <a:lnTo>
                      <a:pt x="247025" y="699161"/>
                    </a:lnTo>
                    <a:lnTo>
                      <a:pt x="313502" y="699161"/>
                    </a:lnTo>
                    <a:lnTo>
                      <a:pt x="328114" y="713734"/>
                    </a:lnTo>
                    <a:lnTo>
                      <a:pt x="521707" y="713734"/>
                    </a:lnTo>
                    <a:lnTo>
                      <a:pt x="543331" y="692149"/>
                    </a:lnTo>
                    <a:lnTo>
                      <a:pt x="387187" y="536006"/>
                    </a:lnTo>
                    <a:close/>
                    <a:moveTo>
                      <a:pt x="182703" y="628101"/>
                    </a:moveTo>
                    <a:lnTo>
                      <a:pt x="175417" y="635388"/>
                    </a:lnTo>
                    <a:lnTo>
                      <a:pt x="146703" y="606674"/>
                    </a:lnTo>
                    <a:lnTo>
                      <a:pt x="117989" y="635388"/>
                    </a:lnTo>
                    <a:lnTo>
                      <a:pt x="110703" y="628101"/>
                    </a:lnTo>
                    <a:lnTo>
                      <a:pt x="139417" y="599388"/>
                    </a:lnTo>
                    <a:lnTo>
                      <a:pt x="110703" y="570674"/>
                    </a:lnTo>
                    <a:lnTo>
                      <a:pt x="117989" y="563387"/>
                    </a:lnTo>
                    <a:lnTo>
                      <a:pt x="146703" y="592101"/>
                    </a:lnTo>
                    <a:lnTo>
                      <a:pt x="175417" y="563387"/>
                    </a:lnTo>
                    <a:lnTo>
                      <a:pt x="182703" y="570674"/>
                    </a:lnTo>
                    <a:lnTo>
                      <a:pt x="153989" y="599388"/>
                    </a:lnTo>
                    <a:lnTo>
                      <a:pt x="182703" y="628101"/>
                    </a:lnTo>
                    <a:close/>
                    <a:moveTo>
                      <a:pt x="850056" y="282516"/>
                    </a:moveTo>
                    <a:lnTo>
                      <a:pt x="819775" y="312836"/>
                    </a:lnTo>
                    <a:lnTo>
                      <a:pt x="819775" y="548267"/>
                    </a:lnTo>
                    <a:lnTo>
                      <a:pt x="902783" y="631314"/>
                    </a:lnTo>
                    <a:lnTo>
                      <a:pt x="902783" y="335165"/>
                    </a:lnTo>
                    <a:lnTo>
                      <a:pt x="850056" y="282477"/>
                    </a:lnTo>
                    <a:close/>
                    <a:moveTo>
                      <a:pt x="809473" y="552576"/>
                    </a:moveTo>
                    <a:lnTo>
                      <a:pt x="809473" y="308566"/>
                    </a:lnTo>
                    <a:lnTo>
                      <a:pt x="846178" y="271900"/>
                    </a:lnTo>
                    <a:lnTo>
                      <a:pt x="846178" y="49632"/>
                    </a:lnTo>
                    <a:lnTo>
                      <a:pt x="468197" y="49632"/>
                    </a:lnTo>
                    <a:lnTo>
                      <a:pt x="418564" y="0"/>
                    </a:lnTo>
                    <a:lnTo>
                      <a:pt x="304963" y="113524"/>
                    </a:lnTo>
                    <a:lnTo>
                      <a:pt x="238838" y="185445"/>
                    </a:lnTo>
                    <a:lnTo>
                      <a:pt x="312249" y="258856"/>
                    </a:lnTo>
                    <a:lnTo>
                      <a:pt x="312249" y="358904"/>
                    </a:lnTo>
                    <a:lnTo>
                      <a:pt x="298852" y="372301"/>
                    </a:lnTo>
                    <a:lnTo>
                      <a:pt x="291604" y="365015"/>
                    </a:lnTo>
                    <a:lnTo>
                      <a:pt x="301985" y="354634"/>
                    </a:lnTo>
                    <a:lnTo>
                      <a:pt x="301985" y="263165"/>
                    </a:lnTo>
                    <a:lnTo>
                      <a:pt x="231905" y="193084"/>
                    </a:lnTo>
                    <a:lnTo>
                      <a:pt x="230925" y="194103"/>
                    </a:lnTo>
                    <a:lnTo>
                      <a:pt x="230925" y="506665"/>
                    </a:lnTo>
                    <a:lnTo>
                      <a:pt x="81715" y="506665"/>
                    </a:lnTo>
                    <a:lnTo>
                      <a:pt x="100871" y="525820"/>
                    </a:lnTo>
                    <a:lnTo>
                      <a:pt x="391535" y="525820"/>
                    </a:lnTo>
                    <a:lnTo>
                      <a:pt x="557786" y="692071"/>
                    </a:lnTo>
                    <a:lnTo>
                      <a:pt x="722861" y="692071"/>
                    </a:lnTo>
                    <a:lnTo>
                      <a:pt x="729285" y="685647"/>
                    </a:lnTo>
                    <a:lnTo>
                      <a:pt x="854835" y="685647"/>
                    </a:lnTo>
                    <a:lnTo>
                      <a:pt x="898670" y="641773"/>
                    </a:lnTo>
                    <a:lnTo>
                      <a:pt x="809473" y="552615"/>
                    </a:lnTo>
                    <a:close/>
                    <a:moveTo>
                      <a:pt x="287844" y="501612"/>
                    </a:moveTo>
                    <a:lnTo>
                      <a:pt x="246320" y="501612"/>
                    </a:lnTo>
                    <a:lnTo>
                      <a:pt x="246320" y="460049"/>
                    </a:lnTo>
                    <a:lnTo>
                      <a:pt x="287844" y="460049"/>
                    </a:lnTo>
                    <a:lnTo>
                      <a:pt x="287844" y="501612"/>
                    </a:lnTo>
                    <a:close/>
                    <a:moveTo>
                      <a:pt x="287844" y="445476"/>
                    </a:moveTo>
                    <a:lnTo>
                      <a:pt x="246320" y="445476"/>
                    </a:lnTo>
                    <a:lnTo>
                      <a:pt x="246320" y="403953"/>
                    </a:lnTo>
                    <a:lnTo>
                      <a:pt x="287844" y="403953"/>
                    </a:lnTo>
                    <a:lnTo>
                      <a:pt x="287844" y="445476"/>
                    </a:lnTo>
                    <a:close/>
                    <a:moveTo>
                      <a:pt x="287844" y="389381"/>
                    </a:moveTo>
                    <a:lnTo>
                      <a:pt x="246320" y="389381"/>
                    </a:lnTo>
                    <a:lnTo>
                      <a:pt x="246320" y="347857"/>
                    </a:lnTo>
                    <a:lnTo>
                      <a:pt x="287844" y="347857"/>
                    </a:lnTo>
                    <a:lnTo>
                      <a:pt x="287844" y="389381"/>
                    </a:lnTo>
                    <a:close/>
                    <a:moveTo>
                      <a:pt x="312249" y="230925"/>
                    </a:moveTo>
                    <a:lnTo>
                      <a:pt x="301985" y="230925"/>
                    </a:lnTo>
                    <a:lnTo>
                      <a:pt x="301985" y="128527"/>
                    </a:lnTo>
                    <a:lnTo>
                      <a:pt x="312249" y="128527"/>
                    </a:lnTo>
                    <a:lnTo>
                      <a:pt x="312249" y="230925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4">
              <a:extLst>
                <a:ext uri="{FF2B5EF4-FFF2-40B4-BE49-F238E27FC236}">
                  <a16:creationId xmlns:a16="http://schemas.microsoft.com/office/drawing/2014/main" id="{1F783CB8-E2E9-28D0-D225-FF18351EA401}"/>
                </a:ext>
              </a:extLst>
            </p:cNvPr>
            <p:cNvGrpSpPr/>
            <p:nvPr/>
          </p:nvGrpSpPr>
          <p:grpSpPr>
            <a:xfrm>
              <a:off x="6799604" y="2325787"/>
              <a:ext cx="360000" cy="89980"/>
              <a:chOff x="6799604" y="2325787"/>
              <a:chExt cx="360000" cy="89980"/>
            </a:xfrm>
          </p:grpSpPr>
          <p:grpSp>
            <p:nvGrpSpPr>
              <p:cNvPr id="61" name="Graphic 4">
                <a:extLst>
                  <a:ext uri="{FF2B5EF4-FFF2-40B4-BE49-F238E27FC236}">
                    <a16:creationId xmlns:a16="http://schemas.microsoft.com/office/drawing/2014/main" id="{F2F1EFFA-D538-16DE-EE6F-CACE75175240}"/>
                  </a:ext>
                </a:extLst>
              </p:cNvPr>
              <p:cNvGrpSpPr/>
              <p:nvPr/>
            </p:nvGrpSpPr>
            <p:grpSpPr>
              <a:xfrm>
                <a:off x="6799604" y="2325787"/>
                <a:ext cx="360000" cy="51120"/>
                <a:chOff x="6799604" y="2325787"/>
                <a:chExt cx="360000" cy="51120"/>
              </a:xfrm>
              <a:solidFill>
                <a:srgbClr val="0C1922"/>
              </a:solidFill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BCBF5EB-87DF-C503-2F4A-978921800F75}"/>
                    </a:ext>
                  </a:extLst>
                </p:cNvPr>
                <p:cNvSpPr/>
                <p:nvPr/>
              </p:nvSpPr>
              <p:spPr>
                <a:xfrm>
                  <a:off x="6799604" y="2348899"/>
                  <a:ext cx="13632" cy="5014"/>
                </a:xfrm>
                <a:custGeom>
                  <a:avLst/>
                  <a:gdLst>
                    <a:gd name="connsiteX0" fmla="*/ 0 w 13632"/>
                    <a:gd name="connsiteY0" fmla="*/ 0 h 5014"/>
                    <a:gd name="connsiteX1" fmla="*/ 0 w 13632"/>
                    <a:gd name="connsiteY1" fmla="*/ 5014 h 5014"/>
                    <a:gd name="connsiteX2" fmla="*/ 13632 w 13632"/>
                    <a:gd name="connsiteY2" fmla="*/ 5014 h 5014"/>
                    <a:gd name="connsiteX3" fmla="*/ 13632 w 13632"/>
                    <a:gd name="connsiteY3" fmla="*/ 0 h 5014"/>
                    <a:gd name="connsiteX4" fmla="*/ 0 w 13632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32" y="5014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EEA4B935-DDEF-0002-554D-75222E400D66}"/>
                    </a:ext>
                  </a:extLst>
                </p:cNvPr>
                <p:cNvSpPr/>
                <p:nvPr/>
              </p:nvSpPr>
              <p:spPr>
                <a:xfrm>
                  <a:off x="6818721" y="2326335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172 h 50141"/>
                    <a:gd name="connsiteX10" fmla="*/ 5641 w 20644"/>
                    <a:gd name="connsiteY10" fmla="*/ 22172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172"/>
                      </a:lnTo>
                      <a:lnTo>
                        <a:pt x="5641" y="22172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CEB58D41-809B-C01C-E04E-82FF86C477B0}"/>
                    </a:ext>
                  </a:extLst>
                </p:cNvPr>
                <p:cNvSpPr/>
                <p:nvPr/>
              </p:nvSpPr>
              <p:spPr>
                <a:xfrm>
                  <a:off x="6844496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41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96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4B2EDE1-8EAC-60B1-3AA9-58434A0803E6}"/>
                    </a:ext>
                  </a:extLst>
                </p:cNvPr>
                <p:cNvSpPr/>
                <p:nvPr/>
              </p:nvSpPr>
              <p:spPr>
                <a:xfrm>
                  <a:off x="6872701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902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179" y="3157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41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96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4E0C90EE-AEDE-5B99-F355-E4F669965583}"/>
                    </a:ext>
                  </a:extLst>
                </p:cNvPr>
                <p:cNvSpPr/>
                <p:nvPr/>
              </p:nvSpPr>
              <p:spPr>
                <a:xfrm>
                  <a:off x="6900475" y="2325787"/>
                  <a:ext cx="22955" cy="51120"/>
                </a:xfrm>
                <a:custGeom>
                  <a:avLst/>
                  <a:gdLst>
                    <a:gd name="connsiteX0" fmla="*/ 20057 w 22955"/>
                    <a:gd name="connsiteY0" fmla="*/ 3408 h 51120"/>
                    <a:gd name="connsiteX1" fmla="*/ 11438 w 22955"/>
                    <a:gd name="connsiteY1" fmla="*/ 0 h 51120"/>
                    <a:gd name="connsiteX2" fmla="*/ 2899 w 22955"/>
                    <a:gd name="connsiteY2" fmla="*/ 3408 h 51120"/>
                    <a:gd name="connsiteX3" fmla="*/ 0 w 22955"/>
                    <a:gd name="connsiteY3" fmla="*/ 12692 h 51120"/>
                    <a:gd name="connsiteX4" fmla="*/ 0 w 22955"/>
                    <a:gd name="connsiteY4" fmla="*/ 38585 h 51120"/>
                    <a:gd name="connsiteX5" fmla="*/ 2899 w 22955"/>
                    <a:gd name="connsiteY5" fmla="*/ 47752 h 51120"/>
                    <a:gd name="connsiteX6" fmla="*/ 11438 w 22955"/>
                    <a:gd name="connsiteY6" fmla="*/ 51121 h 51120"/>
                    <a:gd name="connsiteX7" fmla="*/ 20057 w 22955"/>
                    <a:gd name="connsiteY7" fmla="*/ 47752 h 51120"/>
                    <a:gd name="connsiteX8" fmla="*/ 22955 w 22955"/>
                    <a:gd name="connsiteY8" fmla="*/ 38585 h 51120"/>
                    <a:gd name="connsiteX9" fmla="*/ 22955 w 22955"/>
                    <a:gd name="connsiteY9" fmla="*/ 12692 h 51120"/>
                    <a:gd name="connsiteX10" fmla="*/ 20057 w 22955"/>
                    <a:gd name="connsiteY10" fmla="*/ 3408 h 51120"/>
                    <a:gd name="connsiteX11" fmla="*/ 17393 w 22955"/>
                    <a:gd name="connsiteY11" fmla="*/ 38821 h 51120"/>
                    <a:gd name="connsiteX12" fmla="*/ 11438 w 22955"/>
                    <a:gd name="connsiteY12" fmla="*/ 46068 h 51120"/>
                    <a:gd name="connsiteX13" fmla="*/ 6933 w 22955"/>
                    <a:gd name="connsiteY13" fmla="*/ 44187 h 51120"/>
                    <a:gd name="connsiteX14" fmla="*/ 5484 w 22955"/>
                    <a:gd name="connsiteY14" fmla="*/ 38821 h 51120"/>
                    <a:gd name="connsiteX15" fmla="*/ 5484 w 22955"/>
                    <a:gd name="connsiteY15" fmla="*/ 12300 h 51120"/>
                    <a:gd name="connsiteX16" fmla="*/ 6933 w 22955"/>
                    <a:gd name="connsiteY16" fmla="*/ 6973 h 51120"/>
                    <a:gd name="connsiteX17" fmla="*/ 11438 w 22955"/>
                    <a:gd name="connsiteY17" fmla="*/ 5093 h 51120"/>
                    <a:gd name="connsiteX18" fmla="*/ 15904 w 22955"/>
                    <a:gd name="connsiteY18" fmla="*/ 6973 h 51120"/>
                    <a:gd name="connsiteX19" fmla="*/ 17393 w 22955"/>
                    <a:gd name="connsiteY19" fmla="*/ 12300 h 51120"/>
                    <a:gd name="connsiteX20" fmla="*/ 17393 w 22955"/>
                    <a:gd name="connsiteY20" fmla="*/ 38821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55" h="51120">
                      <a:moveTo>
                        <a:pt x="20057" y="3408"/>
                      </a:moveTo>
                      <a:cubicBezTo>
                        <a:pt x="18098" y="1136"/>
                        <a:pt x="15199" y="0"/>
                        <a:pt x="11438" y="0"/>
                      </a:cubicBezTo>
                      <a:cubicBezTo>
                        <a:pt x="7678" y="0"/>
                        <a:pt x="4818" y="1097"/>
                        <a:pt x="2899" y="3408"/>
                      </a:cubicBezTo>
                      <a:cubicBezTo>
                        <a:pt x="979" y="5641"/>
                        <a:pt x="0" y="8736"/>
                        <a:pt x="0" y="12692"/>
                      </a:cubicBezTo>
                      <a:lnTo>
                        <a:pt x="0" y="38585"/>
                      </a:lnTo>
                      <a:cubicBezTo>
                        <a:pt x="0" y="42464"/>
                        <a:pt x="979" y="45519"/>
                        <a:pt x="2899" y="47752"/>
                      </a:cubicBezTo>
                      <a:cubicBezTo>
                        <a:pt x="4857" y="50024"/>
                        <a:pt x="7717" y="51121"/>
                        <a:pt x="11438" y="51121"/>
                      </a:cubicBezTo>
                      <a:cubicBezTo>
                        <a:pt x="15160" y="51121"/>
                        <a:pt x="18098" y="50024"/>
                        <a:pt x="20057" y="47752"/>
                      </a:cubicBezTo>
                      <a:cubicBezTo>
                        <a:pt x="21976" y="45519"/>
                        <a:pt x="22955" y="42424"/>
                        <a:pt x="22955" y="38585"/>
                      </a:cubicBezTo>
                      <a:lnTo>
                        <a:pt x="22955" y="12692"/>
                      </a:lnTo>
                      <a:cubicBezTo>
                        <a:pt x="22955" y="8736"/>
                        <a:pt x="21976" y="5641"/>
                        <a:pt x="20057" y="3408"/>
                      </a:cubicBezTo>
                      <a:close/>
                      <a:moveTo>
                        <a:pt x="17393" y="38821"/>
                      </a:moveTo>
                      <a:cubicBezTo>
                        <a:pt x="17393" y="43678"/>
                        <a:pt x="15395" y="46068"/>
                        <a:pt x="11438" y="46068"/>
                      </a:cubicBezTo>
                      <a:cubicBezTo>
                        <a:pt x="9441" y="46068"/>
                        <a:pt x="7952" y="45441"/>
                        <a:pt x="6933" y="44187"/>
                      </a:cubicBezTo>
                      <a:cubicBezTo>
                        <a:pt x="5954" y="42934"/>
                        <a:pt x="5484" y="41171"/>
                        <a:pt x="5484" y="38821"/>
                      </a:cubicBezTo>
                      <a:lnTo>
                        <a:pt x="5484" y="12300"/>
                      </a:lnTo>
                      <a:cubicBezTo>
                        <a:pt x="5484" y="10028"/>
                        <a:pt x="5954" y="8226"/>
                        <a:pt x="6933" y="6973"/>
                      </a:cubicBezTo>
                      <a:cubicBezTo>
                        <a:pt x="7952" y="5680"/>
                        <a:pt x="9401" y="5093"/>
                        <a:pt x="11438" y="5093"/>
                      </a:cubicBezTo>
                      <a:cubicBezTo>
                        <a:pt x="13476" y="5093"/>
                        <a:pt x="14925" y="5680"/>
                        <a:pt x="15904" y="6973"/>
                      </a:cubicBezTo>
                      <a:cubicBezTo>
                        <a:pt x="16884" y="8226"/>
                        <a:pt x="17393" y="10028"/>
                        <a:pt x="17393" y="12300"/>
                      </a:cubicBezTo>
                      <a:lnTo>
                        <a:pt x="17393" y="38821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BCC89B2D-57EB-7057-97D1-6D4BB0E04DC6}"/>
                    </a:ext>
                  </a:extLst>
                </p:cNvPr>
                <p:cNvSpPr/>
                <p:nvPr/>
              </p:nvSpPr>
              <p:spPr>
                <a:xfrm>
                  <a:off x="6928718" y="2326335"/>
                  <a:ext cx="23347" cy="50180"/>
                </a:xfrm>
                <a:custGeom>
                  <a:avLst/>
                  <a:gdLst>
                    <a:gd name="connsiteX0" fmla="*/ 22446 w 23347"/>
                    <a:gd name="connsiteY0" fmla="*/ 44109 h 50180"/>
                    <a:gd name="connsiteX1" fmla="*/ 22446 w 23347"/>
                    <a:gd name="connsiteY1" fmla="*/ 36313 h 50180"/>
                    <a:gd name="connsiteX2" fmla="*/ 20958 w 23347"/>
                    <a:gd name="connsiteY2" fmla="*/ 29458 h 50180"/>
                    <a:gd name="connsiteX3" fmla="*/ 16139 w 23347"/>
                    <a:gd name="connsiteY3" fmla="*/ 25854 h 50180"/>
                    <a:gd name="connsiteX4" fmla="*/ 22368 w 23347"/>
                    <a:gd name="connsiteY4" fmla="*/ 15552 h 50180"/>
                    <a:gd name="connsiteX5" fmla="*/ 22368 w 23347"/>
                    <a:gd name="connsiteY5" fmla="*/ 11439 h 50180"/>
                    <a:gd name="connsiteX6" fmla="*/ 19665 w 23347"/>
                    <a:gd name="connsiteY6" fmla="*/ 2860 h 50180"/>
                    <a:gd name="connsiteX7" fmla="*/ 11164 w 23347"/>
                    <a:gd name="connsiteY7" fmla="*/ 0 h 50180"/>
                    <a:gd name="connsiteX8" fmla="*/ 0 w 23347"/>
                    <a:gd name="connsiteY8" fmla="*/ 0 h 50180"/>
                    <a:gd name="connsiteX9" fmla="*/ 0 w 23347"/>
                    <a:gd name="connsiteY9" fmla="*/ 50142 h 50180"/>
                    <a:gd name="connsiteX10" fmla="*/ 5602 w 23347"/>
                    <a:gd name="connsiteY10" fmla="*/ 50142 h 50180"/>
                    <a:gd name="connsiteX11" fmla="*/ 5602 w 23347"/>
                    <a:gd name="connsiteY11" fmla="*/ 28753 h 50180"/>
                    <a:gd name="connsiteX12" fmla="*/ 9519 w 23347"/>
                    <a:gd name="connsiteY12" fmla="*/ 28753 h 50180"/>
                    <a:gd name="connsiteX13" fmla="*/ 15003 w 23347"/>
                    <a:gd name="connsiteY13" fmla="*/ 30438 h 50180"/>
                    <a:gd name="connsiteX14" fmla="*/ 16805 w 23347"/>
                    <a:gd name="connsiteY14" fmla="*/ 36235 h 50180"/>
                    <a:gd name="connsiteX15" fmla="*/ 16805 w 23347"/>
                    <a:gd name="connsiteY15" fmla="*/ 44070 h 50180"/>
                    <a:gd name="connsiteX16" fmla="*/ 17746 w 23347"/>
                    <a:gd name="connsiteY16" fmla="*/ 50181 h 50180"/>
                    <a:gd name="connsiteX17" fmla="*/ 23347 w 23347"/>
                    <a:gd name="connsiteY17" fmla="*/ 50181 h 50180"/>
                    <a:gd name="connsiteX18" fmla="*/ 22407 w 23347"/>
                    <a:gd name="connsiteY18" fmla="*/ 44187 h 50180"/>
                    <a:gd name="connsiteX19" fmla="*/ 9754 w 23347"/>
                    <a:gd name="connsiteY19" fmla="*/ 23621 h 50180"/>
                    <a:gd name="connsiteX20" fmla="*/ 5641 w 23347"/>
                    <a:gd name="connsiteY20" fmla="*/ 23621 h 50180"/>
                    <a:gd name="connsiteX21" fmla="*/ 5641 w 23347"/>
                    <a:gd name="connsiteY21" fmla="*/ 5093 h 50180"/>
                    <a:gd name="connsiteX22" fmla="*/ 11047 w 23347"/>
                    <a:gd name="connsiteY22" fmla="*/ 5093 h 50180"/>
                    <a:gd name="connsiteX23" fmla="*/ 15473 w 23347"/>
                    <a:gd name="connsiteY23" fmla="*/ 6777 h 50180"/>
                    <a:gd name="connsiteX24" fmla="*/ 16844 w 23347"/>
                    <a:gd name="connsiteY24" fmla="*/ 11948 h 50180"/>
                    <a:gd name="connsiteX25" fmla="*/ 16844 w 23347"/>
                    <a:gd name="connsiteY25" fmla="*/ 16766 h 50180"/>
                    <a:gd name="connsiteX26" fmla="*/ 15082 w 23347"/>
                    <a:gd name="connsiteY26" fmla="*/ 22133 h 50180"/>
                    <a:gd name="connsiteX27" fmla="*/ 9754 w 23347"/>
                    <a:gd name="connsiteY27" fmla="*/ 23621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80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21"/>
                        <a:pt x="20958" y="29458"/>
                      </a:cubicBezTo>
                      <a:cubicBezTo>
                        <a:pt x="19978" y="27695"/>
                        <a:pt x="18372" y="26481"/>
                        <a:pt x="16139" y="25854"/>
                      </a:cubicBezTo>
                      <a:cubicBezTo>
                        <a:pt x="20292" y="24562"/>
                        <a:pt x="22368" y="21075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1"/>
                        <a:pt x="15003" y="30438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6" y="50181"/>
                      </a:cubicBezTo>
                      <a:lnTo>
                        <a:pt x="23347" y="50181"/>
                      </a:lnTo>
                      <a:cubicBezTo>
                        <a:pt x="22720" y="48927"/>
                        <a:pt x="22407" y="46929"/>
                        <a:pt x="22407" y="44187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777"/>
                      </a:cubicBezTo>
                      <a:cubicBezTo>
                        <a:pt x="16374" y="7952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57" y="21153"/>
                        <a:pt x="15082" y="22133"/>
                      </a:cubicBezTo>
                      <a:cubicBezTo>
                        <a:pt x="13906" y="23112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BB3BAB12-E40D-552D-90A7-F1BE0292CFC3}"/>
                    </a:ext>
                  </a:extLst>
                </p:cNvPr>
                <p:cNvSpPr/>
                <p:nvPr/>
              </p:nvSpPr>
              <p:spPr>
                <a:xfrm>
                  <a:off x="6956688" y="2348899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8B583C21-232E-156C-744F-9C77D78DEBD4}"/>
                    </a:ext>
                  </a:extLst>
                </p:cNvPr>
                <p:cNvSpPr/>
                <p:nvPr/>
              </p:nvSpPr>
              <p:spPr>
                <a:xfrm>
                  <a:off x="6975060" y="2325826"/>
                  <a:ext cx="22602" cy="51081"/>
                </a:xfrm>
                <a:custGeom>
                  <a:avLst/>
                  <a:gdLst>
                    <a:gd name="connsiteX0" fmla="*/ 21624 w 22602"/>
                    <a:gd name="connsiteY0" fmla="*/ 33297 h 51081"/>
                    <a:gd name="connsiteX1" fmla="*/ 19234 w 22602"/>
                    <a:gd name="connsiteY1" fmla="*/ 29145 h 51081"/>
                    <a:gd name="connsiteX2" fmla="*/ 15943 w 22602"/>
                    <a:gd name="connsiteY2" fmla="*/ 25854 h 51081"/>
                    <a:gd name="connsiteX3" fmla="*/ 12340 w 22602"/>
                    <a:gd name="connsiteY3" fmla="*/ 22838 h 51081"/>
                    <a:gd name="connsiteX4" fmla="*/ 9088 w 22602"/>
                    <a:gd name="connsiteY4" fmla="*/ 19861 h 51081"/>
                    <a:gd name="connsiteX5" fmla="*/ 6699 w 22602"/>
                    <a:gd name="connsiteY5" fmla="*/ 16374 h 51081"/>
                    <a:gd name="connsiteX6" fmla="*/ 5758 w 22602"/>
                    <a:gd name="connsiteY6" fmla="*/ 12144 h 51081"/>
                    <a:gd name="connsiteX7" fmla="*/ 11517 w 22602"/>
                    <a:gd name="connsiteY7" fmla="*/ 5053 h 51081"/>
                    <a:gd name="connsiteX8" fmla="*/ 17236 w 22602"/>
                    <a:gd name="connsiteY8" fmla="*/ 12222 h 51081"/>
                    <a:gd name="connsiteX9" fmla="*/ 17236 w 22602"/>
                    <a:gd name="connsiteY9" fmla="*/ 13867 h 51081"/>
                    <a:gd name="connsiteX10" fmla="*/ 22525 w 22602"/>
                    <a:gd name="connsiteY10" fmla="*/ 13867 h 51081"/>
                    <a:gd name="connsiteX11" fmla="*/ 22525 w 22602"/>
                    <a:gd name="connsiteY11" fmla="*/ 12496 h 51081"/>
                    <a:gd name="connsiteX12" fmla="*/ 19743 w 22602"/>
                    <a:gd name="connsiteY12" fmla="*/ 3330 h 51081"/>
                    <a:gd name="connsiteX13" fmla="*/ 11360 w 22602"/>
                    <a:gd name="connsiteY13" fmla="*/ 0 h 51081"/>
                    <a:gd name="connsiteX14" fmla="*/ 3095 w 22602"/>
                    <a:gd name="connsiteY14" fmla="*/ 3291 h 51081"/>
                    <a:gd name="connsiteX15" fmla="*/ 313 w 22602"/>
                    <a:gd name="connsiteY15" fmla="*/ 12496 h 51081"/>
                    <a:gd name="connsiteX16" fmla="*/ 1254 w 22602"/>
                    <a:gd name="connsiteY16" fmla="*/ 17824 h 51081"/>
                    <a:gd name="connsiteX17" fmla="*/ 3604 w 22602"/>
                    <a:gd name="connsiteY17" fmla="*/ 21976 h 51081"/>
                    <a:gd name="connsiteX18" fmla="*/ 6855 w 22602"/>
                    <a:gd name="connsiteY18" fmla="*/ 25227 h 51081"/>
                    <a:gd name="connsiteX19" fmla="*/ 10459 w 22602"/>
                    <a:gd name="connsiteY19" fmla="*/ 28244 h 51081"/>
                    <a:gd name="connsiteX20" fmla="*/ 13711 w 22602"/>
                    <a:gd name="connsiteY20" fmla="*/ 31221 h 51081"/>
                    <a:gd name="connsiteX21" fmla="*/ 16100 w 22602"/>
                    <a:gd name="connsiteY21" fmla="*/ 34707 h 51081"/>
                    <a:gd name="connsiteX22" fmla="*/ 17001 w 22602"/>
                    <a:gd name="connsiteY22" fmla="*/ 38899 h 51081"/>
                    <a:gd name="connsiteX23" fmla="*/ 11164 w 22602"/>
                    <a:gd name="connsiteY23" fmla="*/ 46068 h 51081"/>
                    <a:gd name="connsiteX24" fmla="*/ 5288 w 22602"/>
                    <a:gd name="connsiteY24" fmla="*/ 38899 h 51081"/>
                    <a:gd name="connsiteX25" fmla="*/ 5288 w 22602"/>
                    <a:gd name="connsiteY25" fmla="*/ 35726 h 51081"/>
                    <a:gd name="connsiteX26" fmla="*/ 0 w 22602"/>
                    <a:gd name="connsiteY26" fmla="*/ 35726 h 51081"/>
                    <a:gd name="connsiteX27" fmla="*/ 0 w 22602"/>
                    <a:gd name="connsiteY27" fmla="*/ 38586 h 51081"/>
                    <a:gd name="connsiteX28" fmla="*/ 2820 w 22602"/>
                    <a:gd name="connsiteY28" fmla="*/ 47791 h 51081"/>
                    <a:gd name="connsiteX29" fmla="*/ 11282 w 22602"/>
                    <a:gd name="connsiteY29" fmla="*/ 51082 h 51081"/>
                    <a:gd name="connsiteX30" fmla="*/ 19743 w 22602"/>
                    <a:gd name="connsiteY30" fmla="*/ 47752 h 51081"/>
                    <a:gd name="connsiteX31" fmla="*/ 22603 w 22602"/>
                    <a:gd name="connsiteY31" fmla="*/ 38586 h 51081"/>
                    <a:gd name="connsiteX32" fmla="*/ 21663 w 22602"/>
                    <a:gd name="connsiteY32" fmla="*/ 33297 h 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81">
                      <a:moveTo>
                        <a:pt x="21624" y="33297"/>
                      </a:moveTo>
                      <a:cubicBezTo>
                        <a:pt x="21036" y="31652"/>
                        <a:pt x="20213" y="30281"/>
                        <a:pt x="19234" y="29145"/>
                      </a:cubicBezTo>
                      <a:cubicBezTo>
                        <a:pt x="18255" y="27970"/>
                        <a:pt x="17119" y="26873"/>
                        <a:pt x="15943" y="25854"/>
                      </a:cubicBezTo>
                      <a:cubicBezTo>
                        <a:pt x="14729" y="24836"/>
                        <a:pt x="13554" y="23856"/>
                        <a:pt x="12340" y="22838"/>
                      </a:cubicBezTo>
                      <a:cubicBezTo>
                        <a:pt x="11125" y="21898"/>
                        <a:pt x="10068" y="20918"/>
                        <a:pt x="9088" y="19861"/>
                      </a:cubicBezTo>
                      <a:cubicBezTo>
                        <a:pt x="8109" y="18881"/>
                        <a:pt x="7286" y="17706"/>
                        <a:pt x="6699" y="16374"/>
                      </a:cubicBezTo>
                      <a:cubicBezTo>
                        <a:pt x="6072" y="15042"/>
                        <a:pt x="5758" y="13632"/>
                        <a:pt x="5758" y="12144"/>
                      </a:cubicBezTo>
                      <a:cubicBezTo>
                        <a:pt x="5758" y="7443"/>
                        <a:pt x="7678" y="5053"/>
                        <a:pt x="11517" y="5053"/>
                      </a:cubicBezTo>
                      <a:cubicBezTo>
                        <a:pt x="15356" y="5053"/>
                        <a:pt x="17236" y="7404"/>
                        <a:pt x="17236" y="12222"/>
                      </a:cubicBezTo>
                      <a:lnTo>
                        <a:pt x="17236" y="13867"/>
                      </a:lnTo>
                      <a:lnTo>
                        <a:pt x="22525" y="13867"/>
                      </a:lnTo>
                      <a:lnTo>
                        <a:pt x="22525" y="12496"/>
                      </a:lnTo>
                      <a:cubicBezTo>
                        <a:pt x="22525" y="8579"/>
                        <a:pt x="21624" y="5523"/>
                        <a:pt x="19743" y="3330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97"/>
                        <a:pt x="3095" y="3291"/>
                      </a:cubicBezTo>
                      <a:cubicBezTo>
                        <a:pt x="1254" y="5484"/>
                        <a:pt x="313" y="8579"/>
                        <a:pt x="313" y="12496"/>
                      </a:cubicBezTo>
                      <a:cubicBezTo>
                        <a:pt x="313" y="14416"/>
                        <a:pt x="627" y="16179"/>
                        <a:pt x="1254" y="17824"/>
                      </a:cubicBezTo>
                      <a:cubicBezTo>
                        <a:pt x="1841" y="19469"/>
                        <a:pt x="2664" y="20840"/>
                        <a:pt x="3604" y="21976"/>
                      </a:cubicBezTo>
                      <a:cubicBezTo>
                        <a:pt x="4583" y="23151"/>
                        <a:pt x="5719" y="24209"/>
                        <a:pt x="6855" y="25227"/>
                      </a:cubicBezTo>
                      <a:cubicBezTo>
                        <a:pt x="8070" y="26285"/>
                        <a:pt x="9245" y="27304"/>
                        <a:pt x="10459" y="28244"/>
                      </a:cubicBezTo>
                      <a:cubicBezTo>
                        <a:pt x="11674" y="29223"/>
                        <a:pt x="12731" y="30202"/>
                        <a:pt x="13711" y="31221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00"/>
                        <a:pt x="17001" y="37410"/>
                        <a:pt x="17001" y="38899"/>
                      </a:cubicBezTo>
                      <a:cubicBezTo>
                        <a:pt x="17001" y="43678"/>
                        <a:pt x="15082" y="46068"/>
                        <a:pt x="11164" y="46068"/>
                      </a:cubicBezTo>
                      <a:cubicBezTo>
                        <a:pt x="7247" y="46068"/>
                        <a:pt x="5288" y="43678"/>
                        <a:pt x="5288" y="38899"/>
                      </a:cubicBezTo>
                      <a:lnTo>
                        <a:pt x="5288" y="35726"/>
                      </a:lnTo>
                      <a:lnTo>
                        <a:pt x="0" y="35726"/>
                      </a:lnTo>
                      <a:lnTo>
                        <a:pt x="0" y="38586"/>
                      </a:lnTo>
                      <a:cubicBezTo>
                        <a:pt x="0" y="42542"/>
                        <a:pt x="940" y="45558"/>
                        <a:pt x="2820" y="47791"/>
                      </a:cubicBezTo>
                      <a:cubicBezTo>
                        <a:pt x="4701" y="49985"/>
                        <a:pt x="7521" y="51082"/>
                        <a:pt x="11282" y="51082"/>
                      </a:cubicBezTo>
                      <a:cubicBezTo>
                        <a:pt x="15043" y="51082"/>
                        <a:pt x="17784" y="49985"/>
                        <a:pt x="19743" y="47752"/>
                      </a:cubicBezTo>
                      <a:cubicBezTo>
                        <a:pt x="21663" y="45519"/>
                        <a:pt x="22603" y="42464"/>
                        <a:pt x="22603" y="38586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2F77DE8D-EA6D-89C5-2063-8D6B0927CBEB}"/>
                    </a:ext>
                  </a:extLst>
                </p:cNvPr>
                <p:cNvSpPr/>
                <p:nvPr/>
              </p:nvSpPr>
              <p:spPr>
                <a:xfrm>
                  <a:off x="7000288" y="2326335"/>
                  <a:ext cx="26716" cy="50141"/>
                </a:xfrm>
                <a:custGeom>
                  <a:avLst/>
                  <a:gdLst>
                    <a:gd name="connsiteX0" fmla="*/ 21467 w 26716"/>
                    <a:gd name="connsiteY0" fmla="*/ 0 h 50141"/>
                    <a:gd name="connsiteX1" fmla="*/ 13632 w 26716"/>
                    <a:gd name="connsiteY1" fmla="*/ 24718 h 50141"/>
                    <a:gd name="connsiteX2" fmla="*/ 5798 w 26716"/>
                    <a:gd name="connsiteY2" fmla="*/ 0 h 50141"/>
                    <a:gd name="connsiteX3" fmla="*/ 0 w 26716"/>
                    <a:gd name="connsiteY3" fmla="*/ 0 h 50141"/>
                    <a:gd name="connsiteX4" fmla="*/ 10577 w 26716"/>
                    <a:gd name="connsiteY4" fmla="*/ 32083 h 50141"/>
                    <a:gd name="connsiteX5" fmla="*/ 10577 w 26716"/>
                    <a:gd name="connsiteY5" fmla="*/ 50142 h 50141"/>
                    <a:gd name="connsiteX6" fmla="*/ 16139 w 26716"/>
                    <a:gd name="connsiteY6" fmla="*/ 50142 h 50141"/>
                    <a:gd name="connsiteX7" fmla="*/ 16139 w 26716"/>
                    <a:gd name="connsiteY7" fmla="*/ 31809 h 50141"/>
                    <a:gd name="connsiteX8" fmla="*/ 26716 w 26716"/>
                    <a:gd name="connsiteY8" fmla="*/ 0 h 50141"/>
                    <a:gd name="connsiteX9" fmla="*/ 21428 w 2671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6" h="50141">
                      <a:moveTo>
                        <a:pt x="21467" y="0"/>
                      </a:moveTo>
                      <a:lnTo>
                        <a:pt x="13632" y="24718"/>
                      </a:lnTo>
                      <a:lnTo>
                        <a:pt x="5798" y="0"/>
                      </a:lnTo>
                      <a:lnTo>
                        <a:pt x="0" y="0"/>
                      </a:lnTo>
                      <a:lnTo>
                        <a:pt x="10577" y="32083"/>
                      </a:lnTo>
                      <a:lnTo>
                        <a:pt x="10577" y="50142"/>
                      </a:lnTo>
                      <a:lnTo>
                        <a:pt x="16139" y="50142"/>
                      </a:lnTo>
                      <a:lnTo>
                        <a:pt x="16139" y="31809"/>
                      </a:lnTo>
                      <a:lnTo>
                        <a:pt x="26716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61C6A2C-AEFA-8100-6D6A-1B63939E44B1}"/>
                    </a:ext>
                  </a:extLst>
                </p:cNvPr>
                <p:cNvSpPr/>
                <p:nvPr/>
              </p:nvSpPr>
              <p:spPr>
                <a:xfrm>
                  <a:off x="7029785" y="2325826"/>
                  <a:ext cx="22602" cy="51081"/>
                </a:xfrm>
                <a:custGeom>
                  <a:avLst/>
                  <a:gdLst>
                    <a:gd name="connsiteX0" fmla="*/ 21624 w 22602"/>
                    <a:gd name="connsiteY0" fmla="*/ 33297 h 51081"/>
                    <a:gd name="connsiteX1" fmla="*/ 19234 w 22602"/>
                    <a:gd name="connsiteY1" fmla="*/ 29145 h 51081"/>
                    <a:gd name="connsiteX2" fmla="*/ 15943 w 22602"/>
                    <a:gd name="connsiteY2" fmla="*/ 25854 h 51081"/>
                    <a:gd name="connsiteX3" fmla="*/ 12340 w 22602"/>
                    <a:gd name="connsiteY3" fmla="*/ 22838 h 51081"/>
                    <a:gd name="connsiteX4" fmla="*/ 9088 w 22602"/>
                    <a:gd name="connsiteY4" fmla="*/ 19861 h 51081"/>
                    <a:gd name="connsiteX5" fmla="*/ 6659 w 22602"/>
                    <a:gd name="connsiteY5" fmla="*/ 16374 h 51081"/>
                    <a:gd name="connsiteX6" fmla="*/ 5759 w 22602"/>
                    <a:gd name="connsiteY6" fmla="*/ 12144 h 51081"/>
                    <a:gd name="connsiteX7" fmla="*/ 11517 w 22602"/>
                    <a:gd name="connsiteY7" fmla="*/ 5053 h 51081"/>
                    <a:gd name="connsiteX8" fmla="*/ 17236 w 22602"/>
                    <a:gd name="connsiteY8" fmla="*/ 12222 h 51081"/>
                    <a:gd name="connsiteX9" fmla="*/ 17236 w 22602"/>
                    <a:gd name="connsiteY9" fmla="*/ 13867 h 51081"/>
                    <a:gd name="connsiteX10" fmla="*/ 22525 w 22602"/>
                    <a:gd name="connsiteY10" fmla="*/ 13867 h 51081"/>
                    <a:gd name="connsiteX11" fmla="*/ 22525 w 22602"/>
                    <a:gd name="connsiteY11" fmla="*/ 12496 h 51081"/>
                    <a:gd name="connsiteX12" fmla="*/ 19743 w 22602"/>
                    <a:gd name="connsiteY12" fmla="*/ 3330 h 51081"/>
                    <a:gd name="connsiteX13" fmla="*/ 11360 w 22602"/>
                    <a:gd name="connsiteY13" fmla="*/ 0 h 51081"/>
                    <a:gd name="connsiteX14" fmla="*/ 3095 w 22602"/>
                    <a:gd name="connsiteY14" fmla="*/ 3291 h 51081"/>
                    <a:gd name="connsiteX15" fmla="*/ 313 w 22602"/>
                    <a:gd name="connsiteY15" fmla="*/ 12496 h 51081"/>
                    <a:gd name="connsiteX16" fmla="*/ 1254 w 22602"/>
                    <a:gd name="connsiteY16" fmla="*/ 17824 h 51081"/>
                    <a:gd name="connsiteX17" fmla="*/ 3604 w 22602"/>
                    <a:gd name="connsiteY17" fmla="*/ 21976 h 51081"/>
                    <a:gd name="connsiteX18" fmla="*/ 6855 w 22602"/>
                    <a:gd name="connsiteY18" fmla="*/ 25227 h 51081"/>
                    <a:gd name="connsiteX19" fmla="*/ 10459 w 22602"/>
                    <a:gd name="connsiteY19" fmla="*/ 28244 h 51081"/>
                    <a:gd name="connsiteX20" fmla="*/ 13711 w 22602"/>
                    <a:gd name="connsiteY20" fmla="*/ 31221 h 51081"/>
                    <a:gd name="connsiteX21" fmla="*/ 16100 w 22602"/>
                    <a:gd name="connsiteY21" fmla="*/ 34707 h 51081"/>
                    <a:gd name="connsiteX22" fmla="*/ 17001 w 22602"/>
                    <a:gd name="connsiteY22" fmla="*/ 38899 h 51081"/>
                    <a:gd name="connsiteX23" fmla="*/ 11125 w 22602"/>
                    <a:gd name="connsiteY23" fmla="*/ 46068 h 51081"/>
                    <a:gd name="connsiteX24" fmla="*/ 5249 w 22602"/>
                    <a:gd name="connsiteY24" fmla="*/ 38899 h 51081"/>
                    <a:gd name="connsiteX25" fmla="*/ 5249 w 22602"/>
                    <a:gd name="connsiteY25" fmla="*/ 35726 h 51081"/>
                    <a:gd name="connsiteX26" fmla="*/ 0 w 22602"/>
                    <a:gd name="connsiteY26" fmla="*/ 35726 h 51081"/>
                    <a:gd name="connsiteX27" fmla="*/ 0 w 22602"/>
                    <a:gd name="connsiteY27" fmla="*/ 38586 h 51081"/>
                    <a:gd name="connsiteX28" fmla="*/ 2821 w 22602"/>
                    <a:gd name="connsiteY28" fmla="*/ 47791 h 51081"/>
                    <a:gd name="connsiteX29" fmla="*/ 11282 w 22602"/>
                    <a:gd name="connsiteY29" fmla="*/ 51082 h 51081"/>
                    <a:gd name="connsiteX30" fmla="*/ 19743 w 22602"/>
                    <a:gd name="connsiteY30" fmla="*/ 47752 h 51081"/>
                    <a:gd name="connsiteX31" fmla="*/ 22603 w 22602"/>
                    <a:gd name="connsiteY31" fmla="*/ 38586 h 51081"/>
                    <a:gd name="connsiteX32" fmla="*/ 21663 w 22602"/>
                    <a:gd name="connsiteY32" fmla="*/ 33297 h 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81">
                      <a:moveTo>
                        <a:pt x="21624" y="33297"/>
                      </a:moveTo>
                      <a:cubicBezTo>
                        <a:pt x="21036" y="31652"/>
                        <a:pt x="20213" y="30281"/>
                        <a:pt x="19234" y="29145"/>
                      </a:cubicBezTo>
                      <a:cubicBezTo>
                        <a:pt x="18255" y="27970"/>
                        <a:pt x="17119" y="26873"/>
                        <a:pt x="15943" y="25854"/>
                      </a:cubicBezTo>
                      <a:cubicBezTo>
                        <a:pt x="14729" y="24836"/>
                        <a:pt x="13554" y="23856"/>
                        <a:pt x="12340" y="22838"/>
                      </a:cubicBezTo>
                      <a:cubicBezTo>
                        <a:pt x="11125" y="21898"/>
                        <a:pt x="10068" y="20918"/>
                        <a:pt x="9088" y="19861"/>
                      </a:cubicBezTo>
                      <a:cubicBezTo>
                        <a:pt x="8109" y="18881"/>
                        <a:pt x="7286" y="17706"/>
                        <a:pt x="6659" y="16374"/>
                      </a:cubicBezTo>
                      <a:cubicBezTo>
                        <a:pt x="6072" y="15042"/>
                        <a:pt x="5759" y="13632"/>
                        <a:pt x="5759" y="12144"/>
                      </a:cubicBezTo>
                      <a:cubicBezTo>
                        <a:pt x="5759" y="7443"/>
                        <a:pt x="7639" y="5053"/>
                        <a:pt x="11517" y="5053"/>
                      </a:cubicBezTo>
                      <a:cubicBezTo>
                        <a:pt x="15395" y="5053"/>
                        <a:pt x="17236" y="7404"/>
                        <a:pt x="17236" y="12222"/>
                      </a:cubicBezTo>
                      <a:lnTo>
                        <a:pt x="17236" y="13867"/>
                      </a:lnTo>
                      <a:lnTo>
                        <a:pt x="22525" y="13867"/>
                      </a:lnTo>
                      <a:lnTo>
                        <a:pt x="22525" y="12496"/>
                      </a:lnTo>
                      <a:cubicBezTo>
                        <a:pt x="22525" y="8579"/>
                        <a:pt x="21624" y="5523"/>
                        <a:pt x="19743" y="3330"/>
                      </a:cubicBezTo>
                      <a:cubicBezTo>
                        <a:pt x="17902" y="1097"/>
                        <a:pt x="15121" y="0"/>
                        <a:pt x="11360" y="0"/>
                      </a:cubicBezTo>
                      <a:cubicBezTo>
                        <a:pt x="7600" y="0"/>
                        <a:pt x="4936" y="1097"/>
                        <a:pt x="3095" y="3291"/>
                      </a:cubicBezTo>
                      <a:cubicBezTo>
                        <a:pt x="1254" y="5484"/>
                        <a:pt x="313" y="8579"/>
                        <a:pt x="313" y="12496"/>
                      </a:cubicBezTo>
                      <a:cubicBezTo>
                        <a:pt x="313" y="14416"/>
                        <a:pt x="627" y="16179"/>
                        <a:pt x="125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12"/>
                        <a:pt x="5680" y="24209"/>
                        <a:pt x="6855" y="25227"/>
                      </a:cubicBezTo>
                      <a:cubicBezTo>
                        <a:pt x="8070" y="26285"/>
                        <a:pt x="9245" y="27304"/>
                        <a:pt x="10459" y="28244"/>
                      </a:cubicBezTo>
                      <a:cubicBezTo>
                        <a:pt x="11674" y="29223"/>
                        <a:pt x="12731" y="30202"/>
                        <a:pt x="13711" y="31221"/>
                      </a:cubicBezTo>
                      <a:cubicBezTo>
                        <a:pt x="14690" y="32239"/>
                        <a:pt x="15473" y="33415"/>
                        <a:pt x="16100" y="34707"/>
                      </a:cubicBezTo>
                      <a:cubicBezTo>
                        <a:pt x="16688" y="36000"/>
                        <a:pt x="17001" y="37410"/>
                        <a:pt x="17001" y="38899"/>
                      </a:cubicBezTo>
                      <a:cubicBezTo>
                        <a:pt x="17001" y="43678"/>
                        <a:pt x="15082" y="46068"/>
                        <a:pt x="11125" y="46068"/>
                      </a:cubicBezTo>
                      <a:cubicBezTo>
                        <a:pt x="7169" y="46068"/>
                        <a:pt x="5249" y="43678"/>
                        <a:pt x="5249" y="38899"/>
                      </a:cubicBezTo>
                      <a:lnTo>
                        <a:pt x="5249" y="35726"/>
                      </a:lnTo>
                      <a:lnTo>
                        <a:pt x="0" y="35726"/>
                      </a:lnTo>
                      <a:lnTo>
                        <a:pt x="0" y="38586"/>
                      </a:lnTo>
                      <a:cubicBezTo>
                        <a:pt x="0" y="42542"/>
                        <a:pt x="940" y="45558"/>
                        <a:pt x="2821" y="47791"/>
                      </a:cubicBezTo>
                      <a:cubicBezTo>
                        <a:pt x="4701" y="49985"/>
                        <a:pt x="7521" y="51082"/>
                        <a:pt x="11282" y="51082"/>
                      </a:cubicBezTo>
                      <a:cubicBezTo>
                        <a:pt x="15043" y="51082"/>
                        <a:pt x="17785" y="49985"/>
                        <a:pt x="19743" y="47752"/>
                      </a:cubicBezTo>
                      <a:cubicBezTo>
                        <a:pt x="21663" y="45519"/>
                        <a:pt x="22603" y="42464"/>
                        <a:pt x="22603" y="38586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27DF6146-FEFD-491B-2EC8-732CC0819922}"/>
                    </a:ext>
                  </a:extLst>
                </p:cNvPr>
                <p:cNvSpPr/>
                <p:nvPr/>
              </p:nvSpPr>
              <p:spPr>
                <a:xfrm>
                  <a:off x="7055130" y="2326335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3 h 50141"/>
                    <a:gd name="connsiteX2" fmla="*/ 9284 w 24052"/>
                    <a:gd name="connsiteY2" fmla="*/ 5093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3 h 50141"/>
                    <a:gd name="connsiteX6" fmla="*/ 24052 w 24052"/>
                    <a:gd name="connsiteY6" fmla="*/ 5093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84" y="5093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3"/>
                      </a:lnTo>
                      <a:lnTo>
                        <a:pt x="24052" y="5093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E21A7149-CE5C-AB07-3868-7FF04D5658F7}"/>
                    </a:ext>
                  </a:extLst>
                </p:cNvPr>
                <p:cNvSpPr/>
                <p:nvPr/>
              </p:nvSpPr>
              <p:spPr>
                <a:xfrm>
                  <a:off x="7082904" y="2326335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172 h 50141"/>
                    <a:gd name="connsiteX10" fmla="*/ 5641 w 20644"/>
                    <a:gd name="connsiteY10" fmla="*/ 22172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172"/>
                      </a:lnTo>
                      <a:lnTo>
                        <a:pt x="5641" y="22172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B90711B2-C5B8-7897-B364-6F91F5B87769}"/>
                    </a:ext>
                  </a:extLst>
                </p:cNvPr>
                <p:cNvSpPr/>
                <p:nvPr/>
              </p:nvSpPr>
              <p:spPr>
                <a:xfrm>
                  <a:off x="7108640" y="2326335"/>
                  <a:ext cx="31769" cy="50141"/>
                </a:xfrm>
                <a:custGeom>
                  <a:avLst/>
                  <a:gdLst>
                    <a:gd name="connsiteX0" fmla="*/ 24013 w 31769"/>
                    <a:gd name="connsiteY0" fmla="*/ 0 h 50141"/>
                    <a:gd name="connsiteX1" fmla="*/ 16022 w 31769"/>
                    <a:gd name="connsiteY1" fmla="*/ 40152 h 50141"/>
                    <a:gd name="connsiteX2" fmla="*/ 7756 w 31769"/>
                    <a:gd name="connsiteY2" fmla="*/ 0 h 50141"/>
                    <a:gd name="connsiteX3" fmla="*/ 0 w 31769"/>
                    <a:gd name="connsiteY3" fmla="*/ 0 h 50141"/>
                    <a:gd name="connsiteX4" fmla="*/ 0 w 31769"/>
                    <a:gd name="connsiteY4" fmla="*/ 50142 h 50141"/>
                    <a:gd name="connsiteX5" fmla="*/ 4858 w 31769"/>
                    <a:gd name="connsiteY5" fmla="*/ 50142 h 50141"/>
                    <a:gd name="connsiteX6" fmla="*/ 4858 w 31769"/>
                    <a:gd name="connsiteY6" fmla="*/ 10224 h 50141"/>
                    <a:gd name="connsiteX7" fmla="*/ 13162 w 31769"/>
                    <a:gd name="connsiteY7" fmla="*/ 50063 h 50141"/>
                    <a:gd name="connsiteX8" fmla="*/ 18529 w 31769"/>
                    <a:gd name="connsiteY8" fmla="*/ 50063 h 50141"/>
                    <a:gd name="connsiteX9" fmla="*/ 26520 w 31769"/>
                    <a:gd name="connsiteY9" fmla="*/ 9832 h 50141"/>
                    <a:gd name="connsiteX10" fmla="*/ 26520 w 31769"/>
                    <a:gd name="connsiteY10" fmla="*/ 50142 h 50141"/>
                    <a:gd name="connsiteX11" fmla="*/ 31770 w 31769"/>
                    <a:gd name="connsiteY11" fmla="*/ 50142 h 50141"/>
                    <a:gd name="connsiteX12" fmla="*/ 31770 w 31769"/>
                    <a:gd name="connsiteY12" fmla="*/ 0 h 50141"/>
                    <a:gd name="connsiteX13" fmla="*/ 24052 w 31769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769" h="50141">
                      <a:moveTo>
                        <a:pt x="24013" y="0"/>
                      </a:moveTo>
                      <a:lnTo>
                        <a:pt x="16022" y="4015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8" y="50142"/>
                      </a:lnTo>
                      <a:lnTo>
                        <a:pt x="4858" y="10224"/>
                      </a:lnTo>
                      <a:lnTo>
                        <a:pt x="13162" y="50063"/>
                      </a:lnTo>
                      <a:lnTo>
                        <a:pt x="18529" y="50063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70" y="50142"/>
                      </a:lnTo>
                      <a:lnTo>
                        <a:pt x="31770" y="0"/>
                      </a:lnTo>
                      <a:lnTo>
                        <a:pt x="24052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C1514E43-8F24-3032-2437-74DD34C60DDF}"/>
                    </a:ext>
                  </a:extLst>
                </p:cNvPr>
                <p:cNvSpPr/>
                <p:nvPr/>
              </p:nvSpPr>
              <p:spPr>
                <a:xfrm>
                  <a:off x="7145933" y="2348899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" name="Graphic 4">
                <a:extLst>
                  <a:ext uri="{FF2B5EF4-FFF2-40B4-BE49-F238E27FC236}">
                    <a16:creationId xmlns:a16="http://schemas.microsoft.com/office/drawing/2014/main" id="{12AE12B7-8FBD-D1AD-634A-7257B698DA12}"/>
                  </a:ext>
                </a:extLst>
              </p:cNvPr>
              <p:cNvGrpSpPr/>
              <p:nvPr/>
            </p:nvGrpSpPr>
            <p:grpSpPr>
              <a:xfrm>
                <a:off x="6815939" y="2391324"/>
                <a:ext cx="118851" cy="24444"/>
                <a:chOff x="6815939" y="2391324"/>
                <a:chExt cx="118851" cy="24444"/>
              </a:xfrm>
              <a:solidFill>
                <a:srgbClr val="0D1A23"/>
              </a:solidFill>
            </p:grpSpPr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03405660-F98D-DB05-17DB-7F41A7E24EB1}"/>
                    </a:ext>
                  </a:extLst>
                </p:cNvPr>
                <p:cNvSpPr/>
                <p:nvPr/>
              </p:nvSpPr>
              <p:spPr>
                <a:xfrm>
                  <a:off x="6815939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33BEF32-4387-21FB-D0E4-900C98D309D4}"/>
                    </a:ext>
                  </a:extLst>
                </p:cNvPr>
                <p:cNvSpPr/>
                <p:nvPr/>
              </p:nvSpPr>
              <p:spPr>
                <a:xfrm>
                  <a:off x="6831060" y="2399550"/>
                  <a:ext cx="8892" cy="15982"/>
                </a:xfrm>
                <a:custGeom>
                  <a:avLst/>
                  <a:gdLst>
                    <a:gd name="connsiteX0" fmla="*/ 5680 w 8892"/>
                    <a:gd name="connsiteY0" fmla="*/ 7756 h 15982"/>
                    <a:gd name="connsiteX1" fmla="*/ 8657 w 8892"/>
                    <a:gd name="connsiteY1" fmla="*/ 0 h 15982"/>
                    <a:gd name="connsiteX2" fmla="*/ 7012 w 8892"/>
                    <a:gd name="connsiteY2" fmla="*/ 0 h 15982"/>
                    <a:gd name="connsiteX3" fmla="*/ 4544 w 8892"/>
                    <a:gd name="connsiteY3" fmla="*/ 6385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724 w 8892"/>
                    <a:gd name="connsiteY8" fmla="*/ 15983 h 15982"/>
                    <a:gd name="connsiteX9" fmla="*/ 4387 w 8892"/>
                    <a:gd name="connsiteY9" fmla="*/ 9088 h 15982"/>
                    <a:gd name="connsiteX10" fmla="*/ 7051 w 8892"/>
                    <a:gd name="connsiteY10" fmla="*/ 15983 h 15982"/>
                    <a:gd name="connsiteX11" fmla="*/ 8892 w 8892"/>
                    <a:gd name="connsiteY11" fmla="*/ 15983 h 15982"/>
                    <a:gd name="connsiteX12" fmla="*/ 5719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680" y="7756"/>
                      </a:moveTo>
                      <a:lnTo>
                        <a:pt x="8657" y="0"/>
                      </a:lnTo>
                      <a:lnTo>
                        <a:pt x="7012" y="0"/>
                      </a:lnTo>
                      <a:lnTo>
                        <a:pt x="4544" y="6385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724" y="15983"/>
                      </a:lnTo>
                      <a:lnTo>
                        <a:pt x="4387" y="9088"/>
                      </a:lnTo>
                      <a:lnTo>
                        <a:pt x="7051" y="15983"/>
                      </a:lnTo>
                      <a:lnTo>
                        <a:pt x="8892" y="15983"/>
                      </a:lnTo>
                      <a:lnTo>
                        <a:pt x="5719" y="7756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6478248-889A-AA5C-BA59-65B3D60C9108}"/>
                    </a:ext>
                  </a:extLst>
                </p:cNvPr>
                <p:cNvSpPr/>
                <p:nvPr/>
              </p:nvSpPr>
              <p:spPr>
                <a:xfrm>
                  <a:off x="6844105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A39CBD02-5339-E9F5-D42F-51045478440C}"/>
                    </a:ext>
                  </a:extLst>
                </p:cNvPr>
                <p:cNvSpPr/>
                <p:nvPr/>
              </p:nvSpPr>
              <p:spPr>
                <a:xfrm>
                  <a:off x="6857384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1B19E51-8D75-D03B-7E15-85A1FAF681C0}"/>
                    </a:ext>
                  </a:extLst>
                </p:cNvPr>
                <p:cNvSpPr/>
                <p:nvPr/>
              </p:nvSpPr>
              <p:spPr>
                <a:xfrm>
                  <a:off x="6870703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371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371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26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51 w 10968"/>
                    <a:gd name="connsiteY14" fmla="*/ 21114 h 24444"/>
                    <a:gd name="connsiteX15" fmla="*/ 2507 w 10968"/>
                    <a:gd name="connsiteY15" fmla="*/ 18529 h 24444"/>
                    <a:gd name="connsiteX16" fmla="*/ 2507 w 10968"/>
                    <a:gd name="connsiteY16" fmla="*/ 5876 h 24444"/>
                    <a:gd name="connsiteX17" fmla="*/ 3251 w 10968"/>
                    <a:gd name="connsiteY17" fmla="*/ 3291 h 24444"/>
                    <a:gd name="connsiteX18" fmla="*/ 5406 w 10968"/>
                    <a:gd name="connsiteY18" fmla="*/ 2390 h 24444"/>
                    <a:gd name="connsiteX19" fmla="*/ 8226 w 10968"/>
                    <a:gd name="connsiteY19" fmla="*/ 5876 h 24444"/>
                    <a:gd name="connsiteX20" fmla="*/ 822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CB6CB9C2-D38D-7109-0680-C5CF0C14284B}"/>
                    </a:ext>
                  </a:extLst>
                </p:cNvPr>
                <p:cNvSpPr/>
                <p:nvPr/>
              </p:nvSpPr>
              <p:spPr>
                <a:xfrm>
                  <a:off x="6883983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8E1800C-65A8-7061-F6B0-E8424E9A0668}"/>
                    </a:ext>
                  </a:extLst>
                </p:cNvPr>
                <p:cNvSpPr/>
                <p:nvPr/>
              </p:nvSpPr>
              <p:spPr>
                <a:xfrm>
                  <a:off x="6897263" y="2391324"/>
                  <a:ext cx="10929" cy="24444"/>
                </a:xfrm>
                <a:custGeom>
                  <a:avLst/>
                  <a:gdLst>
                    <a:gd name="connsiteX0" fmla="*/ 9558 w 10929"/>
                    <a:gd name="connsiteY0" fmla="*/ 1645 h 24444"/>
                    <a:gd name="connsiteX1" fmla="*/ 5445 w 10929"/>
                    <a:gd name="connsiteY1" fmla="*/ 0 h 24444"/>
                    <a:gd name="connsiteX2" fmla="*/ 1371 w 10929"/>
                    <a:gd name="connsiteY2" fmla="*/ 1645 h 24444"/>
                    <a:gd name="connsiteX3" fmla="*/ 0 w 10929"/>
                    <a:gd name="connsiteY3" fmla="*/ 6072 h 24444"/>
                    <a:gd name="connsiteX4" fmla="*/ 0 w 10929"/>
                    <a:gd name="connsiteY4" fmla="*/ 18372 h 24444"/>
                    <a:gd name="connsiteX5" fmla="*/ 1371 w 10929"/>
                    <a:gd name="connsiteY5" fmla="*/ 22838 h 24444"/>
                    <a:gd name="connsiteX6" fmla="*/ 5445 w 10929"/>
                    <a:gd name="connsiteY6" fmla="*/ 24444 h 24444"/>
                    <a:gd name="connsiteX7" fmla="*/ 9558 w 10929"/>
                    <a:gd name="connsiteY7" fmla="*/ 22838 h 24444"/>
                    <a:gd name="connsiteX8" fmla="*/ 10929 w 10929"/>
                    <a:gd name="connsiteY8" fmla="*/ 18372 h 24444"/>
                    <a:gd name="connsiteX9" fmla="*/ 10929 w 10929"/>
                    <a:gd name="connsiteY9" fmla="*/ 6072 h 24444"/>
                    <a:gd name="connsiteX10" fmla="*/ 9558 w 10929"/>
                    <a:gd name="connsiteY10" fmla="*/ 1645 h 24444"/>
                    <a:gd name="connsiteX11" fmla="*/ 8265 w 10929"/>
                    <a:gd name="connsiteY11" fmla="*/ 18529 h 24444"/>
                    <a:gd name="connsiteX12" fmla="*/ 7560 w 10929"/>
                    <a:gd name="connsiteY12" fmla="*/ 21114 h 24444"/>
                    <a:gd name="connsiteX13" fmla="*/ 5406 w 10929"/>
                    <a:gd name="connsiteY13" fmla="*/ 22015 h 24444"/>
                    <a:gd name="connsiteX14" fmla="*/ 3251 w 10929"/>
                    <a:gd name="connsiteY14" fmla="*/ 21114 h 24444"/>
                    <a:gd name="connsiteX15" fmla="*/ 2507 w 10929"/>
                    <a:gd name="connsiteY15" fmla="*/ 18529 h 24444"/>
                    <a:gd name="connsiteX16" fmla="*/ 2507 w 10929"/>
                    <a:gd name="connsiteY16" fmla="*/ 5876 h 24444"/>
                    <a:gd name="connsiteX17" fmla="*/ 3251 w 10929"/>
                    <a:gd name="connsiteY17" fmla="*/ 3291 h 24444"/>
                    <a:gd name="connsiteX18" fmla="*/ 5406 w 10929"/>
                    <a:gd name="connsiteY18" fmla="*/ 2390 h 24444"/>
                    <a:gd name="connsiteX19" fmla="*/ 8226 w 10929"/>
                    <a:gd name="connsiteY19" fmla="*/ 5876 h 24444"/>
                    <a:gd name="connsiteX20" fmla="*/ 8226 w 10929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6"/>
                        <a:pt x="3643" y="24444"/>
                        <a:pt x="5445" y="24444"/>
                      </a:cubicBezTo>
                      <a:cubicBezTo>
                        <a:pt x="7247" y="24444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372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03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27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1CEFB089-D743-B181-1B6D-9314832D866F}"/>
                    </a:ext>
                  </a:extLst>
                </p:cNvPr>
                <p:cNvSpPr/>
                <p:nvPr/>
              </p:nvSpPr>
              <p:spPr>
                <a:xfrm>
                  <a:off x="6910542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410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410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30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90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90 w 10968"/>
                    <a:gd name="connsiteY17" fmla="*/ 3291 h 24444"/>
                    <a:gd name="connsiteX18" fmla="*/ 5406 w 10968"/>
                    <a:gd name="connsiteY18" fmla="*/ 2390 h 24444"/>
                    <a:gd name="connsiteX19" fmla="*/ 8265 w 10968"/>
                    <a:gd name="connsiteY19" fmla="*/ 5876 h 24444"/>
                    <a:gd name="connsiteX20" fmla="*/ 8265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45" y="0"/>
                      </a:cubicBezTo>
                      <a:cubicBezTo>
                        <a:pt x="3604" y="0"/>
                        <a:pt x="2311" y="548"/>
                        <a:pt x="1410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129" y="21702"/>
                        <a:pt x="6385" y="22015"/>
                        <a:pt x="5406" y="22015"/>
                      </a:cubicBezTo>
                      <a:cubicBezTo>
                        <a:pt x="4426" y="22015"/>
                        <a:pt x="3760" y="21702"/>
                        <a:pt x="3290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0" y="3291"/>
                      </a:cubicBezTo>
                      <a:cubicBezTo>
                        <a:pt x="3760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473D8E44-BD30-88FA-B1FF-333F0A21F8FD}"/>
                    </a:ext>
                  </a:extLst>
                </p:cNvPr>
                <p:cNvSpPr/>
                <p:nvPr/>
              </p:nvSpPr>
              <p:spPr>
                <a:xfrm>
                  <a:off x="6923822" y="2391324"/>
                  <a:ext cx="10968" cy="24444"/>
                </a:xfrm>
                <a:custGeom>
                  <a:avLst/>
                  <a:gdLst>
                    <a:gd name="connsiteX0" fmla="*/ 9558 w 10968"/>
                    <a:gd name="connsiteY0" fmla="*/ 1645 h 24444"/>
                    <a:gd name="connsiteX1" fmla="*/ 5445 w 10968"/>
                    <a:gd name="connsiteY1" fmla="*/ 0 h 24444"/>
                    <a:gd name="connsiteX2" fmla="*/ 1410 w 10968"/>
                    <a:gd name="connsiteY2" fmla="*/ 1645 h 24444"/>
                    <a:gd name="connsiteX3" fmla="*/ 0 w 10968"/>
                    <a:gd name="connsiteY3" fmla="*/ 6072 h 24444"/>
                    <a:gd name="connsiteX4" fmla="*/ 0 w 10968"/>
                    <a:gd name="connsiteY4" fmla="*/ 18372 h 24444"/>
                    <a:gd name="connsiteX5" fmla="*/ 1410 w 10968"/>
                    <a:gd name="connsiteY5" fmla="*/ 22838 h 24444"/>
                    <a:gd name="connsiteX6" fmla="*/ 5445 w 10968"/>
                    <a:gd name="connsiteY6" fmla="*/ 24444 h 24444"/>
                    <a:gd name="connsiteX7" fmla="*/ 9558 w 10968"/>
                    <a:gd name="connsiteY7" fmla="*/ 22838 h 24444"/>
                    <a:gd name="connsiteX8" fmla="*/ 10968 w 10968"/>
                    <a:gd name="connsiteY8" fmla="*/ 18372 h 24444"/>
                    <a:gd name="connsiteX9" fmla="*/ 10968 w 10968"/>
                    <a:gd name="connsiteY9" fmla="*/ 6072 h 24444"/>
                    <a:gd name="connsiteX10" fmla="*/ 9558 w 10968"/>
                    <a:gd name="connsiteY10" fmla="*/ 1645 h 24444"/>
                    <a:gd name="connsiteX11" fmla="*/ 8305 w 10968"/>
                    <a:gd name="connsiteY11" fmla="*/ 18529 h 24444"/>
                    <a:gd name="connsiteX12" fmla="*/ 7560 w 10968"/>
                    <a:gd name="connsiteY12" fmla="*/ 21114 h 24444"/>
                    <a:gd name="connsiteX13" fmla="*/ 5406 w 10968"/>
                    <a:gd name="connsiteY13" fmla="*/ 22015 h 24444"/>
                    <a:gd name="connsiteX14" fmla="*/ 3291 w 10968"/>
                    <a:gd name="connsiteY14" fmla="*/ 21114 h 24444"/>
                    <a:gd name="connsiteX15" fmla="*/ 2546 w 10968"/>
                    <a:gd name="connsiteY15" fmla="*/ 18529 h 24444"/>
                    <a:gd name="connsiteX16" fmla="*/ 2546 w 10968"/>
                    <a:gd name="connsiteY16" fmla="*/ 5876 h 24444"/>
                    <a:gd name="connsiteX17" fmla="*/ 3291 w 10968"/>
                    <a:gd name="connsiteY17" fmla="*/ 3291 h 24444"/>
                    <a:gd name="connsiteX18" fmla="*/ 5406 w 10968"/>
                    <a:gd name="connsiteY18" fmla="*/ 2390 h 24444"/>
                    <a:gd name="connsiteX19" fmla="*/ 8266 w 10968"/>
                    <a:gd name="connsiteY19" fmla="*/ 5876 h 24444"/>
                    <a:gd name="connsiteX20" fmla="*/ 8266 w 10968"/>
                    <a:gd name="connsiteY20" fmla="*/ 18529 h 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4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410" y="1645"/>
                      </a:cubicBezTo>
                      <a:cubicBezTo>
                        <a:pt x="470" y="2664"/>
                        <a:pt x="0" y="4192"/>
                        <a:pt x="0" y="6072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6"/>
                        <a:pt x="3682" y="24444"/>
                        <a:pt x="5445" y="24444"/>
                      </a:cubicBezTo>
                      <a:cubicBezTo>
                        <a:pt x="7208" y="24444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372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03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82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1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6" name="Graphic 4">
            <a:extLst>
              <a:ext uri="{FF2B5EF4-FFF2-40B4-BE49-F238E27FC236}">
                <a16:creationId xmlns:a16="http://schemas.microsoft.com/office/drawing/2014/main" id="{1E4665D5-FC1C-3ED0-B8E6-1E58DA059429}"/>
              </a:ext>
            </a:extLst>
          </p:cNvPr>
          <p:cNvGrpSpPr/>
          <p:nvPr/>
        </p:nvGrpSpPr>
        <p:grpSpPr>
          <a:xfrm>
            <a:off x="5529626" y="2021693"/>
            <a:ext cx="1685617" cy="897494"/>
            <a:chOff x="4754926" y="2262993"/>
            <a:chExt cx="1685617" cy="897494"/>
          </a:xfrm>
        </p:grpSpPr>
        <p:grpSp>
          <p:nvGrpSpPr>
            <p:cNvPr id="87" name="Graphic 4">
              <a:extLst>
                <a:ext uri="{FF2B5EF4-FFF2-40B4-BE49-F238E27FC236}">
                  <a16:creationId xmlns:a16="http://schemas.microsoft.com/office/drawing/2014/main" id="{6C86B7E1-E007-859E-6174-AA327873ECB9}"/>
                </a:ext>
              </a:extLst>
            </p:cNvPr>
            <p:cNvGrpSpPr/>
            <p:nvPr/>
          </p:nvGrpSpPr>
          <p:grpSpPr>
            <a:xfrm>
              <a:off x="4754926" y="2262993"/>
              <a:ext cx="1685617" cy="897494"/>
              <a:chOff x="4754926" y="2262993"/>
              <a:chExt cx="1685617" cy="897494"/>
            </a:xfrm>
            <a:solidFill>
              <a:srgbClr val="FFFFFF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7262997-F93C-216A-B01D-5C892195DA02}"/>
                  </a:ext>
                </a:extLst>
              </p:cNvPr>
              <p:cNvSpPr/>
              <p:nvPr/>
            </p:nvSpPr>
            <p:spPr>
              <a:xfrm>
                <a:off x="5132280" y="2262993"/>
                <a:ext cx="1304111" cy="101144"/>
              </a:xfrm>
              <a:custGeom>
                <a:avLst/>
                <a:gdLst>
                  <a:gd name="connsiteX0" fmla="*/ 38977 w 1304111"/>
                  <a:gd name="connsiteY0" fmla="*/ 39016 h 101144"/>
                  <a:gd name="connsiteX1" fmla="*/ 0 w 1304111"/>
                  <a:gd name="connsiteY1" fmla="*/ 0 h 101144"/>
                  <a:gd name="connsiteX2" fmla="*/ 1144520 w 1304111"/>
                  <a:gd name="connsiteY2" fmla="*/ 0 h 101144"/>
                  <a:gd name="connsiteX3" fmla="*/ 1185143 w 1304111"/>
                  <a:gd name="connsiteY3" fmla="*/ 40583 h 101144"/>
                  <a:gd name="connsiteX4" fmla="*/ 1243589 w 1304111"/>
                  <a:gd name="connsiteY4" fmla="*/ 40583 h 101144"/>
                  <a:gd name="connsiteX5" fmla="*/ 1304111 w 1304111"/>
                  <a:gd name="connsiteY5" fmla="*/ 101145 h 101144"/>
                  <a:gd name="connsiteX6" fmla="*/ 1233443 w 1304111"/>
                  <a:gd name="connsiteY6" fmla="*/ 101145 h 101144"/>
                  <a:gd name="connsiteX7" fmla="*/ 1233443 w 1304111"/>
                  <a:gd name="connsiteY7" fmla="*/ 89197 h 101144"/>
                  <a:gd name="connsiteX8" fmla="*/ 1225726 w 1304111"/>
                  <a:gd name="connsiteY8" fmla="*/ 89197 h 101144"/>
                  <a:gd name="connsiteX9" fmla="*/ 1225726 w 1304111"/>
                  <a:gd name="connsiteY9" fmla="*/ 101145 h 101144"/>
                  <a:gd name="connsiteX10" fmla="*/ 1169434 w 1304111"/>
                  <a:gd name="connsiteY10" fmla="*/ 101145 h 101144"/>
                  <a:gd name="connsiteX11" fmla="*/ 1107306 w 1304111"/>
                  <a:gd name="connsiteY11" fmla="*/ 39016 h 101144"/>
                  <a:gd name="connsiteX12" fmla="*/ 1063863 w 1304111"/>
                  <a:gd name="connsiteY12" fmla="*/ 39016 h 101144"/>
                  <a:gd name="connsiteX13" fmla="*/ 1063863 w 1304111"/>
                  <a:gd name="connsiteY13" fmla="*/ 23896 h 101144"/>
                  <a:gd name="connsiteX14" fmla="*/ 1056106 w 1304111"/>
                  <a:gd name="connsiteY14" fmla="*/ 23896 h 101144"/>
                  <a:gd name="connsiteX15" fmla="*/ 1056106 w 1304111"/>
                  <a:gd name="connsiteY15" fmla="*/ 39016 h 101144"/>
                  <a:gd name="connsiteX16" fmla="*/ 978936 w 1304111"/>
                  <a:gd name="connsiteY16" fmla="*/ 39016 h 101144"/>
                  <a:gd name="connsiteX17" fmla="*/ 978936 w 1304111"/>
                  <a:gd name="connsiteY17" fmla="*/ 34355 h 101144"/>
                  <a:gd name="connsiteX18" fmla="*/ 593786 w 1304111"/>
                  <a:gd name="connsiteY18" fmla="*/ 34355 h 101144"/>
                  <a:gd name="connsiteX19" fmla="*/ 593786 w 1304111"/>
                  <a:gd name="connsiteY19" fmla="*/ 39016 h 101144"/>
                  <a:gd name="connsiteX20" fmla="*/ 38977 w 1304111"/>
                  <a:gd name="connsiteY20" fmla="*/ 39016 h 10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04111" h="101144">
                    <a:moveTo>
                      <a:pt x="38977" y="39016"/>
                    </a:moveTo>
                    <a:lnTo>
                      <a:pt x="0" y="0"/>
                    </a:lnTo>
                    <a:lnTo>
                      <a:pt x="1144520" y="0"/>
                    </a:lnTo>
                    <a:lnTo>
                      <a:pt x="1185143" y="40583"/>
                    </a:lnTo>
                    <a:lnTo>
                      <a:pt x="1243589" y="40583"/>
                    </a:lnTo>
                    <a:lnTo>
                      <a:pt x="1304111" y="101145"/>
                    </a:lnTo>
                    <a:lnTo>
                      <a:pt x="1233443" y="101145"/>
                    </a:lnTo>
                    <a:lnTo>
                      <a:pt x="1233443" y="89197"/>
                    </a:lnTo>
                    <a:lnTo>
                      <a:pt x="1225726" y="89197"/>
                    </a:lnTo>
                    <a:lnTo>
                      <a:pt x="1225726" y="101145"/>
                    </a:lnTo>
                    <a:lnTo>
                      <a:pt x="1169434" y="101145"/>
                    </a:lnTo>
                    <a:lnTo>
                      <a:pt x="1107306" y="39016"/>
                    </a:lnTo>
                    <a:lnTo>
                      <a:pt x="1063863" y="39016"/>
                    </a:lnTo>
                    <a:lnTo>
                      <a:pt x="1063863" y="23896"/>
                    </a:lnTo>
                    <a:lnTo>
                      <a:pt x="1056106" y="23896"/>
                    </a:lnTo>
                    <a:lnTo>
                      <a:pt x="1056106" y="39016"/>
                    </a:lnTo>
                    <a:lnTo>
                      <a:pt x="978936" y="39016"/>
                    </a:lnTo>
                    <a:lnTo>
                      <a:pt x="978936" y="34355"/>
                    </a:lnTo>
                    <a:lnTo>
                      <a:pt x="593786" y="34355"/>
                    </a:lnTo>
                    <a:lnTo>
                      <a:pt x="593786" y="39016"/>
                    </a:lnTo>
                    <a:lnTo>
                      <a:pt x="38977" y="39016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C81EFC5-1DD7-722F-D4CB-F6659190FE38}"/>
                  </a:ext>
                </a:extLst>
              </p:cNvPr>
              <p:cNvSpPr/>
              <p:nvPr/>
            </p:nvSpPr>
            <p:spPr>
              <a:xfrm>
                <a:off x="4754926" y="2263032"/>
                <a:ext cx="1685617" cy="897455"/>
              </a:xfrm>
              <a:custGeom>
                <a:avLst/>
                <a:gdLst>
                  <a:gd name="connsiteX0" fmla="*/ 949791 w 1685617"/>
                  <a:gd name="connsiteY0" fmla="*/ 601385 h 897455"/>
                  <a:gd name="connsiteX1" fmla="*/ 949791 w 1685617"/>
                  <a:gd name="connsiteY1" fmla="*/ 655013 h 897455"/>
                  <a:gd name="connsiteX2" fmla="*/ 961229 w 1685617"/>
                  <a:gd name="connsiteY2" fmla="*/ 655013 h 897455"/>
                  <a:gd name="connsiteX3" fmla="*/ 961229 w 1685617"/>
                  <a:gd name="connsiteY3" fmla="*/ 601385 h 897455"/>
                  <a:gd name="connsiteX4" fmla="*/ 949791 w 1685617"/>
                  <a:gd name="connsiteY4" fmla="*/ 601385 h 897455"/>
                  <a:gd name="connsiteX5" fmla="*/ 949791 w 1685617"/>
                  <a:gd name="connsiteY5" fmla="*/ 663083 h 897455"/>
                  <a:gd name="connsiteX6" fmla="*/ 949791 w 1685617"/>
                  <a:gd name="connsiteY6" fmla="*/ 672524 h 897455"/>
                  <a:gd name="connsiteX7" fmla="*/ 961229 w 1685617"/>
                  <a:gd name="connsiteY7" fmla="*/ 672524 h 897455"/>
                  <a:gd name="connsiteX8" fmla="*/ 961229 w 1685617"/>
                  <a:gd name="connsiteY8" fmla="*/ 663083 h 897455"/>
                  <a:gd name="connsiteX9" fmla="*/ 949791 w 1685617"/>
                  <a:gd name="connsiteY9" fmla="*/ 663083 h 897455"/>
                  <a:gd name="connsiteX10" fmla="*/ 949791 w 1685617"/>
                  <a:gd name="connsiteY10" fmla="*/ 663083 h 897455"/>
                  <a:gd name="connsiteX11" fmla="*/ 949791 w 1685617"/>
                  <a:gd name="connsiteY11" fmla="*/ 672524 h 897455"/>
                  <a:gd name="connsiteX12" fmla="*/ 961229 w 1685617"/>
                  <a:gd name="connsiteY12" fmla="*/ 672524 h 897455"/>
                  <a:gd name="connsiteX13" fmla="*/ 961229 w 1685617"/>
                  <a:gd name="connsiteY13" fmla="*/ 663083 h 897455"/>
                  <a:gd name="connsiteX14" fmla="*/ 949791 w 1685617"/>
                  <a:gd name="connsiteY14" fmla="*/ 663083 h 897455"/>
                  <a:gd name="connsiteX15" fmla="*/ 949791 w 1685617"/>
                  <a:gd name="connsiteY15" fmla="*/ 601385 h 897455"/>
                  <a:gd name="connsiteX16" fmla="*/ 949791 w 1685617"/>
                  <a:gd name="connsiteY16" fmla="*/ 655013 h 897455"/>
                  <a:gd name="connsiteX17" fmla="*/ 961229 w 1685617"/>
                  <a:gd name="connsiteY17" fmla="*/ 655013 h 897455"/>
                  <a:gd name="connsiteX18" fmla="*/ 961229 w 1685617"/>
                  <a:gd name="connsiteY18" fmla="*/ 601385 h 897455"/>
                  <a:gd name="connsiteX19" fmla="*/ 949791 w 1685617"/>
                  <a:gd name="connsiteY19" fmla="*/ 601385 h 897455"/>
                  <a:gd name="connsiteX20" fmla="*/ 949791 w 1685617"/>
                  <a:gd name="connsiteY20" fmla="*/ 601385 h 897455"/>
                  <a:gd name="connsiteX21" fmla="*/ 949791 w 1685617"/>
                  <a:gd name="connsiteY21" fmla="*/ 655013 h 897455"/>
                  <a:gd name="connsiteX22" fmla="*/ 961229 w 1685617"/>
                  <a:gd name="connsiteY22" fmla="*/ 655013 h 897455"/>
                  <a:gd name="connsiteX23" fmla="*/ 961229 w 1685617"/>
                  <a:gd name="connsiteY23" fmla="*/ 601385 h 897455"/>
                  <a:gd name="connsiteX24" fmla="*/ 949791 w 1685617"/>
                  <a:gd name="connsiteY24" fmla="*/ 601385 h 897455"/>
                  <a:gd name="connsiteX25" fmla="*/ 949791 w 1685617"/>
                  <a:gd name="connsiteY25" fmla="*/ 663083 h 897455"/>
                  <a:gd name="connsiteX26" fmla="*/ 949791 w 1685617"/>
                  <a:gd name="connsiteY26" fmla="*/ 672524 h 897455"/>
                  <a:gd name="connsiteX27" fmla="*/ 961229 w 1685617"/>
                  <a:gd name="connsiteY27" fmla="*/ 672524 h 897455"/>
                  <a:gd name="connsiteX28" fmla="*/ 961229 w 1685617"/>
                  <a:gd name="connsiteY28" fmla="*/ 663083 h 897455"/>
                  <a:gd name="connsiteX29" fmla="*/ 949791 w 1685617"/>
                  <a:gd name="connsiteY29" fmla="*/ 663083 h 897455"/>
                  <a:gd name="connsiteX30" fmla="*/ 949791 w 1685617"/>
                  <a:gd name="connsiteY30" fmla="*/ 663083 h 897455"/>
                  <a:gd name="connsiteX31" fmla="*/ 949791 w 1685617"/>
                  <a:gd name="connsiteY31" fmla="*/ 672524 h 897455"/>
                  <a:gd name="connsiteX32" fmla="*/ 961229 w 1685617"/>
                  <a:gd name="connsiteY32" fmla="*/ 672524 h 897455"/>
                  <a:gd name="connsiteX33" fmla="*/ 961229 w 1685617"/>
                  <a:gd name="connsiteY33" fmla="*/ 663083 h 897455"/>
                  <a:gd name="connsiteX34" fmla="*/ 949791 w 1685617"/>
                  <a:gd name="connsiteY34" fmla="*/ 663083 h 897455"/>
                  <a:gd name="connsiteX35" fmla="*/ 949791 w 1685617"/>
                  <a:gd name="connsiteY35" fmla="*/ 601385 h 897455"/>
                  <a:gd name="connsiteX36" fmla="*/ 949791 w 1685617"/>
                  <a:gd name="connsiteY36" fmla="*/ 655013 h 897455"/>
                  <a:gd name="connsiteX37" fmla="*/ 961229 w 1685617"/>
                  <a:gd name="connsiteY37" fmla="*/ 655013 h 897455"/>
                  <a:gd name="connsiteX38" fmla="*/ 961229 w 1685617"/>
                  <a:gd name="connsiteY38" fmla="*/ 601385 h 897455"/>
                  <a:gd name="connsiteX39" fmla="*/ 949791 w 1685617"/>
                  <a:gd name="connsiteY39" fmla="*/ 601385 h 897455"/>
                  <a:gd name="connsiteX40" fmla="*/ 949791 w 1685617"/>
                  <a:gd name="connsiteY40" fmla="*/ 601385 h 897455"/>
                  <a:gd name="connsiteX41" fmla="*/ 949791 w 1685617"/>
                  <a:gd name="connsiteY41" fmla="*/ 655013 h 897455"/>
                  <a:gd name="connsiteX42" fmla="*/ 961229 w 1685617"/>
                  <a:gd name="connsiteY42" fmla="*/ 655013 h 897455"/>
                  <a:gd name="connsiteX43" fmla="*/ 961229 w 1685617"/>
                  <a:gd name="connsiteY43" fmla="*/ 601385 h 897455"/>
                  <a:gd name="connsiteX44" fmla="*/ 949791 w 1685617"/>
                  <a:gd name="connsiteY44" fmla="*/ 601385 h 897455"/>
                  <a:gd name="connsiteX45" fmla="*/ 949791 w 1685617"/>
                  <a:gd name="connsiteY45" fmla="*/ 663083 h 897455"/>
                  <a:gd name="connsiteX46" fmla="*/ 949791 w 1685617"/>
                  <a:gd name="connsiteY46" fmla="*/ 672524 h 897455"/>
                  <a:gd name="connsiteX47" fmla="*/ 961229 w 1685617"/>
                  <a:gd name="connsiteY47" fmla="*/ 672524 h 897455"/>
                  <a:gd name="connsiteX48" fmla="*/ 961229 w 1685617"/>
                  <a:gd name="connsiteY48" fmla="*/ 663083 h 897455"/>
                  <a:gd name="connsiteX49" fmla="*/ 949791 w 1685617"/>
                  <a:gd name="connsiteY49" fmla="*/ 663083 h 897455"/>
                  <a:gd name="connsiteX50" fmla="*/ 949791 w 1685617"/>
                  <a:gd name="connsiteY50" fmla="*/ 663083 h 897455"/>
                  <a:gd name="connsiteX51" fmla="*/ 949791 w 1685617"/>
                  <a:gd name="connsiteY51" fmla="*/ 672524 h 897455"/>
                  <a:gd name="connsiteX52" fmla="*/ 961229 w 1685617"/>
                  <a:gd name="connsiteY52" fmla="*/ 672524 h 897455"/>
                  <a:gd name="connsiteX53" fmla="*/ 961229 w 1685617"/>
                  <a:gd name="connsiteY53" fmla="*/ 663083 h 897455"/>
                  <a:gd name="connsiteX54" fmla="*/ 949791 w 1685617"/>
                  <a:gd name="connsiteY54" fmla="*/ 663083 h 897455"/>
                  <a:gd name="connsiteX55" fmla="*/ 949791 w 1685617"/>
                  <a:gd name="connsiteY55" fmla="*/ 601385 h 897455"/>
                  <a:gd name="connsiteX56" fmla="*/ 949791 w 1685617"/>
                  <a:gd name="connsiteY56" fmla="*/ 655013 h 897455"/>
                  <a:gd name="connsiteX57" fmla="*/ 961229 w 1685617"/>
                  <a:gd name="connsiteY57" fmla="*/ 655013 h 897455"/>
                  <a:gd name="connsiteX58" fmla="*/ 961229 w 1685617"/>
                  <a:gd name="connsiteY58" fmla="*/ 601385 h 897455"/>
                  <a:gd name="connsiteX59" fmla="*/ 949791 w 1685617"/>
                  <a:gd name="connsiteY59" fmla="*/ 601385 h 897455"/>
                  <a:gd name="connsiteX60" fmla="*/ 949791 w 1685617"/>
                  <a:gd name="connsiteY60" fmla="*/ 601385 h 897455"/>
                  <a:gd name="connsiteX61" fmla="*/ 949791 w 1685617"/>
                  <a:gd name="connsiteY61" fmla="*/ 655013 h 897455"/>
                  <a:gd name="connsiteX62" fmla="*/ 961229 w 1685617"/>
                  <a:gd name="connsiteY62" fmla="*/ 655013 h 897455"/>
                  <a:gd name="connsiteX63" fmla="*/ 961229 w 1685617"/>
                  <a:gd name="connsiteY63" fmla="*/ 601385 h 897455"/>
                  <a:gd name="connsiteX64" fmla="*/ 949791 w 1685617"/>
                  <a:gd name="connsiteY64" fmla="*/ 601385 h 897455"/>
                  <a:gd name="connsiteX65" fmla="*/ 949791 w 1685617"/>
                  <a:gd name="connsiteY65" fmla="*/ 663083 h 897455"/>
                  <a:gd name="connsiteX66" fmla="*/ 949791 w 1685617"/>
                  <a:gd name="connsiteY66" fmla="*/ 672524 h 897455"/>
                  <a:gd name="connsiteX67" fmla="*/ 961229 w 1685617"/>
                  <a:gd name="connsiteY67" fmla="*/ 672524 h 897455"/>
                  <a:gd name="connsiteX68" fmla="*/ 961229 w 1685617"/>
                  <a:gd name="connsiteY68" fmla="*/ 663083 h 897455"/>
                  <a:gd name="connsiteX69" fmla="*/ 949791 w 1685617"/>
                  <a:gd name="connsiteY69" fmla="*/ 663083 h 897455"/>
                  <a:gd name="connsiteX70" fmla="*/ 949791 w 1685617"/>
                  <a:gd name="connsiteY70" fmla="*/ 663083 h 897455"/>
                  <a:gd name="connsiteX71" fmla="*/ 949791 w 1685617"/>
                  <a:gd name="connsiteY71" fmla="*/ 672524 h 897455"/>
                  <a:gd name="connsiteX72" fmla="*/ 961229 w 1685617"/>
                  <a:gd name="connsiteY72" fmla="*/ 672524 h 897455"/>
                  <a:gd name="connsiteX73" fmla="*/ 961229 w 1685617"/>
                  <a:gd name="connsiteY73" fmla="*/ 663083 h 897455"/>
                  <a:gd name="connsiteX74" fmla="*/ 949791 w 1685617"/>
                  <a:gd name="connsiteY74" fmla="*/ 663083 h 897455"/>
                  <a:gd name="connsiteX75" fmla="*/ 949791 w 1685617"/>
                  <a:gd name="connsiteY75" fmla="*/ 601385 h 897455"/>
                  <a:gd name="connsiteX76" fmla="*/ 949791 w 1685617"/>
                  <a:gd name="connsiteY76" fmla="*/ 655013 h 897455"/>
                  <a:gd name="connsiteX77" fmla="*/ 961229 w 1685617"/>
                  <a:gd name="connsiteY77" fmla="*/ 655013 h 897455"/>
                  <a:gd name="connsiteX78" fmla="*/ 961229 w 1685617"/>
                  <a:gd name="connsiteY78" fmla="*/ 601385 h 897455"/>
                  <a:gd name="connsiteX79" fmla="*/ 949791 w 1685617"/>
                  <a:gd name="connsiteY79" fmla="*/ 601385 h 897455"/>
                  <a:gd name="connsiteX80" fmla="*/ 949791 w 1685617"/>
                  <a:gd name="connsiteY80" fmla="*/ 601385 h 897455"/>
                  <a:gd name="connsiteX81" fmla="*/ 949791 w 1685617"/>
                  <a:gd name="connsiteY81" fmla="*/ 655013 h 897455"/>
                  <a:gd name="connsiteX82" fmla="*/ 961229 w 1685617"/>
                  <a:gd name="connsiteY82" fmla="*/ 655013 h 897455"/>
                  <a:gd name="connsiteX83" fmla="*/ 961229 w 1685617"/>
                  <a:gd name="connsiteY83" fmla="*/ 601385 h 897455"/>
                  <a:gd name="connsiteX84" fmla="*/ 949791 w 1685617"/>
                  <a:gd name="connsiteY84" fmla="*/ 601385 h 897455"/>
                  <a:gd name="connsiteX85" fmla="*/ 949791 w 1685617"/>
                  <a:gd name="connsiteY85" fmla="*/ 663083 h 897455"/>
                  <a:gd name="connsiteX86" fmla="*/ 949791 w 1685617"/>
                  <a:gd name="connsiteY86" fmla="*/ 672524 h 897455"/>
                  <a:gd name="connsiteX87" fmla="*/ 961229 w 1685617"/>
                  <a:gd name="connsiteY87" fmla="*/ 672524 h 897455"/>
                  <a:gd name="connsiteX88" fmla="*/ 961229 w 1685617"/>
                  <a:gd name="connsiteY88" fmla="*/ 663083 h 897455"/>
                  <a:gd name="connsiteX89" fmla="*/ 949791 w 1685617"/>
                  <a:gd name="connsiteY89" fmla="*/ 663083 h 897455"/>
                  <a:gd name="connsiteX90" fmla="*/ 949791 w 1685617"/>
                  <a:gd name="connsiteY90" fmla="*/ 663083 h 897455"/>
                  <a:gd name="connsiteX91" fmla="*/ 949791 w 1685617"/>
                  <a:gd name="connsiteY91" fmla="*/ 672524 h 897455"/>
                  <a:gd name="connsiteX92" fmla="*/ 961229 w 1685617"/>
                  <a:gd name="connsiteY92" fmla="*/ 672524 h 897455"/>
                  <a:gd name="connsiteX93" fmla="*/ 961229 w 1685617"/>
                  <a:gd name="connsiteY93" fmla="*/ 663083 h 897455"/>
                  <a:gd name="connsiteX94" fmla="*/ 949791 w 1685617"/>
                  <a:gd name="connsiteY94" fmla="*/ 663083 h 897455"/>
                  <a:gd name="connsiteX95" fmla="*/ 949791 w 1685617"/>
                  <a:gd name="connsiteY95" fmla="*/ 601385 h 897455"/>
                  <a:gd name="connsiteX96" fmla="*/ 949791 w 1685617"/>
                  <a:gd name="connsiteY96" fmla="*/ 655013 h 897455"/>
                  <a:gd name="connsiteX97" fmla="*/ 961229 w 1685617"/>
                  <a:gd name="connsiteY97" fmla="*/ 655013 h 897455"/>
                  <a:gd name="connsiteX98" fmla="*/ 961229 w 1685617"/>
                  <a:gd name="connsiteY98" fmla="*/ 601385 h 897455"/>
                  <a:gd name="connsiteX99" fmla="*/ 949791 w 1685617"/>
                  <a:gd name="connsiteY99" fmla="*/ 601385 h 897455"/>
                  <a:gd name="connsiteX100" fmla="*/ 949791 w 1685617"/>
                  <a:gd name="connsiteY100" fmla="*/ 601385 h 897455"/>
                  <a:gd name="connsiteX101" fmla="*/ 949791 w 1685617"/>
                  <a:gd name="connsiteY101" fmla="*/ 655013 h 897455"/>
                  <a:gd name="connsiteX102" fmla="*/ 961229 w 1685617"/>
                  <a:gd name="connsiteY102" fmla="*/ 655013 h 897455"/>
                  <a:gd name="connsiteX103" fmla="*/ 961229 w 1685617"/>
                  <a:gd name="connsiteY103" fmla="*/ 601385 h 897455"/>
                  <a:gd name="connsiteX104" fmla="*/ 949791 w 1685617"/>
                  <a:gd name="connsiteY104" fmla="*/ 601385 h 897455"/>
                  <a:gd name="connsiteX105" fmla="*/ 949791 w 1685617"/>
                  <a:gd name="connsiteY105" fmla="*/ 663083 h 897455"/>
                  <a:gd name="connsiteX106" fmla="*/ 949791 w 1685617"/>
                  <a:gd name="connsiteY106" fmla="*/ 672524 h 897455"/>
                  <a:gd name="connsiteX107" fmla="*/ 961229 w 1685617"/>
                  <a:gd name="connsiteY107" fmla="*/ 672524 h 897455"/>
                  <a:gd name="connsiteX108" fmla="*/ 961229 w 1685617"/>
                  <a:gd name="connsiteY108" fmla="*/ 663083 h 897455"/>
                  <a:gd name="connsiteX109" fmla="*/ 949791 w 1685617"/>
                  <a:gd name="connsiteY109" fmla="*/ 663083 h 897455"/>
                  <a:gd name="connsiteX110" fmla="*/ 949791 w 1685617"/>
                  <a:gd name="connsiteY110" fmla="*/ 663083 h 897455"/>
                  <a:gd name="connsiteX111" fmla="*/ 949791 w 1685617"/>
                  <a:gd name="connsiteY111" fmla="*/ 672524 h 897455"/>
                  <a:gd name="connsiteX112" fmla="*/ 961229 w 1685617"/>
                  <a:gd name="connsiteY112" fmla="*/ 672524 h 897455"/>
                  <a:gd name="connsiteX113" fmla="*/ 961229 w 1685617"/>
                  <a:gd name="connsiteY113" fmla="*/ 663083 h 897455"/>
                  <a:gd name="connsiteX114" fmla="*/ 949791 w 1685617"/>
                  <a:gd name="connsiteY114" fmla="*/ 663083 h 897455"/>
                  <a:gd name="connsiteX115" fmla="*/ 949791 w 1685617"/>
                  <a:gd name="connsiteY115" fmla="*/ 601385 h 897455"/>
                  <a:gd name="connsiteX116" fmla="*/ 949791 w 1685617"/>
                  <a:gd name="connsiteY116" fmla="*/ 655013 h 897455"/>
                  <a:gd name="connsiteX117" fmla="*/ 961229 w 1685617"/>
                  <a:gd name="connsiteY117" fmla="*/ 655013 h 897455"/>
                  <a:gd name="connsiteX118" fmla="*/ 961229 w 1685617"/>
                  <a:gd name="connsiteY118" fmla="*/ 601385 h 897455"/>
                  <a:gd name="connsiteX119" fmla="*/ 949791 w 1685617"/>
                  <a:gd name="connsiteY119" fmla="*/ 601385 h 897455"/>
                  <a:gd name="connsiteX120" fmla="*/ 949791 w 1685617"/>
                  <a:gd name="connsiteY120" fmla="*/ 601385 h 897455"/>
                  <a:gd name="connsiteX121" fmla="*/ 949791 w 1685617"/>
                  <a:gd name="connsiteY121" fmla="*/ 655013 h 897455"/>
                  <a:gd name="connsiteX122" fmla="*/ 961229 w 1685617"/>
                  <a:gd name="connsiteY122" fmla="*/ 655013 h 897455"/>
                  <a:gd name="connsiteX123" fmla="*/ 961229 w 1685617"/>
                  <a:gd name="connsiteY123" fmla="*/ 601385 h 897455"/>
                  <a:gd name="connsiteX124" fmla="*/ 949791 w 1685617"/>
                  <a:gd name="connsiteY124" fmla="*/ 601385 h 897455"/>
                  <a:gd name="connsiteX125" fmla="*/ 949791 w 1685617"/>
                  <a:gd name="connsiteY125" fmla="*/ 663083 h 897455"/>
                  <a:gd name="connsiteX126" fmla="*/ 949791 w 1685617"/>
                  <a:gd name="connsiteY126" fmla="*/ 672524 h 897455"/>
                  <a:gd name="connsiteX127" fmla="*/ 961229 w 1685617"/>
                  <a:gd name="connsiteY127" fmla="*/ 672524 h 897455"/>
                  <a:gd name="connsiteX128" fmla="*/ 961229 w 1685617"/>
                  <a:gd name="connsiteY128" fmla="*/ 663083 h 897455"/>
                  <a:gd name="connsiteX129" fmla="*/ 949791 w 1685617"/>
                  <a:gd name="connsiteY129" fmla="*/ 663083 h 897455"/>
                  <a:gd name="connsiteX130" fmla="*/ 949791 w 1685617"/>
                  <a:gd name="connsiteY130" fmla="*/ 663083 h 897455"/>
                  <a:gd name="connsiteX131" fmla="*/ 949791 w 1685617"/>
                  <a:gd name="connsiteY131" fmla="*/ 672524 h 897455"/>
                  <a:gd name="connsiteX132" fmla="*/ 961229 w 1685617"/>
                  <a:gd name="connsiteY132" fmla="*/ 672524 h 897455"/>
                  <a:gd name="connsiteX133" fmla="*/ 961229 w 1685617"/>
                  <a:gd name="connsiteY133" fmla="*/ 663083 h 897455"/>
                  <a:gd name="connsiteX134" fmla="*/ 949791 w 1685617"/>
                  <a:gd name="connsiteY134" fmla="*/ 663083 h 897455"/>
                  <a:gd name="connsiteX135" fmla="*/ 949791 w 1685617"/>
                  <a:gd name="connsiteY135" fmla="*/ 601385 h 897455"/>
                  <a:gd name="connsiteX136" fmla="*/ 949791 w 1685617"/>
                  <a:gd name="connsiteY136" fmla="*/ 655013 h 897455"/>
                  <a:gd name="connsiteX137" fmla="*/ 961229 w 1685617"/>
                  <a:gd name="connsiteY137" fmla="*/ 655013 h 897455"/>
                  <a:gd name="connsiteX138" fmla="*/ 961229 w 1685617"/>
                  <a:gd name="connsiteY138" fmla="*/ 601385 h 897455"/>
                  <a:gd name="connsiteX139" fmla="*/ 949791 w 1685617"/>
                  <a:gd name="connsiteY139" fmla="*/ 601385 h 897455"/>
                  <a:gd name="connsiteX140" fmla="*/ 949791 w 1685617"/>
                  <a:gd name="connsiteY140" fmla="*/ 601385 h 897455"/>
                  <a:gd name="connsiteX141" fmla="*/ 949791 w 1685617"/>
                  <a:gd name="connsiteY141" fmla="*/ 655013 h 897455"/>
                  <a:gd name="connsiteX142" fmla="*/ 961229 w 1685617"/>
                  <a:gd name="connsiteY142" fmla="*/ 655013 h 897455"/>
                  <a:gd name="connsiteX143" fmla="*/ 961229 w 1685617"/>
                  <a:gd name="connsiteY143" fmla="*/ 601385 h 897455"/>
                  <a:gd name="connsiteX144" fmla="*/ 949791 w 1685617"/>
                  <a:gd name="connsiteY144" fmla="*/ 601385 h 897455"/>
                  <a:gd name="connsiteX145" fmla="*/ 949791 w 1685617"/>
                  <a:gd name="connsiteY145" fmla="*/ 663083 h 897455"/>
                  <a:gd name="connsiteX146" fmla="*/ 949791 w 1685617"/>
                  <a:gd name="connsiteY146" fmla="*/ 672524 h 897455"/>
                  <a:gd name="connsiteX147" fmla="*/ 961229 w 1685617"/>
                  <a:gd name="connsiteY147" fmla="*/ 672524 h 897455"/>
                  <a:gd name="connsiteX148" fmla="*/ 961229 w 1685617"/>
                  <a:gd name="connsiteY148" fmla="*/ 663083 h 897455"/>
                  <a:gd name="connsiteX149" fmla="*/ 949791 w 1685617"/>
                  <a:gd name="connsiteY149" fmla="*/ 663083 h 897455"/>
                  <a:gd name="connsiteX150" fmla="*/ 949791 w 1685617"/>
                  <a:gd name="connsiteY150" fmla="*/ 663083 h 897455"/>
                  <a:gd name="connsiteX151" fmla="*/ 949791 w 1685617"/>
                  <a:gd name="connsiteY151" fmla="*/ 672524 h 897455"/>
                  <a:gd name="connsiteX152" fmla="*/ 961229 w 1685617"/>
                  <a:gd name="connsiteY152" fmla="*/ 672524 h 897455"/>
                  <a:gd name="connsiteX153" fmla="*/ 961229 w 1685617"/>
                  <a:gd name="connsiteY153" fmla="*/ 663083 h 897455"/>
                  <a:gd name="connsiteX154" fmla="*/ 949791 w 1685617"/>
                  <a:gd name="connsiteY154" fmla="*/ 663083 h 897455"/>
                  <a:gd name="connsiteX155" fmla="*/ 949791 w 1685617"/>
                  <a:gd name="connsiteY155" fmla="*/ 601385 h 897455"/>
                  <a:gd name="connsiteX156" fmla="*/ 949791 w 1685617"/>
                  <a:gd name="connsiteY156" fmla="*/ 655013 h 897455"/>
                  <a:gd name="connsiteX157" fmla="*/ 961229 w 1685617"/>
                  <a:gd name="connsiteY157" fmla="*/ 655013 h 897455"/>
                  <a:gd name="connsiteX158" fmla="*/ 961229 w 1685617"/>
                  <a:gd name="connsiteY158" fmla="*/ 601385 h 897455"/>
                  <a:gd name="connsiteX159" fmla="*/ 949791 w 1685617"/>
                  <a:gd name="connsiteY159" fmla="*/ 601385 h 897455"/>
                  <a:gd name="connsiteX160" fmla="*/ 949791 w 1685617"/>
                  <a:gd name="connsiteY160" fmla="*/ 601385 h 897455"/>
                  <a:gd name="connsiteX161" fmla="*/ 949791 w 1685617"/>
                  <a:gd name="connsiteY161" fmla="*/ 655013 h 897455"/>
                  <a:gd name="connsiteX162" fmla="*/ 961229 w 1685617"/>
                  <a:gd name="connsiteY162" fmla="*/ 655013 h 897455"/>
                  <a:gd name="connsiteX163" fmla="*/ 961229 w 1685617"/>
                  <a:gd name="connsiteY163" fmla="*/ 601385 h 897455"/>
                  <a:gd name="connsiteX164" fmla="*/ 949791 w 1685617"/>
                  <a:gd name="connsiteY164" fmla="*/ 601385 h 897455"/>
                  <a:gd name="connsiteX165" fmla="*/ 949791 w 1685617"/>
                  <a:gd name="connsiteY165" fmla="*/ 663083 h 897455"/>
                  <a:gd name="connsiteX166" fmla="*/ 949791 w 1685617"/>
                  <a:gd name="connsiteY166" fmla="*/ 672524 h 897455"/>
                  <a:gd name="connsiteX167" fmla="*/ 961229 w 1685617"/>
                  <a:gd name="connsiteY167" fmla="*/ 672524 h 897455"/>
                  <a:gd name="connsiteX168" fmla="*/ 961229 w 1685617"/>
                  <a:gd name="connsiteY168" fmla="*/ 663083 h 897455"/>
                  <a:gd name="connsiteX169" fmla="*/ 949791 w 1685617"/>
                  <a:gd name="connsiteY169" fmla="*/ 663083 h 897455"/>
                  <a:gd name="connsiteX170" fmla="*/ 949791 w 1685617"/>
                  <a:gd name="connsiteY170" fmla="*/ 663083 h 897455"/>
                  <a:gd name="connsiteX171" fmla="*/ 949791 w 1685617"/>
                  <a:gd name="connsiteY171" fmla="*/ 672524 h 897455"/>
                  <a:gd name="connsiteX172" fmla="*/ 961229 w 1685617"/>
                  <a:gd name="connsiteY172" fmla="*/ 672524 h 897455"/>
                  <a:gd name="connsiteX173" fmla="*/ 961229 w 1685617"/>
                  <a:gd name="connsiteY173" fmla="*/ 663083 h 897455"/>
                  <a:gd name="connsiteX174" fmla="*/ 949791 w 1685617"/>
                  <a:gd name="connsiteY174" fmla="*/ 663083 h 897455"/>
                  <a:gd name="connsiteX175" fmla="*/ 949791 w 1685617"/>
                  <a:gd name="connsiteY175" fmla="*/ 601385 h 897455"/>
                  <a:gd name="connsiteX176" fmla="*/ 949791 w 1685617"/>
                  <a:gd name="connsiteY176" fmla="*/ 655013 h 897455"/>
                  <a:gd name="connsiteX177" fmla="*/ 961229 w 1685617"/>
                  <a:gd name="connsiteY177" fmla="*/ 655013 h 897455"/>
                  <a:gd name="connsiteX178" fmla="*/ 961229 w 1685617"/>
                  <a:gd name="connsiteY178" fmla="*/ 601385 h 897455"/>
                  <a:gd name="connsiteX179" fmla="*/ 949791 w 1685617"/>
                  <a:gd name="connsiteY179" fmla="*/ 601385 h 897455"/>
                  <a:gd name="connsiteX180" fmla="*/ 204797 w 1685617"/>
                  <a:gd name="connsiteY180" fmla="*/ 748755 h 897455"/>
                  <a:gd name="connsiteX181" fmla="*/ 195160 w 1685617"/>
                  <a:gd name="connsiteY181" fmla="*/ 758391 h 897455"/>
                  <a:gd name="connsiteX182" fmla="*/ 189715 w 1685617"/>
                  <a:gd name="connsiteY182" fmla="*/ 752946 h 897455"/>
                  <a:gd name="connsiteX183" fmla="*/ 199352 w 1685617"/>
                  <a:gd name="connsiteY183" fmla="*/ 743310 h 897455"/>
                  <a:gd name="connsiteX184" fmla="*/ 187247 w 1685617"/>
                  <a:gd name="connsiteY184" fmla="*/ 731205 h 897455"/>
                  <a:gd name="connsiteX185" fmla="*/ 151247 w 1685617"/>
                  <a:gd name="connsiteY185" fmla="*/ 731205 h 897455"/>
                  <a:gd name="connsiteX186" fmla="*/ 112466 w 1685617"/>
                  <a:gd name="connsiteY186" fmla="*/ 692424 h 897455"/>
                  <a:gd name="connsiteX187" fmla="*/ 41954 w 1685617"/>
                  <a:gd name="connsiteY187" fmla="*/ 762896 h 897455"/>
                  <a:gd name="connsiteX188" fmla="*/ 41954 w 1685617"/>
                  <a:gd name="connsiteY188" fmla="*/ 848646 h 897455"/>
                  <a:gd name="connsiteX189" fmla="*/ 90764 w 1685617"/>
                  <a:gd name="connsiteY189" fmla="*/ 897456 h 897455"/>
                  <a:gd name="connsiteX190" fmla="*/ 353498 w 1685617"/>
                  <a:gd name="connsiteY190" fmla="*/ 897456 h 897455"/>
                  <a:gd name="connsiteX191" fmla="*/ 204797 w 1685617"/>
                  <a:gd name="connsiteY191" fmla="*/ 748755 h 897455"/>
                  <a:gd name="connsiteX192" fmla="*/ 949791 w 1685617"/>
                  <a:gd name="connsiteY192" fmla="*/ 601385 h 897455"/>
                  <a:gd name="connsiteX193" fmla="*/ 949791 w 1685617"/>
                  <a:gd name="connsiteY193" fmla="*/ 655013 h 897455"/>
                  <a:gd name="connsiteX194" fmla="*/ 961229 w 1685617"/>
                  <a:gd name="connsiteY194" fmla="*/ 655013 h 897455"/>
                  <a:gd name="connsiteX195" fmla="*/ 961229 w 1685617"/>
                  <a:gd name="connsiteY195" fmla="*/ 601385 h 897455"/>
                  <a:gd name="connsiteX196" fmla="*/ 949791 w 1685617"/>
                  <a:gd name="connsiteY196" fmla="*/ 601385 h 897455"/>
                  <a:gd name="connsiteX197" fmla="*/ 949791 w 1685617"/>
                  <a:gd name="connsiteY197" fmla="*/ 663083 h 897455"/>
                  <a:gd name="connsiteX198" fmla="*/ 949791 w 1685617"/>
                  <a:gd name="connsiteY198" fmla="*/ 672524 h 897455"/>
                  <a:gd name="connsiteX199" fmla="*/ 961229 w 1685617"/>
                  <a:gd name="connsiteY199" fmla="*/ 672524 h 897455"/>
                  <a:gd name="connsiteX200" fmla="*/ 961229 w 1685617"/>
                  <a:gd name="connsiteY200" fmla="*/ 663083 h 897455"/>
                  <a:gd name="connsiteX201" fmla="*/ 949791 w 1685617"/>
                  <a:gd name="connsiteY201" fmla="*/ 663083 h 897455"/>
                  <a:gd name="connsiteX202" fmla="*/ 949791 w 1685617"/>
                  <a:gd name="connsiteY202" fmla="*/ 663083 h 897455"/>
                  <a:gd name="connsiteX203" fmla="*/ 949791 w 1685617"/>
                  <a:gd name="connsiteY203" fmla="*/ 672524 h 897455"/>
                  <a:gd name="connsiteX204" fmla="*/ 961229 w 1685617"/>
                  <a:gd name="connsiteY204" fmla="*/ 672524 h 897455"/>
                  <a:gd name="connsiteX205" fmla="*/ 961229 w 1685617"/>
                  <a:gd name="connsiteY205" fmla="*/ 663083 h 897455"/>
                  <a:gd name="connsiteX206" fmla="*/ 949791 w 1685617"/>
                  <a:gd name="connsiteY206" fmla="*/ 663083 h 897455"/>
                  <a:gd name="connsiteX207" fmla="*/ 949791 w 1685617"/>
                  <a:gd name="connsiteY207" fmla="*/ 601385 h 897455"/>
                  <a:gd name="connsiteX208" fmla="*/ 949791 w 1685617"/>
                  <a:gd name="connsiteY208" fmla="*/ 655013 h 897455"/>
                  <a:gd name="connsiteX209" fmla="*/ 961229 w 1685617"/>
                  <a:gd name="connsiteY209" fmla="*/ 655013 h 897455"/>
                  <a:gd name="connsiteX210" fmla="*/ 961229 w 1685617"/>
                  <a:gd name="connsiteY210" fmla="*/ 601385 h 897455"/>
                  <a:gd name="connsiteX211" fmla="*/ 949791 w 1685617"/>
                  <a:gd name="connsiteY211" fmla="*/ 601385 h 897455"/>
                  <a:gd name="connsiteX212" fmla="*/ 949791 w 1685617"/>
                  <a:gd name="connsiteY212" fmla="*/ 601385 h 897455"/>
                  <a:gd name="connsiteX213" fmla="*/ 949791 w 1685617"/>
                  <a:gd name="connsiteY213" fmla="*/ 655013 h 897455"/>
                  <a:gd name="connsiteX214" fmla="*/ 961229 w 1685617"/>
                  <a:gd name="connsiteY214" fmla="*/ 655013 h 897455"/>
                  <a:gd name="connsiteX215" fmla="*/ 961229 w 1685617"/>
                  <a:gd name="connsiteY215" fmla="*/ 601385 h 897455"/>
                  <a:gd name="connsiteX216" fmla="*/ 949791 w 1685617"/>
                  <a:gd name="connsiteY216" fmla="*/ 601385 h 897455"/>
                  <a:gd name="connsiteX217" fmla="*/ 949791 w 1685617"/>
                  <a:gd name="connsiteY217" fmla="*/ 663083 h 897455"/>
                  <a:gd name="connsiteX218" fmla="*/ 949791 w 1685617"/>
                  <a:gd name="connsiteY218" fmla="*/ 672524 h 897455"/>
                  <a:gd name="connsiteX219" fmla="*/ 961229 w 1685617"/>
                  <a:gd name="connsiteY219" fmla="*/ 672524 h 897455"/>
                  <a:gd name="connsiteX220" fmla="*/ 961229 w 1685617"/>
                  <a:gd name="connsiteY220" fmla="*/ 663083 h 897455"/>
                  <a:gd name="connsiteX221" fmla="*/ 949791 w 1685617"/>
                  <a:gd name="connsiteY221" fmla="*/ 663083 h 897455"/>
                  <a:gd name="connsiteX222" fmla="*/ 949791 w 1685617"/>
                  <a:gd name="connsiteY222" fmla="*/ 663083 h 897455"/>
                  <a:gd name="connsiteX223" fmla="*/ 949791 w 1685617"/>
                  <a:gd name="connsiteY223" fmla="*/ 672524 h 897455"/>
                  <a:gd name="connsiteX224" fmla="*/ 961229 w 1685617"/>
                  <a:gd name="connsiteY224" fmla="*/ 672524 h 897455"/>
                  <a:gd name="connsiteX225" fmla="*/ 961229 w 1685617"/>
                  <a:gd name="connsiteY225" fmla="*/ 663083 h 897455"/>
                  <a:gd name="connsiteX226" fmla="*/ 949791 w 1685617"/>
                  <a:gd name="connsiteY226" fmla="*/ 663083 h 897455"/>
                  <a:gd name="connsiteX227" fmla="*/ 949791 w 1685617"/>
                  <a:gd name="connsiteY227" fmla="*/ 601385 h 897455"/>
                  <a:gd name="connsiteX228" fmla="*/ 949791 w 1685617"/>
                  <a:gd name="connsiteY228" fmla="*/ 655013 h 897455"/>
                  <a:gd name="connsiteX229" fmla="*/ 961229 w 1685617"/>
                  <a:gd name="connsiteY229" fmla="*/ 655013 h 897455"/>
                  <a:gd name="connsiteX230" fmla="*/ 961229 w 1685617"/>
                  <a:gd name="connsiteY230" fmla="*/ 601385 h 897455"/>
                  <a:gd name="connsiteX231" fmla="*/ 949791 w 1685617"/>
                  <a:gd name="connsiteY231" fmla="*/ 601385 h 897455"/>
                  <a:gd name="connsiteX232" fmla="*/ 949791 w 1685617"/>
                  <a:gd name="connsiteY232" fmla="*/ 601385 h 897455"/>
                  <a:gd name="connsiteX233" fmla="*/ 949791 w 1685617"/>
                  <a:gd name="connsiteY233" fmla="*/ 655013 h 897455"/>
                  <a:gd name="connsiteX234" fmla="*/ 961229 w 1685617"/>
                  <a:gd name="connsiteY234" fmla="*/ 655013 h 897455"/>
                  <a:gd name="connsiteX235" fmla="*/ 961229 w 1685617"/>
                  <a:gd name="connsiteY235" fmla="*/ 601385 h 897455"/>
                  <a:gd name="connsiteX236" fmla="*/ 949791 w 1685617"/>
                  <a:gd name="connsiteY236" fmla="*/ 601385 h 897455"/>
                  <a:gd name="connsiteX237" fmla="*/ 949791 w 1685617"/>
                  <a:gd name="connsiteY237" fmla="*/ 663083 h 897455"/>
                  <a:gd name="connsiteX238" fmla="*/ 949791 w 1685617"/>
                  <a:gd name="connsiteY238" fmla="*/ 672524 h 897455"/>
                  <a:gd name="connsiteX239" fmla="*/ 961229 w 1685617"/>
                  <a:gd name="connsiteY239" fmla="*/ 672524 h 897455"/>
                  <a:gd name="connsiteX240" fmla="*/ 961229 w 1685617"/>
                  <a:gd name="connsiteY240" fmla="*/ 663083 h 897455"/>
                  <a:gd name="connsiteX241" fmla="*/ 949791 w 1685617"/>
                  <a:gd name="connsiteY241" fmla="*/ 663083 h 897455"/>
                  <a:gd name="connsiteX242" fmla="*/ 949791 w 1685617"/>
                  <a:gd name="connsiteY242" fmla="*/ 663083 h 897455"/>
                  <a:gd name="connsiteX243" fmla="*/ 949791 w 1685617"/>
                  <a:gd name="connsiteY243" fmla="*/ 672524 h 897455"/>
                  <a:gd name="connsiteX244" fmla="*/ 961229 w 1685617"/>
                  <a:gd name="connsiteY244" fmla="*/ 672524 h 897455"/>
                  <a:gd name="connsiteX245" fmla="*/ 961229 w 1685617"/>
                  <a:gd name="connsiteY245" fmla="*/ 663083 h 897455"/>
                  <a:gd name="connsiteX246" fmla="*/ 949791 w 1685617"/>
                  <a:gd name="connsiteY246" fmla="*/ 663083 h 897455"/>
                  <a:gd name="connsiteX247" fmla="*/ 949791 w 1685617"/>
                  <a:gd name="connsiteY247" fmla="*/ 601385 h 897455"/>
                  <a:gd name="connsiteX248" fmla="*/ 949791 w 1685617"/>
                  <a:gd name="connsiteY248" fmla="*/ 655013 h 897455"/>
                  <a:gd name="connsiteX249" fmla="*/ 961229 w 1685617"/>
                  <a:gd name="connsiteY249" fmla="*/ 655013 h 897455"/>
                  <a:gd name="connsiteX250" fmla="*/ 961229 w 1685617"/>
                  <a:gd name="connsiteY250" fmla="*/ 601385 h 897455"/>
                  <a:gd name="connsiteX251" fmla="*/ 949791 w 1685617"/>
                  <a:gd name="connsiteY251" fmla="*/ 601385 h 897455"/>
                  <a:gd name="connsiteX252" fmla="*/ 949791 w 1685617"/>
                  <a:gd name="connsiteY252" fmla="*/ 601385 h 897455"/>
                  <a:gd name="connsiteX253" fmla="*/ 949791 w 1685617"/>
                  <a:gd name="connsiteY253" fmla="*/ 655013 h 897455"/>
                  <a:gd name="connsiteX254" fmla="*/ 961229 w 1685617"/>
                  <a:gd name="connsiteY254" fmla="*/ 655013 h 897455"/>
                  <a:gd name="connsiteX255" fmla="*/ 961229 w 1685617"/>
                  <a:gd name="connsiteY255" fmla="*/ 601385 h 897455"/>
                  <a:gd name="connsiteX256" fmla="*/ 949791 w 1685617"/>
                  <a:gd name="connsiteY256" fmla="*/ 601385 h 897455"/>
                  <a:gd name="connsiteX257" fmla="*/ 949791 w 1685617"/>
                  <a:gd name="connsiteY257" fmla="*/ 663083 h 897455"/>
                  <a:gd name="connsiteX258" fmla="*/ 949791 w 1685617"/>
                  <a:gd name="connsiteY258" fmla="*/ 672524 h 897455"/>
                  <a:gd name="connsiteX259" fmla="*/ 961229 w 1685617"/>
                  <a:gd name="connsiteY259" fmla="*/ 672524 h 897455"/>
                  <a:gd name="connsiteX260" fmla="*/ 961229 w 1685617"/>
                  <a:gd name="connsiteY260" fmla="*/ 663083 h 897455"/>
                  <a:gd name="connsiteX261" fmla="*/ 949791 w 1685617"/>
                  <a:gd name="connsiteY261" fmla="*/ 663083 h 897455"/>
                  <a:gd name="connsiteX262" fmla="*/ 949791 w 1685617"/>
                  <a:gd name="connsiteY262" fmla="*/ 663083 h 897455"/>
                  <a:gd name="connsiteX263" fmla="*/ 949791 w 1685617"/>
                  <a:gd name="connsiteY263" fmla="*/ 672524 h 897455"/>
                  <a:gd name="connsiteX264" fmla="*/ 961229 w 1685617"/>
                  <a:gd name="connsiteY264" fmla="*/ 672524 h 897455"/>
                  <a:gd name="connsiteX265" fmla="*/ 961229 w 1685617"/>
                  <a:gd name="connsiteY265" fmla="*/ 663083 h 897455"/>
                  <a:gd name="connsiteX266" fmla="*/ 949791 w 1685617"/>
                  <a:gd name="connsiteY266" fmla="*/ 663083 h 897455"/>
                  <a:gd name="connsiteX267" fmla="*/ 949791 w 1685617"/>
                  <a:gd name="connsiteY267" fmla="*/ 601385 h 897455"/>
                  <a:gd name="connsiteX268" fmla="*/ 949791 w 1685617"/>
                  <a:gd name="connsiteY268" fmla="*/ 655013 h 897455"/>
                  <a:gd name="connsiteX269" fmla="*/ 961229 w 1685617"/>
                  <a:gd name="connsiteY269" fmla="*/ 655013 h 897455"/>
                  <a:gd name="connsiteX270" fmla="*/ 961229 w 1685617"/>
                  <a:gd name="connsiteY270" fmla="*/ 601385 h 897455"/>
                  <a:gd name="connsiteX271" fmla="*/ 949791 w 1685617"/>
                  <a:gd name="connsiteY271" fmla="*/ 601385 h 897455"/>
                  <a:gd name="connsiteX272" fmla="*/ 949791 w 1685617"/>
                  <a:gd name="connsiteY272" fmla="*/ 601385 h 897455"/>
                  <a:gd name="connsiteX273" fmla="*/ 949791 w 1685617"/>
                  <a:gd name="connsiteY273" fmla="*/ 655013 h 897455"/>
                  <a:gd name="connsiteX274" fmla="*/ 961229 w 1685617"/>
                  <a:gd name="connsiteY274" fmla="*/ 655013 h 897455"/>
                  <a:gd name="connsiteX275" fmla="*/ 961229 w 1685617"/>
                  <a:gd name="connsiteY275" fmla="*/ 601385 h 897455"/>
                  <a:gd name="connsiteX276" fmla="*/ 949791 w 1685617"/>
                  <a:gd name="connsiteY276" fmla="*/ 601385 h 897455"/>
                  <a:gd name="connsiteX277" fmla="*/ 949791 w 1685617"/>
                  <a:gd name="connsiteY277" fmla="*/ 663083 h 897455"/>
                  <a:gd name="connsiteX278" fmla="*/ 949791 w 1685617"/>
                  <a:gd name="connsiteY278" fmla="*/ 672524 h 897455"/>
                  <a:gd name="connsiteX279" fmla="*/ 961229 w 1685617"/>
                  <a:gd name="connsiteY279" fmla="*/ 672524 h 897455"/>
                  <a:gd name="connsiteX280" fmla="*/ 961229 w 1685617"/>
                  <a:gd name="connsiteY280" fmla="*/ 663083 h 897455"/>
                  <a:gd name="connsiteX281" fmla="*/ 949791 w 1685617"/>
                  <a:gd name="connsiteY281" fmla="*/ 663083 h 897455"/>
                  <a:gd name="connsiteX282" fmla="*/ 949791 w 1685617"/>
                  <a:gd name="connsiteY282" fmla="*/ 663083 h 897455"/>
                  <a:gd name="connsiteX283" fmla="*/ 949791 w 1685617"/>
                  <a:gd name="connsiteY283" fmla="*/ 672524 h 897455"/>
                  <a:gd name="connsiteX284" fmla="*/ 961229 w 1685617"/>
                  <a:gd name="connsiteY284" fmla="*/ 672524 h 897455"/>
                  <a:gd name="connsiteX285" fmla="*/ 961229 w 1685617"/>
                  <a:gd name="connsiteY285" fmla="*/ 663083 h 897455"/>
                  <a:gd name="connsiteX286" fmla="*/ 949791 w 1685617"/>
                  <a:gd name="connsiteY286" fmla="*/ 663083 h 897455"/>
                  <a:gd name="connsiteX287" fmla="*/ 949791 w 1685617"/>
                  <a:gd name="connsiteY287" fmla="*/ 601385 h 897455"/>
                  <a:gd name="connsiteX288" fmla="*/ 949791 w 1685617"/>
                  <a:gd name="connsiteY288" fmla="*/ 655013 h 897455"/>
                  <a:gd name="connsiteX289" fmla="*/ 961229 w 1685617"/>
                  <a:gd name="connsiteY289" fmla="*/ 655013 h 897455"/>
                  <a:gd name="connsiteX290" fmla="*/ 961229 w 1685617"/>
                  <a:gd name="connsiteY290" fmla="*/ 601385 h 897455"/>
                  <a:gd name="connsiteX291" fmla="*/ 949791 w 1685617"/>
                  <a:gd name="connsiteY291" fmla="*/ 601385 h 897455"/>
                  <a:gd name="connsiteX292" fmla="*/ 949791 w 1685617"/>
                  <a:gd name="connsiteY292" fmla="*/ 601385 h 897455"/>
                  <a:gd name="connsiteX293" fmla="*/ 949791 w 1685617"/>
                  <a:gd name="connsiteY293" fmla="*/ 655013 h 897455"/>
                  <a:gd name="connsiteX294" fmla="*/ 961229 w 1685617"/>
                  <a:gd name="connsiteY294" fmla="*/ 655013 h 897455"/>
                  <a:gd name="connsiteX295" fmla="*/ 961229 w 1685617"/>
                  <a:gd name="connsiteY295" fmla="*/ 601385 h 897455"/>
                  <a:gd name="connsiteX296" fmla="*/ 949791 w 1685617"/>
                  <a:gd name="connsiteY296" fmla="*/ 601385 h 897455"/>
                  <a:gd name="connsiteX297" fmla="*/ 949791 w 1685617"/>
                  <a:gd name="connsiteY297" fmla="*/ 663083 h 897455"/>
                  <a:gd name="connsiteX298" fmla="*/ 949791 w 1685617"/>
                  <a:gd name="connsiteY298" fmla="*/ 672524 h 897455"/>
                  <a:gd name="connsiteX299" fmla="*/ 961229 w 1685617"/>
                  <a:gd name="connsiteY299" fmla="*/ 672524 h 897455"/>
                  <a:gd name="connsiteX300" fmla="*/ 961229 w 1685617"/>
                  <a:gd name="connsiteY300" fmla="*/ 663083 h 897455"/>
                  <a:gd name="connsiteX301" fmla="*/ 949791 w 1685617"/>
                  <a:gd name="connsiteY301" fmla="*/ 663083 h 897455"/>
                  <a:gd name="connsiteX302" fmla="*/ 949791 w 1685617"/>
                  <a:gd name="connsiteY302" fmla="*/ 663083 h 897455"/>
                  <a:gd name="connsiteX303" fmla="*/ 949791 w 1685617"/>
                  <a:gd name="connsiteY303" fmla="*/ 672524 h 897455"/>
                  <a:gd name="connsiteX304" fmla="*/ 961229 w 1685617"/>
                  <a:gd name="connsiteY304" fmla="*/ 672524 h 897455"/>
                  <a:gd name="connsiteX305" fmla="*/ 961229 w 1685617"/>
                  <a:gd name="connsiteY305" fmla="*/ 663083 h 897455"/>
                  <a:gd name="connsiteX306" fmla="*/ 949791 w 1685617"/>
                  <a:gd name="connsiteY306" fmla="*/ 663083 h 897455"/>
                  <a:gd name="connsiteX307" fmla="*/ 949791 w 1685617"/>
                  <a:gd name="connsiteY307" fmla="*/ 601385 h 897455"/>
                  <a:gd name="connsiteX308" fmla="*/ 949791 w 1685617"/>
                  <a:gd name="connsiteY308" fmla="*/ 655013 h 897455"/>
                  <a:gd name="connsiteX309" fmla="*/ 961229 w 1685617"/>
                  <a:gd name="connsiteY309" fmla="*/ 655013 h 897455"/>
                  <a:gd name="connsiteX310" fmla="*/ 961229 w 1685617"/>
                  <a:gd name="connsiteY310" fmla="*/ 601385 h 897455"/>
                  <a:gd name="connsiteX311" fmla="*/ 949791 w 1685617"/>
                  <a:gd name="connsiteY311" fmla="*/ 601385 h 897455"/>
                  <a:gd name="connsiteX312" fmla="*/ 949791 w 1685617"/>
                  <a:gd name="connsiteY312" fmla="*/ 601385 h 897455"/>
                  <a:gd name="connsiteX313" fmla="*/ 949791 w 1685617"/>
                  <a:gd name="connsiteY313" fmla="*/ 655013 h 897455"/>
                  <a:gd name="connsiteX314" fmla="*/ 961229 w 1685617"/>
                  <a:gd name="connsiteY314" fmla="*/ 655013 h 897455"/>
                  <a:gd name="connsiteX315" fmla="*/ 961229 w 1685617"/>
                  <a:gd name="connsiteY315" fmla="*/ 601385 h 897455"/>
                  <a:gd name="connsiteX316" fmla="*/ 949791 w 1685617"/>
                  <a:gd name="connsiteY316" fmla="*/ 601385 h 897455"/>
                  <a:gd name="connsiteX317" fmla="*/ 949791 w 1685617"/>
                  <a:gd name="connsiteY317" fmla="*/ 663083 h 897455"/>
                  <a:gd name="connsiteX318" fmla="*/ 949791 w 1685617"/>
                  <a:gd name="connsiteY318" fmla="*/ 672524 h 897455"/>
                  <a:gd name="connsiteX319" fmla="*/ 961229 w 1685617"/>
                  <a:gd name="connsiteY319" fmla="*/ 672524 h 897455"/>
                  <a:gd name="connsiteX320" fmla="*/ 961229 w 1685617"/>
                  <a:gd name="connsiteY320" fmla="*/ 663083 h 897455"/>
                  <a:gd name="connsiteX321" fmla="*/ 949791 w 1685617"/>
                  <a:gd name="connsiteY321" fmla="*/ 663083 h 897455"/>
                  <a:gd name="connsiteX322" fmla="*/ 949791 w 1685617"/>
                  <a:gd name="connsiteY322" fmla="*/ 663083 h 897455"/>
                  <a:gd name="connsiteX323" fmla="*/ 949791 w 1685617"/>
                  <a:gd name="connsiteY323" fmla="*/ 672524 h 897455"/>
                  <a:gd name="connsiteX324" fmla="*/ 961229 w 1685617"/>
                  <a:gd name="connsiteY324" fmla="*/ 672524 h 897455"/>
                  <a:gd name="connsiteX325" fmla="*/ 961229 w 1685617"/>
                  <a:gd name="connsiteY325" fmla="*/ 663083 h 897455"/>
                  <a:gd name="connsiteX326" fmla="*/ 949791 w 1685617"/>
                  <a:gd name="connsiteY326" fmla="*/ 663083 h 897455"/>
                  <a:gd name="connsiteX327" fmla="*/ 949791 w 1685617"/>
                  <a:gd name="connsiteY327" fmla="*/ 601385 h 897455"/>
                  <a:gd name="connsiteX328" fmla="*/ 949791 w 1685617"/>
                  <a:gd name="connsiteY328" fmla="*/ 655013 h 897455"/>
                  <a:gd name="connsiteX329" fmla="*/ 961229 w 1685617"/>
                  <a:gd name="connsiteY329" fmla="*/ 655013 h 897455"/>
                  <a:gd name="connsiteX330" fmla="*/ 961229 w 1685617"/>
                  <a:gd name="connsiteY330" fmla="*/ 601385 h 897455"/>
                  <a:gd name="connsiteX331" fmla="*/ 949791 w 1685617"/>
                  <a:gd name="connsiteY331" fmla="*/ 601385 h 897455"/>
                  <a:gd name="connsiteX332" fmla="*/ 949791 w 1685617"/>
                  <a:gd name="connsiteY332" fmla="*/ 601385 h 897455"/>
                  <a:gd name="connsiteX333" fmla="*/ 949791 w 1685617"/>
                  <a:gd name="connsiteY333" fmla="*/ 655013 h 897455"/>
                  <a:gd name="connsiteX334" fmla="*/ 961229 w 1685617"/>
                  <a:gd name="connsiteY334" fmla="*/ 655013 h 897455"/>
                  <a:gd name="connsiteX335" fmla="*/ 961229 w 1685617"/>
                  <a:gd name="connsiteY335" fmla="*/ 601385 h 897455"/>
                  <a:gd name="connsiteX336" fmla="*/ 949791 w 1685617"/>
                  <a:gd name="connsiteY336" fmla="*/ 601385 h 897455"/>
                  <a:gd name="connsiteX337" fmla="*/ 949791 w 1685617"/>
                  <a:gd name="connsiteY337" fmla="*/ 663083 h 897455"/>
                  <a:gd name="connsiteX338" fmla="*/ 949791 w 1685617"/>
                  <a:gd name="connsiteY338" fmla="*/ 672524 h 897455"/>
                  <a:gd name="connsiteX339" fmla="*/ 961229 w 1685617"/>
                  <a:gd name="connsiteY339" fmla="*/ 672524 h 897455"/>
                  <a:gd name="connsiteX340" fmla="*/ 961229 w 1685617"/>
                  <a:gd name="connsiteY340" fmla="*/ 663083 h 897455"/>
                  <a:gd name="connsiteX341" fmla="*/ 949791 w 1685617"/>
                  <a:gd name="connsiteY341" fmla="*/ 663083 h 897455"/>
                  <a:gd name="connsiteX342" fmla="*/ 949791 w 1685617"/>
                  <a:gd name="connsiteY342" fmla="*/ 663083 h 897455"/>
                  <a:gd name="connsiteX343" fmla="*/ 949791 w 1685617"/>
                  <a:gd name="connsiteY343" fmla="*/ 672524 h 897455"/>
                  <a:gd name="connsiteX344" fmla="*/ 961229 w 1685617"/>
                  <a:gd name="connsiteY344" fmla="*/ 672524 h 897455"/>
                  <a:gd name="connsiteX345" fmla="*/ 961229 w 1685617"/>
                  <a:gd name="connsiteY345" fmla="*/ 663083 h 897455"/>
                  <a:gd name="connsiteX346" fmla="*/ 949791 w 1685617"/>
                  <a:gd name="connsiteY346" fmla="*/ 663083 h 897455"/>
                  <a:gd name="connsiteX347" fmla="*/ 949791 w 1685617"/>
                  <a:gd name="connsiteY347" fmla="*/ 601385 h 897455"/>
                  <a:gd name="connsiteX348" fmla="*/ 949791 w 1685617"/>
                  <a:gd name="connsiteY348" fmla="*/ 655013 h 897455"/>
                  <a:gd name="connsiteX349" fmla="*/ 961229 w 1685617"/>
                  <a:gd name="connsiteY349" fmla="*/ 655013 h 897455"/>
                  <a:gd name="connsiteX350" fmla="*/ 961229 w 1685617"/>
                  <a:gd name="connsiteY350" fmla="*/ 601385 h 897455"/>
                  <a:gd name="connsiteX351" fmla="*/ 949791 w 1685617"/>
                  <a:gd name="connsiteY351" fmla="*/ 601385 h 897455"/>
                  <a:gd name="connsiteX352" fmla="*/ 949791 w 1685617"/>
                  <a:gd name="connsiteY352" fmla="*/ 601385 h 897455"/>
                  <a:gd name="connsiteX353" fmla="*/ 949791 w 1685617"/>
                  <a:gd name="connsiteY353" fmla="*/ 655013 h 897455"/>
                  <a:gd name="connsiteX354" fmla="*/ 961229 w 1685617"/>
                  <a:gd name="connsiteY354" fmla="*/ 655013 h 897455"/>
                  <a:gd name="connsiteX355" fmla="*/ 961229 w 1685617"/>
                  <a:gd name="connsiteY355" fmla="*/ 601385 h 897455"/>
                  <a:gd name="connsiteX356" fmla="*/ 949791 w 1685617"/>
                  <a:gd name="connsiteY356" fmla="*/ 601385 h 897455"/>
                  <a:gd name="connsiteX357" fmla="*/ 949791 w 1685617"/>
                  <a:gd name="connsiteY357" fmla="*/ 663083 h 897455"/>
                  <a:gd name="connsiteX358" fmla="*/ 949791 w 1685617"/>
                  <a:gd name="connsiteY358" fmla="*/ 672524 h 897455"/>
                  <a:gd name="connsiteX359" fmla="*/ 961229 w 1685617"/>
                  <a:gd name="connsiteY359" fmla="*/ 672524 h 897455"/>
                  <a:gd name="connsiteX360" fmla="*/ 961229 w 1685617"/>
                  <a:gd name="connsiteY360" fmla="*/ 663083 h 897455"/>
                  <a:gd name="connsiteX361" fmla="*/ 949791 w 1685617"/>
                  <a:gd name="connsiteY361" fmla="*/ 663083 h 897455"/>
                  <a:gd name="connsiteX362" fmla="*/ 949791 w 1685617"/>
                  <a:gd name="connsiteY362" fmla="*/ 663083 h 897455"/>
                  <a:gd name="connsiteX363" fmla="*/ 949791 w 1685617"/>
                  <a:gd name="connsiteY363" fmla="*/ 672524 h 897455"/>
                  <a:gd name="connsiteX364" fmla="*/ 961229 w 1685617"/>
                  <a:gd name="connsiteY364" fmla="*/ 672524 h 897455"/>
                  <a:gd name="connsiteX365" fmla="*/ 961229 w 1685617"/>
                  <a:gd name="connsiteY365" fmla="*/ 663083 h 897455"/>
                  <a:gd name="connsiteX366" fmla="*/ 949791 w 1685617"/>
                  <a:gd name="connsiteY366" fmla="*/ 663083 h 897455"/>
                  <a:gd name="connsiteX367" fmla="*/ 949791 w 1685617"/>
                  <a:gd name="connsiteY367" fmla="*/ 601385 h 897455"/>
                  <a:gd name="connsiteX368" fmla="*/ 949791 w 1685617"/>
                  <a:gd name="connsiteY368" fmla="*/ 655013 h 897455"/>
                  <a:gd name="connsiteX369" fmla="*/ 961229 w 1685617"/>
                  <a:gd name="connsiteY369" fmla="*/ 655013 h 897455"/>
                  <a:gd name="connsiteX370" fmla="*/ 961229 w 1685617"/>
                  <a:gd name="connsiteY370" fmla="*/ 601385 h 897455"/>
                  <a:gd name="connsiteX371" fmla="*/ 949791 w 1685617"/>
                  <a:gd name="connsiteY371" fmla="*/ 601385 h 897455"/>
                  <a:gd name="connsiteX372" fmla="*/ 949791 w 1685617"/>
                  <a:gd name="connsiteY372" fmla="*/ 601385 h 897455"/>
                  <a:gd name="connsiteX373" fmla="*/ 949791 w 1685617"/>
                  <a:gd name="connsiteY373" fmla="*/ 655013 h 897455"/>
                  <a:gd name="connsiteX374" fmla="*/ 961229 w 1685617"/>
                  <a:gd name="connsiteY374" fmla="*/ 655013 h 897455"/>
                  <a:gd name="connsiteX375" fmla="*/ 961229 w 1685617"/>
                  <a:gd name="connsiteY375" fmla="*/ 601385 h 897455"/>
                  <a:gd name="connsiteX376" fmla="*/ 949791 w 1685617"/>
                  <a:gd name="connsiteY376" fmla="*/ 601385 h 897455"/>
                  <a:gd name="connsiteX377" fmla="*/ 949791 w 1685617"/>
                  <a:gd name="connsiteY377" fmla="*/ 663083 h 897455"/>
                  <a:gd name="connsiteX378" fmla="*/ 949791 w 1685617"/>
                  <a:gd name="connsiteY378" fmla="*/ 672524 h 897455"/>
                  <a:gd name="connsiteX379" fmla="*/ 961229 w 1685617"/>
                  <a:gd name="connsiteY379" fmla="*/ 672524 h 897455"/>
                  <a:gd name="connsiteX380" fmla="*/ 961229 w 1685617"/>
                  <a:gd name="connsiteY380" fmla="*/ 663083 h 897455"/>
                  <a:gd name="connsiteX381" fmla="*/ 949791 w 1685617"/>
                  <a:gd name="connsiteY381" fmla="*/ 663083 h 897455"/>
                  <a:gd name="connsiteX382" fmla="*/ 949791 w 1685617"/>
                  <a:gd name="connsiteY382" fmla="*/ 663083 h 897455"/>
                  <a:gd name="connsiteX383" fmla="*/ 949791 w 1685617"/>
                  <a:gd name="connsiteY383" fmla="*/ 672524 h 897455"/>
                  <a:gd name="connsiteX384" fmla="*/ 961229 w 1685617"/>
                  <a:gd name="connsiteY384" fmla="*/ 672524 h 897455"/>
                  <a:gd name="connsiteX385" fmla="*/ 961229 w 1685617"/>
                  <a:gd name="connsiteY385" fmla="*/ 663083 h 897455"/>
                  <a:gd name="connsiteX386" fmla="*/ 949791 w 1685617"/>
                  <a:gd name="connsiteY386" fmla="*/ 663083 h 897455"/>
                  <a:gd name="connsiteX387" fmla="*/ 949791 w 1685617"/>
                  <a:gd name="connsiteY387" fmla="*/ 601385 h 897455"/>
                  <a:gd name="connsiteX388" fmla="*/ 949791 w 1685617"/>
                  <a:gd name="connsiteY388" fmla="*/ 655013 h 897455"/>
                  <a:gd name="connsiteX389" fmla="*/ 961229 w 1685617"/>
                  <a:gd name="connsiteY389" fmla="*/ 655013 h 897455"/>
                  <a:gd name="connsiteX390" fmla="*/ 961229 w 1685617"/>
                  <a:gd name="connsiteY390" fmla="*/ 601385 h 897455"/>
                  <a:gd name="connsiteX391" fmla="*/ 949791 w 1685617"/>
                  <a:gd name="connsiteY391" fmla="*/ 601385 h 897455"/>
                  <a:gd name="connsiteX392" fmla="*/ 949791 w 1685617"/>
                  <a:gd name="connsiteY392" fmla="*/ 601385 h 897455"/>
                  <a:gd name="connsiteX393" fmla="*/ 949791 w 1685617"/>
                  <a:gd name="connsiteY393" fmla="*/ 655013 h 897455"/>
                  <a:gd name="connsiteX394" fmla="*/ 961229 w 1685617"/>
                  <a:gd name="connsiteY394" fmla="*/ 655013 h 897455"/>
                  <a:gd name="connsiteX395" fmla="*/ 961229 w 1685617"/>
                  <a:gd name="connsiteY395" fmla="*/ 601385 h 897455"/>
                  <a:gd name="connsiteX396" fmla="*/ 949791 w 1685617"/>
                  <a:gd name="connsiteY396" fmla="*/ 601385 h 897455"/>
                  <a:gd name="connsiteX397" fmla="*/ 949791 w 1685617"/>
                  <a:gd name="connsiteY397" fmla="*/ 663083 h 897455"/>
                  <a:gd name="connsiteX398" fmla="*/ 949791 w 1685617"/>
                  <a:gd name="connsiteY398" fmla="*/ 672524 h 897455"/>
                  <a:gd name="connsiteX399" fmla="*/ 961229 w 1685617"/>
                  <a:gd name="connsiteY399" fmla="*/ 672524 h 897455"/>
                  <a:gd name="connsiteX400" fmla="*/ 961229 w 1685617"/>
                  <a:gd name="connsiteY400" fmla="*/ 663083 h 897455"/>
                  <a:gd name="connsiteX401" fmla="*/ 949791 w 1685617"/>
                  <a:gd name="connsiteY401" fmla="*/ 663083 h 897455"/>
                  <a:gd name="connsiteX402" fmla="*/ 949791 w 1685617"/>
                  <a:gd name="connsiteY402" fmla="*/ 663083 h 897455"/>
                  <a:gd name="connsiteX403" fmla="*/ 949791 w 1685617"/>
                  <a:gd name="connsiteY403" fmla="*/ 672524 h 897455"/>
                  <a:gd name="connsiteX404" fmla="*/ 961229 w 1685617"/>
                  <a:gd name="connsiteY404" fmla="*/ 672524 h 897455"/>
                  <a:gd name="connsiteX405" fmla="*/ 961229 w 1685617"/>
                  <a:gd name="connsiteY405" fmla="*/ 663083 h 897455"/>
                  <a:gd name="connsiteX406" fmla="*/ 949791 w 1685617"/>
                  <a:gd name="connsiteY406" fmla="*/ 663083 h 897455"/>
                  <a:gd name="connsiteX407" fmla="*/ 949791 w 1685617"/>
                  <a:gd name="connsiteY407" fmla="*/ 601385 h 897455"/>
                  <a:gd name="connsiteX408" fmla="*/ 949791 w 1685617"/>
                  <a:gd name="connsiteY408" fmla="*/ 655013 h 897455"/>
                  <a:gd name="connsiteX409" fmla="*/ 961229 w 1685617"/>
                  <a:gd name="connsiteY409" fmla="*/ 655013 h 897455"/>
                  <a:gd name="connsiteX410" fmla="*/ 961229 w 1685617"/>
                  <a:gd name="connsiteY410" fmla="*/ 601385 h 897455"/>
                  <a:gd name="connsiteX411" fmla="*/ 949791 w 1685617"/>
                  <a:gd name="connsiteY411" fmla="*/ 601385 h 897455"/>
                  <a:gd name="connsiteX412" fmla="*/ 949791 w 1685617"/>
                  <a:gd name="connsiteY412" fmla="*/ 601385 h 897455"/>
                  <a:gd name="connsiteX413" fmla="*/ 949791 w 1685617"/>
                  <a:gd name="connsiteY413" fmla="*/ 655013 h 897455"/>
                  <a:gd name="connsiteX414" fmla="*/ 961229 w 1685617"/>
                  <a:gd name="connsiteY414" fmla="*/ 655013 h 897455"/>
                  <a:gd name="connsiteX415" fmla="*/ 961229 w 1685617"/>
                  <a:gd name="connsiteY415" fmla="*/ 601385 h 897455"/>
                  <a:gd name="connsiteX416" fmla="*/ 949791 w 1685617"/>
                  <a:gd name="connsiteY416" fmla="*/ 601385 h 897455"/>
                  <a:gd name="connsiteX417" fmla="*/ 949791 w 1685617"/>
                  <a:gd name="connsiteY417" fmla="*/ 663083 h 897455"/>
                  <a:gd name="connsiteX418" fmla="*/ 949791 w 1685617"/>
                  <a:gd name="connsiteY418" fmla="*/ 672524 h 897455"/>
                  <a:gd name="connsiteX419" fmla="*/ 961229 w 1685617"/>
                  <a:gd name="connsiteY419" fmla="*/ 672524 h 897455"/>
                  <a:gd name="connsiteX420" fmla="*/ 961229 w 1685617"/>
                  <a:gd name="connsiteY420" fmla="*/ 663083 h 897455"/>
                  <a:gd name="connsiteX421" fmla="*/ 949791 w 1685617"/>
                  <a:gd name="connsiteY421" fmla="*/ 663083 h 897455"/>
                  <a:gd name="connsiteX422" fmla="*/ 949791 w 1685617"/>
                  <a:gd name="connsiteY422" fmla="*/ 663083 h 897455"/>
                  <a:gd name="connsiteX423" fmla="*/ 949791 w 1685617"/>
                  <a:gd name="connsiteY423" fmla="*/ 672524 h 897455"/>
                  <a:gd name="connsiteX424" fmla="*/ 961229 w 1685617"/>
                  <a:gd name="connsiteY424" fmla="*/ 672524 h 897455"/>
                  <a:gd name="connsiteX425" fmla="*/ 961229 w 1685617"/>
                  <a:gd name="connsiteY425" fmla="*/ 663083 h 897455"/>
                  <a:gd name="connsiteX426" fmla="*/ 949791 w 1685617"/>
                  <a:gd name="connsiteY426" fmla="*/ 663083 h 897455"/>
                  <a:gd name="connsiteX427" fmla="*/ 949791 w 1685617"/>
                  <a:gd name="connsiteY427" fmla="*/ 601385 h 897455"/>
                  <a:gd name="connsiteX428" fmla="*/ 949791 w 1685617"/>
                  <a:gd name="connsiteY428" fmla="*/ 655013 h 897455"/>
                  <a:gd name="connsiteX429" fmla="*/ 961229 w 1685617"/>
                  <a:gd name="connsiteY429" fmla="*/ 655013 h 897455"/>
                  <a:gd name="connsiteX430" fmla="*/ 961229 w 1685617"/>
                  <a:gd name="connsiteY430" fmla="*/ 601385 h 897455"/>
                  <a:gd name="connsiteX431" fmla="*/ 949791 w 1685617"/>
                  <a:gd name="connsiteY431" fmla="*/ 601385 h 897455"/>
                  <a:gd name="connsiteX432" fmla="*/ 949791 w 1685617"/>
                  <a:gd name="connsiteY432" fmla="*/ 601385 h 897455"/>
                  <a:gd name="connsiteX433" fmla="*/ 949791 w 1685617"/>
                  <a:gd name="connsiteY433" fmla="*/ 655013 h 897455"/>
                  <a:gd name="connsiteX434" fmla="*/ 961229 w 1685617"/>
                  <a:gd name="connsiteY434" fmla="*/ 655013 h 897455"/>
                  <a:gd name="connsiteX435" fmla="*/ 961229 w 1685617"/>
                  <a:gd name="connsiteY435" fmla="*/ 601385 h 897455"/>
                  <a:gd name="connsiteX436" fmla="*/ 949791 w 1685617"/>
                  <a:gd name="connsiteY436" fmla="*/ 601385 h 897455"/>
                  <a:gd name="connsiteX437" fmla="*/ 949791 w 1685617"/>
                  <a:gd name="connsiteY437" fmla="*/ 663083 h 897455"/>
                  <a:gd name="connsiteX438" fmla="*/ 949791 w 1685617"/>
                  <a:gd name="connsiteY438" fmla="*/ 672524 h 897455"/>
                  <a:gd name="connsiteX439" fmla="*/ 961229 w 1685617"/>
                  <a:gd name="connsiteY439" fmla="*/ 672524 h 897455"/>
                  <a:gd name="connsiteX440" fmla="*/ 961229 w 1685617"/>
                  <a:gd name="connsiteY440" fmla="*/ 663083 h 897455"/>
                  <a:gd name="connsiteX441" fmla="*/ 949791 w 1685617"/>
                  <a:gd name="connsiteY441" fmla="*/ 663083 h 897455"/>
                  <a:gd name="connsiteX442" fmla="*/ 949791 w 1685617"/>
                  <a:gd name="connsiteY442" fmla="*/ 663083 h 897455"/>
                  <a:gd name="connsiteX443" fmla="*/ 949791 w 1685617"/>
                  <a:gd name="connsiteY443" fmla="*/ 672524 h 897455"/>
                  <a:gd name="connsiteX444" fmla="*/ 961229 w 1685617"/>
                  <a:gd name="connsiteY444" fmla="*/ 672524 h 897455"/>
                  <a:gd name="connsiteX445" fmla="*/ 961229 w 1685617"/>
                  <a:gd name="connsiteY445" fmla="*/ 663083 h 897455"/>
                  <a:gd name="connsiteX446" fmla="*/ 949791 w 1685617"/>
                  <a:gd name="connsiteY446" fmla="*/ 663083 h 897455"/>
                  <a:gd name="connsiteX447" fmla="*/ 949791 w 1685617"/>
                  <a:gd name="connsiteY447" fmla="*/ 601385 h 897455"/>
                  <a:gd name="connsiteX448" fmla="*/ 949791 w 1685617"/>
                  <a:gd name="connsiteY448" fmla="*/ 655013 h 897455"/>
                  <a:gd name="connsiteX449" fmla="*/ 961229 w 1685617"/>
                  <a:gd name="connsiteY449" fmla="*/ 655013 h 897455"/>
                  <a:gd name="connsiteX450" fmla="*/ 961229 w 1685617"/>
                  <a:gd name="connsiteY450" fmla="*/ 601385 h 897455"/>
                  <a:gd name="connsiteX451" fmla="*/ 949791 w 1685617"/>
                  <a:gd name="connsiteY451" fmla="*/ 601385 h 897455"/>
                  <a:gd name="connsiteX452" fmla="*/ 949791 w 1685617"/>
                  <a:gd name="connsiteY452" fmla="*/ 601385 h 897455"/>
                  <a:gd name="connsiteX453" fmla="*/ 949791 w 1685617"/>
                  <a:gd name="connsiteY453" fmla="*/ 655013 h 897455"/>
                  <a:gd name="connsiteX454" fmla="*/ 961229 w 1685617"/>
                  <a:gd name="connsiteY454" fmla="*/ 655013 h 897455"/>
                  <a:gd name="connsiteX455" fmla="*/ 961229 w 1685617"/>
                  <a:gd name="connsiteY455" fmla="*/ 601385 h 897455"/>
                  <a:gd name="connsiteX456" fmla="*/ 949791 w 1685617"/>
                  <a:gd name="connsiteY456" fmla="*/ 601385 h 897455"/>
                  <a:gd name="connsiteX457" fmla="*/ 949791 w 1685617"/>
                  <a:gd name="connsiteY457" fmla="*/ 663083 h 897455"/>
                  <a:gd name="connsiteX458" fmla="*/ 949791 w 1685617"/>
                  <a:gd name="connsiteY458" fmla="*/ 672524 h 897455"/>
                  <a:gd name="connsiteX459" fmla="*/ 961229 w 1685617"/>
                  <a:gd name="connsiteY459" fmla="*/ 672524 h 897455"/>
                  <a:gd name="connsiteX460" fmla="*/ 961229 w 1685617"/>
                  <a:gd name="connsiteY460" fmla="*/ 663083 h 897455"/>
                  <a:gd name="connsiteX461" fmla="*/ 949791 w 1685617"/>
                  <a:gd name="connsiteY461" fmla="*/ 663083 h 897455"/>
                  <a:gd name="connsiteX462" fmla="*/ 949791 w 1685617"/>
                  <a:gd name="connsiteY462" fmla="*/ 663083 h 897455"/>
                  <a:gd name="connsiteX463" fmla="*/ 949791 w 1685617"/>
                  <a:gd name="connsiteY463" fmla="*/ 672524 h 897455"/>
                  <a:gd name="connsiteX464" fmla="*/ 961229 w 1685617"/>
                  <a:gd name="connsiteY464" fmla="*/ 672524 h 897455"/>
                  <a:gd name="connsiteX465" fmla="*/ 961229 w 1685617"/>
                  <a:gd name="connsiteY465" fmla="*/ 663083 h 897455"/>
                  <a:gd name="connsiteX466" fmla="*/ 949791 w 1685617"/>
                  <a:gd name="connsiteY466" fmla="*/ 663083 h 897455"/>
                  <a:gd name="connsiteX467" fmla="*/ 949791 w 1685617"/>
                  <a:gd name="connsiteY467" fmla="*/ 601385 h 897455"/>
                  <a:gd name="connsiteX468" fmla="*/ 949791 w 1685617"/>
                  <a:gd name="connsiteY468" fmla="*/ 655013 h 897455"/>
                  <a:gd name="connsiteX469" fmla="*/ 961229 w 1685617"/>
                  <a:gd name="connsiteY469" fmla="*/ 655013 h 897455"/>
                  <a:gd name="connsiteX470" fmla="*/ 961229 w 1685617"/>
                  <a:gd name="connsiteY470" fmla="*/ 601385 h 897455"/>
                  <a:gd name="connsiteX471" fmla="*/ 949791 w 1685617"/>
                  <a:gd name="connsiteY471" fmla="*/ 601385 h 897455"/>
                  <a:gd name="connsiteX472" fmla="*/ 949791 w 1685617"/>
                  <a:gd name="connsiteY472" fmla="*/ 601385 h 897455"/>
                  <a:gd name="connsiteX473" fmla="*/ 949791 w 1685617"/>
                  <a:gd name="connsiteY473" fmla="*/ 655013 h 897455"/>
                  <a:gd name="connsiteX474" fmla="*/ 961229 w 1685617"/>
                  <a:gd name="connsiteY474" fmla="*/ 655013 h 897455"/>
                  <a:gd name="connsiteX475" fmla="*/ 961229 w 1685617"/>
                  <a:gd name="connsiteY475" fmla="*/ 601385 h 897455"/>
                  <a:gd name="connsiteX476" fmla="*/ 949791 w 1685617"/>
                  <a:gd name="connsiteY476" fmla="*/ 601385 h 897455"/>
                  <a:gd name="connsiteX477" fmla="*/ 949791 w 1685617"/>
                  <a:gd name="connsiteY477" fmla="*/ 663083 h 897455"/>
                  <a:gd name="connsiteX478" fmla="*/ 949791 w 1685617"/>
                  <a:gd name="connsiteY478" fmla="*/ 672524 h 897455"/>
                  <a:gd name="connsiteX479" fmla="*/ 961229 w 1685617"/>
                  <a:gd name="connsiteY479" fmla="*/ 672524 h 897455"/>
                  <a:gd name="connsiteX480" fmla="*/ 961229 w 1685617"/>
                  <a:gd name="connsiteY480" fmla="*/ 663083 h 897455"/>
                  <a:gd name="connsiteX481" fmla="*/ 949791 w 1685617"/>
                  <a:gd name="connsiteY481" fmla="*/ 663083 h 897455"/>
                  <a:gd name="connsiteX482" fmla="*/ 949791 w 1685617"/>
                  <a:gd name="connsiteY482" fmla="*/ 663083 h 897455"/>
                  <a:gd name="connsiteX483" fmla="*/ 949791 w 1685617"/>
                  <a:gd name="connsiteY483" fmla="*/ 672524 h 897455"/>
                  <a:gd name="connsiteX484" fmla="*/ 961229 w 1685617"/>
                  <a:gd name="connsiteY484" fmla="*/ 672524 h 897455"/>
                  <a:gd name="connsiteX485" fmla="*/ 961229 w 1685617"/>
                  <a:gd name="connsiteY485" fmla="*/ 663083 h 897455"/>
                  <a:gd name="connsiteX486" fmla="*/ 949791 w 1685617"/>
                  <a:gd name="connsiteY486" fmla="*/ 663083 h 897455"/>
                  <a:gd name="connsiteX487" fmla="*/ 949791 w 1685617"/>
                  <a:gd name="connsiteY487" fmla="*/ 601385 h 897455"/>
                  <a:gd name="connsiteX488" fmla="*/ 949791 w 1685617"/>
                  <a:gd name="connsiteY488" fmla="*/ 655013 h 897455"/>
                  <a:gd name="connsiteX489" fmla="*/ 961229 w 1685617"/>
                  <a:gd name="connsiteY489" fmla="*/ 655013 h 897455"/>
                  <a:gd name="connsiteX490" fmla="*/ 961229 w 1685617"/>
                  <a:gd name="connsiteY490" fmla="*/ 601385 h 897455"/>
                  <a:gd name="connsiteX491" fmla="*/ 949791 w 1685617"/>
                  <a:gd name="connsiteY491" fmla="*/ 601385 h 897455"/>
                  <a:gd name="connsiteX492" fmla="*/ 949791 w 1685617"/>
                  <a:gd name="connsiteY492" fmla="*/ 601385 h 897455"/>
                  <a:gd name="connsiteX493" fmla="*/ 949791 w 1685617"/>
                  <a:gd name="connsiteY493" fmla="*/ 655013 h 897455"/>
                  <a:gd name="connsiteX494" fmla="*/ 961229 w 1685617"/>
                  <a:gd name="connsiteY494" fmla="*/ 655013 h 897455"/>
                  <a:gd name="connsiteX495" fmla="*/ 961229 w 1685617"/>
                  <a:gd name="connsiteY495" fmla="*/ 601385 h 897455"/>
                  <a:gd name="connsiteX496" fmla="*/ 949791 w 1685617"/>
                  <a:gd name="connsiteY496" fmla="*/ 601385 h 897455"/>
                  <a:gd name="connsiteX497" fmla="*/ 949791 w 1685617"/>
                  <a:gd name="connsiteY497" fmla="*/ 663083 h 897455"/>
                  <a:gd name="connsiteX498" fmla="*/ 949791 w 1685617"/>
                  <a:gd name="connsiteY498" fmla="*/ 672524 h 897455"/>
                  <a:gd name="connsiteX499" fmla="*/ 961229 w 1685617"/>
                  <a:gd name="connsiteY499" fmla="*/ 672524 h 897455"/>
                  <a:gd name="connsiteX500" fmla="*/ 961229 w 1685617"/>
                  <a:gd name="connsiteY500" fmla="*/ 663083 h 897455"/>
                  <a:gd name="connsiteX501" fmla="*/ 949791 w 1685617"/>
                  <a:gd name="connsiteY501" fmla="*/ 663083 h 897455"/>
                  <a:gd name="connsiteX502" fmla="*/ 949791 w 1685617"/>
                  <a:gd name="connsiteY502" fmla="*/ 663083 h 897455"/>
                  <a:gd name="connsiteX503" fmla="*/ 949791 w 1685617"/>
                  <a:gd name="connsiteY503" fmla="*/ 672524 h 897455"/>
                  <a:gd name="connsiteX504" fmla="*/ 961229 w 1685617"/>
                  <a:gd name="connsiteY504" fmla="*/ 672524 h 897455"/>
                  <a:gd name="connsiteX505" fmla="*/ 961229 w 1685617"/>
                  <a:gd name="connsiteY505" fmla="*/ 663083 h 897455"/>
                  <a:gd name="connsiteX506" fmla="*/ 949791 w 1685617"/>
                  <a:gd name="connsiteY506" fmla="*/ 663083 h 897455"/>
                  <a:gd name="connsiteX507" fmla="*/ 949791 w 1685617"/>
                  <a:gd name="connsiteY507" fmla="*/ 601385 h 897455"/>
                  <a:gd name="connsiteX508" fmla="*/ 949791 w 1685617"/>
                  <a:gd name="connsiteY508" fmla="*/ 655013 h 897455"/>
                  <a:gd name="connsiteX509" fmla="*/ 961229 w 1685617"/>
                  <a:gd name="connsiteY509" fmla="*/ 655013 h 897455"/>
                  <a:gd name="connsiteX510" fmla="*/ 961229 w 1685617"/>
                  <a:gd name="connsiteY510" fmla="*/ 601385 h 897455"/>
                  <a:gd name="connsiteX511" fmla="*/ 949791 w 1685617"/>
                  <a:gd name="connsiteY511" fmla="*/ 601385 h 897455"/>
                  <a:gd name="connsiteX512" fmla="*/ 949791 w 1685617"/>
                  <a:gd name="connsiteY512" fmla="*/ 601385 h 897455"/>
                  <a:gd name="connsiteX513" fmla="*/ 949791 w 1685617"/>
                  <a:gd name="connsiteY513" fmla="*/ 655013 h 897455"/>
                  <a:gd name="connsiteX514" fmla="*/ 961229 w 1685617"/>
                  <a:gd name="connsiteY514" fmla="*/ 655013 h 897455"/>
                  <a:gd name="connsiteX515" fmla="*/ 961229 w 1685617"/>
                  <a:gd name="connsiteY515" fmla="*/ 601385 h 897455"/>
                  <a:gd name="connsiteX516" fmla="*/ 949791 w 1685617"/>
                  <a:gd name="connsiteY516" fmla="*/ 601385 h 897455"/>
                  <a:gd name="connsiteX517" fmla="*/ 949791 w 1685617"/>
                  <a:gd name="connsiteY517" fmla="*/ 663083 h 897455"/>
                  <a:gd name="connsiteX518" fmla="*/ 949791 w 1685617"/>
                  <a:gd name="connsiteY518" fmla="*/ 672524 h 897455"/>
                  <a:gd name="connsiteX519" fmla="*/ 961229 w 1685617"/>
                  <a:gd name="connsiteY519" fmla="*/ 672524 h 897455"/>
                  <a:gd name="connsiteX520" fmla="*/ 961229 w 1685617"/>
                  <a:gd name="connsiteY520" fmla="*/ 663083 h 897455"/>
                  <a:gd name="connsiteX521" fmla="*/ 949791 w 1685617"/>
                  <a:gd name="connsiteY521" fmla="*/ 663083 h 897455"/>
                  <a:gd name="connsiteX522" fmla="*/ 949791 w 1685617"/>
                  <a:gd name="connsiteY522" fmla="*/ 663083 h 897455"/>
                  <a:gd name="connsiteX523" fmla="*/ 949791 w 1685617"/>
                  <a:gd name="connsiteY523" fmla="*/ 672524 h 897455"/>
                  <a:gd name="connsiteX524" fmla="*/ 961229 w 1685617"/>
                  <a:gd name="connsiteY524" fmla="*/ 672524 h 897455"/>
                  <a:gd name="connsiteX525" fmla="*/ 961229 w 1685617"/>
                  <a:gd name="connsiteY525" fmla="*/ 663083 h 897455"/>
                  <a:gd name="connsiteX526" fmla="*/ 949791 w 1685617"/>
                  <a:gd name="connsiteY526" fmla="*/ 663083 h 897455"/>
                  <a:gd name="connsiteX527" fmla="*/ 949791 w 1685617"/>
                  <a:gd name="connsiteY527" fmla="*/ 601385 h 897455"/>
                  <a:gd name="connsiteX528" fmla="*/ 949791 w 1685617"/>
                  <a:gd name="connsiteY528" fmla="*/ 655013 h 897455"/>
                  <a:gd name="connsiteX529" fmla="*/ 961229 w 1685617"/>
                  <a:gd name="connsiteY529" fmla="*/ 655013 h 897455"/>
                  <a:gd name="connsiteX530" fmla="*/ 961229 w 1685617"/>
                  <a:gd name="connsiteY530" fmla="*/ 601385 h 897455"/>
                  <a:gd name="connsiteX531" fmla="*/ 949791 w 1685617"/>
                  <a:gd name="connsiteY531" fmla="*/ 601385 h 897455"/>
                  <a:gd name="connsiteX532" fmla="*/ 949791 w 1685617"/>
                  <a:gd name="connsiteY532" fmla="*/ 601385 h 897455"/>
                  <a:gd name="connsiteX533" fmla="*/ 949791 w 1685617"/>
                  <a:gd name="connsiteY533" fmla="*/ 655013 h 897455"/>
                  <a:gd name="connsiteX534" fmla="*/ 961229 w 1685617"/>
                  <a:gd name="connsiteY534" fmla="*/ 655013 h 897455"/>
                  <a:gd name="connsiteX535" fmla="*/ 961229 w 1685617"/>
                  <a:gd name="connsiteY535" fmla="*/ 601385 h 897455"/>
                  <a:gd name="connsiteX536" fmla="*/ 949791 w 1685617"/>
                  <a:gd name="connsiteY536" fmla="*/ 601385 h 897455"/>
                  <a:gd name="connsiteX537" fmla="*/ 949791 w 1685617"/>
                  <a:gd name="connsiteY537" fmla="*/ 663083 h 897455"/>
                  <a:gd name="connsiteX538" fmla="*/ 949791 w 1685617"/>
                  <a:gd name="connsiteY538" fmla="*/ 672524 h 897455"/>
                  <a:gd name="connsiteX539" fmla="*/ 961229 w 1685617"/>
                  <a:gd name="connsiteY539" fmla="*/ 672524 h 897455"/>
                  <a:gd name="connsiteX540" fmla="*/ 961229 w 1685617"/>
                  <a:gd name="connsiteY540" fmla="*/ 663083 h 897455"/>
                  <a:gd name="connsiteX541" fmla="*/ 949791 w 1685617"/>
                  <a:gd name="connsiteY541" fmla="*/ 663083 h 897455"/>
                  <a:gd name="connsiteX542" fmla="*/ 949791 w 1685617"/>
                  <a:gd name="connsiteY542" fmla="*/ 663083 h 897455"/>
                  <a:gd name="connsiteX543" fmla="*/ 949791 w 1685617"/>
                  <a:gd name="connsiteY543" fmla="*/ 672524 h 897455"/>
                  <a:gd name="connsiteX544" fmla="*/ 961229 w 1685617"/>
                  <a:gd name="connsiteY544" fmla="*/ 672524 h 897455"/>
                  <a:gd name="connsiteX545" fmla="*/ 961229 w 1685617"/>
                  <a:gd name="connsiteY545" fmla="*/ 663083 h 897455"/>
                  <a:gd name="connsiteX546" fmla="*/ 949791 w 1685617"/>
                  <a:gd name="connsiteY546" fmla="*/ 663083 h 897455"/>
                  <a:gd name="connsiteX547" fmla="*/ 949791 w 1685617"/>
                  <a:gd name="connsiteY547" fmla="*/ 601385 h 897455"/>
                  <a:gd name="connsiteX548" fmla="*/ 949791 w 1685617"/>
                  <a:gd name="connsiteY548" fmla="*/ 655013 h 897455"/>
                  <a:gd name="connsiteX549" fmla="*/ 961229 w 1685617"/>
                  <a:gd name="connsiteY549" fmla="*/ 655013 h 897455"/>
                  <a:gd name="connsiteX550" fmla="*/ 961229 w 1685617"/>
                  <a:gd name="connsiteY550" fmla="*/ 601385 h 897455"/>
                  <a:gd name="connsiteX551" fmla="*/ 949791 w 1685617"/>
                  <a:gd name="connsiteY551" fmla="*/ 601385 h 897455"/>
                  <a:gd name="connsiteX552" fmla="*/ 949791 w 1685617"/>
                  <a:gd name="connsiteY552" fmla="*/ 601385 h 897455"/>
                  <a:gd name="connsiteX553" fmla="*/ 949791 w 1685617"/>
                  <a:gd name="connsiteY553" fmla="*/ 655013 h 897455"/>
                  <a:gd name="connsiteX554" fmla="*/ 961229 w 1685617"/>
                  <a:gd name="connsiteY554" fmla="*/ 655013 h 897455"/>
                  <a:gd name="connsiteX555" fmla="*/ 961229 w 1685617"/>
                  <a:gd name="connsiteY555" fmla="*/ 601385 h 897455"/>
                  <a:gd name="connsiteX556" fmla="*/ 949791 w 1685617"/>
                  <a:gd name="connsiteY556" fmla="*/ 601385 h 897455"/>
                  <a:gd name="connsiteX557" fmla="*/ 949791 w 1685617"/>
                  <a:gd name="connsiteY557" fmla="*/ 663083 h 897455"/>
                  <a:gd name="connsiteX558" fmla="*/ 949791 w 1685617"/>
                  <a:gd name="connsiteY558" fmla="*/ 672524 h 897455"/>
                  <a:gd name="connsiteX559" fmla="*/ 961229 w 1685617"/>
                  <a:gd name="connsiteY559" fmla="*/ 672524 h 897455"/>
                  <a:gd name="connsiteX560" fmla="*/ 961229 w 1685617"/>
                  <a:gd name="connsiteY560" fmla="*/ 663083 h 897455"/>
                  <a:gd name="connsiteX561" fmla="*/ 949791 w 1685617"/>
                  <a:gd name="connsiteY561" fmla="*/ 663083 h 897455"/>
                  <a:gd name="connsiteX562" fmla="*/ 949791 w 1685617"/>
                  <a:gd name="connsiteY562" fmla="*/ 663083 h 897455"/>
                  <a:gd name="connsiteX563" fmla="*/ 949791 w 1685617"/>
                  <a:gd name="connsiteY563" fmla="*/ 672524 h 897455"/>
                  <a:gd name="connsiteX564" fmla="*/ 961229 w 1685617"/>
                  <a:gd name="connsiteY564" fmla="*/ 672524 h 897455"/>
                  <a:gd name="connsiteX565" fmla="*/ 961229 w 1685617"/>
                  <a:gd name="connsiteY565" fmla="*/ 663083 h 897455"/>
                  <a:gd name="connsiteX566" fmla="*/ 949791 w 1685617"/>
                  <a:gd name="connsiteY566" fmla="*/ 663083 h 897455"/>
                  <a:gd name="connsiteX567" fmla="*/ 949791 w 1685617"/>
                  <a:gd name="connsiteY567" fmla="*/ 601385 h 897455"/>
                  <a:gd name="connsiteX568" fmla="*/ 949791 w 1685617"/>
                  <a:gd name="connsiteY568" fmla="*/ 655013 h 897455"/>
                  <a:gd name="connsiteX569" fmla="*/ 961229 w 1685617"/>
                  <a:gd name="connsiteY569" fmla="*/ 655013 h 897455"/>
                  <a:gd name="connsiteX570" fmla="*/ 961229 w 1685617"/>
                  <a:gd name="connsiteY570" fmla="*/ 601385 h 897455"/>
                  <a:gd name="connsiteX571" fmla="*/ 949791 w 1685617"/>
                  <a:gd name="connsiteY571" fmla="*/ 601385 h 897455"/>
                  <a:gd name="connsiteX572" fmla="*/ 949791 w 1685617"/>
                  <a:gd name="connsiteY572" fmla="*/ 601385 h 897455"/>
                  <a:gd name="connsiteX573" fmla="*/ 949791 w 1685617"/>
                  <a:gd name="connsiteY573" fmla="*/ 655013 h 897455"/>
                  <a:gd name="connsiteX574" fmla="*/ 961229 w 1685617"/>
                  <a:gd name="connsiteY574" fmla="*/ 655013 h 897455"/>
                  <a:gd name="connsiteX575" fmla="*/ 961229 w 1685617"/>
                  <a:gd name="connsiteY575" fmla="*/ 601385 h 897455"/>
                  <a:gd name="connsiteX576" fmla="*/ 949791 w 1685617"/>
                  <a:gd name="connsiteY576" fmla="*/ 601385 h 897455"/>
                  <a:gd name="connsiteX577" fmla="*/ 949791 w 1685617"/>
                  <a:gd name="connsiteY577" fmla="*/ 663083 h 897455"/>
                  <a:gd name="connsiteX578" fmla="*/ 949791 w 1685617"/>
                  <a:gd name="connsiteY578" fmla="*/ 672524 h 897455"/>
                  <a:gd name="connsiteX579" fmla="*/ 961229 w 1685617"/>
                  <a:gd name="connsiteY579" fmla="*/ 672524 h 897455"/>
                  <a:gd name="connsiteX580" fmla="*/ 961229 w 1685617"/>
                  <a:gd name="connsiteY580" fmla="*/ 663083 h 897455"/>
                  <a:gd name="connsiteX581" fmla="*/ 949791 w 1685617"/>
                  <a:gd name="connsiteY581" fmla="*/ 663083 h 897455"/>
                  <a:gd name="connsiteX582" fmla="*/ 949791 w 1685617"/>
                  <a:gd name="connsiteY582" fmla="*/ 663083 h 897455"/>
                  <a:gd name="connsiteX583" fmla="*/ 949791 w 1685617"/>
                  <a:gd name="connsiteY583" fmla="*/ 672524 h 897455"/>
                  <a:gd name="connsiteX584" fmla="*/ 961229 w 1685617"/>
                  <a:gd name="connsiteY584" fmla="*/ 672524 h 897455"/>
                  <a:gd name="connsiteX585" fmla="*/ 961229 w 1685617"/>
                  <a:gd name="connsiteY585" fmla="*/ 663083 h 897455"/>
                  <a:gd name="connsiteX586" fmla="*/ 949791 w 1685617"/>
                  <a:gd name="connsiteY586" fmla="*/ 663083 h 897455"/>
                  <a:gd name="connsiteX587" fmla="*/ 949791 w 1685617"/>
                  <a:gd name="connsiteY587" fmla="*/ 601385 h 897455"/>
                  <a:gd name="connsiteX588" fmla="*/ 949791 w 1685617"/>
                  <a:gd name="connsiteY588" fmla="*/ 655013 h 897455"/>
                  <a:gd name="connsiteX589" fmla="*/ 961229 w 1685617"/>
                  <a:gd name="connsiteY589" fmla="*/ 655013 h 897455"/>
                  <a:gd name="connsiteX590" fmla="*/ 961229 w 1685617"/>
                  <a:gd name="connsiteY590" fmla="*/ 601385 h 897455"/>
                  <a:gd name="connsiteX591" fmla="*/ 949791 w 1685617"/>
                  <a:gd name="connsiteY591" fmla="*/ 601385 h 897455"/>
                  <a:gd name="connsiteX592" fmla="*/ 949791 w 1685617"/>
                  <a:gd name="connsiteY592" fmla="*/ 601385 h 897455"/>
                  <a:gd name="connsiteX593" fmla="*/ 949791 w 1685617"/>
                  <a:gd name="connsiteY593" fmla="*/ 655013 h 897455"/>
                  <a:gd name="connsiteX594" fmla="*/ 961229 w 1685617"/>
                  <a:gd name="connsiteY594" fmla="*/ 655013 h 897455"/>
                  <a:gd name="connsiteX595" fmla="*/ 961229 w 1685617"/>
                  <a:gd name="connsiteY595" fmla="*/ 601385 h 897455"/>
                  <a:gd name="connsiteX596" fmla="*/ 949791 w 1685617"/>
                  <a:gd name="connsiteY596" fmla="*/ 601385 h 897455"/>
                  <a:gd name="connsiteX597" fmla="*/ 949791 w 1685617"/>
                  <a:gd name="connsiteY597" fmla="*/ 663083 h 897455"/>
                  <a:gd name="connsiteX598" fmla="*/ 949791 w 1685617"/>
                  <a:gd name="connsiteY598" fmla="*/ 672524 h 897455"/>
                  <a:gd name="connsiteX599" fmla="*/ 961229 w 1685617"/>
                  <a:gd name="connsiteY599" fmla="*/ 672524 h 897455"/>
                  <a:gd name="connsiteX600" fmla="*/ 961229 w 1685617"/>
                  <a:gd name="connsiteY600" fmla="*/ 663083 h 897455"/>
                  <a:gd name="connsiteX601" fmla="*/ 949791 w 1685617"/>
                  <a:gd name="connsiteY601" fmla="*/ 663083 h 897455"/>
                  <a:gd name="connsiteX602" fmla="*/ 949791 w 1685617"/>
                  <a:gd name="connsiteY602" fmla="*/ 663083 h 897455"/>
                  <a:gd name="connsiteX603" fmla="*/ 949791 w 1685617"/>
                  <a:gd name="connsiteY603" fmla="*/ 672524 h 897455"/>
                  <a:gd name="connsiteX604" fmla="*/ 961229 w 1685617"/>
                  <a:gd name="connsiteY604" fmla="*/ 672524 h 897455"/>
                  <a:gd name="connsiteX605" fmla="*/ 961229 w 1685617"/>
                  <a:gd name="connsiteY605" fmla="*/ 663083 h 897455"/>
                  <a:gd name="connsiteX606" fmla="*/ 949791 w 1685617"/>
                  <a:gd name="connsiteY606" fmla="*/ 663083 h 897455"/>
                  <a:gd name="connsiteX607" fmla="*/ 949791 w 1685617"/>
                  <a:gd name="connsiteY607" fmla="*/ 601385 h 897455"/>
                  <a:gd name="connsiteX608" fmla="*/ 949791 w 1685617"/>
                  <a:gd name="connsiteY608" fmla="*/ 655013 h 897455"/>
                  <a:gd name="connsiteX609" fmla="*/ 961229 w 1685617"/>
                  <a:gd name="connsiteY609" fmla="*/ 655013 h 897455"/>
                  <a:gd name="connsiteX610" fmla="*/ 961229 w 1685617"/>
                  <a:gd name="connsiteY610" fmla="*/ 601385 h 897455"/>
                  <a:gd name="connsiteX611" fmla="*/ 949791 w 1685617"/>
                  <a:gd name="connsiteY611" fmla="*/ 601385 h 897455"/>
                  <a:gd name="connsiteX612" fmla="*/ 949791 w 1685617"/>
                  <a:gd name="connsiteY612" fmla="*/ 601385 h 897455"/>
                  <a:gd name="connsiteX613" fmla="*/ 949791 w 1685617"/>
                  <a:gd name="connsiteY613" fmla="*/ 655013 h 897455"/>
                  <a:gd name="connsiteX614" fmla="*/ 961229 w 1685617"/>
                  <a:gd name="connsiteY614" fmla="*/ 655013 h 897455"/>
                  <a:gd name="connsiteX615" fmla="*/ 961229 w 1685617"/>
                  <a:gd name="connsiteY615" fmla="*/ 601385 h 897455"/>
                  <a:gd name="connsiteX616" fmla="*/ 949791 w 1685617"/>
                  <a:gd name="connsiteY616" fmla="*/ 601385 h 897455"/>
                  <a:gd name="connsiteX617" fmla="*/ 949791 w 1685617"/>
                  <a:gd name="connsiteY617" fmla="*/ 663083 h 897455"/>
                  <a:gd name="connsiteX618" fmla="*/ 949791 w 1685617"/>
                  <a:gd name="connsiteY618" fmla="*/ 672524 h 897455"/>
                  <a:gd name="connsiteX619" fmla="*/ 961229 w 1685617"/>
                  <a:gd name="connsiteY619" fmla="*/ 672524 h 897455"/>
                  <a:gd name="connsiteX620" fmla="*/ 961229 w 1685617"/>
                  <a:gd name="connsiteY620" fmla="*/ 663083 h 897455"/>
                  <a:gd name="connsiteX621" fmla="*/ 949791 w 1685617"/>
                  <a:gd name="connsiteY621" fmla="*/ 663083 h 897455"/>
                  <a:gd name="connsiteX622" fmla="*/ 949791 w 1685617"/>
                  <a:gd name="connsiteY622" fmla="*/ 663083 h 897455"/>
                  <a:gd name="connsiteX623" fmla="*/ 949791 w 1685617"/>
                  <a:gd name="connsiteY623" fmla="*/ 672524 h 897455"/>
                  <a:gd name="connsiteX624" fmla="*/ 961229 w 1685617"/>
                  <a:gd name="connsiteY624" fmla="*/ 672524 h 897455"/>
                  <a:gd name="connsiteX625" fmla="*/ 961229 w 1685617"/>
                  <a:gd name="connsiteY625" fmla="*/ 663083 h 897455"/>
                  <a:gd name="connsiteX626" fmla="*/ 949791 w 1685617"/>
                  <a:gd name="connsiteY626" fmla="*/ 663083 h 897455"/>
                  <a:gd name="connsiteX627" fmla="*/ 949791 w 1685617"/>
                  <a:gd name="connsiteY627" fmla="*/ 601385 h 897455"/>
                  <a:gd name="connsiteX628" fmla="*/ 949791 w 1685617"/>
                  <a:gd name="connsiteY628" fmla="*/ 655013 h 897455"/>
                  <a:gd name="connsiteX629" fmla="*/ 961229 w 1685617"/>
                  <a:gd name="connsiteY629" fmla="*/ 655013 h 897455"/>
                  <a:gd name="connsiteX630" fmla="*/ 961229 w 1685617"/>
                  <a:gd name="connsiteY630" fmla="*/ 601385 h 897455"/>
                  <a:gd name="connsiteX631" fmla="*/ 949791 w 1685617"/>
                  <a:gd name="connsiteY631" fmla="*/ 601385 h 897455"/>
                  <a:gd name="connsiteX632" fmla="*/ 949791 w 1685617"/>
                  <a:gd name="connsiteY632" fmla="*/ 601385 h 897455"/>
                  <a:gd name="connsiteX633" fmla="*/ 949791 w 1685617"/>
                  <a:gd name="connsiteY633" fmla="*/ 655013 h 897455"/>
                  <a:gd name="connsiteX634" fmla="*/ 961229 w 1685617"/>
                  <a:gd name="connsiteY634" fmla="*/ 655013 h 897455"/>
                  <a:gd name="connsiteX635" fmla="*/ 961229 w 1685617"/>
                  <a:gd name="connsiteY635" fmla="*/ 601385 h 897455"/>
                  <a:gd name="connsiteX636" fmla="*/ 949791 w 1685617"/>
                  <a:gd name="connsiteY636" fmla="*/ 601385 h 897455"/>
                  <a:gd name="connsiteX637" fmla="*/ 949791 w 1685617"/>
                  <a:gd name="connsiteY637" fmla="*/ 663083 h 897455"/>
                  <a:gd name="connsiteX638" fmla="*/ 949791 w 1685617"/>
                  <a:gd name="connsiteY638" fmla="*/ 672524 h 897455"/>
                  <a:gd name="connsiteX639" fmla="*/ 961229 w 1685617"/>
                  <a:gd name="connsiteY639" fmla="*/ 672524 h 897455"/>
                  <a:gd name="connsiteX640" fmla="*/ 961229 w 1685617"/>
                  <a:gd name="connsiteY640" fmla="*/ 663083 h 897455"/>
                  <a:gd name="connsiteX641" fmla="*/ 949791 w 1685617"/>
                  <a:gd name="connsiteY641" fmla="*/ 663083 h 897455"/>
                  <a:gd name="connsiteX642" fmla="*/ 949791 w 1685617"/>
                  <a:gd name="connsiteY642" fmla="*/ 663083 h 897455"/>
                  <a:gd name="connsiteX643" fmla="*/ 949791 w 1685617"/>
                  <a:gd name="connsiteY643" fmla="*/ 672524 h 897455"/>
                  <a:gd name="connsiteX644" fmla="*/ 961229 w 1685617"/>
                  <a:gd name="connsiteY644" fmla="*/ 672524 h 897455"/>
                  <a:gd name="connsiteX645" fmla="*/ 961229 w 1685617"/>
                  <a:gd name="connsiteY645" fmla="*/ 663083 h 897455"/>
                  <a:gd name="connsiteX646" fmla="*/ 949791 w 1685617"/>
                  <a:gd name="connsiteY646" fmla="*/ 663083 h 897455"/>
                  <a:gd name="connsiteX647" fmla="*/ 949791 w 1685617"/>
                  <a:gd name="connsiteY647" fmla="*/ 601385 h 897455"/>
                  <a:gd name="connsiteX648" fmla="*/ 949791 w 1685617"/>
                  <a:gd name="connsiteY648" fmla="*/ 655013 h 897455"/>
                  <a:gd name="connsiteX649" fmla="*/ 961229 w 1685617"/>
                  <a:gd name="connsiteY649" fmla="*/ 655013 h 897455"/>
                  <a:gd name="connsiteX650" fmla="*/ 961229 w 1685617"/>
                  <a:gd name="connsiteY650" fmla="*/ 601385 h 897455"/>
                  <a:gd name="connsiteX651" fmla="*/ 949791 w 1685617"/>
                  <a:gd name="connsiteY651" fmla="*/ 601385 h 897455"/>
                  <a:gd name="connsiteX652" fmla="*/ 949791 w 1685617"/>
                  <a:gd name="connsiteY652" fmla="*/ 601385 h 897455"/>
                  <a:gd name="connsiteX653" fmla="*/ 949791 w 1685617"/>
                  <a:gd name="connsiteY653" fmla="*/ 655013 h 897455"/>
                  <a:gd name="connsiteX654" fmla="*/ 961229 w 1685617"/>
                  <a:gd name="connsiteY654" fmla="*/ 655013 h 897455"/>
                  <a:gd name="connsiteX655" fmla="*/ 961229 w 1685617"/>
                  <a:gd name="connsiteY655" fmla="*/ 601385 h 897455"/>
                  <a:gd name="connsiteX656" fmla="*/ 949791 w 1685617"/>
                  <a:gd name="connsiteY656" fmla="*/ 601385 h 897455"/>
                  <a:gd name="connsiteX657" fmla="*/ 949791 w 1685617"/>
                  <a:gd name="connsiteY657" fmla="*/ 663083 h 897455"/>
                  <a:gd name="connsiteX658" fmla="*/ 949791 w 1685617"/>
                  <a:gd name="connsiteY658" fmla="*/ 672524 h 897455"/>
                  <a:gd name="connsiteX659" fmla="*/ 961229 w 1685617"/>
                  <a:gd name="connsiteY659" fmla="*/ 672524 h 897455"/>
                  <a:gd name="connsiteX660" fmla="*/ 961229 w 1685617"/>
                  <a:gd name="connsiteY660" fmla="*/ 663083 h 897455"/>
                  <a:gd name="connsiteX661" fmla="*/ 949791 w 1685617"/>
                  <a:gd name="connsiteY661" fmla="*/ 663083 h 897455"/>
                  <a:gd name="connsiteX662" fmla="*/ 949791 w 1685617"/>
                  <a:gd name="connsiteY662" fmla="*/ 663083 h 897455"/>
                  <a:gd name="connsiteX663" fmla="*/ 949791 w 1685617"/>
                  <a:gd name="connsiteY663" fmla="*/ 672524 h 897455"/>
                  <a:gd name="connsiteX664" fmla="*/ 961229 w 1685617"/>
                  <a:gd name="connsiteY664" fmla="*/ 672524 h 897455"/>
                  <a:gd name="connsiteX665" fmla="*/ 961229 w 1685617"/>
                  <a:gd name="connsiteY665" fmla="*/ 663083 h 897455"/>
                  <a:gd name="connsiteX666" fmla="*/ 949791 w 1685617"/>
                  <a:gd name="connsiteY666" fmla="*/ 663083 h 897455"/>
                  <a:gd name="connsiteX667" fmla="*/ 949791 w 1685617"/>
                  <a:gd name="connsiteY667" fmla="*/ 601385 h 897455"/>
                  <a:gd name="connsiteX668" fmla="*/ 949791 w 1685617"/>
                  <a:gd name="connsiteY668" fmla="*/ 655013 h 897455"/>
                  <a:gd name="connsiteX669" fmla="*/ 961229 w 1685617"/>
                  <a:gd name="connsiteY669" fmla="*/ 655013 h 897455"/>
                  <a:gd name="connsiteX670" fmla="*/ 961229 w 1685617"/>
                  <a:gd name="connsiteY670" fmla="*/ 601385 h 897455"/>
                  <a:gd name="connsiteX671" fmla="*/ 949791 w 1685617"/>
                  <a:gd name="connsiteY671" fmla="*/ 601385 h 897455"/>
                  <a:gd name="connsiteX672" fmla="*/ 949791 w 1685617"/>
                  <a:gd name="connsiteY672" fmla="*/ 601385 h 897455"/>
                  <a:gd name="connsiteX673" fmla="*/ 949791 w 1685617"/>
                  <a:gd name="connsiteY673" fmla="*/ 655013 h 897455"/>
                  <a:gd name="connsiteX674" fmla="*/ 961229 w 1685617"/>
                  <a:gd name="connsiteY674" fmla="*/ 655013 h 897455"/>
                  <a:gd name="connsiteX675" fmla="*/ 961229 w 1685617"/>
                  <a:gd name="connsiteY675" fmla="*/ 601385 h 897455"/>
                  <a:gd name="connsiteX676" fmla="*/ 949791 w 1685617"/>
                  <a:gd name="connsiteY676" fmla="*/ 601385 h 897455"/>
                  <a:gd name="connsiteX677" fmla="*/ 949791 w 1685617"/>
                  <a:gd name="connsiteY677" fmla="*/ 663083 h 897455"/>
                  <a:gd name="connsiteX678" fmla="*/ 949791 w 1685617"/>
                  <a:gd name="connsiteY678" fmla="*/ 672524 h 897455"/>
                  <a:gd name="connsiteX679" fmla="*/ 961229 w 1685617"/>
                  <a:gd name="connsiteY679" fmla="*/ 672524 h 897455"/>
                  <a:gd name="connsiteX680" fmla="*/ 961229 w 1685617"/>
                  <a:gd name="connsiteY680" fmla="*/ 663083 h 897455"/>
                  <a:gd name="connsiteX681" fmla="*/ 949791 w 1685617"/>
                  <a:gd name="connsiteY681" fmla="*/ 663083 h 897455"/>
                  <a:gd name="connsiteX682" fmla="*/ 949791 w 1685617"/>
                  <a:gd name="connsiteY682" fmla="*/ 663083 h 897455"/>
                  <a:gd name="connsiteX683" fmla="*/ 949791 w 1685617"/>
                  <a:gd name="connsiteY683" fmla="*/ 672524 h 897455"/>
                  <a:gd name="connsiteX684" fmla="*/ 961229 w 1685617"/>
                  <a:gd name="connsiteY684" fmla="*/ 672524 h 897455"/>
                  <a:gd name="connsiteX685" fmla="*/ 961229 w 1685617"/>
                  <a:gd name="connsiteY685" fmla="*/ 663083 h 897455"/>
                  <a:gd name="connsiteX686" fmla="*/ 949791 w 1685617"/>
                  <a:gd name="connsiteY686" fmla="*/ 663083 h 897455"/>
                  <a:gd name="connsiteX687" fmla="*/ 949791 w 1685617"/>
                  <a:gd name="connsiteY687" fmla="*/ 601385 h 897455"/>
                  <a:gd name="connsiteX688" fmla="*/ 949791 w 1685617"/>
                  <a:gd name="connsiteY688" fmla="*/ 655013 h 897455"/>
                  <a:gd name="connsiteX689" fmla="*/ 961229 w 1685617"/>
                  <a:gd name="connsiteY689" fmla="*/ 655013 h 897455"/>
                  <a:gd name="connsiteX690" fmla="*/ 961229 w 1685617"/>
                  <a:gd name="connsiteY690" fmla="*/ 601385 h 897455"/>
                  <a:gd name="connsiteX691" fmla="*/ 949791 w 1685617"/>
                  <a:gd name="connsiteY691" fmla="*/ 601385 h 897455"/>
                  <a:gd name="connsiteX692" fmla="*/ 949791 w 1685617"/>
                  <a:gd name="connsiteY692" fmla="*/ 601385 h 897455"/>
                  <a:gd name="connsiteX693" fmla="*/ 949791 w 1685617"/>
                  <a:gd name="connsiteY693" fmla="*/ 655013 h 897455"/>
                  <a:gd name="connsiteX694" fmla="*/ 961229 w 1685617"/>
                  <a:gd name="connsiteY694" fmla="*/ 655013 h 897455"/>
                  <a:gd name="connsiteX695" fmla="*/ 961229 w 1685617"/>
                  <a:gd name="connsiteY695" fmla="*/ 601385 h 897455"/>
                  <a:gd name="connsiteX696" fmla="*/ 949791 w 1685617"/>
                  <a:gd name="connsiteY696" fmla="*/ 601385 h 897455"/>
                  <a:gd name="connsiteX697" fmla="*/ 949791 w 1685617"/>
                  <a:gd name="connsiteY697" fmla="*/ 663083 h 897455"/>
                  <a:gd name="connsiteX698" fmla="*/ 949791 w 1685617"/>
                  <a:gd name="connsiteY698" fmla="*/ 672524 h 897455"/>
                  <a:gd name="connsiteX699" fmla="*/ 961229 w 1685617"/>
                  <a:gd name="connsiteY699" fmla="*/ 672524 h 897455"/>
                  <a:gd name="connsiteX700" fmla="*/ 961229 w 1685617"/>
                  <a:gd name="connsiteY700" fmla="*/ 663083 h 897455"/>
                  <a:gd name="connsiteX701" fmla="*/ 949791 w 1685617"/>
                  <a:gd name="connsiteY701" fmla="*/ 663083 h 897455"/>
                  <a:gd name="connsiteX702" fmla="*/ 949791 w 1685617"/>
                  <a:gd name="connsiteY702" fmla="*/ 663083 h 897455"/>
                  <a:gd name="connsiteX703" fmla="*/ 949791 w 1685617"/>
                  <a:gd name="connsiteY703" fmla="*/ 672524 h 897455"/>
                  <a:gd name="connsiteX704" fmla="*/ 961229 w 1685617"/>
                  <a:gd name="connsiteY704" fmla="*/ 672524 h 897455"/>
                  <a:gd name="connsiteX705" fmla="*/ 961229 w 1685617"/>
                  <a:gd name="connsiteY705" fmla="*/ 663083 h 897455"/>
                  <a:gd name="connsiteX706" fmla="*/ 949791 w 1685617"/>
                  <a:gd name="connsiteY706" fmla="*/ 663083 h 897455"/>
                  <a:gd name="connsiteX707" fmla="*/ 949791 w 1685617"/>
                  <a:gd name="connsiteY707" fmla="*/ 601385 h 897455"/>
                  <a:gd name="connsiteX708" fmla="*/ 949791 w 1685617"/>
                  <a:gd name="connsiteY708" fmla="*/ 655013 h 897455"/>
                  <a:gd name="connsiteX709" fmla="*/ 961229 w 1685617"/>
                  <a:gd name="connsiteY709" fmla="*/ 655013 h 897455"/>
                  <a:gd name="connsiteX710" fmla="*/ 961229 w 1685617"/>
                  <a:gd name="connsiteY710" fmla="*/ 601385 h 897455"/>
                  <a:gd name="connsiteX711" fmla="*/ 949791 w 1685617"/>
                  <a:gd name="connsiteY711" fmla="*/ 601385 h 897455"/>
                  <a:gd name="connsiteX712" fmla="*/ 949791 w 1685617"/>
                  <a:gd name="connsiteY712" fmla="*/ 601385 h 897455"/>
                  <a:gd name="connsiteX713" fmla="*/ 949791 w 1685617"/>
                  <a:gd name="connsiteY713" fmla="*/ 655013 h 897455"/>
                  <a:gd name="connsiteX714" fmla="*/ 961229 w 1685617"/>
                  <a:gd name="connsiteY714" fmla="*/ 655013 h 897455"/>
                  <a:gd name="connsiteX715" fmla="*/ 961229 w 1685617"/>
                  <a:gd name="connsiteY715" fmla="*/ 601385 h 897455"/>
                  <a:gd name="connsiteX716" fmla="*/ 949791 w 1685617"/>
                  <a:gd name="connsiteY716" fmla="*/ 601385 h 897455"/>
                  <a:gd name="connsiteX717" fmla="*/ 949791 w 1685617"/>
                  <a:gd name="connsiteY717" fmla="*/ 663083 h 897455"/>
                  <a:gd name="connsiteX718" fmla="*/ 949791 w 1685617"/>
                  <a:gd name="connsiteY718" fmla="*/ 672524 h 897455"/>
                  <a:gd name="connsiteX719" fmla="*/ 961229 w 1685617"/>
                  <a:gd name="connsiteY719" fmla="*/ 672524 h 897455"/>
                  <a:gd name="connsiteX720" fmla="*/ 961229 w 1685617"/>
                  <a:gd name="connsiteY720" fmla="*/ 663083 h 897455"/>
                  <a:gd name="connsiteX721" fmla="*/ 949791 w 1685617"/>
                  <a:gd name="connsiteY721" fmla="*/ 663083 h 897455"/>
                  <a:gd name="connsiteX722" fmla="*/ 949791 w 1685617"/>
                  <a:gd name="connsiteY722" fmla="*/ 663083 h 897455"/>
                  <a:gd name="connsiteX723" fmla="*/ 949791 w 1685617"/>
                  <a:gd name="connsiteY723" fmla="*/ 672524 h 897455"/>
                  <a:gd name="connsiteX724" fmla="*/ 961229 w 1685617"/>
                  <a:gd name="connsiteY724" fmla="*/ 672524 h 897455"/>
                  <a:gd name="connsiteX725" fmla="*/ 961229 w 1685617"/>
                  <a:gd name="connsiteY725" fmla="*/ 663083 h 897455"/>
                  <a:gd name="connsiteX726" fmla="*/ 949791 w 1685617"/>
                  <a:gd name="connsiteY726" fmla="*/ 663083 h 897455"/>
                  <a:gd name="connsiteX727" fmla="*/ 949791 w 1685617"/>
                  <a:gd name="connsiteY727" fmla="*/ 601385 h 897455"/>
                  <a:gd name="connsiteX728" fmla="*/ 949791 w 1685617"/>
                  <a:gd name="connsiteY728" fmla="*/ 655013 h 897455"/>
                  <a:gd name="connsiteX729" fmla="*/ 961229 w 1685617"/>
                  <a:gd name="connsiteY729" fmla="*/ 655013 h 897455"/>
                  <a:gd name="connsiteX730" fmla="*/ 961229 w 1685617"/>
                  <a:gd name="connsiteY730" fmla="*/ 601385 h 897455"/>
                  <a:gd name="connsiteX731" fmla="*/ 949791 w 1685617"/>
                  <a:gd name="connsiteY731" fmla="*/ 601385 h 897455"/>
                  <a:gd name="connsiteX732" fmla="*/ 949791 w 1685617"/>
                  <a:gd name="connsiteY732" fmla="*/ 601385 h 897455"/>
                  <a:gd name="connsiteX733" fmla="*/ 949791 w 1685617"/>
                  <a:gd name="connsiteY733" fmla="*/ 655013 h 897455"/>
                  <a:gd name="connsiteX734" fmla="*/ 961229 w 1685617"/>
                  <a:gd name="connsiteY734" fmla="*/ 655013 h 897455"/>
                  <a:gd name="connsiteX735" fmla="*/ 961229 w 1685617"/>
                  <a:gd name="connsiteY735" fmla="*/ 601385 h 897455"/>
                  <a:gd name="connsiteX736" fmla="*/ 949791 w 1685617"/>
                  <a:gd name="connsiteY736" fmla="*/ 601385 h 897455"/>
                  <a:gd name="connsiteX737" fmla="*/ 949791 w 1685617"/>
                  <a:gd name="connsiteY737" fmla="*/ 663083 h 897455"/>
                  <a:gd name="connsiteX738" fmla="*/ 949791 w 1685617"/>
                  <a:gd name="connsiteY738" fmla="*/ 672524 h 897455"/>
                  <a:gd name="connsiteX739" fmla="*/ 961229 w 1685617"/>
                  <a:gd name="connsiteY739" fmla="*/ 672524 h 897455"/>
                  <a:gd name="connsiteX740" fmla="*/ 961229 w 1685617"/>
                  <a:gd name="connsiteY740" fmla="*/ 663083 h 897455"/>
                  <a:gd name="connsiteX741" fmla="*/ 949791 w 1685617"/>
                  <a:gd name="connsiteY741" fmla="*/ 663083 h 897455"/>
                  <a:gd name="connsiteX742" fmla="*/ 949791 w 1685617"/>
                  <a:gd name="connsiteY742" fmla="*/ 663083 h 897455"/>
                  <a:gd name="connsiteX743" fmla="*/ 949791 w 1685617"/>
                  <a:gd name="connsiteY743" fmla="*/ 672524 h 897455"/>
                  <a:gd name="connsiteX744" fmla="*/ 961229 w 1685617"/>
                  <a:gd name="connsiteY744" fmla="*/ 672524 h 897455"/>
                  <a:gd name="connsiteX745" fmla="*/ 961229 w 1685617"/>
                  <a:gd name="connsiteY745" fmla="*/ 663083 h 897455"/>
                  <a:gd name="connsiteX746" fmla="*/ 949791 w 1685617"/>
                  <a:gd name="connsiteY746" fmla="*/ 663083 h 897455"/>
                  <a:gd name="connsiteX747" fmla="*/ 949791 w 1685617"/>
                  <a:gd name="connsiteY747" fmla="*/ 601385 h 897455"/>
                  <a:gd name="connsiteX748" fmla="*/ 949791 w 1685617"/>
                  <a:gd name="connsiteY748" fmla="*/ 655013 h 897455"/>
                  <a:gd name="connsiteX749" fmla="*/ 961229 w 1685617"/>
                  <a:gd name="connsiteY749" fmla="*/ 655013 h 897455"/>
                  <a:gd name="connsiteX750" fmla="*/ 961229 w 1685617"/>
                  <a:gd name="connsiteY750" fmla="*/ 601385 h 897455"/>
                  <a:gd name="connsiteX751" fmla="*/ 949791 w 1685617"/>
                  <a:gd name="connsiteY751" fmla="*/ 601385 h 897455"/>
                  <a:gd name="connsiteX752" fmla="*/ 949791 w 1685617"/>
                  <a:gd name="connsiteY752" fmla="*/ 601385 h 897455"/>
                  <a:gd name="connsiteX753" fmla="*/ 949791 w 1685617"/>
                  <a:gd name="connsiteY753" fmla="*/ 655013 h 897455"/>
                  <a:gd name="connsiteX754" fmla="*/ 961229 w 1685617"/>
                  <a:gd name="connsiteY754" fmla="*/ 655013 h 897455"/>
                  <a:gd name="connsiteX755" fmla="*/ 961229 w 1685617"/>
                  <a:gd name="connsiteY755" fmla="*/ 601385 h 897455"/>
                  <a:gd name="connsiteX756" fmla="*/ 949791 w 1685617"/>
                  <a:gd name="connsiteY756" fmla="*/ 601385 h 897455"/>
                  <a:gd name="connsiteX757" fmla="*/ 949791 w 1685617"/>
                  <a:gd name="connsiteY757" fmla="*/ 663083 h 897455"/>
                  <a:gd name="connsiteX758" fmla="*/ 949791 w 1685617"/>
                  <a:gd name="connsiteY758" fmla="*/ 672524 h 897455"/>
                  <a:gd name="connsiteX759" fmla="*/ 961229 w 1685617"/>
                  <a:gd name="connsiteY759" fmla="*/ 672524 h 897455"/>
                  <a:gd name="connsiteX760" fmla="*/ 961229 w 1685617"/>
                  <a:gd name="connsiteY760" fmla="*/ 663083 h 897455"/>
                  <a:gd name="connsiteX761" fmla="*/ 949791 w 1685617"/>
                  <a:gd name="connsiteY761" fmla="*/ 663083 h 897455"/>
                  <a:gd name="connsiteX762" fmla="*/ 949791 w 1685617"/>
                  <a:gd name="connsiteY762" fmla="*/ 663083 h 897455"/>
                  <a:gd name="connsiteX763" fmla="*/ 949791 w 1685617"/>
                  <a:gd name="connsiteY763" fmla="*/ 672524 h 897455"/>
                  <a:gd name="connsiteX764" fmla="*/ 961229 w 1685617"/>
                  <a:gd name="connsiteY764" fmla="*/ 672524 h 897455"/>
                  <a:gd name="connsiteX765" fmla="*/ 961229 w 1685617"/>
                  <a:gd name="connsiteY765" fmla="*/ 663083 h 897455"/>
                  <a:gd name="connsiteX766" fmla="*/ 949791 w 1685617"/>
                  <a:gd name="connsiteY766" fmla="*/ 663083 h 897455"/>
                  <a:gd name="connsiteX767" fmla="*/ 949791 w 1685617"/>
                  <a:gd name="connsiteY767" fmla="*/ 601385 h 897455"/>
                  <a:gd name="connsiteX768" fmla="*/ 949791 w 1685617"/>
                  <a:gd name="connsiteY768" fmla="*/ 655013 h 897455"/>
                  <a:gd name="connsiteX769" fmla="*/ 961229 w 1685617"/>
                  <a:gd name="connsiteY769" fmla="*/ 655013 h 897455"/>
                  <a:gd name="connsiteX770" fmla="*/ 961229 w 1685617"/>
                  <a:gd name="connsiteY770" fmla="*/ 601385 h 897455"/>
                  <a:gd name="connsiteX771" fmla="*/ 949791 w 1685617"/>
                  <a:gd name="connsiteY771" fmla="*/ 601385 h 897455"/>
                  <a:gd name="connsiteX772" fmla="*/ 949791 w 1685617"/>
                  <a:gd name="connsiteY772" fmla="*/ 601385 h 897455"/>
                  <a:gd name="connsiteX773" fmla="*/ 949791 w 1685617"/>
                  <a:gd name="connsiteY773" fmla="*/ 655013 h 897455"/>
                  <a:gd name="connsiteX774" fmla="*/ 961229 w 1685617"/>
                  <a:gd name="connsiteY774" fmla="*/ 655013 h 897455"/>
                  <a:gd name="connsiteX775" fmla="*/ 961229 w 1685617"/>
                  <a:gd name="connsiteY775" fmla="*/ 601385 h 897455"/>
                  <a:gd name="connsiteX776" fmla="*/ 949791 w 1685617"/>
                  <a:gd name="connsiteY776" fmla="*/ 601385 h 897455"/>
                  <a:gd name="connsiteX777" fmla="*/ 949791 w 1685617"/>
                  <a:gd name="connsiteY777" fmla="*/ 663083 h 897455"/>
                  <a:gd name="connsiteX778" fmla="*/ 949791 w 1685617"/>
                  <a:gd name="connsiteY778" fmla="*/ 672524 h 897455"/>
                  <a:gd name="connsiteX779" fmla="*/ 961229 w 1685617"/>
                  <a:gd name="connsiteY779" fmla="*/ 672524 h 897455"/>
                  <a:gd name="connsiteX780" fmla="*/ 961229 w 1685617"/>
                  <a:gd name="connsiteY780" fmla="*/ 663083 h 897455"/>
                  <a:gd name="connsiteX781" fmla="*/ 949791 w 1685617"/>
                  <a:gd name="connsiteY781" fmla="*/ 663083 h 897455"/>
                  <a:gd name="connsiteX782" fmla="*/ 949791 w 1685617"/>
                  <a:gd name="connsiteY782" fmla="*/ 663083 h 897455"/>
                  <a:gd name="connsiteX783" fmla="*/ 949791 w 1685617"/>
                  <a:gd name="connsiteY783" fmla="*/ 672524 h 897455"/>
                  <a:gd name="connsiteX784" fmla="*/ 961229 w 1685617"/>
                  <a:gd name="connsiteY784" fmla="*/ 672524 h 897455"/>
                  <a:gd name="connsiteX785" fmla="*/ 961229 w 1685617"/>
                  <a:gd name="connsiteY785" fmla="*/ 663083 h 897455"/>
                  <a:gd name="connsiteX786" fmla="*/ 949791 w 1685617"/>
                  <a:gd name="connsiteY786" fmla="*/ 663083 h 897455"/>
                  <a:gd name="connsiteX787" fmla="*/ 949791 w 1685617"/>
                  <a:gd name="connsiteY787" fmla="*/ 601385 h 897455"/>
                  <a:gd name="connsiteX788" fmla="*/ 949791 w 1685617"/>
                  <a:gd name="connsiteY788" fmla="*/ 655013 h 897455"/>
                  <a:gd name="connsiteX789" fmla="*/ 961229 w 1685617"/>
                  <a:gd name="connsiteY789" fmla="*/ 655013 h 897455"/>
                  <a:gd name="connsiteX790" fmla="*/ 961229 w 1685617"/>
                  <a:gd name="connsiteY790" fmla="*/ 601385 h 897455"/>
                  <a:gd name="connsiteX791" fmla="*/ 949791 w 1685617"/>
                  <a:gd name="connsiteY791" fmla="*/ 601385 h 897455"/>
                  <a:gd name="connsiteX792" fmla="*/ 949791 w 1685617"/>
                  <a:gd name="connsiteY792" fmla="*/ 601385 h 897455"/>
                  <a:gd name="connsiteX793" fmla="*/ 949791 w 1685617"/>
                  <a:gd name="connsiteY793" fmla="*/ 655013 h 897455"/>
                  <a:gd name="connsiteX794" fmla="*/ 961229 w 1685617"/>
                  <a:gd name="connsiteY794" fmla="*/ 655013 h 897455"/>
                  <a:gd name="connsiteX795" fmla="*/ 961229 w 1685617"/>
                  <a:gd name="connsiteY795" fmla="*/ 601385 h 897455"/>
                  <a:gd name="connsiteX796" fmla="*/ 949791 w 1685617"/>
                  <a:gd name="connsiteY796" fmla="*/ 601385 h 897455"/>
                  <a:gd name="connsiteX797" fmla="*/ 949791 w 1685617"/>
                  <a:gd name="connsiteY797" fmla="*/ 663083 h 897455"/>
                  <a:gd name="connsiteX798" fmla="*/ 949791 w 1685617"/>
                  <a:gd name="connsiteY798" fmla="*/ 672524 h 897455"/>
                  <a:gd name="connsiteX799" fmla="*/ 961229 w 1685617"/>
                  <a:gd name="connsiteY799" fmla="*/ 672524 h 897455"/>
                  <a:gd name="connsiteX800" fmla="*/ 961229 w 1685617"/>
                  <a:gd name="connsiteY800" fmla="*/ 663083 h 897455"/>
                  <a:gd name="connsiteX801" fmla="*/ 949791 w 1685617"/>
                  <a:gd name="connsiteY801" fmla="*/ 663083 h 897455"/>
                  <a:gd name="connsiteX802" fmla="*/ 949791 w 1685617"/>
                  <a:gd name="connsiteY802" fmla="*/ 663083 h 897455"/>
                  <a:gd name="connsiteX803" fmla="*/ 949791 w 1685617"/>
                  <a:gd name="connsiteY803" fmla="*/ 672524 h 897455"/>
                  <a:gd name="connsiteX804" fmla="*/ 961229 w 1685617"/>
                  <a:gd name="connsiteY804" fmla="*/ 672524 h 897455"/>
                  <a:gd name="connsiteX805" fmla="*/ 961229 w 1685617"/>
                  <a:gd name="connsiteY805" fmla="*/ 663083 h 897455"/>
                  <a:gd name="connsiteX806" fmla="*/ 949791 w 1685617"/>
                  <a:gd name="connsiteY806" fmla="*/ 663083 h 897455"/>
                  <a:gd name="connsiteX807" fmla="*/ 949791 w 1685617"/>
                  <a:gd name="connsiteY807" fmla="*/ 601385 h 897455"/>
                  <a:gd name="connsiteX808" fmla="*/ 949791 w 1685617"/>
                  <a:gd name="connsiteY808" fmla="*/ 655013 h 897455"/>
                  <a:gd name="connsiteX809" fmla="*/ 961229 w 1685617"/>
                  <a:gd name="connsiteY809" fmla="*/ 655013 h 897455"/>
                  <a:gd name="connsiteX810" fmla="*/ 961229 w 1685617"/>
                  <a:gd name="connsiteY810" fmla="*/ 601385 h 897455"/>
                  <a:gd name="connsiteX811" fmla="*/ 949791 w 1685617"/>
                  <a:gd name="connsiteY811" fmla="*/ 601385 h 897455"/>
                  <a:gd name="connsiteX812" fmla="*/ 949791 w 1685617"/>
                  <a:gd name="connsiteY812" fmla="*/ 601385 h 897455"/>
                  <a:gd name="connsiteX813" fmla="*/ 949791 w 1685617"/>
                  <a:gd name="connsiteY813" fmla="*/ 655013 h 897455"/>
                  <a:gd name="connsiteX814" fmla="*/ 961229 w 1685617"/>
                  <a:gd name="connsiteY814" fmla="*/ 655013 h 897455"/>
                  <a:gd name="connsiteX815" fmla="*/ 961229 w 1685617"/>
                  <a:gd name="connsiteY815" fmla="*/ 601385 h 897455"/>
                  <a:gd name="connsiteX816" fmla="*/ 949791 w 1685617"/>
                  <a:gd name="connsiteY816" fmla="*/ 601385 h 897455"/>
                  <a:gd name="connsiteX817" fmla="*/ 949791 w 1685617"/>
                  <a:gd name="connsiteY817" fmla="*/ 663083 h 897455"/>
                  <a:gd name="connsiteX818" fmla="*/ 949791 w 1685617"/>
                  <a:gd name="connsiteY818" fmla="*/ 672524 h 897455"/>
                  <a:gd name="connsiteX819" fmla="*/ 961229 w 1685617"/>
                  <a:gd name="connsiteY819" fmla="*/ 672524 h 897455"/>
                  <a:gd name="connsiteX820" fmla="*/ 961229 w 1685617"/>
                  <a:gd name="connsiteY820" fmla="*/ 663083 h 897455"/>
                  <a:gd name="connsiteX821" fmla="*/ 949791 w 1685617"/>
                  <a:gd name="connsiteY821" fmla="*/ 663083 h 897455"/>
                  <a:gd name="connsiteX822" fmla="*/ 949791 w 1685617"/>
                  <a:gd name="connsiteY822" fmla="*/ 663083 h 897455"/>
                  <a:gd name="connsiteX823" fmla="*/ 949791 w 1685617"/>
                  <a:gd name="connsiteY823" fmla="*/ 672524 h 897455"/>
                  <a:gd name="connsiteX824" fmla="*/ 961229 w 1685617"/>
                  <a:gd name="connsiteY824" fmla="*/ 672524 h 897455"/>
                  <a:gd name="connsiteX825" fmla="*/ 961229 w 1685617"/>
                  <a:gd name="connsiteY825" fmla="*/ 663083 h 897455"/>
                  <a:gd name="connsiteX826" fmla="*/ 949791 w 1685617"/>
                  <a:gd name="connsiteY826" fmla="*/ 663083 h 897455"/>
                  <a:gd name="connsiteX827" fmla="*/ 949791 w 1685617"/>
                  <a:gd name="connsiteY827" fmla="*/ 601385 h 897455"/>
                  <a:gd name="connsiteX828" fmla="*/ 949791 w 1685617"/>
                  <a:gd name="connsiteY828" fmla="*/ 655013 h 897455"/>
                  <a:gd name="connsiteX829" fmla="*/ 961229 w 1685617"/>
                  <a:gd name="connsiteY829" fmla="*/ 655013 h 897455"/>
                  <a:gd name="connsiteX830" fmla="*/ 961229 w 1685617"/>
                  <a:gd name="connsiteY830" fmla="*/ 601385 h 897455"/>
                  <a:gd name="connsiteX831" fmla="*/ 949791 w 1685617"/>
                  <a:gd name="connsiteY831" fmla="*/ 601385 h 897455"/>
                  <a:gd name="connsiteX832" fmla="*/ 949791 w 1685617"/>
                  <a:gd name="connsiteY832" fmla="*/ 601385 h 897455"/>
                  <a:gd name="connsiteX833" fmla="*/ 949791 w 1685617"/>
                  <a:gd name="connsiteY833" fmla="*/ 655013 h 897455"/>
                  <a:gd name="connsiteX834" fmla="*/ 961229 w 1685617"/>
                  <a:gd name="connsiteY834" fmla="*/ 655013 h 897455"/>
                  <a:gd name="connsiteX835" fmla="*/ 961229 w 1685617"/>
                  <a:gd name="connsiteY835" fmla="*/ 601385 h 897455"/>
                  <a:gd name="connsiteX836" fmla="*/ 949791 w 1685617"/>
                  <a:gd name="connsiteY836" fmla="*/ 601385 h 897455"/>
                  <a:gd name="connsiteX837" fmla="*/ 949791 w 1685617"/>
                  <a:gd name="connsiteY837" fmla="*/ 663083 h 897455"/>
                  <a:gd name="connsiteX838" fmla="*/ 949791 w 1685617"/>
                  <a:gd name="connsiteY838" fmla="*/ 672524 h 897455"/>
                  <a:gd name="connsiteX839" fmla="*/ 961229 w 1685617"/>
                  <a:gd name="connsiteY839" fmla="*/ 672524 h 897455"/>
                  <a:gd name="connsiteX840" fmla="*/ 961229 w 1685617"/>
                  <a:gd name="connsiteY840" fmla="*/ 663083 h 897455"/>
                  <a:gd name="connsiteX841" fmla="*/ 949791 w 1685617"/>
                  <a:gd name="connsiteY841" fmla="*/ 663083 h 897455"/>
                  <a:gd name="connsiteX842" fmla="*/ 949791 w 1685617"/>
                  <a:gd name="connsiteY842" fmla="*/ 663083 h 897455"/>
                  <a:gd name="connsiteX843" fmla="*/ 949791 w 1685617"/>
                  <a:gd name="connsiteY843" fmla="*/ 672524 h 897455"/>
                  <a:gd name="connsiteX844" fmla="*/ 961229 w 1685617"/>
                  <a:gd name="connsiteY844" fmla="*/ 672524 h 897455"/>
                  <a:gd name="connsiteX845" fmla="*/ 961229 w 1685617"/>
                  <a:gd name="connsiteY845" fmla="*/ 663083 h 897455"/>
                  <a:gd name="connsiteX846" fmla="*/ 949791 w 1685617"/>
                  <a:gd name="connsiteY846" fmla="*/ 663083 h 897455"/>
                  <a:gd name="connsiteX847" fmla="*/ 949791 w 1685617"/>
                  <a:gd name="connsiteY847" fmla="*/ 601385 h 897455"/>
                  <a:gd name="connsiteX848" fmla="*/ 949791 w 1685617"/>
                  <a:gd name="connsiteY848" fmla="*/ 655013 h 897455"/>
                  <a:gd name="connsiteX849" fmla="*/ 961229 w 1685617"/>
                  <a:gd name="connsiteY849" fmla="*/ 655013 h 897455"/>
                  <a:gd name="connsiteX850" fmla="*/ 961229 w 1685617"/>
                  <a:gd name="connsiteY850" fmla="*/ 601385 h 897455"/>
                  <a:gd name="connsiteX851" fmla="*/ 949791 w 1685617"/>
                  <a:gd name="connsiteY851" fmla="*/ 601385 h 897455"/>
                  <a:gd name="connsiteX852" fmla="*/ 949791 w 1685617"/>
                  <a:gd name="connsiteY852" fmla="*/ 601385 h 897455"/>
                  <a:gd name="connsiteX853" fmla="*/ 949791 w 1685617"/>
                  <a:gd name="connsiteY853" fmla="*/ 655013 h 897455"/>
                  <a:gd name="connsiteX854" fmla="*/ 961229 w 1685617"/>
                  <a:gd name="connsiteY854" fmla="*/ 655013 h 897455"/>
                  <a:gd name="connsiteX855" fmla="*/ 961229 w 1685617"/>
                  <a:gd name="connsiteY855" fmla="*/ 601385 h 897455"/>
                  <a:gd name="connsiteX856" fmla="*/ 949791 w 1685617"/>
                  <a:gd name="connsiteY856" fmla="*/ 601385 h 897455"/>
                  <a:gd name="connsiteX857" fmla="*/ 949791 w 1685617"/>
                  <a:gd name="connsiteY857" fmla="*/ 663083 h 897455"/>
                  <a:gd name="connsiteX858" fmla="*/ 949791 w 1685617"/>
                  <a:gd name="connsiteY858" fmla="*/ 672524 h 897455"/>
                  <a:gd name="connsiteX859" fmla="*/ 961229 w 1685617"/>
                  <a:gd name="connsiteY859" fmla="*/ 672524 h 897455"/>
                  <a:gd name="connsiteX860" fmla="*/ 961229 w 1685617"/>
                  <a:gd name="connsiteY860" fmla="*/ 663083 h 897455"/>
                  <a:gd name="connsiteX861" fmla="*/ 949791 w 1685617"/>
                  <a:gd name="connsiteY861" fmla="*/ 663083 h 897455"/>
                  <a:gd name="connsiteX862" fmla="*/ 949791 w 1685617"/>
                  <a:gd name="connsiteY862" fmla="*/ 663083 h 897455"/>
                  <a:gd name="connsiteX863" fmla="*/ 949791 w 1685617"/>
                  <a:gd name="connsiteY863" fmla="*/ 672524 h 897455"/>
                  <a:gd name="connsiteX864" fmla="*/ 961229 w 1685617"/>
                  <a:gd name="connsiteY864" fmla="*/ 672524 h 897455"/>
                  <a:gd name="connsiteX865" fmla="*/ 961229 w 1685617"/>
                  <a:gd name="connsiteY865" fmla="*/ 663083 h 897455"/>
                  <a:gd name="connsiteX866" fmla="*/ 949791 w 1685617"/>
                  <a:gd name="connsiteY866" fmla="*/ 663083 h 897455"/>
                  <a:gd name="connsiteX867" fmla="*/ 949791 w 1685617"/>
                  <a:gd name="connsiteY867" fmla="*/ 601385 h 897455"/>
                  <a:gd name="connsiteX868" fmla="*/ 949791 w 1685617"/>
                  <a:gd name="connsiteY868" fmla="*/ 655013 h 897455"/>
                  <a:gd name="connsiteX869" fmla="*/ 961229 w 1685617"/>
                  <a:gd name="connsiteY869" fmla="*/ 655013 h 897455"/>
                  <a:gd name="connsiteX870" fmla="*/ 961229 w 1685617"/>
                  <a:gd name="connsiteY870" fmla="*/ 601385 h 897455"/>
                  <a:gd name="connsiteX871" fmla="*/ 949791 w 1685617"/>
                  <a:gd name="connsiteY871" fmla="*/ 601385 h 897455"/>
                  <a:gd name="connsiteX872" fmla="*/ 949791 w 1685617"/>
                  <a:gd name="connsiteY872" fmla="*/ 601385 h 897455"/>
                  <a:gd name="connsiteX873" fmla="*/ 949791 w 1685617"/>
                  <a:gd name="connsiteY873" fmla="*/ 655013 h 897455"/>
                  <a:gd name="connsiteX874" fmla="*/ 961229 w 1685617"/>
                  <a:gd name="connsiteY874" fmla="*/ 655013 h 897455"/>
                  <a:gd name="connsiteX875" fmla="*/ 961229 w 1685617"/>
                  <a:gd name="connsiteY875" fmla="*/ 601385 h 897455"/>
                  <a:gd name="connsiteX876" fmla="*/ 949791 w 1685617"/>
                  <a:gd name="connsiteY876" fmla="*/ 601385 h 897455"/>
                  <a:gd name="connsiteX877" fmla="*/ 949791 w 1685617"/>
                  <a:gd name="connsiteY877" fmla="*/ 663083 h 897455"/>
                  <a:gd name="connsiteX878" fmla="*/ 949791 w 1685617"/>
                  <a:gd name="connsiteY878" fmla="*/ 672524 h 897455"/>
                  <a:gd name="connsiteX879" fmla="*/ 961229 w 1685617"/>
                  <a:gd name="connsiteY879" fmla="*/ 672524 h 897455"/>
                  <a:gd name="connsiteX880" fmla="*/ 961229 w 1685617"/>
                  <a:gd name="connsiteY880" fmla="*/ 663083 h 897455"/>
                  <a:gd name="connsiteX881" fmla="*/ 949791 w 1685617"/>
                  <a:gd name="connsiteY881" fmla="*/ 663083 h 897455"/>
                  <a:gd name="connsiteX882" fmla="*/ 949791 w 1685617"/>
                  <a:gd name="connsiteY882" fmla="*/ 663083 h 897455"/>
                  <a:gd name="connsiteX883" fmla="*/ 949791 w 1685617"/>
                  <a:gd name="connsiteY883" fmla="*/ 672524 h 897455"/>
                  <a:gd name="connsiteX884" fmla="*/ 961229 w 1685617"/>
                  <a:gd name="connsiteY884" fmla="*/ 672524 h 897455"/>
                  <a:gd name="connsiteX885" fmla="*/ 961229 w 1685617"/>
                  <a:gd name="connsiteY885" fmla="*/ 663083 h 897455"/>
                  <a:gd name="connsiteX886" fmla="*/ 949791 w 1685617"/>
                  <a:gd name="connsiteY886" fmla="*/ 663083 h 897455"/>
                  <a:gd name="connsiteX887" fmla="*/ 949791 w 1685617"/>
                  <a:gd name="connsiteY887" fmla="*/ 601385 h 897455"/>
                  <a:gd name="connsiteX888" fmla="*/ 949791 w 1685617"/>
                  <a:gd name="connsiteY888" fmla="*/ 655013 h 897455"/>
                  <a:gd name="connsiteX889" fmla="*/ 961229 w 1685617"/>
                  <a:gd name="connsiteY889" fmla="*/ 655013 h 897455"/>
                  <a:gd name="connsiteX890" fmla="*/ 961229 w 1685617"/>
                  <a:gd name="connsiteY890" fmla="*/ 601385 h 897455"/>
                  <a:gd name="connsiteX891" fmla="*/ 949791 w 1685617"/>
                  <a:gd name="connsiteY891" fmla="*/ 601385 h 897455"/>
                  <a:gd name="connsiteX892" fmla="*/ 949791 w 1685617"/>
                  <a:gd name="connsiteY892" fmla="*/ 601385 h 897455"/>
                  <a:gd name="connsiteX893" fmla="*/ 949791 w 1685617"/>
                  <a:gd name="connsiteY893" fmla="*/ 655013 h 897455"/>
                  <a:gd name="connsiteX894" fmla="*/ 961229 w 1685617"/>
                  <a:gd name="connsiteY894" fmla="*/ 655013 h 897455"/>
                  <a:gd name="connsiteX895" fmla="*/ 961229 w 1685617"/>
                  <a:gd name="connsiteY895" fmla="*/ 601385 h 897455"/>
                  <a:gd name="connsiteX896" fmla="*/ 949791 w 1685617"/>
                  <a:gd name="connsiteY896" fmla="*/ 601385 h 897455"/>
                  <a:gd name="connsiteX897" fmla="*/ 949791 w 1685617"/>
                  <a:gd name="connsiteY897" fmla="*/ 663083 h 897455"/>
                  <a:gd name="connsiteX898" fmla="*/ 949791 w 1685617"/>
                  <a:gd name="connsiteY898" fmla="*/ 672524 h 897455"/>
                  <a:gd name="connsiteX899" fmla="*/ 961229 w 1685617"/>
                  <a:gd name="connsiteY899" fmla="*/ 672524 h 897455"/>
                  <a:gd name="connsiteX900" fmla="*/ 961229 w 1685617"/>
                  <a:gd name="connsiteY900" fmla="*/ 663083 h 897455"/>
                  <a:gd name="connsiteX901" fmla="*/ 949791 w 1685617"/>
                  <a:gd name="connsiteY901" fmla="*/ 663083 h 897455"/>
                  <a:gd name="connsiteX902" fmla="*/ 949791 w 1685617"/>
                  <a:gd name="connsiteY902" fmla="*/ 663083 h 897455"/>
                  <a:gd name="connsiteX903" fmla="*/ 949791 w 1685617"/>
                  <a:gd name="connsiteY903" fmla="*/ 672524 h 897455"/>
                  <a:gd name="connsiteX904" fmla="*/ 961229 w 1685617"/>
                  <a:gd name="connsiteY904" fmla="*/ 672524 h 897455"/>
                  <a:gd name="connsiteX905" fmla="*/ 961229 w 1685617"/>
                  <a:gd name="connsiteY905" fmla="*/ 663083 h 897455"/>
                  <a:gd name="connsiteX906" fmla="*/ 949791 w 1685617"/>
                  <a:gd name="connsiteY906" fmla="*/ 663083 h 897455"/>
                  <a:gd name="connsiteX907" fmla="*/ 949791 w 1685617"/>
                  <a:gd name="connsiteY907" fmla="*/ 601385 h 897455"/>
                  <a:gd name="connsiteX908" fmla="*/ 949791 w 1685617"/>
                  <a:gd name="connsiteY908" fmla="*/ 655013 h 897455"/>
                  <a:gd name="connsiteX909" fmla="*/ 961229 w 1685617"/>
                  <a:gd name="connsiteY909" fmla="*/ 655013 h 897455"/>
                  <a:gd name="connsiteX910" fmla="*/ 961229 w 1685617"/>
                  <a:gd name="connsiteY910" fmla="*/ 601385 h 897455"/>
                  <a:gd name="connsiteX911" fmla="*/ 949791 w 1685617"/>
                  <a:gd name="connsiteY911" fmla="*/ 601385 h 897455"/>
                  <a:gd name="connsiteX912" fmla="*/ 949791 w 1685617"/>
                  <a:gd name="connsiteY912" fmla="*/ 601385 h 897455"/>
                  <a:gd name="connsiteX913" fmla="*/ 949791 w 1685617"/>
                  <a:gd name="connsiteY913" fmla="*/ 655013 h 897455"/>
                  <a:gd name="connsiteX914" fmla="*/ 961229 w 1685617"/>
                  <a:gd name="connsiteY914" fmla="*/ 655013 h 897455"/>
                  <a:gd name="connsiteX915" fmla="*/ 961229 w 1685617"/>
                  <a:gd name="connsiteY915" fmla="*/ 601385 h 897455"/>
                  <a:gd name="connsiteX916" fmla="*/ 949791 w 1685617"/>
                  <a:gd name="connsiteY916" fmla="*/ 601385 h 897455"/>
                  <a:gd name="connsiteX917" fmla="*/ 949791 w 1685617"/>
                  <a:gd name="connsiteY917" fmla="*/ 663083 h 897455"/>
                  <a:gd name="connsiteX918" fmla="*/ 949791 w 1685617"/>
                  <a:gd name="connsiteY918" fmla="*/ 672524 h 897455"/>
                  <a:gd name="connsiteX919" fmla="*/ 961229 w 1685617"/>
                  <a:gd name="connsiteY919" fmla="*/ 672524 h 897455"/>
                  <a:gd name="connsiteX920" fmla="*/ 961229 w 1685617"/>
                  <a:gd name="connsiteY920" fmla="*/ 663083 h 897455"/>
                  <a:gd name="connsiteX921" fmla="*/ 949791 w 1685617"/>
                  <a:gd name="connsiteY921" fmla="*/ 663083 h 897455"/>
                  <a:gd name="connsiteX922" fmla="*/ 949791 w 1685617"/>
                  <a:gd name="connsiteY922" fmla="*/ 663083 h 897455"/>
                  <a:gd name="connsiteX923" fmla="*/ 949791 w 1685617"/>
                  <a:gd name="connsiteY923" fmla="*/ 672524 h 897455"/>
                  <a:gd name="connsiteX924" fmla="*/ 961229 w 1685617"/>
                  <a:gd name="connsiteY924" fmla="*/ 672524 h 897455"/>
                  <a:gd name="connsiteX925" fmla="*/ 961229 w 1685617"/>
                  <a:gd name="connsiteY925" fmla="*/ 663083 h 897455"/>
                  <a:gd name="connsiteX926" fmla="*/ 949791 w 1685617"/>
                  <a:gd name="connsiteY926" fmla="*/ 663083 h 897455"/>
                  <a:gd name="connsiteX927" fmla="*/ 949791 w 1685617"/>
                  <a:gd name="connsiteY927" fmla="*/ 601385 h 897455"/>
                  <a:gd name="connsiteX928" fmla="*/ 949791 w 1685617"/>
                  <a:gd name="connsiteY928" fmla="*/ 655013 h 897455"/>
                  <a:gd name="connsiteX929" fmla="*/ 961229 w 1685617"/>
                  <a:gd name="connsiteY929" fmla="*/ 655013 h 897455"/>
                  <a:gd name="connsiteX930" fmla="*/ 961229 w 1685617"/>
                  <a:gd name="connsiteY930" fmla="*/ 601385 h 897455"/>
                  <a:gd name="connsiteX931" fmla="*/ 949791 w 1685617"/>
                  <a:gd name="connsiteY931" fmla="*/ 601385 h 897455"/>
                  <a:gd name="connsiteX932" fmla="*/ 949791 w 1685617"/>
                  <a:gd name="connsiteY932" fmla="*/ 601385 h 897455"/>
                  <a:gd name="connsiteX933" fmla="*/ 949791 w 1685617"/>
                  <a:gd name="connsiteY933" fmla="*/ 655013 h 897455"/>
                  <a:gd name="connsiteX934" fmla="*/ 961229 w 1685617"/>
                  <a:gd name="connsiteY934" fmla="*/ 655013 h 897455"/>
                  <a:gd name="connsiteX935" fmla="*/ 961229 w 1685617"/>
                  <a:gd name="connsiteY935" fmla="*/ 601385 h 897455"/>
                  <a:gd name="connsiteX936" fmla="*/ 949791 w 1685617"/>
                  <a:gd name="connsiteY936" fmla="*/ 601385 h 897455"/>
                  <a:gd name="connsiteX937" fmla="*/ 949791 w 1685617"/>
                  <a:gd name="connsiteY937" fmla="*/ 663083 h 897455"/>
                  <a:gd name="connsiteX938" fmla="*/ 949791 w 1685617"/>
                  <a:gd name="connsiteY938" fmla="*/ 672524 h 897455"/>
                  <a:gd name="connsiteX939" fmla="*/ 961229 w 1685617"/>
                  <a:gd name="connsiteY939" fmla="*/ 672524 h 897455"/>
                  <a:gd name="connsiteX940" fmla="*/ 961229 w 1685617"/>
                  <a:gd name="connsiteY940" fmla="*/ 663083 h 897455"/>
                  <a:gd name="connsiteX941" fmla="*/ 949791 w 1685617"/>
                  <a:gd name="connsiteY941" fmla="*/ 663083 h 897455"/>
                  <a:gd name="connsiteX942" fmla="*/ 949791 w 1685617"/>
                  <a:gd name="connsiteY942" fmla="*/ 663083 h 897455"/>
                  <a:gd name="connsiteX943" fmla="*/ 949791 w 1685617"/>
                  <a:gd name="connsiteY943" fmla="*/ 672524 h 897455"/>
                  <a:gd name="connsiteX944" fmla="*/ 961229 w 1685617"/>
                  <a:gd name="connsiteY944" fmla="*/ 672524 h 897455"/>
                  <a:gd name="connsiteX945" fmla="*/ 961229 w 1685617"/>
                  <a:gd name="connsiteY945" fmla="*/ 663083 h 897455"/>
                  <a:gd name="connsiteX946" fmla="*/ 949791 w 1685617"/>
                  <a:gd name="connsiteY946" fmla="*/ 663083 h 897455"/>
                  <a:gd name="connsiteX947" fmla="*/ 949791 w 1685617"/>
                  <a:gd name="connsiteY947" fmla="*/ 601385 h 897455"/>
                  <a:gd name="connsiteX948" fmla="*/ 949791 w 1685617"/>
                  <a:gd name="connsiteY948" fmla="*/ 655013 h 897455"/>
                  <a:gd name="connsiteX949" fmla="*/ 961229 w 1685617"/>
                  <a:gd name="connsiteY949" fmla="*/ 655013 h 897455"/>
                  <a:gd name="connsiteX950" fmla="*/ 961229 w 1685617"/>
                  <a:gd name="connsiteY950" fmla="*/ 601385 h 897455"/>
                  <a:gd name="connsiteX951" fmla="*/ 949791 w 1685617"/>
                  <a:gd name="connsiteY951" fmla="*/ 601385 h 897455"/>
                  <a:gd name="connsiteX952" fmla="*/ 949791 w 1685617"/>
                  <a:gd name="connsiteY952" fmla="*/ 601385 h 897455"/>
                  <a:gd name="connsiteX953" fmla="*/ 949791 w 1685617"/>
                  <a:gd name="connsiteY953" fmla="*/ 655013 h 897455"/>
                  <a:gd name="connsiteX954" fmla="*/ 961229 w 1685617"/>
                  <a:gd name="connsiteY954" fmla="*/ 655013 h 897455"/>
                  <a:gd name="connsiteX955" fmla="*/ 961229 w 1685617"/>
                  <a:gd name="connsiteY955" fmla="*/ 601385 h 897455"/>
                  <a:gd name="connsiteX956" fmla="*/ 949791 w 1685617"/>
                  <a:gd name="connsiteY956" fmla="*/ 601385 h 897455"/>
                  <a:gd name="connsiteX957" fmla="*/ 949791 w 1685617"/>
                  <a:gd name="connsiteY957" fmla="*/ 663083 h 897455"/>
                  <a:gd name="connsiteX958" fmla="*/ 949791 w 1685617"/>
                  <a:gd name="connsiteY958" fmla="*/ 672524 h 897455"/>
                  <a:gd name="connsiteX959" fmla="*/ 961229 w 1685617"/>
                  <a:gd name="connsiteY959" fmla="*/ 672524 h 897455"/>
                  <a:gd name="connsiteX960" fmla="*/ 961229 w 1685617"/>
                  <a:gd name="connsiteY960" fmla="*/ 663083 h 897455"/>
                  <a:gd name="connsiteX961" fmla="*/ 949791 w 1685617"/>
                  <a:gd name="connsiteY961" fmla="*/ 663083 h 897455"/>
                  <a:gd name="connsiteX962" fmla="*/ 949791 w 1685617"/>
                  <a:gd name="connsiteY962" fmla="*/ 663083 h 897455"/>
                  <a:gd name="connsiteX963" fmla="*/ 949791 w 1685617"/>
                  <a:gd name="connsiteY963" fmla="*/ 672524 h 897455"/>
                  <a:gd name="connsiteX964" fmla="*/ 961229 w 1685617"/>
                  <a:gd name="connsiteY964" fmla="*/ 672524 h 897455"/>
                  <a:gd name="connsiteX965" fmla="*/ 961229 w 1685617"/>
                  <a:gd name="connsiteY965" fmla="*/ 663083 h 897455"/>
                  <a:gd name="connsiteX966" fmla="*/ 949791 w 1685617"/>
                  <a:gd name="connsiteY966" fmla="*/ 663083 h 897455"/>
                  <a:gd name="connsiteX967" fmla="*/ 949791 w 1685617"/>
                  <a:gd name="connsiteY967" fmla="*/ 601385 h 897455"/>
                  <a:gd name="connsiteX968" fmla="*/ 949791 w 1685617"/>
                  <a:gd name="connsiteY968" fmla="*/ 655013 h 897455"/>
                  <a:gd name="connsiteX969" fmla="*/ 961229 w 1685617"/>
                  <a:gd name="connsiteY969" fmla="*/ 655013 h 897455"/>
                  <a:gd name="connsiteX970" fmla="*/ 961229 w 1685617"/>
                  <a:gd name="connsiteY970" fmla="*/ 601385 h 897455"/>
                  <a:gd name="connsiteX971" fmla="*/ 949791 w 1685617"/>
                  <a:gd name="connsiteY971" fmla="*/ 601385 h 897455"/>
                  <a:gd name="connsiteX972" fmla="*/ 949791 w 1685617"/>
                  <a:gd name="connsiteY972" fmla="*/ 601385 h 897455"/>
                  <a:gd name="connsiteX973" fmla="*/ 949791 w 1685617"/>
                  <a:gd name="connsiteY973" fmla="*/ 655013 h 897455"/>
                  <a:gd name="connsiteX974" fmla="*/ 961229 w 1685617"/>
                  <a:gd name="connsiteY974" fmla="*/ 655013 h 897455"/>
                  <a:gd name="connsiteX975" fmla="*/ 961229 w 1685617"/>
                  <a:gd name="connsiteY975" fmla="*/ 601385 h 897455"/>
                  <a:gd name="connsiteX976" fmla="*/ 949791 w 1685617"/>
                  <a:gd name="connsiteY976" fmla="*/ 601385 h 897455"/>
                  <a:gd name="connsiteX977" fmla="*/ 949791 w 1685617"/>
                  <a:gd name="connsiteY977" fmla="*/ 663083 h 897455"/>
                  <a:gd name="connsiteX978" fmla="*/ 949791 w 1685617"/>
                  <a:gd name="connsiteY978" fmla="*/ 672524 h 897455"/>
                  <a:gd name="connsiteX979" fmla="*/ 961229 w 1685617"/>
                  <a:gd name="connsiteY979" fmla="*/ 672524 h 897455"/>
                  <a:gd name="connsiteX980" fmla="*/ 961229 w 1685617"/>
                  <a:gd name="connsiteY980" fmla="*/ 663083 h 897455"/>
                  <a:gd name="connsiteX981" fmla="*/ 949791 w 1685617"/>
                  <a:gd name="connsiteY981" fmla="*/ 663083 h 897455"/>
                  <a:gd name="connsiteX982" fmla="*/ 949791 w 1685617"/>
                  <a:gd name="connsiteY982" fmla="*/ 663083 h 897455"/>
                  <a:gd name="connsiteX983" fmla="*/ 949791 w 1685617"/>
                  <a:gd name="connsiteY983" fmla="*/ 672524 h 897455"/>
                  <a:gd name="connsiteX984" fmla="*/ 961229 w 1685617"/>
                  <a:gd name="connsiteY984" fmla="*/ 672524 h 897455"/>
                  <a:gd name="connsiteX985" fmla="*/ 961229 w 1685617"/>
                  <a:gd name="connsiteY985" fmla="*/ 663083 h 897455"/>
                  <a:gd name="connsiteX986" fmla="*/ 949791 w 1685617"/>
                  <a:gd name="connsiteY986" fmla="*/ 663083 h 897455"/>
                  <a:gd name="connsiteX987" fmla="*/ 949791 w 1685617"/>
                  <a:gd name="connsiteY987" fmla="*/ 601385 h 897455"/>
                  <a:gd name="connsiteX988" fmla="*/ 949791 w 1685617"/>
                  <a:gd name="connsiteY988" fmla="*/ 655013 h 897455"/>
                  <a:gd name="connsiteX989" fmla="*/ 961229 w 1685617"/>
                  <a:gd name="connsiteY989" fmla="*/ 655013 h 897455"/>
                  <a:gd name="connsiteX990" fmla="*/ 961229 w 1685617"/>
                  <a:gd name="connsiteY990" fmla="*/ 601385 h 897455"/>
                  <a:gd name="connsiteX991" fmla="*/ 949791 w 1685617"/>
                  <a:gd name="connsiteY991" fmla="*/ 601385 h 897455"/>
                  <a:gd name="connsiteX992" fmla="*/ 949791 w 1685617"/>
                  <a:gd name="connsiteY992" fmla="*/ 601385 h 897455"/>
                  <a:gd name="connsiteX993" fmla="*/ 949791 w 1685617"/>
                  <a:gd name="connsiteY993" fmla="*/ 655013 h 897455"/>
                  <a:gd name="connsiteX994" fmla="*/ 961229 w 1685617"/>
                  <a:gd name="connsiteY994" fmla="*/ 655013 h 897455"/>
                  <a:gd name="connsiteX995" fmla="*/ 961229 w 1685617"/>
                  <a:gd name="connsiteY995" fmla="*/ 601385 h 897455"/>
                  <a:gd name="connsiteX996" fmla="*/ 949791 w 1685617"/>
                  <a:gd name="connsiteY996" fmla="*/ 601385 h 897455"/>
                  <a:gd name="connsiteX997" fmla="*/ 949791 w 1685617"/>
                  <a:gd name="connsiteY997" fmla="*/ 663083 h 897455"/>
                  <a:gd name="connsiteX998" fmla="*/ 949791 w 1685617"/>
                  <a:gd name="connsiteY998" fmla="*/ 672524 h 897455"/>
                  <a:gd name="connsiteX999" fmla="*/ 961229 w 1685617"/>
                  <a:gd name="connsiteY999" fmla="*/ 672524 h 897455"/>
                  <a:gd name="connsiteX1000" fmla="*/ 961229 w 1685617"/>
                  <a:gd name="connsiteY1000" fmla="*/ 663083 h 897455"/>
                  <a:gd name="connsiteX1001" fmla="*/ 949791 w 1685617"/>
                  <a:gd name="connsiteY1001" fmla="*/ 663083 h 897455"/>
                  <a:gd name="connsiteX1002" fmla="*/ 949791 w 1685617"/>
                  <a:gd name="connsiteY1002" fmla="*/ 663083 h 897455"/>
                  <a:gd name="connsiteX1003" fmla="*/ 949791 w 1685617"/>
                  <a:gd name="connsiteY1003" fmla="*/ 672524 h 897455"/>
                  <a:gd name="connsiteX1004" fmla="*/ 961229 w 1685617"/>
                  <a:gd name="connsiteY1004" fmla="*/ 672524 h 897455"/>
                  <a:gd name="connsiteX1005" fmla="*/ 961229 w 1685617"/>
                  <a:gd name="connsiteY1005" fmla="*/ 663083 h 897455"/>
                  <a:gd name="connsiteX1006" fmla="*/ 949791 w 1685617"/>
                  <a:gd name="connsiteY1006" fmla="*/ 663083 h 897455"/>
                  <a:gd name="connsiteX1007" fmla="*/ 949791 w 1685617"/>
                  <a:gd name="connsiteY1007" fmla="*/ 601385 h 897455"/>
                  <a:gd name="connsiteX1008" fmla="*/ 949791 w 1685617"/>
                  <a:gd name="connsiteY1008" fmla="*/ 655013 h 897455"/>
                  <a:gd name="connsiteX1009" fmla="*/ 961229 w 1685617"/>
                  <a:gd name="connsiteY1009" fmla="*/ 655013 h 897455"/>
                  <a:gd name="connsiteX1010" fmla="*/ 961229 w 1685617"/>
                  <a:gd name="connsiteY1010" fmla="*/ 601385 h 897455"/>
                  <a:gd name="connsiteX1011" fmla="*/ 949791 w 1685617"/>
                  <a:gd name="connsiteY1011" fmla="*/ 601385 h 897455"/>
                  <a:gd name="connsiteX1012" fmla="*/ 949791 w 1685617"/>
                  <a:gd name="connsiteY1012" fmla="*/ 601385 h 897455"/>
                  <a:gd name="connsiteX1013" fmla="*/ 949791 w 1685617"/>
                  <a:gd name="connsiteY1013" fmla="*/ 655013 h 897455"/>
                  <a:gd name="connsiteX1014" fmla="*/ 961229 w 1685617"/>
                  <a:gd name="connsiteY1014" fmla="*/ 655013 h 897455"/>
                  <a:gd name="connsiteX1015" fmla="*/ 961229 w 1685617"/>
                  <a:gd name="connsiteY1015" fmla="*/ 601385 h 897455"/>
                  <a:gd name="connsiteX1016" fmla="*/ 949791 w 1685617"/>
                  <a:gd name="connsiteY1016" fmla="*/ 601385 h 897455"/>
                  <a:gd name="connsiteX1017" fmla="*/ 949791 w 1685617"/>
                  <a:gd name="connsiteY1017" fmla="*/ 663083 h 897455"/>
                  <a:gd name="connsiteX1018" fmla="*/ 949791 w 1685617"/>
                  <a:gd name="connsiteY1018" fmla="*/ 672524 h 897455"/>
                  <a:gd name="connsiteX1019" fmla="*/ 961229 w 1685617"/>
                  <a:gd name="connsiteY1019" fmla="*/ 672524 h 897455"/>
                  <a:gd name="connsiteX1020" fmla="*/ 961229 w 1685617"/>
                  <a:gd name="connsiteY1020" fmla="*/ 663083 h 897455"/>
                  <a:gd name="connsiteX1021" fmla="*/ 949791 w 1685617"/>
                  <a:gd name="connsiteY1021" fmla="*/ 663083 h 897455"/>
                  <a:gd name="connsiteX1022" fmla="*/ 949791 w 1685617"/>
                  <a:gd name="connsiteY1022" fmla="*/ 672524 h 897455"/>
                  <a:gd name="connsiteX1023" fmla="*/ 961229 w 1685617"/>
                  <a:gd name="connsiteY1023" fmla="*/ 672524 h 897455"/>
                  <a:gd name="connsiteX1024" fmla="*/ 961229 w 1685617"/>
                  <a:gd name="connsiteY1024" fmla="*/ 663083 h 897455"/>
                  <a:gd name="connsiteX1025" fmla="*/ 949791 w 1685617"/>
                  <a:gd name="connsiteY1025" fmla="*/ 663083 h 897455"/>
                  <a:gd name="connsiteX1026" fmla="*/ 949791 w 1685617"/>
                  <a:gd name="connsiteY1026" fmla="*/ 672524 h 897455"/>
                  <a:gd name="connsiteX1027" fmla="*/ 949791 w 1685617"/>
                  <a:gd name="connsiteY1027" fmla="*/ 601425 h 897455"/>
                  <a:gd name="connsiteX1028" fmla="*/ 949791 w 1685617"/>
                  <a:gd name="connsiteY1028" fmla="*/ 655053 h 897455"/>
                  <a:gd name="connsiteX1029" fmla="*/ 961229 w 1685617"/>
                  <a:gd name="connsiteY1029" fmla="*/ 655053 h 897455"/>
                  <a:gd name="connsiteX1030" fmla="*/ 961229 w 1685617"/>
                  <a:gd name="connsiteY1030" fmla="*/ 601425 h 897455"/>
                  <a:gd name="connsiteX1031" fmla="*/ 949791 w 1685617"/>
                  <a:gd name="connsiteY1031" fmla="*/ 601425 h 897455"/>
                  <a:gd name="connsiteX1032" fmla="*/ 1610797 w 1685617"/>
                  <a:gd name="connsiteY1032" fmla="*/ 111408 h 897455"/>
                  <a:gd name="connsiteX1033" fmla="*/ 1610797 w 1685617"/>
                  <a:gd name="connsiteY1033" fmla="*/ 126255 h 897455"/>
                  <a:gd name="connsiteX1034" fmla="*/ 1603080 w 1685617"/>
                  <a:gd name="connsiteY1034" fmla="*/ 126255 h 897455"/>
                  <a:gd name="connsiteX1035" fmla="*/ 1603080 w 1685617"/>
                  <a:gd name="connsiteY1035" fmla="*/ 111408 h 897455"/>
                  <a:gd name="connsiteX1036" fmla="*/ 1542558 w 1685617"/>
                  <a:gd name="connsiteY1036" fmla="*/ 111408 h 897455"/>
                  <a:gd name="connsiteX1037" fmla="*/ 1480390 w 1685617"/>
                  <a:gd name="connsiteY1037" fmla="*/ 49280 h 897455"/>
                  <a:gd name="connsiteX1038" fmla="*/ 1441178 w 1685617"/>
                  <a:gd name="connsiteY1038" fmla="*/ 49280 h 897455"/>
                  <a:gd name="connsiteX1039" fmla="*/ 1441178 w 1685617"/>
                  <a:gd name="connsiteY1039" fmla="*/ 60914 h 897455"/>
                  <a:gd name="connsiteX1040" fmla="*/ 1433461 w 1685617"/>
                  <a:gd name="connsiteY1040" fmla="*/ 60914 h 897455"/>
                  <a:gd name="connsiteX1041" fmla="*/ 1433461 w 1685617"/>
                  <a:gd name="connsiteY1041" fmla="*/ 49280 h 897455"/>
                  <a:gd name="connsiteX1042" fmla="*/ 1356251 w 1685617"/>
                  <a:gd name="connsiteY1042" fmla="*/ 49280 h 897455"/>
                  <a:gd name="connsiteX1043" fmla="*/ 1356251 w 1685617"/>
                  <a:gd name="connsiteY1043" fmla="*/ 54960 h 897455"/>
                  <a:gd name="connsiteX1044" fmla="*/ 971101 w 1685617"/>
                  <a:gd name="connsiteY1044" fmla="*/ 54960 h 897455"/>
                  <a:gd name="connsiteX1045" fmla="*/ 971101 w 1685617"/>
                  <a:gd name="connsiteY1045" fmla="*/ 49280 h 897455"/>
                  <a:gd name="connsiteX1046" fmla="*/ 658970 w 1685617"/>
                  <a:gd name="connsiteY1046" fmla="*/ 49280 h 897455"/>
                  <a:gd name="connsiteX1047" fmla="*/ 660889 w 1685617"/>
                  <a:gd name="connsiteY1047" fmla="*/ 51199 h 897455"/>
                  <a:gd name="connsiteX1048" fmla="*/ 599309 w 1685617"/>
                  <a:gd name="connsiteY1048" fmla="*/ 112819 h 897455"/>
                  <a:gd name="connsiteX1049" fmla="*/ 166016 w 1685617"/>
                  <a:gd name="connsiteY1049" fmla="*/ 112819 h 897455"/>
                  <a:gd name="connsiteX1050" fmla="*/ 103965 w 1685617"/>
                  <a:gd name="connsiteY1050" fmla="*/ 50768 h 897455"/>
                  <a:gd name="connsiteX1051" fmla="*/ 0 w 1685617"/>
                  <a:gd name="connsiteY1051" fmla="*/ 154695 h 897455"/>
                  <a:gd name="connsiteX1052" fmla="*/ 76270 w 1685617"/>
                  <a:gd name="connsiteY1052" fmla="*/ 291800 h 897455"/>
                  <a:gd name="connsiteX1053" fmla="*/ 118107 w 1685617"/>
                  <a:gd name="connsiteY1053" fmla="*/ 291800 h 897455"/>
                  <a:gd name="connsiteX1054" fmla="*/ 118107 w 1685617"/>
                  <a:gd name="connsiteY1054" fmla="*/ 683453 h 897455"/>
                  <a:gd name="connsiteX1055" fmla="*/ 155596 w 1685617"/>
                  <a:gd name="connsiteY1055" fmla="*/ 720942 h 897455"/>
                  <a:gd name="connsiteX1056" fmla="*/ 191556 w 1685617"/>
                  <a:gd name="connsiteY1056" fmla="*/ 720942 h 897455"/>
                  <a:gd name="connsiteX1057" fmla="*/ 206716 w 1685617"/>
                  <a:gd name="connsiteY1057" fmla="*/ 736102 h 897455"/>
                  <a:gd name="connsiteX1058" fmla="*/ 216000 w 1685617"/>
                  <a:gd name="connsiteY1058" fmla="*/ 726778 h 897455"/>
                  <a:gd name="connsiteX1059" fmla="*/ 221445 w 1685617"/>
                  <a:gd name="connsiteY1059" fmla="*/ 732263 h 897455"/>
                  <a:gd name="connsiteX1060" fmla="*/ 212161 w 1685617"/>
                  <a:gd name="connsiteY1060" fmla="*/ 741547 h 897455"/>
                  <a:gd name="connsiteX1061" fmla="*/ 366778 w 1685617"/>
                  <a:gd name="connsiteY1061" fmla="*/ 896163 h 897455"/>
                  <a:gd name="connsiteX1062" fmla="*/ 507174 w 1685617"/>
                  <a:gd name="connsiteY1062" fmla="*/ 755767 h 897455"/>
                  <a:gd name="connsiteX1063" fmla="*/ 1010861 w 1685617"/>
                  <a:gd name="connsiteY1063" fmla="*/ 755767 h 897455"/>
                  <a:gd name="connsiteX1064" fmla="*/ 1036677 w 1685617"/>
                  <a:gd name="connsiteY1064" fmla="*/ 729951 h 897455"/>
                  <a:gd name="connsiteX1065" fmla="*/ 1375680 w 1685617"/>
                  <a:gd name="connsiteY1065" fmla="*/ 729951 h 897455"/>
                  <a:gd name="connsiteX1066" fmla="*/ 1375680 w 1685617"/>
                  <a:gd name="connsiteY1066" fmla="*/ 715849 h 897455"/>
                  <a:gd name="connsiteX1067" fmla="*/ 1383398 w 1685617"/>
                  <a:gd name="connsiteY1067" fmla="*/ 715849 h 897455"/>
                  <a:gd name="connsiteX1068" fmla="*/ 1383398 w 1685617"/>
                  <a:gd name="connsiteY1068" fmla="*/ 729951 h 897455"/>
                  <a:gd name="connsiteX1069" fmla="*/ 1413169 w 1685617"/>
                  <a:gd name="connsiteY1069" fmla="*/ 729951 h 897455"/>
                  <a:gd name="connsiteX1070" fmla="*/ 1454105 w 1685617"/>
                  <a:gd name="connsiteY1070" fmla="*/ 689016 h 897455"/>
                  <a:gd name="connsiteX1071" fmla="*/ 1454105 w 1685617"/>
                  <a:gd name="connsiteY1071" fmla="*/ 467688 h 897455"/>
                  <a:gd name="connsiteX1072" fmla="*/ 1618005 w 1685617"/>
                  <a:gd name="connsiteY1072" fmla="*/ 303748 h 897455"/>
                  <a:gd name="connsiteX1073" fmla="*/ 1618005 w 1685617"/>
                  <a:gd name="connsiteY1073" fmla="*/ 222307 h 897455"/>
                  <a:gd name="connsiteX1074" fmla="*/ 1685618 w 1685617"/>
                  <a:gd name="connsiteY1074" fmla="*/ 154695 h 897455"/>
                  <a:gd name="connsiteX1075" fmla="*/ 1685618 w 1685617"/>
                  <a:gd name="connsiteY1075" fmla="*/ 111369 h 897455"/>
                  <a:gd name="connsiteX1076" fmla="*/ 1610837 w 1685617"/>
                  <a:gd name="connsiteY1076" fmla="*/ 111369 h 897455"/>
                  <a:gd name="connsiteX1077" fmla="*/ 209968 w 1685617"/>
                  <a:gd name="connsiteY1077" fmla="*/ 152814 h 897455"/>
                  <a:gd name="connsiteX1078" fmla="*/ 195356 w 1685617"/>
                  <a:gd name="connsiteY1078" fmla="*/ 138242 h 897455"/>
                  <a:gd name="connsiteX1079" fmla="*/ 209968 w 1685617"/>
                  <a:gd name="connsiteY1079" fmla="*/ 123630 h 897455"/>
                  <a:gd name="connsiteX1080" fmla="*/ 224579 w 1685617"/>
                  <a:gd name="connsiteY1080" fmla="*/ 138242 h 897455"/>
                  <a:gd name="connsiteX1081" fmla="*/ 209968 w 1685617"/>
                  <a:gd name="connsiteY1081" fmla="*/ 152814 h 897455"/>
                  <a:gd name="connsiteX1082" fmla="*/ 295208 w 1685617"/>
                  <a:gd name="connsiteY1082" fmla="*/ 152814 h 897455"/>
                  <a:gd name="connsiteX1083" fmla="*/ 280597 w 1685617"/>
                  <a:gd name="connsiteY1083" fmla="*/ 138242 h 897455"/>
                  <a:gd name="connsiteX1084" fmla="*/ 295208 w 1685617"/>
                  <a:gd name="connsiteY1084" fmla="*/ 123630 h 897455"/>
                  <a:gd name="connsiteX1085" fmla="*/ 309820 w 1685617"/>
                  <a:gd name="connsiteY1085" fmla="*/ 138242 h 897455"/>
                  <a:gd name="connsiteX1086" fmla="*/ 295208 w 1685617"/>
                  <a:gd name="connsiteY1086" fmla="*/ 152814 h 897455"/>
                  <a:gd name="connsiteX1087" fmla="*/ 380449 w 1685617"/>
                  <a:gd name="connsiteY1087" fmla="*/ 152814 h 897455"/>
                  <a:gd name="connsiteX1088" fmla="*/ 365877 w 1685617"/>
                  <a:gd name="connsiteY1088" fmla="*/ 138242 h 897455"/>
                  <a:gd name="connsiteX1089" fmla="*/ 380449 w 1685617"/>
                  <a:gd name="connsiteY1089" fmla="*/ 123630 h 897455"/>
                  <a:gd name="connsiteX1090" fmla="*/ 395061 w 1685617"/>
                  <a:gd name="connsiteY1090" fmla="*/ 138242 h 897455"/>
                  <a:gd name="connsiteX1091" fmla="*/ 380449 w 1685617"/>
                  <a:gd name="connsiteY1091" fmla="*/ 152814 h 897455"/>
                  <a:gd name="connsiteX1092" fmla="*/ 465729 w 1685617"/>
                  <a:gd name="connsiteY1092" fmla="*/ 152814 h 897455"/>
                  <a:gd name="connsiteX1093" fmla="*/ 451117 w 1685617"/>
                  <a:gd name="connsiteY1093" fmla="*/ 138242 h 897455"/>
                  <a:gd name="connsiteX1094" fmla="*/ 465729 w 1685617"/>
                  <a:gd name="connsiteY1094" fmla="*/ 123630 h 897455"/>
                  <a:gd name="connsiteX1095" fmla="*/ 480301 w 1685617"/>
                  <a:gd name="connsiteY1095" fmla="*/ 138242 h 897455"/>
                  <a:gd name="connsiteX1096" fmla="*/ 465729 w 1685617"/>
                  <a:gd name="connsiteY1096" fmla="*/ 152814 h 897455"/>
                  <a:gd name="connsiteX1097" fmla="*/ 550969 w 1685617"/>
                  <a:gd name="connsiteY1097" fmla="*/ 123591 h 897455"/>
                  <a:gd name="connsiteX1098" fmla="*/ 565542 w 1685617"/>
                  <a:gd name="connsiteY1098" fmla="*/ 138203 h 897455"/>
                  <a:gd name="connsiteX1099" fmla="*/ 550969 w 1685617"/>
                  <a:gd name="connsiteY1099" fmla="*/ 152775 h 897455"/>
                  <a:gd name="connsiteX1100" fmla="*/ 536358 w 1685617"/>
                  <a:gd name="connsiteY1100" fmla="*/ 138203 h 897455"/>
                  <a:gd name="connsiteX1101" fmla="*/ 550969 w 1685617"/>
                  <a:gd name="connsiteY1101" fmla="*/ 123591 h 897455"/>
                  <a:gd name="connsiteX1102" fmla="*/ 990452 w 1685617"/>
                  <a:gd name="connsiteY1102" fmla="*/ 682199 h 897455"/>
                  <a:gd name="connsiteX1103" fmla="*/ 917786 w 1685617"/>
                  <a:gd name="connsiteY1103" fmla="*/ 682199 h 897455"/>
                  <a:gd name="connsiteX1104" fmla="*/ 905212 w 1685617"/>
                  <a:gd name="connsiteY1104" fmla="*/ 660850 h 897455"/>
                  <a:gd name="connsiteX1105" fmla="*/ 924054 w 1685617"/>
                  <a:gd name="connsiteY1105" fmla="*/ 628219 h 897455"/>
                  <a:gd name="connsiteX1106" fmla="*/ 950261 w 1685617"/>
                  <a:gd name="connsiteY1106" fmla="*/ 582778 h 897455"/>
                  <a:gd name="connsiteX1107" fmla="*/ 960132 w 1685617"/>
                  <a:gd name="connsiteY1107" fmla="*/ 582778 h 897455"/>
                  <a:gd name="connsiteX1108" fmla="*/ 986378 w 1685617"/>
                  <a:gd name="connsiteY1108" fmla="*/ 628219 h 897455"/>
                  <a:gd name="connsiteX1109" fmla="*/ 1005221 w 1685617"/>
                  <a:gd name="connsiteY1109" fmla="*/ 660850 h 897455"/>
                  <a:gd name="connsiteX1110" fmla="*/ 990452 w 1685617"/>
                  <a:gd name="connsiteY1110" fmla="*/ 682199 h 897455"/>
                  <a:gd name="connsiteX1111" fmla="*/ 1051210 w 1685617"/>
                  <a:gd name="connsiteY1111" fmla="*/ 680750 h 897455"/>
                  <a:gd name="connsiteX1112" fmla="*/ 1043101 w 1685617"/>
                  <a:gd name="connsiteY1112" fmla="*/ 680750 h 897455"/>
                  <a:gd name="connsiteX1113" fmla="*/ 1043101 w 1685617"/>
                  <a:gd name="connsiteY1113" fmla="*/ 582778 h 897455"/>
                  <a:gd name="connsiteX1114" fmla="*/ 1051210 w 1685617"/>
                  <a:gd name="connsiteY1114" fmla="*/ 582778 h 897455"/>
                  <a:gd name="connsiteX1115" fmla="*/ 1051210 w 1685617"/>
                  <a:gd name="connsiteY1115" fmla="*/ 680750 h 897455"/>
                  <a:gd name="connsiteX1116" fmla="*/ 1094653 w 1685617"/>
                  <a:gd name="connsiteY1116" fmla="*/ 680750 h 897455"/>
                  <a:gd name="connsiteX1117" fmla="*/ 1066644 w 1685617"/>
                  <a:gd name="connsiteY1117" fmla="*/ 680750 h 897455"/>
                  <a:gd name="connsiteX1118" fmla="*/ 1066644 w 1685617"/>
                  <a:gd name="connsiteY1118" fmla="*/ 582778 h 897455"/>
                  <a:gd name="connsiteX1119" fmla="*/ 1094653 w 1685617"/>
                  <a:gd name="connsiteY1119" fmla="*/ 582778 h 897455"/>
                  <a:gd name="connsiteX1120" fmla="*/ 1094653 w 1685617"/>
                  <a:gd name="connsiteY1120" fmla="*/ 680750 h 897455"/>
                  <a:gd name="connsiteX1121" fmla="*/ 1122231 w 1685617"/>
                  <a:gd name="connsiteY1121" fmla="*/ 680750 h 897455"/>
                  <a:gd name="connsiteX1122" fmla="*/ 1114709 w 1685617"/>
                  <a:gd name="connsiteY1122" fmla="*/ 680750 h 897455"/>
                  <a:gd name="connsiteX1123" fmla="*/ 1114709 w 1685617"/>
                  <a:gd name="connsiteY1123" fmla="*/ 582778 h 897455"/>
                  <a:gd name="connsiteX1124" fmla="*/ 1122231 w 1685617"/>
                  <a:gd name="connsiteY1124" fmla="*/ 582778 h 897455"/>
                  <a:gd name="connsiteX1125" fmla="*/ 1122231 w 1685617"/>
                  <a:gd name="connsiteY1125" fmla="*/ 680750 h 897455"/>
                  <a:gd name="connsiteX1126" fmla="*/ 1150749 w 1685617"/>
                  <a:gd name="connsiteY1126" fmla="*/ 680750 h 897455"/>
                  <a:gd name="connsiteX1127" fmla="*/ 1136881 w 1685617"/>
                  <a:gd name="connsiteY1127" fmla="*/ 680750 h 897455"/>
                  <a:gd name="connsiteX1128" fmla="*/ 1136881 w 1685617"/>
                  <a:gd name="connsiteY1128" fmla="*/ 582778 h 897455"/>
                  <a:gd name="connsiteX1129" fmla="*/ 1150749 w 1685617"/>
                  <a:gd name="connsiteY1129" fmla="*/ 582778 h 897455"/>
                  <a:gd name="connsiteX1130" fmla="*/ 1150749 w 1685617"/>
                  <a:gd name="connsiteY1130" fmla="*/ 680750 h 897455"/>
                  <a:gd name="connsiteX1131" fmla="*/ 1186004 w 1685617"/>
                  <a:gd name="connsiteY1131" fmla="*/ 680750 h 897455"/>
                  <a:gd name="connsiteX1132" fmla="*/ 1172607 w 1685617"/>
                  <a:gd name="connsiteY1132" fmla="*/ 680750 h 897455"/>
                  <a:gd name="connsiteX1133" fmla="*/ 1172607 w 1685617"/>
                  <a:gd name="connsiteY1133" fmla="*/ 582778 h 897455"/>
                  <a:gd name="connsiteX1134" fmla="*/ 1186004 w 1685617"/>
                  <a:gd name="connsiteY1134" fmla="*/ 582778 h 897455"/>
                  <a:gd name="connsiteX1135" fmla="*/ 1186004 w 1685617"/>
                  <a:gd name="connsiteY1135" fmla="*/ 680750 h 897455"/>
                  <a:gd name="connsiteX1136" fmla="*/ 1248603 w 1685617"/>
                  <a:gd name="connsiteY1136" fmla="*/ 680750 h 897455"/>
                  <a:gd name="connsiteX1137" fmla="*/ 1204494 w 1685617"/>
                  <a:gd name="connsiteY1137" fmla="*/ 680750 h 897455"/>
                  <a:gd name="connsiteX1138" fmla="*/ 1204494 w 1685617"/>
                  <a:gd name="connsiteY1138" fmla="*/ 582778 h 897455"/>
                  <a:gd name="connsiteX1139" fmla="*/ 1248603 w 1685617"/>
                  <a:gd name="connsiteY1139" fmla="*/ 582778 h 897455"/>
                  <a:gd name="connsiteX1140" fmla="*/ 1248603 w 1685617"/>
                  <a:gd name="connsiteY1140" fmla="*/ 680750 h 897455"/>
                  <a:gd name="connsiteX1141" fmla="*/ 1307284 w 1685617"/>
                  <a:gd name="connsiteY1141" fmla="*/ 680750 h 897455"/>
                  <a:gd name="connsiteX1142" fmla="*/ 1294710 w 1685617"/>
                  <a:gd name="connsiteY1142" fmla="*/ 680750 h 897455"/>
                  <a:gd name="connsiteX1143" fmla="*/ 1294710 w 1685617"/>
                  <a:gd name="connsiteY1143" fmla="*/ 582778 h 897455"/>
                  <a:gd name="connsiteX1144" fmla="*/ 1307284 w 1685617"/>
                  <a:gd name="connsiteY1144" fmla="*/ 582778 h 897455"/>
                  <a:gd name="connsiteX1145" fmla="*/ 1307284 w 1685617"/>
                  <a:gd name="connsiteY1145" fmla="*/ 680750 h 897455"/>
                  <a:gd name="connsiteX1146" fmla="*/ 1326949 w 1685617"/>
                  <a:gd name="connsiteY1146" fmla="*/ 680750 h 897455"/>
                  <a:gd name="connsiteX1147" fmla="*/ 1318840 w 1685617"/>
                  <a:gd name="connsiteY1147" fmla="*/ 680750 h 897455"/>
                  <a:gd name="connsiteX1148" fmla="*/ 1318840 w 1685617"/>
                  <a:gd name="connsiteY1148" fmla="*/ 582778 h 897455"/>
                  <a:gd name="connsiteX1149" fmla="*/ 1326949 w 1685617"/>
                  <a:gd name="connsiteY1149" fmla="*/ 582778 h 897455"/>
                  <a:gd name="connsiteX1150" fmla="*/ 1326949 w 1685617"/>
                  <a:gd name="connsiteY1150" fmla="*/ 680750 h 897455"/>
                  <a:gd name="connsiteX1151" fmla="*/ 1370392 w 1685617"/>
                  <a:gd name="connsiteY1151" fmla="*/ 680750 h 897455"/>
                  <a:gd name="connsiteX1152" fmla="*/ 1342383 w 1685617"/>
                  <a:gd name="connsiteY1152" fmla="*/ 680750 h 897455"/>
                  <a:gd name="connsiteX1153" fmla="*/ 1342383 w 1685617"/>
                  <a:gd name="connsiteY1153" fmla="*/ 582778 h 897455"/>
                  <a:gd name="connsiteX1154" fmla="*/ 1370392 w 1685617"/>
                  <a:gd name="connsiteY1154" fmla="*/ 582778 h 897455"/>
                  <a:gd name="connsiteX1155" fmla="*/ 1370392 w 1685617"/>
                  <a:gd name="connsiteY1155" fmla="*/ 680750 h 897455"/>
                  <a:gd name="connsiteX1156" fmla="*/ 1397970 w 1685617"/>
                  <a:gd name="connsiteY1156" fmla="*/ 680750 h 897455"/>
                  <a:gd name="connsiteX1157" fmla="*/ 1390449 w 1685617"/>
                  <a:gd name="connsiteY1157" fmla="*/ 680750 h 897455"/>
                  <a:gd name="connsiteX1158" fmla="*/ 1390449 w 1685617"/>
                  <a:gd name="connsiteY1158" fmla="*/ 582778 h 897455"/>
                  <a:gd name="connsiteX1159" fmla="*/ 1397970 w 1685617"/>
                  <a:gd name="connsiteY1159" fmla="*/ 582778 h 897455"/>
                  <a:gd name="connsiteX1160" fmla="*/ 1397970 w 1685617"/>
                  <a:gd name="connsiteY1160" fmla="*/ 680750 h 897455"/>
                  <a:gd name="connsiteX1161" fmla="*/ 1424999 w 1685617"/>
                  <a:gd name="connsiteY1161" fmla="*/ 680750 h 897455"/>
                  <a:gd name="connsiteX1162" fmla="*/ 1411132 w 1685617"/>
                  <a:gd name="connsiteY1162" fmla="*/ 680750 h 897455"/>
                  <a:gd name="connsiteX1163" fmla="*/ 1411132 w 1685617"/>
                  <a:gd name="connsiteY1163" fmla="*/ 582778 h 897455"/>
                  <a:gd name="connsiteX1164" fmla="*/ 1424999 w 1685617"/>
                  <a:gd name="connsiteY1164" fmla="*/ 582778 h 897455"/>
                  <a:gd name="connsiteX1165" fmla="*/ 1424999 w 1685617"/>
                  <a:gd name="connsiteY1165" fmla="*/ 680750 h 897455"/>
                  <a:gd name="connsiteX1166" fmla="*/ 949869 w 1685617"/>
                  <a:gd name="connsiteY1166" fmla="*/ 672563 h 897455"/>
                  <a:gd name="connsiteX1167" fmla="*/ 961308 w 1685617"/>
                  <a:gd name="connsiteY1167" fmla="*/ 672563 h 897455"/>
                  <a:gd name="connsiteX1168" fmla="*/ 961308 w 1685617"/>
                  <a:gd name="connsiteY1168" fmla="*/ 663122 h 897455"/>
                  <a:gd name="connsiteX1169" fmla="*/ 949869 w 1685617"/>
                  <a:gd name="connsiteY1169" fmla="*/ 663122 h 897455"/>
                  <a:gd name="connsiteX1170" fmla="*/ 949869 w 1685617"/>
                  <a:gd name="connsiteY1170" fmla="*/ 672563 h 897455"/>
                  <a:gd name="connsiteX1171" fmla="*/ 949869 w 1685617"/>
                  <a:gd name="connsiteY1171" fmla="*/ 655053 h 897455"/>
                  <a:gd name="connsiteX1172" fmla="*/ 961308 w 1685617"/>
                  <a:gd name="connsiteY1172" fmla="*/ 655053 h 897455"/>
                  <a:gd name="connsiteX1173" fmla="*/ 961308 w 1685617"/>
                  <a:gd name="connsiteY1173" fmla="*/ 601425 h 897455"/>
                  <a:gd name="connsiteX1174" fmla="*/ 949869 w 1685617"/>
                  <a:gd name="connsiteY1174" fmla="*/ 601425 h 897455"/>
                  <a:gd name="connsiteX1175" fmla="*/ 949869 w 1685617"/>
                  <a:gd name="connsiteY1175" fmla="*/ 655053 h 897455"/>
                  <a:gd name="connsiteX1176" fmla="*/ 949869 w 1685617"/>
                  <a:gd name="connsiteY1176" fmla="*/ 601425 h 897455"/>
                  <a:gd name="connsiteX1177" fmla="*/ 949869 w 1685617"/>
                  <a:gd name="connsiteY1177" fmla="*/ 655053 h 897455"/>
                  <a:gd name="connsiteX1178" fmla="*/ 961308 w 1685617"/>
                  <a:gd name="connsiteY1178" fmla="*/ 655053 h 897455"/>
                  <a:gd name="connsiteX1179" fmla="*/ 961308 w 1685617"/>
                  <a:gd name="connsiteY1179" fmla="*/ 601425 h 897455"/>
                  <a:gd name="connsiteX1180" fmla="*/ 949869 w 1685617"/>
                  <a:gd name="connsiteY1180" fmla="*/ 601425 h 897455"/>
                  <a:gd name="connsiteX1181" fmla="*/ 949869 w 1685617"/>
                  <a:gd name="connsiteY1181" fmla="*/ 663122 h 897455"/>
                  <a:gd name="connsiteX1182" fmla="*/ 949869 w 1685617"/>
                  <a:gd name="connsiteY1182" fmla="*/ 672563 h 897455"/>
                  <a:gd name="connsiteX1183" fmla="*/ 961308 w 1685617"/>
                  <a:gd name="connsiteY1183" fmla="*/ 672563 h 897455"/>
                  <a:gd name="connsiteX1184" fmla="*/ 961308 w 1685617"/>
                  <a:gd name="connsiteY1184" fmla="*/ 663122 h 897455"/>
                  <a:gd name="connsiteX1185" fmla="*/ 949869 w 1685617"/>
                  <a:gd name="connsiteY1185" fmla="*/ 663122 h 897455"/>
                  <a:gd name="connsiteX1186" fmla="*/ 949869 w 1685617"/>
                  <a:gd name="connsiteY1186" fmla="*/ 663122 h 897455"/>
                  <a:gd name="connsiteX1187" fmla="*/ 949869 w 1685617"/>
                  <a:gd name="connsiteY1187" fmla="*/ 672563 h 897455"/>
                  <a:gd name="connsiteX1188" fmla="*/ 961308 w 1685617"/>
                  <a:gd name="connsiteY1188" fmla="*/ 672563 h 897455"/>
                  <a:gd name="connsiteX1189" fmla="*/ 961308 w 1685617"/>
                  <a:gd name="connsiteY1189" fmla="*/ 663122 h 897455"/>
                  <a:gd name="connsiteX1190" fmla="*/ 949869 w 1685617"/>
                  <a:gd name="connsiteY1190" fmla="*/ 663122 h 897455"/>
                  <a:gd name="connsiteX1191" fmla="*/ 949869 w 1685617"/>
                  <a:gd name="connsiteY1191" fmla="*/ 601425 h 897455"/>
                  <a:gd name="connsiteX1192" fmla="*/ 949869 w 1685617"/>
                  <a:gd name="connsiteY1192" fmla="*/ 655053 h 897455"/>
                  <a:gd name="connsiteX1193" fmla="*/ 961308 w 1685617"/>
                  <a:gd name="connsiteY1193" fmla="*/ 655053 h 897455"/>
                  <a:gd name="connsiteX1194" fmla="*/ 961308 w 1685617"/>
                  <a:gd name="connsiteY1194" fmla="*/ 601425 h 897455"/>
                  <a:gd name="connsiteX1195" fmla="*/ 949869 w 1685617"/>
                  <a:gd name="connsiteY1195" fmla="*/ 601425 h 897455"/>
                  <a:gd name="connsiteX1196" fmla="*/ 949869 w 1685617"/>
                  <a:gd name="connsiteY1196" fmla="*/ 601425 h 897455"/>
                  <a:gd name="connsiteX1197" fmla="*/ 949869 w 1685617"/>
                  <a:gd name="connsiteY1197" fmla="*/ 655053 h 897455"/>
                  <a:gd name="connsiteX1198" fmla="*/ 961308 w 1685617"/>
                  <a:gd name="connsiteY1198" fmla="*/ 655053 h 897455"/>
                  <a:gd name="connsiteX1199" fmla="*/ 961308 w 1685617"/>
                  <a:gd name="connsiteY1199" fmla="*/ 601425 h 897455"/>
                  <a:gd name="connsiteX1200" fmla="*/ 949869 w 1685617"/>
                  <a:gd name="connsiteY1200" fmla="*/ 601425 h 897455"/>
                  <a:gd name="connsiteX1201" fmla="*/ 949869 w 1685617"/>
                  <a:gd name="connsiteY1201" fmla="*/ 663122 h 897455"/>
                  <a:gd name="connsiteX1202" fmla="*/ 949869 w 1685617"/>
                  <a:gd name="connsiteY1202" fmla="*/ 672563 h 897455"/>
                  <a:gd name="connsiteX1203" fmla="*/ 961308 w 1685617"/>
                  <a:gd name="connsiteY1203" fmla="*/ 672563 h 897455"/>
                  <a:gd name="connsiteX1204" fmla="*/ 961308 w 1685617"/>
                  <a:gd name="connsiteY1204" fmla="*/ 663122 h 897455"/>
                  <a:gd name="connsiteX1205" fmla="*/ 949869 w 1685617"/>
                  <a:gd name="connsiteY1205" fmla="*/ 663122 h 897455"/>
                  <a:gd name="connsiteX1206" fmla="*/ 949869 w 1685617"/>
                  <a:gd name="connsiteY1206" fmla="*/ 663122 h 897455"/>
                  <a:gd name="connsiteX1207" fmla="*/ 949869 w 1685617"/>
                  <a:gd name="connsiteY1207" fmla="*/ 672563 h 897455"/>
                  <a:gd name="connsiteX1208" fmla="*/ 961308 w 1685617"/>
                  <a:gd name="connsiteY1208" fmla="*/ 672563 h 897455"/>
                  <a:gd name="connsiteX1209" fmla="*/ 961308 w 1685617"/>
                  <a:gd name="connsiteY1209" fmla="*/ 663122 h 897455"/>
                  <a:gd name="connsiteX1210" fmla="*/ 949869 w 1685617"/>
                  <a:gd name="connsiteY1210" fmla="*/ 663122 h 897455"/>
                  <a:gd name="connsiteX1211" fmla="*/ 949869 w 1685617"/>
                  <a:gd name="connsiteY1211" fmla="*/ 601425 h 897455"/>
                  <a:gd name="connsiteX1212" fmla="*/ 949869 w 1685617"/>
                  <a:gd name="connsiteY1212" fmla="*/ 655053 h 897455"/>
                  <a:gd name="connsiteX1213" fmla="*/ 961308 w 1685617"/>
                  <a:gd name="connsiteY1213" fmla="*/ 655053 h 897455"/>
                  <a:gd name="connsiteX1214" fmla="*/ 961308 w 1685617"/>
                  <a:gd name="connsiteY1214" fmla="*/ 601425 h 897455"/>
                  <a:gd name="connsiteX1215" fmla="*/ 949869 w 1685617"/>
                  <a:gd name="connsiteY1215" fmla="*/ 601425 h 897455"/>
                  <a:gd name="connsiteX1216" fmla="*/ 949869 w 1685617"/>
                  <a:gd name="connsiteY1216" fmla="*/ 601425 h 897455"/>
                  <a:gd name="connsiteX1217" fmla="*/ 949869 w 1685617"/>
                  <a:gd name="connsiteY1217" fmla="*/ 655053 h 897455"/>
                  <a:gd name="connsiteX1218" fmla="*/ 961308 w 1685617"/>
                  <a:gd name="connsiteY1218" fmla="*/ 655053 h 897455"/>
                  <a:gd name="connsiteX1219" fmla="*/ 961308 w 1685617"/>
                  <a:gd name="connsiteY1219" fmla="*/ 601425 h 897455"/>
                  <a:gd name="connsiteX1220" fmla="*/ 949869 w 1685617"/>
                  <a:gd name="connsiteY1220" fmla="*/ 601425 h 897455"/>
                  <a:gd name="connsiteX1221" fmla="*/ 949869 w 1685617"/>
                  <a:gd name="connsiteY1221" fmla="*/ 663122 h 897455"/>
                  <a:gd name="connsiteX1222" fmla="*/ 949869 w 1685617"/>
                  <a:gd name="connsiteY1222" fmla="*/ 672563 h 897455"/>
                  <a:gd name="connsiteX1223" fmla="*/ 961308 w 1685617"/>
                  <a:gd name="connsiteY1223" fmla="*/ 672563 h 897455"/>
                  <a:gd name="connsiteX1224" fmla="*/ 961308 w 1685617"/>
                  <a:gd name="connsiteY1224" fmla="*/ 663122 h 897455"/>
                  <a:gd name="connsiteX1225" fmla="*/ 949869 w 1685617"/>
                  <a:gd name="connsiteY1225" fmla="*/ 663122 h 897455"/>
                  <a:gd name="connsiteX1226" fmla="*/ 949869 w 1685617"/>
                  <a:gd name="connsiteY1226" fmla="*/ 663122 h 897455"/>
                  <a:gd name="connsiteX1227" fmla="*/ 949869 w 1685617"/>
                  <a:gd name="connsiteY1227" fmla="*/ 672563 h 897455"/>
                  <a:gd name="connsiteX1228" fmla="*/ 961308 w 1685617"/>
                  <a:gd name="connsiteY1228" fmla="*/ 672563 h 897455"/>
                  <a:gd name="connsiteX1229" fmla="*/ 961308 w 1685617"/>
                  <a:gd name="connsiteY1229" fmla="*/ 663122 h 897455"/>
                  <a:gd name="connsiteX1230" fmla="*/ 949869 w 1685617"/>
                  <a:gd name="connsiteY1230" fmla="*/ 663122 h 897455"/>
                  <a:gd name="connsiteX1231" fmla="*/ 949869 w 1685617"/>
                  <a:gd name="connsiteY1231" fmla="*/ 601425 h 897455"/>
                  <a:gd name="connsiteX1232" fmla="*/ 949869 w 1685617"/>
                  <a:gd name="connsiteY1232" fmla="*/ 655053 h 897455"/>
                  <a:gd name="connsiteX1233" fmla="*/ 961308 w 1685617"/>
                  <a:gd name="connsiteY1233" fmla="*/ 655053 h 897455"/>
                  <a:gd name="connsiteX1234" fmla="*/ 961308 w 1685617"/>
                  <a:gd name="connsiteY1234" fmla="*/ 601425 h 897455"/>
                  <a:gd name="connsiteX1235" fmla="*/ 949869 w 1685617"/>
                  <a:gd name="connsiteY1235" fmla="*/ 601425 h 897455"/>
                  <a:gd name="connsiteX1236" fmla="*/ 949869 w 1685617"/>
                  <a:gd name="connsiteY1236" fmla="*/ 601425 h 897455"/>
                  <a:gd name="connsiteX1237" fmla="*/ 949869 w 1685617"/>
                  <a:gd name="connsiteY1237" fmla="*/ 655053 h 897455"/>
                  <a:gd name="connsiteX1238" fmla="*/ 961308 w 1685617"/>
                  <a:gd name="connsiteY1238" fmla="*/ 655053 h 897455"/>
                  <a:gd name="connsiteX1239" fmla="*/ 961308 w 1685617"/>
                  <a:gd name="connsiteY1239" fmla="*/ 601425 h 897455"/>
                  <a:gd name="connsiteX1240" fmla="*/ 949869 w 1685617"/>
                  <a:gd name="connsiteY1240" fmla="*/ 601425 h 897455"/>
                  <a:gd name="connsiteX1241" fmla="*/ 949869 w 1685617"/>
                  <a:gd name="connsiteY1241" fmla="*/ 663122 h 897455"/>
                  <a:gd name="connsiteX1242" fmla="*/ 949869 w 1685617"/>
                  <a:gd name="connsiteY1242" fmla="*/ 672563 h 897455"/>
                  <a:gd name="connsiteX1243" fmla="*/ 961308 w 1685617"/>
                  <a:gd name="connsiteY1243" fmla="*/ 672563 h 897455"/>
                  <a:gd name="connsiteX1244" fmla="*/ 961308 w 1685617"/>
                  <a:gd name="connsiteY1244" fmla="*/ 663122 h 897455"/>
                  <a:gd name="connsiteX1245" fmla="*/ 949869 w 1685617"/>
                  <a:gd name="connsiteY1245" fmla="*/ 663122 h 897455"/>
                  <a:gd name="connsiteX1246" fmla="*/ 949869 w 1685617"/>
                  <a:gd name="connsiteY1246" fmla="*/ 663122 h 897455"/>
                  <a:gd name="connsiteX1247" fmla="*/ 949869 w 1685617"/>
                  <a:gd name="connsiteY1247" fmla="*/ 672563 h 897455"/>
                  <a:gd name="connsiteX1248" fmla="*/ 961308 w 1685617"/>
                  <a:gd name="connsiteY1248" fmla="*/ 672563 h 897455"/>
                  <a:gd name="connsiteX1249" fmla="*/ 961308 w 1685617"/>
                  <a:gd name="connsiteY1249" fmla="*/ 663122 h 897455"/>
                  <a:gd name="connsiteX1250" fmla="*/ 949869 w 1685617"/>
                  <a:gd name="connsiteY1250" fmla="*/ 663122 h 897455"/>
                  <a:gd name="connsiteX1251" fmla="*/ 949869 w 1685617"/>
                  <a:gd name="connsiteY1251" fmla="*/ 601425 h 897455"/>
                  <a:gd name="connsiteX1252" fmla="*/ 949869 w 1685617"/>
                  <a:gd name="connsiteY1252" fmla="*/ 655053 h 897455"/>
                  <a:gd name="connsiteX1253" fmla="*/ 961308 w 1685617"/>
                  <a:gd name="connsiteY1253" fmla="*/ 655053 h 897455"/>
                  <a:gd name="connsiteX1254" fmla="*/ 961308 w 1685617"/>
                  <a:gd name="connsiteY1254" fmla="*/ 601425 h 897455"/>
                  <a:gd name="connsiteX1255" fmla="*/ 949869 w 1685617"/>
                  <a:gd name="connsiteY1255" fmla="*/ 601425 h 897455"/>
                  <a:gd name="connsiteX1256" fmla="*/ 949869 w 1685617"/>
                  <a:gd name="connsiteY1256" fmla="*/ 601425 h 897455"/>
                  <a:gd name="connsiteX1257" fmla="*/ 949869 w 1685617"/>
                  <a:gd name="connsiteY1257" fmla="*/ 655053 h 897455"/>
                  <a:gd name="connsiteX1258" fmla="*/ 961308 w 1685617"/>
                  <a:gd name="connsiteY1258" fmla="*/ 655053 h 897455"/>
                  <a:gd name="connsiteX1259" fmla="*/ 961308 w 1685617"/>
                  <a:gd name="connsiteY1259" fmla="*/ 601425 h 897455"/>
                  <a:gd name="connsiteX1260" fmla="*/ 949869 w 1685617"/>
                  <a:gd name="connsiteY1260" fmla="*/ 601425 h 897455"/>
                  <a:gd name="connsiteX1261" fmla="*/ 949869 w 1685617"/>
                  <a:gd name="connsiteY1261" fmla="*/ 663122 h 897455"/>
                  <a:gd name="connsiteX1262" fmla="*/ 949869 w 1685617"/>
                  <a:gd name="connsiteY1262" fmla="*/ 672563 h 897455"/>
                  <a:gd name="connsiteX1263" fmla="*/ 961308 w 1685617"/>
                  <a:gd name="connsiteY1263" fmla="*/ 672563 h 897455"/>
                  <a:gd name="connsiteX1264" fmla="*/ 961308 w 1685617"/>
                  <a:gd name="connsiteY1264" fmla="*/ 663122 h 897455"/>
                  <a:gd name="connsiteX1265" fmla="*/ 949869 w 1685617"/>
                  <a:gd name="connsiteY1265" fmla="*/ 663122 h 897455"/>
                  <a:gd name="connsiteX1266" fmla="*/ 949869 w 1685617"/>
                  <a:gd name="connsiteY1266" fmla="*/ 663122 h 897455"/>
                  <a:gd name="connsiteX1267" fmla="*/ 949869 w 1685617"/>
                  <a:gd name="connsiteY1267" fmla="*/ 672563 h 897455"/>
                  <a:gd name="connsiteX1268" fmla="*/ 961308 w 1685617"/>
                  <a:gd name="connsiteY1268" fmla="*/ 672563 h 897455"/>
                  <a:gd name="connsiteX1269" fmla="*/ 961308 w 1685617"/>
                  <a:gd name="connsiteY1269" fmla="*/ 663122 h 897455"/>
                  <a:gd name="connsiteX1270" fmla="*/ 949869 w 1685617"/>
                  <a:gd name="connsiteY1270" fmla="*/ 663122 h 897455"/>
                  <a:gd name="connsiteX1271" fmla="*/ 949869 w 1685617"/>
                  <a:gd name="connsiteY1271" fmla="*/ 601425 h 897455"/>
                  <a:gd name="connsiteX1272" fmla="*/ 949869 w 1685617"/>
                  <a:gd name="connsiteY1272" fmla="*/ 655053 h 897455"/>
                  <a:gd name="connsiteX1273" fmla="*/ 961308 w 1685617"/>
                  <a:gd name="connsiteY1273" fmla="*/ 655053 h 897455"/>
                  <a:gd name="connsiteX1274" fmla="*/ 961308 w 1685617"/>
                  <a:gd name="connsiteY1274" fmla="*/ 601425 h 897455"/>
                  <a:gd name="connsiteX1275" fmla="*/ 949869 w 1685617"/>
                  <a:gd name="connsiteY1275" fmla="*/ 601425 h 897455"/>
                  <a:gd name="connsiteX1276" fmla="*/ 949869 w 1685617"/>
                  <a:gd name="connsiteY1276" fmla="*/ 601425 h 897455"/>
                  <a:gd name="connsiteX1277" fmla="*/ 949869 w 1685617"/>
                  <a:gd name="connsiteY1277" fmla="*/ 655053 h 897455"/>
                  <a:gd name="connsiteX1278" fmla="*/ 961308 w 1685617"/>
                  <a:gd name="connsiteY1278" fmla="*/ 655053 h 897455"/>
                  <a:gd name="connsiteX1279" fmla="*/ 961308 w 1685617"/>
                  <a:gd name="connsiteY1279" fmla="*/ 601425 h 897455"/>
                  <a:gd name="connsiteX1280" fmla="*/ 949869 w 1685617"/>
                  <a:gd name="connsiteY1280" fmla="*/ 601425 h 897455"/>
                  <a:gd name="connsiteX1281" fmla="*/ 949869 w 1685617"/>
                  <a:gd name="connsiteY1281" fmla="*/ 663122 h 897455"/>
                  <a:gd name="connsiteX1282" fmla="*/ 949869 w 1685617"/>
                  <a:gd name="connsiteY1282" fmla="*/ 672563 h 897455"/>
                  <a:gd name="connsiteX1283" fmla="*/ 961308 w 1685617"/>
                  <a:gd name="connsiteY1283" fmla="*/ 672563 h 897455"/>
                  <a:gd name="connsiteX1284" fmla="*/ 961308 w 1685617"/>
                  <a:gd name="connsiteY1284" fmla="*/ 663122 h 897455"/>
                  <a:gd name="connsiteX1285" fmla="*/ 949869 w 1685617"/>
                  <a:gd name="connsiteY1285" fmla="*/ 663122 h 897455"/>
                  <a:gd name="connsiteX1286" fmla="*/ 949869 w 1685617"/>
                  <a:gd name="connsiteY1286" fmla="*/ 663122 h 897455"/>
                  <a:gd name="connsiteX1287" fmla="*/ 949869 w 1685617"/>
                  <a:gd name="connsiteY1287" fmla="*/ 672563 h 897455"/>
                  <a:gd name="connsiteX1288" fmla="*/ 961308 w 1685617"/>
                  <a:gd name="connsiteY1288" fmla="*/ 672563 h 897455"/>
                  <a:gd name="connsiteX1289" fmla="*/ 961308 w 1685617"/>
                  <a:gd name="connsiteY1289" fmla="*/ 663122 h 897455"/>
                  <a:gd name="connsiteX1290" fmla="*/ 949869 w 1685617"/>
                  <a:gd name="connsiteY1290" fmla="*/ 663122 h 897455"/>
                  <a:gd name="connsiteX1291" fmla="*/ 949869 w 1685617"/>
                  <a:gd name="connsiteY1291" fmla="*/ 601425 h 897455"/>
                  <a:gd name="connsiteX1292" fmla="*/ 949869 w 1685617"/>
                  <a:gd name="connsiteY1292" fmla="*/ 655053 h 897455"/>
                  <a:gd name="connsiteX1293" fmla="*/ 961308 w 1685617"/>
                  <a:gd name="connsiteY1293" fmla="*/ 655053 h 897455"/>
                  <a:gd name="connsiteX1294" fmla="*/ 961308 w 1685617"/>
                  <a:gd name="connsiteY1294" fmla="*/ 601425 h 897455"/>
                  <a:gd name="connsiteX1295" fmla="*/ 949869 w 1685617"/>
                  <a:gd name="connsiteY1295" fmla="*/ 601425 h 897455"/>
                  <a:gd name="connsiteX1296" fmla="*/ 949869 w 1685617"/>
                  <a:gd name="connsiteY1296" fmla="*/ 601425 h 897455"/>
                  <a:gd name="connsiteX1297" fmla="*/ 949869 w 1685617"/>
                  <a:gd name="connsiteY1297" fmla="*/ 655053 h 897455"/>
                  <a:gd name="connsiteX1298" fmla="*/ 961308 w 1685617"/>
                  <a:gd name="connsiteY1298" fmla="*/ 655053 h 897455"/>
                  <a:gd name="connsiteX1299" fmla="*/ 961308 w 1685617"/>
                  <a:gd name="connsiteY1299" fmla="*/ 601425 h 897455"/>
                  <a:gd name="connsiteX1300" fmla="*/ 949869 w 1685617"/>
                  <a:gd name="connsiteY1300" fmla="*/ 601425 h 897455"/>
                  <a:gd name="connsiteX1301" fmla="*/ 949869 w 1685617"/>
                  <a:gd name="connsiteY1301" fmla="*/ 663122 h 897455"/>
                  <a:gd name="connsiteX1302" fmla="*/ 949869 w 1685617"/>
                  <a:gd name="connsiteY1302" fmla="*/ 672563 h 897455"/>
                  <a:gd name="connsiteX1303" fmla="*/ 961308 w 1685617"/>
                  <a:gd name="connsiteY1303" fmla="*/ 672563 h 897455"/>
                  <a:gd name="connsiteX1304" fmla="*/ 961308 w 1685617"/>
                  <a:gd name="connsiteY1304" fmla="*/ 663122 h 897455"/>
                  <a:gd name="connsiteX1305" fmla="*/ 949869 w 1685617"/>
                  <a:gd name="connsiteY1305" fmla="*/ 663122 h 897455"/>
                  <a:gd name="connsiteX1306" fmla="*/ 949869 w 1685617"/>
                  <a:gd name="connsiteY1306" fmla="*/ 663122 h 897455"/>
                  <a:gd name="connsiteX1307" fmla="*/ 949869 w 1685617"/>
                  <a:gd name="connsiteY1307" fmla="*/ 672563 h 897455"/>
                  <a:gd name="connsiteX1308" fmla="*/ 961308 w 1685617"/>
                  <a:gd name="connsiteY1308" fmla="*/ 672563 h 897455"/>
                  <a:gd name="connsiteX1309" fmla="*/ 961308 w 1685617"/>
                  <a:gd name="connsiteY1309" fmla="*/ 663122 h 897455"/>
                  <a:gd name="connsiteX1310" fmla="*/ 949869 w 1685617"/>
                  <a:gd name="connsiteY1310" fmla="*/ 663122 h 897455"/>
                  <a:gd name="connsiteX1311" fmla="*/ 949869 w 1685617"/>
                  <a:gd name="connsiteY1311" fmla="*/ 601425 h 897455"/>
                  <a:gd name="connsiteX1312" fmla="*/ 949869 w 1685617"/>
                  <a:gd name="connsiteY1312" fmla="*/ 655053 h 897455"/>
                  <a:gd name="connsiteX1313" fmla="*/ 961308 w 1685617"/>
                  <a:gd name="connsiteY1313" fmla="*/ 655053 h 897455"/>
                  <a:gd name="connsiteX1314" fmla="*/ 961308 w 1685617"/>
                  <a:gd name="connsiteY1314" fmla="*/ 601425 h 897455"/>
                  <a:gd name="connsiteX1315" fmla="*/ 949869 w 1685617"/>
                  <a:gd name="connsiteY1315" fmla="*/ 601425 h 897455"/>
                  <a:gd name="connsiteX1316" fmla="*/ 949869 w 1685617"/>
                  <a:gd name="connsiteY1316" fmla="*/ 601425 h 897455"/>
                  <a:gd name="connsiteX1317" fmla="*/ 949869 w 1685617"/>
                  <a:gd name="connsiteY1317" fmla="*/ 655053 h 897455"/>
                  <a:gd name="connsiteX1318" fmla="*/ 961308 w 1685617"/>
                  <a:gd name="connsiteY1318" fmla="*/ 655053 h 897455"/>
                  <a:gd name="connsiteX1319" fmla="*/ 961308 w 1685617"/>
                  <a:gd name="connsiteY1319" fmla="*/ 601425 h 897455"/>
                  <a:gd name="connsiteX1320" fmla="*/ 949869 w 1685617"/>
                  <a:gd name="connsiteY1320" fmla="*/ 601425 h 897455"/>
                  <a:gd name="connsiteX1321" fmla="*/ 949869 w 1685617"/>
                  <a:gd name="connsiteY1321" fmla="*/ 663122 h 897455"/>
                  <a:gd name="connsiteX1322" fmla="*/ 949869 w 1685617"/>
                  <a:gd name="connsiteY1322" fmla="*/ 672563 h 897455"/>
                  <a:gd name="connsiteX1323" fmla="*/ 961308 w 1685617"/>
                  <a:gd name="connsiteY1323" fmla="*/ 672563 h 897455"/>
                  <a:gd name="connsiteX1324" fmla="*/ 961308 w 1685617"/>
                  <a:gd name="connsiteY1324" fmla="*/ 663122 h 897455"/>
                  <a:gd name="connsiteX1325" fmla="*/ 949869 w 1685617"/>
                  <a:gd name="connsiteY1325" fmla="*/ 663122 h 897455"/>
                  <a:gd name="connsiteX1326" fmla="*/ 949869 w 1685617"/>
                  <a:gd name="connsiteY1326" fmla="*/ 663122 h 897455"/>
                  <a:gd name="connsiteX1327" fmla="*/ 949869 w 1685617"/>
                  <a:gd name="connsiteY1327" fmla="*/ 672563 h 897455"/>
                  <a:gd name="connsiteX1328" fmla="*/ 961308 w 1685617"/>
                  <a:gd name="connsiteY1328" fmla="*/ 672563 h 897455"/>
                  <a:gd name="connsiteX1329" fmla="*/ 961308 w 1685617"/>
                  <a:gd name="connsiteY1329" fmla="*/ 663122 h 897455"/>
                  <a:gd name="connsiteX1330" fmla="*/ 949869 w 1685617"/>
                  <a:gd name="connsiteY1330" fmla="*/ 663122 h 897455"/>
                  <a:gd name="connsiteX1331" fmla="*/ 949869 w 1685617"/>
                  <a:gd name="connsiteY1331" fmla="*/ 601425 h 897455"/>
                  <a:gd name="connsiteX1332" fmla="*/ 949869 w 1685617"/>
                  <a:gd name="connsiteY1332" fmla="*/ 655053 h 897455"/>
                  <a:gd name="connsiteX1333" fmla="*/ 961308 w 1685617"/>
                  <a:gd name="connsiteY1333" fmla="*/ 655053 h 897455"/>
                  <a:gd name="connsiteX1334" fmla="*/ 961308 w 1685617"/>
                  <a:gd name="connsiteY1334" fmla="*/ 601425 h 897455"/>
                  <a:gd name="connsiteX1335" fmla="*/ 949869 w 1685617"/>
                  <a:gd name="connsiteY1335" fmla="*/ 601425 h 897455"/>
                  <a:gd name="connsiteX1336" fmla="*/ 949869 w 1685617"/>
                  <a:gd name="connsiteY1336" fmla="*/ 601425 h 897455"/>
                  <a:gd name="connsiteX1337" fmla="*/ 949869 w 1685617"/>
                  <a:gd name="connsiteY1337" fmla="*/ 655053 h 897455"/>
                  <a:gd name="connsiteX1338" fmla="*/ 961308 w 1685617"/>
                  <a:gd name="connsiteY1338" fmla="*/ 655053 h 897455"/>
                  <a:gd name="connsiteX1339" fmla="*/ 961308 w 1685617"/>
                  <a:gd name="connsiteY1339" fmla="*/ 601425 h 897455"/>
                  <a:gd name="connsiteX1340" fmla="*/ 949869 w 1685617"/>
                  <a:gd name="connsiteY1340" fmla="*/ 601425 h 897455"/>
                  <a:gd name="connsiteX1341" fmla="*/ 949869 w 1685617"/>
                  <a:gd name="connsiteY1341" fmla="*/ 663122 h 897455"/>
                  <a:gd name="connsiteX1342" fmla="*/ 949869 w 1685617"/>
                  <a:gd name="connsiteY1342" fmla="*/ 672563 h 897455"/>
                  <a:gd name="connsiteX1343" fmla="*/ 961308 w 1685617"/>
                  <a:gd name="connsiteY1343" fmla="*/ 672563 h 897455"/>
                  <a:gd name="connsiteX1344" fmla="*/ 961308 w 1685617"/>
                  <a:gd name="connsiteY1344" fmla="*/ 663122 h 897455"/>
                  <a:gd name="connsiteX1345" fmla="*/ 949869 w 1685617"/>
                  <a:gd name="connsiteY1345" fmla="*/ 663122 h 897455"/>
                  <a:gd name="connsiteX1346" fmla="*/ 949869 w 1685617"/>
                  <a:gd name="connsiteY1346" fmla="*/ 663122 h 897455"/>
                  <a:gd name="connsiteX1347" fmla="*/ 949869 w 1685617"/>
                  <a:gd name="connsiteY1347" fmla="*/ 672563 h 897455"/>
                  <a:gd name="connsiteX1348" fmla="*/ 961308 w 1685617"/>
                  <a:gd name="connsiteY1348" fmla="*/ 672563 h 897455"/>
                  <a:gd name="connsiteX1349" fmla="*/ 961308 w 1685617"/>
                  <a:gd name="connsiteY1349" fmla="*/ 663122 h 897455"/>
                  <a:gd name="connsiteX1350" fmla="*/ 949869 w 1685617"/>
                  <a:gd name="connsiteY1350" fmla="*/ 663122 h 897455"/>
                  <a:gd name="connsiteX1351" fmla="*/ 949869 w 1685617"/>
                  <a:gd name="connsiteY1351" fmla="*/ 601425 h 897455"/>
                  <a:gd name="connsiteX1352" fmla="*/ 949869 w 1685617"/>
                  <a:gd name="connsiteY1352" fmla="*/ 655053 h 897455"/>
                  <a:gd name="connsiteX1353" fmla="*/ 961308 w 1685617"/>
                  <a:gd name="connsiteY1353" fmla="*/ 655053 h 897455"/>
                  <a:gd name="connsiteX1354" fmla="*/ 961308 w 1685617"/>
                  <a:gd name="connsiteY1354" fmla="*/ 601425 h 897455"/>
                  <a:gd name="connsiteX1355" fmla="*/ 949869 w 1685617"/>
                  <a:gd name="connsiteY1355" fmla="*/ 601425 h 897455"/>
                  <a:gd name="connsiteX1356" fmla="*/ 949869 w 1685617"/>
                  <a:gd name="connsiteY1356" fmla="*/ 601425 h 897455"/>
                  <a:gd name="connsiteX1357" fmla="*/ 949869 w 1685617"/>
                  <a:gd name="connsiteY1357" fmla="*/ 655053 h 897455"/>
                  <a:gd name="connsiteX1358" fmla="*/ 961308 w 1685617"/>
                  <a:gd name="connsiteY1358" fmla="*/ 655053 h 897455"/>
                  <a:gd name="connsiteX1359" fmla="*/ 961308 w 1685617"/>
                  <a:gd name="connsiteY1359" fmla="*/ 601425 h 897455"/>
                  <a:gd name="connsiteX1360" fmla="*/ 949869 w 1685617"/>
                  <a:gd name="connsiteY1360" fmla="*/ 601425 h 897455"/>
                  <a:gd name="connsiteX1361" fmla="*/ 949869 w 1685617"/>
                  <a:gd name="connsiteY1361" fmla="*/ 663122 h 897455"/>
                  <a:gd name="connsiteX1362" fmla="*/ 949869 w 1685617"/>
                  <a:gd name="connsiteY1362" fmla="*/ 672563 h 897455"/>
                  <a:gd name="connsiteX1363" fmla="*/ 961308 w 1685617"/>
                  <a:gd name="connsiteY1363" fmla="*/ 672563 h 897455"/>
                  <a:gd name="connsiteX1364" fmla="*/ 961308 w 1685617"/>
                  <a:gd name="connsiteY1364" fmla="*/ 663122 h 897455"/>
                  <a:gd name="connsiteX1365" fmla="*/ 949869 w 1685617"/>
                  <a:gd name="connsiteY1365" fmla="*/ 663122 h 897455"/>
                  <a:gd name="connsiteX1366" fmla="*/ 949869 w 1685617"/>
                  <a:gd name="connsiteY1366" fmla="*/ 663122 h 897455"/>
                  <a:gd name="connsiteX1367" fmla="*/ 949869 w 1685617"/>
                  <a:gd name="connsiteY1367" fmla="*/ 672563 h 897455"/>
                  <a:gd name="connsiteX1368" fmla="*/ 961308 w 1685617"/>
                  <a:gd name="connsiteY1368" fmla="*/ 672563 h 897455"/>
                  <a:gd name="connsiteX1369" fmla="*/ 961308 w 1685617"/>
                  <a:gd name="connsiteY1369" fmla="*/ 663122 h 897455"/>
                  <a:gd name="connsiteX1370" fmla="*/ 949869 w 1685617"/>
                  <a:gd name="connsiteY1370" fmla="*/ 663122 h 897455"/>
                  <a:gd name="connsiteX1371" fmla="*/ 949869 w 1685617"/>
                  <a:gd name="connsiteY1371" fmla="*/ 601425 h 897455"/>
                  <a:gd name="connsiteX1372" fmla="*/ 949869 w 1685617"/>
                  <a:gd name="connsiteY1372" fmla="*/ 655053 h 897455"/>
                  <a:gd name="connsiteX1373" fmla="*/ 961308 w 1685617"/>
                  <a:gd name="connsiteY1373" fmla="*/ 655053 h 897455"/>
                  <a:gd name="connsiteX1374" fmla="*/ 961308 w 1685617"/>
                  <a:gd name="connsiteY1374" fmla="*/ 601425 h 897455"/>
                  <a:gd name="connsiteX1375" fmla="*/ 949869 w 1685617"/>
                  <a:gd name="connsiteY1375" fmla="*/ 601425 h 897455"/>
                  <a:gd name="connsiteX1376" fmla="*/ 949869 w 1685617"/>
                  <a:gd name="connsiteY1376" fmla="*/ 601425 h 897455"/>
                  <a:gd name="connsiteX1377" fmla="*/ 949869 w 1685617"/>
                  <a:gd name="connsiteY1377" fmla="*/ 655053 h 897455"/>
                  <a:gd name="connsiteX1378" fmla="*/ 961308 w 1685617"/>
                  <a:gd name="connsiteY1378" fmla="*/ 655053 h 897455"/>
                  <a:gd name="connsiteX1379" fmla="*/ 961308 w 1685617"/>
                  <a:gd name="connsiteY1379" fmla="*/ 601425 h 897455"/>
                  <a:gd name="connsiteX1380" fmla="*/ 949869 w 1685617"/>
                  <a:gd name="connsiteY1380" fmla="*/ 601425 h 897455"/>
                  <a:gd name="connsiteX1381" fmla="*/ 949869 w 1685617"/>
                  <a:gd name="connsiteY1381" fmla="*/ 663122 h 897455"/>
                  <a:gd name="connsiteX1382" fmla="*/ 949869 w 1685617"/>
                  <a:gd name="connsiteY1382" fmla="*/ 672563 h 897455"/>
                  <a:gd name="connsiteX1383" fmla="*/ 961308 w 1685617"/>
                  <a:gd name="connsiteY1383" fmla="*/ 672563 h 897455"/>
                  <a:gd name="connsiteX1384" fmla="*/ 961308 w 1685617"/>
                  <a:gd name="connsiteY1384" fmla="*/ 663122 h 897455"/>
                  <a:gd name="connsiteX1385" fmla="*/ 949869 w 1685617"/>
                  <a:gd name="connsiteY1385" fmla="*/ 663122 h 897455"/>
                  <a:gd name="connsiteX1386" fmla="*/ 949869 w 1685617"/>
                  <a:gd name="connsiteY1386" fmla="*/ 663122 h 897455"/>
                  <a:gd name="connsiteX1387" fmla="*/ 949869 w 1685617"/>
                  <a:gd name="connsiteY1387" fmla="*/ 672563 h 897455"/>
                  <a:gd name="connsiteX1388" fmla="*/ 961308 w 1685617"/>
                  <a:gd name="connsiteY1388" fmla="*/ 672563 h 897455"/>
                  <a:gd name="connsiteX1389" fmla="*/ 961308 w 1685617"/>
                  <a:gd name="connsiteY1389" fmla="*/ 663122 h 897455"/>
                  <a:gd name="connsiteX1390" fmla="*/ 949869 w 1685617"/>
                  <a:gd name="connsiteY1390" fmla="*/ 663122 h 897455"/>
                  <a:gd name="connsiteX1391" fmla="*/ 949869 w 1685617"/>
                  <a:gd name="connsiteY1391" fmla="*/ 601425 h 897455"/>
                  <a:gd name="connsiteX1392" fmla="*/ 949869 w 1685617"/>
                  <a:gd name="connsiteY1392" fmla="*/ 655053 h 897455"/>
                  <a:gd name="connsiteX1393" fmla="*/ 961308 w 1685617"/>
                  <a:gd name="connsiteY1393" fmla="*/ 655053 h 897455"/>
                  <a:gd name="connsiteX1394" fmla="*/ 961308 w 1685617"/>
                  <a:gd name="connsiteY1394" fmla="*/ 601425 h 897455"/>
                  <a:gd name="connsiteX1395" fmla="*/ 949869 w 1685617"/>
                  <a:gd name="connsiteY1395" fmla="*/ 601425 h 897455"/>
                  <a:gd name="connsiteX1396" fmla="*/ 949869 w 1685617"/>
                  <a:gd name="connsiteY1396" fmla="*/ 601425 h 897455"/>
                  <a:gd name="connsiteX1397" fmla="*/ 949869 w 1685617"/>
                  <a:gd name="connsiteY1397" fmla="*/ 655053 h 897455"/>
                  <a:gd name="connsiteX1398" fmla="*/ 961308 w 1685617"/>
                  <a:gd name="connsiteY1398" fmla="*/ 655053 h 897455"/>
                  <a:gd name="connsiteX1399" fmla="*/ 961308 w 1685617"/>
                  <a:gd name="connsiteY1399" fmla="*/ 601425 h 897455"/>
                  <a:gd name="connsiteX1400" fmla="*/ 949869 w 1685617"/>
                  <a:gd name="connsiteY1400" fmla="*/ 601425 h 897455"/>
                  <a:gd name="connsiteX1401" fmla="*/ 949869 w 1685617"/>
                  <a:gd name="connsiteY1401" fmla="*/ 663122 h 897455"/>
                  <a:gd name="connsiteX1402" fmla="*/ 949869 w 1685617"/>
                  <a:gd name="connsiteY1402" fmla="*/ 672563 h 897455"/>
                  <a:gd name="connsiteX1403" fmla="*/ 961308 w 1685617"/>
                  <a:gd name="connsiteY1403" fmla="*/ 672563 h 897455"/>
                  <a:gd name="connsiteX1404" fmla="*/ 961308 w 1685617"/>
                  <a:gd name="connsiteY1404" fmla="*/ 663122 h 897455"/>
                  <a:gd name="connsiteX1405" fmla="*/ 949869 w 1685617"/>
                  <a:gd name="connsiteY1405" fmla="*/ 663122 h 897455"/>
                  <a:gd name="connsiteX1406" fmla="*/ 949869 w 1685617"/>
                  <a:gd name="connsiteY1406" fmla="*/ 663122 h 897455"/>
                  <a:gd name="connsiteX1407" fmla="*/ 949869 w 1685617"/>
                  <a:gd name="connsiteY1407" fmla="*/ 672563 h 897455"/>
                  <a:gd name="connsiteX1408" fmla="*/ 961308 w 1685617"/>
                  <a:gd name="connsiteY1408" fmla="*/ 672563 h 897455"/>
                  <a:gd name="connsiteX1409" fmla="*/ 961308 w 1685617"/>
                  <a:gd name="connsiteY1409" fmla="*/ 663122 h 897455"/>
                  <a:gd name="connsiteX1410" fmla="*/ 949869 w 1685617"/>
                  <a:gd name="connsiteY1410" fmla="*/ 663122 h 897455"/>
                  <a:gd name="connsiteX1411" fmla="*/ 949869 w 1685617"/>
                  <a:gd name="connsiteY1411" fmla="*/ 601425 h 897455"/>
                  <a:gd name="connsiteX1412" fmla="*/ 949869 w 1685617"/>
                  <a:gd name="connsiteY1412" fmla="*/ 655053 h 897455"/>
                  <a:gd name="connsiteX1413" fmla="*/ 961308 w 1685617"/>
                  <a:gd name="connsiteY1413" fmla="*/ 655053 h 897455"/>
                  <a:gd name="connsiteX1414" fmla="*/ 961308 w 1685617"/>
                  <a:gd name="connsiteY1414" fmla="*/ 601425 h 897455"/>
                  <a:gd name="connsiteX1415" fmla="*/ 949869 w 1685617"/>
                  <a:gd name="connsiteY1415" fmla="*/ 601425 h 897455"/>
                  <a:gd name="connsiteX1416" fmla="*/ 949869 w 1685617"/>
                  <a:gd name="connsiteY1416" fmla="*/ 601425 h 897455"/>
                  <a:gd name="connsiteX1417" fmla="*/ 949869 w 1685617"/>
                  <a:gd name="connsiteY1417" fmla="*/ 655053 h 897455"/>
                  <a:gd name="connsiteX1418" fmla="*/ 961308 w 1685617"/>
                  <a:gd name="connsiteY1418" fmla="*/ 655053 h 897455"/>
                  <a:gd name="connsiteX1419" fmla="*/ 961308 w 1685617"/>
                  <a:gd name="connsiteY1419" fmla="*/ 601425 h 897455"/>
                  <a:gd name="connsiteX1420" fmla="*/ 949869 w 1685617"/>
                  <a:gd name="connsiteY1420" fmla="*/ 601425 h 897455"/>
                  <a:gd name="connsiteX1421" fmla="*/ 949869 w 1685617"/>
                  <a:gd name="connsiteY1421" fmla="*/ 663122 h 897455"/>
                  <a:gd name="connsiteX1422" fmla="*/ 949869 w 1685617"/>
                  <a:gd name="connsiteY1422" fmla="*/ 672563 h 897455"/>
                  <a:gd name="connsiteX1423" fmla="*/ 961308 w 1685617"/>
                  <a:gd name="connsiteY1423" fmla="*/ 672563 h 897455"/>
                  <a:gd name="connsiteX1424" fmla="*/ 961308 w 1685617"/>
                  <a:gd name="connsiteY1424" fmla="*/ 663122 h 897455"/>
                  <a:gd name="connsiteX1425" fmla="*/ 949869 w 1685617"/>
                  <a:gd name="connsiteY1425" fmla="*/ 663122 h 897455"/>
                  <a:gd name="connsiteX1426" fmla="*/ 949869 w 1685617"/>
                  <a:gd name="connsiteY1426" fmla="*/ 663122 h 897455"/>
                  <a:gd name="connsiteX1427" fmla="*/ 949869 w 1685617"/>
                  <a:gd name="connsiteY1427" fmla="*/ 672563 h 897455"/>
                  <a:gd name="connsiteX1428" fmla="*/ 961308 w 1685617"/>
                  <a:gd name="connsiteY1428" fmla="*/ 672563 h 897455"/>
                  <a:gd name="connsiteX1429" fmla="*/ 961308 w 1685617"/>
                  <a:gd name="connsiteY1429" fmla="*/ 663122 h 897455"/>
                  <a:gd name="connsiteX1430" fmla="*/ 949869 w 1685617"/>
                  <a:gd name="connsiteY1430" fmla="*/ 663122 h 897455"/>
                  <a:gd name="connsiteX1431" fmla="*/ 949869 w 1685617"/>
                  <a:gd name="connsiteY1431" fmla="*/ 601425 h 897455"/>
                  <a:gd name="connsiteX1432" fmla="*/ 949869 w 1685617"/>
                  <a:gd name="connsiteY1432" fmla="*/ 655053 h 897455"/>
                  <a:gd name="connsiteX1433" fmla="*/ 961308 w 1685617"/>
                  <a:gd name="connsiteY1433" fmla="*/ 655053 h 897455"/>
                  <a:gd name="connsiteX1434" fmla="*/ 961308 w 1685617"/>
                  <a:gd name="connsiteY1434" fmla="*/ 601425 h 897455"/>
                  <a:gd name="connsiteX1435" fmla="*/ 949869 w 1685617"/>
                  <a:gd name="connsiteY1435" fmla="*/ 601425 h 897455"/>
                  <a:gd name="connsiteX1436" fmla="*/ 949869 w 1685617"/>
                  <a:gd name="connsiteY1436" fmla="*/ 601425 h 897455"/>
                  <a:gd name="connsiteX1437" fmla="*/ 949869 w 1685617"/>
                  <a:gd name="connsiteY1437" fmla="*/ 655053 h 897455"/>
                  <a:gd name="connsiteX1438" fmla="*/ 961308 w 1685617"/>
                  <a:gd name="connsiteY1438" fmla="*/ 655053 h 897455"/>
                  <a:gd name="connsiteX1439" fmla="*/ 961308 w 1685617"/>
                  <a:gd name="connsiteY1439" fmla="*/ 601425 h 897455"/>
                  <a:gd name="connsiteX1440" fmla="*/ 949869 w 1685617"/>
                  <a:gd name="connsiteY1440" fmla="*/ 601425 h 897455"/>
                  <a:gd name="connsiteX1441" fmla="*/ 949869 w 1685617"/>
                  <a:gd name="connsiteY1441" fmla="*/ 663122 h 897455"/>
                  <a:gd name="connsiteX1442" fmla="*/ 949869 w 1685617"/>
                  <a:gd name="connsiteY1442" fmla="*/ 672563 h 897455"/>
                  <a:gd name="connsiteX1443" fmla="*/ 961308 w 1685617"/>
                  <a:gd name="connsiteY1443" fmla="*/ 672563 h 897455"/>
                  <a:gd name="connsiteX1444" fmla="*/ 961308 w 1685617"/>
                  <a:gd name="connsiteY1444" fmla="*/ 663122 h 897455"/>
                  <a:gd name="connsiteX1445" fmla="*/ 949869 w 1685617"/>
                  <a:gd name="connsiteY1445" fmla="*/ 663122 h 897455"/>
                  <a:gd name="connsiteX1446" fmla="*/ 949869 w 1685617"/>
                  <a:gd name="connsiteY1446" fmla="*/ 663122 h 897455"/>
                  <a:gd name="connsiteX1447" fmla="*/ 949869 w 1685617"/>
                  <a:gd name="connsiteY1447" fmla="*/ 672563 h 897455"/>
                  <a:gd name="connsiteX1448" fmla="*/ 961308 w 1685617"/>
                  <a:gd name="connsiteY1448" fmla="*/ 672563 h 897455"/>
                  <a:gd name="connsiteX1449" fmla="*/ 961308 w 1685617"/>
                  <a:gd name="connsiteY1449" fmla="*/ 663122 h 897455"/>
                  <a:gd name="connsiteX1450" fmla="*/ 949869 w 1685617"/>
                  <a:gd name="connsiteY1450" fmla="*/ 663122 h 897455"/>
                  <a:gd name="connsiteX1451" fmla="*/ 949869 w 1685617"/>
                  <a:gd name="connsiteY1451" fmla="*/ 601425 h 897455"/>
                  <a:gd name="connsiteX1452" fmla="*/ 949869 w 1685617"/>
                  <a:gd name="connsiteY1452" fmla="*/ 655053 h 897455"/>
                  <a:gd name="connsiteX1453" fmla="*/ 961308 w 1685617"/>
                  <a:gd name="connsiteY1453" fmla="*/ 655053 h 897455"/>
                  <a:gd name="connsiteX1454" fmla="*/ 961308 w 1685617"/>
                  <a:gd name="connsiteY1454" fmla="*/ 601425 h 897455"/>
                  <a:gd name="connsiteX1455" fmla="*/ 949869 w 1685617"/>
                  <a:gd name="connsiteY1455" fmla="*/ 601425 h 897455"/>
                  <a:gd name="connsiteX1456" fmla="*/ 949869 w 1685617"/>
                  <a:gd name="connsiteY1456" fmla="*/ 601425 h 897455"/>
                  <a:gd name="connsiteX1457" fmla="*/ 949869 w 1685617"/>
                  <a:gd name="connsiteY1457" fmla="*/ 655053 h 897455"/>
                  <a:gd name="connsiteX1458" fmla="*/ 961308 w 1685617"/>
                  <a:gd name="connsiteY1458" fmla="*/ 655053 h 897455"/>
                  <a:gd name="connsiteX1459" fmla="*/ 961308 w 1685617"/>
                  <a:gd name="connsiteY1459" fmla="*/ 601425 h 897455"/>
                  <a:gd name="connsiteX1460" fmla="*/ 949869 w 1685617"/>
                  <a:gd name="connsiteY1460" fmla="*/ 601425 h 897455"/>
                  <a:gd name="connsiteX1461" fmla="*/ 949869 w 1685617"/>
                  <a:gd name="connsiteY1461" fmla="*/ 663122 h 897455"/>
                  <a:gd name="connsiteX1462" fmla="*/ 949869 w 1685617"/>
                  <a:gd name="connsiteY1462" fmla="*/ 672563 h 897455"/>
                  <a:gd name="connsiteX1463" fmla="*/ 961308 w 1685617"/>
                  <a:gd name="connsiteY1463" fmla="*/ 672563 h 897455"/>
                  <a:gd name="connsiteX1464" fmla="*/ 961308 w 1685617"/>
                  <a:gd name="connsiteY1464" fmla="*/ 663122 h 897455"/>
                  <a:gd name="connsiteX1465" fmla="*/ 949869 w 1685617"/>
                  <a:gd name="connsiteY1465" fmla="*/ 663122 h 897455"/>
                  <a:gd name="connsiteX1466" fmla="*/ 949869 w 1685617"/>
                  <a:gd name="connsiteY1466" fmla="*/ 663122 h 897455"/>
                  <a:gd name="connsiteX1467" fmla="*/ 949869 w 1685617"/>
                  <a:gd name="connsiteY1467" fmla="*/ 672563 h 897455"/>
                  <a:gd name="connsiteX1468" fmla="*/ 961308 w 1685617"/>
                  <a:gd name="connsiteY1468" fmla="*/ 672563 h 897455"/>
                  <a:gd name="connsiteX1469" fmla="*/ 961308 w 1685617"/>
                  <a:gd name="connsiteY1469" fmla="*/ 663122 h 897455"/>
                  <a:gd name="connsiteX1470" fmla="*/ 949869 w 1685617"/>
                  <a:gd name="connsiteY1470" fmla="*/ 663122 h 897455"/>
                  <a:gd name="connsiteX1471" fmla="*/ 949869 w 1685617"/>
                  <a:gd name="connsiteY1471" fmla="*/ 601425 h 897455"/>
                  <a:gd name="connsiteX1472" fmla="*/ 949869 w 1685617"/>
                  <a:gd name="connsiteY1472" fmla="*/ 655053 h 897455"/>
                  <a:gd name="connsiteX1473" fmla="*/ 961308 w 1685617"/>
                  <a:gd name="connsiteY1473" fmla="*/ 655053 h 897455"/>
                  <a:gd name="connsiteX1474" fmla="*/ 961308 w 1685617"/>
                  <a:gd name="connsiteY1474" fmla="*/ 601425 h 897455"/>
                  <a:gd name="connsiteX1475" fmla="*/ 949869 w 1685617"/>
                  <a:gd name="connsiteY1475" fmla="*/ 601425 h 897455"/>
                  <a:gd name="connsiteX1476" fmla="*/ 949869 w 1685617"/>
                  <a:gd name="connsiteY1476" fmla="*/ 601425 h 897455"/>
                  <a:gd name="connsiteX1477" fmla="*/ 949869 w 1685617"/>
                  <a:gd name="connsiteY1477" fmla="*/ 655053 h 897455"/>
                  <a:gd name="connsiteX1478" fmla="*/ 961308 w 1685617"/>
                  <a:gd name="connsiteY1478" fmla="*/ 655053 h 897455"/>
                  <a:gd name="connsiteX1479" fmla="*/ 961308 w 1685617"/>
                  <a:gd name="connsiteY1479" fmla="*/ 601425 h 897455"/>
                  <a:gd name="connsiteX1480" fmla="*/ 949869 w 1685617"/>
                  <a:gd name="connsiteY1480" fmla="*/ 601425 h 897455"/>
                  <a:gd name="connsiteX1481" fmla="*/ 949869 w 1685617"/>
                  <a:gd name="connsiteY1481" fmla="*/ 663122 h 897455"/>
                  <a:gd name="connsiteX1482" fmla="*/ 949869 w 1685617"/>
                  <a:gd name="connsiteY1482" fmla="*/ 672563 h 897455"/>
                  <a:gd name="connsiteX1483" fmla="*/ 961308 w 1685617"/>
                  <a:gd name="connsiteY1483" fmla="*/ 672563 h 897455"/>
                  <a:gd name="connsiteX1484" fmla="*/ 961308 w 1685617"/>
                  <a:gd name="connsiteY1484" fmla="*/ 663122 h 897455"/>
                  <a:gd name="connsiteX1485" fmla="*/ 949869 w 1685617"/>
                  <a:gd name="connsiteY1485" fmla="*/ 663122 h 897455"/>
                  <a:gd name="connsiteX1486" fmla="*/ 949869 w 1685617"/>
                  <a:gd name="connsiteY1486" fmla="*/ 663122 h 897455"/>
                  <a:gd name="connsiteX1487" fmla="*/ 949869 w 1685617"/>
                  <a:gd name="connsiteY1487" fmla="*/ 672563 h 897455"/>
                  <a:gd name="connsiteX1488" fmla="*/ 961308 w 1685617"/>
                  <a:gd name="connsiteY1488" fmla="*/ 672563 h 897455"/>
                  <a:gd name="connsiteX1489" fmla="*/ 961308 w 1685617"/>
                  <a:gd name="connsiteY1489" fmla="*/ 663122 h 897455"/>
                  <a:gd name="connsiteX1490" fmla="*/ 949869 w 1685617"/>
                  <a:gd name="connsiteY1490" fmla="*/ 663122 h 897455"/>
                  <a:gd name="connsiteX1491" fmla="*/ 949869 w 1685617"/>
                  <a:gd name="connsiteY1491" fmla="*/ 601425 h 897455"/>
                  <a:gd name="connsiteX1492" fmla="*/ 949869 w 1685617"/>
                  <a:gd name="connsiteY1492" fmla="*/ 655053 h 897455"/>
                  <a:gd name="connsiteX1493" fmla="*/ 961308 w 1685617"/>
                  <a:gd name="connsiteY1493" fmla="*/ 655053 h 897455"/>
                  <a:gd name="connsiteX1494" fmla="*/ 961308 w 1685617"/>
                  <a:gd name="connsiteY1494" fmla="*/ 601425 h 897455"/>
                  <a:gd name="connsiteX1495" fmla="*/ 949869 w 1685617"/>
                  <a:gd name="connsiteY1495" fmla="*/ 601425 h 897455"/>
                  <a:gd name="connsiteX1496" fmla="*/ 949869 w 1685617"/>
                  <a:gd name="connsiteY1496" fmla="*/ 601425 h 897455"/>
                  <a:gd name="connsiteX1497" fmla="*/ 949869 w 1685617"/>
                  <a:gd name="connsiteY1497" fmla="*/ 655053 h 897455"/>
                  <a:gd name="connsiteX1498" fmla="*/ 961308 w 1685617"/>
                  <a:gd name="connsiteY1498" fmla="*/ 655053 h 897455"/>
                  <a:gd name="connsiteX1499" fmla="*/ 961308 w 1685617"/>
                  <a:gd name="connsiteY1499" fmla="*/ 601425 h 897455"/>
                  <a:gd name="connsiteX1500" fmla="*/ 949869 w 1685617"/>
                  <a:gd name="connsiteY1500" fmla="*/ 601425 h 897455"/>
                  <a:gd name="connsiteX1501" fmla="*/ 949869 w 1685617"/>
                  <a:gd name="connsiteY1501" fmla="*/ 663122 h 897455"/>
                  <a:gd name="connsiteX1502" fmla="*/ 949869 w 1685617"/>
                  <a:gd name="connsiteY1502" fmla="*/ 672563 h 897455"/>
                  <a:gd name="connsiteX1503" fmla="*/ 961308 w 1685617"/>
                  <a:gd name="connsiteY1503" fmla="*/ 672563 h 897455"/>
                  <a:gd name="connsiteX1504" fmla="*/ 961308 w 1685617"/>
                  <a:gd name="connsiteY1504" fmla="*/ 663122 h 897455"/>
                  <a:gd name="connsiteX1505" fmla="*/ 949869 w 1685617"/>
                  <a:gd name="connsiteY1505" fmla="*/ 663122 h 897455"/>
                  <a:gd name="connsiteX1506" fmla="*/ 949869 w 1685617"/>
                  <a:gd name="connsiteY1506" fmla="*/ 663122 h 897455"/>
                  <a:gd name="connsiteX1507" fmla="*/ 949869 w 1685617"/>
                  <a:gd name="connsiteY1507" fmla="*/ 672563 h 897455"/>
                  <a:gd name="connsiteX1508" fmla="*/ 961308 w 1685617"/>
                  <a:gd name="connsiteY1508" fmla="*/ 672563 h 897455"/>
                  <a:gd name="connsiteX1509" fmla="*/ 961308 w 1685617"/>
                  <a:gd name="connsiteY1509" fmla="*/ 663122 h 897455"/>
                  <a:gd name="connsiteX1510" fmla="*/ 949869 w 1685617"/>
                  <a:gd name="connsiteY1510" fmla="*/ 663122 h 897455"/>
                  <a:gd name="connsiteX1511" fmla="*/ 949869 w 1685617"/>
                  <a:gd name="connsiteY1511" fmla="*/ 601425 h 897455"/>
                  <a:gd name="connsiteX1512" fmla="*/ 949869 w 1685617"/>
                  <a:gd name="connsiteY1512" fmla="*/ 655053 h 897455"/>
                  <a:gd name="connsiteX1513" fmla="*/ 961308 w 1685617"/>
                  <a:gd name="connsiteY1513" fmla="*/ 655053 h 897455"/>
                  <a:gd name="connsiteX1514" fmla="*/ 961308 w 1685617"/>
                  <a:gd name="connsiteY1514" fmla="*/ 601425 h 897455"/>
                  <a:gd name="connsiteX1515" fmla="*/ 949869 w 1685617"/>
                  <a:gd name="connsiteY1515" fmla="*/ 601425 h 897455"/>
                  <a:gd name="connsiteX1516" fmla="*/ 949869 w 1685617"/>
                  <a:gd name="connsiteY1516" fmla="*/ 601425 h 897455"/>
                  <a:gd name="connsiteX1517" fmla="*/ 949869 w 1685617"/>
                  <a:gd name="connsiteY1517" fmla="*/ 655053 h 897455"/>
                  <a:gd name="connsiteX1518" fmla="*/ 961308 w 1685617"/>
                  <a:gd name="connsiteY1518" fmla="*/ 655053 h 897455"/>
                  <a:gd name="connsiteX1519" fmla="*/ 961308 w 1685617"/>
                  <a:gd name="connsiteY1519" fmla="*/ 601425 h 897455"/>
                  <a:gd name="connsiteX1520" fmla="*/ 949869 w 1685617"/>
                  <a:gd name="connsiteY1520" fmla="*/ 601425 h 897455"/>
                  <a:gd name="connsiteX1521" fmla="*/ 949869 w 1685617"/>
                  <a:gd name="connsiteY1521" fmla="*/ 663122 h 897455"/>
                  <a:gd name="connsiteX1522" fmla="*/ 949869 w 1685617"/>
                  <a:gd name="connsiteY1522" fmla="*/ 672563 h 897455"/>
                  <a:gd name="connsiteX1523" fmla="*/ 961308 w 1685617"/>
                  <a:gd name="connsiteY1523" fmla="*/ 672563 h 897455"/>
                  <a:gd name="connsiteX1524" fmla="*/ 961308 w 1685617"/>
                  <a:gd name="connsiteY1524" fmla="*/ 663122 h 897455"/>
                  <a:gd name="connsiteX1525" fmla="*/ 949869 w 1685617"/>
                  <a:gd name="connsiteY1525" fmla="*/ 663122 h 897455"/>
                  <a:gd name="connsiteX1526" fmla="*/ 949869 w 1685617"/>
                  <a:gd name="connsiteY1526" fmla="*/ 663122 h 897455"/>
                  <a:gd name="connsiteX1527" fmla="*/ 949869 w 1685617"/>
                  <a:gd name="connsiteY1527" fmla="*/ 672563 h 897455"/>
                  <a:gd name="connsiteX1528" fmla="*/ 961308 w 1685617"/>
                  <a:gd name="connsiteY1528" fmla="*/ 672563 h 897455"/>
                  <a:gd name="connsiteX1529" fmla="*/ 961308 w 1685617"/>
                  <a:gd name="connsiteY1529" fmla="*/ 663122 h 897455"/>
                  <a:gd name="connsiteX1530" fmla="*/ 949869 w 1685617"/>
                  <a:gd name="connsiteY1530" fmla="*/ 663122 h 897455"/>
                  <a:gd name="connsiteX1531" fmla="*/ 949869 w 1685617"/>
                  <a:gd name="connsiteY1531" fmla="*/ 601425 h 897455"/>
                  <a:gd name="connsiteX1532" fmla="*/ 949869 w 1685617"/>
                  <a:gd name="connsiteY1532" fmla="*/ 655053 h 897455"/>
                  <a:gd name="connsiteX1533" fmla="*/ 961308 w 1685617"/>
                  <a:gd name="connsiteY1533" fmla="*/ 655053 h 897455"/>
                  <a:gd name="connsiteX1534" fmla="*/ 961308 w 1685617"/>
                  <a:gd name="connsiteY1534" fmla="*/ 601425 h 897455"/>
                  <a:gd name="connsiteX1535" fmla="*/ 949869 w 1685617"/>
                  <a:gd name="connsiteY1535" fmla="*/ 601425 h 897455"/>
                  <a:gd name="connsiteX1536" fmla="*/ 949869 w 1685617"/>
                  <a:gd name="connsiteY1536" fmla="*/ 601425 h 897455"/>
                  <a:gd name="connsiteX1537" fmla="*/ 949869 w 1685617"/>
                  <a:gd name="connsiteY1537" fmla="*/ 655053 h 897455"/>
                  <a:gd name="connsiteX1538" fmla="*/ 961308 w 1685617"/>
                  <a:gd name="connsiteY1538" fmla="*/ 655053 h 897455"/>
                  <a:gd name="connsiteX1539" fmla="*/ 961308 w 1685617"/>
                  <a:gd name="connsiteY1539" fmla="*/ 601425 h 897455"/>
                  <a:gd name="connsiteX1540" fmla="*/ 949869 w 1685617"/>
                  <a:gd name="connsiteY1540" fmla="*/ 601425 h 897455"/>
                  <a:gd name="connsiteX1541" fmla="*/ 949869 w 1685617"/>
                  <a:gd name="connsiteY1541" fmla="*/ 663122 h 897455"/>
                  <a:gd name="connsiteX1542" fmla="*/ 949869 w 1685617"/>
                  <a:gd name="connsiteY1542" fmla="*/ 672563 h 897455"/>
                  <a:gd name="connsiteX1543" fmla="*/ 961308 w 1685617"/>
                  <a:gd name="connsiteY1543" fmla="*/ 672563 h 897455"/>
                  <a:gd name="connsiteX1544" fmla="*/ 961308 w 1685617"/>
                  <a:gd name="connsiteY1544" fmla="*/ 663122 h 897455"/>
                  <a:gd name="connsiteX1545" fmla="*/ 949869 w 1685617"/>
                  <a:gd name="connsiteY1545" fmla="*/ 663122 h 897455"/>
                  <a:gd name="connsiteX1546" fmla="*/ 949869 w 1685617"/>
                  <a:gd name="connsiteY1546" fmla="*/ 663122 h 897455"/>
                  <a:gd name="connsiteX1547" fmla="*/ 949869 w 1685617"/>
                  <a:gd name="connsiteY1547" fmla="*/ 672563 h 897455"/>
                  <a:gd name="connsiteX1548" fmla="*/ 961308 w 1685617"/>
                  <a:gd name="connsiteY1548" fmla="*/ 672563 h 897455"/>
                  <a:gd name="connsiteX1549" fmla="*/ 961308 w 1685617"/>
                  <a:gd name="connsiteY1549" fmla="*/ 663122 h 897455"/>
                  <a:gd name="connsiteX1550" fmla="*/ 949869 w 1685617"/>
                  <a:gd name="connsiteY1550" fmla="*/ 663122 h 897455"/>
                  <a:gd name="connsiteX1551" fmla="*/ 949869 w 1685617"/>
                  <a:gd name="connsiteY1551" fmla="*/ 601425 h 897455"/>
                  <a:gd name="connsiteX1552" fmla="*/ 949869 w 1685617"/>
                  <a:gd name="connsiteY1552" fmla="*/ 655053 h 897455"/>
                  <a:gd name="connsiteX1553" fmla="*/ 961308 w 1685617"/>
                  <a:gd name="connsiteY1553" fmla="*/ 655053 h 897455"/>
                  <a:gd name="connsiteX1554" fmla="*/ 961308 w 1685617"/>
                  <a:gd name="connsiteY1554" fmla="*/ 601425 h 897455"/>
                  <a:gd name="connsiteX1555" fmla="*/ 949869 w 1685617"/>
                  <a:gd name="connsiteY1555" fmla="*/ 601425 h 897455"/>
                  <a:gd name="connsiteX1556" fmla="*/ 949869 w 1685617"/>
                  <a:gd name="connsiteY1556" fmla="*/ 601425 h 897455"/>
                  <a:gd name="connsiteX1557" fmla="*/ 949869 w 1685617"/>
                  <a:gd name="connsiteY1557" fmla="*/ 655053 h 897455"/>
                  <a:gd name="connsiteX1558" fmla="*/ 961308 w 1685617"/>
                  <a:gd name="connsiteY1558" fmla="*/ 655053 h 897455"/>
                  <a:gd name="connsiteX1559" fmla="*/ 961308 w 1685617"/>
                  <a:gd name="connsiteY1559" fmla="*/ 601425 h 897455"/>
                  <a:gd name="connsiteX1560" fmla="*/ 949869 w 1685617"/>
                  <a:gd name="connsiteY1560" fmla="*/ 601425 h 897455"/>
                  <a:gd name="connsiteX1561" fmla="*/ 949869 w 1685617"/>
                  <a:gd name="connsiteY1561" fmla="*/ 663122 h 897455"/>
                  <a:gd name="connsiteX1562" fmla="*/ 949869 w 1685617"/>
                  <a:gd name="connsiteY1562" fmla="*/ 672563 h 897455"/>
                  <a:gd name="connsiteX1563" fmla="*/ 961308 w 1685617"/>
                  <a:gd name="connsiteY1563" fmla="*/ 672563 h 897455"/>
                  <a:gd name="connsiteX1564" fmla="*/ 961308 w 1685617"/>
                  <a:gd name="connsiteY1564" fmla="*/ 663122 h 897455"/>
                  <a:gd name="connsiteX1565" fmla="*/ 949869 w 1685617"/>
                  <a:gd name="connsiteY1565" fmla="*/ 663122 h 897455"/>
                  <a:gd name="connsiteX1566" fmla="*/ 949869 w 1685617"/>
                  <a:gd name="connsiteY1566" fmla="*/ 663122 h 897455"/>
                  <a:gd name="connsiteX1567" fmla="*/ 949869 w 1685617"/>
                  <a:gd name="connsiteY1567" fmla="*/ 672563 h 897455"/>
                  <a:gd name="connsiteX1568" fmla="*/ 961308 w 1685617"/>
                  <a:gd name="connsiteY1568" fmla="*/ 672563 h 897455"/>
                  <a:gd name="connsiteX1569" fmla="*/ 961308 w 1685617"/>
                  <a:gd name="connsiteY1569" fmla="*/ 663122 h 897455"/>
                  <a:gd name="connsiteX1570" fmla="*/ 949869 w 1685617"/>
                  <a:gd name="connsiteY1570" fmla="*/ 663122 h 897455"/>
                  <a:gd name="connsiteX1571" fmla="*/ 949869 w 1685617"/>
                  <a:gd name="connsiteY1571" fmla="*/ 601425 h 897455"/>
                  <a:gd name="connsiteX1572" fmla="*/ 949869 w 1685617"/>
                  <a:gd name="connsiteY1572" fmla="*/ 655053 h 897455"/>
                  <a:gd name="connsiteX1573" fmla="*/ 961308 w 1685617"/>
                  <a:gd name="connsiteY1573" fmla="*/ 655053 h 897455"/>
                  <a:gd name="connsiteX1574" fmla="*/ 961308 w 1685617"/>
                  <a:gd name="connsiteY1574" fmla="*/ 601425 h 897455"/>
                  <a:gd name="connsiteX1575" fmla="*/ 949869 w 1685617"/>
                  <a:gd name="connsiteY1575" fmla="*/ 601425 h 897455"/>
                  <a:gd name="connsiteX1576" fmla="*/ 949869 w 1685617"/>
                  <a:gd name="connsiteY1576" fmla="*/ 601425 h 897455"/>
                  <a:gd name="connsiteX1577" fmla="*/ 949869 w 1685617"/>
                  <a:gd name="connsiteY1577" fmla="*/ 655053 h 897455"/>
                  <a:gd name="connsiteX1578" fmla="*/ 961308 w 1685617"/>
                  <a:gd name="connsiteY1578" fmla="*/ 655053 h 897455"/>
                  <a:gd name="connsiteX1579" fmla="*/ 961308 w 1685617"/>
                  <a:gd name="connsiteY1579" fmla="*/ 601425 h 897455"/>
                  <a:gd name="connsiteX1580" fmla="*/ 949869 w 1685617"/>
                  <a:gd name="connsiteY1580" fmla="*/ 601425 h 897455"/>
                  <a:gd name="connsiteX1581" fmla="*/ 949869 w 1685617"/>
                  <a:gd name="connsiteY1581" fmla="*/ 663122 h 897455"/>
                  <a:gd name="connsiteX1582" fmla="*/ 949869 w 1685617"/>
                  <a:gd name="connsiteY1582" fmla="*/ 672563 h 897455"/>
                  <a:gd name="connsiteX1583" fmla="*/ 961308 w 1685617"/>
                  <a:gd name="connsiteY1583" fmla="*/ 672563 h 897455"/>
                  <a:gd name="connsiteX1584" fmla="*/ 961308 w 1685617"/>
                  <a:gd name="connsiteY1584" fmla="*/ 663122 h 897455"/>
                  <a:gd name="connsiteX1585" fmla="*/ 949869 w 1685617"/>
                  <a:gd name="connsiteY1585" fmla="*/ 663122 h 897455"/>
                  <a:gd name="connsiteX1586" fmla="*/ 949869 w 1685617"/>
                  <a:gd name="connsiteY1586" fmla="*/ 663122 h 897455"/>
                  <a:gd name="connsiteX1587" fmla="*/ 949869 w 1685617"/>
                  <a:gd name="connsiteY1587" fmla="*/ 672563 h 897455"/>
                  <a:gd name="connsiteX1588" fmla="*/ 961308 w 1685617"/>
                  <a:gd name="connsiteY1588" fmla="*/ 672563 h 897455"/>
                  <a:gd name="connsiteX1589" fmla="*/ 961308 w 1685617"/>
                  <a:gd name="connsiteY1589" fmla="*/ 663122 h 897455"/>
                  <a:gd name="connsiteX1590" fmla="*/ 949869 w 1685617"/>
                  <a:gd name="connsiteY1590" fmla="*/ 663122 h 897455"/>
                  <a:gd name="connsiteX1591" fmla="*/ 949869 w 1685617"/>
                  <a:gd name="connsiteY1591" fmla="*/ 601425 h 897455"/>
                  <a:gd name="connsiteX1592" fmla="*/ 949869 w 1685617"/>
                  <a:gd name="connsiteY1592" fmla="*/ 655053 h 897455"/>
                  <a:gd name="connsiteX1593" fmla="*/ 961308 w 1685617"/>
                  <a:gd name="connsiteY1593" fmla="*/ 655053 h 897455"/>
                  <a:gd name="connsiteX1594" fmla="*/ 961308 w 1685617"/>
                  <a:gd name="connsiteY1594" fmla="*/ 601425 h 897455"/>
                  <a:gd name="connsiteX1595" fmla="*/ 949869 w 1685617"/>
                  <a:gd name="connsiteY1595" fmla="*/ 601425 h 897455"/>
                  <a:gd name="connsiteX1596" fmla="*/ 949869 w 1685617"/>
                  <a:gd name="connsiteY1596" fmla="*/ 601425 h 897455"/>
                  <a:gd name="connsiteX1597" fmla="*/ 949869 w 1685617"/>
                  <a:gd name="connsiteY1597" fmla="*/ 655053 h 897455"/>
                  <a:gd name="connsiteX1598" fmla="*/ 961308 w 1685617"/>
                  <a:gd name="connsiteY1598" fmla="*/ 655053 h 897455"/>
                  <a:gd name="connsiteX1599" fmla="*/ 961308 w 1685617"/>
                  <a:gd name="connsiteY1599" fmla="*/ 601425 h 897455"/>
                  <a:gd name="connsiteX1600" fmla="*/ 949869 w 1685617"/>
                  <a:gd name="connsiteY1600" fmla="*/ 601425 h 897455"/>
                  <a:gd name="connsiteX1601" fmla="*/ 949869 w 1685617"/>
                  <a:gd name="connsiteY1601" fmla="*/ 663122 h 897455"/>
                  <a:gd name="connsiteX1602" fmla="*/ 949869 w 1685617"/>
                  <a:gd name="connsiteY1602" fmla="*/ 672563 h 897455"/>
                  <a:gd name="connsiteX1603" fmla="*/ 961308 w 1685617"/>
                  <a:gd name="connsiteY1603" fmla="*/ 672563 h 897455"/>
                  <a:gd name="connsiteX1604" fmla="*/ 961308 w 1685617"/>
                  <a:gd name="connsiteY1604" fmla="*/ 663122 h 897455"/>
                  <a:gd name="connsiteX1605" fmla="*/ 949869 w 1685617"/>
                  <a:gd name="connsiteY1605" fmla="*/ 663122 h 897455"/>
                  <a:gd name="connsiteX1606" fmla="*/ 949869 w 1685617"/>
                  <a:gd name="connsiteY1606" fmla="*/ 663122 h 897455"/>
                  <a:gd name="connsiteX1607" fmla="*/ 949869 w 1685617"/>
                  <a:gd name="connsiteY1607" fmla="*/ 672563 h 897455"/>
                  <a:gd name="connsiteX1608" fmla="*/ 961308 w 1685617"/>
                  <a:gd name="connsiteY1608" fmla="*/ 672563 h 897455"/>
                  <a:gd name="connsiteX1609" fmla="*/ 961308 w 1685617"/>
                  <a:gd name="connsiteY1609" fmla="*/ 663122 h 897455"/>
                  <a:gd name="connsiteX1610" fmla="*/ 949869 w 1685617"/>
                  <a:gd name="connsiteY1610" fmla="*/ 663122 h 897455"/>
                  <a:gd name="connsiteX1611" fmla="*/ 949869 w 1685617"/>
                  <a:gd name="connsiteY1611" fmla="*/ 601425 h 897455"/>
                  <a:gd name="connsiteX1612" fmla="*/ 949869 w 1685617"/>
                  <a:gd name="connsiteY1612" fmla="*/ 655053 h 897455"/>
                  <a:gd name="connsiteX1613" fmla="*/ 961308 w 1685617"/>
                  <a:gd name="connsiteY1613" fmla="*/ 655053 h 897455"/>
                  <a:gd name="connsiteX1614" fmla="*/ 961308 w 1685617"/>
                  <a:gd name="connsiteY1614" fmla="*/ 601425 h 897455"/>
                  <a:gd name="connsiteX1615" fmla="*/ 949869 w 1685617"/>
                  <a:gd name="connsiteY1615" fmla="*/ 601425 h 897455"/>
                  <a:gd name="connsiteX1616" fmla="*/ 949869 w 1685617"/>
                  <a:gd name="connsiteY1616" fmla="*/ 601425 h 897455"/>
                  <a:gd name="connsiteX1617" fmla="*/ 949869 w 1685617"/>
                  <a:gd name="connsiteY1617" fmla="*/ 655053 h 897455"/>
                  <a:gd name="connsiteX1618" fmla="*/ 961308 w 1685617"/>
                  <a:gd name="connsiteY1618" fmla="*/ 655053 h 897455"/>
                  <a:gd name="connsiteX1619" fmla="*/ 961308 w 1685617"/>
                  <a:gd name="connsiteY1619" fmla="*/ 601425 h 897455"/>
                  <a:gd name="connsiteX1620" fmla="*/ 949869 w 1685617"/>
                  <a:gd name="connsiteY1620" fmla="*/ 601425 h 897455"/>
                  <a:gd name="connsiteX1621" fmla="*/ 949869 w 1685617"/>
                  <a:gd name="connsiteY1621" fmla="*/ 663122 h 897455"/>
                  <a:gd name="connsiteX1622" fmla="*/ 949869 w 1685617"/>
                  <a:gd name="connsiteY1622" fmla="*/ 672563 h 897455"/>
                  <a:gd name="connsiteX1623" fmla="*/ 961308 w 1685617"/>
                  <a:gd name="connsiteY1623" fmla="*/ 672563 h 897455"/>
                  <a:gd name="connsiteX1624" fmla="*/ 961308 w 1685617"/>
                  <a:gd name="connsiteY1624" fmla="*/ 663122 h 897455"/>
                  <a:gd name="connsiteX1625" fmla="*/ 949869 w 1685617"/>
                  <a:gd name="connsiteY1625" fmla="*/ 663122 h 897455"/>
                  <a:gd name="connsiteX1626" fmla="*/ 949869 w 1685617"/>
                  <a:gd name="connsiteY1626" fmla="*/ 663122 h 897455"/>
                  <a:gd name="connsiteX1627" fmla="*/ 949869 w 1685617"/>
                  <a:gd name="connsiteY1627" fmla="*/ 672563 h 897455"/>
                  <a:gd name="connsiteX1628" fmla="*/ 961308 w 1685617"/>
                  <a:gd name="connsiteY1628" fmla="*/ 672563 h 897455"/>
                  <a:gd name="connsiteX1629" fmla="*/ 961308 w 1685617"/>
                  <a:gd name="connsiteY1629" fmla="*/ 663122 h 897455"/>
                  <a:gd name="connsiteX1630" fmla="*/ 949869 w 1685617"/>
                  <a:gd name="connsiteY1630" fmla="*/ 663122 h 897455"/>
                  <a:gd name="connsiteX1631" fmla="*/ 949869 w 1685617"/>
                  <a:gd name="connsiteY1631" fmla="*/ 601425 h 897455"/>
                  <a:gd name="connsiteX1632" fmla="*/ 949869 w 1685617"/>
                  <a:gd name="connsiteY1632" fmla="*/ 655053 h 897455"/>
                  <a:gd name="connsiteX1633" fmla="*/ 961308 w 1685617"/>
                  <a:gd name="connsiteY1633" fmla="*/ 655053 h 897455"/>
                  <a:gd name="connsiteX1634" fmla="*/ 961308 w 1685617"/>
                  <a:gd name="connsiteY1634" fmla="*/ 601425 h 897455"/>
                  <a:gd name="connsiteX1635" fmla="*/ 949869 w 1685617"/>
                  <a:gd name="connsiteY1635" fmla="*/ 601425 h 897455"/>
                  <a:gd name="connsiteX1636" fmla="*/ 949869 w 1685617"/>
                  <a:gd name="connsiteY1636" fmla="*/ 601425 h 897455"/>
                  <a:gd name="connsiteX1637" fmla="*/ 949869 w 1685617"/>
                  <a:gd name="connsiteY1637" fmla="*/ 655053 h 897455"/>
                  <a:gd name="connsiteX1638" fmla="*/ 961308 w 1685617"/>
                  <a:gd name="connsiteY1638" fmla="*/ 655053 h 897455"/>
                  <a:gd name="connsiteX1639" fmla="*/ 961308 w 1685617"/>
                  <a:gd name="connsiteY1639" fmla="*/ 601425 h 897455"/>
                  <a:gd name="connsiteX1640" fmla="*/ 949869 w 1685617"/>
                  <a:gd name="connsiteY1640" fmla="*/ 601425 h 897455"/>
                  <a:gd name="connsiteX1641" fmla="*/ 949869 w 1685617"/>
                  <a:gd name="connsiteY1641" fmla="*/ 663122 h 897455"/>
                  <a:gd name="connsiteX1642" fmla="*/ 949869 w 1685617"/>
                  <a:gd name="connsiteY1642" fmla="*/ 672563 h 897455"/>
                  <a:gd name="connsiteX1643" fmla="*/ 961308 w 1685617"/>
                  <a:gd name="connsiteY1643" fmla="*/ 672563 h 897455"/>
                  <a:gd name="connsiteX1644" fmla="*/ 961308 w 1685617"/>
                  <a:gd name="connsiteY1644" fmla="*/ 663122 h 897455"/>
                  <a:gd name="connsiteX1645" fmla="*/ 949869 w 1685617"/>
                  <a:gd name="connsiteY1645" fmla="*/ 663122 h 897455"/>
                  <a:gd name="connsiteX1646" fmla="*/ 949869 w 1685617"/>
                  <a:gd name="connsiteY1646" fmla="*/ 663122 h 897455"/>
                  <a:gd name="connsiteX1647" fmla="*/ 949869 w 1685617"/>
                  <a:gd name="connsiteY1647" fmla="*/ 672563 h 897455"/>
                  <a:gd name="connsiteX1648" fmla="*/ 961308 w 1685617"/>
                  <a:gd name="connsiteY1648" fmla="*/ 672563 h 897455"/>
                  <a:gd name="connsiteX1649" fmla="*/ 961308 w 1685617"/>
                  <a:gd name="connsiteY1649" fmla="*/ 663122 h 897455"/>
                  <a:gd name="connsiteX1650" fmla="*/ 949869 w 1685617"/>
                  <a:gd name="connsiteY1650" fmla="*/ 663122 h 897455"/>
                  <a:gd name="connsiteX1651" fmla="*/ 949869 w 1685617"/>
                  <a:gd name="connsiteY1651" fmla="*/ 601425 h 897455"/>
                  <a:gd name="connsiteX1652" fmla="*/ 949869 w 1685617"/>
                  <a:gd name="connsiteY1652" fmla="*/ 655053 h 897455"/>
                  <a:gd name="connsiteX1653" fmla="*/ 961308 w 1685617"/>
                  <a:gd name="connsiteY1653" fmla="*/ 655053 h 897455"/>
                  <a:gd name="connsiteX1654" fmla="*/ 961308 w 1685617"/>
                  <a:gd name="connsiteY1654" fmla="*/ 601425 h 897455"/>
                  <a:gd name="connsiteX1655" fmla="*/ 949869 w 1685617"/>
                  <a:gd name="connsiteY1655" fmla="*/ 601425 h 897455"/>
                  <a:gd name="connsiteX1656" fmla="*/ 949869 w 1685617"/>
                  <a:gd name="connsiteY1656" fmla="*/ 601425 h 897455"/>
                  <a:gd name="connsiteX1657" fmla="*/ 949869 w 1685617"/>
                  <a:gd name="connsiteY1657" fmla="*/ 655053 h 897455"/>
                  <a:gd name="connsiteX1658" fmla="*/ 961308 w 1685617"/>
                  <a:gd name="connsiteY1658" fmla="*/ 655053 h 897455"/>
                  <a:gd name="connsiteX1659" fmla="*/ 961308 w 1685617"/>
                  <a:gd name="connsiteY1659" fmla="*/ 601425 h 897455"/>
                  <a:gd name="connsiteX1660" fmla="*/ 949869 w 1685617"/>
                  <a:gd name="connsiteY1660" fmla="*/ 601425 h 897455"/>
                  <a:gd name="connsiteX1661" fmla="*/ 949869 w 1685617"/>
                  <a:gd name="connsiteY1661" fmla="*/ 663122 h 897455"/>
                  <a:gd name="connsiteX1662" fmla="*/ 949869 w 1685617"/>
                  <a:gd name="connsiteY1662" fmla="*/ 672563 h 897455"/>
                  <a:gd name="connsiteX1663" fmla="*/ 961308 w 1685617"/>
                  <a:gd name="connsiteY1663" fmla="*/ 672563 h 897455"/>
                  <a:gd name="connsiteX1664" fmla="*/ 961308 w 1685617"/>
                  <a:gd name="connsiteY1664" fmla="*/ 663122 h 897455"/>
                  <a:gd name="connsiteX1665" fmla="*/ 949869 w 1685617"/>
                  <a:gd name="connsiteY1665" fmla="*/ 663122 h 897455"/>
                  <a:gd name="connsiteX1666" fmla="*/ 949869 w 1685617"/>
                  <a:gd name="connsiteY1666" fmla="*/ 663122 h 897455"/>
                  <a:gd name="connsiteX1667" fmla="*/ 949869 w 1685617"/>
                  <a:gd name="connsiteY1667" fmla="*/ 672563 h 897455"/>
                  <a:gd name="connsiteX1668" fmla="*/ 961308 w 1685617"/>
                  <a:gd name="connsiteY1668" fmla="*/ 672563 h 897455"/>
                  <a:gd name="connsiteX1669" fmla="*/ 961308 w 1685617"/>
                  <a:gd name="connsiteY1669" fmla="*/ 663122 h 897455"/>
                  <a:gd name="connsiteX1670" fmla="*/ 949869 w 1685617"/>
                  <a:gd name="connsiteY1670" fmla="*/ 663122 h 897455"/>
                  <a:gd name="connsiteX1671" fmla="*/ 949869 w 1685617"/>
                  <a:gd name="connsiteY1671" fmla="*/ 601425 h 897455"/>
                  <a:gd name="connsiteX1672" fmla="*/ 949869 w 1685617"/>
                  <a:gd name="connsiteY1672" fmla="*/ 655053 h 897455"/>
                  <a:gd name="connsiteX1673" fmla="*/ 961308 w 1685617"/>
                  <a:gd name="connsiteY1673" fmla="*/ 655053 h 897455"/>
                  <a:gd name="connsiteX1674" fmla="*/ 961308 w 1685617"/>
                  <a:gd name="connsiteY1674" fmla="*/ 601425 h 897455"/>
                  <a:gd name="connsiteX1675" fmla="*/ 949869 w 1685617"/>
                  <a:gd name="connsiteY1675" fmla="*/ 601425 h 897455"/>
                  <a:gd name="connsiteX1676" fmla="*/ 949869 w 1685617"/>
                  <a:gd name="connsiteY1676" fmla="*/ 601425 h 897455"/>
                  <a:gd name="connsiteX1677" fmla="*/ 949869 w 1685617"/>
                  <a:gd name="connsiteY1677" fmla="*/ 655053 h 897455"/>
                  <a:gd name="connsiteX1678" fmla="*/ 961308 w 1685617"/>
                  <a:gd name="connsiteY1678" fmla="*/ 655053 h 897455"/>
                  <a:gd name="connsiteX1679" fmla="*/ 961308 w 1685617"/>
                  <a:gd name="connsiteY1679" fmla="*/ 601425 h 897455"/>
                  <a:gd name="connsiteX1680" fmla="*/ 949869 w 1685617"/>
                  <a:gd name="connsiteY1680" fmla="*/ 601425 h 897455"/>
                  <a:gd name="connsiteX1681" fmla="*/ 949869 w 1685617"/>
                  <a:gd name="connsiteY1681" fmla="*/ 663122 h 897455"/>
                  <a:gd name="connsiteX1682" fmla="*/ 949869 w 1685617"/>
                  <a:gd name="connsiteY1682" fmla="*/ 672563 h 897455"/>
                  <a:gd name="connsiteX1683" fmla="*/ 961308 w 1685617"/>
                  <a:gd name="connsiteY1683" fmla="*/ 672563 h 897455"/>
                  <a:gd name="connsiteX1684" fmla="*/ 961308 w 1685617"/>
                  <a:gd name="connsiteY1684" fmla="*/ 663122 h 897455"/>
                  <a:gd name="connsiteX1685" fmla="*/ 949869 w 1685617"/>
                  <a:gd name="connsiteY1685" fmla="*/ 663122 h 897455"/>
                  <a:gd name="connsiteX1686" fmla="*/ 949869 w 1685617"/>
                  <a:gd name="connsiteY1686" fmla="*/ 663122 h 897455"/>
                  <a:gd name="connsiteX1687" fmla="*/ 949869 w 1685617"/>
                  <a:gd name="connsiteY1687" fmla="*/ 672563 h 897455"/>
                  <a:gd name="connsiteX1688" fmla="*/ 961308 w 1685617"/>
                  <a:gd name="connsiteY1688" fmla="*/ 672563 h 897455"/>
                  <a:gd name="connsiteX1689" fmla="*/ 961308 w 1685617"/>
                  <a:gd name="connsiteY1689" fmla="*/ 663122 h 897455"/>
                  <a:gd name="connsiteX1690" fmla="*/ 949869 w 1685617"/>
                  <a:gd name="connsiteY1690" fmla="*/ 663122 h 897455"/>
                  <a:gd name="connsiteX1691" fmla="*/ 949869 w 1685617"/>
                  <a:gd name="connsiteY1691" fmla="*/ 601425 h 897455"/>
                  <a:gd name="connsiteX1692" fmla="*/ 949869 w 1685617"/>
                  <a:gd name="connsiteY1692" fmla="*/ 655053 h 897455"/>
                  <a:gd name="connsiteX1693" fmla="*/ 961308 w 1685617"/>
                  <a:gd name="connsiteY1693" fmla="*/ 655053 h 897455"/>
                  <a:gd name="connsiteX1694" fmla="*/ 961308 w 1685617"/>
                  <a:gd name="connsiteY1694" fmla="*/ 601425 h 897455"/>
                  <a:gd name="connsiteX1695" fmla="*/ 949869 w 1685617"/>
                  <a:gd name="connsiteY1695" fmla="*/ 601425 h 897455"/>
                  <a:gd name="connsiteX1696" fmla="*/ 949869 w 1685617"/>
                  <a:gd name="connsiteY1696" fmla="*/ 601425 h 897455"/>
                  <a:gd name="connsiteX1697" fmla="*/ 949869 w 1685617"/>
                  <a:gd name="connsiteY1697" fmla="*/ 655053 h 897455"/>
                  <a:gd name="connsiteX1698" fmla="*/ 961308 w 1685617"/>
                  <a:gd name="connsiteY1698" fmla="*/ 655053 h 897455"/>
                  <a:gd name="connsiteX1699" fmla="*/ 961308 w 1685617"/>
                  <a:gd name="connsiteY1699" fmla="*/ 601425 h 897455"/>
                  <a:gd name="connsiteX1700" fmla="*/ 949869 w 1685617"/>
                  <a:gd name="connsiteY1700" fmla="*/ 601425 h 897455"/>
                  <a:gd name="connsiteX1701" fmla="*/ 949869 w 1685617"/>
                  <a:gd name="connsiteY1701" fmla="*/ 663122 h 897455"/>
                  <a:gd name="connsiteX1702" fmla="*/ 949869 w 1685617"/>
                  <a:gd name="connsiteY1702" fmla="*/ 672563 h 897455"/>
                  <a:gd name="connsiteX1703" fmla="*/ 961308 w 1685617"/>
                  <a:gd name="connsiteY1703" fmla="*/ 672563 h 897455"/>
                  <a:gd name="connsiteX1704" fmla="*/ 961308 w 1685617"/>
                  <a:gd name="connsiteY1704" fmla="*/ 663122 h 897455"/>
                  <a:gd name="connsiteX1705" fmla="*/ 949869 w 1685617"/>
                  <a:gd name="connsiteY1705" fmla="*/ 663122 h 897455"/>
                  <a:gd name="connsiteX1706" fmla="*/ 949869 w 1685617"/>
                  <a:gd name="connsiteY1706" fmla="*/ 663122 h 897455"/>
                  <a:gd name="connsiteX1707" fmla="*/ 949869 w 1685617"/>
                  <a:gd name="connsiteY1707" fmla="*/ 672563 h 897455"/>
                  <a:gd name="connsiteX1708" fmla="*/ 961308 w 1685617"/>
                  <a:gd name="connsiteY1708" fmla="*/ 672563 h 897455"/>
                  <a:gd name="connsiteX1709" fmla="*/ 961308 w 1685617"/>
                  <a:gd name="connsiteY1709" fmla="*/ 663122 h 897455"/>
                  <a:gd name="connsiteX1710" fmla="*/ 949869 w 1685617"/>
                  <a:gd name="connsiteY1710" fmla="*/ 663122 h 897455"/>
                  <a:gd name="connsiteX1711" fmla="*/ 949869 w 1685617"/>
                  <a:gd name="connsiteY1711" fmla="*/ 601425 h 897455"/>
                  <a:gd name="connsiteX1712" fmla="*/ 949869 w 1685617"/>
                  <a:gd name="connsiteY1712" fmla="*/ 655053 h 897455"/>
                  <a:gd name="connsiteX1713" fmla="*/ 961308 w 1685617"/>
                  <a:gd name="connsiteY1713" fmla="*/ 655053 h 897455"/>
                  <a:gd name="connsiteX1714" fmla="*/ 961308 w 1685617"/>
                  <a:gd name="connsiteY1714" fmla="*/ 601425 h 897455"/>
                  <a:gd name="connsiteX1715" fmla="*/ 949869 w 1685617"/>
                  <a:gd name="connsiteY1715" fmla="*/ 601425 h 897455"/>
                  <a:gd name="connsiteX1716" fmla="*/ 949869 w 1685617"/>
                  <a:gd name="connsiteY1716" fmla="*/ 601425 h 897455"/>
                  <a:gd name="connsiteX1717" fmla="*/ 949869 w 1685617"/>
                  <a:gd name="connsiteY1717" fmla="*/ 655053 h 897455"/>
                  <a:gd name="connsiteX1718" fmla="*/ 961308 w 1685617"/>
                  <a:gd name="connsiteY1718" fmla="*/ 655053 h 897455"/>
                  <a:gd name="connsiteX1719" fmla="*/ 961308 w 1685617"/>
                  <a:gd name="connsiteY1719" fmla="*/ 601425 h 897455"/>
                  <a:gd name="connsiteX1720" fmla="*/ 949869 w 1685617"/>
                  <a:gd name="connsiteY1720" fmla="*/ 601425 h 897455"/>
                  <a:gd name="connsiteX1721" fmla="*/ 949869 w 1685617"/>
                  <a:gd name="connsiteY1721" fmla="*/ 663122 h 897455"/>
                  <a:gd name="connsiteX1722" fmla="*/ 949869 w 1685617"/>
                  <a:gd name="connsiteY1722" fmla="*/ 672563 h 897455"/>
                  <a:gd name="connsiteX1723" fmla="*/ 961308 w 1685617"/>
                  <a:gd name="connsiteY1723" fmla="*/ 672563 h 897455"/>
                  <a:gd name="connsiteX1724" fmla="*/ 961308 w 1685617"/>
                  <a:gd name="connsiteY1724" fmla="*/ 663122 h 897455"/>
                  <a:gd name="connsiteX1725" fmla="*/ 949869 w 1685617"/>
                  <a:gd name="connsiteY1725" fmla="*/ 663122 h 897455"/>
                  <a:gd name="connsiteX1726" fmla="*/ 949869 w 1685617"/>
                  <a:gd name="connsiteY1726" fmla="*/ 663122 h 897455"/>
                  <a:gd name="connsiteX1727" fmla="*/ 949869 w 1685617"/>
                  <a:gd name="connsiteY1727" fmla="*/ 672563 h 897455"/>
                  <a:gd name="connsiteX1728" fmla="*/ 961308 w 1685617"/>
                  <a:gd name="connsiteY1728" fmla="*/ 672563 h 897455"/>
                  <a:gd name="connsiteX1729" fmla="*/ 961308 w 1685617"/>
                  <a:gd name="connsiteY1729" fmla="*/ 663122 h 897455"/>
                  <a:gd name="connsiteX1730" fmla="*/ 949869 w 1685617"/>
                  <a:gd name="connsiteY1730" fmla="*/ 663122 h 897455"/>
                  <a:gd name="connsiteX1731" fmla="*/ 949869 w 1685617"/>
                  <a:gd name="connsiteY1731" fmla="*/ 601425 h 897455"/>
                  <a:gd name="connsiteX1732" fmla="*/ 949869 w 1685617"/>
                  <a:gd name="connsiteY1732" fmla="*/ 655053 h 897455"/>
                  <a:gd name="connsiteX1733" fmla="*/ 961308 w 1685617"/>
                  <a:gd name="connsiteY1733" fmla="*/ 655053 h 897455"/>
                  <a:gd name="connsiteX1734" fmla="*/ 961308 w 1685617"/>
                  <a:gd name="connsiteY1734" fmla="*/ 601425 h 897455"/>
                  <a:gd name="connsiteX1735" fmla="*/ 949869 w 1685617"/>
                  <a:gd name="connsiteY1735" fmla="*/ 601425 h 897455"/>
                  <a:gd name="connsiteX1736" fmla="*/ 949869 w 1685617"/>
                  <a:gd name="connsiteY1736" fmla="*/ 601425 h 897455"/>
                  <a:gd name="connsiteX1737" fmla="*/ 949869 w 1685617"/>
                  <a:gd name="connsiteY1737" fmla="*/ 655053 h 897455"/>
                  <a:gd name="connsiteX1738" fmla="*/ 961308 w 1685617"/>
                  <a:gd name="connsiteY1738" fmla="*/ 655053 h 897455"/>
                  <a:gd name="connsiteX1739" fmla="*/ 961308 w 1685617"/>
                  <a:gd name="connsiteY1739" fmla="*/ 601425 h 897455"/>
                  <a:gd name="connsiteX1740" fmla="*/ 949869 w 1685617"/>
                  <a:gd name="connsiteY1740" fmla="*/ 601425 h 897455"/>
                  <a:gd name="connsiteX1741" fmla="*/ 949869 w 1685617"/>
                  <a:gd name="connsiteY1741" fmla="*/ 663122 h 897455"/>
                  <a:gd name="connsiteX1742" fmla="*/ 949869 w 1685617"/>
                  <a:gd name="connsiteY1742" fmla="*/ 672563 h 897455"/>
                  <a:gd name="connsiteX1743" fmla="*/ 961308 w 1685617"/>
                  <a:gd name="connsiteY1743" fmla="*/ 672563 h 897455"/>
                  <a:gd name="connsiteX1744" fmla="*/ 961308 w 1685617"/>
                  <a:gd name="connsiteY1744" fmla="*/ 663122 h 897455"/>
                  <a:gd name="connsiteX1745" fmla="*/ 949869 w 1685617"/>
                  <a:gd name="connsiteY1745" fmla="*/ 663122 h 897455"/>
                  <a:gd name="connsiteX1746" fmla="*/ 949869 w 1685617"/>
                  <a:gd name="connsiteY1746" fmla="*/ 663122 h 897455"/>
                  <a:gd name="connsiteX1747" fmla="*/ 949869 w 1685617"/>
                  <a:gd name="connsiteY1747" fmla="*/ 672563 h 897455"/>
                  <a:gd name="connsiteX1748" fmla="*/ 961308 w 1685617"/>
                  <a:gd name="connsiteY1748" fmla="*/ 672563 h 897455"/>
                  <a:gd name="connsiteX1749" fmla="*/ 961308 w 1685617"/>
                  <a:gd name="connsiteY1749" fmla="*/ 663122 h 897455"/>
                  <a:gd name="connsiteX1750" fmla="*/ 949869 w 1685617"/>
                  <a:gd name="connsiteY1750" fmla="*/ 663122 h 897455"/>
                  <a:gd name="connsiteX1751" fmla="*/ 949869 w 1685617"/>
                  <a:gd name="connsiteY1751" fmla="*/ 601425 h 897455"/>
                  <a:gd name="connsiteX1752" fmla="*/ 949869 w 1685617"/>
                  <a:gd name="connsiteY1752" fmla="*/ 655053 h 897455"/>
                  <a:gd name="connsiteX1753" fmla="*/ 961308 w 1685617"/>
                  <a:gd name="connsiteY1753" fmla="*/ 655053 h 897455"/>
                  <a:gd name="connsiteX1754" fmla="*/ 961308 w 1685617"/>
                  <a:gd name="connsiteY1754" fmla="*/ 601425 h 897455"/>
                  <a:gd name="connsiteX1755" fmla="*/ 949869 w 1685617"/>
                  <a:gd name="connsiteY1755" fmla="*/ 601425 h 897455"/>
                  <a:gd name="connsiteX1756" fmla="*/ 949869 w 1685617"/>
                  <a:gd name="connsiteY1756" fmla="*/ 601425 h 897455"/>
                  <a:gd name="connsiteX1757" fmla="*/ 949869 w 1685617"/>
                  <a:gd name="connsiteY1757" fmla="*/ 655053 h 897455"/>
                  <a:gd name="connsiteX1758" fmla="*/ 961308 w 1685617"/>
                  <a:gd name="connsiteY1758" fmla="*/ 655053 h 897455"/>
                  <a:gd name="connsiteX1759" fmla="*/ 961308 w 1685617"/>
                  <a:gd name="connsiteY1759" fmla="*/ 601425 h 897455"/>
                  <a:gd name="connsiteX1760" fmla="*/ 949869 w 1685617"/>
                  <a:gd name="connsiteY1760" fmla="*/ 601425 h 897455"/>
                  <a:gd name="connsiteX1761" fmla="*/ 949869 w 1685617"/>
                  <a:gd name="connsiteY1761" fmla="*/ 663122 h 897455"/>
                  <a:gd name="connsiteX1762" fmla="*/ 949869 w 1685617"/>
                  <a:gd name="connsiteY1762" fmla="*/ 672563 h 897455"/>
                  <a:gd name="connsiteX1763" fmla="*/ 961308 w 1685617"/>
                  <a:gd name="connsiteY1763" fmla="*/ 672563 h 897455"/>
                  <a:gd name="connsiteX1764" fmla="*/ 961308 w 1685617"/>
                  <a:gd name="connsiteY1764" fmla="*/ 663122 h 897455"/>
                  <a:gd name="connsiteX1765" fmla="*/ 949869 w 1685617"/>
                  <a:gd name="connsiteY1765" fmla="*/ 663122 h 897455"/>
                  <a:gd name="connsiteX1766" fmla="*/ 949869 w 1685617"/>
                  <a:gd name="connsiteY1766" fmla="*/ 663122 h 897455"/>
                  <a:gd name="connsiteX1767" fmla="*/ 949869 w 1685617"/>
                  <a:gd name="connsiteY1767" fmla="*/ 672563 h 897455"/>
                  <a:gd name="connsiteX1768" fmla="*/ 961308 w 1685617"/>
                  <a:gd name="connsiteY1768" fmla="*/ 672563 h 897455"/>
                  <a:gd name="connsiteX1769" fmla="*/ 961308 w 1685617"/>
                  <a:gd name="connsiteY1769" fmla="*/ 663122 h 897455"/>
                  <a:gd name="connsiteX1770" fmla="*/ 949869 w 1685617"/>
                  <a:gd name="connsiteY1770" fmla="*/ 663122 h 897455"/>
                  <a:gd name="connsiteX1771" fmla="*/ 949869 w 1685617"/>
                  <a:gd name="connsiteY1771" fmla="*/ 601425 h 897455"/>
                  <a:gd name="connsiteX1772" fmla="*/ 949869 w 1685617"/>
                  <a:gd name="connsiteY1772" fmla="*/ 655053 h 897455"/>
                  <a:gd name="connsiteX1773" fmla="*/ 961308 w 1685617"/>
                  <a:gd name="connsiteY1773" fmla="*/ 655053 h 897455"/>
                  <a:gd name="connsiteX1774" fmla="*/ 961308 w 1685617"/>
                  <a:gd name="connsiteY1774" fmla="*/ 601425 h 897455"/>
                  <a:gd name="connsiteX1775" fmla="*/ 949869 w 1685617"/>
                  <a:gd name="connsiteY1775" fmla="*/ 601425 h 897455"/>
                  <a:gd name="connsiteX1776" fmla="*/ 949869 w 1685617"/>
                  <a:gd name="connsiteY1776" fmla="*/ 601425 h 897455"/>
                  <a:gd name="connsiteX1777" fmla="*/ 949869 w 1685617"/>
                  <a:gd name="connsiteY1777" fmla="*/ 655053 h 897455"/>
                  <a:gd name="connsiteX1778" fmla="*/ 961308 w 1685617"/>
                  <a:gd name="connsiteY1778" fmla="*/ 655053 h 897455"/>
                  <a:gd name="connsiteX1779" fmla="*/ 961308 w 1685617"/>
                  <a:gd name="connsiteY1779" fmla="*/ 601425 h 897455"/>
                  <a:gd name="connsiteX1780" fmla="*/ 949869 w 1685617"/>
                  <a:gd name="connsiteY1780" fmla="*/ 601425 h 897455"/>
                  <a:gd name="connsiteX1781" fmla="*/ 949869 w 1685617"/>
                  <a:gd name="connsiteY1781" fmla="*/ 663122 h 897455"/>
                  <a:gd name="connsiteX1782" fmla="*/ 949869 w 1685617"/>
                  <a:gd name="connsiteY1782" fmla="*/ 672563 h 897455"/>
                  <a:gd name="connsiteX1783" fmla="*/ 961308 w 1685617"/>
                  <a:gd name="connsiteY1783" fmla="*/ 672563 h 897455"/>
                  <a:gd name="connsiteX1784" fmla="*/ 961308 w 1685617"/>
                  <a:gd name="connsiteY1784" fmla="*/ 663122 h 897455"/>
                  <a:gd name="connsiteX1785" fmla="*/ 949869 w 1685617"/>
                  <a:gd name="connsiteY1785" fmla="*/ 663122 h 897455"/>
                  <a:gd name="connsiteX1786" fmla="*/ 949869 w 1685617"/>
                  <a:gd name="connsiteY1786" fmla="*/ 663122 h 897455"/>
                  <a:gd name="connsiteX1787" fmla="*/ 949869 w 1685617"/>
                  <a:gd name="connsiteY1787" fmla="*/ 672563 h 897455"/>
                  <a:gd name="connsiteX1788" fmla="*/ 961308 w 1685617"/>
                  <a:gd name="connsiteY1788" fmla="*/ 672563 h 897455"/>
                  <a:gd name="connsiteX1789" fmla="*/ 961308 w 1685617"/>
                  <a:gd name="connsiteY1789" fmla="*/ 663122 h 897455"/>
                  <a:gd name="connsiteX1790" fmla="*/ 949869 w 1685617"/>
                  <a:gd name="connsiteY1790" fmla="*/ 663122 h 897455"/>
                  <a:gd name="connsiteX1791" fmla="*/ 949869 w 1685617"/>
                  <a:gd name="connsiteY1791" fmla="*/ 601425 h 897455"/>
                  <a:gd name="connsiteX1792" fmla="*/ 949869 w 1685617"/>
                  <a:gd name="connsiteY1792" fmla="*/ 655053 h 897455"/>
                  <a:gd name="connsiteX1793" fmla="*/ 961308 w 1685617"/>
                  <a:gd name="connsiteY1793" fmla="*/ 655053 h 897455"/>
                  <a:gd name="connsiteX1794" fmla="*/ 961308 w 1685617"/>
                  <a:gd name="connsiteY1794" fmla="*/ 601425 h 897455"/>
                  <a:gd name="connsiteX1795" fmla="*/ 949869 w 1685617"/>
                  <a:gd name="connsiteY1795" fmla="*/ 601425 h 897455"/>
                  <a:gd name="connsiteX1796" fmla="*/ 949869 w 1685617"/>
                  <a:gd name="connsiteY1796" fmla="*/ 601425 h 897455"/>
                  <a:gd name="connsiteX1797" fmla="*/ 949869 w 1685617"/>
                  <a:gd name="connsiteY1797" fmla="*/ 655053 h 897455"/>
                  <a:gd name="connsiteX1798" fmla="*/ 961308 w 1685617"/>
                  <a:gd name="connsiteY1798" fmla="*/ 655053 h 897455"/>
                  <a:gd name="connsiteX1799" fmla="*/ 961308 w 1685617"/>
                  <a:gd name="connsiteY1799" fmla="*/ 601425 h 897455"/>
                  <a:gd name="connsiteX1800" fmla="*/ 949869 w 1685617"/>
                  <a:gd name="connsiteY1800" fmla="*/ 601425 h 897455"/>
                  <a:gd name="connsiteX1801" fmla="*/ 949869 w 1685617"/>
                  <a:gd name="connsiteY1801" fmla="*/ 663122 h 897455"/>
                  <a:gd name="connsiteX1802" fmla="*/ 949869 w 1685617"/>
                  <a:gd name="connsiteY1802" fmla="*/ 672563 h 897455"/>
                  <a:gd name="connsiteX1803" fmla="*/ 961308 w 1685617"/>
                  <a:gd name="connsiteY1803" fmla="*/ 672563 h 897455"/>
                  <a:gd name="connsiteX1804" fmla="*/ 961308 w 1685617"/>
                  <a:gd name="connsiteY1804" fmla="*/ 663122 h 897455"/>
                  <a:gd name="connsiteX1805" fmla="*/ 949869 w 1685617"/>
                  <a:gd name="connsiteY1805" fmla="*/ 663122 h 897455"/>
                  <a:gd name="connsiteX1806" fmla="*/ 949869 w 1685617"/>
                  <a:gd name="connsiteY1806" fmla="*/ 663122 h 897455"/>
                  <a:gd name="connsiteX1807" fmla="*/ 949869 w 1685617"/>
                  <a:gd name="connsiteY1807" fmla="*/ 672563 h 897455"/>
                  <a:gd name="connsiteX1808" fmla="*/ 961308 w 1685617"/>
                  <a:gd name="connsiteY1808" fmla="*/ 672563 h 897455"/>
                  <a:gd name="connsiteX1809" fmla="*/ 961308 w 1685617"/>
                  <a:gd name="connsiteY1809" fmla="*/ 663122 h 897455"/>
                  <a:gd name="connsiteX1810" fmla="*/ 949869 w 1685617"/>
                  <a:gd name="connsiteY1810" fmla="*/ 663122 h 897455"/>
                  <a:gd name="connsiteX1811" fmla="*/ 949869 w 1685617"/>
                  <a:gd name="connsiteY1811" fmla="*/ 601425 h 897455"/>
                  <a:gd name="connsiteX1812" fmla="*/ 949869 w 1685617"/>
                  <a:gd name="connsiteY1812" fmla="*/ 655053 h 897455"/>
                  <a:gd name="connsiteX1813" fmla="*/ 961308 w 1685617"/>
                  <a:gd name="connsiteY1813" fmla="*/ 655053 h 897455"/>
                  <a:gd name="connsiteX1814" fmla="*/ 961308 w 1685617"/>
                  <a:gd name="connsiteY1814" fmla="*/ 601425 h 897455"/>
                  <a:gd name="connsiteX1815" fmla="*/ 949869 w 1685617"/>
                  <a:gd name="connsiteY1815" fmla="*/ 601425 h 897455"/>
                  <a:gd name="connsiteX1816" fmla="*/ 949869 w 1685617"/>
                  <a:gd name="connsiteY1816" fmla="*/ 601425 h 897455"/>
                  <a:gd name="connsiteX1817" fmla="*/ 949869 w 1685617"/>
                  <a:gd name="connsiteY1817" fmla="*/ 655053 h 897455"/>
                  <a:gd name="connsiteX1818" fmla="*/ 961308 w 1685617"/>
                  <a:gd name="connsiteY1818" fmla="*/ 655053 h 897455"/>
                  <a:gd name="connsiteX1819" fmla="*/ 961308 w 1685617"/>
                  <a:gd name="connsiteY1819" fmla="*/ 601425 h 897455"/>
                  <a:gd name="connsiteX1820" fmla="*/ 949869 w 1685617"/>
                  <a:gd name="connsiteY1820" fmla="*/ 601425 h 897455"/>
                  <a:gd name="connsiteX1821" fmla="*/ 949869 w 1685617"/>
                  <a:gd name="connsiteY1821" fmla="*/ 663122 h 897455"/>
                  <a:gd name="connsiteX1822" fmla="*/ 949869 w 1685617"/>
                  <a:gd name="connsiteY1822" fmla="*/ 672563 h 897455"/>
                  <a:gd name="connsiteX1823" fmla="*/ 961308 w 1685617"/>
                  <a:gd name="connsiteY1823" fmla="*/ 672563 h 897455"/>
                  <a:gd name="connsiteX1824" fmla="*/ 961308 w 1685617"/>
                  <a:gd name="connsiteY1824" fmla="*/ 663122 h 897455"/>
                  <a:gd name="connsiteX1825" fmla="*/ 949869 w 1685617"/>
                  <a:gd name="connsiteY1825" fmla="*/ 663122 h 897455"/>
                  <a:gd name="connsiteX1826" fmla="*/ 949869 w 1685617"/>
                  <a:gd name="connsiteY1826" fmla="*/ 663122 h 897455"/>
                  <a:gd name="connsiteX1827" fmla="*/ 949869 w 1685617"/>
                  <a:gd name="connsiteY1827" fmla="*/ 672563 h 897455"/>
                  <a:gd name="connsiteX1828" fmla="*/ 961308 w 1685617"/>
                  <a:gd name="connsiteY1828" fmla="*/ 672563 h 897455"/>
                  <a:gd name="connsiteX1829" fmla="*/ 961308 w 1685617"/>
                  <a:gd name="connsiteY1829" fmla="*/ 663122 h 897455"/>
                  <a:gd name="connsiteX1830" fmla="*/ 949869 w 1685617"/>
                  <a:gd name="connsiteY1830" fmla="*/ 663122 h 897455"/>
                  <a:gd name="connsiteX1831" fmla="*/ 949869 w 1685617"/>
                  <a:gd name="connsiteY1831" fmla="*/ 601425 h 897455"/>
                  <a:gd name="connsiteX1832" fmla="*/ 949869 w 1685617"/>
                  <a:gd name="connsiteY1832" fmla="*/ 655053 h 897455"/>
                  <a:gd name="connsiteX1833" fmla="*/ 961308 w 1685617"/>
                  <a:gd name="connsiteY1833" fmla="*/ 655053 h 897455"/>
                  <a:gd name="connsiteX1834" fmla="*/ 961308 w 1685617"/>
                  <a:gd name="connsiteY1834" fmla="*/ 601425 h 897455"/>
                  <a:gd name="connsiteX1835" fmla="*/ 949869 w 1685617"/>
                  <a:gd name="connsiteY1835" fmla="*/ 601425 h 897455"/>
                  <a:gd name="connsiteX1836" fmla="*/ 949869 w 1685617"/>
                  <a:gd name="connsiteY1836" fmla="*/ 601425 h 897455"/>
                  <a:gd name="connsiteX1837" fmla="*/ 949869 w 1685617"/>
                  <a:gd name="connsiteY1837" fmla="*/ 655053 h 897455"/>
                  <a:gd name="connsiteX1838" fmla="*/ 961308 w 1685617"/>
                  <a:gd name="connsiteY1838" fmla="*/ 655053 h 897455"/>
                  <a:gd name="connsiteX1839" fmla="*/ 961308 w 1685617"/>
                  <a:gd name="connsiteY1839" fmla="*/ 601425 h 897455"/>
                  <a:gd name="connsiteX1840" fmla="*/ 949869 w 1685617"/>
                  <a:gd name="connsiteY1840" fmla="*/ 601425 h 897455"/>
                  <a:gd name="connsiteX1841" fmla="*/ 949869 w 1685617"/>
                  <a:gd name="connsiteY1841" fmla="*/ 663122 h 897455"/>
                  <a:gd name="connsiteX1842" fmla="*/ 949869 w 1685617"/>
                  <a:gd name="connsiteY1842" fmla="*/ 672563 h 897455"/>
                  <a:gd name="connsiteX1843" fmla="*/ 961308 w 1685617"/>
                  <a:gd name="connsiteY1843" fmla="*/ 672563 h 897455"/>
                  <a:gd name="connsiteX1844" fmla="*/ 961308 w 1685617"/>
                  <a:gd name="connsiteY1844" fmla="*/ 663122 h 897455"/>
                  <a:gd name="connsiteX1845" fmla="*/ 949869 w 1685617"/>
                  <a:gd name="connsiteY1845" fmla="*/ 663122 h 897455"/>
                  <a:gd name="connsiteX1846" fmla="*/ 949869 w 1685617"/>
                  <a:gd name="connsiteY1846" fmla="*/ 663122 h 897455"/>
                  <a:gd name="connsiteX1847" fmla="*/ 949869 w 1685617"/>
                  <a:gd name="connsiteY1847" fmla="*/ 672563 h 897455"/>
                  <a:gd name="connsiteX1848" fmla="*/ 961308 w 1685617"/>
                  <a:gd name="connsiteY1848" fmla="*/ 672563 h 897455"/>
                  <a:gd name="connsiteX1849" fmla="*/ 961308 w 1685617"/>
                  <a:gd name="connsiteY1849" fmla="*/ 663122 h 897455"/>
                  <a:gd name="connsiteX1850" fmla="*/ 949869 w 1685617"/>
                  <a:gd name="connsiteY1850" fmla="*/ 663122 h 897455"/>
                  <a:gd name="connsiteX1851" fmla="*/ 949869 w 1685617"/>
                  <a:gd name="connsiteY1851" fmla="*/ 601425 h 897455"/>
                  <a:gd name="connsiteX1852" fmla="*/ 949869 w 1685617"/>
                  <a:gd name="connsiteY1852" fmla="*/ 655053 h 897455"/>
                  <a:gd name="connsiteX1853" fmla="*/ 961308 w 1685617"/>
                  <a:gd name="connsiteY1853" fmla="*/ 655053 h 897455"/>
                  <a:gd name="connsiteX1854" fmla="*/ 961308 w 1685617"/>
                  <a:gd name="connsiteY1854" fmla="*/ 601425 h 897455"/>
                  <a:gd name="connsiteX1855" fmla="*/ 949869 w 1685617"/>
                  <a:gd name="connsiteY1855" fmla="*/ 601425 h 897455"/>
                  <a:gd name="connsiteX1856" fmla="*/ 949869 w 1685617"/>
                  <a:gd name="connsiteY1856" fmla="*/ 601425 h 897455"/>
                  <a:gd name="connsiteX1857" fmla="*/ 949869 w 1685617"/>
                  <a:gd name="connsiteY1857" fmla="*/ 655053 h 897455"/>
                  <a:gd name="connsiteX1858" fmla="*/ 961308 w 1685617"/>
                  <a:gd name="connsiteY1858" fmla="*/ 655053 h 897455"/>
                  <a:gd name="connsiteX1859" fmla="*/ 961308 w 1685617"/>
                  <a:gd name="connsiteY1859" fmla="*/ 601425 h 897455"/>
                  <a:gd name="connsiteX1860" fmla="*/ 949869 w 1685617"/>
                  <a:gd name="connsiteY1860" fmla="*/ 601425 h 897455"/>
                  <a:gd name="connsiteX1861" fmla="*/ 949869 w 1685617"/>
                  <a:gd name="connsiteY1861" fmla="*/ 663122 h 897455"/>
                  <a:gd name="connsiteX1862" fmla="*/ 949869 w 1685617"/>
                  <a:gd name="connsiteY1862" fmla="*/ 672563 h 897455"/>
                  <a:gd name="connsiteX1863" fmla="*/ 961308 w 1685617"/>
                  <a:gd name="connsiteY1863" fmla="*/ 672563 h 897455"/>
                  <a:gd name="connsiteX1864" fmla="*/ 961308 w 1685617"/>
                  <a:gd name="connsiteY1864" fmla="*/ 663122 h 897455"/>
                  <a:gd name="connsiteX1865" fmla="*/ 949869 w 1685617"/>
                  <a:gd name="connsiteY1865" fmla="*/ 663122 h 897455"/>
                  <a:gd name="connsiteX1866" fmla="*/ 949869 w 1685617"/>
                  <a:gd name="connsiteY1866" fmla="*/ 663122 h 897455"/>
                  <a:gd name="connsiteX1867" fmla="*/ 949869 w 1685617"/>
                  <a:gd name="connsiteY1867" fmla="*/ 672563 h 897455"/>
                  <a:gd name="connsiteX1868" fmla="*/ 961308 w 1685617"/>
                  <a:gd name="connsiteY1868" fmla="*/ 672563 h 897455"/>
                  <a:gd name="connsiteX1869" fmla="*/ 961308 w 1685617"/>
                  <a:gd name="connsiteY1869" fmla="*/ 663122 h 897455"/>
                  <a:gd name="connsiteX1870" fmla="*/ 949869 w 1685617"/>
                  <a:gd name="connsiteY1870" fmla="*/ 663122 h 897455"/>
                  <a:gd name="connsiteX1871" fmla="*/ 949869 w 1685617"/>
                  <a:gd name="connsiteY1871" fmla="*/ 601425 h 897455"/>
                  <a:gd name="connsiteX1872" fmla="*/ 949869 w 1685617"/>
                  <a:gd name="connsiteY1872" fmla="*/ 655053 h 897455"/>
                  <a:gd name="connsiteX1873" fmla="*/ 961308 w 1685617"/>
                  <a:gd name="connsiteY1873" fmla="*/ 655053 h 897455"/>
                  <a:gd name="connsiteX1874" fmla="*/ 961308 w 1685617"/>
                  <a:gd name="connsiteY1874" fmla="*/ 601425 h 897455"/>
                  <a:gd name="connsiteX1875" fmla="*/ 949869 w 1685617"/>
                  <a:gd name="connsiteY1875" fmla="*/ 601425 h 897455"/>
                  <a:gd name="connsiteX1876" fmla="*/ 949869 w 1685617"/>
                  <a:gd name="connsiteY1876" fmla="*/ 601425 h 897455"/>
                  <a:gd name="connsiteX1877" fmla="*/ 949869 w 1685617"/>
                  <a:gd name="connsiteY1877" fmla="*/ 655053 h 897455"/>
                  <a:gd name="connsiteX1878" fmla="*/ 961308 w 1685617"/>
                  <a:gd name="connsiteY1878" fmla="*/ 655053 h 897455"/>
                  <a:gd name="connsiteX1879" fmla="*/ 961308 w 1685617"/>
                  <a:gd name="connsiteY1879" fmla="*/ 601425 h 897455"/>
                  <a:gd name="connsiteX1880" fmla="*/ 949869 w 1685617"/>
                  <a:gd name="connsiteY1880" fmla="*/ 601425 h 897455"/>
                  <a:gd name="connsiteX1881" fmla="*/ 949869 w 1685617"/>
                  <a:gd name="connsiteY1881" fmla="*/ 663122 h 897455"/>
                  <a:gd name="connsiteX1882" fmla="*/ 949869 w 1685617"/>
                  <a:gd name="connsiteY1882" fmla="*/ 672563 h 897455"/>
                  <a:gd name="connsiteX1883" fmla="*/ 961308 w 1685617"/>
                  <a:gd name="connsiteY1883" fmla="*/ 672563 h 897455"/>
                  <a:gd name="connsiteX1884" fmla="*/ 961308 w 1685617"/>
                  <a:gd name="connsiteY1884" fmla="*/ 663122 h 897455"/>
                  <a:gd name="connsiteX1885" fmla="*/ 949869 w 1685617"/>
                  <a:gd name="connsiteY1885" fmla="*/ 663122 h 897455"/>
                  <a:gd name="connsiteX1886" fmla="*/ 949869 w 1685617"/>
                  <a:gd name="connsiteY1886" fmla="*/ 663122 h 897455"/>
                  <a:gd name="connsiteX1887" fmla="*/ 949869 w 1685617"/>
                  <a:gd name="connsiteY1887" fmla="*/ 672563 h 897455"/>
                  <a:gd name="connsiteX1888" fmla="*/ 961308 w 1685617"/>
                  <a:gd name="connsiteY1888" fmla="*/ 672563 h 897455"/>
                  <a:gd name="connsiteX1889" fmla="*/ 961308 w 1685617"/>
                  <a:gd name="connsiteY1889" fmla="*/ 663122 h 897455"/>
                  <a:gd name="connsiteX1890" fmla="*/ 949869 w 1685617"/>
                  <a:gd name="connsiteY1890" fmla="*/ 663122 h 897455"/>
                  <a:gd name="connsiteX1891" fmla="*/ 949869 w 1685617"/>
                  <a:gd name="connsiteY1891" fmla="*/ 601425 h 897455"/>
                  <a:gd name="connsiteX1892" fmla="*/ 949869 w 1685617"/>
                  <a:gd name="connsiteY1892" fmla="*/ 655053 h 897455"/>
                  <a:gd name="connsiteX1893" fmla="*/ 961308 w 1685617"/>
                  <a:gd name="connsiteY1893" fmla="*/ 655053 h 897455"/>
                  <a:gd name="connsiteX1894" fmla="*/ 961308 w 1685617"/>
                  <a:gd name="connsiteY1894" fmla="*/ 601425 h 897455"/>
                  <a:gd name="connsiteX1895" fmla="*/ 949869 w 1685617"/>
                  <a:gd name="connsiteY1895" fmla="*/ 601425 h 897455"/>
                  <a:gd name="connsiteX1896" fmla="*/ 949869 w 1685617"/>
                  <a:gd name="connsiteY1896" fmla="*/ 601425 h 897455"/>
                  <a:gd name="connsiteX1897" fmla="*/ 949869 w 1685617"/>
                  <a:gd name="connsiteY1897" fmla="*/ 655053 h 897455"/>
                  <a:gd name="connsiteX1898" fmla="*/ 961308 w 1685617"/>
                  <a:gd name="connsiteY1898" fmla="*/ 655053 h 897455"/>
                  <a:gd name="connsiteX1899" fmla="*/ 961308 w 1685617"/>
                  <a:gd name="connsiteY1899" fmla="*/ 601425 h 897455"/>
                  <a:gd name="connsiteX1900" fmla="*/ 949869 w 1685617"/>
                  <a:gd name="connsiteY1900" fmla="*/ 601425 h 897455"/>
                  <a:gd name="connsiteX1901" fmla="*/ 949869 w 1685617"/>
                  <a:gd name="connsiteY1901" fmla="*/ 663122 h 897455"/>
                  <a:gd name="connsiteX1902" fmla="*/ 949869 w 1685617"/>
                  <a:gd name="connsiteY1902" fmla="*/ 672563 h 897455"/>
                  <a:gd name="connsiteX1903" fmla="*/ 961308 w 1685617"/>
                  <a:gd name="connsiteY1903" fmla="*/ 672563 h 897455"/>
                  <a:gd name="connsiteX1904" fmla="*/ 961308 w 1685617"/>
                  <a:gd name="connsiteY1904" fmla="*/ 663122 h 897455"/>
                  <a:gd name="connsiteX1905" fmla="*/ 949869 w 1685617"/>
                  <a:gd name="connsiteY1905" fmla="*/ 663122 h 897455"/>
                  <a:gd name="connsiteX1906" fmla="*/ 949869 w 1685617"/>
                  <a:gd name="connsiteY1906" fmla="*/ 663122 h 897455"/>
                  <a:gd name="connsiteX1907" fmla="*/ 949869 w 1685617"/>
                  <a:gd name="connsiteY1907" fmla="*/ 672563 h 897455"/>
                  <a:gd name="connsiteX1908" fmla="*/ 961308 w 1685617"/>
                  <a:gd name="connsiteY1908" fmla="*/ 672563 h 897455"/>
                  <a:gd name="connsiteX1909" fmla="*/ 961308 w 1685617"/>
                  <a:gd name="connsiteY1909" fmla="*/ 663122 h 897455"/>
                  <a:gd name="connsiteX1910" fmla="*/ 949869 w 1685617"/>
                  <a:gd name="connsiteY1910" fmla="*/ 663122 h 897455"/>
                  <a:gd name="connsiteX1911" fmla="*/ 949869 w 1685617"/>
                  <a:gd name="connsiteY1911" fmla="*/ 601425 h 897455"/>
                  <a:gd name="connsiteX1912" fmla="*/ 949869 w 1685617"/>
                  <a:gd name="connsiteY1912" fmla="*/ 655053 h 897455"/>
                  <a:gd name="connsiteX1913" fmla="*/ 961308 w 1685617"/>
                  <a:gd name="connsiteY1913" fmla="*/ 655053 h 897455"/>
                  <a:gd name="connsiteX1914" fmla="*/ 961308 w 1685617"/>
                  <a:gd name="connsiteY1914" fmla="*/ 601425 h 897455"/>
                  <a:gd name="connsiteX1915" fmla="*/ 949869 w 1685617"/>
                  <a:gd name="connsiteY1915" fmla="*/ 601425 h 897455"/>
                  <a:gd name="connsiteX1916" fmla="*/ 949869 w 1685617"/>
                  <a:gd name="connsiteY1916" fmla="*/ 601425 h 897455"/>
                  <a:gd name="connsiteX1917" fmla="*/ 949869 w 1685617"/>
                  <a:gd name="connsiteY1917" fmla="*/ 655053 h 897455"/>
                  <a:gd name="connsiteX1918" fmla="*/ 961308 w 1685617"/>
                  <a:gd name="connsiteY1918" fmla="*/ 655053 h 897455"/>
                  <a:gd name="connsiteX1919" fmla="*/ 961308 w 1685617"/>
                  <a:gd name="connsiteY1919" fmla="*/ 601425 h 897455"/>
                  <a:gd name="connsiteX1920" fmla="*/ 949869 w 1685617"/>
                  <a:gd name="connsiteY1920" fmla="*/ 601425 h 897455"/>
                  <a:gd name="connsiteX1921" fmla="*/ 949869 w 1685617"/>
                  <a:gd name="connsiteY1921" fmla="*/ 663122 h 897455"/>
                  <a:gd name="connsiteX1922" fmla="*/ 949869 w 1685617"/>
                  <a:gd name="connsiteY1922" fmla="*/ 672563 h 897455"/>
                  <a:gd name="connsiteX1923" fmla="*/ 961308 w 1685617"/>
                  <a:gd name="connsiteY1923" fmla="*/ 672563 h 897455"/>
                  <a:gd name="connsiteX1924" fmla="*/ 961308 w 1685617"/>
                  <a:gd name="connsiteY1924" fmla="*/ 663122 h 897455"/>
                  <a:gd name="connsiteX1925" fmla="*/ 949869 w 1685617"/>
                  <a:gd name="connsiteY1925" fmla="*/ 663122 h 897455"/>
                  <a:gd name="connsiteX1926" fmla="*/ 949869 w 1685617"/>
                  <a:gd name="connsiteY1926" fmla="*/ 663122 h 897455"/>
                  <a:gd name="connsiteX1927" fmla="*/ 949869 w 1685617"/>
                  <a:gd name="connsiteY1927" fmla="*/ 672563 h 897455"/>
                  <a:gd name="connsiteX1928" fmla="*/ 961308 w 1685617"/>
                  <a:gd name="connsiteY1928" fmla="*/ 672563 h 897455"/>
                  <a:gd name="connsiteX1929" fmla="*/ 961308 w 1685617"/>
                  <a:gd name="connsiteY1929" fmla="*/ 663122 h 897455"/>
                  <a:gd name="connsiteX1930" fmla="*/ 949869 w 1685617"/>
                  <a:gd name="connsiteY1930" fmla="*/ 663122 h 897455"/>
                  <a:gd name="connsiteX1931" fmla="*/ 949869 w 1685617"/>
                  <a:gd name="connsiteY1931" fmla="*/ 601425 h 897455"/>
                  <a:gd name="connsiteX1932" fmla="*/ 949869 w 1685617"/>
                  <a:gd name="connsiteY1932" fmla="*/ 655053 h 897455"/>
                  <a:gd name="connsiteX1933" fmla="*/ 961308 w 1685617"/>
                  <a:gd name="connsiteY1933" fmla="*/ 655053 h 897455"/>
                  <a:gd name="connsiteX1934" fmla="*/ 961308 w 1685617"/>
                  <a:gd name="connsiteY1934" fmla="*/ 601425 h 897455"/>
                  <a:gd name="connsiteX1935" fmla="*/ 949869 w 1685617"/>
                  <a:gd name="connsiteY1935" fmla="*/ 601425 h 897455"/>
                  <a:gd name="connsiteX1936" fmla="*/ 949869 w 1685617"/>
                  <a:gd name="connsiteY1936" fmla="*/ 601425 h 897455"/>
                  <a:gd name="connsiteX1937" fmla="*/ 949869 w 1685617"/>
                  <a:gd name="connsiteY1937" fmla="*/ 655053 h 897455"/>
                  <a:gd name="connsiteX1938" fmla="*/ 961308 w 1685617"/>
                  <a:gd name="connsiteY1938" fmla="*/ 655053 h 897455"/>
                  <a:gd name="connsiteX1939" fmla="*/ 961308 w 1685617"/>
                  <a:gd name="connsiteY1939" fmla="*/ 601425 h 897455"/>
                  <a:gd name="connsiteX1940" fmla="*/ 949869 w 1685617"/>
                  <a:gd name="connsiteY1940" fmla="*/ 601425 h 897455"/>
                  <a:gd name="connsiteX1941" fmla="*/ 949869 w 1685617"/>
                  <a:gd name="connsiteY1941" fmla="*/ 663122 h 897455"/>
                  <a:gd name="connsiteX1942" fmla="*/ 949869 w 1685617"/>
                  <a:gd name="connsiteY1942" fmla="*/ 672563 h 897455"/>
                  <a:gd name="connsiteX1943" fmla="*/ 961308 w 1685617"/>
                  <a:gd name="connsiteY1943" fmla="*/ 672563 h 897455"/>
                  <a:gd name="connsiteX1944" fmla="*/ 961308 w 1685617"/>
                  <a:gd name="connsiteY1944" fmla="*/ 663122 h 897455"/>
                  <a:gd name="connsiteX1945" fmla="*/ 949869 w 1685617"/>
                  <a:gd name="connsiteY1945" fmla="*/ 663122 h 897455"/>
                  <a:gd name="connsiteX1946" fmla="*/ 949869 w 1685617"/>
                  <a:gd name="connsiteY1946" fmla="*/ 663122 h 897455"/>
                  <a:gd name="connsiteX1947" fmla="*/ 949869 w 1685617"/>
                  <a:gd name="connsiteY1947" fmla="*/ 672563 h 897455"/>
                  <a:gd name="connsiteX1948" fmla="*/ 961308 w 1685617"/>
                  <a:gd name="connsiteY1948" fmla="*/ 672563 h 897455"/>
                  <a:gd name="connsiteX1949" fmla="*/ 961308 w 1685617"/>
                  <a:gd name="connsiteY1949" fmla="*/ 663122 h 897455"/>
                  <a:gd name="connsiteX1950" fmla="*/ 949869 w 1685617"/>
                  <a:gd name="connsiteY1950" fmla="*/ 663122 h 897455"/>
                  <a:gd name="connsiteX1951" fmla="*/ 949869 w 1685617"/>
                  <a:gd name="connsiteY1951" fmla="*/ 601425 h 897455"/>
                  <a:gd name="connsiteX1952" fmla="*/ 949869 w 1685617"/>
                  <a:gd name="connsiteY1952" fmla="*/ 655053 h 897455"/>
                  <a:gd name="connsiteX1953" fmla="*/ 961308 w 1685617"/>
                  <a:gd name="connsiteY1953" fmla="*/ 655053 h 897455"/>
                  <a:gd name="connsiteX1954" fmla="*/ 961308 w 1685617"/>
                  <a:gd name="connsiteY1954" fmla="*/ 601425 h 897455"/>
                  <a:gd name="connsiteX1955" fmla="*/ 949869 w 1685617"/>
                  <a:gd name="connsiteY1955" fmla="*/ 601425 h 897455"/>
                  <a:gd name="connsiteX1956" fmla="*/ 949869 w 1685617"/>
                  <a:gd name="connsiteY1956" fmla="*/ 601425 h 897455"/>
                  <a:gd name="connsiteX1957" fmla="*/ 949869 w 1685617"/>
                  <a:gd name="connsiteY1957" fmla="*/ 655053 h 897455"/>
                  <a:gd name="connsiteX1958" fmla="*/ 961308 w 1685617"/>
                  <a:gd name="connsiteY1958" fmla="*/ 655053 h 897455"/>
                  <a:gd name="connsiteX1959" fmla="*/ 961308 w 1685617"/>
                  <a:gd name="connsiteY1959" fmla="*/ 601425 h 897455"/>
                  <a:gd name="connsiteX1960" fmla="*/ 949869 w 1685617"/>
                  <a:gd name="connsiteY1960" fmla="*/ 601425 h 897455"/>
                  <a:gd name="connsiteX1961" fmla="*/ 949869 w 1685617"/>
                  <a:gd name="connsiteY1961" fmla="*/ 663122 h 897455"/>
                  <a:gd name="connsiteX1962" fmla="*/ 949869 w 1685617"/>
                  <a:gd name="connsiteY1962" fmla="*/ 672563 h 897455"/>
                  <a:gd name="connsiteX1963" fmla="*/ 961308 w 1685617"/>
                  <a:gd name="connsiteY1963" fmla="*/ 672563 h 897455"/>
                  <a:gd name="connsiteX1964" fmla="*/ 961308 w 1685617"/>
                  <a:gd name="connsiteY1964" fmla="*/ 663122 h 897455"/>
                  <a:gd name="connsiteX1965" fmla="*/ 949869 w 1685617"/>
                  <a:gd name="connsiteY1965" fmla="*/ 663122 h 897455"/>
                  <a:gd name="connsiteX1966" fmla="*/ 949869 w 1685617"/>
                  <a:gd name="connsiteY1966" fmla="*/ 663122 h 897455"/>
                  <a:gd name="connsiteX1967" fmla="*/ 949869 w 1685617"/>
                  <a:gd name="connsiteY1967" fmla="*/ 672563 h 897455"/>
                  <a:gd name="connsiteX1968" fmla="*/ 961308 w 1685617"/>
                  <a:gd name="connsiteY1968" fmla="*/ 672563 h 897455"/>
                  <a:gd name="connsiteX1969" fmla="*/ 961308 w 1685617"/>
                  <a:gd name="connsiteY1969" fmla="*/ 663122 h 897455"/>
                  <a:gd name="connsiteX1970" fmla="*/ 949869 w 1685617"/>
                  <a:gd name="connsiteY1970" fmla="*/ 663122 h 897455"/>
                  <a:gd name="connsiteX1971" fmla="*/ 949869 w 1685617"/>
                  <a:gd name="connsiteY1971" fmla="*/ 601425 h 897455"/>
                  <a:gd name="connsiteX1972" fmla="*/ 949869 w 1685617"/>
                  <a:gd name="connsiteY1972" fmla="*/ 655053 h 897455"/>
                  <a:gd name="connsiteX1973" fmla="*/ 961308 w 1685617"/>
                  <a:gd name="connsiteY1973" fmla="*/ 655053 h 897455"/>
                  <a:gd name="connsiteX1974" fmla="*/ 961308 w 1685617"/>
                  <a:gd name="connsiteY1974" fmla="*/ 601425 h 897455"/>
                  <a:gd name="connsiteX1975" fmla="*/ 949869 w 1685617"/>
                  <a:gd name="connsiteY1975" fmla="*/ 601425 h 897455"/>
                  <a:gd name="connsiteX1976" fmla="*/ 949869 w 1685617"/>
                  <a:gd name="connsiteY1976" fmla="*/ 601425 h 897455"/>
                  <a:gd name="connsiteX1977" fmla="*/ 949869 w 1685617"/>
                  <a:gd name="connsiteY1977" fmla="*/ 655053 h 897455"/>
                  <a:gd name="connsiteX1978" fmla="*/ 961308 w 1685617"/>
                  <a:gd name="connsiteY1978" fmla="*/ 655053 h 897455"/>
                  <a:gd name="connsiteX1979" fmla="*/ 961308 w 1685617"/>
                  <a:gd name="connsiteY1979" fmla="*/ 601425 h 897455"/>
                  <a:gd name="connsiteX1980" fmla="*/ 949869 w 1685617"/>
                  <a:gd name="connsiteY1980" fmla="*/ 601425 h 897455"/>
                  <a:gd name="connsiteX1981" fmla="*/ 949869 w 1685617"/>
                  <a:gd name="connsiteY1981" fmla="*/ 663122 h 897455"/>
                  <a:gd name="connsiteX1982" fmla="*/ 949869 w 1685617"/>
                  <a:gd name="connsiteY1982" fmla="*/ 672563 h 897455"/>
                  <a:gd name="connsiteX1983" fmla="*/ 961308 w 1685617"/>
                  <a:gd name="connsiteY1983" fmla="*/ 672563 h 897455"/>
                  <a:gd name="connsiteX1984" fmla="*/ 961308 w 1685617"/>
                  <a:gd name="connsiteY1984" fmla="*/ 663122 h 897455"/>
                  <a:gd name="connsiteX1985" fmla="*/ 949869 w 1685617"/>
                  <a:gd name="connsiteY1985" fmla="*/ 663122 h 897455"/>
                  <a:gd name="connsiteX1986" fmla="*/ 949869 w 1685617"/>
                  <a:gd name="connsiteY1986" fmla="*/ 663122 h 897455"/>
                  <a:gd name="connsiteX1987" fmla="*/ 949869 w 1685617"/>
                  <a:gd name="connsiteY1987" fmla="*/ 672563 h 897455"/>
                  <a:gd name="connsiteX1988" fmla="*/ 961308 w 1685617"/>
                  <a:gd name="connsiteY1988" fmla="*/ 672563 h 897455"/>
                  <a:gd name="connsiteX1989" fmla="*/ 961308 w 1685617"/>
                  <a:gd name="connsiteY1989" fmla="*/ 663122 h 897455"/>
                  <a:gd name="connsiteX1990" fmla="*/ 949869 w 1685617"/>
                  <a:gd name="connsiteY1990" fmla="*/ 663122 h 897455"/>
                  <a:gd name="connsiteX1991" fmla="*/ 949869 w 1685617"/>
                  <a:gd name="connsiteY1991" fmla="*/ 601425 h 897455"/>
                  <a:gd name="connsiteX1992" fmla="*/ 949869 w 1685617"/>
                  <a:gd name="connsiteY1992" fmla="*/ 655053 h 897455"/>
                  <a:gd name="connsiteX1993" fmla="*/ 961308 w 1685617"/>
                  <a:gd name="connsiteY1993" fmla="*/ 655053 h 897455"/>
                  <a:gd name="connsiteX1994" fmla="*/ 961308 w 1685617"/>
                  <a:gd name="connsiteY1994" fmla="*/ 601425 h 897455"/>
                  <a:gd name="connsiteX1995" fmla="*/ 949869 w 1685617"/>
                  <a:gd name="connsiteY1995" fmla="*/ 601425 h 897455"/>
                  <a:gd name="connsiteX1996" fmla="*/ 949869 w 1685617"/>
                  <a:gd name="connsiteY1996" fmla="*/ 601425 h 897455"/>
                  <a:gd name="connsiteX1997" fmla="*/ 949869 w 1685617"/>
                  <a:gd name="connsiteY1997" fmla="*/ 655053 h 897455"/>
                  <a:gd name="connsiteX1998" fmla="*/ 961308 w 1685617"/>
                  <a:gd name="connsiteY1998" fmla="*/ 655053 h 897455"/>
                  <a:gd name="connsiteX1999" fmla="*/ 961308 w 1685617"/>
                  <a:gd name="connsiteY1999" fmla="*/ 601425 h 897455"/>
                  <a:gd name="connsiteX2000" fmla="*/ 949869 w 1685617"/>
                  <a:gd name="connsiteY2000" fmla="*/ 601425 h 897455"/>
                  <a:gd name="connsiteX2001" fmla="*/ 949869 w 1685617"/>
                  <a:gd name="connsiteY2001" fmla="*/ 663122 h 897455"/>
                  <a:gd name="connsiteX2002" fmla="*/ 949869 w 1685617"/>
                  <a:gd name="connsiteY2002" fmla="*/ 672563 h 897455"/>
                  <a:gd name="connsiteX2003" fmla="*/ 961308 w 1685617"/>
                  <a:gd name="connsiteY2003" fmla="*/ 672563 h 897455"/>
                  <a:gd name="connsiteX2004" fmla="*/ 961308 w 1685617"/>
                  <a:gd name="connsiteY2004" fmla="*/ 663122 h 897455"/>
                  <a:gd name="connsiteX2005" fmla="*/ 949869 w 1685617"/>
                  <a:gd name="connsiteY2005" fmla="*/ 663122 h 897455"/>
                  <a:gd name="connsiteX2006" fmla="*/ 949869 w 1685617"/>
                  <a:gd name="connsiteY2006" fmla="*/ 663122 h 897455"/>
                  <a:gd name="connsiteX2007" fmla="*/ 949869 w 1685617"/>
                  <a:gd name="connsiteY2007" fmla="*/ 672563 h 897455"/>
                  <a:gd name="connsiteX2008" fmla="*/ 961308 w 1685617"/>
                  <a:gd name="connsiteY2008" fmla="*/ 672563 h 897455"/>
                  <a:gd name="connsiteX2009" fmla="*/ 961308 w 1685617"/>
                  <a:gd name="connsiteY2009" fmla="*/ 663122 h 897455"/>
                  <a:gd name="connsiteX2010" fmla="*/ 949869 w 1685617"/>
                  <a:gd name="connsiteY2010" fmla="*/ 663122 h 897455"/>
                  <a:gd name="connsiteX2011" fmla="*/ 949869 w 1685617"/>
                  <a:gd name="connsiteY2011" fmla="*/ 601425 h 897455"/>
                  <a:gd name="connsiteX2012" fmla="*/ 949869 w 1685617"/>
                  <a:gd name="connsiteY2012" fmla="*/ 655053 h 897455"/>
                  <a:gd name="connsiteX2013" fmla="*/ 961308 w 1685617"/>
                  <a:gd name="connsiteY2013" fmla="*/ 655053 h 897455"/>
                  <a:gd name="connsiteX2014" fmla="*/ 961308 w 1685617"/>
                  <a:gd name="connsiteY2014" fmla="*/ 601425 h 897455"/>
                  <a:gd name="connsiteX2015" fmla="*/ 949869 w 1685617"/>
                  <a:gd name="connsiteY2015" fmla="*/ 601425 h 897455"/>
                  <a:gd name="connsiteX2016" fmla="*/ 949869 w 1685617"/>
                  <a:gd name="connsiteY2016" fmla="*/ 601425 h 897455"/>
                  <a:gd name="connsiteX2017" fmla="*/ 949869 w 1685617"/>
                  <a:gd name="connsiteY2017" fmla="*/ 655053 h 897455"/>
                  <a:gd name="connsiteX2018" fmla="*/ 961308 w 1685617"/>
                  <a:gd name="connsiteY2018" fmla="*/ 655053 h 897455"/>
                  <a:gd name="connsiteX2019" fmla="*/ 961308 w 1685617"/>
                  <a:gd name="connsiteY2019" fmla="*/ 601425 h 897455"/>
                  <a:gd name="connsiteX2020" fmla="*/ 949869 w 1685617"/>
                  <a:gd name="connsiteY2020" fmla="*/ 601425 h 897455"/>
                  <a:gd name="connsiteX2021" fmla="*/ 949869 w 1685617"/>
                  <a:gd name="connsiteY2021" fmla="*/ 663122 h 897455"/>
                  <a:gd name="connsiteX2022" fmla="*/ 949869 w 1685617"/>
                  <a:gd name="connsiteY2022" fmla="*/ 672563 h 897455"/>
                  <a:gd name="connsiteX2023" fmla="*/ 961308 w 1685617"/>
                  <a:gd name="connsiteY2023" fmla="*/ 672563 h 897455"/>
                  <a:gd name="connsiteX2024" fmla="*/ 961308 w 1685617"/>
                  <a:gd name="connsiteY2024" fmla="*/ 663122 h 897455"/>
                  <a:gd name="connsiteX2025" fmla="*/ 949869 w 1685617"/>
                  <a:gd name="connsiteY2025" fmla="*/ 663122 h 897455"/>
                  <a:gd name="connsiteX2026" fmla="*/ 1458727 w 1685617"/>
                  <a:gd name="connsiteY2026" fmla="*/ 699083 h 897455"/>
                  <a:gd name="connsiteX2027" fmla="*/ 1417517 w 1685617"/>
                  <a:gd name="connsiteY2027" fmla="*/ 740293 h 897455"/>
                  <a:gd name="connsiteX2028" fmla="*/ 1383476 w 1685617"/>
                  <a:gd name="connsiteY2028" fmla="*/ 740293 h 897455"/>
                  <a:gd name="connsiteX2029" fmla="*/ 1383476 w 1685617"/>
                  <a:gd name="connsiteY2029" fmla="*/ 752907 h 897455"/>
                  <a:gd name="connsiteX2030" fmla="*/ 1375759 w 1685617"/>
                  <a:gd name="connsiteY2030" fmla="*/ 752907 h 897455"/>
                  <a:gd name="connsiteX2031" fmla="*/ 1375759 w 1685617"/>
                  <a:gd name="connsiteY2031" fmla="*/ 740293 h 897455"/>
                  <a:gd name="connsiteX2032" fmla="*/ 1041025 w 1685617"/>
                  <a:gd name="connsiteY2032" fmla="*/ 740293 h 897455"/>
                  <a:gd name="connsiteX2033" fmla="*/ 1020655 w 1685617"/>
                  <a:gd name="connsiteY2033" fmla="*/ 760663 h 897455"/>
                  <a:gd name="connsiteX2034" fmla="*/ 1065821 w 1685617"/>
                  <a:gd name="connsiteY2034" fmla="*/ 805830 h 897455"/>
                  <a:gd name="connsiteX2035" fmla="*/ 1496138 w 1685617"/>
                  <a:gd name="connsiteY2035" fmla="*/ 805830 h 897455"/>
                  <a:gd name="connsiteX2036" fmla="*/ 1496138 w 1685617"/>
                  <a:gd name="connsiteY2036" fmla="*/ 736415 h 897455"/>
                  <a:gd name="connsiteX2037" fmla="*/ 1458767 w 1685617"/>
                  <a:gd name="connsiteY2037" fmla="*/ 699044 h 897455"/>
                  <a:gd name="connsiteX2038" fmla="*/ 949869 w 1685617"/>
                  <a:gd name="connsiteY2038" fmla="*/ 663122 h 897455"/>
                  <a:gd name="connsiteX2039" fmla="*/ 949869 w 1685617"/>
                  <a:gd name="connsiteY2039" fmla="*/ 672563 h 897455"/>
                  <a:gd name="connsiteX2040" fmla="*/ 961308 w 1685617"/>
                  <a:gd name="connsiteY2040" fmla="*/ 672563 h 897455"/>
                  <a:gd name="connsiteX2041" fmla="*/ 961308 w 1685617"/>
                  <a:gd name="connsiteY2041" fmla="*/ 663122 h 897455"/>
                  <a:gd name="connsiteX2042" fmla="*/ 949869 w 1685617"/>
                  <a:gd name="connsiteY2042" fmla="*/ 663122 h 897455"/>
                  <a:gd name="connsiteX2043" fmla="*/ 949869 w 1685617"/>
                  <a:gd name="connsiteY2043" fmla="*/ 601425 h 897455"/>
                  <a:gd name="connsiteX2044" fmla="*/ 949869 w 1685617"/>
                  <a:gd name="connsiteY2044" fmla="*/ 655053 h 897455"/>
                  <a:gd name="connsiteX2045" fmla="*/ 961308 w 1685617"/>
                  <a:gd name="connsiteY2045" fmla="*/ 655053 h 897455"/>
                  <a:gd name="connsiteX2046" fmla="*/ 961308 w 1685617"/>
                  <a:gd name="connsiteY2046" fmla="*/ 601425 h 897455"/>
                  <a:gd name="connsiteX2047" fmla="*/ 949869 w 1685617"/>
                  <a:gd name="connsiteY2047" fmla="*/ 601425 h 897455"/>
                  <a:gd name="connsiteX2048" fmla="*/ 949869 w 1685617"/>
                  <a:gd name="connsiteY2048" fmla="*/ 601425 h 897455"/>
                  <a:gd name="connsiteX2049" fmla="*/ 949869 w 1685617"/>
                  <a:gd name="connsiteY2049" fmla="*/ 655053 h 897455"/>
                  <a:gd name="connsiteX2050" fmla="*/ 961308 w 1685617"/>
                  <a:gd name="connsiteY2050" fmla="*/ 655053 h 897455"/>
                  <a:gd name="connsiteX2051" fmla="*/ 961308 w 1685617"/>
                  <a:gd name="connsiteY2051" fmla="*/ 601425 h 897455"/>
                  <a:gd name="connsiteX2052" fmla="*/ 949869 w 1685617"/>
                  <a:gd name="connsiteY2052" fmla="*/ 601425 h 897455"/>
                  <a:gd name="connsiteX2053" fmla="*/ 949869 w 1685617"/>
                  <a:gd name="connsiteY2053" fmla="*/ 663122 h 897455"/>
                  <a:gd name="connsiteX2054" fmla="*/ 949869 w 1685617"/>
                  <a:gd name="connsiteY2054" fmla="*/ 672563 h 897455"/>
                  <a:gd name="connsiteX2055" fmla="*/ 961308 w 1685617"/>
                  <a:gd name="connsiteY2055" fmla="*/ 672563 h 897455"/>
                  <a:gd name="connsiteX2056" fmla="*/ 961308 w 1685617"/>
                  <a:gd name="connsiteY2056" fmla="*/ 663122 h 897455"/>
                  <a:gd name="connsiteX2057" fmla="*/ 949869 w 1685617"/>
                  <a:gd name="connsiteY2057" fmla="*/ 663122 h 897455"/>
                  <a:gd name="connsiteX2058" fmla="*/ 949869 w 1685617"/>
                  <a:gd name="connsiteY2058" fmla="*/ 663122 h 897455"/>
                  <a:gd name="connsiteX2059" fmla="*/ 949869 w 1685617"/>
                  <a:gd name="connsiteY2059" fmla="*/ 672563 h 897455"/>
                  <a:gd name="connsiteX2060" fmla="*/ 961308 w 1685617"/>
                  <a:gd name="connsiteY2060" fmla="*/ 672563 h 897455"/>
                  <a:gd name="connsiteX2061" fmla="*/ 961308 w 1685617"/>
                  <a:gd name="connsiteY2061" fmla="*/ 663122 h 897455"/>
                  <a:gd name="connsiteX2062" fmla="*/ 949869 w 1685617"/>
                  <a:gd name="connsiteY2062" fmla="*/ 663122 h 897455"/>
                  <a:gd name="connsiteX2063" fmla="*/ 949869 w 1685617"/>
                  <a:gd name="connsiteY2063" fmla="*/ 601425 h 897455"/>
                  <a:gd name="connsiteX2064" fmla="*/ 949869 w 1685617"/>
                  <a:gd name="connsiteY2064" fmla="*/ 655053 h 897455"/>
                  <a:gd name="connsiteX2065" fmla="*/ 961308 w 1685617"/>
                  <a:gd name="connsiteY2065" fmla="*/ 655053 h 897455"/>
                  <a:gd name="connsiteX2066" fmla="*/ 961308 w 1685617"/>
                  <a:gd name="connsiteY2066" fmla="*/ 601425 h 897455"/>
                  <a:gd name="connsiteX2067" fmla="*/ 949869 w 1685617"/>
                  <a:gd name="connsiteY2067" fmla="*/ 601425 h 897455"/>
                  <a:gd name="connsiteX2068" fmla="*/ 949869 w 1685617"/>
                  <a:gd name="connsiteY2068" fmla="*/ 601425 h 897455"/>
                  <a:gd name="connsiteX2069" fmla="*/ 949869 w 1685617"/>
                  <a:gd name="connsiteY2069" fmla="*/ 655053 h 897455"/>
                  <a:gd name="connsiteX2070" fmla="*/ 961308 w 1685617"/>
                  <a:gd name="connsiteY2070" fmla="*/ 655053 h 897455"/>
                  <a:gd name="connsiteX2071" fmla="*/ 961308 w 1685617"/>
                  <a:gd name="connsiteY2071" fmla="*/ 601425 h 897455"/>
                  <a:gd name="connsiteX2072" fmla="*/ 949869 w 1685617"/>
                  <a:gd name="connsiteY2072" fmla="*/ 601425 h 897455"/>
                  <a:gd name="connsiteX2073" fmla="*/ 949869 w 1685617"/>
                  <a:gd name="connsiteY2073" fmla="*/ 663122 h 897455"/>
                  <a:gd name="connsiteX2074" fmla="*/ 949869 w 1685617"/>
                  <a:gd name="connsiteY2074" fmla="*/ 672563 h 897455"/>
                  <a:gd name="connsiteX2075" fmla="*/ 961308 w 1685617"/>
                  <a:gd name="connsiteY2075" fmla="*/ 672563 h 897455"/>
                  <a:gd name="connsiteX2076" fmla="*/ 961308 w 1685617"/>
                  <a:gd name="connsiteY2076" fmla="*/ 663122 h 897455"/>
                  <a:gd name="connsiteX2077" fmla="*/ 949869 w 1685617"/>
                  <a:gd name="connsiteY2077" fmla="*/ 663122 h 897455"/>
                  <a:gd name="connsiteX2078" fmla="*/ 949869 w 1685617"/>
                  <a:gd name="connsiteY2078" fmla="*/ 663122 h 897455"/>
                  <a:gd name="connsiteX2079" fmla="*/ 949869 w 1685617"/>
                  <a:gd name="connsiteY2079" fmla="*/ 672563 h 897455"/>
                  <a:gd name="connsiteX2080" fmla="*/ 961308 w 1685617"/>
                  <a:gd name="connsiteY2080" fmla="*/ 672563 h 897455"/>
                  <a:gd name="connsiteX2081" fmla="*/ 961308 w 1685617"/>
                  <a:gd name="connsiteY2081" fmla="*/ 663122 h 897455"/>
                  <a:gd name="connsiteX2082" fmla="*/ 949869 w 1685617"/>
                  <a:gd name="connsiteY2082" fmla="*/ 663122 h 897455"/>
                  <a:gd name="connsiteX2083" fmla="*/ 949869 w 1685617"/>
                  <a:gd name="connsiteY2083" fmla="*/ 601425 h 897455"/>
                  <a:gd name="connsiteX2084" fmla="*/ 949869 w 1685617"/>
                  <a:gd name="connsiteY2084" fmla="*/ 655053 h 897455"/>
                  <a:gd name="connsiteX2085" fmla="*/ 961308 w 1685617"/>
                  <a:gd name="connsiteY2085" fmla="*/ 655053 h 897455"/>
                  <a:gd name="connsiteX2086" fmla="*/ 961308 w 1685617"/>
                  <a:gd name="connsiteY2086" fmla="*/ 601425 h 897455"/>
                  <a:gd name="connsiteX2087" fmla="*/ 949869 w 1685617"/>
                  <a:gd name="connsiteY2087" fmla="*/ 601425 h 897455"/>
                  <a:gd name="connsiteX2088" fmla="*/ 949869 w 1685617"/>
                  <a:gd name="connsiteY2088" fmla="*/ 601425 h 897455"/>
                  <a:gd name="connsiteX2089" fmla="*/ 949869 w 1685617"/>
                  <a:gd name="connsiteY2089" fmla="*/ 655053 h 897455"/>
                  <a:gd name="connsiteX2090" fmla="*/ 961308 w 1685617"/>
                  <a:gd name="connsiteY2090" fmla="*/ 655053 h 897455"/>
                  <a:gd name="connsiteX2091" fmla="*/ 961308 w 1685617"/>
                  <a:gd name="connsiteY2091" fmla="*/ 601425 h 897455"/>
                  <a:gd name="connsiteX2092" fmla="*/ 949869 w 1685617"/>
                  <a:gd name="connsiteY2092" fmla="*/ 601425 h 897455"/>
                  <a:gd name="connsiteX2093" fmla="*/ 949869 w 1685617"/>
                  <a:gd name="connsiteY2093" fmla="*/ 663122 h 897455"/>
                  <a:gd name="connsiteX2094" fmla="*/ 949869 w 1685617"/>
                  <a:gd name="connsiteY2094" fmla="*/ 672563 h 897455"/>
                  <a:gd name="connsiteX2095" fmla="*/ 961308 w 1685617"/>
                  <a:gd name="connsiteY2095" fmla="*/ 672563 h 897455"/>
                  <a:gd name="connsiteX2096" fmla="*/ 961308 w 1685617"/>
                  <a:gd name="connsiteY2096" fmla="*/ 663122 h 897455"/>
                  <a:gd name="connsiteX2097" fmla="*/ 949869 w 1685617"/>
                  <a:gd name="connsiteY2097" fmla="*/ 663122 h 897455"/>
                  <a:gd name="connsiteX2098" fmla="*/ 949869 w 1685617"/>
                  <a:gd name="connsiteY2098" fmla="*/ 663122 h 897455"/>
                  <a:gd name="connsiteX2099" fmla="*/ 949869 w 1685617"/>
                  <a:gd name="connsiteY2099" fmla="*/ 672563 h 897455"/>
                  <a:gd name="connsiteX2100" fmla="*/ 961308 w 1685617"/>
                  <a:gd name="connsiteY2100" fmla="*/ 672563 h 897455"/>
                  <a:gd name="connsiteX2101" fmla="*/ 961308 w 1685617"/>
                  <a:gd name="connsiteY2101" fmla="*/ 663122 h 897455"/>
                  <a:gd name="connsiteX2102" fmla="*/ 949869 w 1685617"/>
                  <a:gd name="connsiteY2102" fmla="*/ 663122 h 897455"/>
                  <a:gd name="connsiteX2103" fmla="*/ 949869 w 1685617"/>
                  <a:gd name="connsiteY2103" fmla="*/ 601425 h 897455"/>
                  <a:gd name="connsiteX2104" fmla="*/ 949869 w 1685617"/>
                  <a:gd name="connsiteY2104" fmla="*/ 655053 h 897455"/>
                  <a:gd name="connsiteX2105" fmla="*/ 961308 w 1685617"/>
                  <a:gd name="connsiteY2105" fmla="*/ 655053 h 897455"/>
                  <a:gd name="connsiteX2106" fmla="*/ 961308 w 1685617"/>
                  <a:gd name="connsiteY2106" fmla="*/ 601425 h 897455"/>
                  <a:gd name="connsiteX2107" fmla="*/ 949869 w 1685617"/>
                  <a:gd name="connsiteY2107" fmla="*/ 601425 h 897455"/>
                  <a:gd name="connsiteX2108" fmla="*/ 949869 w 1685617"/>
                  <a:gd name="connsiteY2108" fmla="*/ 601425 h 897455"/>
                  <a:gd name="connsiteX2109" fmla="*/ 949869 w 1685617"/>
                  <a:gd name="connsiteY2109" fmla="*/ 655053 h 897455"/>
                  <a:gd name="connsiteX2110" fmla="*/ 961308 w 1685617"/>
                  <a:gd name="connsiteY2110" fmla="*/ 655053 h 897455"/>
                  <a:gd name="connsiteX2111" fmla="*/ 961308 w 1685617"/>
                  <a:gd name="connsiteY2111" fmla="*/ 601425 h 897455"/>
                  <a:gd name="connsiteX2112" fmla="*/ 949869 w 1685617"/>
                  <a:gd name="connsiteY2112" fmla="*/ 601425 h 897455"/>
                  <a:gd name="connsiteX2113" fmla="*/ 949869 w 1685617"/>
                  <a:gd name="connsiteY2113" fmla="*/ 663122 h 897455"/>
                  <a:gd name="connsiteX2114" fmla="*/ 949869 w 1685617"/>
                  <a:gd name="connsiteY2114" fmla="*/ 672563 h 897455"/>
                  <a:gd name="connsiteX2115" fmla="*/ 961308 w 1685617"/>
                  <a:gd name="connsiteY2115" fmla="*/ 672563 h 897455"/>
                  <a:gd name="connsiteX2116" fmla="*/ 961308 w 1685617"/>
                  <a:gd name="connsiteY2116" fmla="*/ 663122 h 897455"/>
                  <a:gd name="connsiteX2117" fmla="*/ 949869 w 1685617"/>
                  <a:gd name="connsiteY2117" fmla="*/ 663122 h 897455"/>
                  <a:gd name="connsiteX2118" fmla="*/ 949869 w 1685617"/>
                  <a:gd name="connsiteY2118" fmla="*/ 663122 h 897455"/>
                  <a:gd name="connsiteX2119" fmla="*/ 949869 w 1685617"/>
                  <a:gd name="connsiteY2119" fmla="*/ 672563 h 897455"/>
                  <a:gd name="connsiteX2120" fmla="*/ 961308 w 1685617"/>
                  <a:gd name="connsiteY2120" fmla="*/ 672563 h 897455"/>
                  <a:gd name="connsiteX2121" fmla="*/ 961308 w 1685617"/>
                  <a:gd name="connsiteY2121" fmla="*/ 663122 h 897455"/>
                  <a:gd name="connsiteX2122" fmla="*/ 949869 w 1685617"/>
                  <a:gd name="connsiteY2122" fmla="*/ 663122 h 897455"/>
                  <a:gd name="connsiteX2123" fmla="*/ 949869 w 1685617"/>
                  <a:gd name="connsiteY2123" fmla="*/ 601425 h 897455"/>
                  <a:gd name="connsiteX2124" fmla="*/ 949869 w 1685617"/>
                  <a:gd name="connsiteY2124" fmla="*/ 655053 h 897455"/>
                  <a:gd name="connsiteX2125" fmla="*/ 961308 w 1685617"/>
                  <a:gd name="connsiteY2125" fmla="*/ 655053 h 897455"/>
                  <a:gd name="connsiteX2126" fmla="*/ 961308 w 1685617"/>
                  <a:gd name="connsiteY2126" fmla="*/ 601425 h 897455"/>
                  <a:gd name="connsiteX2127" fmla="*/ 949869 w 1685617"/>
                  <a:gd name="connsiteY2127" fmla="*/ 601425 h 897455"/>
                  <a:gd name="connsiteX2128" fmla="*/ 949869 w 1685617"/>
                  <a:gd name="connsiteY2128" fmla="*/ 601425 h 897455"/>
                  <a:gd name="connsiteX2129" fmla="*/ 949869 w 1685617"/>
                  <a:gd name="connsiteY2129" fmla="*/ 655053 h 897455"/>
                  <a:gd name="connsiteX2130" fmla="*/ 961308 w 1685617"/>
                  <a:gd name="connsiteY2130" fmla="*/ 655053 h 897455"/>
                  <a:gd name="connsiteX2131" fmla="*/ 961308 w 1685617"/>
                  <a:gd name="connsiteY2131" fmla="*/ 601425 h 897455"/>
                  <a:gd name="connsiteX2132" fmla="*/ 949869 w 1685617"/>
                  <a:gd name="connsiteY2132" fmla="*/ 601425 h 897455"/>
                  <a:gd name="connsiteX2133" fmla="*/ 949869 w 1685617"/>
                  <a:gd name="connsiteY2133" fmla="*/ 663122 h 897455"/>
                  <a:gd name="connsiteX2134" fmla="*/ 949869 w 1685617"/>
                  <a:gd name="connsiteY2134" fmla="*/ 672563 h 897455"/>
                  <a:gd name="connsiteX2135" fmla="*/ 961308 w 1685617"/>
                  <a:gd name="connsiteY2135" fmla="*/ 672563 h 897455"/>
                  <a:gd name="connsiteX2136" fmla="*/ 961308 w 1685617"/>
                  <a:gd name="connsiteY2136" fmla="*/ 663122 h 897455"/>
                  <a:gd name="connsiteX2137" fmla="*/ 949869 w 1685617"/>
                  <a:gd name="connsiteY2137" fmla="*/ 663122 h 897455"/>
                  <a:gd name="connsiteX2138" fmla="*/ 949869 w 1685617"/>
                  <a:gd name="connsiteY2138" fmla="*/ 663122 h 897455"/>
                  <a:gd name="connsiteX2139" fmla="*/ 949869 w 1685617"/>
                  <a:gd name="connsiteY2139" fmla="*/ 672563 h 897455"/>
                  <a:gd name="connsiteX2140" fmla="*/ 961308 w 1685617"/>
                  <a:gd name="connsiteY2140" fmla="*/ 672563 h 897455"/>
                  <a:gd name="connsiteX2141" fmla="*/ 961308 w 1685617"/>
                  <a:gd name="connsiteY2141" fmla="*/ 663122 h 897455"/>
                  <a:gd name="connsiteX2142" fmla="*/ 949869 w 1685617"/>
                  <a:gd name="connsiteY2142" fmla="*/ 663122 h 897455"/>
                  <a:gd name="connsiteX2143" fmla="*/ 949869 w 1685617"/>
                  <a:gd name="connsiteY2143" fmla="*/ 601425 h 897455"/>
                  <a:gd name="connsiteX2144" fmla="*/ 949869 w 1685617"/>
                  <a:gd name="connsiteY2144" fmla="*/ 655053 h 897455"/>
                  <a:gd name="connsiteX2145" fmla="*/ 961308 w 1685617"/>
                  <a:gd name="connsiteY2145" fmla="*/ 655053 h 897455"/>
                  <a:gd name="connsiteX2146" fmla="*/ 961308 w 1685617"/>
                  <a:gd name="connsiteY2146" fmla="*/ 601425 h 897455"/>
                  <a:gd name="connsiteX2147" fmla="*/ 949869 w 1685617"/>
                  <a:gd name="connsiteY2147" fmla="*/ 601425 h 897455"/>
                  <a:gd name="connsiteX2148" fmla="*/ 949869 w 1685617"/>
                  <a:gd name="connsiteY2148" fmla="*/ 601425 h 897455"/>
                  <a:gd name="connsiteX2149" fmla="*/ 949869 w 1685617"/>
                  <a:gd name="connsiteY2149" fmla="*/ 655053 h 897455"/>
                  <a:gd name="connsiteX2150" fmla="*/ 961308 w 1685617"/>
                  <a:gd name="connsiteY2150" fmla="*/ 655053 h 897455"/>
                  <a:gd name="connsiteX2151" fmla="*/ 961308 w 1685617"/>
                  <a:gd name="connsiteY2151" fmla="*/ 601425 h 897455"/>
                  <a:gd name="connsiteX2152" fmla="*/ 949869 w 1685617"/>
                  <a:gd name="connsiteY2152" fmla="*/ 601425 h 897455"/>
                  <a:gd name="connsiteX2153" fmla="*/ 949869 w 1685617"/>
                  <a:gd name="connsiteY2153" fmla="*/ 663122 h 897455"/>
                  <a:gd name="connsiteX2154" fmla="*/ 949869 w 1685617"/>
                  <a:gd name="connsiteY2154" fmla="*/ 672563 h 897455"/>
                  <a:gd name="connsiteX2155" fmla="*/ 961308 w 1685617"/>
                  <a:gd name="connsiteY2155" fmla="*/ 672563 h 897455"/>
                  <a:gd name="connsiteX2156" fmla="*/ 961308 w 1685617"/>
                  <a:gd name="connsiteY2156" fmla="*/ 663122 h 897455"/>
                  <a:gd name="connsiteX2157" fmla="*/ 949869 w 1685617"/>
                  <a:gd name="connsiteY2157" fmla="*/ 663122 h 897455"/>
                  <a:gd name="connsiteX2158" fmla="*/ 949869 w 1685617"/>
                  <a:gd name="connsiteY2158" fmla="*/ 663122 h 897455"/>
                  <a:gd name="connsiteX2159" fmla="*/ 949869 w 1685617"/>
                  <a:gd name="connsiteY2159" fmla="*/ 672563 h 897455"/>
                  <a:gd name="connsiteX2160" fmla="*/ 961308 w 1685617"/>
                  <a:gd name="connsiteY2160" fmla="*/ 672563 h 897455"/>
                  <a:gd name="connsiteX2161" fmla="*/ 961308 w 1685617"/>
                  <a:gd name="connsiteY2161" fmla="*/ 663122 h 897455"/>
                  <a:gd name="connsiteX2162" fmla="*/ 949869 w 1685617"/>
                  <a:gd name="connsiteY2162" fmla="*/ 663122 h 897455"/>
                  <a:gd name="connsiteX2163" fmla="*/ 949869 w 1685617"/>
                  <a:gd name="connsiteY2163" fmla="*/ 601425 h 897455"/>
                  <a:gd name="connsiteX2164" fmla="*/ 949869 w 1685617"/>
                  <a:gd name="connsiteY2164" fmla="*/ 655053 h 897455"/>
                  <a:gd name="connsiteX2165" fmla="*/ 961308 w 1685617"/>
                  <a:gd name="connsiteY2165" fmla="*/ 655053 h 897455"/>
                  <a:gd name="connsiteX2166" fmla="*/ 961308 w 1685617"/>
                  <a:gd name="connsiteY2166" fmla="*/ 601425 h 897455"/>
                  <a:gd name="connsiteX2167" fmla="*/ 949869 w 1685617"/>
                  <a:gd name="connsiteY2167" fmla="*/ 601425 h 897455"/>
                  <a:gd name="connsiteX2168" fmla="*/ 949869 w 1685617"/>
                  <a:gd name="connsiteY2168" fmla="*/ 601425 h 897455"/>
                  <a:gd name="connsiteX2169" fmla="*/ 949869 w 1685617"/>
                  <a:gd name="connsiteY2169" fmla="*/ 655053 h 897455"/>
                  <a:gd name="connsiteX2170" fmla="*/ 961308 w 1685617"/>
                  <a:gd name="connsiteY2170" fmla="*/ 655053 h 897455"/>
                  <a:gd name="connsiteX2171" fmla="*/ 961308 w 1685617"/>
                  <a:gd name="connsiteY2171" fmla="*/ 601425 h 897455"/>
                  <a:gd name="connsiteX2172" fmla="*/ 949869 w 1685617"/>
                  <a:gd name="connsiteY2172" fmla="*/ 601425 h 897455"/>
                  <a:gd name="connsiteX2173" fmla="*/ 949869 w 1685617"/>
                  <a:gd name="connsiteY2173" fmla="*/ 663122 h 897455"/>
                  <a:gd name="connsiteX2174" fmla="*/ 949869 w 1685617"/>
                  <a:gd name="connsiteY2174" fmla="*/ 672563 h 897455"/>
                  <a:gd name="connsiteX2175" fmla="*/ 961308 w 1685617"/>
                  <a:gd name="connsiteY2175" fmla="*/ 672563 h 897455"/>
                  <a:gd name="connsiteX2176" fmla="*/ 961308 w 1685617"/>
                  <a:gd name="connsiteY2176" fmla="*/ 663122 h 897455"/>
                  <a:gd name="connsiteX2177" fmla="*/ 949869 w 1685617"/>
                  <a:gd name="connsiteY2177" fmla="*/ 663122 h 897455"/>
                  <a:gd name="connsiteX2178" fmla="*/ 949869 w 1685617"/>
                  <a:gd name="connsiteY2178" fmla="*/ 663122 h 897455"/>
                  <a:gd name="connsiteX2179" fmla="*/ 949869 w 1685617"/>
                  <a:gd name="connsiteY2179" fmla="*/ 672563 h 897455"/>
                  <a:gd name="connsiteX2180" fmla="*/ 961308 w 1685617"/>
                  <a:gd name="connsiteY2180" fmla="*/ 672563 h 897455"/>
                  <a:gd name="connsiteX2181" fmla="*/ 961308 w 1685617"/>
                  <a:gd name="connsiteY2181" fmla="*/ 663122 h 897455"/>
                  <a:gd name="connsiteX2182" fmla="*/ 949869 w 1685617"/>
                  <a:gd name="connsiteY2182" fmla="*/ 663122 h 897455"/>
                  <a:gd name="connsiteX2183" fmla="*/ 949869 w 1685617"/>
                  <a:gd name="connsiteY2183" fmla="*/ 601425 h 897455"/>
                  <a:gd name="connsiteX2184" fmla="*/ 949869 w 1685617"/>
                  <a:gd name="connsiteY2184" fmla="*/ 655053 h 897455"/>
                  <a:gd name="connsiteX2185" fmla="*/ 961308 w 1685617"/>
                  <a:gd name="connsiteY2185" fmla="*/ 655053 h 897455"/>
                  <a:gd name="connsiteX2186" fmla="*/ 961308 w 1685617"/>
                  <a:gd name="connsiteY2186" fmla="*/ 601425 h 897455"/>
                  <a:gd name="connsiteX2187" fmla="*/ 949869 w 1685617"/>
                  <a:gd name="connsiteY2187" fmla="*/ 601425 h 897455"/>
                  <a:gd name="connsiteX2188" fmla="*/ 949869 w 1685617"/>
                  <a:gd name="connsiteY2188" fmla="*/ 601425 h 897455"/>
                  <a:gd name="connsiteX2189" fmla="*/ 949869 w 1685617"/>
                  <a:gd name="connsiteY2189" fmla="*/ 655053 h 897455"/>
                  <a:gd name="connsiteX2190" fmla="*/ 961308 w 1685617"/>
                  <a:gd name="connsiteY2190" fmla="*/ 655053 h 897455"/>
                  <a:gd name="connsiteX2191" fmla="*/ 961308 w 1685617"/>
                  <a:gd name="connsiteY2191" fmla="*/ 601425 h 897455"/>
                  <a:gd name="connsiteX2192" fmla="*/ 949869 w 1685617"/>
                  <a:gd name="connsiteY2192" fmla="*/ 601425 h 897455"/>
                  <a:gd name="connsiteX2193" fmla="*/ 949869 w 1685617"/>
                  <a:gd name="connsiteY2193" fmla="*/ 663122 h 897455"/>
                  <a:gd name="connsiteX2194" fmla="*/ 949869 w 1685617"/>
                  <a:gd name="connsiteY2194" fmla="*/ 672563 h 897455"/>
                  <a:gd name="connsiteX2195" fmla="*/ 961308 w 1685617"/>
                  <a:gd name="connsiteY2195" fmla="*/ 672563 h 897455"/>
                  <a:gd name="connsiteX2196" fmla="*/ 961308 w 1685617"/>
                  <a:gd name="connsiteY2196" fmla="*/ 663122 h 897455"/>
                  <a:gd name="connsiteX2197" fmla="*/ 949869 w 1685617"/>
                  <a:gd name="connsiteY2197" fmla="*/ 663122 h 897455"/>
                  <a:gd name="connsiteX2198" fmla="*/ 949869 w 1685617"/>
                  <a:gd name="connsiteY2198" fmla="*/ 663122 h 897455"/>
                  <a:gd name="connsiteX2199" fmla="*/ 949869 w 1685617"/>
                  <a:gd name="connsiteY2199" fmla="*/ 672563 h 897455"/>
                  <a:gd name="connsiteX2200" fmla="*/ 961308 w 1685617"/>
                  <a:gd name="connsiteY2200" fmla="*/ 672563 h 897455"/>
                  <a:gd name="connsiteX2201" fmla="*/ 961308 w 1685617"/>
                  <a:gd name="connsiteY2201" fmla="*/ 663122 h 897455"/>
                  <a:gd name="connsiteX2202" fmla="*/ 949869 w 1685617"/>
                  <a:gd name="connsiteY2202" fmla="*/ 663122 h 897455"/>
                  <a:gd name="connsiteX2203" fmla="*/ 949869 w 1685617"/>
                  <a:gd name="connsiteY2203" fmla="*/ 601425 h 897455"/>
                  <a:gd name="connsiteX2204" fmla="*/ 949869 w 1685617"/>
                  <a:gd name="connsiteY2204" fmla="*/ 655053 h 897455"/>
                  <a:gd name="connsiteX2205" fmla="*/ 961308 w 1685617"/>
                  <a:gd name="connsiteY2205" fmla="*/ 655053 h 897455"/>
                  <a:gd name="connsiteX2206" fmla="*/ 961308 w 1685617"/>
                  <a:gd name="connsiteY2206" fmla="*/ 601425 h 897455"/>
                  <a:gd name="connsiteX2207" fmla="*/ 949869 w 1685617"/>
                  <a:gd name="connsiteY2207" fmla="*/ 601425 h 897455"/>
                  <a:gd name="connsiteX2208" fmla="*/ 412023 w 1685617"/>
                  <a:gd name="connsiteY2208" fmla="*/ 49280 h 897455"/>
                  <a:gd name="connsiteX2209" fmla="*/ 362743 w 1685617"/>
                  <a:gd name="connsiteY2209" fmla="*/ 0 h 897455"/>
                  <a:gd name="connsiteX2210" fmla="*/ 355026 w 1685617"/>
                  <a:gd name="connsiteY2210" fmla="*/ 0 h 897455"/>
                  <a:gd name="connsiteX2211" fmla="*/ 304492 w 1685617"/>
                  <a:gd name="connsiteY2211" fmla="*/ 50533 h 897455"/>
                  <a:gd name="connsiteX2212" fmla="*/ 118185 w 1685617"/>
                  <a:gd name="connsiteY2212" fmla="*/ 50533 h 897455"/>
                  <a:gd name="connsiteX2213" fmla="*/ 170246 w 1685617"/>
                  <a:gd name="connsiteY2213" fmla="*/ 102555 h 897455"/>
                  <a:gd name="connsiteX2214" fmla="*/ 595039 w 1685617"/>
                  <a:gd name="connsiteY2214" fmla="*/ 102555 h 897455"/>
                  <a:gd name="connsiteX2215" fmla="*/ 648354 w 1685617"/>
                  <a:gd name="connsiteY2215" fmla="*/ 49280 h 897455"/>
                  <a:gd name="connsiteX2216" fmla="*/ 412062 w 1685617"/>
                  <a:gd name="connsiteY2216" fmla="*/ 49280 h 897455"/>
                  <a:gd name="connsiteX2217" fmla="*/ 580310 w 1685617"/>
                  <a:gd name="connsiteY2217" fmla="*/ 90568 h 897455"/>
                  <a:gd name="connsiteX2218" fmla="*/ 513638 w 1685617"/>
                  <a:gd name="connsiteY2218" fmla="*/ 90568 h 897455"/>
                  <a:gd name="connsiteX2219" fmla="*/ 538669 w 1685617"/>
                  <a:gd name="connsiteY2219" fmla="*/ 64440 h 897455"/>
                  <a:gd name="connsiteX2220" fmla="*/ 606360 w 1685617"/>
                  <a:gd name="connsiteY2220" fmla="*/ 64440 h 897455"/>
                  <a:gd name="connsiteX2221" fmla="*/ 580271 w 1685617"/>
                  <a:gd name="connsiteY2221" fmla="*/ 90568 h 897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</a:cxnLst>
                <a:rect l="l" t="t" r="r" b="b"/>
                <a:pathLst>
                  <a:path w="1685617" h="897455"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204797" y="748755"/>
                    </a:moveTo>
                    <a:lnTo>
                      <a:pt x="195160" y="758391"/>
                    </a:lnTo>
                    <a:lnTo>
                      <a:pt x="189715" y="752946"/>
                    </a:lnTo>
                    <a:lnTo>
                      <a:pt x="199352" y="743310"/>
                    </a:lnTo>
                    <a:lnTo>
                      <a:pt x="187247" y="731205"/>
                    </a:lnTo>
                    <a:lnTo>
                      <a:pt x="151247" y="731205"/>
                    </a:lnTo>
                    <a:lnTo>
                      <a:pt x="112466" y="692424"/>
                    </a:lnTo>
                    <a:lnTo>
                      <a:pt x="41954" y="762896"/>
                    </a:lnTo>
                    <a:lnTo>
                      <a:pt x="41954" y="848646"/>
                    </a:lnTo>
                    <a:lnTo>
                      <a:pt x="90764" y="897456"/>
                    </a:lnTo>
                    <a:lnTo>
                      <a:pt x="353498" y="897456"/>
                    </a:lnTo>
                    <a:lnTo>
                      <a:pt x="204797" y="74875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01385"/>
                    </a:moveTo>
                    <a:lnTo>
                      <a:pt x="949791" y="655013"/>
                    </a:lnTo>
                    <a:lnTo>
                      <a:pt x="961229" y="655013"/>
                    </a:lnTo>
                    <a:lnTo>
                      <a:pt x="961229" y="601385"/>
                    </a:lnTo>
                    <a:lnTo>
                      <a:pt x="949791" y="601385"/>
                    </a:lnTo>
                    <a:close/>
                    <a:moveTo>
                      <a:pt x="949791" y="663083"/>
                    </a:moveTo>
                    <a:lnTo>
                      <a:pt x="949791" y="672524"/>
                    </a:ln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close/>
                    <a:moveTo>
                      <a:pt x="949791" y="672524"/>
                    </a:moveTo>
                    <a:lnTo>
                      <a:pt x="961229" y="672524"/>
                    </a:lnTo>
                    <a:lnTo>
                      <a:pt x="961229" y="663083"/>
                    </a:lnTo>
                    <a:lnTo>
                      <a:pt x="949791" y="663083"/>
                    </a:lnTo>
                    <a:lnTo>
                      <a:pt x="949791" y="672524"/>
                    </a:lnTo>
                    <a:close/>
                    <a:moveTo>
                      <a:pt x="949791" y="601425"/>
                    </a:moveTo>
                    <a:lnTo>
                      <a:pt x="949791" y="655053"/>
                    </a:lnTo>
                    <a:lnTo>
                      <a:pt x="961229" y="655053"/>
                    </a:lnTo>
                    <a:lnTo>
                      <a:pt x="961229" y="601425"/>
                    </a:lnTo>
                    <a:lnTo>
                      <a:pt x="949791" y="601425"/>
                    </a:lnTo>
                    <a:close/>
                    <a:moveTo>
                      <a:pt x="1610797" y="111408"/>
                    </a:moveTo>
                    <a:lnTo>
                      <a:pt x="1610797" y="126255"/>
                    </a:lnTo>
                    <a:lnTo>
                      <a:pt x="1603080" y="126255"/>
                    </a:lnTo>
                    <a:lnTo>
                      <a:pt x="1603080" y="111408"/>
                    </a:lnTo>
                    <a:lnTo>
                      <a:pt x="1542558" y="111408"/>
                    </a:lnTo>
                    <a:lnTo>
                      <a:pt x="1480390" y="49280"/>
                    </a:lnTo>
                    <a:lnTo>
                      <a:pt x="1441178" y="49280"/>
                    </a:lnTo>
                    <a:lnTo>
                      <a:pt x="1441178" y="60914"/>
                    </a:lnTo>
                    <a:lnTo>
                      <a:pt x="1433461" y="60914"/>
                    </a:lnTo>
                    <a:lnTo>
                      <a:pt x="1433461" y="49280"/>
                    </a:lnTo>
                    <a:lnTo>
                      <a:pt x="1356251" y="49280"/>
                    </a:lnTo>
                    <a:lnTo>
                      <a:pt x="1356251" y="54960"/>
                    </a:lnTo>
                    <a:lnTo>
                      <a:pt x="971101" y="54960"/>
                    </a:lnTo>
                    <a:lnTo>
                      <a:pt x="971101" y="49280"/>
                    </a:lnTo>
                    <a:lnTo>
                      <a:pt x="658970" y="49280"/>
                    </a:lnTo>
                    <a:lnTo>
                      <a:pt x="660889" y="51199"/>
                    </a:lnTo>
                    <a:lnTo>
                      <a:pt x="599309" y="112819"/>
                    </a:lnTo>
                    <a:lnTo>
                      <a:pt x="166016" y="112819"/>
                    </a:lnTo>
                    <a:lnTo>
                      <a:pt x="103965" y="50768"/>
                    </a:lnTo>
                    <a:lnTo>
                      <a:pt x="0" y="154695"/>
                    </a:lnTo>
                    <a:lnTo>
                      <a:pt x="76270" y="291800"/>
                    </a:lnTo>
                    <a:lnTo>
                      <a:pt x="118107" y="291800"/>
                    </a:lnTo>
                    <a:lnTo>
                      <a:pt x="118107" y="683453"/>
                    </a:lnTo>
                    <a:lnTo>
                      <a:pt x="155596" y="720942"/>
                    </a:lnTo>
                    <a:lnTo>
                      <a:pt x="191556" y="720942"/>
                    </a:lnTo>
                    <a:lnTo>
                      <a:pt x="206716" y="736102"/>
                    </a:lnTo>
                    <a:lnTo>
                      <a:pt x="216000" y="726778"/>
                    </a:lnTo>
                    <a:lnTo>
                      <a:pt x="221445" y="732263"/>
                    </a:lnTo>
                    <a:lnTo>
                      <a:pt x="212161" y="741547"/>
                    </a:lnTo>
                    <a:lnTo>
                      <a:pt x="366778" y="896163"/>
                    </a:lnTo>
                    <a:lnTo>
                      <a:pt x="507174" y="755767"/>
                    </a:lnTo>
                    <a:lnTo>
                      <a:pt x="1010861" y="755767"/>
                    </a:lnTo>
                    <a:lnTo>
                      <a:pt x="1036677" y="729951"/>
                    </a:lnTo>
                    <a:lnTo>
                      <a:pt x="1375680" y="729951"/>
                    </a:lnTo>
                    <a:lnTo>
                      <a:pt x="1375680" y="715849"/>
                    </a:lnTo>
                    <a:lnTo>
                      <a:pt x="1383398" y="715849"/>
                    </a:lnTo>
                    <a:lnTo>
                      <a:pt x="1383398" y="729951"/>
                    </a:lnTo>
                    <a:lnTo>
                      <a:pt x="1413169" y="729951"/>
                    </a:lnTo>
                    <a:lnTo>
                      <a:pt x="1454105" y="689016"/>
                    </a:lnTo>
                    <a:lnTo>
                      <a:pt x="1454105" y="467688"/>
                    </a:lnTo>
                    <a:lnTo>
                      <a:pt x="1618005" y="303748"/>
                    </a:lnTo>
                    <a:lnTo>
                      <a:pt x="1618005" y="222307"/>
                    </a:lnTo>
                    <a:lnTo>
                      <a:pt x="1685618" y="154695"/>
                    </a:lnTo>
                    <a:lnTo>
                      <a:pt x="1685618" y="111369"/>
                    </a:lnTo>
                    <a:lnTo>
                      <a:pt x="1610837" y="111369"/>
                    </a:lnTo>
                    <a:close/>
                    <a:moveTo>
                      <a:pt x="209968" y="152814"/>
                    </a:moveTo>
                    <a:cubicBezTo>
                      <a:pt x="201898" y="152814"/>
                      <a:pt x="195356" y="146312"/>
                      <a:pt x="195356" y="138242"/>
                    </a:cubicBezTo>
                    <a:cubicBezTo>
                      <a:pt x="195356" y="130172"/>
                      <a:pt x="201937" y="123630"/>
                      <a:pt x="209968" y="123630"/>
                    </a:cubicBezTo>
                    <a:cubicBezTo>
                      <a:pt x="217998" y="123630"/>
                      <a:pt x="224579" y="130133"/>
                      <a:pt x="224579" y="138242"/>
                    </a:cubicBezTo>
                    <a:cubicBezTo>
                      <a:pt x="224579" y="146351"/>
                      <a:pt x="217998" y="152814"/>
                      <a:pt x="209968" y="152814"/>
                    </a:cubicBezTo>
                    <a:close/>
                    <a:moveTo>
                      <a:pt x="295208" y="152814"/>
                    </a:moveTo>
                    <a:cubicBezTo>
                      <a:pt x="287139" y="152814"/>
                      <a:pt x="280597" y="146312"/>
                      <a:pt x="280597" y="138242"/>
                    </a:cubicBezTo>
                    <a:cubicBezTo>
                      <a:pt x="280597" y="130172"/>
                      <a:pt x="287178" y="123630"/>
                      <a:pt x="295208" y="123630"/>
                    </a:cubicBezTo>
                    <a:cubicBezTo>
                      <a:pt x="303239" y="123630"/>
                      <a:pt x="309820" y="130133"/>
                      <a:pt x="309820" y="138242"/>
                    </a:cubicBezTo>
                    <a:cubicBezTo>
                      <a:pt x="309820" y="146351"/>
                      <a:pt x="303239" y="152814"/>
                      <a:pt x="295208" y="152814"/>
                    </a:cubicBezTo>
                    <a:close/>
                    <a:moveTo>
                      <a:pt x="380449" y="152814"/>
                    </a:moveTo>
                    <a:cubicBezTo>
                      <a:pt x="372379" y="152814"/>
                      <a:pt x="365877" y="146312"/>
                      <a:pt x="365877" y="138242"/>
                    </a:cubicBezTo>
                    <a:cubicBezTo>
                      <a:pt x="365877" y="130172"/>
                      <a:pt x="372379" y="123630"/>
                      <a:pt x="380449" y="123630"/>
                    </a:cubicBezTo>
                    <a:cubicBezTo>
                      <a:pt x="388519" y="123630"/>
                      <a:pt x="395061" y="130133"/>
                      <a:pt x="395061" y="138242"/>
                    </a:cubicBezTo>
                    <a:cubicBezTo>
                      <a:pt x="395061" y="146351"/>
                      <a:pt x="388558" y="152814"/>
                      <a:pt x="380449" y="152814"/>
                    </a:cubicBezTo>
                    <a:close/>
                    <a:moveTo>
                      <a:pt x="465729" y="152814"/>
                    </a:moveTo>
                    <a:cubicBezTo>
                      <a:pt x="457620" y="152814"/>
                      <a:pt x="451117" y="146312"/>
                      <a:pt x="451117" y="138242"/>
                    </a:cubicBezTo>
                    <a:cubicBezTo>
                      <a:pt x="451117" y="130172"/>
                      <a:pt x="457620" y="123630"/>
                      <a:pt x="465729" y="123630"/>
                    </a:cubicBezTo>
                    <a:cubicBezTo>
                      <a:pt x="473838" y="123630"/>
                      <a:pt x="480301" y="130133"/>
                      <a:pt x="480301" y="138242"/>
                    </a:cubicBezTo>
                    <a:cubicBezTo>
                      <a:pt x="480301" y="146351"/>
                      <a:pt x="473798" y="152814"/>
                      <a:pt x="465729" y="152814"/>
                    </a:cubicBezTo>
                    <a:close/>
                    <a:moveTo>
                      <a:pt x="550969" y="123591"/>
                    </a:moveTo>
                    <a:cubicBezTo>
                      <a:pt x="559039" y="123591"/>
                      <a:pt x="565542" y="130094"/>
                      <a:pt x="565542" y="138203"/>
                    </a:cubicBezTo>
                    <a:cubicBezTo>
                      <a:pt x="565542" y="146312"/>
                      <a:pt x="559039" y="152775"/>
                      <a:pt x="550969" y="152775"/>
                    </a:cubicBezTo>
                    <a:cubicBezTo>
                      <a:pt x="542900" y="152775"/>
                      <a:pt x="536358" y="146272"/>
                      <a:pt x="536358" y="138203"/>
                    </a:cubicBezTo>
                    <a:cubicBezTo>
                      <a:pt x="536358" y="130133"/>
                      <a:pt x="542861" y="123591"/>
                      <a:pt x="550969" y="123591"/>
                    </a:cubicBezTo>
                    <a:close/>
                    <a:moveTo>
                      <a:pt x="990452" y="682199"/>
                    </a:moveTo>
                    <a:lnTo>
                      <a:pt x="917786" y="682199"/>
                    </a:lnTo>
                    <a:lnTo>
                      <a:pt x="905212" y="660850"/>
                    </a:lnTo>
                    <a:lnTo>
                      <a:pt x="924054" y="628219"/>
                    </a:lnTo>
                    <a:lnTo>
                      <a:pt x="950261" y="582778"/>
                    </a:lnTo>
                    <a:lnTo>
                      <a:pt x="960132" y="582778"/>
                    </a:lnTo>
                    <a:lnTo>
                      <a:pt x="986378" y="628219"/>
                    </a:lnTo>
                    <a:lnTo>
                      <a:pt x="1005221" y="660850"/>
                    </a:lnTo>
                    <a:lnTo>
                      <a:pt x="990452" y="682199"/>
                    </a:lnTo>
                    <a:close/>
                    <a:moveTo>
                      <a:pt x="1051210" y="680750"/>
                    </a:moveTo>
                    <a:lnTo>
                      <a:pt x="1043101" y="680750"/>
                    </a:lnTo>
                    <a:lnTo>
                      <a:pt x="1043101" y="582778"/>
                    </a:lnTo>
                    <a:lnTo>
                      <a:pt x="1051210" y="582778"/>
                    </a:lnTo>
                    <a:lnTo>
                      <a:pt x="1051210" y="680750"/>
                    </a:lnTo>
                    <a:close/>
                    <a:moveTo>
                      <a:pt x="1094653" y="680750"/>
                    </a:moveTo>
                    <a:lnTo>
                      <a:pt x="1066644" y="680750"/>
                    </a:lnTo>
                    <a:lnTo>
                      <a:pt x="1066644" y="582778"/>
                    </a:lnTo>
                    <a:lnTo>
                      <a:pt x="1094653" y="582778"/>
                    </a:lnTo>
                    <a:lnTo>
                      <a:pt x="1094653" y="680750"/>
                    </a:lnTo>
                    <a:close/>
                    <a:moveTo>
                      <a:pt x="1122231" y="680750"/>
                    </a:moveTo>
                    <a:lnTo>
                      <a:pt x="1114709" y="680750"/>
                    </a:lnTo>
                    <a:lnTo>
                      <a:pt x="1114709" y="582778"/>
                    </a:lnTo>
                    <a:lnTo>
                      <a:pt x="1122231" y="582778"/>
                    </a:lnTo>
                    <a:lnTo>
                      <a:pt x="1122231" y="680750"/>
                    </a:lnTo>
                    <a:close/>
                    <a:moveTo>
                      <a:pt x="1150749" y="680750"/>
                    </a:moveTo>
                    <a:lnTo>
                      <a:pt x="1136881" y="680750"/>
                    </a:lnTo>
                    <a:lnTo>
                      <a:pt x="1136881" y="582778"/>
                    </a:lnTo>
                    <a:lnTo>
                      <a:pt x="1150749" y="582778"/>
                    </a:lnTo>
                    <a:lnTo>
                      <a:pt x="1150749" y="680750"/>
                    </a:lnTo>
                    <a:close/>
                    <a:moveTo>
                      <a:pt x="1186004" y="680750"/>
                    </a:moveTo>
                    <a:lnTo>
                      <a:pt x="1172607" y="680750"/>
                    </a:lnTo>
                    <a:lnTo>
                      <a:pt x="1172607" y="582778"/>
                    </a:lnTo>
                    <a:lnTo>
                      <a:pt x="1186004" y="582778"/>
                    </a:lnTo>
                    <a:lnTo>
                      <a:pt x="1186004" y="680750"/>
                    </a:lnTo>
                    <a:close/>
                    <a:moveTo>
                      <a:pt x="1248603" y="680750"/>
                    </a:moveTo>
                    <a:lnTo>
                      <a:pt x="1204494" y="680750"/>
                    </a:lnTo>
                    <a:lnTo>
                      <a:pt x="1204494" y="582778"/>
                    </a:lnTo>
                    <a:lnTo>
                      <a:pt x="1248603" y="582778"/>
                    </a:lnTo>
                    <a:lnTo>
                      <a:pt x="1248603" y="680750"/>
                    </a:lnTo>
                    <a:close/>
                    <a:moveTo>
                      <a:pt x="1307284" y="680750"/>
                    </a:moveTo>
                    <a:lnTo>
                      <a:pt x="1294710" y="680750"/>
                    </a:lnTo>
                    <a:lnTo>
                      <a:pt x="1294710" y="582778"/>
                    </a:lnTo>
                    <a:lnTo>
                      <a:pt x="1307284" y="582778"/>
                    </a:lnTo>
                    <a:lnTo>
                      <a:pt x="1307284" y="680750"/>
                    </a:lnTo>
                    <a:close/>
                    <a:moveTo>
                      <a:pt x="1326949" y="680750"/>
                    </a:moveTo>
                    <a:lnTo>
                      <a:pt x="1318840" y="680750"/>
                    </a:lnTo>
                    <a:lnTo>
                      <a:pt x="1318840" y="582778"/>
                    </a:lnTo>
                    <a:lnTo>
                      <a:pt x="1326949" y="582778"/>
                    </a:lnTo>
                    <a:lnTo>
                      <a:pt x="1326949" y="680750"/>
                    </a:lnTo>
                    <a:close/>
                    <a:moveTo>
                      <a:pt x="1370392" y="680750"/>
                    </a:moveTo>
                    <a:lnTo>
                      <a:pt x="1342383" y="680750"/>
                    </a:lnTo>
                    <a:lnTo>
                      <a:pt x="1342383" y="582778"/>
                    </a:lnTo>
                    <a:lnTo>
                      <a:pt x="1370392" y="582778"/>
                    </a:lnTo>
                    <a:lnTo>
                      <a:pt x="1370392" y="680750"/>
                    </a:lnTo>
                    <a:close/>
                    <a:moveTo>
                      <a:pt x="1397970" y="680750"/>
                    </a:moveTo>
                    <a:lnTo>
                      <a:pt x="1390449" y="680750"/>
                    </a:lnTo>
                    <a:lnTo>
                      <a:pt x="1390449" y="582778"/>
                    </a:lnTo>
                    <a:lnTo>
                      <a:pt x="1397970" y="582778"/>
                    </a:lnTo>
                    <a:lnTo>
                      <a:pt x="1397970" y="680750"/>
                    </a:lnTo>
                    <a:close/>
                    <a:moveTo>
                      <a:pt x="1424999" y="680750"/>
                    </a:moveTo>
                    <a:lnTo>
                      <a:pt x="1411132" y="680750"/>
                    </a:lnTo>
                    <a:lnTo>
                      <a:pt x="1411132" y="582778"/>
                    </a:lnTo>
                    <a:lnTo>
                      <a:pt x="1424999" y="582778"/>
                    </a:lnTo>
                    <a:lnTo>
                      <a:pt x="1424999" y="680750"/>
                    </a:lnTo>
                    <a:close/>
                    <a:moveTo>
                      <a:pt x="949869" y="672563"/>
                    </a:move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lnTo>
                      <a:pt x="949869" y="672563"/>
                    </a:lnTo>
                    <a:close/>
                    <a:moveTo>
                      <a:pt x="949869" y="655053"/>
                    </a:move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lnTo>
                      <a:pt x="949869" y="655053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1458727" y="699083"/>
                    </a:moveTo>
                    <a:lnTo>
                      <a:pt x="1417517" y="740293"/>
                    </a:lnTo>
                    <a:lnTo>
                      <a:pt x="1383476" y="740293"/>
                    </a:lnTo>
                    <a:lnTo>
                      <a:pt x="1383476" y="752907"/>
                    </a:lnTo>
                    <a:lnTo>
                      <a:pt x="1375759" y="752907"/>
                    </a:lnTo>
                    <a:lnTo>
                      <a:pt x="1375759" y="740293"/>
                    </a:lnTo>
                    <a:lnTo>
                      <a:pt x="1041025" y="740293"/>
                    </a:lnTo>
                    <a:lnTo>
                      <a:pt x="1020655" y="760663"/>
                    </a:lnTo>
                    <a:lnTo>
                      <a:pt x="1065821" y="805830"/>
                    </a:lnTo>
                    <a:lnTo>
                      <a:pt x="1496138" y="805830"/>
                    </a:lnTo>
                    <a:lnTo>
                      <a:pt x="1496138" y="736415"/>
                    </a:lnTo>
                    <a:lnTo>
                      <a:pt x="1458767" y="699044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63122"/>
                    </a:moveTo>
                    <a:lnTo>
                      <a:pt x="949869" y="672563"/>
                    </a:lnTo>
                    <a:lnTo>
                      <a:pt x="961308" y="672563"/>
                    </a:lnTo>
                    <a:lnTo>
                      <a:pt x="961308" y="663122"/>
                    </a:lnTo>
                    <a:lnTo>
                      <a:pt x="949869" y="663122"/>
                    </a:lnTo>
                    <a:close/>
                    <a:moveTo>
                      <a:pt x="949869" y="601425"/>
                    </a:moveTo>
                    <a:lnTo>
                      <a:pt x="949869" y="655053"/>
                    </a:lnTo>
                    <a:lnTo>
                      <a:pt x="961308" y="655053"/>
                    </a:lnTo>
                    <a:lnTo>
                      <a:pt x="961308" y="601425"/>
                    </a:lnTo>
                    <a:lnTo>
                      <a:pt x="949869" y="601425"/>
                    </a:lnTo>
                    <a:close/>
                    <a:moveTo>
                      <a:pt x="412023" y="49280"/>
                    </a:moveTo>
                    <a:lnTo>
                      <a:pt x="362743" y="0"/>
                    </a:lnTo>
                    <a:lnTo>
                      <a:pt x="355026" y="0"/>
                    </a:lnTo>
                    <a:lnTo>
                      <a:pt x="304492" y="50533"/>
                    </a:lnTo>
                    <a:lnTo>
                      <a:pt x="118185" y="50533"/>
                    </a:lnTo>
                    <a:lnTo>
                      <a:pt x="170246" y="102555"/>
                    </a:lnTo>
                    <a:lnTo>
                      <a:pt x="595039" y="102555"/>
                    </a:lnTo>
                    <a:lnTo>
                      <a:pt x="648354" y="49280"/>
                    </a:lnTo>
                    <a:lnTo>
                      <a:pt x="412062" y="49280"/>
                    </a:lnTo>
                    <a:close/>
                    <a:moveTo>
                      <a:pt x="580310" y="90568"/>
                    </a:moveTo>
                    <a:lnTo>
                      <a:pt x="513638" y="90568"/>
                    </a:lnTo>
                    <a:lnTo>
                      <a:pt x="538669" y="64440"/>
                    </a:lnTo>
                    <a:lnTo>
                      <a:pt x="606360" y="64440"/>
                    </a:lnTo>
                    <a:lnTo>
                      <a:pt x="580271" y="90568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846B9E4-5E61-CDDE-1B6A-2B0586284619}"/>
                </a:ext>
              </a:extLst>
            </p:cNvPr>
            <p:cNvSpPr/>
            <p:nvPr/>
          </p:nvSpPr>
          <p:spPr>
            <a:xfrm>
              <a:off x="4845611" y="2926350"/>
              <a:ext cx="16805" cy="16844"/>
            </a:xfrm>
            <a:custGeom>
              <a:avLst/>
              <a:gdLst>
                <a:gd name="connsiteX0" fmla="*/ 16805 w 16805"/>
                <a:gd name="connsiteY0" fmla="*/ 9558 h 16844"/>
                <a:gd name="connsiteX1" fmla="*/ 9519 w 16805"/>
                <a:gd name="connsiteY1" fmla="*/ 16844 h 16844"/>
                <a:gd name="connsiteX2" fmla="*/ 0 w 16805"/>
                <a:gd name="connsiteY2" fmla="*/ 7325 h 16844"/>
                <a:gd name="connsiteX3" fmla="*/ 2233 w 16805"/>
                <a:gd name="connsiteY3" fmla="*/ 5092 h 16844"/>
                <a:gd name="connsiteX4" fmla="*/ 7286 w 16805"/>
                <a:gd name="connsiteY4" fmla="*/ 0 h 16844"/>
                <a:gd name="connsiteX5" fmla="*/ 16805 w 16805"/>
                <a:gd name="connsiteY5" fmla="*/ 9558 h 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05" h="16844">
                  <a:moveTo>
                    <a:pt x="16805" y="9558"/>
                  </a:moveTo>
                  <a:lnTo>
                    <a:pt x="9519" y="16844"/>
                  </a:lnTo>
                  <a:lnTo>
                    <a:pt x="0" y="7325"/>
                  </a:lnTo>
                  <a:lnTo>
                    <a:pt x="2233" y="5092"/>
                  </a:lnTo>
                  <a:lnTo>
                    <a:pt x="7286" y="0"/>
                  </a:lnTo>
                  <a:lnTo>
                    <a:pt x="16805" y="9558"/>
                  </a:lnTo>
                  <a:close/>
                </a:path>
              </a:pathLst>
            </a:custGeom>
            <a:solidFill>
              <a:srgbClr val="0C19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C9E4D5E-7E75-A11C-B1F9-192C74870766}"/>
                </a:ext>
              </a:extLst>
            </p:cNvPr>
            <p:cNvSpPr/>
            <p:nvPr/>
          </p:nvSpPr>
          <p:spPr>
            <a:xfrm>
              <a:off x="4838325" y="2571951"/>
              <a:ext cx="26324" cy="378529"/>
            </a:xfrm>
            <a:custGeom>
              <a:avLst/>
              <a:gdLst>
                <a:gd name="connsiteX0" fmla="*/ 26324 w 26324"/>
                <a:gd name="connsiteY0" fmla="*/ 0 h 378529"/>
                <a:gd name="connsiteX1" fmla="*/ 26324 w 26324"/>
                <a:gd name="connsiteY1" fmla="*/ 361724 h 378529"/>
                <a:gd name="connsiteX2" fmla="*/ 24091 w 26324"/>
                <a:gd name="connsiteY2" fmla="*/ 363957 h 378529"/>
                <a:gd name="connsiteX3" fmla="*/ 9519 w 26324"/>
                <a:gd name="connsiteY3" fmla="*/ 378530 h 378529"/>
                <a:gd name="connsiteX4" fmla="*/ 9519 w 26324"/>
                <a:gd name="connsiteY4" fmla="*/ 295953 h 378529"/>
                <a:gd name="connsiteX5" fmla="*/ 19430 w 26324"/>
                <a:gd name="connsiteY5" fmla="*/ 286042 h 378529"/>
                <a:gd name="connsiteX6" fmla="*/ 19430 w 26324"/>
                <a:gd name="connsiteY6" fmla="*/ 31260 h 378529"/>
                <a:gd name="connsiteX7" fmla="*/ 0 w 26324"/>
                <a:gd name="connsiteY7" fmla="*/ 11791 h 378529"/>
                <a:gd name="connsiteX8" fmla="*/ 1058 w 26324"/>
                <a:gd name="connsiteY8" fmla="*/ 0 h 378529"/>
                <a:gd name="connsiteX9" fmla="*/ 26324 w 26324"/>
                <a:gd name="connsiteY9" fmla="*/ 0 h 37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24" h="378529">
                  <a:moveTo>
                    <a:pt x="26324" y="0"/>
                  </a:moveTo>
                  <a:lnTo>
                    <a:pt x="26324" y="361724"/>
                  </a:lnTo>
                  <a:lnTo>
                    <a:pt x="24091" y="363957"/>
                  </a:lnTo>
                  <a:lnTo>
                    <a:pt x="9519" y="378530"/>
                  </a:lnTo>
                  <a:lnTo>
                    <a:pt x="9519" y="295953"/>
                  </a:lnTo>
                  <a:lnTo>
                    <a:pt x="19430" y="286042"/>
                  </a:lnTo>
                  <a:lnTo>
                    <a:pt x="19430" y="31260"/>
                  </a:lnTo>
                  <a:lnTo>
                    <a:pt x="0" y="11791"/>
                  </a:lnTo>
                  <a:lnTo>
                    <a:pt x="1058" y="0"/>
                  </a:lnTo>
                  <a:lnTo>
                    <a:pt x="26324" y="0"/>
                  </a:lnTo>
                  <a:close/>
                </a:path>
              </a:pathLst>
            </a:custGeom>
            <a:solidFill>
              <a:srgbClr val="FFFFFF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2" name="Graphic 4">
              <a:extLst>
                <a:ext uri="{FF2B5EF4-FFF2-40B4-BE49-F238E27FC236}">
                  <a16:creationId xmlns:a16="http://schemas.microsoft.com/office/drawing/2014/main" id="{B692E2B0-8B7E-C428-2818-E0AD053651DE}"/>
                </a:ext>
              </a:extLst>
            </p:cNvPr>
            <p:cNvGrpSpPr/>
            <p:nvPr/>
          </p:nvGrpSpPr>
          <p:grpSpPr>
            <a:xfrm>
              <a:off x="5269817" y="2860578"/>
              <a:ext cx="360039" cy="89941"/>
              <a:chOff x="5269817" y="2860578"/>
              <a:chExt cx="360039" cy="89941"/>
            </a:xfrm>
          </p:grpSpPr>
          <p:grpSp>
            <p:nvGrpSpPr>
              <p:cNvPr id="93" name="Graphic 4">
                <a:extLst>
                  <a:ext uri="{FF2B5EF4-FFF2-40B4-BE49-F238E27FC236}">
                    <a16:creationId xmlns:a16="http://schemas.microsoft.com/office/drawing/2014/main" id="{DDF205F6-9C67-721C-CE0F-CAF872426FDA}"/>
                  </a:ext>
                </a:extLst>
              </p:cNvPr>
              <p:cNvGrpSpPr/>
              <p:nvPr/>
            </p:nvGrpSpPr>
            <p:grpSpPr>
              <a:xfrm>
                <a:off x="5269817" y="2860578"/>
                <a:ext cx="360039" cy="51042"/>
                <a:chOff x="5269817" y="2860578"/>
                <a:chExt cx="360039" cy="51042"/>
              </a:xfrm>
              <a:solidFill>
                <a:srgbClr val="0C1922"/>
              </a:solidFill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3EAAC79-AA54-29C9-FD96-BA1AE3D359C8}"/>
                    </a:ext>
                  </a:extLst>
                </p:cNvPr>
                <p:cNvSpPr/>
                <p:nvPr/>
              </p:nvSpPr>
              <p:spPr>
                <a:xfrm>
                  <a:off x="5269817" y="2883651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EA5FD9D9-3D7D-D7A3-74A7-5C511349386D}"/>
                    </a:ext>
                  </a:extLst>
                </p:cNvPr>
                <p:cNvSpPr/>
                <p:nvPr/>
              </p:nvSpPr>
              <p:spPr>
                <a:xfrm>
                  <a:off x="5288972" y="2861048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41 w 20644"/>
                    <a:gd name="connsiteY10" fmla="*/ 22211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41" y="22211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9B7ED57D-2875-B9CD-CFFD-8714C2493A5E}"/>
                    </a:ext>
                  </a:extLst>
                </p:cNvPr>
                <p:cNvSpPr/>
                <p:nvPr/>
              </p:nvSpPr>
              <p:spPr>
                <a:xfrm>
                  <a:off x="5314748" y="2861087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39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563 w 23347"/>
                    <a:gd name="connsiteY10" fmla="*/ 50142 h 50141"/>
                    <a:gd name="connsiteX11" fmla="*/ 5563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02 w 23347"/>
                    <a:gd name="connsiteY20" fmla="*/ 23621 h 50141"/>
                    <a:gd name="connsiteX21" fmla="*/ 5602 w 23347"/>
                    <a:gd name="connsiteY21" fmla="*/ 5093 h 50141"/>
                    <a:gd name="connsiteX22" fmla="*/ 11047 w 23347"/>
                    <a:gd name="connsiteY22" fmla="*/ 5093 h 50141"/>
                    <a:gd name="connsiteX23" fmla="*/ 15473 w 23347"/>
                    <a:gd name="connsiteY23" fmla="*/ 6777 h 50141"/>
                    <a:gd name="connsiteX24" fmla="*/ 16844 w 23347"/>
                    <a:gd name="connsiteY24" fmla="*/ 11987 h 50141"/>
                    <a:gd name="connsiteX25" fmla="*/ 16844 w 23347"/>
                    <a:gd name="connsiteY25" fmla="*/ 16805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6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33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19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02" y="23621"/>
                      </a:lnTo>
                      <a:lnTo>
                        <a:pt x="5602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33" y="5641"/>
                        <a:pt x="15473" y="6777"/>
                      </a:cubicBezTo>
                      <a:cubicBezTo>
                        <a:pt x="16374" y="7952"/>
                        <a:pt x="16844" y="9637"/>
                        <a:pt x="16844" y="11987"/>
                      </a:cubicBezTo>
                      <a:lnTo>
                        <a:pt x="16844" y="16805"/>
                      </a:lnTo>
                      <a:cubicBezTo>
                        <a:pt x="16844" y="19430"/>
                        <a:pt x="16257" y="21193"/>
                        <a:pt x="15082" y="22172"/>
                      </a:cubicBezTo>
                      <a:cubicBezTo>
                        <a:pt x="13867" y="23151"/>
                        <a:pt x="12104" y="23661"/>
                        <a:pt x="9754" y="2366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1194FC6-A6EF-D9B3-027C-A9BE5DE36F8D}"/>
                    </a:ext>
                  </a:extLst>
                </p:cNvPr>
                <p:cNvSpPr/>
                <p:nvPr/>
              </p:nvSpPr>
              <p:spPr>
                <a:xfrm>
                  <a:off x="5342953" y="2861087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39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3 h 50141"/>
                    <a:gd name="connsiteX22" fmla="*/ 11047 w 23347"/>
                    <a:gd name="connsiteY22" fmla="*/ 5093 h 50141"/>
                    <a:gd name="connsiteX23" fmla="*/ 15473 w 23347"/>
                    <a:gd name="connsiteY23" fmla="*/ 6777 h 50141"/>
                    <a:gd name="connsiteX24" fmla="*/ 16844 w 23347"/>
                    <a:gd name="connsiteY24" fmla="*/ 11987 h 50141"/>
                    <a:gd name="connsiteX25" fmla="*/ 16844 w 23347"/>
                    <a:gd name="connsiteY25" fmla="*/ 16805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6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33" y="5641"/>
                        <a:pt x="15473" y="6777"/>
                      </a:cubicBezTo>
                      <a:cubicBezTo>
                        <a:pt x="16374" y="7952"/>
                        <a:pt x="16844" y="9637"/>
                        <a:pt x="16844" y="11987"/>
                      </a:cubicBezTo>
                      <a:lnTo>
                        <a:pt x="16844" y="16805"/>
                      </a:lnTo>
                      <a:cubicBezTo>
                        <a:pt x="16844" y="19430"/>
                        <a:pt x="16257" y="21193"/>
                        <a:pt x="15082" y="22172"/>
                      </a:cubicBezTo>
                      <a:cubicBezTo>
                        <a:pt x="13867" y="23151"/>
                        <a:pt x="12104" y="23661"/>
                        <a:pt x="9754" y="2366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5217534-394A-AC46-9453-DB58580397C8}"/>
                    </a:ext>
                  </a:extLst>
                </p:cNvPr>
                <p:cNvSpPr/>
                <p:nvPr/>
              </p:nvSpPr>
              <p:spPr>
                <a:xfrm>
                  <a:off x="5370726" y="2860578"/>
                  <a:ext cx="22994" cy="51042"/>
                </a:xfrm>
                <a:custGeom>
                  <a:avLst/>
                  <a:gdLst>
                    <a:gd name="connsiteX0" fmla="*/ 20017 w 22994"/>
                    <a:gd name="connsiteY0" fmla="*/ 3330 h 51042"/>
                    <a:gd name="connsiteX1" fmla="*/ 11399 w 22994"/>
                    <a:gd name="connsiteY1" fmla="*/ 0 h 51042"/>
                    <a:gd name="connsiteX2" fmla="*/ 2899 w 22994"/>
                    <a:gd name="connsiteY2" fmla="*/ 3330 h 51042"/>
                    <a:gd name="connsiteX3" fmla="*/ 0 w 22994"/>
                    <a:gd name="connsiteY3" fmla="*/ 12614 h 51042"/>
                    <a:gd name="connsiteX4" fmla="*/ 0 w 22994"/>
                    <a:gd name="connsiteY4" fmla="*/ 38507 h 51042"/>
                    <a:gd name="connsiteX5" fmla="*/ 2899 w 22994"/>
                    <a:gd name="connsiteY5" fmla="*/ 47713 h 51042"/>
                    <a:gd name="connsiteX6" fmla="*/ 11399 w 22994"/>
                    <a:gd name="connsiteY6" fmla="*/ 51043 h 51042"/>
                    <a:gd name="connsiteX7" fmla="*/ 20017 w 22994"/>
                    <a:gd name="connsiteY7" fmla="*/ 47713 h 51042"/>
                    <a:gd name="connsiteX8" fmla="*/ 22995 w 22994"/>
                    <a:gd name="connsiteY8" fmla="*/ 38507 h 51042"/>
                    <a:gd name="connsiteX9" fmla="*/ 22995 w 22994"/>
                    <a:gd name="connsiteY9" fmla="*/ 12614 h 51042"/>
                    <a:gd name="connsiteX10" fmla="*/ 20017 w 22994"/>
                    <a:gd name="connsiteY10" fmla="*/ 3330 h 51042"/>
                    <a:gd name="connsiteX11" fmla="*/ 17354 w 22994"/>
                    <a:gd name="connsiteY11" fmla="*/ 38742 h 51042"/>
                    <a:gd name="connsiteX12" fmla="*/ 11399 w 22994"/>
                    <a:gd name="connsiteY12" fmla="*/ 45989 h 51042"/>
                    <a:gd name="connsiteX13" fmla="*/ 6934 w 22994"/>
                    <a:gd name="connsiteY13" fmla="*/ 44148 h 51042"/>
                    <a:gd name="connsiteX14" fmla="*/ 5445 w 22994"/>
                    <a:gd name="connsiteY14" fmla="*/ 38742 h 51042"/>
                    <a:gd name="connsiteX15" fmla="*/ 5445 w 22994"/>
                    <a:gd name="connsiteY15" fmla="*/ 12261 h 51042"/>
                    <a:gd name="connsiteX16" fmla="*/ 6934 w 22994"/>
                    <a:gd name="connsiteY16" fmla="*/ 6895 h 51042"/>
                    <a:gd name="connsiteX17" fmla="*/ 11399 w 22994"/>
                    <a:gd name="connsiteY17" fmla="*/ 5014 h 51042"/>
                    <a:gd name="connsiteX18" fmla="*/ 15904 w 22994"/>
                    <a:gd name="connsiteY18" fmla="*/ 6895 h 51042"/>
                    <a:gd name="connsiteX19" fmla="*/ 17354 w 22994"/>
                    <a:gd name="connsiteY19" fmla="*/ 12261 h 51042"/>
                    <a:gd name="connsiteX20" fmla="*/ 17354 w 22994"/>
                    <a:gd name="connsiteY20" fmla="*/ 38742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94" h="51042">
                      <a:moveTo>
                        <a:pt x="20017" y="3330"/>
                      </a:moveTo>
                      <a:cubicBezTo>
                        <a:pt x="18098" y="1097"/>
                        <a:pt x="15199" y="0"/>
                        <a:pt x="11399" y="0"/>
                      </a:cubicBezTo>
                      <a:cubicBezTo>
                        <a:pt x="7600" y="0"/>
                        <a:pt x="4818" y="1097"/>
                        <a:pt x="2899" y="3330"/>
                      </a:cubicBezTo>
                      <a:cubicBezTo>
                        <a:pt x="979" y="5563"/>
                        <a:pt x="0" y="8657"/>
                        <a:pt x="0" y="12614"/>
                      </a:cubicBezTo>
                      <a:lnTo>
                        <a:pt x="0" y="38507"/>
                      </a:lnTo>
                      <a:cubicBezTo>
                        <a:pt x="0" y="42425"/>
                        <a:pt x="979" y="45441"/>
                        <a:pt x="2899" y="47713"/>
                      </a:cubicBezTo>
                      <a:cubicBezTo>
                        <a:pt x="4857" y="49946"/>
                        <a:pt x="7717" y="51043"/>
                        <a:pt x="11399" y="51043"/>
                      </a:cubicBezTo>
                      <a:cubicBezTo>
                        <a:pt x="15082" y="51043"/>
                        <a:pt x="18098" y="49946"/>
                        <a:pt x="20017" y="47713"/>
                      </a:cubicBezTo>
                      <a:cubicBezTo>
                        <a:pt x="21976" y="45441"/>
                        <a:pt x="22995" y="42385"/>
                        <a:pt x="22995" y="38507"/>
                      </a:cubicBezTo>
                      <a:lnTo>
                        <a:pt x="22995" y="12614"/>
                      </a:lnTo>
                      <a:cubicBezTo>
                        <a:pt x="22995" y="8657"/>
                        <a:pt x="22015" y="5563"/>
                        <a:pt x="20017" y="3330"/>
                      </a:cubicBezTo>
                      <a:close/>
                      <a:moveTo>
                        <a:pt x="17354" y="38742"/>
                      </a:moveTo>
                      <a:cubicBezTo>
                        <a:pt x="17354" y="43600"/>
                        <a:pt x="15395" y="45989"/>
                        <a:pt x="11399" y="45989"/>
                      </a:cubicBezTo>
                      <a:cubicBezTo>
                        <a:pt x="9441" y="45989"/>
                        <a:pt x="7913" y="45402"/>
                        <a:pt x="6934" y="44148"/>
                      </a:cubicBezTo>
                      <a:cubicBezTo>
                        <a:pt x="5954" y="42855"/>
                        <a:pt x="5445" y="41093"/>
                        <a:pt x="5445" y="38742"/>
                      </a:cubicBezTo>
                      <a:lnTo>
                        <a:pt x="5445" y="12261"/>
                      </a:lnTo>
                      <a:cubicBezTo>
                        <a:pt x="5445" y="9950"/>
                        <a:pt x="5954" y="8148"/>
                        <a:pt x="6934" y="6895"/>
                      </a:cubicBezTo>
                      <a:cubicBezTo>
                        <a:pt x="7913" y="5602"/>
                        <a:pt x="9441" y="5014"/>
                        <a:pt x="11399" y="5014"/>
                      </a:cubicBezTo>
                      <a:cubicBezTo>
                        <a:pt x="13358" y="5014"/>
                        <a:pt x="14925" y="5602"/>
                        <a:pt x="15904" y="6895"/>
                      </a:cubicBezTo>
                      <a:cubicBezTo>
                        <a:pt x="16884" y="8148"/>
                        <a:pt x="17354" y="9950"/>
                        <a:pt x="17354" y="12261"/>
                      </a:cubicBezTo>
                      <a:lnTo>
                        <a:pt x="17354" y="3874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A4048B3A-A71A-EB88-488B-C0A2F88B2D46}"/>
                    </a:ext>
                  </a:extLst>
                </p:cNvPr>
                <p:cNvSpPr/>
                <p:nvPr/>
              </p:nvSpPr>
              <p:spPr>
                <a:xfrm>
                  <a:off x="5398970" y="2861087"/>
                  <a:ext cx="23307" cy="50141"/>
                </a:xfrm>
                <a:custGeom>
                  <a:avLst/>
                  <a:gdLst>
                    <a:gd name="connsiteX0" fmla="*/ 22446 w 23307"/>
                    <a:gd name="connsiteY0" fmla="*/ 44109 h 50141"/>
                    <a:gd name="connsiteX1" fmla="*/ 22446 w 23307"/>
                    <a:gd name="connsiteY1" fmla="*/ 36313 h 50141"/>
                    <a:gd name="connsiteX2" fmla="*/ 20958 w 23307"/>
                    <a:gd name="connsiteY2" fmla="*/ 29497 h 50141"/>
                    <a:gd name="connsiteX3" fmla="*/ 16139 w 23307"/>
                    <a:gd name="connsiteY3" fmla="*/ 25854 h 50141"/>
                    <a:gd name="connsiteX4" fmla="*/ 22368 w 23307"/>
                    <a:gd name="connsiteY4" fmla="*/ 15552 h 50141"/>
                    <a:gd name="connsiteX5" fmla="*/ 22368 w 23307"/>
                    <a:gd name="connsiteY5" fmla="*/ 11439 h 50141"/>
                    <a:gd name="connsiteX6" fmla="*/ 19665 w 23307"/>
                    <a:gd name="connsiteY6" fmla="*/ 2860 h 50141"/>
                    <a:gd name="connsiteX7" fmla="*/ 11164 w 23307"/>
                    <a:gd name="connsiteY7" fmla="*/ 0 h 50141"/>
                    <a:gd name="connsiteX8" fmla="*/ 0 w 23307"/>
                    <a:gd name="connsiteY8" fmla="*/ 0 h 50141"/>
                    <a:gd name="connsiteX9" fmla="*/ 0 w 23307"/>
                    <a:gd name="connsiteY9" fmla="*/ 50142 h 50141"/>
                    <a:gd name="connsiteX10" fmla="*/ 5563 w 23307"/>
                    <a:gd name="connsiteY10" fmla="*/ 50142 h 50141"/>
                    <a:gd name="connsiteX11" fmla="*/ 5563 w 23307"/>
                    <a:gd name="connsiteY11" fmla="*/ 28753 h 50141"/>
                    <a:gd name="connsiteX12" fmla="*/ 9519 w 23307"/>
                    <a:gd name="connsiteY12" fmla="*/ 28753 h 50141"/>
                    <a:gd name="connsiteX13" fmla="*/ 15003 w 23307"/>
                    <a:gd name="connsiteY13" fmla="*/ 30437 h 50141"/>
                    <a:gd name="connsiteX14" fmla="*/ 16805 w 23307"/>
                    <a:gd name="connsiteY14" fmla="*/ 36235 h 50141"/>
                    <a:gd name="connsiteX15" fmla="*/ 16805 w 23307"/>
                    <a:gd name="connsiteY15" fmla="*/ 44070 h 50141"/>
                    <a:gd name="connsiteX16" fmla="*/ 17745 w 23307"/>
                    <a:gd name="connsiteY16" fmla="*/ 50142 h 50141"/>
                    <a:gd name="connsiteX17" fmla="*/ 23308 w 23307"/>
                    <a:gd name="connsiteY17" fmla="*/ 50142 h 50141"/>
                    <a:gd name="connsiteX18" fmla="*/ 22407 w 23307"/>
                    <a:gd name="connsiteY18" fmla="*/ 44148 h 50141"/>
                    <a:gd name="connsiteX19" fmla="*/ 9754 w 23307"/>
                    <a:gd name="connsiteY19" fmla="*/ 23621 h 50141"/>
                    <a:gd name="connsiteX20" fmla="*/ 5602 w 23307"/>
                    <a:gd name="connsiteY20" fmla="*/ 23621 h 50141"/>
                    <a:gd name="connsiteX21" fmla="*/ 5602 w 23307"/>
                    <a:gd name="connsiteY21" fmla="*/ 5093 h 50141"/>
                    <a:gd name="connsiteX22" fmla="*/ 11047 w 23307"/>
                    <a:gd name="connsiteY22" fmla="*/ 5093 h 50141"/>
                    <a:gd name="connsiteX23" fmla="*/ 15473 w 23307"/>
                    <a:gd name="connsiteY23" fmla="*/ 6777 h 50141"/>
                    <a:gd name="connsiteX24" fmla="*/ 16844 w 23307"/>
                    <a:gd name="connsiteY24" fmla="*/ 11987 h 50141"/>
                    <a:gd name="connsiteX25" fmla="*/ 16844 w 23307"/>
                    <a:gd name="connsiteY25" fmla="*/ 16805 h 50141"/>
                    <a:gd name="connsiteX26" fmla="*/ 15082 w 23307"/>
                    <a:gd name="connsiteY26" fmla="*/ 22172 h 50141"/>
                    <a:gd name="connsiteX27" fmla="*/ 9754 w 23307"/>
                    <a:gd name="connsiteY27" fmla="*/ 2366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0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33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19" y="48692"/>
                        <a:pt x="17745" y="50142"/>
                      </a:cubicBezTo>
                      <a:lnTo>
                        <a:pt x="23308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02" y="23621"/>
                      </a:lnTo>
                      <a:lnTo>
                        <a:pt x="5602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33" y="5641"/>
                        <a:pt x="15473" y="6777"/>
                      </a:cubicBezTo>
                      <a:cubicBezTo>
                        <a:pt x="16374" y="7952"/>
                        <a:pt x="16844" y="9637"/>
                        <a:pt x="16844" y="11987"/>
                      </a:cubicBezTo>
                      <a:lnTo>
                        <a:pt x="16844" y="16805"/>
                      </a:lnTo>
                      <a:cubicBezTo>
                        <a:pt x="16844" y="19430"/>
                        <a:pt x="16257" y="21193"/>
                        <a:pt x="15082" y="22172"/>
                      </a:cubicBezTo>
                      <a:cubicBezTo>
                        <a:pt x="13867" y="23151"/>
                        <a:pt x="12104" y="23661"/>
                        <a:pt x="9754" y="2366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5EDB4D7F-0D39-C4B9-942E-79BF4E4ED30C}"/>
                    </a:ext>
                  </a:extLst>
                </p:cNvPr>
                <p:cNvSpPr/>
                <p:nvPr/>
              </p:nvSpPr>
              <p:spPr>
                <a:xfrm>
                  <a:off x="5426940" y="2883651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2108FE41-1364-E4CC-5EDF-F567999F9836}"/>
                    </a:ext>
                  </a:extLst>
                </p:cNvPr>
                <p:cNvSpPr/>
                <p:nvPr/>
              </p:nvSpPr>
              <p:spPr>
                <a:xfrm>
                  <a:off x="5445351" y="2860578"/>
                  <a:ext cx="22602" cy="51042"/>
                </a:xfrm>
                <a:custGeom>
                  <a:avLst/>
                  <a:gdLst>
                    <a:gd name="connsiteX0" fmla="*/ 21624 w 22602"/>
                    <a:gd name="connsiteY0" fmla="*/ 33258 h 51042"/>
                    <a:gd name="connsiteX1" fmla="*/ 19234 w 22602"/>
                    <a:gd name="connsiteY1" fmla="*/ 29106 h 51042"/>
                    <a:gd name="connsiteX2" fmla="*/ 15943 w 22602"/>
                    <a:gd name="connsiteY2" fmla="*/ 25815 h 51042"/>
                    <a:gd name="connsiteX3" fmla="*/ 12339 w 22602"/>
                    <a:gd name="connsiteY3" fmla="*/ 22799 h 51042"/>
                    <a:gd name="connsiteX4" fmla="*/ 9088 w 22602"/>
                    <a:gd name="connsiteY4" fmla="*/ 19822 h 51042"/>
                    <a:gd name="connsiteX5" fmla="*/ 6659 w 22602"/>
                    <a:gd name="connsiteY5" fmla="*/ 16335 h 51042"/>
                    <a:gd name="connsiteX6" fmla="*/ 5758 w 22602"/>
                    <a:gd name="connsiteY6" fmla="*/ 12104 h 51042"/>
                    <a:gd name="connsiteX7" fmla="*/ 11517 w 22602"/>
                    <a:gd name="connsiteY7" fmla="*/ 5014 h 51042"/>
                    <a:gd name="connsiteX8" fmla="*/ 17236 w 22602"/>
                    <a:gd name="connsiteY8" fmla="*/ 12183 h 51042"/>
                    <a:gd name="connsiteX9" fmla="*/ 17236 w 22602"/>
                    <a:gd name="connsiteY9" fmla="*/ 13828 h 51042"/>
                    <a:gd name="connsiteX10" fmla="*/ 22525 w 22602"/>
                    <a:gd name="connsiteY10" fmla="*/ 13828 h 51042"/>
                    <a:gd name="connsiteX11" fmla="*/ 22525 w 22602"/>
                    <a:gd name="connsiteY11" fmla="*/ 12457 h 51042"/>
                    <a:gd name="connsiteX12" fmla="*/ 19743 w 22602"/>
                    <a:gd name="connsiteY12" fmla="*/ 3291 h 51042"/>
                    <a:gd name="connsiteX13" fmla="*/ 11360 w 22602"/>
                    <a:gd name="connsiteY13" fmla="*/ 0 h 51042"/>
                    <a:gd name="connsiteX14" fmla="*/ 3095 w 22602"/>
                    <a:gd name="connsiteY14" fmla="*/ 3251 h 51042"/>
                    <a:gd name="connsiteX15" fmla="*/ 313 w 22602"/>
                    <a:gd name="connsiteY15" fmla="*/ 12457 h 51042"/>
                    <a:gd name="connsiteX16" fmla="*/ 1214 w 22602"/>
                    <a:gd name="connsiteY16" fmla="*/ 17785 h 51042"/>
                    <a:gd name="connsiteX17" fmla="*/ 3604 w 22602"/>
                    <a:gd name="connsiteY17" fmla="*/ 21937 h 51042"/>
                    <a:gd name="connsiteX18" fmla="*/ 6855 w 22602"/>
                    <a:gd name="connsiteY18" fmla="*/ 25227 h 51042"/>
                    <a:gd name="connsiteX19" fmla="*/ 10459 w 22602"/>
                    <a:gd name="connsiteY19" fmla="*/ 28244 h 51042"/>
                    <a:gd name="connsiteX20" fmla="*/ 13711 w 22602"/>
                    <a:gd name="connsiteY20" fmla="*/ 31221 h 51042"/>
                    <a:gd name="connsiteX21" fmla="*/ 16100 w 22602"/>
                    <a:gd name="connsiteY21" fmla="*/ 34668 h 51042"/>
                    <a:gd name="connsiteX22" fmla="*/ 17001 w 22602"/>
                    <a:gd name="connsiteY22" fmla="*/ 38860 h 51042"/>
                    <a:gd name="connsiteX23" fmla="*/ 11125 w 22602"/>
                    <a:gd name="connsiteY23" fmla="*/ 46028 h 51042"/>
                    <a:gd name="connsiteX24" fmla="*/ 5249 w 22602"/>
                    <a:gd name="connsiteY24" fmla="*/ 38860 h 51042"/>
                    <a:gd name="connsiteX25" fmla="*/ 5249 w 22602"/>
                    <a:gd name="connsiteY25" fmla="*/ 35726 h 51042"/>
                    <a:gd name="connsiteX26" fmla="*/ 0 w 22602"/>
                    <a:gd name="connsiteY26" fmla="*/ 35726 h 51042"/>
                    <a:gd name="connsiteX27" fmla="*/ 0 w 22602"/>
                    <a:gd name="connsiteY27" fmla="*/ 38546 h 51042"/>
                    <a:gd name="connsiteX28" fmla="*/ 2820 w 22602"/>
                    <a:gd name="connsiteY28" fmla="*/ 47752 h 51042"/>
                    <a:gd name="connsiteX29" fmla="*/ 11282 w 22602"/>
                    <a:gd name="connsiteY29" fmla="*/ 51043 h 51042"/>
                    <a:gd name="connsiteX30" fmla="*/ 19743 w 22602"/>
                    <a:gd name="connsiteY30" fmla="*/ 47752 h 51042"/>
                    <a:gd name="connsiteX31" fmla="*/ 22603 w 22602"/>
                    <a:gd name="connsiteY31" fmla="*/ 38546 h 51042"/>
                    <a:gd name="connsiteX32" fmla="*/ 21663 w 22602"/>
                    <a:gd name="connsiteY32" fmla="*/ 33258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42">
                      <a:moveTo>
                        <a:pt x="21624" y="33258"/>
                      </a:moveTo>
                      <a:cubicBezTo>
                        <a:pt x="21036" y="31613"/>
                        <a:pt x="20213" y="30242"/>
                        <a:pt x="19234" y="29106"/>
                      </a:cubicBezTo>
                      <a:cubicBezTo>
                        <a:pt x="18255" y="27930"/>
                        <a:pt x="17119" y="26873"/>
                        <a:pt x="15943" y="25815"/>
                      </a:cubicBezTo>
                      <a:cubicBezTo>
                        <a:pt x="14729" y="24797"/>
                        <a:pt x="13554" y="23817"/>
                        <a:pt x="12339" y="22799"/>
                      </a:cubicBezTo>
                      <a:cubicBezTo>
                        <a:pt x="11125" y="21859"/>
                        <a:pt x="10068" y="20879"/>
                        <a:pt x="9088" y="19822"/>
                      </a:cubicBezTo>
                      <a:cubicBezTo>
                        <a:pt x="8070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517" y="5014"/>
                      </a:cubicBezTo>
                      <a:cubicBezTo>
                        <a:pt x="15395" y="5014"/>
                        <a:pt x="17236" y="7365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57"/>
                      </a:lnTo>
                      <a:cubicBezTo>
                        <a:pt x="22525" y="8540"/>
                        <a:pt x="21624" y="5523"/>
                        <a:pt x="19743" y="3291"/>
                      </a:cubicBezTo>
                      <a:cubicBezTo>
                        <a:pt x="17902" y="1058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14" y="5445"/>
                        <a:pt x="313" y="8540"/>
                        <a:pt x="313" y="12457"/>
                      </a:cubicBezTo>
                      <a:cubicBezTo>
                        <a:pt x="313" y="14377"/>
                        <a:pt x="627" y="16139"/>
                        <a:pt x="1214" y="17785"/>
                      </a:cubicBezTo>
                      <a:cubicBezTo>
                        <a:pt x="1841" y="19430"/>
                        <a:pt x="2625" y="20801"/>
                        <a:pt x="3604" y="21937"/>
                      </a:cubicBezTo>
                      <a:cubicBezTo>
                        <a:pt x="4583" y="23112"/>
                        <a:pt x="5680" y="24170"/>
                        <a:pt x="6855" y="25227"/>
                      </a:cubicBezTo>
                      <a:cubicBezTo>
                        <a:pt x="8070" y="26246"/>
                        <a:pt x="9245" y="27225"/>
                        <a:pt x="10459" y="28244"/>
                      </a:cubicBezTo>
                      <a:cubicBezTo>
                        <a:pt x="11674" y="29184"/>
                        <a:pt x="12731" y="30163"/>
                        <a:pt x="13711" y="31221"/>
                      </a:cubicBezTo>
                      <a:cubicBezTo>
                        <a:pt x="14690" y="32200"/>
                        <a:pt x="15473" y="33376"/>
                        <a:pt x="16100" y="34668"/>
                      </a:cubicBezTo>
                      <a:cubicBezTo>
                        <a:pt x="16688" y="36000"/>
                        <a:pt x="17001" y="37371"/>
                        <a:pt x="17001" y="38860"/>
                      </a:cubicBezTo>
                      <a:cubicBezTo>
                        <a:pt x="17001" y="43639"/>
                        <a:pt x="15082" y="46028"/>
                        <a:pt x="11125" y="46028"/>
                      </a:cubicBezTo>
                      <a:cubicBezTo>
                        <a:pt x="7169" y="46028"/>
                        <a:pt x="5249" y="43639"/>
                        <a:pt x="5249" y="38860"/>
                      </a:cubicBezTo>
                      <a:lnTo>
                        <a:pt x="5249" y="35726"/>
                      </a:lnTo>
                      <a:lnTo>
                        <a:pt x="0" y="35726"/>
                      </a:lnTo>
                      <a:lnTo>
                        <a:pt x="0" y="38546"/>
                      </a:lnTo>
                      <a:cubicBezTo>
                        <a:pt x="0" y="42503"/>
                        <a:pt x="940" y="45519"/>
                        <a:pt x="2820" y="47752"/>
                      </a:cubicBezTo>
                      <a:cubicBezTo>
                        <a:pt x="4701" y="49985"/>
                        <a:pt x="7521" y="51043"/>
                        <a:pt x="11282" y="51043"/>
                      </a:cubicBezTo>
                      <a:cubicBezTo>
                        <a:pt x="15042" y="51043"/>
                        <a:pt x="17785" y="49946"/>
                        <a:pt x="19743" y="47752"/>
                      </a:cubicBezTo>
                      <a:cubicBezTo>
                        <a:pt x="21624" y="45519"/>
                        <a:pt x="22603" y="42425"/>
                        <a:pt x="22603" y="38546"/>
                      </a:cubicBezTo>
                      <a:cubicBezTo>
                        <a:pt x="22603" y="36666"/>
                        <a:pt x="22289" y="34903"/>
                        <a:pt x="21663" y="33258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05AF3D6-3426-D115-6567-A4F1BE844F84}"/>
                    </a:ext>
                  </a:extLst>
                </p:cNvPr>
                <p:cNvSpPr/>
                <p:nvPr/>
              </p:nvSpPr>
              <p:spPr>
                <a:xfrm>
                  <a:off x="5470539" y="2861048"/>
                  <a:ext cx="26676" cy="50141"/>
                </a:xfrm>
                <a:custGeom>
                  <a:avLst/>
                  <a:gdLst>
                    <a:gd name="connsiteX0" fmla="*/ 21467 w 26676"/>
                    <a:gd name="connsiteY0" fmla="*/ 0 h 50141"/>
                    <a:gd name="connsiteX1" fmla="*/ 13593 w 26676"/>
                    <a:gd name="connsiteY1" fmla="*/ 24718 h 50141"/>
                    <a:gd name="connsiteX2" fmla="*/ 5798 w 26676"/>
                    <a:gd name="connsiteY2" fmla="*/ 0 h 50141"/>
                    <a:gd name="connsiteX3" fmla="*/ 0 w 26676"/>
                    <a:gd name="connsiteY3" fmla="*/ 0 h 50141"/>
                    <a:gd name="connsiteX4" fmla="*/ 10577 w 26676"/>
                    <a:gd name="connsiteY4" fmla="*/ 32083 h 50141"/>
                    <a:gd name="connsiteX5" fmla="*/ 10577 w 26676"/>
                    <a:gd name="connsiteY5" fmla="*/ 50142 h 50141"/>
                    <a:gd name="connsiteX6" fmla="*/ 16139 w 26676"/>
                    <a:gd name="connsiteY6" fmla="*/ 50142 h 50141"/>
                    <a:gd name="connsiteX7" fmla="*/ 16139 w 26676"/>
                    <a:gd name="connsiteY7" fmla="*/ 31809 h 50141"/>
                    <a:gd name="connsiteX8" fmla="*/ 26677 w 26676"/>
                    <a:gd name="connsiteY8" fmla="*/ 0 h 50141"/>
                    <a:gd name="connsiteX9" fmla="*/ 21428 w 2667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676" h="50141">
                      <a:moveTo>
                        <a:pt x="21467" y="0"/>
                      </a:moveTo>
                      <a:lnTo>
                        <a:pt x="13593" y="24718"/>
                      </a:lnTo>
                      <a:lnTo>
                        <a:pt x="5798" y="0"/>
                      </a:lnTo>
                      <a:lnTo>
                        <a:pt x="0" y="0"/>
                      </a:lnTo>
                      <a:lnTo>
                        <a:pt x="10577" y="32083"/>
                      </a:lnTo>
                      <a:lnTo>
                        <a:pt x="10577" y="50142"/>
                      </a:lnTo>
                      <a:lnTo>
                        <a:pt x="16139" y="50142"/>
                      </a:lnTo>
                      <a:lnTo>
                        <a:pt x="16139" y="31809"/>
                      </a:lnTo>
                      <a:lnTo>
                        <a:pt x="26677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6FAEE94D-94C5-E3CE-6498-9EDE98B9A9D4}"/>
                    </a:ext>
                  </a:extLst>
                </p:cNvPr>
                <p:cNvSpPr/>
                <p:nvPr/>
              </p:nvSpPr>
              <p:spPr>
                <a:xfrm>
                  <a:off x="5500037" y="2860578"/>
                  <a:ext cx="22602" cy="51042"/>
                </a:xfrm>
                <a:custGeom>
                  <a:avLst/>
                  <a:gdLst>
                    <a:gd name="connsiteX0" fmla="*/ 21624 w 22602"/>
                    <a:gd name="connsiteY0" fmla="*/ 33258 h 51042"/>
                    <a:gd name="connsiteX1" fmla="*/ 19234 w 22602"/>
                    <a:gd name="connsiteY1" fmla="*/ 29106 h 51042"/>
                    <a:gd name="connsiteX2" fmla="*/ 15943 w 22602"/>
                    <a:gd name="connsiteY2" fmla="*/ 25815 h 51042"/>
                    <a:gd name="connsiteX3" fmla="*/ 12339 w 22602"/>
                    <a:gd name="connsiteY3" fmla="*/ 22799 h 51042"/>
                    <a:gd name="connsiteX4" fmla="*/ 9049 w 22602"/>
                    <a:gd name="connsiteY4" fmla="*/ 19822 h 51042"/>
                    <a:gd name="connsiteX5" fmla="*/ 6659 w 22602"/>
                    <a:gd name="connsiteY5" fmla="*/ 16335 h 51042"/>
                    <a:gd name="connsiteX6" fmla="*/ 5758 w 22602"/>
                    <a:gd name="connsiteY6" fmla="*/ 12104 h 51042"/>
                    <a:gd name="connsiteX7" fmla="*/ 11478 w 22602"/>
                    <a:gd name="connsiteY7" fmla="*/ 5014 h 51042"/>
                    <a:gd name="connsiteX8" fmla="*/ 17236 w 22602"/>
                    <a:gd name="connsiteY8" fmla="*/ 12183 h 51042"/>
                    <a:gd name="connsiteX9" fmla="*/ 17236 w 22602"/>
                    <a:gd name="connsiteY9" fmla="*/ 13828 h 51042"/>
                    <a:gd name="connsiteX10" fmla="*/ 22525 w 22602"/>
                    <a:gd name="connsiteY10" fmla="*/ 13828 h 51042"/>
                    <a:gd name="connsiteX11" fmla="*/ 22525 w 22602"/>
                    <a:gd name="connsiteY11" fmla="*/ 12457 h 51042"/>
                    <a:gd name="connsiteX12" fmla="*/ 19743 w 22602"/>
                    <a:gd name="connsiteY12" fmla="*/ 3291 h 51042"/>
                    <a:gd name="connsiteX13" fmla="*/ 11360 w 22602"/>
                    <a:gd name="connsiteY13" fmla="*/ 0 h 51042"/>
                    <a:gd name="connsiteX14" fmla="*/ 3095 w 22602"/>
                    <a:gd name="connsiteY14" fmla="*/ 3251 h 51042"/>
                    <a:gd name="connsiteX15" fmla="*/ 313 w 22602"/>
                    <a:gd name="connsiteY15" fmla="*/ 12457 h 51042"/>
                    <a:gd name="connsiteX16" fmla="*/ 1214 w 22602"/>
                    <a:gd name="connsiteY16" fmla="*/ 17785 h 51042"/>
                    <a:gd name="connsiteX17" fmla="*/ 3604 w 22602"/>
                    <a:gd name="connsiteY17" fmla="*/ 21937 h 51042"/>
                    <a:gd name="connsiteX18" fmla="*/ 6855 w 22602"/>
                    <a:gd name="connsiteY18" fmla="*/ 25227 h 51042"/>
                    <a:gd name="connsiteX19" fmla="*/ 10459 w 22602"/>
                    <a:gd name="connsiteY19" fmla="*/ 28244 h 51042"/>
                    <a:gd name="connsiteX20" fmla="*/ 13711 w 22602"/>
                    <a:gd name="connsiteY20" fmla="*/ 31221 h 51042"/>
                    <a:gd name="connsiteX21" fmla="*/ 16100 w 22602"/>
                    <a:gd name="connsiteY21" fmla="*/ 34668 h 51042"/>
                    <a:gd name="connsiteX22" fmla="*/ 17001 w 22602"/>
                    <a:gd name="connsiteY22" fmla="*/ 38860 h 51042"/>
                    <a:gd name="connsiteX23" fmla="*/ 11125 w 22602"/>
                    <a:gd name="connsiteY23" fmla="*/ 46028 h 51042"/>
                    <a:gd name="connsiteX24" fmla="*/ 5249 w 22602"/>
                    <a:gd name="connsiteY24" fmla="*/ 38860 h 51042"/>
                    <a:gd name="connsiteX25" fmla="*/ 5249 w 22602"/>
                    <a:gd name="connsiteY25" fmla="*/ 35726 h 51042"/>
                    <a:gd name="connsiteX26" fmla="*/ 0 w 22602"/>
                    <a:gd name="connsiteY26" fmla="*/ 35726 h 51042"/>
                    <a:gd name="connsiteX27" fmla="*/ 0 w 22602"/>
                    <a:gd name="connsiteY27" fmla="*/ 38546 h 51042"/>
                    <a:gd name="connsiteX28" fmla="*/ 2820 w 22602"/>
                    <a:gd name="connsiteY28" fmla="*/ 47752 h 51042"/>
                    <a:gd name="connsiteX29" fmla="*/ 11243 w 22602"/>
                    <a:gd name="connsiteY29" fmla="*/ 51043 h 51042"/>
                    <a:gd name="connsiteX30" fmla="*/ 19743 w 22602"/>
                    <a:gd name="connsiteY30" fmla="*/ 47752 h 51042"/>
                    <a:gd name="connsiteX31" fmla="*/ 22603 w 22602"/>
                    <a:gd name="connsiteY31" fmla="*/ 38546 h 51042"/>
                    <a:gd name="connsiteX32" fmla="*/ 21663 w 22602"/>
                    <a:gd name="connsiteY32" fmla="*/ 33258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42">
                      <a:moveTo>
                        <a:pt x="21624" y="33258"/>
                      </a:moveTo>
                      <a:cubicBezTo>
                        <a:pt x="21036" y="31613"/>
                        <a:pt x="20213" y="30242"/>
                        <a:pt x="19234" y="29106"/>
                      </a:cubicBezTo>
                      <a:cubicBezTo>
                        <a:pt x="18255" y="27930"/>
                        <a:pt x="17119" y="26873"/>
                        <a:pt x="15943" y="25815"/>
                      </a:cubicBezTo>
                      <a:cubicBezTo>
                        <a:pt x="14729" y="24797"/>
                        <a:pt x="13554" y="23817"/>
                        <a:pt x="12339" y="22799"/>
                      </a:cubicBezTo>
                      <a:cubicBezTo>
                        <a:pt x="11125" y="21859"/>
                        <a:pt x="10067" y="20879"/>
                        <a:pt x="9049" y="19822"/>
                      </a:cubicBezTo>
                      <a:cubicBezTo>
                        <a:pt x="8070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478" y="5014"/>
                      </a:cubicBezTo>
                      <a:cubicBezTo>
                        <a:pt x="15317" y="5014"/>
                        <a:pt x="17236" y="7365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57"/>
                      </a:lnTo>
                      <a:cubicBezTo>
                        <a:pt x="22525" y="8540"/>
                        <a:pt x="21584" y="5523"/>
                        <a:pt x="19743" y="3291"/>
                      </a:cubicBezTo>
                      <a:cubicBezTo>
                        <a:pt x="17863" y="1058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14" y="5445"/>
                        <a:pt x="313" y="8540"/>
                        <a:pt x="313" y="12457"/>
                      </a:cubicBezTo>
                      <a:cubicBezTo>
                        <a:pt x="313" y="14377"/>
                        <a:pt x="627" y="16139"/>
                        <a:pt x="1214" y="17785"/>
                      </a:cubicBezTo>
                      <a:cubicBezTo>
                        <a:pt x="1841" y="19430"/>
                        <a:pt x="2625" y="20801"/>
                        <a:pt x="3604" y="21937"/>
                      </a:cubicBezTo>
                      <a:cubicBezTo>
                        <a:pt x="4583" y="23112"/>
                        <a:pt x="5680" y="24170"/>
                        <a:pt x="6855" y="25227"/>
                      </a:cubicBezTo>
                      <a:cubicBezTo>
                        <a:pt x="8070" y="26246"/>
                        <a:pt x="9245" y="27225"/>
                        <a:pt x="10459" y="28244"/>
                      </a:cubicBezTo>
                      <a:cubicBezTo>
                        <a:pt x="11674" y="29184"/>
                        <a:pt x="12731" y="30163"/>
                        <a:pt x="13711" y="31221"/>
                      </a:cubicBezTo>
                      <a:cubicBezTo>
                        <a:pt x="14690" y="32200"/>
                        <a:pt x="15473" y="33376"/>
                        <a:pt x="16100" y="34668"/>
                      </a:cubicBezTo>
                      <a:cubicBezTo>
                        <a:pt x="16688" y="36000"/>
                        <a:pt x="17001" y="37371"/>
                        <a:pt x="17001" y="38860"/>
                      </a:cubicBezTo>
                      <a:cubicBezTo>
                        <a:pt x="17001" y="43639"/>
                        <a:pt x="15082" y="46028"/>
                        <a:pt x="11125" y="46028"/>
                      </a:cubicBezTo>
                      <a:cubicBezTo>
                        <a:pt x="7169" y="46028"/>
                        <a:pt x="5249" y="43639"/>
                        <a:pt x="5249" y="38860"/>
                      </a:cubicBezTo>
                      <a:lnTo>
                        <a:pt x="5249" y="35726"/>
                      </a:lnTo>
                      <a:lnTo>
                        <a:pt x="0" y="35726"/>
                      </a:lnTo>
                      <a:lnTo>
                        <a:pt x="0" y="38546"/>
                      </a:lnTo>
                      <a:cubicBezTo>
                        <a:pt x="0" y="42503"/>
                        <a:pt x="940" y="45519"/>
                        <a:pt x="2820" y="47752"/>
                      </a:cubicBezTo>
                      <a:cubicBezTo>
                        <a:pt x="4701" y="49985"/>
                        <a:pt x="7521" y="51043"/>
                        <a:pt x="11243" y="51043"/>
                      </a:cubicBezTo>
                      <a:cubicBezTo>
                        <a:pt x="14964" y="51043"/>
                        <a:pt x="17824" y="49946"/>
                        <a:pt x="19743" y="47752"/>
                      </a:cubicBezTo>
                      <a:cubicBezTo>
                        <a:pt x="21624" y="45519"/>
                        <a:pt x="22603" y="42425"/>
                        <a:pt x="22603" y="38546"/>
                      </a:cubicBezTo>
                      <a:cubicBezTo>
                        <a:pt x="22603" y="36666"/>
                        <a:pt x="22250" y="34903"/>
                        <a:pt x="21663" y="33258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9FCFF8F-B168-7435-DC6D-79650008E168}"/>
                    </a:ext>
                  </a:extLst>
                </p:cNvPr>
                <p:cNvSpPr/>
                <p:nvPr/>
              </p:nvSpPr>
              <p:spPr>
                <a:xfrm>
                  <a:off x="5525382" y="2861048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3 h 50141"/>
                    <a:gd name="connsiteX2" fmla="*/ 9284 w 24052"/>
                    <a:gd name="connsiteY2" fmla="*/ 5093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3 h 50141"/>
                    <a:gd name="connsiteX6" fmla="*/ 24052 w 24052"/>
                    <a:gd name="connsiteY6" fmla="*/ 5093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84" y="5093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3"/>
                      </a:lnTo>
                      <a:lnTo>
                        <a:pt x="24052" y="5093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E3082A58-2BBD-713B-A3B6-2FCD70F5917C}"/>
                    </a:ext>
                  </a:extLst>
                </p:cNvPr>
                <p:cNvSpPr/>
                <p:nvPr/>
              </p:nvSpPr>
              <p:spPr>
                <a:xfrm>
                  <a:off x="5553156" y="2861048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02 w 20644"/>
                    <a:gd name="connsiteY6" fmla="*/ 45088 h 50141"/>
                    <a:gd name="connsiteX7" fmla="*/ 5602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02 w 20644"/>
                    <a:gd name="connsiteY10" fmla="*/ 22211 h 50141"/>
                    <a:gd name="connsiteX11" fmla="*/ 5602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02" y="45088"/>
                      </a:lnTo>
                      <a:lnTo>
                        <a:pt x="5602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02" y="22211"/>
                      </a:lnTo>
                      <a:lnTo>
                        <a:pt x="5602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CE280EDA-D759-6756-FE5B-B799799466CA}"/>
                    </a:ext>
                  </a:extLst>
                </p:cNvPr>
                <p:cNvSpPr/>
                <p:nvPr/>
              </p:nvSpPr>
              <p:spPr>
                <a:xfrm>
                  <a:off x="5578892" y="2861048"/>
                  <a:ext cx="31769" cy="50141"/>
                </a:xfrm>
                <a:custGeom>
                  <a:avLst/>
                  <a:gdLst>
                    <a:gd name="connsiteX0" fmla="*/ 23974 w 31769"/>
                    <a:gd name="connsiteY0" fmla="*/ 0 h 50141"/>
                    <a:gd name="connsiteX1" fmla="*/ 16022 w 31769"/>
                    <a:gd name="connsiteY1" fmla="*/ 40152 h 50141"/>
                    <a:gd name="connsiteX2" fmla="*/ 7756 w 31769"/>
                    <a:gd name="connsiteY2" fmla="*/ 0 h 50141"/>
                    <a:gd name="connsiteX3" fmla="*/ 0 w 31769"/>
                    <a:gd name="connsiteY3" fmla="*/ 0 h 50141"/>
                    <a:gd name="connsiteX4" fmla="*/ 0 w 31769"/>
                    <a:gd name="connsiteY4" fmla="*/ 50142 h 50141"/>
                    <a:gd name="connsiteX5" fmla="*/ 4857 w 31769"/>
                    <a:gd name="connsiteY5" fmla="*/ 50142 h 50141"/>
                    <a:gd name="connsiteX6" fmla="*/ 4857 w 31769"/>
                    <a:gd name="connsiteY6" fmla="*/ 10224 h 50141"/>
                    <a:gd name="connsiteX7" fmla="*/ 13162 w 31769"/>
                    <a:gd name="connsiteY7" fmla="*/ 50063 h 50141"/>
                    <a:gd name="connsiteX8" fmla="*/ 18529 w 31769"/>
                    <a:gd name="connsiteY8" fmla="*/ 50063 h 50141"/>
                    <a:gd name="connsiteX9" fmla="*/ 26520 w 31769"/>
                    <a:gd name="connsiteY9" fmla="*/ 9832 h 50141"/>
                    <a:gd name="connsiteX10" fmla="*/ 26520 w 31769"/>
                    <a:gd name="connsiteY10" fmla="*/ 50142 h 50141"/>
                    <a:gd name="connsiteX11" fmla="*/ 31769 w 31769"/>
                    <a:gd name="connsiteY11" fmla="*/ 50142 h 50141"/>
                    <a:gd name="connsiteX12" fmla="*/ 31769 w 31769"/>
                    <a:gd name="connsiteY12" fmla="*/ 0 h 50141"/>
                    <a:gd name="connsiteX13" fmla="*/ 24013 w 31769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769" h="50141">
                      <a:moveTo>
                        <a:pt x="23974" y="0"/>
                      </a:moveTo>
                      <a:lnTo>
                        <a:pt x="16022" y="4015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7" y="50142"/>
                      </a:lnTo>
                      <a:lnTo>
                        <a:pt x="4857" y="10224"/>
                      </a:lnTo>
                      <a:lnTo>
                        <a:pt x="13162" y="50063"/>
                      </a:lnTo>
                      <a:lnTo>
                        <a:pt x="18529" y="50063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69" y="50142"/>
                      </a:lnTo>
                      <a:lnTo>
                        <a:pt x="31769" y="0"/>
                      </a:lnTo>
                      <a:lnTo>
                        <a:pt x="24013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94A37554-5336-9A96-946F-95196719B3E5}"/>
                    </a:ext>
                  </a:extLst>
                </p:cNvPr>
                <p:cNvSpPr/>
                <p:nvPr/>
              </p:nvSpPr>
              <p:spPr>
                <a:xfrm>
                  <a:off x="5616185" y="2883651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8" name="Graphic 4">
                <a:extLst>
                  <a:ext uri="{FF2B5EF4-FFF2-40B4-BE49-F238E27FC236}">
                    <a16:creationId xmlns:a16="http://schemas.microsoft.com/office/drawing/2014/main" id="{B6F210BF-3C86-FDE1-9D6C-18EAE82C352A}"/>
                  </a:ext>
                </a:extLst>
              </p:cNvPr>
              <p:cNvGrpSpPr/>
              <p:nvPr/>
            </p:nvGrpSpPr>
            <p:grpSpPr>
              <a:xfrm>
                <a:off x="5286191" y="2926036"/>
                <a:ext cx="118890" cy="24483"/>
                <a:chOff x="5286191" y="2926036"/>
                <a:chExt cx="118890" cy="24483"/>
              </a:xfrm>
              <a:solidFill>
                <a:srgbClr val="0D1A23"/>
              </a:solidFill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13FEF576-AA3B-42EF-F6BB-D17B96C11AF2}"/>
                    </a:ext>
                  </a:extLst>
                </p:cNvPr>
                <p:cNvSpPr/>
                <p:nvPr/>
              </p:nvSpPr>
              <p:spPr>
                <a:xfrm>
                  <a:off x="5286191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84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84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45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45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84" y="0"/>
                      </a:cubicBezTo>
                      <a:cubicBezTo>
                        <a:pt x="3682" y="0"/>
                        <a:pt x="2311" y="548"/>
                        <a:pt x="1410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5"/>
                        <a:pt x="3682" y="24483"/>
                        <a:pt x="5484" y="24483"/>
                      </a:cubicBezTo>
                      <a:cubicBezTo>
                        <a:pt x="7286" y="24483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130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45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8F2D52C2-6650-CEAB-C075-2CE4BAFB5337}"/>
                    </a:ext>
                  </a:extLst>
                </p:cNvPr>
                <p:cNvSpPr/>
                <p:nvPr/>
              </p:nvSpPr>
              <p:spPr>
                <a:xfrm>
                  <a:off x="5301351" y="2934263"/>
                  <a:ext cx="8892" cy="15982"/>
                </a:xfrm>
                <a:custGeom>
                  <a:avLst/>
                  <a:gdLst>
                    <a:gd name="connsiteX0" fmla="*/ 5641 w 8892"/>
                    <a:gd name="connsiteY0" fmla="*/ 7756 h 15982"/>
                    <a:gd name="connsiteX1" fmla="*/ 8657 w 8892"/>
                    <a:gd name="connsiteY1" fmla="*/ 0 h 15982"/>
                    <a:gd name="connsiteX2" fmla="*/ 6973 w 8892"/>
                    <a:gd name="connsiteY2" fmla="*/ 0 h 15982"/>
                    <a:gd name="connsiteX3" fmla="*/ 4466 w 8892"/>
                    <a:gd name="connsiteY3" fmla="*/ 6424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684 w 8892"/>
                    <a:gd name="connsiteY8" fmla="*/ 15983 h 15982"/>
                    <a:gd name="connsiteX9" fmla="*/ 4387 w 8892"/>
                    <a:gd name="connsiteY9" fmla="*/ 9088 h 15982"/>
                    <a:gd name="connsiteX10" fmla="*/ 7012 w 8892"/>
                    <a:gd name="connsiteY10" fmla="*/ 15983 h 15982"/>
                    <a:gd name="connsiteX11" fmla="*/ 8892 w 8892"/>
                    <a:gd name="connsiteY11" fmla="*/ 15983 h 15982"/>
                    <a:gd name="connsiteX12" fmla="*/ 5680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641" y="7756"/>
                      </a:moveTo>
                      <a:lnTo>
                        <a:pt x="8657" y="0"/>
                      </a:lnTo>
                      <a:lnTo>
                        <a:pt x="6973" y="0"/>
                      </a:lnTo>
                      <a:lnTo>
                        <a:pt x="4466" y="6424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684" y="15983"/>
                      </a:lnTo>
                      <a:lnTo>
                        <a:pt x="4387" y="9088"/>
                      </a:lnTo>
                      <a:lnTo>
                        <a:pt x="7012" y="15983"/>
                      </a:lnTo>
                      <a:lnTo>
                        <a:pt x="8892" y="15983"/>
                      </a:lnTo>
                      <a:lnTo>
                        <a:pt x="5680" y="7756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0E2B7057-0246-C4D6-BB0F-2F56952DBD89}"/>
                    </a:ext>
                  </a:extLst>
                </p:cNvPr>
                <p:cNvSpPr/>
                <p:nvPr/>
              </p:nvSpPr>
              <p:spPr>
                <a:xfrm>
                  <a:off x="5314356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371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266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5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51 w 10968"/>
                    <a:gd name="connsiteY17" fmla="*/ 3291 h 24483"/>
                    <a:gd name="connsiteX18" fmla="*/ 5406 w 10968"/>
                    <a:gd name="connsiteY18" fmla="*/ 2390 h 24483"/>
                    <a:gd name="connsiteX19" fmla="*/ 8226 w 10968"/>
                    <a:gd name="connsiteY19" fmla="*/ 5876 h 24483"/>
                    <a:gd name="connsiteX20" fmla="*/ 822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371" y="22838"/>
                      </a:cubicBezTo>
                      <a:cubicBezTo>
                        <a:pt x="2311" y="23895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266" y="18529"/>
                      </a:moveTo>
                      <a:cubicBezTo>
                        <a:pt x="8266" y="19626"/>
                        <a:pt x="8070" y="20487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5F5B9A7A-F494-CC12-1243-146E34FD239B}"/>
                    </a:ext>
                  </a:extLst>
                </p:cNvPr>
                <p:cNvSpPr/>
                <p:nvPr/>
              </p:nvSpPr>
              <p:spPr>
                <a:xfrm>
                  <a:off x="5327636" y="2926036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6 w 10929"/>
                    <a:gd name="connsiteY11" fmla="*/ 18529 h 24483"/>
                    <a:gd name="connsiteX12" fmla="*/ 7560 w 10929"/>
                    <a:gd name="connsiteY12" fmla="*/ 21114 h 24483"/>
                    <a:gd name="connsiteX13" fmla="*/ 5406 w 10929"/>
                    <a:gd name="connsiteY13" fmla="*/ 22015 h 24483"/>
                    <a:gd name="connsiteX14" fmla="*/ 3251 w 10929"/>
                    <a:gd name="connsiteY14" fmla="*/ 21114 h 24483"/>
                    <a:gd name="connsiteX15" fmla="*/ 2507 w 10929"/>
                    <a:gd name="connsiteY15" fmla="*/ 18529 h 24483"/>
                    <a:gd name="connsiteX16" fmla="*/ 2507 w 10929"/>
                    <a:gd name="connsiteY16" fmla="*/ 5876 h 24483"/>
                    <a:gd name="connsiteX17" fmla="*/ 3251 w 10929"/>
                    <a:gd name="connsiteY17" fmla="*/ 3291 h 24483"/>
                    <a:gd name="connsiteX18" fmla="*/ 5406 w 10929"/>
                    <a:gd name="connsiteY18" fmla="*/ 2390 h 24483"/>
                    <a:gd name="connsiteX19" fmla="*/ 8226 w 10929"/>
                    <a:gd name="connsiteY19" fmla="*/ 5876 h 24483"/>
                    <a:gd name="connsiteX20" fmla="*/ 8226 w 10929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5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98" y="21780"/>
                        <a:pt x="10929" y="20252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1"/>
                        <a:pt x="10498" y="2742"/>
                        <a:pt x="9558" y="1645"/>
                      </a:cubicBezTo>
                      <a:close/>
                      <a:moveTo>
                        <a:pt x="8266" y="18529"/>
                      </a:moveTo>
                      <a:cubicBezTo>
                        <a:pt x="8266" y="19626"/>
                        <a:pt x="8070" y="20487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9D1DAE6-40A5-D369-9CF1-7BEBC621B693}"/>
                    </a:ext>
                  </a:extLst>
                </p:cNvPr>
                <p:cNvSpPr/>
                <p:nvPr/>
              </p:nvSpPr>
              <p:spPr>
                <a:xfrm>
                  <a:off x="5340955" y="2926036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6 w 10929"/>
                    <a:gd name="connsiteY11" fmla="*/ 18529 h 24483"/>
                    <a:gd name="connsiteX12" fmla="*/ 7560 w 10929"/>
                    <a:gd name="connsiteY12" fmla="*/ 21114 h 24483"/>
                    <a:gd name="connsiteX13" fmla="*/ 5406 w 10929"/>
                    <a:gd name="connsiteY13" fmla="*/ 22015 h 24483"/>
                    <a:gd name="connsiteX14" fmla="*/ 3251 w 10929"/>
                    <a:gd name="connsiteY14" fmla="*/ 21114 h 24483"/>
                    <a:gd name="connsiteX15" fmla="*/ 2507 w 10929"/>
                    <a:gd name="connsiteY15" fmla="*/ 18529 h 24483"/>
                    <a:gd name="connsiteX16" fmla="*/ 2507 w 10929"/>
                    <a:gd name="connsiteY16" fmla="*/ 5876 h 24483"/>
                    <a:gd name="connsiteX17" fmla="*/ 3251 w 10929"/>
                    <a:gd name="connsiteY17" fmla="*/ 3291 h 24483"/>
                    <a:gd name="connsiteX18" fmla="*/ 5406 w 10929"/>
                    <a:gd name="connsiteY18" fmla="*/ 2390 h 24483"/>
                    <a:gd name="connsiteX19" fmla="*/ 8226 w 10929"/>
                    <a:gd name="connsiteY19" fmla="*/ 5876 h 24483"/>
                    <a:gd name="connsiteX20" fmla="*/ 8226 w 10929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31" y="21741"/>
                        <a:pt x="1371" y="22838"/>
                      </a:cubicBezTo>
                      <a:cubicBezTo>
                        <a:pt x="2311" y="23895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2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1"/>
                        <a:pt x="10459" y="2742"/>
                        <a:pt x="9558" y="1645"/>
                      </a:cubicBezTo>
                      <a:close/>
                      <a:moveTo>
                        <a:pt x="8266" y="18529"/>
                      </a:moveTo>
                      <a:cubicBezTo>
                        <a:pt x="8266" y="19626"/>
                        <a:pt x="8070" y="20487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F62D7432-AC17-8801-F685-F3CCBCAB8C56}"/>
                    </a:ext>
                  </a:extLst>
                </p:cNvPr>
                <p:cNvSpPr/>
                <p:nvPr/>
              </p:nvSpPr>
              <p:spPr>
                <a:xfrm>
                  <a:off x="5354195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84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84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600 w 10968"/>
                    <a:gd name="connsiteY12" fmla="*/ 21114 h 24483"/>
                    <a:gd name="connsiteX13" fmla="*/ 5445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45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84" y="0"/>
                      </a:cubicBezTo>
                      <a:cubicBezTo>
                        <a:pt x="3682" y="0"/>
                        <a:pt x="2311" y="548"/>
                        <a:pt x="1410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50" y="23895"/>
                        <a:pt x="3682" y="24483"/>
                        <a:pt x="5484" y="24483"/>
                      </a:cubicBezTo>
                      <a:cubicBezTo>
                        <a:pt x="7286" y="24483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7"/>
                        <a:pt x="7600" y="21114"/>
                      </a:cubicBezTo>
                      <a:cubicBezTo>
                        <a:pt x="7130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45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D509FCDA-BB40-BD35-A4BD-9572E071C58A}"/>
                    </a:ext>
                  </a:extLst>
                </p:cNvPr>
                <p:cNvSpPr/>
                <p:nvPr/>
              </p:nvSpPr>
              <p:spPr>
                <a:xfrm>
                  <a:off x="5367514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06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45" y="0"/>
                      </a:cubicBezTo>
                      <a:cubicBezTo>
                        <a:pt x="3604" y="0"/>
                        <a:pt x="2311" y="548"/>
                        <a:pt x="1410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5"/>
                        <a:pt x="3682" y="24483"/>
                        <a:pt x="5445" y="24483"/>
                      </a:cubicBezTo>
                      <a:cubicBezTo>
                        <a:pt x="7286" y="24483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2CD51B6B-0ADA-70FD-AEC3-E468830F599F}"/>
                    </a:ext>
                  </a:extLst>
                </p:cNvPr>
                <p:cNvSpPr/>
                <p:nvPr/>
              </p:nvSpPr>
              <p:spPr>
                <a:xfrm>
                  <a:off x="5380794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06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5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A8161A29-31C2-3B3D-7BB8-A0147D26BBD2}"/>
                    </a:ext>
                  </a:extLst>
                </p:cNvPr>
                <p:cNvSpPr/>
                <p:nvPr/>
              </p:nvSpPr>
              <p:spPr>
                <a:xfrm>
                  <a:off x="5394113" y="2926036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5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51 w 10968"/>
                    <a:gd name="connsiteY17" fmla="*/ 3291 h 24483"/>
                    <a:gd name="connsiteX18" fmla="*/ 5406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1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2"/>
                        <a:pt x="470" y="21741"/>
                        <a:pt x="1410" y="22838"/>
                      </a:cubicBezTo>
                      <a:cubicBezTo>
                        <a:pt x="2311" y="23895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2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1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8" name="Graphic 4">
            <a:extLst>
              <a:ext uri="{FF2B5EF4-FFF2-40B4-BE49-F238E27FC236}">
                <a16:creationId xmlns:a16="http://schemas.microsoft.com/office/drawing/2014/main" id="{20040557-F6B0-9C29-C833-5F4BBD9E0109}"/>
              </a:ext>
            </a:extLst>
          </p:cNvPr>
          <p:cNvGrpSpPr/>
          <p:nvPr/>
        </p:nvGrpSpPr>
        <p:grpSpPr>
          <a:xfrm>
            <a:off x="8357687" y="2633263"/>
            <a:ext cx="1728277" cy="470037"/>
            <a:chOff x="7582987" y="2874563"/>
            <a:chExt cx="1728277" cy="470037"/>
          </a:xfrm>
        </p:grpSpPr>
        <p:grpSp>
          <p:nvGrpSpPr>
            <p:cNvPr id="119" name="Graphic 4">
              <a:extLst>
                <a:ext uri="{FF2B5EF4-FFF2-40B4-BE49-F238E27FC236}">
                  <a16:creationId xmlns:a16="http://schemas.microsoft.com/office/drawing/2014/main" id="{498821FE-2F85-617B-94D8-CF8AC2E1552C}"/>
                </a:ext>
              </a:extLst>
            </p:cNvPr>
            <p:cNvGrpSpPr/>
            <p:nvPr/>
          </p:nvGrpSpPr>
          <p:grpSpPr>
            <a:xfrm>
              <a:off x="7582987" y="2874563"/>
              <a:ext cx="1728277" cy="469176"/>
              <a:chOff x="7582987" y="2874563"/>
              <a:chExt cx="1728277" cy="469176"/>
            </a:xfrm>
            <a:solidFill>
              <a:srgbClr val="FFFFFF"/>
            </a:solidFill>
          </p:grpSpPr>
          <p:grpSp>
            <p:nvGrpSpPr>
              <p:cNvPr id="120" name="Graphic 4">
                <a:extLst>
                  <a:ext uri="{FF2B5EF4-FFF2-40B4-BE49-F238E27FC236}">
                    <a16:creationId xmlns:a16="http://schemas.microsoft.com/office/drawing/2014/main" id="{1C1CB7E7-B28B-2F69-85DF-B2813F70CD2F}"/>
                  </a:ext>
                </a:extLst>
              </p:cNvPr>
              <p:cNvGrpSpPr/>
              <p:nvPr/>
            </p:nvGrpSpPr>
            <p:grpSpPr>
              <a:xfrm>
                <a:off x="8537871" y="3254816"/>
                <a:ext cx="773394" cy="88922"/>
                <a:chOff x="8537871" y="3254816"/>
                <a:chExt cx="773394" cy="88922"/>
              </a:xfrm>
              <a:solidFill>
                <a:srgbClr val="FFFFFF"/>
              </a:solidFill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E1BD736D-2D56-81EE-E6B7-010F6EC4102D}"/>
                    </a:ext>
                  </a:extLst>
                </p:cNvPr>
                <p:cNvSpPr/>
                <p:nvPr/>
              </p:nvSpPr>
              <p:spPr>
                <a:xfrm>
                  <a:off x="8537871" y="3254816"/>
                  <a:ext cx="586107" cy="88922"/>
                </a:xfrm>
                <a:custGeom>
                  <a:avLst/>
                  <a:gdLst>
                    <a:gd name="connsiteX0" fmla="*/ 88845 w 586107"/>
                    <a:gd name="connsiteY0" fmla="*/ 78 h 88922"/>
                    <a:gd name="connsiteX1" fmla="*/ 0 w 586107"/>
                    <a:gd name="connsiteY1" fmla="*/ 88923 h 88922"/>
                    <a:gd name="connsiteX2" fmla="*/ 497302 w 586107"/>
                    <a:gd name="connsiteY2" fmla="*/ 88923 h 88922"/>
                    <a:gd name="connsiteX3" fmla="*/ 586107 w 586107"/>
                    <a:gd name="connsiteY3" fmla="*/ 0 h 88922"/>
                    <a:gd name="connsiteX4" fmla="*/ 88845 w 586107"/>
                    <a:gd name="connsiteY4" fmla="*/ 78 h 8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6107" h="88922">
                      <a:moveTo>
                        <a:pt x="88845" y="78"/>
                      </a:moveTo>
                      <a:lnTo>
                        <a:pt x="0" y="88923"/>
                      </a:lnTo>
                      <a:lnTo>
                        <a:pt x="497302" y="88923"/>
                      </a:lnTo>
                      <a:lnTo>
                        <a:pt x="586107" y="0"/>
                      </a:lnTo>
                      <a:lnTo>
                        <a:pt x="88845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F7A7EC07-F4C2-9F2B-A788-02A835272753}"/>
                    </a:ext>
                  </a:extLst>
                </p:cNvPr>
                <p:cNvSpPr/>
                <p:nvPr/>
              </p:nvSpPr>
              <p:spPr>
                <a:xfrm>
                  <a:off x="9065532" y="3254816"/>
                  <a:ext cx="152108" cy="88922"/>
                </a:xfrm>
                <a:custGeom>
                  <a:avLst/>
                  <a:gdLst>
                    <a:gd name="connsiteX0" fmla="*/ 88805 w 152108"/>
                    <a:gd name="connsiteY0" fmla="*/ 78 h 88922"/>
                    <a:gd name="connsiteX1" fmla="*/ 0 w 152108"/>
                    <a:gd name="connsiteY1" fmla="*/ 88923 h 88922"/>
                    <a:gd name="connsiteX2" fmla="*/ 63265 w 152108"/>
                    <a:gd name="connsiteY2" fmla="*/ 88923 h 88922"/>
                    <a:gd name="connsiteX3" fmla="*/ 152109 w 152108"/>
                    <a:gd name="connsiteY3" fmla="*/ 0 h 88922"/>
                    <a:gd name="connsiteX4" fmla="*/ 88805 w 152108"/>
                    <a:gd name="connsiteY4" fmla="*/ 78 h 8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08" h="88922">
                      <a:moveTo>
                        <a:pt x="88805" y="78"/>
                      </a:moveTo>
                      <a:lnTo>
                        <a:pt x="0" y="88923"/>
                      </a:lnTo>
                      <a:lnTo>
                        <a:pt x="63265" y="88923"/>
                      </a:lnTo>
                      <a:lnTo>
                        <a:pt x="152109" y="0"/>
                      </a:lnTo>
                      <a:lnTo>
                        <a:pt x="88805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F718D53C-3E7F-2224-6777-BF0A7D7C76C2}"/>
                    </a:ext>
                  </a:extLst>
                </p:cNvPr>
                <p:cNvSpPr/>
                <p:nvPr/>
              </p:nvSpPr>
              <p:spPr>
                <a:xfrm>
                  <a:off x="9159156" y="3254816"/>
                  <a:ext cx="152108" cy="88922"/>
                </a:xfrm>
                <a:custGeom>
                  <a:avLst/>
                  <a:gdLst>
                    <a:gd name="connsiteX0" fmla="*/ 88805 w 152108"/>
                    <a:gd name="connsiteY0" fmla="*/ 78 h 88922"/>
                    <a:gd name="connsiteX1" fmla="*/ 0 w 152108"/>
                    <a:gd name="connsiteY1" fmla="*/ 88923 h 88922"/>
                    <a:gd name="connsiteX2" fmla="*/ 61502 w 152108"/>
                    <a:gd name="connsiteY2" fmla="*/ 88923 h 88922"/>
                    <a:gd name="connsiteX3" fmla="*/ 152109 w 152108"/>
                    <a:gd name="connsiteY3" fmla="*/ 0 h 88922"/>
                    <a:gd name="connsiteX4" fmla="*/ 88805 w 152108"/>
                    <a:gd name="connsiteY4" fmla="*/ 78 h 8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108" h="88922">
                      <a:moveTo>
                        <a:pt x="88805" y="78"/>
                      </a:moveTo>
                      <a:lnTo>
                        <a:pt x="0" y="88923"/>
                      </a:lnTo>
                      <a:lnTo>
                        <a:pt x="61502" y="88923"/>
                      </a:lnTo>
                      <a:lnTo>
                        <a:pt x="152109" y="0"/>
                      </a:lnTo>
                      <a:lnTo>
                        <a:pt x="88805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4" name="Graphic 4">
                <a:extLst>
                  <a:ext uri="{FF2B5EF4-FFF2-40B4-BE49-F238E27FC236}">
                    <a16:creationId xmlns:a16="http://schemas.microsoft.com/office/drawing/2014/main" id="{7F389973-7D87-B06E-6FC4-6ED2A81111A6}"/>
                  </a:ext>
                </a:extLst>
              </p:cNvPr>
              <p:cNvGrpSpPr/>
              <p:nvPr/>
            </p:nvGrpSpPr>
            <p:grpSpPr>
              <a:xfrm>
                <a:off x="7582987" y="2874563"/>
                <a:ext cx="1540951" cy="413393"/>
                <a:chOff x="7582987" y="2874563"/>
                <a:chExt cx="1540951" cy="413393"/>
              </a:xfrm>
              <a:solidFill>
                <a:srgbClr val="FFFFFF"/>
              </a:solidFill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44673E4E-6862-B979-96F2-19451950E94F}"/>
                    </a:ext>
                  </a:extLst>
                </p:cNvPr>
                <p:cNvSpPr/>
                <p:nvPr/>
              </p:nvSpPr>
              <p:spPr>
                <a:xfrm>
                  <a:off x="8161535" y="2874563"/>
                  <a:ext cx="962404" cy="115286"/>
                </a:xfrm>
                <a:custGeom>
                  <a:avLst/>
                  <a:gdLst>
                    <a:gd name="connsiteX0" fmla="*/ 962405 w 962404"/>
                    <a:gd name="connsiteY0" fmla="*/ 39330 h 115286"/>
                    <a:gd name="connsiteX1" fmla="*/ 962405 w 962404"/>
                    <a:gd name="connsiteY1" fmla="*/ 115286 h 115286"/>
                    <a:gd name="connsiteX2" fmla="*/ 150895 w 962404"/>
                    <a:gd name="connsiteY2" fmla="*/ 115286 h 115286"/>
                    <a:gd name="connsiteX3" fmla="*/ 85946 w 962404"/>
                    <a:gd name="connsiteY3" fmla="*/ 50298 h 115286"/>
                    <a:gd name="connsiteX4" fmla="*/ 17980 w 962404"/>
                    <a:gd name="connsiteY4" fmla="*/ 50298 h 115286"/>
                    <a:gd name="connsiteX5" fmla="*/ 0 w 962404"/>
                    <a:gd name="connsiteY5" fmla="*/ 32318 h 115286"/>
                    <a:gd name="connsiteX6" fmla="*/ 15317 w 962404"/>
                    <a:gd name="connsiteY6" fmla="*/ 17040 h 115286"/>
                    <a:gd name="connsiteX7" fmla="*/ 352949 w 962404"/>
                    <a:gd name="connsiteY7" fmla="*/ 17040 h 115286"/>
                    <a:gd name="connsiteX8" fmla="*/ 364662 w 962404"/>
                    <a:gd name="connsiteY8" fmla="*/ 28675 h 115286"/>
                    <a:gd name="connsiteX9" fmla="*/ 527230 w 962404"/>
                    <a:gd name="connsiteY9" fmla="*/ 28675 h 115286"/>
                    <a:gd name="connsiteX10" fmla="*/ 555905 w 962404"/>
                    <a:gd name="connsiteY10" fmla="*/ 0 h 115286"/>
                    <a:gd name="connsiteX11" fmla="*/ 799092 w 962404"/>
                    <a:gd name="connsiteY11" fmla="*/ 0 h 115286"/>
                    <a:gd name="connsiteX12" fmla="*/ 838383 w 962404"/>
                    <a:gd name="connsiteY12" fmla="*/ 39330 h 115286"/>
                    <a:gd name="connsiteX13" fmla="*/ 962405 w 962404"/>
                    <a:gd name="connsiteY13" fmla="*/ 39330 h 115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62404" h="115286">
                      <a:moveTo>
                        <a:pt x="962405" y="39330"/>
                      </a:moveTo>
                      <a:lnTo>
                        <a:pt x="962405" y="115286"/>
                      </a:lnTo>
                      <a:lnTo>
                        <a:pt x="150895" y="115286"/>
                      </a:lnTo>
                      <a:lnTo>
                        <a:pt x="85946" y="50298"/>
                      </a:lnTo>
                      <a:lnTo>
                        <a:pt x="17980" y="50298"/>
                      </a:lnTo>
                      <a:lnTo>
                        <a:pt x="0" y="32318"/>
                      </a:lnTo>
                      <a:lnTo>
                        <a:pt x="15317" y="17040"/>
                      </a:lnTo>
                      <a:lnTo>
                        <a:pt x="352949" y="17040"/>
                      </a:lnTo>
                      <a:lnTo>
                        <a:pt x="364662" y="28675"/>
                      </a:lnTo>
                      <a:lnTo>
                        <a:pt x="527230" y="28675"/>
                      </a:lnTo>
                      <a:lnTo>
                        <a:pt x="555905" y="0"/>
                      </a:lnTo>
                      <a:lnTo>
                        <a:pt x="799092" y="0"/>
                      </a:lnTo>
                      <a:lnTo>
                        <a:pt x="838383" y="39330"/>
                      </a:lnTo>
                      <a:lnTo>
                        <a:pt x="962405" y="393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C490E2BD-6B13-F173-BAE4-324F4DA6EF15}"/>
                    </a:ext>
                  </a:extLst>
                </p:cNvPr>
                <p:cNvSpPr/>
                <p:nvPr/>
              </p:nvSpPr>
              <p:spPr>
                <a:xfrm>
                  <a:off x="7582987" y="2970615"/>
                  <a:ext cx="68787" cy="312287"/>
                </a:xfrm>
                <a:custGeom>
                  <a:avLst/>
                  <a:gdLst>
                    <a:gd name="connsiteX0" fmla="*/ 25658 w 68787"/>
                    <a:gd name="connsiteY0" fmla="*/ 0 h 312287"/>
                    <a:gd name="connsiteX1" fmla="*/ 68788 w 68787"/>
                    <a:gd name="connsiteY1" fmla="*/ 43169 h 312287"/>
                    <a:gd name="connsiteX2" fmla="*/ 68788 w 68787"/>
                    <a:gd name="connsiteY2" fmla="*/ 312288 h 312287"/>
                    <a:gd name="connsiteX3" fmla="*/ 0 w 68787"/>
                    <a:gd name="connsiteY3" fmla="*/ 243461 h 312287"/>
                    <a:gd name="connsiteX4" fmla="*/ 0 w 68787"/>
                    <a:gd name="connsiteY4" fmla="*/ 25658 h 312287"/>
                    <a:gd name="connsiteX5" fmla="*/ 25658 w 68787"/>
                    <a:gd name="connsiteY5" fmla="*/ 0 h 312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787" h="312287">
                      <a:moveTo>
                        <a:pt x="25658" y="0"/>
                      </a:moveTo>
                      <a:lnTo>
                        <a:pt x="68788" y="43169"/>
                      </a:lnTo>
                      <a:lnTo>
                        <a:pt x="68788" y="312288"/>
                      </a:lnTo>
                      <a:lnTo>
                        <a:pt x="0" y="243461"/>
                      </a:lnTo>
                      <a:lnTo>
                        <a:pt x="0" y="25658"/>
                      </a:lnTo>
                      <a:lnTo>
                        <a:pt x="2565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449C703-D543-8797-794C-136D7B58277D}"/>
                    </a:ext>
                  </a:extLst>
                </p:cNvPr>
                <p:cNvSpPr/>
                <p:nvPr/>
              </p:nvSpPr>
              <p:spPr>
                <a:xfrm>
                  <a:off x="7619849" y="2913893"/>
                  <a:ext cx="1504090" cy="374063"/>
                </a:xfrm>
                <a:custGeom>
                  <a:avLst/>
                  <a:gdLst>
                    <a:gd name="connsiteX0" fmla="*/ 1504090 w 1504090"/>
                    <a:gd name="connsiteY0" fmla="*/ 86220 h 374063"/>
                    <a:gd name="connsiteX1" fmla="*/ 1504090 w 1504090"/>
                    <a:gd name="connsiteY1" fmla="*/ 201154 h 374063"/>
                    <a:gd name="connsiteX2" fmla="*/ 1402671 w 1504090"/>
                    <a:gd name="connsiteY2" fmla="*/ 201154 h 374063"/>
                    <a:gd name="connsiteX3" fmla="*/ 1330240 w 1504090"/>
                    <a:gd name="connsiteY3" fmla="*/ 273585 h 374063"/>
                    <a:gd name="connsiteX4" fmla="*/ 1081373 w 1504090"/>
                    <a:gd name="connsiteY4" fmla="*/ 273585 h 374063"/>
                    <a:gd name="connsiteX5" fmla="*/ 1055127 w 1504090"/>
                    <a:gd name="connsiteY5" fmla="*/ 299831 h 374063"/>
                    <a:gd name="connsiteX6" fmla="*/ 967223 w 1504090"/>
                    <a:gd name="connsiteY6" fmla="*/ 299752 h 374063"/>
                    <a:gd name="connsiteX7" fmla="*/ 916729 w 1504090"/>
                    <a:gd name="connsiteY7" fmla="*/ 349463 h 374063"/>
                    <a:gd name="connsiteX8" fmla="*/ 917551 w 1504090"/>
                    <a:gd name="connsiteY8" fmla="*/ 349463 h 374063"/>
                    <a:gd name="connsiteX9" fmla="*/ 892990 w 1504090"/>
                    <a:gd name="connsiteY9" fmla="*/ 374064 h 374063"/>
                    <a:gd name="connsiteX10" fmla="*/ 42229 w 1504090"/>
                    <a:gd name="connsiteY10" fmla="*/ 374064 h 374063"/>
                    <a:gd name="connsiteX11" fmla="*/ 42229 w 1504090"/>
                    <a:gd name="connsiteY11" fmla="*/ 95661 h 374063"/>
                    <a:gd name="connsiteX12" fmla="*/ 0 w 1504090"/>
                    <a:gd name="connsiteY12" fmla="*/ 53432 h 374063"/>
                    <a:gd name="connsiteX13" fmla="*/ 359335 w 1504090"/>
                    <a:gd name="connsiteY13" fmla="*/ 53432 h 374063"/>
                    <a:gd name="connsiteX14" fmla="*/ 375866 w 1504090"/>
                    <a:gd name="connsiteY14" fmla="*/ 36940 h 374063"/>
                    <a:gd name="connsiteX15" fmla="*/ 455701 w 1504090"/>
                    <a:gd name="connsiteY15" fmla="*/ 36940 h 374063"/>
                    <a:gd name="connsiteX16" fmla="*/ 492602 w 1504090"/>
                    <a:gd name="connsiteY16" fmla="*/ 0 h 374063"/>
                    <a:gd name="connsiteX17" fmla="*/ 534125 w 1504090"/>
                    <a:gd name="connsiteY17" fmla="*/ 0 h 374063"/>
                    <a:gd name="connsiteX18" fmla="*/ 555396 w 1504090"/>
                    <a:gd name="connsiteY18" fmla="*/ 21271 h 374063"/>
                    <a:gd name="connsiteX19" fmla="*/ 623401 w 1504090"/>
                    <a:gd name="connsiteY19" fmla="*/ 21271 h 374063"/>
                    <a:gd name="connsiteX20" fmla="*/ 688350 w 1504090"/>
                    <a:gd name="connsiteY20" fmla="*/ 86220 h 374063"/>
                    <a:gd name="connsiteX21" fmla="*/ 1504090 w 1504090"/>
                    <a:gd name="connsiteY21" fmla="*/ 86220 h 374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504090" h="374063">
                      <a:moveTo>
                        <a:pt x="1504090" y="86220"/>
                      </a:moveTo>
                      <a:lnTo>
                        <a:pt x="1504090" y="201154"/>
                      </a:lnTo>
                      <a:lnTo>
                        <a:pt x="1402671" y="201154"/>
                      </a:lnTo>
                      <a:lnTo>
                        <a:pt x="1330240" y="273585"/>
                      </a:lnTo>
                      <a:lnTo>
                        <a:pt x="1081373" y="273585"/>
                      </a:lnTo>
                      <a:lnTo>
                        <a:pt x="1055127" y="299831"/>
                      </a:lnTo>
                      <a:lnTo>
                        <a:pt x="967223" y="299752"/>
                      </a:lnTo>
                      <a:lnTo>
                        <a:pt x="916729" y="349463"/>
                      </a:lnTo>
                      <a:lnTo>
                        <a:pt x="917551" y="349463"/>
                      </a:lnTo>
                      <a:lnTo>
                        <a:pt x="892990" y="374064"/>
                      </a:lnTo>
                      <a:lnTo>
                        <a:pt x="42229" y="374064"/>
                      </a:lnTo>
                      <a:lnTo>
                        <a:pt x="42229" y="95661"/>
                      </a:lnTo>
                      <a:lnTo>
                        <a:pt x="0" y="53432"/>
                      </a:lnTo>
                      <a:lnTo>
                        <a:pt x="359335" y="53432"/>
                      </a:lnTo>
                      <a:lnTo>
                        <a:pt x="375866" y="36940"/>
                      </a:lnTo>
                      <a:lnTo>
                        <a:pt x="455701" y="36940"/>
                      </a:lnTo>
                      <a:lnTo>
                        <a:pt x="492602" y="0"/>
                      </a:lnTo>
                      <a:lnTo>
                        <a:pt x="534125" y="0"/>
                      </a:lnTo>
                      <a:lnTo>
                        <a:pt x="555396" y="21271"/>
                      </a:lnTo>
                      <a:lnTo>
                        <a:pt x="623401" y="21271"/>
                      </a:lnTo>
                      <a:lnTo>
                        <a:pt x="688350" y="86220"/>
                      </a:lnTo>
                      <a:lnTo>
                        <a:pt x="1504090" y="862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BAEA4EB-19C6-F68A-F913-C78D61367FC2}"/>
                    </a:ext>
                  </a:extLst>
                </p:cNvPr>
                <p:cNvSpPr/>
                <p:nvPr/>
              </p:nvSpPr>
              <p:spPr>
                <a:xfrm>
                  <a:off x="8689509" y="3125349"/>
                  <a:ext cx="434429" cy="88766"/>
                </a:xfrm>
                <a:custGeom>
                  <a:avLst/>
                  <a:gdLst>
                    <a:gd name="connsiteX0" fmla="*/ 337241 w 434429"/>
                    <a:gd name="connsiteY0" fmla="*/ 0 h 88766"/>
                    <a:gd name="connsiteX1" fmla="*/ 434430 w 434429"/>
                    <a:gd name="connsiteY1" fmla="*/ 0 h 88766"/>
                    <a:gd name="connsiteX2" fmla="*/ 434430 w 434429"/>
                    <a:gd name="connsiteY2" fmla="*/ 88766 h 88766"/>
                    <a:gd name="connsiteX3" fmla="*/ 0 w 434429"/>
                    <a:gd name="connsiteY3" fmla="*/ 88374 h 88766"/>
                    <a:gd name="connsiteX4" fmla="*/ 16022 w 434429"/>
                    <a:gd name="connsiteY4" fmla="*/ 72353 h 88766"/>
                    <a:gd name="connsiteX5" fmla="*/ 264849 w 434429"/>
                    <a:gd name="connsiteY5" fmla="*/ 72353 h 88766"/>
                    <a:gd name="connsiteX6" fmla="*/ 337241 w 434429"/>
                    <a:gd name="connsiteY6" fmla="*/ 0 h 88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429" h="88766">
                      <a:moveTo>
                        <a:pt x="337241" y="0"/>
                      </a:moveTo>
                      <a:lnTo>
                        <a:pt x="434430" y="0"/>
                      </a:lnTo>
                      <a:lnTo>
                        <a:pt x="434430" y="88766"/>
                      </a:lnTo>
                      <a:lnTo>
                        <a:pt x="0" y="88374"/>
                      </a:lnTo>
                      <a:lnTo>
                        <a:pt x="16022" y="72353"/>
                      </a:lnTo>
                      <a:lnTo>
                        <a:pt x="264849" y="72353"/>
                      </a:lnTo>
                      <a:lnTo>
                        <a:pt x="3372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DAAFA0E-53DF-03F8-B9DB-EE057B057CB3}"/>
                </a:ext>
              </a:extLst>
            </p:cNvPr>
            <p:cNvSpPr/>
            <p:nvPr/>
          </p:nvSpPr>
          <p:spPr>
            <a:xfrm>
              <a:off x="7670226" y="3312087"/>
              <a:ext cx="839557" cy="32513"/>
            </a:xfrm>
            <a:custGeom>
              <a:avLst/>
              <a:gdLst>
                <a:gd name="connsiteX0" fmla="*/ 0 w 839557"/>
                <a:gd name="connsiteY0" fmla="*/ 0 h 32513"/>
                <a:gd name="connsiteX1" fmla="*/ 839558 w 839557"/>
                <a:gd name="connsiteY1" fmla="*/ 0 h 32513"/>
                <a:gd name="connsiteX2" fmla="*/ 807044 w 839557"/>
                <a:gd name="connsiteY2" fmla="*/ 32514 h 32513"/>
                <a:gd name="connsiteX3" fmla="*/ 103652 w 839557"/>
                <a:gd name="connsiteY3" fmla="*/ 32514 h 32513"/>
                <a:gd name="connsiteX4" fmla="*/ 88257 w 839557"/>
                <a:gd name="connsiteY4" fmla="*/ 17119 h 32513"/>
                <a:gd name="connsiteX5" fmla="*/ 15434 w 839557"/>
                <a:gd name="connsiteY5" fmla="*/ 17119 h 32513"/>
                <a:gd name="connsiteX6" fmla="*/ 0 w 839557"/>
                <a:gd name="connsiteY6" fmla="*/ 0 h 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9557" h="32513">
                  <a:moveTo>
                    <a:pt x="0" y="0"/>
                  </a:moveTo>
                  <a:lnTo>
                    <a:pt x="839558" y="0"/>
                  </a:lnTo>
                  <a:lnTo>
                    <a:pt x="807044" y="32514"/>
                  </a:lnTo>
                  <a:lnTo>
                    <a:pt x="103652" y="32514"/>
                  </a:lnTo>
                  <a:lnTo>
                    <a:pt x="88257" y="17119"/>
                  </a:lnTo>
                  <a:lnTo>
                    <a:pt x="15434" y="17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76DEB6D-AC72-F9AE-672B-34216ACDCA2A}"/>
                </a:ext>
              </a:extLst>
            </p:cNvPr>
            <p:cNvSpPr/>
            <p:nvPr/>
          </p:nvSpPr>
          <p:spPr>
            <a:xfrm>
              <a:off x="8672939" y="3213723"/>
              <a:ext cx="16570" cy="9323"/>
            </a:xfrm>
            <a:custGeom>
              <a:avLst/>
              <a:gdLst>
                <a:gd name="connsiteX0" fmla="*/ 16570 w 16570"/>
                <a:gd name="connsiteY0" fmla="*/ 0 h 9323"/>
                <a:gd name="connsiteX1" fmla="*/ 7247 w 16570"/>
                <a:gd name="connsiteY1" fmla="*/ 9323 h 9323"/>
                <a:gd name="connsiteX2" fmla="*/ 0 w 16570"/>
                <a:gd name="connsiteY2" fmla="*/ 2037 h 9323"/>
                <a:gd name="connsiteX3" fmla="*/ 2037 w 16570"/>
                <a:gd name="connsiteY3" fmla="*/ 0 h 9323"/>
                <a:gd name="connsiteX4" fmla="*/ 16570 w 16570"/>
                <a:gd name="connsiteY4" fmla="*/ 0 h 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0" h="9323">
                  <a:moveTo>
                    <a:pt x="16570" y="0"/>
                  </a:moveTo>
                  <a:lnTo>
                    <a:pt x="7247" y="9323"/>
                  </a:lnTo>
                  <a:lnTo>
                    <a:pt x="0" y="2037"/>
                  </a:lnTo>
                  <a:lnTo>
                    <a:pt x="2037" y="0"/>
                  </a:lnTo>
                  <a:lnTo>
                    <a:pt x="16570" y="0"/>
                  </a:lnTo>
                  <a:close/>
                </a:path>
              </a:pathLst>
            </a:custGeom>
            <a:solidFill>
              <a:srgbClr val="0C19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1" name="Graphic 4">
              <a:extLst>
                <a:ext uri="{FF2B5EF4-FFF2-40B4-BE49-F238E27FC236}">
                  <a16:creationId xmlns:a16="http://schemas.microsoft.com/office/drawing/2014/main" id="{836F82D3-66E5-9D7E-DEB1-29058B11E832}"/>
                </a:ext>
              </a:extLst>
            </p:cNvPr>
            <p:cNvGrpSpPr/>
            <p:nvPr/>
          </p:nvGrpSpPr>
          <p:grpSpPr>
            <a:xfrm>
              <a:off x="7698156" y="3146150"/>
              <a:ext cx="226851" cy="112309"/>
              <a:chOff x="7698156" y="3146150"/>
              <a:chExt cx="226851" cy="112309"/>
            </a:xfrm>
            <a:solidFill>
              <a:srgbClr val="0F1C25"/>
            </a:soli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EED4712-01B5-94D6-C3CC-021E113B2608}"/>
                  </a:ext>
                </a:extLst>
              </p:cNvPr>
              <p:cNvSpPr/>
              <p:nvPr/>
            </p:nvSpPr>
            <p:spPr>
              <a:xfrm>
                <a:off x="7698156" y="3188144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1EC7E2-5CC2-339D-304B-230CB584EB32}"/>
                  </a:ext>
                </a:extLst>
              </p:cNvPr>
              <p:cNvSpPr/>
              <p:nvPr/>
            </p:nvSpPr>
            <p:spPr>
              <a:xfrm>
                <a:off x="7737878" y="3146150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6C5F35A9-FB6F-E88F-FD1A-03C46117A77E}"/>
                  </a:ext>
                </a:extLst>
              </p:cNvPr>
              <p:cNvSpPr/>
              <p:nvPr/>
            </p:nvSpPr>
            <p:spPr>
              <a:xfrm>
                <a:off x="7737878" y="3230137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308D209-3048-7664-20EF-4C0323C559B4}"/>
                  </a:ext>
                </a:extLst>
              </p:cNvPr>
              <p:cNvSpPr/>
              <p:nvPr/>
            </p:nvSpPr>
            <p:spPr>
              <a:xfrm>
                <a:off x="7777560" y="3146150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9AFEA19-7F22-CAD2-511F-37E410D9E902}"/>
                  </a:ext>
                </a:extLst>
              </p:cNvPr>
              <p:cNvSpPr/>
              <p:nvPr/>
            </p:nvSpPr>
            <p:spPr>
              <a:xfrm>
                <a:off x="7777560" y="3188144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BDA6C5F-7CC8-E83F-ECDD-A568C1782965}"/>
                  </a:ext>
                </a:extLst>
              </p:cNvPr>
              <p:cNvSpPr/>
              <p:nvPr/>
            </p:nvSpPr>
            <p:spPr>
              <a:xfrm>
                <a:off x="7817282" y="3188144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C7687602-4DF2-E2BA-F9CB-FF7BE3311CCB}"/>
                  </a:ext>
                </a:extLst>
              </p:cNvPr>
              <p:cNvSpPr/>
              <p:nvPr/>
            </p:nvSpPr>
            <p:spPr>
              <a:xfrm>
                <a:off x="7817282" y="3230137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6311E6D-93D3-6043-A085-3BACD5FA0BFD}"/>
                  </a:ext>
                </a:extLst>
              </p:cNvPr>
              <p:cNvSpPr/>
              <p:nvPr/>
            </p:nvSpPr>
            <p:spPr>
              <a:xfrm>
                <a:off x="7857003" y="3146150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3DE0963B-12F6-769B-0D93-9F0E0BDAC2DF}"/>
                  </a:ext>
                </a:extLst>
              </p:cNvPr>
              <p:cNvSpPr/>
              <p:nvPr/>
            </p:nvSpPr>
            <p:spPr>
              <a:xfrm>
                <a:off x="7857003" y="3188144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14D004B-D31A-A786-C571-7FCFA95BEC27}"/>
                  </a:ext>
                </a:extLst>
              </p:cNvPr>
              <p:cNvSpPr/>
              <p:nvPr/>
            </p:nvSpPr>
            <p:spPr>
              <a:xfrm>
                <a:off x="7896685" y="3146150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2575C63-85E2-AD80-90DB-81138E2CCDB2}"/>
                  </a:ext>
                </a:extLst>
              </p:cNvPr>
              <p:cNvSpPr/>
              <p:nvPr/>
            </p:nvSpPr>
            <p:spPr>
              <a:xfrm>
                <a:off x="7896685" y="3230137"/>
                <a:ext cx="28322" cy="28322"/>
              </a:xfrm>
              <a:custGeom>
                <a:avLst/>
                <a:gdLst>
                  <a:gd name="connsiteX0" fmla="*/ 0 w 28322"/>
                  <a:gd name="connsiteY0" fmla="*/ 0 h 28322"/>
                  <a:gd name="connsiteX1" fmla="*/ 28322 w 28322"/>
                  <a:gd name="connsiteY1" fmla="*/ 0 h 28322"/>
                  <a:gd name="connsiteX2" fmla="*/ 28322 w 28322"/>
                  <a:gd name="connsiteY2" fmla="*/ 28322 h 28322"/>
                  <a:gd name="connsiteX3" fmla="*/ 0 w 28322"/>
                  <a:gd name="connsiteY3" fmla="*/ 28322 h 2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22" h="28322">
                    <a:moveTo>
                      <a:pt x="0" y="0"/>
                    </a:moveTo>
                    <a:lnTo>
                      <a:pt x="28322" y="0"/>
                    </a:lnTo>
                    <a:lnTo>
                      <a:pt x="28322" y="28322"/>
                    </a:lnTo>
                    <a:lnTo>
                      <a:pt x="0" y="28322"/>
                    </a:lnTo>
                    <a:close/>
                  </a:path>
                </a:pathLst>
              </a:custGeom>
              <a:solidFill>
                <a:srgbClr val="0F1C25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aphic 4">
              <a:extLst>
                <a:ext uri="{FF2B5EF4-FFF2-40B4-BE49-F238E27FC236}">
                  <a16:creationId xmlns:a16="http://schemas.microsoft.com/office/drawing/2014/main" id="{BE6EA461-9866-D0A9-9210-0C6FAAA4DC60}"/>
                </a:ext>
              </a:extLst>
            </p:cNvPr>
            <p:cNvGrpSpPr/>
            <p:nvPr/>
          </p:nvGrpSpPr>
          <p:grpSpPr>
            <a:xfrm>
              <a:off x="7699919" y="3002581"/>
              <a:ext cx="360000" cy="89980"/>
              <a:chOff x="7699919" y="3002581"/>
              <a:chExt cx="360000" cy="89980"/>
            </a:xfrm>
          </p:grpSpPr>
          <p:grpSp>
            <p:nvGrpSpPr>
              <p:cNvPr id="144" name="Graphic 4">
                <a:extLst>
                  <a:ext uri="{FF2B5EF4-FFF2-40B4-BE49-F238E27FC236}">
                    <a16:creationId xmlns:a16="http://schemas.microsoft.com/office/drawing/2014/main" id="{67E22A5A-6808-CA8B-EA0D-269BD95D697A}"/>
                  </a:ext>
                </a:extLst>
              </p:cNvPr>
              <p:cNvGrpSpPr/>
              <p:nvPr/>
            </p:nvGrpSpPr>
            <p:grpSpPr>
              <a:xfrm>
                <a:off x="7699919" y="3002581"/>
                <a:ext cx="360000" cy="51160"/>
                <a:chOff x="7699919" y="3002581"/>
                <a:chExt cx="360000" cy="51160"/>
              </a:xfrm>
              <a:solidFill>
                <a:srgbClr val="0C1922"/>
              </a:solidFill>
            </p:grpSpPr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7F833FE5-F6F1-0848-D467-D7A5D5184A35}"/>
                    </a:ext>
                  </a:extLst>
                </p:cNvPr>
                <p:cNvSpPr/>
                <p:nvPr/>
              </p:nvSpPr>
              <p:spPr>
                <a:xfrm>
                  <a:off x="7699919" y="3025654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2 w 13671"/>
                    <a:gd name="connsiteY2" fmla="*/ 4975 h 4974"/>
                    <a:gd name="connsiteX3" fmla="*/ 13672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2" y="4975"/>
                      </a:lnTo>
                      <a:lnTo>
                        <a:pt x="1367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434C94CA-918F-97AC-DB26-C24EA6C4B9EE}"/>
                    </a:ext>
                  </a:extLst>
                </p:cNvPr>
                <p:cNvSpPr/>
                <p:nvPr/>
              </p:nvSpPr>
              <p:spPr>
                <a:xfrm>
                  <a:off x="7719075" y="3003090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02 w 20644"/>
                    <a:gd name="connsiteY6" fmla="*/ 45088 h 50141"/>
                    <a:gd name="connsiteX7" fmla="*/ 5602 w 20644"/>
                    <a:gd name="connsiteY7" fmla="*/ 27264 h 50141"/>
                    <a:gd name="connsiteX8" fmla="*/ 17824 w 20644"/>
                    <a:gd name="connsiteY8" fmla="*/ 27264 h 50141"/>
                    <a:gd name="connsiteX9" fmla="*/ 17824 w 20644"/>
                    <a:gd name="connsiteY9" fmla="*/ 22250 h 50141"/>
                    <a:gd name="connsiteX10" fmla="*/ 5602 w 20644"/>
                    <a:gd name="connsiteY10" fmla="*/ 22250 h 50141"/>
                    <a:gd name="connsiteX11" fmla="*/ 5602 w 20644"/>
                    <a:gd name="connsiteY11" fmla="*/ 5132 h 50141"/>
                    <a:gd name="connsiteX12" fmla="*/ 20644 w 20644"/>
                    <a:gd name="connsiteY12" fmla="*/ 5132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02" y="45088"/>
                      </a:lnTo>
                      <a:lnTo>
                        <a:pt x="5602" y="27264"/>
                      </a:lnTo>
                      <a:lnTo>
                        <a:pt x="17824" y="27264"/>
                      </a:lnTo>
                      <a:lnTo>
                        <a:pt x="17824" y="22250"/>
                      </a:lnTo>
                      <a:lnTo>
                        <a:pt x="5602" y="22250"/>
                      </a:lnTo>
                      <a:lnTo>
                        <a:pt x="5602" y="5132"/>
                      </a:lnTo>
                      <a:lnTo>
                        <a:pt x="20644" y="513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17C203EC-3F14-A852-E637-2AF4C1BCC1B6}"/>
                    </a:ext>
                  </a:extLst>
                </p:cNvPr>
                <p:cNvSpPr/>
                <p:nvPr/>
              </p:nvSpPr>
              <p:spPr>
                <a:xfrm>
                  <a:off x="7744811" y="3003090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78 h 50141"/>
                    <a:gd name="connsiteX6" fmla="*/ 19704 w 23347"/>
                    <a:gd name="connsiteY6" fmla="*/ 2860 h 50141"/>
                    <a:gd name="connsiteX7" fmla="*/ 11203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44 w 23347"/>
                    <a:gd name="connsiteY14" fmla="*/ 36235 h 50141"/>
                    <a:gd name="connsiteX15" fmla="*/ 16844 w 23347"/>
                    <a:gd name="connsiteY15" fmla="*/ 44070 h 50141"/>
                    <a:gd name="connsiteX16" fmla="*/ 17784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3 h 50141"/>
                    <a:gd name="connsiteX22" fmla="*/ 11047 w 23347"/>
                    <a:gd name="connsiteY22" fmla="*/ 5093 h 50141"/>
                    <a:gd name="connsiteX23" fmla="*/ 15473 w 23347"/>
                    <a:gd name="connsiteY23" fmla="*/ 6816 h 50141"/>
                    <a:gd name="connsiteX24" fmla="*/ 16884 w 23347"/>
                    <a:gd name="connsiteY24" fmla="*/ 11948 h 50141"/>
                    <a:gd name="connsiteX25" fmla="*/ 16884 w 23347"/>
                    <a:gd name="connsiteY25" fmla="*/ 16805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520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704" y="2860"/>
                      </a:cubicBezTo>
                      <a:cubicBezTo>
                        <a:pt x="17902" y="979"/>
                        <a:pt x="15082" y="0"/>
                        <a:pt x="11203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2"/>
                        <a:pt x="15003" y="30437"/>
                      </a:cubicBezTo>
                      <a:cubicBezTo>
                        <a:pt x="16218" y="31613"/>
                        <a:pt x="16844" y="33493"/>
                        <a:pt x="16844" y="36235"/>
                      </a:cubicBezTo>
                      <a:lnTo>
                        <a:pt x="16844" y="44070"/>
                      </a:lnTo>
                      <a:cubicBezTo>
                        <a:pt x="16844" y="46694"/>
                        <a:pt x="17158" y="48731"/>
                        <a:pt x="17784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929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123" y="5093"/>
                        <a:pt x="14572" y="5641"/>
                        <a:pt x="15473" y="6816"/>
                      </a:cubicBezTo>
                      <a:cubicBezTo>
                        <a:pt x="16414" y="7913"/>
                        <a:pt x="16884" y="9637"/>
                        <a:pt x="16884" y="11948"/>
                      </a:cubicBezTo>
                      <a:lnTo>
                        <a:pt x="16884" y="16805"/>
                      </a:lnTo>
                      <a:cubicBezTo>
                        <a:pt x="16884" y="19391"/>
                        <a:pt x="16296" y="21193"/>
                        <a:pt x="15082" y="22172"/>
                      </a:cubicBezTo>
                      <a:cubicBezTo>
                        <a:pt x="13906" y="23151"/>
                        <a:pt x="12183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717A179B-C29F-C0B8-860C-813A639B90A3}"/>
                    </a:ext>
                  </a:extLst>
                </p:cNvPr>
                <p:cNvSpPr/>
                <p:nvPr/>
              </p:nvSpPr>
              <p:spPr>
                <a:xfrm>
                  <a:off x="7773016" y="3003090"/>
                  <a:ext cx="23308" cy="50141"/>
                </a:xfrm>
                <a:custGeom>
                  <a:avLst/>
                  <a:gdLst>
                    <a:gd name="connsiteX0" fmla="*/ 22407 w 23308"/>
                    <a:gd name="connsiteY0" fmla="*/ 44109 h 50141"/>
                    <a:gd name="connsiteX1" fmla="*/ 22407 w 23308"/>
                    <a:gd name="connsiteY1" fmla="*/ 36313 h 50141"/>
                    <a:gd name="connsiteX2" fmla="*/ 20918 w 23308"/>
                    <a:gd name="connsiteY2" fmla="*/ 29497 h 50141"/>
                    <a:gd name="connsiteX3" fmla="*/ 16100 w 23308"/>
                    <a:gd name="connsiteY3" fmla="*/ 25854 h 50141"/>
                    <a:gd name="connsiteX4" fmla="*/ 22329 w 23308"/>
                    <a:gd name="connsiteY4" fmla="*/ 15552 h 50141"/>
                    <a:gd name="connsiteX5" fmla="*/ 22329 w 23308"/>
                    <a:gd name="connsiteY5" fmla="*/ 11478 h 50141"/>
                    <a:gd name="connsiteX6" fmla="*/ 19665 w 23308"/>
                    <a:gd name="connsiteY6" fmla="*/ 2860 h 50141"/>
                    <a:gd name="connsiteX7" fmla="*/ 11164 w 23308"/>
                    <a:gd name="connsiteY7" fmla="*/ 0 h 50141"/>
                    <a:gd name="connsiteX8" fmla="*/ 0 w 23308"/>
                    <a:gd name="connsiteY8" fmla="*/ 0 h 50141"/>
                    <a:gd name="connsiteX9" fmla="*/ 0 w 23308"/>
                    <a:gd name="connsiteY9" fmla="*/ 50142 h 50141"/>
                    <a:gd name="connsiteX10" fmla="*/ 5563 w 23308"/>
                    <a:gd name="connsiteY10" fmla="*/ 50142 h 50141"/>
                    <a:gd name="connsiteX11" fmla="*/ 5563 w 23308"/>
                    <a:gd name="connsiteY11" fmla="*/ 28753 h 50141"/>
                    <a:gd name="connsiteX12" fmla="*/ 9480 w 23308"/>
                    <a:gd name="connsiteY12" fmla="*/ 28753 h 50141"/>
                    <a:gd name="connsiteX13" fmla="*/ 14964 w 23308"/>
                    <a:gd name="connsiteY13" fmla="*/ 30437 h 50141"/>
                    <a:gd name="connsiteX14" fmla="*/ 16805 w 23308"/>
                    <a:gd name="connsiteY14" fmla="*/ 36235 h 50141"/>
                    <a:gd name="connsiteX15" fmla="*/ 16805 w 23308"/>
                    <a:gd name="connsiteY15" fmla="*/ 44070 h 50141"/>
                    <a:gd name="connsiteX16" fmla="*/ 17745 w 23308"/>
                    <a:gd name="connsiteY16" fmla="*/ 50142 h 50141"/>
                    <a:gd name="connsiteX17" fmla="*/ 23308 w 23308"/>
                    <a:gd name="connsiteY17" fmla="*/ 50142 h 50141"/>
                    <a:gd name="connsiteX18" fmla="*/ 22368 w 23308"/>
                    <a:gd name="connsiteY18" fmla="*/ 44148 h 50141"/>
                    <a:gd name="connsiteX19" fmla="*/ 9715 w 23308"/>
                    <a:gd name="connsiteY19" fmla="*/ 23621 h 50141"/>
                    <a:gd name="connsiteX20" fmla="*/ 5602 w 23308"/>
                    <a:gd name="connsiteY20" fmla="*/ 23621 h 50141"/>
                    <a:gd name="connsiteX21" fmla="*/ 5602 w 23308"/>
                    <a:gd name="connsiteY21" fmla="*/ 5093 h 50141"/>
                    <a:gd name="connsiteX22" fmla="*/ 11008 w 23308"/>
                    <a:gd name="connsiteY22" fmla="*/ 5093 h 50141"/>
                    <a:gd name="connsiteX23" fmla="*/ 15434 w 23308"/>
                    <a:gd name="connsiteY23" fmla="*/ 6816 h 50141"/>
                    <a:gd name="connsiteX24" fmla="*/ 16844 w 23308"/>
                    <a:gd name="connsiteY24" fmla="*/ 11948 h 50141"/>
                    <a:gd name="connsiteX25" fmla="*/ 16844 w 23308"/>
                    <a:gd name="connsiteY25" fmla="*/ 16805 h 50141"/>
                    <a:gd name="connsiteX26" fmla="*/ 15042 w 23308"/>
                    <a:gd name="connsiteY26" fmla="*/ 22172 h 50141"/>
                    <a:gd name="connsiteX27" fmla="*/ 9715 w 23308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08" h="50141">
                      <a:moveTo>
                        <a:pt x="22407" y="44109"/>
                      </a:moveTo>
                      <a:lnTo>
                        <a:pt x="22407" y="36313"/>
                      </a:lnTo>
                      <a:cubicBezTo>
                        <a:pt x="22407" y="33532"/>
                        <a:pt x="21898" y="31260"/>
                        <a:pt x="20918" y="29497"/>
                      </a:cubicBezTo>
                      <a:cubicBezTo>
                        <a:pt x="19939" y="27735"/>
                        <a:pt x="18333" y="26520"/>
                        <a:pt x="16100" y="25854"/>
                      </a:cubicBezTo>
                      <a:cubicBezTo>
                        <a:pt x="20252" y="24561"/>
                        <a:pt x="22329" y="21153"/>
                        <a:pt x="22329" y="15552"/>
                      </a:cubicBezTo>
                      <a:lnTo>
                        <a:pt x="22329" y="11478"/>
                      </a:lnTo>
                      <a:cubicBezTo>
                        <a:pt x="22329" y="7678"/>
                        <a:pt x="21467" y="4779"/>
                        <a:pt x="19665" y="2860"/>
                      </a:cubicBezTo>
                      <a:cubicBezTo>
                        <a:pt x="17863" y="979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480" y="28753"/>
                      </a:lnTo>
                      <a:cubicBezTo>
                        <a:pt x="11909" y="28753"/>
                        <a:pt x="13789" y="29302"/>
                        <a:pt x="14964" y="30437"/>
                      </a:cubicBezTo>
                      <a:cubicBezTo>
                        <a:pt x="16218" y="31613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19" y="48731"/>
                        <a:pt x="17745" y="50142"/>
                      </a:cubicBezTo>
                      <a:lnTo>
                        <a:pt x="23308" y="50142"/>
                      </a:lnTo>
                      <a:cubicBezTo>
                        <a:pt x="22681" y="48888"/>
                        <a:pt x="22368" y="46929"/>
                        <a:pt x="22368" y="44148"/>
                      </a:cubicBezTo>
                      <a:close/>
                      <a:moveTo>
                        <a:pt x="9715" y="23621"/>
                      </a:moveTo>
                      <a:lnTo>
                        <a:pt x="5602" y="23621"/>
                      </a:lnTo>
                      <a:lnTo>
                        <a:pt x="5602" y="5093"/>
                      </a:lnTo>
                      <a:lnTo>
                        <a:pt x="11008" y="5093"/>
                      </a:lnTo>
                      <a:cubicBezTo>
                        <a:pt x="13084" y="5093"/>
                        <a:pt x="14533" y="5641"/>
                        <a:pt x="15434" y="6816"/>
                      </a:cubicBezTo>
                      <a:cubicBezTo>
                        <a:pt x="16374" y="7913"/>
                        <a:pt x="16844" y="9637"/>
                        <a:pt x="16844" y="11948"/>
                      </a:cubicBezTo>
                      <a:lnTo>
                        <a:pt x="16844" y="16805"/>
                      </a:lnTo>
                      <a:cubicBezTo>
                        <a:pt x="16844" y="19391"/>
                        <a:pt x="16257" y="21193"/>
                        <a:pt x="15042" y="22172"/>
                      </a:cubicBezTo>
                      <a:cubicBezTo>
                        <a:pt x="13867" y="23151"/>
                        <a:pt x="12144" y="23621"/>
                        <a:pt x="9715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BF0061BD-4B0C-CEFF-52E2-BE8BA524F4B4}"/>
                    </a:ext>
                  </a:extLst>
                </p:cNvPr>
                <p:cNvSpPr/>
                <p:nvPr/>
              </p:nvSpPr>
              <p:spPr>
                <a:xfrm>
                  <a:off x="7800829" y="3002620"/>
                  <a:ext cx="22916" cy="51120"/>
                </a:xfrm>
                <a:custGeom>
                  <a:avLst/>
                  <a:gdLst>
                    <a:gd name="connsiteX0" fmla="*/ 20017 w 22916"/>
                    <a:gd name="connsiteY0" fmla="*/ 3330 h 51120"/>
                    <a:gd name="connsiteX1" fmla="*/ 11400 w 22916"/>
                    <a:gd name="connsiteY1" fmla="*/ 0 h 51120"/>
                    <a:gd name="connsiteX2" fmla="*/ 2860 w 22916"/>
                    <a:gd name="connsiteY2" fmla="*/ 3330 h 51120"/>
                    <a:gd name="connsiteX3" fmla="*/ 0 w 22916"/>
                    <a:gd name="connsiteY3" fmla="*/ 12614 h 51120"/>
                    <a:gd name="connsiteX4" fmla="*/ 0 w 22916"/>
                    <a:gd name="connsiteY4" fmla="*/ 38507 h 51120"/>
                    <a:gd name="connsiteX5" fmla="*/ 2899 w 22916"/>
                    <a:gd name="connsiteY5" fmla="*/ 47713 h 51120"/>
                    <a:gd name="connsiteX6" fmla="*/ 11400 w 22916"/>
                    <a:gd name="connsiteY6" fmla="*/ 51121 h 51120"/>
                    <a:gd name="connsiteX7" fmla="*/ 20017 w 22916"/>
                    <a:gd name="connsiteY7" fmla="*/ 47713 h 51120"/>
                    <a:gd name="connsiteX8" fmla="*/ 22916 w 22916"/>
                    <a:gd name="connsiteY8" fmla="*/ 38507 h 51120"/>
                    <a:gd name="connsiteX9" fmla="*/ 22916 w 22916"/>
                    <a:gd name="connsiteY9" fmla="*/ 12614 h 51120"/>
                    <a:gd name="connsiteX10" fmla="*/ 20017 w 22916"/>
                    <a:gd name="connsiteY10" fmla="*/ 3330 h 51120"/>
                    <a:gd name="connsiteX11" fmla="*/ 17354 w 22916"/>
                    <a:gd name="connsiteY11" fmla="*/ 38821 h 51120"/>
                    <a:gd name="connsiteX12" fmla="*/ 11400 w 22916"/>
                    <a:gd name="connsiteY12" fmla="*/ 46028 h 51120"/>
                    <a:gd name="connsiteX13" fmla="*/ 6934 w 22916"/>
                    <a:gd name="connsiteY13" fmla="*/ 44187 h 51120"/>
                    <a:gd name="connsiteX14" fmla="*/ 5445 w 22916"/>
                    <a:gd name="connsiteY14" fmla="*/ 38821 h 51120"/>
                    <a:gd name="connsiteX15" fmla="*/ 5445 w 22916"/>
                    <a:gd name="connsiteY15" fmla="*/ 12300 h 51120"/>
                    <a:gd name="connsiteX16" fmla="*/ 6934 w 22916"/>
                    <a:gd name="connsiteY16" fmla="*/ 6934 h 51120"/>
                    <a:gd name="connsiteX17" fmla="*/ 11400 w 22916"/>
                    <a:gd name="connsiteY17" fmla="*/ 5053 h 51120"/>
                    <a:gd name="connsiteX18" fmla="*/ 15904 w 22916"/>
                    <a:gd name="connsiteY18" fmla="*/ 6934 h 51120"/>
                    <a:gd name="connsiteX19" fmla="*/ 17354 w 22916"/>
                    <a:gd name="connsiteY19" fmla="*/ 12300 h 51120"/>
                    <a:gd name="connsiteX20" fmla="*/ 17354 w 22916"/>
                    <a:gd name="connsiteY20" fmla="*/ 38821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16" h="51120">
                      <a:moveTo>
                        <a:pt x="20017" y="3330"/>
                      </a:moveTo>
                      <a:cubicBezTo>
                        <a:pt x="18059" y="1097"/>
                        <a:pt x="15160" y="0"/>
                        <a:pt x="11400" y="0"/>
                      </a:cubicBezTo>
                      <a:cubicBezTo>
                        <a:pt x="7639" y="0"/>
                        <a:pt x="4779" y="1097"/>
                        <a:pt x="2860" y="3330"/>
                      </a:cubicBezTo>
                      <a:cubicBezTo>
                        <a:pt x="940" y="5563"/>
                        <a:pt x="0" y="8657"/>
                        <a:pt x="0" y="12614"/>
                      </a:cubicBezTo>
                      <a:lnTo>
                        <a:pt x="0" y="38507"/>
                      </a:lnTo>
                      <a:cubicBezTo>
                        <a:pt x="0" y="42424"/>
                        <a:pt x="940" y="45480"/>
                        <a:pt x="2899" y="47713"/>
                      </a:cubicBezTo>
                      <a:cubicBezTo>
                        <a:pt x="4818" y="49946"/>
                        <a:pt x="7678" y="51121"/>
                        <a:pt x="11400" y="51121"/>
                      </a:cubicBezTo>
                      <a:cubicBezTo>
                        <a:pt x="15121" y="51121"/>
                        <a:pt x="18059" y="49946"/>
                        <a:pt x="20017" y="47713"/>
                      </a:cubicBezTo>
                      <a:cubicBezTo>
                        <a:pt x="21937" y="45480"/>
                        <a:pt x="22916" y="42385"/>
                        <a:pt x="22916" y="38507"/>
                      </a:cubicBezTo>
                      <a:lnTo>
                        <a:pt x="22916" y="12614"/>
                      </a:lnTo>
                      <a:cubicBezTo>
                        <a:pt x="22916" y="8657"/>
                        <a:pt x="21937" y="5563"/>
                        <a:pt x="20017" y="3330"/>
                      </a:cubicBezTo>
                      <a:close/>
                      <a:moveTo>
                        <a:pt x="17354" y="38821"/>
                      </a:moveTo>
                      <a:cubicBezTo>
                        <a:pt x="17354" y="43639"/>
                        <a:pt x="15395" y="46028"/>
                        <a:pt x="11400" y="46028"/>
                      </a:cubicBezTo>
                      <a:cubicBezTo>
                        <a:pt x="9441" y="46028"/>
                        <a:pt x="7913" y="45441"/>
                        <a:pt x="6934" y="44187"/>
                      </a:cubicBezTo>
                      <a:cubicBezTo>
                        <a:pt x="5915" y="42934"/>
                        <a:pt x="5445" y="41132"/>
                        <a:pt x="5445" y="38821"/>
                      </a:cubicBezTo>
                      <a:lnTo>
                        <a:pt x="5445" y="12300"/>
                      </a:lnTo>
                      <a:cubicBezTo>
                        <a:pt x="5445" y="9989"/>
                        <a:pt x="5915" y="8187"/>
                        <a:pt x="6934" y="6934"/>
                      </a:cubicBezTo>
                      <a:cubicBezTo>
                        <a:pt x="7913" y="5680"/>
                        <a:pt x="9441" y="5053"/>
                        <a:pt x="11400" y="5053"/>
                      </a:cubicBezTo>
                      <a:cubicBezTo>
                        <a:pt x="13358" y="5053"/>
                        <a:pt x="14925" y="5680"/>
                        <a:pt x="15904" y="6934"/>
                      </a:cubicBezTo>
                      <a:cubicBezTo>
                        <a:pt x="16844" y="8187"/>
                        <a:pt x="17354" y="9989"/>
                        <a:pt x="17354" y="12300"/>
                      </a:cubicBezTo>
                      <a:lnTo>
                        <a:pt x="17354" y="38821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B30EB71D-00E8-03EC-077E-878E37786F0B}"/>
                    </a:ext>
                  </a:extLst>
                </p:cNvPr>
                <p:cNvSpPr/>
                <p:nvPr/>
              </p:nvSpPr>
              <p:spPr>
                <a:xfrm>
                  <a:off x="7828994" y="3003090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78 h 50141"/>
                    <a:gd name="connsiteX6" fmla="*/ 19704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6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3 h 50141"/>
                    <a:gd name="connsiteX22" fmla="*/ 11047 w 23347"/>
                    <a:gd name="connsiteY22" fmla="*/ 5093 h 50141"/>
                    <a:gd name="connsiteX23" fmla="*/ 15473 w 23347"/>
                    <a:gd name="connsiteY23" fmla="*/ 6816 h 50141"/>
                    <a:gd name="connsiteX24" fmla="*/ 16844 w 23347"/>
                    <a:gd name="connsiteY24" fmla="*/ 11948 h 50141"/>
                    <a:gd name="connsiteX25" fmla="*/ 16844 w 23347"/>
                    <a:gd name="connsiteY25" fmla="*/ 16805 h 50141"/>
                    <a:gd name="connsiteX26" fmla="*/ 15082 w 23347"/>
                    <a:gd name="connsiteY26" fmla="*/ 22172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520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704" y="2860"/>
                      </a:cubicBezTo>
                      <a:cubicBezTo>
                        <a:pt x="17902" y="979"/>
                        <a:pt x="1508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2"/>
                        <a:pt x="15003" y="30437"/>
                      </a:cubicBezTo>
                      <a:cubicBezTo>
                        <a:pt x="16218" y="31613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731"/>
                        <a:pt x="17746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929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3"/>
                      </a:lnTo>
                      <a:lnTo>
                        <a:pt x="11047" y="5093"/>
                      </a:lnTo>
                      <a:cubicBezTo>
                        <a:pt x="13045" y="5093"/>
                        <a:pt x="14573" y="5641"/>
                        <a:pt x="15473" y="6816"/>
                      </a:cubicBezTo>
                      <a:cubicBezTo>
                        <a:pt x="16414" y="7913"/>
                        <a:pt x="16844" y="9637"/>
                        <a:pt x="16844" y="11948"/>
                      </a:cubicBezTo>
                      <a:lnTo>
                        <a:pt x="16844" y="16805"/>
                      </a:lnTo>
                      <a:cubicBezTo>
                        <a:pt x="16844" y="19391"/>
                        <a:pt x="16296" y="21193"/>
                        <a:pt x="15082" y="22172"/>
                      </a:cubicBezTo>
                      <a:cubicBezTo>
                        <a:pt x="13906" y="23151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590667FA-FE02-F198-B47B-6168238E481F}"/>
                    </a:ext>
                  </a:extLst>
                </p:cNvPr>
                <p:cNvSpPr/>
                <p:nvPr/>
              </p:nvSpPr>
              <p:spPr>
                <a:xfrm>
                  <a:off x="7857042" y="3025654"/>
                  <a:ext cx="13632" cy="4974"/>
                </a:xfrm>
                <a:custGeom>
                  <a:avLst/>
                  <a:gdLst>
                    <a:gd name="connsiteX0" fmla="*/ 0 w 13632"/>
                    <a:gd name="connsiteY0" fmla="*/ 0 h 4974"/>
                    <a:gd name="connsiteX1" fmla="*/ 0 w 13632"/>
                    <a:gd name="connsiteY1" fmla="*/ 4975 h 4974"/>
                    <a:gd name="connsiteX2" fmla="*/ 13632 w 13632"/>
                    <a:gd name="connsiteY2" fmla="*/ 4975 h 4974"/>
                    <a:gd name="connsiteX3" fmla="*/ 13632 w 13632"/>
                    <a:gd name="connsiteY3" fmla="*/ 0 h 4974"/>
                    <a:gd name="connsiteX4" fmla="*/ 0 w 13632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32" y="4975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24B7B00A-BEE0-6419-FAD6-657FEFB9D17A}"/>
                    </a:ext>
                  </a:extLst>
                </p:cNvPr>
                <p:cNvSpPr/>
                <p:nvPr/>
              </p:nvSpPr>
              <p:spPr>
                <a:xfrm>
                  <a:off x="7875454" y="3002581"/>
                  <a:ext cx="22563" cy="51120"/>
                </a:xfrm>
                <a:custGeom>
                  <a:avLst/>
                  <a:gdLst>
                    <a:gd name="connsiteX0" fmla="*/ 21584 w 22563"/>
                    <a:gd name="connsiteY0" fmla="*/ 33297 h 51120"/>
                    <a:gd name="connsiteX1" fmla="*/ 19156 w 22563"/>
                    <a:gd name="connsiteY1" fmla="*/ 29145 h 51120"/>
                    <a:gd name="connsiteX2" fmla="*/ 15904 w 22563"/>
                    <a:gd name="connsiteY2" fmla="*/ 25893 h 51120"/>
                    <a:gd name="connsiteX3" fmla="*/ 12300 w 22563"/>
                    <a:gd name="connsiteY3" fmla="*/ 22877 h 51120"/>
                    <a:gd name="connsiteX4" fmla="*/ 9010 w 22563"/>
                    <a:gd name="connsiteY4" fmla="*/ 19900 h 51120"/>
                    <a:gd name="connsiteX5" fmla="*/ 6620 w 22563"/>
                    <a:gd name="connsiteY5" fmla="*/ 16414 h 51120"/>
                    <a:gd name="connsiteX6" fmla="*/ 5680 w 22563"/>
                    <a:gd name="connsiteY6" fmla="*/ 12104 h 51120"/>
                    <a:gd name="connsiteX7" fmla="*/ 11439 w 22563"/>
                    <a:gd name="connsiteY7" fmla="*/ 5014 h 51120"/>
                    <a:gd name="connsiteX8" fmla="*/ 17197 w 22563"/>
                    <a:gd name="connsiteY8" fmla="*/ 12183 h 51120"/>
                    <a:gd name="connsiteX9" fmla="*/ 17197 w 22563"/>
                    <a:gd name="connsiteY9" fmla="*/ 13828 h 51120"/>
                    <a:gd name="connsiteX10" fmla="*/ 22486 w 22563"/>
                    <a:gd name="connsiteY10" fmla="*/ 13828 h 51120"/>
                    <a:gd name="connsiteX11" fmla="*/ 22486 w 22563"/>
                    <a:gd name="connsiteY11" fmla="*/ 12496 h 51120"/>
                    <a:gd name="connsiteX12" fmla="*/ 19665 w 22563"/>
                    <a:gd name="connsiteY12" fmla="*/ 3291 h 51120"/>
                    <a:gd name="connsiteX13" fmla="*/ 11360 w 22563"/>
                    <a:gd name="connsiteY13" fmla="*/ 0 h 51120"/>
                    <a:gd name="connsiteX14" fmla="*/ 3056 w 22563"/>
                    <a:gd name="connsiteY14" fmla="*/ 3251 h 51120"/>
                    <a:gd name="connsiteX15" fmla="*/ 274 w 22563"/>
                    <a:gd name="connsiteY15" fmla="*/ 12535 h 51120"/>
                    <a:gd name="connsiteX16" fmla="*/ 1214 w 22563"/>
                    <a:gd name="connsiteY16" fmla="*/ 17824 h 51120"/>
                    <a:gd name="connsiteX17" fmla="*/ 3604 w 22563"/>
                    <a:gd name="connsiteY17" fmla="*/ 21976 h 51120"/>
                    <a:gd name="connsiteX18" fmla="*/ 6816 w 22563"/>
                    <a:gd name="connsiteY18" fmla="*/ 25267 h 51120"/>
                    <a:gd name="connsiteX19" fmla="*/ 10420 w 22563"/>
                    <a:gd name="connsiteY19" fmla="*/ 28283 h 51120"/>
                    <a:gd name="connsiteX20" fmla="*/ 13672 w 22563"/>
                    <a:gd name="connsiteY20" fmla="*/ 31260 h 51120"/>
                    <a:gd name="connsiteX21" fmla="*/ 16061 w 22563"/>
                    <a:gd name="connsiteY21" fmla="*/ 34707 h 51120"/>
                    <a:gd name="connsiteX22" fmla="*/ 17001 w 22563"/>
                    <a:gd name="connsiteY22" fmla="*/ 38899 h 51120"/>
                    <a:gd name="connsiteX23" fmla="*/ 11125 w 22563"/>
                    <a:gd name="connsiteY23" fmla="*/ 46068 h 51120"/>
                    <a:gd name="connsiteX24" fmla="*/ 5249 w 22563"/>
                    <a:gd name="connsiteY24" fmla="*/ 38899 h 51120"/>
                    <a:gd name="connsiteX25" fmla="*/ 5249 w 22563"/>
                    <a:gd name="connsiteY25" fmla="*/ 35765 h 51120"/>
                    <a:gd name="connsiteX26" fmla="*/ 0 w 22563"/>
                    <a:gd name="connsiteY26" fmla="*/ 35765 h 51120"/>
                    <a:gd name="connsiteX27" fmla="*/ 0 w 22563"/>
                    <a:gd name="connsiteY27" fmla="*/ 38625 h 51120"/>
                    <a:gd name="connsiteX28" fmla="*/ 2821 w 22563"/>
                    <a:gd name="connsiteY28" fmla="*/ 47791 h 51120"/>
                    <a:gd name="connsiteX29" fmla="*/ 11243 w 22563"/>
                    <a:gd name="connsiteY29" fmla="*/ 51121 h 51120"/>
                    <a:gd name="connsiteX30" fmla="*/ 19704 w 22563"/>
                    <a:gd name="connsiteY30" fmla="*/ 47791 h 51120"/>
                    <a:gd name="connsiteX31" fmla="*/ 22564 w 22563"/>
                    <a:gd name="connsiteY31" fmla="*/ 38625 h 51120"/>
                    <a:gd name="connsiteX32" fmla="*/ 21663 w 22563"/>
                    <a:gd name="connsiteY32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563" h="51120">
                      <a:moveTo>
                        <a:pt x="21584" y="33297"/>
                      </a:moveTo>
                      <a:cubicBezTo>
                        <a:pt x="20958" y="31652"/>
                        <a:pt x="20135" y="30281"/>
                        <a:pt x="19156" y="29145"/>
                      </a:cubicBezTo>
                      <a:cubicBezTo>
                        <a:pt x="18176" y="27970"/>
                        <a:pt x="17080" y="26912"/>
                        <a:pt x="15904" y="25893"/>
                      </a:cubicBezTo>
                      <a:cubicBezTo>
                        <a:pt x="14690" y="24836"/>
                        <a:pt x="13515" y="23817"/>
                        <a:pt x="12300" y="22877"/>
                      </a:cubicBezTo>
                      <a:cubicBezTo>
                        <a:pt x="11086" y="21898"/>
                        <a:pt x="9989" y="20918"/>
                        <a:pt x="9010" y="19900"/>
                      </a:cubicBezTo>
                      <a:cubicBezTo>
                        <a:pt x="8031" y="18881"/>
                        <a:pt x="7208" y="17706"/>
                        <a:pt x="6620" y="16414"/>
                      </a:cubicBezTo>
                      <a:cubicBezTo>
                        <a:pt x="5994" y="15082"/>
                        <a:pt x="5680" y="13671"/>
                        <a:pt x="5680" y="12104"/>
                      </a:cubicBezTo>
                      <a:cubicBezTo>
                        <a:pt x="5680" y="7404"/>
                        <a:pt x="7600" y="5014"/>
                        <a:pt x="11439" y="5014"/>
                      </a:cubicBezTo>
                      <a:cubicBezTo>
                        <a:pt x="15278" y="5014"/>
                        <a:pt x="17197" y="7404"/>
                        <a:pt x="17197" y="12183"/>
                      </a:cubicBezTo>
                      <a:lnTo>
                        <a:pt x="17197" y="13828"/>
                      </a:lnTo>
                      <a:lnTo>
                        <a:pt x="22486" y="13828"/>
                      </a:lnTo>
                      <a:lnTo>
                        <a:pt x="22486" y="12496"/>
                      </a:lnTo>
                      <a:cubicBezTo>
                        <a:pt x="22486" y="8540"/>
                        <a:pt x="21545" y="5523"/>
                        <a:pt x="19665" y="3291"/>
                      </a:cubicBezTo>
                      <a:cubicBezTo>
                        <a:pt x="17824" y="1097"/>
                        <a:pt x="15043" y="0"/>
                        <a:pt x="11360" y="0"/>
                      </a:cubicBezTo>
                      <a:cubicBezTo>
                        <a:pt x="7678" y="0"/>
                        <a:pt x="4897" y="1058"/>
                        <a:pt x="3056" y="3251"/>
                      </a:cubicBezTo>
                      <a:cubicBezTo>
                        <a:pt x="1214" y="5484"/>
                        <a:pt x="274" y="8540"/>
                        <a:pt x="274" y="12535"/>
                      </a:cubicBezTo>
                      <a:cubicBezTo>
                        <a:pt x="274" y="14416"/>
                        <a:pt x="627" y="16179"/>
                        <a:pt x="1214" y="17824"/>
                      </a:cubicBezTo>
                      <a:cubicBezTo>
                        <a:pt x="1802" y="19469"/>
                        <a:pt x="2625" y="20840"/>
                        <a:pt x="3604" y="21976"/>
                      </a:cubicBezTo>
                      <a:cubicBezTo>
                        <a:pt x="4544" y="23151"/>
                        <a:pt x="5680" y="24248"/>
                        <a:pt x="6816" y="25267"/>
                      </a:cubicBezTo>
                      <a:cubicBezTo>
                        <a:pt x="8031" y="26285"/>
                        <a:pt x="9206" y="27265"/>
                        <a:pt x="10420" y="28283"/>
                      </a:cubicBezTo>
                      <a:cubicBezTo>
                        <a:pt x="11635" y="29223"/>
                        <a:pt x="12692" y="30203"/>
                        <a:pt x="13672" y="31260"/>
                      </a:cubicBezTo>
                      <a:cubicBezTo>
                        <a:pt x="14651" y="32239"/>
                        <a:pt x="15473" y="33415"/>
                        <a:pt x="16061" y="34707"/>
                      </a:cubicBezTo>
                      <a:cubicBezTo>
                        <a:pt x="16688" y="36039"/>
                        <a:pt x="17001" y="37449"/>
                        <a:pt x="17001" y="38899"/>
                      </a:cubicBezTo>
                      <a:cubicBezTo>
                        <a:pt x="17001" y="43717"/>
                        <a:pt x="15043" y="46068"/>
                        <a:pt x="11125" y="46068"/>
                      </a:cubicBezTo>
                      <a:cubicBezTo>
                        <a:pt x="7208" y="46068"/>
                        <a:pt x="5249" y="43717"/>
                        <a:pt x="5249" y="38899"/>
                      </a:cubicBezTo>
                      <a:lnTo>
                        <a:pt x="5249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8"/>
                        <a:pt x="2821" y="47791"/>
                      </a:cubicBezTo>
                      <a:cubicBezTo>
                        <a:pt x="4701" y="50024"/>
                        <a:pt x="7482" y="51121"/>
                        <a:pt x="11243" y="51121"/>
                      </a:cubicBezTo>
                      <a:cubicBezTo>
                        <a:pt x="15003" y="51121"/>
                        <a:pt x="17824" y="50024"/>
                        <a:pt x="19704" y="47791"/>
                      </a:cubicBezTo>
                      <a:cubicBezTo>
                        <a:pt x="21624" y="45558"/>
                        <a:pt x="22564" y="42503"/>
                        <a:pt x="22564" y="38625"/>
                      </a:cubicBezTo>
                      <a:cubicBezTo>
                        <a:pt x="22564" y="36705"/>
                        <a:pt x="22251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3DFFB590-E56E-36EA-0ACF-DB284D2F736B}"/>
                    </a:ext>
                  </a:extLst>
                </p:cNvPr>
                <p:cNvSpPr/>
                <p:nvPr/>
              </p:nvSpPr>
              <p:spPr>
                <a:xfrm>
                  <a:off x="7900603" y="3003051"/>
                  <a:ext cx="26716" cy="50141"/>
                </a:xfrm>
                <a:custGeom>
                  <a:avLst/>
                  <a:gdLst>
                    <a:gd name="connsiteX0" fmla="*/ 21506 w 26716"/>
                    <a:gd name="connsiteY0" fmla="*/ 0 h 50141"/>
                    <a:gd name="connsiteX1" fmla="*/ 13632 w 26716"/>
                    <a:gd name="connsiteY1" fmla="*/ 24718 h 50141"/>
                    <a:gd name="connsiteX2" fmla="*/ 5837 w 26716"/>
                    <a:gd name="connsiteY2" fmla="*/ 0 h 50141"/>
                    <a:gd name="connsiteX3" fmla="*/ 0 w 26716"/>
                    <a:gd name="connsiteY3" fmla="*/ 0 h 50141"/>
                    <a:gd name="connsiteX4" fmla="*/ 10577 w 26716"/>
                    <a:gd name="connsiteY4" fmla="*/ 32122 h 50141"/>
                    <a:gd name="connsiteX5" fmla="*/ 10577 w 26716"/>
                    <a:gd name="connsiteY5" fmla="*/ 50142 h 50141"/>
                    <a:gd name="connsiteX6" fmla="*/ 16179 w 26716"/>
                    <a:gd name="connsiteY6" fmla="*/ 50142 h 50141"/>
                    <a:gd name="connsiteX7" fmla="*/ 16179 w 26716"/>
                    <a:gd name="connsiteY7" fmla="*/ 31809 h 50141"/>
                    <a:gd name="connsiteX8" fmla="*/ 26716 w 26716"/>
                    <a:gd name="connsiteY8" fmla="*/ 0 h 50141"/>
                    <a:gd name="connsiteX9" fmla="*/ 21467 w 2671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6" h="50141">
                      <a:moveTo>
                        <a:pt x="21506" y="0"/>
                      </a:moveTo>
                      <a:lnTo>
                        <a:pt x="13632" y="24718"/>
                      </a:lnTo>
                      <a:lnTo>
                        <a:pt x="5837" y="0"/>
                      </a:lnTo>
                      <a:lnTo>
                        <a:pt x="0" y="0"/>
                      </a:lnTo>
                      <a:lnTo>
                        <a:pt x="10577" y="32122"/>
                      </a:lnTo>
                      <a:lnTo>
                        <a:pt x="10577" y="50142"/>
                      </a:lnTo>
                      <a:lnTo>
                        <a:pt x="16179" y="50142"/>
                      </a:lnTo>
                      <a:lnTo>
                        <a:pt x="16179" y="31809"/>
                      </a:lnTo>
                      <a:lnTo>
                        <a:pt x="26716" y="0"/>
                      </a:lnTo>
                      <a:lnTo>
                        <a:pt x="21467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F9A0B965-4F91-8A9E-9D45-D9575BEA138F}"/>
                    </a:ext>
                  </a:extLst>
                </p:cNvPr>
                <p:cNvSpPr/>
                <p:nvPr/>
              </p:nvSpPr>
              <p:spPr>
                <a:xfrm>
                  <a:off x="7930100" y="3002581"/>
                  <a:ext cx="22602" cy="51120"/>
                </a:xfrm>
                <a:custGeom>
                  <a:avLst/>
                  <a:gdLst>
                    <a:gd name="connsiteX0" fmla="*/ 21584 w 22602"/>
                    <a:gd name="connsiteY0" fmla="*/ 33297 h 51120"/>
                    <a:gd name="connsiteX1" fmla="*/ 19195 w 22602"/>
                    <a:gd name="connsiteY1" fmla="*/ 29145 h 51120"/>
                    <a:gd name="connsiteX2" fmla="*/ 15943 w 22602"/>
                    <a:gd name="connsiteY2" fmla="*/ 25893 h 51120"/>
                    <a:gd name="connsiteX3" fmla="*/ 12340 w 22602"/>
                    <a:gd name="connsiteY3" fmla="*/ 22877 h 51120"/>
                    <a:gd name="connsiteX4" fmla="*/ 9049 w 22602"/>
                    <a:gd name="connsiteY4" fmla="*/ 19900 h 51120"/>
                    <a:gd name="connsiteX5" fmla="*/ 6659 w 22602"/>
                    <a:gd name="connsiteY5" fmla="*/ 16414 h 51120"/>
                    <a:gd name="connsiteX6" fmla="*/ 5719 w 22602"/>
                    <a:gd name="connsiteY6" fmla="*/ 12104 h 51120"/>
                    <a:gd name="connsiteX7" fmla="*/ 11478 w 22602"/>
                    <a:gd name="connsiteY7" fmla="*/ 5014 h 51120"/>
                    <a:gd name="connsiteX8" fmla="*/ 17236 w 22602"/>
                    <a:gd name="connsiteY8" fmla="*/ 12183 h 51120"/>
                    <a:gd name="connsiteX9" fmla="*/ 17236 w 22602"/>
                    <a:gd name="connsiteY9" fmla="*/ 13828 h 51120"/>
                    <a:gd name="connsiteX10" fmla="*/ 22525 w 22602"/>
                    <a:gd name="connsiteY10" fmla="*/ 13828 h 51120"/>
                    <a:gd name="connsiteX11" fmla="*/ 22525 w 22602"/>
                    <a:gd name="connsiteY11" fmla="*/ 12496 h 51120"/>
                    <a:gd name="connsiteX12" fmla="*/ 19704 w 22602"/>
                    <a:gd name="connsiteY12" fmla="*/ 3291 h 51120"/>
                    <a:gd name="connsiteX13" fmla="*/ 11400 w 22602"/>
                    <a:gd name="connsiteY13" fmla="*/ 0 h 51120"/>
                    <a:gd name="connsiteX14" fmla="*/ 3095 w 22602"/>
                    <a:gd name="connsiteY14" fmla="*/ 3251 h 51120"/>
                    <a:gd name="connsiteX15" fmla="*/ 313 w 22602"/>
                    <a:gd name="connsiteY15" fmla="*/ 12535 h 51120"/>
                    <a:gd name="connsiteX16" fmla="*/ 1254 w 22602"/>
                    <a:gd name="connsiteY16" fmla="*/ 17824 h 51120"/>
                    <a:gd name="connsiteX17" fmla="*/ 3643 w 22602"/>
                    <a:gd name="connsiteY17" fmla="*/ 21976 h 51120"/>
                    <a:gd name="connsiteX18" fmla="*/ 6855 w 22602"/>
                    <a:gd name="connsiteY18" fmla="*/ 25267 h 51120"/>
                    <a:gd name="connsiteX19" fmla="*/ 10459 w 22602"/>
                    <a:gd name="connsiteY19" fmla="*/ 28283 h 51120"/>
                    <a:gd name="connsiteX20" fmla="*/ 13711 w 22602"/>
                    <a:gd name="connsiteY20" fmla="*/ 31260 h 51120"/>
                    <a:gd name="connsiteX21" fmla="*/ 16100 w 22602"/>
                    <a:gd name="connsiteY21" fmla="*/ 34707 h 51120"/>
                    <a:gd name="connsiteX22" fmla="*/ 17040 w 22602"/>
                    <a:gd name="connsiteY22" fmla="*/ 38899 h 51120"/>
                    <a:gd name="connsiteX23" fmla="*/ 11164 w 22602"/>
                    <a:gd name="connsiteY23" fmla="*/ 46068 h 51120"/>
                    <a:gd name="connsiteX24" fmla="*/ 5289 w 22602"/>
                    <a:gd name="connsiteY24" fmla="*/ 38899 h 51120"/>
                    <a:gd name="connsiteX25" fmla="*/ 5289 w 22602"/>
                    <a:gd name="connsiteY25" fmla="*/ 35765 h 51120"/>
                    <a:gd name="connsiteX26" fmla="*/ 0 w 22602"/>
                    <a:gd name="connsiteY26" fmla="*/ 35765 h 51120"/>
                    <a:gd name="connsiteX27" fmla="*/ 0 w 22602"/>
                    <a:gd name="connsiteY27" fmla="*/ 38625 h 51120"/>
                    <a:gd name="connsiteX28" fmla="*/ 2860 w 22602"/>
                    <a:gd name="connsiteY28" fmla="*/ 47791 h 51120"/>
                    <a:gd name="connsiteX29" fmla="*/ 11282 w 22602"/>
                    <a:gd name="connsiteY29" fmla="*/ 51121 h 51120"/>
                    <a:gd name="connsiteX30" fmla="*/ 19743 w 22602"/>
                    <a:gd name="connsiteY30" fmla="*/ 47791 h 51120"/>
                    <a:gd name="connsiteX31" fmla="*/ 22603 w 22602"/>
                    <a:gd name="connsiteY31" fmla="*/ 38625 h 51120"/>
                    <a:gd name="connsiteX32" fmla="*/ 21663 w 22602"/>
                    <a:gd name="connsiteY32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120">
                      <a:moveTo>
                        <a:pt x="21584" y="33297"/>
                      </a:moveTo>
                      <a:cubicBezTo>
                        <a:pt x="20997" y="31652"/>
                        <a:pt x="20174" y="30281"/>
                        <a:pt x="19195" y="29145"/>
                      </a:cubicBezTo>
                      <a:cubicBezTo>
                        <a:pt x="18216" y="27970"/>
                        <a:pt x="17119" y="26912"/>
                        <a:pt x="15943" y="25893"/>
                      </a:cubicBezTo>
                      <a:cubicBezTo>
                        <a:pt x="14729" y="24836"/>
                        <a:pt x="13554" y="23817"/>
                        <a:pt x="12340" y="22877"/>
                      </a:cubicBezTo>
                      <a:cubicBezTo>
                        <a:pt x="11125" y="21898"/>
                        <a:pt x="10028" y="20918"/>
                        <a:pt x="9049" y="19900"/>
                      </a:cubicBezTo>
                      <a:cubicBezTo>
                        <a:pt x="8070" y="18881"/>
                        <a:pt x="7247" y="17706"/>
                        <a:pt x="6659" y="16414"/>
                      </a:cubicBezTo>
                      <a:cubicBezTo>
                        <a:pt x="6033" y="15082"/>
                        <a:pt x="5719" y="13671"/>
                        <a:pt x="5719" y="12104"/>
                      </a:cubicBezTo>
                      <a:cubicBezTo>
                        <a:pt x="5719" y="7404"/>
                        <a:pt x="7639" y="5014"/>
                        <a:pt x="11478" y="5014"/>
                      </a:cubicBezTo>
                      <a:cubicBezTo>
                        <a:pt x="15317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96"/>
                      </a:lnTo>
                      <a:cubicBezTo>
                        <a:pt x="22525" y="8540"/>
                        <a:pt x="21584" y="5523"/>
                        <a:pt x="19704" y="3291"/>
                      </a:cubicBezTo>
                      <a:cubicBezTo>
                        <a:pt x="17863" y="1097"/>
                        <a:pt x="15082" y="0"/>
                        <a:pt x="11400" y="0"/>
                      </a:cubicBezTo>
                      <a:cubicBezTo>
                        <a:pt x="7717" y="0"/>
                        <a:pt x="4936" y="1058"/>
                        <a:pt x="3095" y="3251"/>
                      </a:cubicBezTo>
                      <a:cubicBezTo>
                        <a:pt x="1254" y="5484"/>
                        <a:pt x="313" y="8540"/>
                        <a:pt x="313" y="12535"/>
                      </a:cubicBezTo>
                      <a:cubicBezTo>
                        <a:pt x="313" y="14416"/>
                        <a:pt x="627" y="16179"/>
                        <a:pt x="1254" y="17824"/>
                      </a:cubicBezTo>
                      <a:cubicBezTo>
                        <a:pt x="1841" y="19469"/>
                        <a:pt x="2664" y="20840"/>
                        <a:pt x="3643" y="21976"/>
                      </a:cubicBezTo>
                      <a:cubicBezTo>
                        <a:pt x="4583" y="23151"/>
                        <a:pt x="5719" y="24248"/>
                        <a:pt x="6855" y="25267"/>
                      </a:cubicBezTo>
                      <a:cubicBezTo>
                        <a:pt x="8070" y="26285"/>
                        <a:pt x="9245" y="27265"/>
                        <a:pt x="10459" y="28283"/>
                      </a:cubicBezTo>
                      <a:cubicBezTo>
                        <a:pt x="11674" y="29223"/>
                        <a:pt x="12731" y="30203"/>
                        <a:pt x="13711" y="31260"/>
                      </a:cubicBezTo>
                      <a:cubicBezTo>
                        <a:pt x="14690" y="32239"/>
                        <a:pt x="15513" y="33415"/>
                        <a:pt x="16100" y="34707"/>
                      </a:cubicBezTo>
                      <a:cubicBezTo>
                        <a:pt x="16688" y="36039"/>
                        <a:pt x="17040" y="37449"/>
                        <a:pt x="17040" y="38899"/>
                      </a:cubicBezTo>
                      <a:cubicBezTo>
                        <a:pt x="17040" y="43717"/>
                        <a:pt x="15082" y="46068"/>
                        <a:pt x="11164" y="46068"/>
                      </a:cubicBezTo>
                      <a:cubicBezTo>
                        <a:pt x="7247" y="46068"/>
                        <a:pt x="5289" y="43717"/>
                        <a:pt x="5289" y="38899"/>
                      </a:cubicBezTo>
                      <a:lnTo>
                        <a:pt x="5289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8"/>
                        <a:pt x="2860" y="47791"/>
                      </a:cubicBezTo>
                      <a:cubicBezTo>
                        <a:pt x="4701" y="50024"/>
                        <a:pt x="7521" y="51121"/>
                        <a:pt x="11282" y="51121"/>
                      </a:cubicBezTo>
                      <a:cubicBezTo>
                        <a:pt x="15043" y="51121"/>
                        <a:pt x="17863" y="50024"/>
                        <a:pt x="19743" y="47791"/>
                      </a:cubicBezTo>
                      <a:cubicBezTo>
                        <a:pt x="21663" y="45558"/>
                        <a:pt x="22603" y="42503"/>
                        <a:pt x="22603" y="38625"/>
                      </a:cubicBezTo>
                      <a:cubicBezTo>
                        <a:pt x="22603" y="36705"/>
                        <a:pt x="22289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451F12F4-D81A-6076-F128-9DE2EC449658}"/>
                    </a:ext>
                  </a:extLst>
                </p:cNvPr>
                <p:cNvSpPr/>
                <p:nvPr/>
              </p:nvSpPr>
              <p:spPr>
                <a:xfrm>
                  <a:off x="7955445" y="3003051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3 h 50141"/>
                    <a:gd name="connsiteX2" fmla="*/ 9284 w 24052"/>
                    <a:gd name="connsiteY2" fmla="*/ 5093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3 h 50141"/>
                    <a:gd name="connsiteX6" fmla="*/ 24052 w 24052"/>
                    <a:gd name="connsiteY6" fmla="*/ 5093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84" y="5093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3"/>
                      </a:lnTo>
                      <a:lnTo>
                        <a:pt x="24052" y="5093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B6168E6-4E64-5AB4-50CE-DEC905120872}"/>
                    </a:ext>
                  </a:extLst>
                </p:cNvPr>
                <p:cNvSpPr/>
                <p:nvPr/>
              </p:nvSpPr>
              <p:spPr>
                <a:xfrm>
                  <a:off x="7983219" y="3003090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64 h 50141"/>
                    <a:gd name="connsiteX8" fmla="*/ 17863 w 20644"/>
                    <a:gd name="connsiteY8" fmla="*/ 27264 h 50141"/>
                    <a:gd name="connsiteX9" fmla="*/ 17863 w 20644"/>
                    <a:gd name="connsiteY9" fmla="*/ 22250 h 50141"/>
                    <a:gd name="connsiteX10" fmla="*/ 5641 w 20644"/>
                    <a:gd name="connsiteY10" fmla="*/ 22250 h 50141"/>
                    <a:gd name="connsiteX11" fmla="*/ 5641 w 20644"/>
                    <a:gd name="connsiteY11" fmla="*/ 5132 h 50141"/>
                    <a:gd name="connsiteX12" fmla="*/ 20644 w 20644"/>
                    <a:gd name="connsiteY12" fmla="*/ 5132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64"/>
                      </a:lnTo>
                      <a:lnTo>
                        <a:pt x="17863" y="27264"/>
                      </a:lnTo>
                      <a:lnTo>
                        <a:pt x="17863" y="22250"/>
                      </a:lnTo>
                      <a:lnTo>
                        <a:pt x="5641" y="22250"/>
                      </a:lnTo>
                      <a:lnTo>
                        <a:pt x="5641" y="5132"/>
                      </a:lnTo>
                      <a:lnTo>
                        <a:pt x="20644" y="513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0BC2CEE0-7CCA-3BE0-B2BE-86DD27948C17}"/>
                    </a:ext>
                  </a:extLst>
                </p:cNvPr>
                <p:cNvSpPr/>
                <p:nvPr/>
              </p:nvSpPr>
              <p:spPr>
                <a:xfrm>
                  <a:off x="8008916" y="3003051"/>
                  <a:ext cx="31808" cy="50141"/>
                </a:xfrm>
                <a:custGeom>
                  <a:avLst/>
                  <a:gdLst>
                    <a:gd name="connsiteX0" fmla="*/ 24013 w 31808"/>
                    <a:gd name="connsiteY0" fmla="*/ 0 h 50141"/>
                    <a:gd name="connsiteX1" fmla="*/ 16022 w 31808"/>
                    <a:gd name="connsiteY1" fmla="*/ 40192 h 50141"/>
                    <a:gd name="connsiteX2" fmla="*/ 7756 w 31808"/>
                    <a:gd name="connsiteY2" fmla="*/ 0 h 50141"/>
                    <a:gd name="connsiteX3" fmla="*/ 0 w 31808"/>
                    <a:gd name="connsiteY3" fmla="*/ 0 h 50141"/>
                    <a:gd name="connsiteX4" fmla="*/ 0 w 31808"/>
                    <a:gd name="connsiteY4" fmla="*/ 50142 h 50141"/>
                    <a:gd name="connsiteX5" fmla="*/ 4897 w 31808"/>
                    <a:gd name="connsiteY5" fmla="*/ 50142 h 50141"/>
                    <a:gd name="connsiteX6" fmla="*/ 4897 w 31808"/>
                    <a:gd name="connsiteY6" fmla="*/ 10224 h 50141"/>
                    <a:gd name="connsiteX7" fmla="*/ 13201 w 31808"/>
                    <a:gd name="connsiteY7" fmla="*/ 50102 h 50141"/>
                    <a:gd name="connsiteX8" fmla="*/ 18529 w 31808"/>
                    <a:gd name="connsiteY8" fmla="*/ 50102 h 50141"/>
                    <a:gd name="connsiteX9" fmla="*/ 26520 w 31808"/>
                    <a:gd name="connsiteY9" fmla="*/ 9832 h 50141"/>
                    <a:gd name="connsiteX10" fmla="*/ 26520 w 31808"/>
                    <a:gd name="connsiteY10" fmla="*/ 50142 h 50141"/>
                    <a:gd name="connsiteX11" fmla="*/ 31809 w 31808"/>
                    <a:gd name="connsiteY11" fmla="*/ 50142 h 50141"/>
                    <a:gd name="connsiteX12" fmla="*/ 31809 w 31808"/>
                    <a:gd name="connsiteY12" fmla="*/ 0 h 50141"/>
                    <a:gd name="connsiteX13" fmla="*/ 24052 w 31808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808" h="50141">
                      <a:moveTo>
                        <a:pt x="24013" y="0"/>
                      </a:moveTo>
                      <a:lnTo>
                        <a:pt x="16022" y="4019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97" y="50142"/>
                      </a:lnTo>
                      <a:lnTo>
                        <a:pt x="4897" y="10224"/>
                      </a:lnTo>
                      <a:lnTo>
                        <a:pt x="13201" y="50102"/>
                      </a:lnTo>
                      <a:lnTo>
                        <a:pt x="18529" y="50102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809" y="50142"/>
                      </a:lnTo>
                      <a:lnTo>
                        <a:pt x="31809" y="0"/>
                      </a:lnTo>
                      <a:lnTo>
                        <a:pt x="24052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0BE68E45-E943-8046-4414-425C268BD750}"/>
                    </a:ext>
                  </a:extLst>
                </p:cNvPr>
                <p:cNvSpPr/>
                <p:nvPr/>
              </p:nvSpPr>
              <p:spPr>
                <a:xfrm>
                  <a:off x="8046248" y="3025654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9" name="Graphic 4">
                <a:extLst>
                  <a:ext uri="{FF2B5EF4-FFF2-40B4-BE49-F238E27FC236}">
                    <a16:creationId xmlns:a16="http://schemas.microsoft.com/office/drawing/2014/main" id="{EFED62BC-A8C8-E928-09FB-533A9343B3BB}"/>
                  </a:ext>
                </a:extLst>
              </p:cNvPr>
              <p:cNvGrpSpPr/>
              <p:nvPr/>
            </p:nvGrpSpPr>
            <p:grpSpPr>
              <a:xfrm>
                <a:off x="7716254" y="3068156"/>
                <a:ext cx="118851" cy="24404"/>
                <a:chOff x="7716254" y="3068156"/>
                <a:chExt cx="118851" cy="24404"/>
              </a:xfrm>
              <a:solidFill>
                <a:srgbClr val="0D1A23"/>
              </a:solidFill>
            </p:grpSpPr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66EBE4C5-4D63-17E2-A997-C9DB7CCA3A64}"/>
                    </a:ext>
                  </a:extLst>
                </p:cNvPr>
                <p:cNvSpPr/>
                <p:nvPr/>
              </p:nvSpPr>
              <p:spPr>
                <a:xfrm>
                  <a:off x="7716254" y="3068156"/>
                  <a:ext cx="10968" cy="24404"/>
                </a:xfrm>
                <a:custGeom>
                  <a:avLst/>
                  <a:gdLst>
                    <a:gd name="connsiteX0" fmla="*/ 9558 w 10968"/>
                    <a:gd name="connsiteY0" fmla="*/ 1567 h 24404"/>
                    <a:gd name="connsiteX1" fmla="*/ 5445 w 10968"/>
                    <a:gd name="connsiteY1" fmla="*/ 0 h 24404"/>
                    <a:gd name="connsiteX2" fmla="*/ 1371 w 10968"/>
                    <a:gd name="connsiteY2" fmla="*/ 1567 h 24404"/>
                    <a:gd name="connsiteX3" fmla="*/ 0 w 10968"/>
                    <a:gd name="connsiteY3" fmla="*/ 5993 h 24404"/>
                    <a:gd name="connsiteX4" fmla="*/ 0 w 10968"/>
                    <a:gd name="connsiteY4" fmla="*/ 18333 h 24404"/>
                    <a:gd name="connsiteX5" fmla="*/ 1371 w 10968"/>
                    <a:gd name="connsiteY5" fmla="*/ 22760 h 24404"/>
                    <a:gd name="connsiteX6" fmla="*/ 5445 w 10968"/>
                    <a:gd name="connsiteY6" fmla="*/ 24405 h 24404"/>
                    <a:gd name="connsiteX7" fmla="*/ 9558 w 10968"/>
                    <a:gd name="connsiteY7" fmla="*/ 22760 h 24404"/>
                    <a:gd name="connsiteX8" fmla="*/ 10968 w 10968"/>
                    <a:gd name="connsiteY8" fmla="*/ 18333 h 24404"/>
                    <a:gd name="connsiteX9" fmla="*/ 10968 w 10968"/>
                    <a:gd name="connsiteY9" fmla="*/ 5993 h 24404"/>
                    <a:gd name="connsiteX10" fmla="*/ 9558 w 10968"/>
                    <a:gd name="connsiteY10" fmla="*/ 1567 h 24404"/>
                    <a:gd name="connsiteX11" fmla="*/ 8265 w 10968"/>
                    <a:gd name="connsiteY11" fmla="*/ 18529 h 24404"/>
                    <a:gd name="connsiteX12" fmla="*/ 7560 w 10968"/>
                    <a:gd name="connsiteY12" fmla="*/ 21075 h 24404"/>
                    <a:gd name="connsiteX13" fmla="*/ 5406 w 10968"/>
                    <a:gd name="connsiteY13" fmla="*/ 21976 h 24404"/>
                    <a:gd name="connsiteX14" fmla="*/ 3251 w 10968"/>
                    <a:gd name="connsiteY14" fmla="*/ 21075 h 24404"/>
                    <a:gd name="connsiteX15" fmla="*/ 2546 w 10968"/>
                    <a:gd name="connsiteY15" fmla="*/ 18529 h 24404"/>
                    <a:gd name="connsiteX16" fmla="*/ 2546 w 10968"/>
                    <a:gd name="connsiteY16" fmla="*/ 5876 h 24404"/>
                    <a:gd name="connsiteX17" fmla="*/ 3251 w 10968"/>
                    <a:gd name="connsiteY17" fmla="*/ 3251 h 24404"/>
                    <a:gd name="connsiteX18" fmla="*/ 5406 w 10968"/>
                    <a:gd name="connsiteY18" fmla="*/ 2350 h 24404"/>
                    <a:gd name="connsiteX19" fmla="*/ 8226 w 10968"/>
                    <a:gd name="connsiteY19" fmla="*/ 5876 h 24404"/>
                    <a:gd name="connsiteX20" fmla="*/ 8226 w 10968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70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371" y="22760"/>
                      </a:cubicBezTo>
                      <a:cubicBezTo>
                        <a:pt x="2311" y="23817"/>
                        <a:pt x="3643" y="24405"/>
                        <a:pt x="5445" y="24405"/>
                      </a:cubicBezTo>
                      <a:cubicBezTo>
                        <a:pt x="7247" y="24405"/>
                        <a:pt x="8618" y="23856"/>
                        <a:pt x="9558" y="22760"/>
                      </a:cubicBezTo>
                      <a:cubicBezTo>
                        <a:pt x="10498" y="21702"/>
                        <a:pt x="10968" y="20213"/>
                        <a:pt x="10968" y="18333"/>
                      </a:cubicBezTo>
                      <a:lnTo>
                        <a:pt x="10968" y="5993"/>
                      </a:lnTo>
                      <a:cubicBezTo>
                        <a:pt x="10968" y="4113"/>
                        <a:pt x="10498" y="2664"/>
                        <a:pt x="9558" y="1567"/>
                      </a:cubicBezTo>
                      <a:close/>
                      <a:moveTo>
                        <a:pt x="8265" y="18529"/>
                      </a:moveTo>
                      <a:cubicBezTo>
                        <a:pt x="8265" y="19587"/>
                        <a:pt x="8070" y="20448"/>
                        <a:pt x="7560" y="21075"/>
                      </a:cubicBezTo>
                      <a:cubicBezTo>
                        <a:pt x="7090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46" y="19626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0E88B272-7397-2282-FB22-28A727876EC9}"/>
                    </a:ext>
                  </a:extLst>
                </p:cNvPr>
                <p:cNvSpPr/>
                <p:nvPr/>
              </p:nvSpPr>
              <p:spPr>
                <a:xfrm>
                  <a:off x="7731336" y="3076304"/>
                  <a:ext cx="8892" cy="15982"/>
                </a:xfrm>
                <a:custGeom>
                  <a:avLst/>
                  <a:gdLst>
                    <a:gd name="connsiteX0" fmla="*/ 5719 w 8892"/>
                    <a:gd name="connsiteY0" fmla="*/ 7756 h 15982"/>
                    <a:gd name="connsiteX1" fmla="*/ 8736 w 8892"/>
                    <a:gd name="connsiteY1" fmla="*/ 0 h 15982"/>
                    <a:gd name="connsiteX2" fmla="*/ 7051 w 8892"/>
                    <a:gd name="connsiteY2" fmla="*/ 0 h 15982"/>
                    <a:gd name="connsiteX3" fmla="*/ 4544 w 8892"/>
                    <a:gd name="connsiteY3" fmla="*/ 6424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724 w 8892"/>
                    <a:gd name="connsiteY8" fmla="*/ 15983 h 15982"/>
                    <a:gd name="connsiteX9" fmla="*/ 4387 w 8892"/>
                    <a:gd name="connsiteY9" fmla="*/ 9127 h 15982"/>
                    <a:gd name="connsiteX10" fmla="*/ 7051 w 8892"/>
                    <a:gd name="connsiteY10" fmla="*/ 15983 h 15982"/>
                    <a:gd name="connsiteX11" fmla="*/ 8892 w 8892"/>
                    <a:gd name="connsiteY11" fmla="*/ 15983 h 15982"/>
                    <a:gd name="connsiteX12" fmla="*/ 5719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719" y="7756"/>
                      </a:moveTo>
                      <a:lnTo>
                        <a:pt x="8736" y="0"/>
                      </a:lnTo>
                      <a:lnTo>
                        <a:pt x="7051" y="0"/>
                      </a:lnTo>
                      <a:lnTo>
                        <a:pt x="4544" y="6424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724" y="15983"/>
                      </a:lnTo>
                      <a:lnTo>
                        <a:pt x="4387" y="9127"/>
                      </a:lnTo>
                      <a:lnTo>
                        <a:pt x="7051" y="15983"/>
                      </a:lnTo>
                      <a:lnTo>
                        <a:pt x="8892" y="15983"/>
                      </a:lnTo>
                      <a:lnTo>
                        <a:pt x="5719" y="7756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AA2762AA-219E-9C40-00A2-C6489F7C9133}"/>
                    </a:ext>
                  </a:extLst>
                </p:cNvPr>
                <p:cNvSpPr/>
                <p:nvPr/>
              </p:nvSpPr>
              <p:spPr>
                <a:xfrm>
                  <a:off x="7744381" y="3068156"/>
                  <a:ext cx="10968" cy="24404"/>
                </a:xfrm>
                <a:custGeom>
                  <a:avLst/>
                  <a:gdLst>
                    <a:gd name="connsiteX0" fmla="*/ 9558 w 10968"/>
                    <a:gd name="connsiteY0" fmla="*/ 1567 h 24404"/>
                    <a:gd name="connsiteX1" fmla="*/ 5445 w 10968"/>
                    <a:gd name="connsiteY1" fmla="*/ 0 h 24404"/>
                    <a:gd name="connsiteX2" fmla="*/ 1371 w 10968"/>
                    <a:gd name="connsiteY2" fmla="*/ 1567 h 24404"/>
                    <a:gd name="connsiteX3" fmla="*/ 0 w 10968"/>
                    <a:gd name="connsiteY3" fmla="*/ 5993 h 24404"/>
                    <a:gd name="connsiteX4" fmla="*/ 0 w 10968"/>
                    <a:gd name="connsiteY4" fmla="*/ 18333 h 24404"/>
                    <a:gd name="connsiteX5" fmla="*/ 1410 w 10968"/>
                    <a:gd name="connsiteY5" fmla="*/ 22760 h 24404"/>
                    <a:gd name="connsiteX6" fmla="*/ 5445 w 10968"/>
                    <a:gd name="connsiteY6" fmla="*/ 24405 h 24404"/>
                    <a:gd name="connsiteX7" fmla="*/ 9558 w 10968"/>
                    <a:gd name="connsiteY7" fmla="*/ 22760 h 24404"/>
                    <a:gd name="connsiteX8" fmla="*/ 10968 w 10968"/>
                    <a:gd name="connsiteY8" fmla="*/ 18333 h 24404"/>
                    <a:gd name="connsiteX9" fmla="*/ 10968 w 10968"/>
                    <a:gd name="connsiteY9" fmla="*/ 5993 h 24404"/>
                    <a:gd name="connsiteX10" fmla="*/ 9558 w 10968"/>
                    <a:gd name="connsiteY10" fmla="*/ 1567 h 24404"/>
                    <a:gd name="connsiteX11" fmla="*/ 8305 w 10968"/>
                    <a:gd name="connsiteY11" fmla="*/ 18529 h 24404"/>
                    <a:gd name="connsiteX12" fmla="*/ 7560 w 10968"/>
                    <a:gd name="connsiteY12" fmla="*/ 21075 h 24404"/>
                    <a:gd name="connsiteX13" fmla="*/ 5406 w 10968"/>
                    <a:gd name="connsiteY13" fmla="*/ 21976 h 24404"/>
                    <a:gd name="connsiteX14" fmla="*/ 3290 w 10968"/>
                    <a:gd name="connsiteY14" fmla="*/ 21075 h 24404"/>
                    <a:gd name="connsiteX15" fmla="*/ 2546 w 10968"/>
                    <a:gd name="connsiteY15" fmla="*/ 18529 h 24404"/>
                    <a:gd name="connsiteX16" fmla="*/ 2546 w 10968"/>
                    <a:gd name="connsiteY16" fmla="*/ 5876 h 24404"/>
                    <a:gd name="connsiteX17" fmla="*/ 3290 w 10968"/>
                    <a:gd name="connsiteY17" fmla="*/ 3251 h 24404"/>
                    <a:gd name="connsiteX18" fmla="*/ 5406 w 10968"/>
                    <a:gd name="connsiteY18" fmla="*/ 2350 h 24404"/>
                    <a:gd name="connsiteX19" fmla="*/ 8265 w 10968"/>
                    <a:gd name="connsiteY19" fmla="*/ 5876 h 24404"/>
                    <a:gd name="connsiteX20" fmla="*/ 8265 w 10968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70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410" y="22760"/>
                      </a:cubicBezTo>
                      <a:cubicBezTo>
                        <a:pt x="2311" y="23817"/>
                        <a:pt x="3682" y="24405"/>
                        <a:pt x="5445" y="24405"/>
                      </a:cubicBezTo>
                      <a:cubicBezTo>
                        <a:pt x="7208" y="24405"/>
                        <a:pt x="8618" y="23856"/>
                        <a:pt x="9558" y="22760"/>
                      </a:cubicBezTo>
                      <a:cubicBezTo>
                        <a:pt x="10498" y="21702"/>
                        <a:pt x="10968" y="20213"/>
                        <a:pt x="10968" y="18333"/>
                      </a:cubicBezTo>
                      <a:lnTo>
                        <a:pt x="10968" y="5993"/>
                      </a:lnTo>
                      <a:cubicBezTo>
                        <a:pt x="10968" y="4113"/>
                        <a:pt x="10498" y="2664"/>
                        <a:pt x="9558" y="1567"/>
                      </a:cubicBezTo>
                      <a:close/>
                      <a:moveTo>
                        <a:pt x="8305" y="18529"/>
                      </a:moveTo>
                      <a:cubicBezTo>
                        <a:pt x="8305" y="19587"/>
                        <a:pt x="8030" y="20448"/>
                        <a:pt x="7560" y="21075"/>
                      </a:cubicBezTo>
                      <a:cubicBezTo>
                        <a:pt x="7090" y="21663"/>
                        <a:pt x="6385" y="21976"/>
                        <a:pt x="5406" y="21976"/>
                      </a:cubicBezTo>
                      <a:cubicBezTo>
                        <a:pt x="4427" y="21976"/>
                        <a:pt x="3760" y="21663"/>
                        <a:pt x="3290" y="21075"/>
                      </a:cubicBezTo>
                      <a:cubicBezTo>
                        <a:pt x="2781" y="20487"/>
                        <a:pt x="2546" y="19626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90" y="3251"/>
                      </a:cubicBezTo>
                      <a:cubicBezTo>
                        <a:pt x="3760" y="2664"/>
                        <a:pt x="4466" y="2350"/>
                        <a:pt x="5406" y="2350"/>
                      </a:cubicBezTo>
                      <a:cubicBezTo>
                        <a:pt x="7325" y="2350"/>
                        <a:pt x="8265" y="3526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A242FADA-6E70-B1B0-410C-16278B4DEAC7}"/>
                    </a:ext>
                  </a:extLst>
                </p:cNvPr>
                <p:cNvSpPr/>
                <p:nvPr/>
              </p:nvSpPr>
              <p:spPr>
                <a:xfrm>
                  <a:off x="7757699" y="3068156"/>
                  <a:ext cx="10968" cy="24404"/>
                </a:xfrm>
                <a:custGeom>
                  <a:avLst/>
                  <a:gdLst>
                    <a:gd name="connsiteX0" fmla="*/ 9558 w 10968"/>
                    <a:gd name="connsiteY0" fmla="*/ 1567 h 24404"/>
                    <a:gd name="connsiteX1" fmla="*/ 5445 w 10968"/>
                    <a:gd name="connsiteY1" fmla="*/ 0 h 24404"/>
                    <a:gd name="connsiteX2" fmla="*/ 1371 w 10968"/>
                    <a:gd name="connsiteY2" fmla="*/ 1567 h 24404"/>
                    <a:gd name="connsiteX3" fmla="*/ 0 w 10968"/>
                    <a:gd name="connsiteY3" fmla="*/ 5993 h 24404"/>
                    <a:gd name="connsiteX4" fmla="*/ 0 w 10968"/>
                    <a:gd name="connsiteY4" fmla="*/ 18333 h 24404"/>
                    <a:gd name="connsiteX5" fmla="*/ 1410 w 10968"/>
                    <a:gd name="connsiteY5" fmla="*/ 22760 h 24404"/>
                    <a:gd name="connsiteX6" fmla="*/ 5445 w 10968"/>
                    <a:gd name="connsiteY6" fmla="*/ 24405 h 24404"/>
                    <a:gd name="connsiteX7" fmla="*/ 9558 w 10968"/>
                    <a:gd name="connsiteY7" fmla="*/ 22760 h 24404"/>
                    <a:gd name="connsiteX8" fmla="*/ 10969 w 10968"/>
                    <a:gd name="connsiteY8" fmla="*/ 18333 h 24404"/>
                    <a:gd name="connsiteX9" fmla="*/ 10969 w 10968"/>
                    <a:gd name="connsiteY9" fmla="*/ 5993 h 24404"/>
                    <a:gd name="connsiteX10" fmla="*/ 9558 w 10968"/>
                    <a:gd name="connsiteY10" fmla="*/ 1567 h 24404"/>
                    <a:gd name="connsiteX11" fmla="*/ 8305 w 10968"/>
                    <a:gd name="connsiteY11" fmla="*/ 18529 h 24404"/>
                    <a:gd name="connsiteX12" fmla="*/ 7560 w 10968"/>
                    <a:gd name="connsiteY12" fmla="*/ 21075 h 24404"/>
                    <a:gd name="connsiteX13" fmla="*/ 5406 w 10968"/>
                    <a:gd name="connsiteY13" fmla="*/ 21976 h 24404"/>
                    <a:gd name="connsiteX14" fmla="*/ 3251 w 10968"/>
                    <a:gd name="connsiteY14" fmla="*/ 21075 h 24404"/>
                    <a:gd name="connsiteX15" fmla="*/ 2546 w 10968"/>
                    <a:gd name="connsiteY15" fmla="*/ 18529 h 24404"/>
                    <a:gd name="connsiteX16" fmla="*/ 2546 w 10968"/>
                    <a:gd name="connsiteY16" fmla="*/ 5876 h 24404"/>
                    <a:gd name="connsiteX17" fmla="*/ 3251 w 10968"/>
                    <a:gd name="connsiteY17" fmla="*/ 3251 h 24404"/>
                    <a:gd name="connsiteX18" fmla="*/ 5406 w 10968"/>
                    <a:gd name="connsiteY18" fmla="*/ 2350 h 24404"/>
                    <a:gd name="connsiteX19" fmla="*/ 8266 w 10968"/>
                    <a:gd name="connsiteY19" fmla="*/ 5876 h 24404"/>
                    <a:gd name="connsiteX20" fmla="*/ 8266 w 10968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70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410" y="22760"/>
                      </a:cubicBezTo>
                      <a:cubicBezTo>
                        <a:pt x="2311" y="23817"/>
                        <a:pt x="3682" y="24405"/>
                        <a:pt x="5445" y="24405"/>
                      </a:cubicBezTo>
                      <a:cubicBezTo>
                        <a:pt x="7208" y="24405"/>
                        <a:pt x="8618" y="23856"/>
                        <a:pt x="9558" y="22760"/>
                      </a:cubicBezTo>
                      <a:cubicBezTo>
                        <a:pt x="10498" y="21702"/>
                        <a:pt x="10969" y="20213"/>
                        <a:pt x="10969" y="18333"/>
                      </a:cubicBezTo>
                      <a:lnTo>
                        <a:pt x="10969" y="5993"/>
                      </a:lnTo>
                      <a:cubicBezTo>
                        <a:pt x="10969" y="4113"/>
                        <a:pt x="10498" y="2664"/>
                        <a:pt x="9558" y="1567"/>
                      </a:cubicBezTo>
                      <a:close/>
                      <a:moveTo>
                        <a:pt x="8305" y="18529"/>
                      </a:moveTo>
                      <a:cubicBezTo>
                        <a:pt x="8305" y="19587"/>
                        <a:pt x="8031" y="20448"/>
                        <a:pt x="7560" y="21075"/>
                      </a:cubicBezTo>
                      <a:cubicBezTo>
                        <a:pt x="7090" y="21663"/>
                        <a:pt x="6385" y="21976"/>
                        <a:pt x="5406" y="21976"/>
                      </a:cubicBezTo>
                      <a:cubicBezTo>
                        <a:pt x="4427" y="21976"/>
                        <a:pt x="3721" y="21663"/>
                        <a:pt x="3251" y="21075"/>
                      </a:cubicBezTo>
                      <a:cubicBezTo>
                        <a:pt x="2781" y="20487"/>
                        <a:pt x="2546" y="19626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66" y="3526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4AA60D8F-3D52-749D-1EC3-5C554298869F}"/>
                    </a:ext>
                  </a:extLst>
                </p:cNvPr>
                <p:cNvSpPr/>
                <p:nvPr/>
              </p:nvSpPr>
              <p:spPr>
                <a:xfrm>
                  <a:off x="7770979" y="3068156"/>
                  <a:ext cx="10968" cy="24404"/>
                </a:xfrm>
                <a:custGeom>
                  <a:avLst/>
                  <a:gdLst>
                    <a:gd name="connsiteX0" fmla="*/ 9558 w 10968"/>
                    <a:gd name="connsiteY0" fmla="*/ 1567 h 24404"/>
                    <a:gd name="connsiteX1" fmla="*/ 5445 w 10968"/>
                    <a:gd name="connsiteY1" fmla="*/ 0 h 24404"/>
                    <a:gd name="connsiteX2" fmla="*/ 1371 w 10968"/>
                    <a:gd name="connsiteY2" fmla="*/ 1567 h 24404"/>
                    <a:gd name="connsiteX3" fmla="*/ 0 w 10968"/>
                    <a:gd name="connsiteY3" fmla="*/ 5993 h 24404"/>
                    <a:gd name="connsiteX4" fmla="*/ 0 w 10968"/>
                    <a:gd name="connsiteY4" fmla="*/ 18333 h 24404"/>
                    <a:gd name="connsiteX5" fmla="*/ 1371 w 10968"/>
                    <a:gd name="connsiteY5" fmla="*/ 22760 h 24404"/>
                    <a:gd name="connsiteX6" fmla="*/ 5445 w 10968"/>
                    <a:gd name="connsiteY6" fmla="*/ 24405 h 24404"/>
                    <a:gd name="connsiteX7" fmla="*/ 9558 w 10968"/>
                    <a:gd name="connsiteY7" fmla="*/ 22760 h 24404"/>
                    <a:gd name="connsiteX8" fmla="*/ 10968 w 10968"/>
                    <a:gd name="connsiteY8" fmla="*/ 18333 h 24404"/>
                    <a:gd name="connsiteX9" fmla="*/ 10968 w 10968"/>
                    <a:gd name="connsiteY9" fmla="*/ 5993 h 24404"/>
                    <a:gd name="connsiteX10" fmla="*/ 9558 w 10968"/>
                    <a:gd name="connsiteY10" fmla="*/ 1567 h 24404"/>
                    <a:gd name="connsiteX11" fmla="*/ 8265 w 10968"/>
                    <a:gd name="connsiteY11" fmla="*/ 18529 h 24404"/>
                    <a:gd name="connsiteX12" fmla="*/ 7560 w 10968"/>
                    <a:gd name="connsiteY12" fmla="*/ 21075 h 24404"/>
                    <a:gd name="connsiteX13" fmla="*/ 5406 w 10968"/>
                    <a:gd name="connsiteY13" fmla="*/ 21976 h 24404"/>
                    <a:gd name="connsiteX14" fmla="*/ 3251 w 10968"/>
                    <a:gd name="connsiteY14" fmla="*/ 21075 h 24404"/>
                    <a:gd name="connsiteX15" fmla="*/ 2546 w 10968"/>
                    <a:gd name="connsiteY15" fmla="*/ 18529 h 24404"/>
                    <a:gd name="connsiteX16" fmla="*/ 2546 w 10968"/>
                    <a:gd name="connsiteY16" fmla="*/ 5876 h 24404"/>
                    <a:gd name="connsiteX17" fmla="*/ 3251 w 10968"/>
                    <a:gd name="connsiteY17" fmla="*/ 3251 h 24404"/>
                    <a:gd name="connsiteX18" fmla="*/ 5406 w 10968"/>
                    <a:gd name="connsiteY18" fmla="*/ 2350 h 24404"/>
                    <a:gd name="connsiteX19" fmla="*/ 8226 w 10968"/>
                    <a:gd name="connsiteY19" fmla="*/ 5876 h 24404"/>
                    <a:gd name="connsiteX20" fmla="*/ 8226 w 10968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70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371" y="22760"/>
                      </a:cubicBezTo>
                      <a:cubicBezTo>
                        <a:pt x="2311" y="23817"/>
                        <a:pt x="3682" y="24405"/>
                        <a:pt x="5445" y="24405"/>
                      </a:cubicBezTo>
                      <a:cubicBezTo>
                        <a:pt x="7208" y="24405"/>
                        <a:pt x="8618" y="23856"/>
                        <a:pt x="9558" y="22760"/>
                      </a:cubicBezTo>
                      <a:cubicBezTo>
                        <a:pt x="10498" y="21702"/>
                        <a:pt x="10968" y="20213"/>
                        <a:pt x="10968" y="18333"/>
                      </a:cubicBezTo>
                      <a:lnTo>
                        <a:pt x="10968" y="5993"/>
                      </a:lnTo>
                      <a:cubicBezTo>
                        <a:pt x="10968" y="4113"/>
                        <a:pt x="10498" y="2664"/>
                        <a:pt x="9558" y="1567"/>
                      </a:cubicBezTo>
                      <a:close/>
                      <a:moveTo>
                        <a:pt x="8265" y="18529"/>
                      </a:moveTo>
                      <a:cubicBezTo>
                        <a:pt x="8265" y="19587"/>
                        <a:pt x="8070" y="20448"/>
                        <a:pt x="7560" y="21075"/>
                      </a:cubicBezTo>
                      <a:cubicBezTo>
                        <a:pt x="7090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46" y="19626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FD707B2F-3748-5B1B-697A-D997BD3DD7DC}"/>
                    </a:ext>
                  </a:extLst>
                </p:cNvPr>
                <p:cNvSpPr/>
                <p:nvPr/>
              </p:nvSpPr>
              <p:spPr>
                <a:xfrm>
                  <a:off x="7784298" y="3068156"/>
                  <a:ext cx="10968" cy="24404"/>
                </a:xfrm>
                <a:custGeom>
                  <a:avLst/>
                  <a:gdLst>
                    <a:gd name="connsiteX0" fmla="*/ 9558 w 10968"/>
                    <a:gd name="connsiteY0" fmla="*/ 1567 h 24404"/>
                    <a:gd name="connsiteX1" fmla="*/ 5445 w 10968"/>
                    <a:gd name="connsiteY1" fmla="*/ 0 h 24404"/>
                    <a:gd name="connsiteX2" fmla="*/ 1371 w 10968"/>
                    <a:gd name="connsiteY2" fmla="*/ 1567 h 24404"/>
                    <a:gd name="connsiteX3" fmla="*/ 0 w 10968"/>
                    <a:gd name="connsiteY3" fmla="*/ 5993 h 24404"/>
                    <a:gd name="connsiteX4" fmla="*/ 0 w 10968"/>
                    <a:gd name="connsiteY4" fmla="*/ 18333 h 24404"/>
                    <a:gd name="connsiteX5" fmla="*/ 1371 w 10968"/>
                    <a:gd name="connsiteY5" fmla="*/ 22760 h 24404"/>
                    <a:gd name="connsiteX6" fmla="*/ 5445 w 10968"/>
                    <a:gd name="connsiteY6" fmla="*/ 24405 h 24404"/>
                    <a:gd name="connsiteX7" fmla="*/ 9558 w 10968"/>
                    <a:gd name="connsiteY7" fmla="*/ 22760 h 24404"/>
                    <a:gd name="connsiteX8" fmla="*/ 10968 w 10968"/>
                    <a:gd name="connsiteY8" fmla="*/ 18333 h 24404"/>
                    <a:gd name="connsiteX9" fmla="*/ 10968 w 10968"/>
                    <a:gd name="connsiteY9" fmla="*/ 5993 h 24404"/>
                    <a:gd name="connsiteX10" fmla="*/ 9558 w 10968"/>
                    <a:gd name="connsiteY10" fmla="*/ 1567 h 24404"/>
                    <a:gd name="connsiteX11" fmla="*/ 8265 w 10968"/>
                    <a:gd name="connsiteY11" fmla="*/ 18529 h 24404"/>
                    <a:gd name="connsiteX12" fmla="*/ 7560 w 10968"/>
                    <a:gd name="connsiteY12" fmla="*/ 21075 h 24404"/>
                    <a:gd name="connsiteX13" fmla="*/ 5406 w 10968"/>
                    <a:gd name="connsiteY13" fmla="*/ 21976 h 24404"/>
                    <a:gd name="connsiteX14" fmla="*/ 3251 w 10968"/>
                    <a:gd name="connsiteY14" fmla="*/ 21075 h 24404"/>
                    <a:gd name="connsiteX15" fmla="*/ 2546 w 10968"/>
                    <a:gd name="connsiteY15" fmla="*/ 18529 h 24404"/>
                    <a:gd name="connsiteX16" fmla="*/ 2546 w 10968"/>
                    <a:gd name="connsiteY16" fmla="*/ 5876 h 24404"/>
                    <a:gd name="connsiteX17" fmla="*/ 3251 w 10968"/>
                    <a:gd name="connsiteY17" fmla="*/ 3251 h 24404"/>
                    <a:gd name="connsiteX18" fmla="*/ 5406 w 10968"/>
                    <a:gd name="connsiteY18" fmla="*/ 2350 h 24404"/>
                    <a:gd name="connsiteX19" fmla="*/ 8226 w 10968"/>
                    <a:gd name="connsiteY19" fmla="*/ 5876 h 24404"/>
                    <a:gd name="connsiteX20" fmla="*/ 8226 w 10968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70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371" y="22760"/>
                      </a:cubicBezTo>
                      <a:cubicBezTo>
                        <a:pt x="2311" y="23817"/>
                        <a:pt x="3643" y="24405"/>
                        <a:pt x="5445" y="24405"/>
                      </a:cubicBezTo>
                      <a:cubicBezTo>
                        <a:pt x="7247" y="24405"/>
                        <a:pt x="8618" y="23856"/>
                        <a:pt x="9558" y="22760"/>
                      </a:cubicBezTo>
                      <a:cubicBezTo>
                        <a:pt x="10498" y="21702"/>
                        <a:pt x="10968" y="20213"/>
                        <a:pt x="10968" y="18333"/>
                      </a:cubicBezTo>
                      <a:lnTo>
                        <a:pt x="10968" y="5993"/>
                      </a:lnTo>
                      <a:cubicBezTo>
                        <a:pt x="10968" y="4113"/>
                        <a:pt x="10498" y="2664"/>
                        <a:pt x="9558" y="1567"/>
                      </a:cubicBezTo>
                      <a:close/>
                      <a:moveTo>
                        <a:pt x="8265" y="18529"/>
                      </a:moveTo>
                      <a:cubicBezTo>
                        <a:pt x="8265" y="19587"/>
                        <a:pt x="8070" y="20448"/>
                        <a:pt x="7560" y="21075"/>
                      </a:cubicBezTo>
                      <a:cubicBezTo>
                        <a:pt x="7090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46" y="19626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CAF3C990-B646-F174-593A-6B9A32388438}"/>
                    </a:ext>
                  </a:extLst>
                </p:cNvPr>
                <p:cNvSpPr/>
                <p:nvPr/>
              </p:nvSpPr>
              <p:spPr>
                <a:xfrm>
                  <a:off x="7797577" y="3068156"/>
                  <a:ext cx="10929" cy="24404"/>
                </a:xfrm>
                <a:custGeom>
                  <a:avLst/>
                  <a:gdLst>
                    <a:gd name="connsiteX0" fmla="*/ 9558 w 10929"/>
                    <a:gd name="connsiteY0" fmla="*/ 1567 h 24404"/>
                    <a:gd name="connsiteX1" fmla="*/ 5445 w 10929"/>
                    <a:gd name="connsiteY1" fmla="*/ 0 h 24404"/>
                    <a:gd name="connsiteX2" fmla="*/ 1371 w 10929"/>
                    <a:gd name="connsiteY2" fmla="*/ 1567 h 24404"/>
                    <a:gd name="connsiteX3" fmla="*/ 0 w 10929"/>
                    <a:gd name="connsiteY3" fmla="*/ 5993 h 24404"/>
                    <a:gd name="connsiteX4" fmla="*/ 0 w 10929"/>
                    <a:gd name="connsiteY4" fmla="*/ 18333 h 24404"/>
                    <a:gd name="connsiteX5" fmla="*/ 1371 w 10929"/>
                    <a:gd name="connsiteY5" fmla="*/ 22760 h 24404"/>
                    <a:gd name="connsiteX6" fmla="*/ 5445 w 10929"/>
                    <a:gd name="connsiteY6" fmla="*/ 24405 h 24404"/>
                    <a:gd name="connsiteX7" fmla="*/ 9558 w 10929"/>
                    <a:gd name="connsiteY7" fmla="*/ 22760 h 24404"/>
                    <a:gd name="connsiteX8" fmla="*/ 10929 w 10929"/>
                    <a:gd name="connsiteY8" fmla="*/ 18333 h 24404"/>
                    <a:gd name="connsiteX9" fmla="*/ 10929 w 10929"/>
                    <a:gd name="connsiteY9" fmla="*/ 5993 h 24404"/>
                    <a:gd name="connsiteX10" fmla="*/ 9558 w 10929"/>
                    <a:gd name="connsiteY10" fmla="*/ 1567 h 24404"/>
                    <a:gd name="connsiteX11" fmla="*/ 8266 w 10929"/>
                    <a:gd name="connsiteY11" fmla="*/ 18529 h 24404"/>
                    <a:gd name="connsiteX12" fmla="*/ 7561 w 10929"/>
                    <a:gd name="connsiteY12" fmla="*/ 21075 h 24404"/>
                    <a:gd name="connsiteX13" fmla="*/ 5406 w 10929"/>
                    <a:gd name="connsiteY13" fmla="*/ 21976 h 24404"/>
                    <a:gd name="connsiteX14" fmla="*/ 3251 w 10929"/>
                    <a:gd name="connsiteY14" fmla="*/ 21075 h 24404"/>
                    <a:gd name="connsiteX15" fmla="*/ 2507 w 10929"/>
                    <a:gd name="connsiteY15" fmla="*/ 18529 h 24404"/>
                    <a:gd name="connsiteX16" fmla="*/ 2507 w 10929"/>
                    <a:gd name="connsiteY16" fmla="*/ 5876 h 24404"/>
                    <a:gd name="connsiteX17" fmla="*/ 3251 w 10929"/>
                    <a:gd name="connsiteY17" fmla="*/ 3251 h 24404"/>
                    <a:gd name="connsiteX18" fmla="*/ 5406 w 10929"/>
                    <a:gd name="connsiteY18" fmla="*/ 2350 h 24404"/>
                    <a:gd name="connsiteX19" fmla="*/ 8226 w 10929"/>
                    <a:gd name="connsiteY19" fmla="*/ 5876 h 24404"/>
                    <a:gd name="connsiteX20" fmla="*/ 8226 w 10929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567"/>
                      </a:cubicBezTo>
                      <a:cubicBezTo>
                        <a:pt x="431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70" y="21663"/>
                        <a:pt x="1371" y="22760"/>
                      </a:cubicBezTo>
                      <a:cubicBezTo>
                        <a:pt x="2311" y="23817"/>
                        <a:pt x="3643" y="24405"/>
                        <a:pt x="5445" y="24405"/>
                      </a:cubicBezTo>
                      <a:cubicBezTo>
                        <a:pt x="7247" y="24405"/>
                        <a:pt x="8618" y="23856"/>
                        <a:pt x="9558" y="22760"/>
                      </a:cubicBezTo>
                      <a:cubicBezTo>
                        <a:pt x="10499" y="21702"/>
                        <a:pt x="10929" y="20213"/>
                        <a:pt x="10929" y="18333"/>
                      </a:cubicBezTo>
                      <a:lnTo>
                        <a:pt x="10929" y="5993"/>
                      </a:lnTo>
                      <a:cubicBezTo>
                        <a:pt x="10929" y="4113"/>
                        <a:pt x="10499" y="2664"/>
                        <a:pt x="9558" y="1567"/>
                      </a:cubicBezTo>
                      <a:close/>
                      <a:moveTo>
                        <a:pt x="8266" y="18529"/>
                      </a:moveTo>
                      <a:cubicBezTo>
                        <a:pt x="8266" y="19587"/>
                        <a:pt x="8070" y="20448"/>
                        <a:pt x="7561" y="21075"/>
                      </a:cubicBezTo>
                      <a:cubicBezTo>
                        <a:pt x="7091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07" y="19626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D01D3D2A-734F-1F3F-C013-CA39EBAAD70F}"/>
                    </a:ext>
                  </a:extLst>
                </p:cNvPr>
                <p:cNvSpPr/>
                <p:nvPr/>
              </p:nvSpPr>
              <p:spPr>
                <a:xfrm>
                  <a:off x="7810896" y="3068156"/>
                  <a:ext cx="10929" cy="24404"/>
                </a:xfrm>
                <a:custGeom>
                  <a:avLst/>
                  <a:gdLst>
                    <a:gd name="connsiteX0" fmla="*/ 9558 w 10929"/>
                    <a:gd name="connsiteY0" fmla="*/ 1567 h 24404"/>
                    <a:gd name="connsiteX1" fmla="*/ 5445 w 10929"/>
                    <a:gd name="connsiteY1" fmla="*/ 0 h 24404"/>
                    <a:gd name="connsiteX2" fmla="*/ 1371 w 10929"/>
                    <a:gd name="connsiteY2" fmla="*/ 1567 h 24404"/>
                    <a:gd name="connsiteX3" fmla="*/ 0 w 10929"/>
                    <a:gd name="connsiteY3" fmla="*/ 5993 h 24404"/>
                    <a:gd name="connsiteX4" fmla="*/ 0 w 10929"/>
                    <a:gd name="connsiteY4" fmla="*/ 18333 h 24404"/>
                    <a:gd name="connsiteX5" fmla="*/ 1371 w 10929"/>
                    <a:gd name="connsiteY5" fmla="*/ 22760 h 24404"/>
                    <a:gd name="connsiteX6" fmla="*/ 5445 w 10929"/>
                    <a:gd name="connsiteY6" fmla="*/ 24405 h 24404"/>
                    <a:gd name="connsiteX7" fmla="*/ 9558 w 10929"/>
                    <a:gd name="connsiteY7" fmla="*/ 22760 h 24404"/>
                    <a:gd name="connsiteX8" fmla="*/ 10929 w 10929"/>
                    <a:gd name="connsiteY8" fmla="*/ 18333 h 24404"/>
                    <a:gd name="connsiteX9" fmla="*/ 10929 w 10929"/>
                    <a:gd name="connsiteY9" fmla="*/ 5993 h 24404"/>
                    <a:gd name="connsiteX10" fmla="*/ 9558 w 10929"/>
                    <a:gd name="connsiteY10" fmla="*/ 1567 h 24404"/>
                    <a:gd name="connsiteX11" fmla="*/ 8265 w 10929"/>
                    <a:gd name="connsiteY11" fmla="*/ 18529 h 24404"/>
                    <a:gd name="connsiteX12" fmla="*/ 7560 w 10929"/>
                    <a:gd name="connsiteY12" fmla="*/ 21075 h 24404"/>
                    <a:gd name="connsiteX13" fmla="*/ 5406 w 10929"/>
                    <a:gd name="connsiteY13" fmla="*/ 21976 h 24404"/>
                    <a:gd name="connsiteX14" fmla="*/ 3251 w 10929"/>
                    <a:gd name="connsiteY14" fmla="*/ 21075 h 24404"/>
                    <a:gd name="connsiteX15" fmla="*/ 2507 w 10929"/>
                    <a:gd name="connsiteY15" fmla="*/ 18529 h 24404"/>
                    <a:gd name="connsiteX16" fmla="*/ 2507 w 10929"/>
                    <a:gd name="connsiteY16" fmla="*/ 5876 h 24404"/>
                    <a:gd name="connsiteX17" fmla="*/ 3251 w 10929"/>
                    <a:gd name="connsiteY17" fmla="*/ 3251 h 24404"/>
                    <a:gd name="connsiteX18" fmla="*/ 5406 w 10929"/>
                    <a:gd name="connsiteY18" fmla="*/ 2350 h 24404"/>
                    <a:gd name="connsiteX19" fmla="*/ 8226 w 10929"/>
                    <a:gd name="connsiteY19" fmla="*/ 5876 h 24404"/>
                    <a:gd name="connsiteX20" fmla="*/ 8226 w 10929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272" y="509"/>
                        <a:pt x="1371" y="1567"/>
                      </a:cubicBezTo>
                      <a:cubicBezTo>
                        <a:pt x="431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31" y="21663"/>
                        <a:pt x="1371" y="22760"/>
                      </a:cubicBezTo>
                      <a:cubicBezTo>
                        <a:pt x="2311" y="23817"/>
                        <a:pt x="3643" y="24405"/>
                        <a:pt x="5445" y="24405"/>
                      </a:cubicBezTo>
                      <a:cubicBezTo>
                        <a:pt x="7247" y="24405"/>
                        <a:pt x="8618" y="23856"/>
                        <a:pt x="9558" y="22760"/>
                      </a:cubicBezTo>
                      <a:cubicBezTo>
                        <a:pt x="10459" y="21702"/>
                        <a:pt x="10929" y="20213"/>
                        <a:pt x="10929" y="18333"/>
                      </a:cubicBezTo>
                      <a:lnTo>
                        <a:pt x="10929" y="5993"/>
                      </a:lnTo>
                      <a:cubicBezTo>
                        <a:pt x="10929" y="4113"/>
                        <a:pt x="10459" y="2664"/>
                        <a:pt x="9558" y="1567"/>
                      </a:cubicBezTo>
                      <a:close/>
                      <a:moveTo>
                        <a:pt x="8265" y="18529"/>
                      </a:moveTo>
                      <a:cubicBezTo>
                        <a:pt x="8265" y="19587"/>
                        <a:pt x="8070" y="20448"/>
                        <a:pt x="7560" y="21075"/>
                      </a:cubicBezTo>
                      <a:cubicBezTo>
                        <a:pt x="7090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07" y="19626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51"/>
                      </a:cubicBezTo>
                      <a:cubicBezTo>
                        <a:pt x="3721" y="2664"/>
                        <a:pt x="4466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D1ACDB0-DAFA-E32B-8308-9D3647BDC63C}"/>
                    </a:ext>
                  </a:extLst>
                </p:cNvPr>
                <p:cNvSpPr/>
                <p:nvPr/>
              </p:nvSpPr>
              <p:spPr>
                <a:xfrm>
                  <a:off x="7824176" y="3068156"/>
                  <a:ext cx="10929" cy="24404"/>
                </a:xfrm>
                <a:custGeom>
                  <a:avLst/>
                  <a:gdLst>
                    <a:gd name="connsiteX0" fmla="*/ 9558 w 10929"/>
                    <a:gd name="connsiteY0" fmla="*/ 1567 h 24404"/>
                    <a:gd name="connsiteX1" fmla="*/ 5445 w 10929"/>
                    <a:gd name="connsiteY1" fmla="*/ 0 h 24404"/>
                    <a:gd name="connsiteX2" fmla="*/ 1371 w 10929"/>
                    <a:gd name="connsiteY2" fmla="*/ 1567 h 24404"/>
                    <a:gd name="connsiteX3" fmla="*/ 0 w 10929"/>
                    <a:gd name="connsiteY3" fmla="*/ 5993 h 24404"/>
                    <a:gd name="connsiteX4" fmla="*/ 0 w 10929"/>
                    <a:gd name="connsiteY4" fmla="*/ 18333 h 24404"/>
                    <a:gd name="connsiteX5" fmla="*/ 1371 w 10929"/>
                    <a:gd name="connsiteY5" fmla="*/ 22760 h 24404"/>
                    <a:gd name="connsiteX6" fmla="*/ 5445 w 10929"/>
                    <a:gd name="connsiteY6" fmla="*/ 24405 h 24404"/>
                    <a:gd name="connsiteX7" fmla="*/ 9558 w 10929"/>
                    <a:gd name="connsiteY7" fmla="*/ 22760 h 24404"/>
                    <a:gd name="connsiteX8" fmla="*/ 10929 w 10929"/>
                    <a:gd name="connsiteY8" fmla="*/ 18333 h 24404"/>
                    <a:gd name="connsiteX9" fmla="*/ 10929 w 10929"/>
                    <a:gd name="connsiteY9" fmla="*/ 5993 h 24404"/>
                    <a:gd name="connsiteX10" fmla="*/ 9558 w 10929"/>
                    <a:gd name="connsiteY10" fmla="*/ 1567 h 24404"/>
                    <a:gd name="connsiteX11" fmla="*/ 8265 w 10929"/>
                    <a:gd name="connsiteY11" fmla="*/ 18529 h 24404"/>
                    <a:gd name="connsiteX12" fmla="*/ 7560 w 10929"/>
                    <a:gd name="connsiteY12" fmla="*/ 21075 h 24404"/>
                    <a:gd name="connsiteX13" fmla="*/ 5406 w 10929"/>
                    <a:gd name="connsiteY13" fmla="*/ 21976 h 24404"/>
                    <a:gd name="connsiteX14" fmla="*/ 3251 w 10929"/>
                    <a:gd name="connsiteY14" fmla="*/ 21075 h 24404"/>
                    <a:gd name="connsiteX15" fmla="*/ 2507 w 10929"/>
                    <a:gd name="connsiteY15" fmla="*/ 18529 h 24404"/>
                    <a:gd name="connsiteX16" fmla="*/ 2507 w 10929"/>
                    <a:gd name="connsiteY16" fmla="*/ 5876 h 24404"/>
                    <a:gd name="connsiteX17" fmla="*/ 3251 w 10929"/>
                    <a:gd name="connsiteY17" fmla="*/ 3251 h 24404"/>
                    <a:gd name="connsiteX18" fmla="*/ 5406 w 10929"/>
                    <a:gd name="connsiteY18" fmla="*/ 2350 h 24404"/>
                    <a:gd name="connsiteX19" fmla="*/ 8226 w 10929"/>
                    <a:gd name="connsiteY19" fmla="*/ 5876 h 24404"/>
                    <a:gd name="connsiteX20" fmla="*/ 8226 w 10929"/>
                    <a:gd name="connsiteY20" fmla="*/ 18529 h 2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04">
                      <a:moveTo>
                        <a:pt x="9558" y="1567"/>
                      </a:moveTo>
                      <a:cubicBezTo>
                        <a:pt x="8618" y="509"/>
                        <a:pt x="7247" y="0"/>
                        <a:pt x="5445" y="0"/>
                      </a:cubicBezTo>
                      <a:cubicBezTo>
                        <a:pt x="3643" y="0"/>
                        <a:pt x="2272" y="509"/>
                        <a:pt x="1371" y="1567"/>
                      </a:cubicBezTo>
                      <a:cubicBezTo>
                        <a:pt x="431" y="2625"/>
                        <a:pt x="0" y="4113"/>
                        <a:pt x="0" y="5993"/>
                      </a:cubicBezTo>
                      <a:lnTo>
                        <a:pt x="0" y="18333"/>
                      </a:lnTo>
                      <a:cubicBezTo>
                        <a:pt x="0" y="20213"/>
                        <a:pt x="431" y="21663"/>
                        <a:pt x="1371" y="22760"/>
                      </a:cubicBezTo>
                      <a:cubicBezTo>
                        <a:pt x="2311" y="23817"/>
                        <a:pt x="3643" y="24405"/>
                        <a:pt x="5445" y="24405"/>
                      </a:cubicBezTo>
                      <a:cubicBezTo>
                        <a:pt x="7247" y="24405"/>
                        <a:pt x="8618" y="23856"/>
                        <a:pt x="9558" y="22760"/>
                      </a:cubicBezTo>
                      <a:cubicBezTo>
                        <a:pt x="10459" y="21702"/>
                        <a:pt x="10929" y="20213"/>
                        <a:pt x="10929" y="18333"/>
                      </a:cubicBezTo>
                      <a:lnTo>
                        <a:pt x="10929" y="5993"/>
                      </a:lnTo>
                      <a:cubicBezTo>
                        <a:pt x="10929" y="4113"/>
                        <a:pt x="10459" y="2664"/>
                        <a:pt x="9558" y="1567"/>
                      </a:cubicBezTo>
                      <a:close/>
                      <a:moveTo>
                        <a:pt x="8265" y="18529"/>
                      </a:moveTo>
                      <a:cubicBezTo>
                        <a:pt x="8265" y="19587"/>
                        <a:pt x="8070" y="20448"/>
                        <a:pt x="7560" y="21075"/>
                      </a:cubicBezTo>
                      <a:cubicBezTo>
                        <a:pt x="7090" y="21663"/>
                        <a:pt x="6346" y="21976"/>
                        <a:pt x="5406" y="21976"/>
                      </a:cubicBezTo>
                      <a:cubicBezTo>
                        <a:pt x="4466" y="21976"/>
                        <a:pt x="3721" y="21663"/>
                        <a:pt x="3251" y="21075"/>
                      </a:cubicBezTo>
                      <a:cubicBezTo>
                        <a:pt x="2781" y="20487"/>
                        <a:pt x="2507" y="19626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51"/>
                      </a:cubicBezTo>
                      <a:cubicBezTo>
                        <a:pt x="3721" y="2664"/>
                        <a:pt x="4427" y="2350"/>
                        <a:pt x="5406" y="2350"/>
                      </a:cubicBezTo>
                      <a:cubicBezTo>
                        <a:pt x="7286" y="2350"/>
                        <a:pt x="8226" y="3526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69" name="Graphic 4">
            <a:extLst>
              <a:ext uri="{FF2B5EF4-FFF2-40B4-BE49-F238E27FC236}">
                <a16:creationId xmlns:a16="http://schemas.microsoft.com/office/drawing/2014/main" id="{21D89A39-141C-C22A-84B8-5CF31FC0ADA1}"/>
              </a:ext>
            </a:extLst>
          </p:cNvPr>
          <p:cNvGrpSpPr/>
          <p:nvPr/>
        </p:nvGrpSpPr>
        <p:grpSpPr>
          <a:xfrm>
            <a:off x="5560298" y="3138870"/>
            <a:ext cx="1662819" cy="649450"/>
            <a:chOff x="4785598" y="3380170"/>
            <a:chExt cx="1662819" cy="649450"/>
          </a:xfrm>
        </p:grpSpPr>
        <p:grpSp>
          <p:nvGrpSpPr>
            <p:cNvPr id="170" name="Graphic 4">
              <a:extLst>
                <a:ext uri="{FF2B5EF4-FFF2-40B4-BE49-F238E27FC236}">
                  <a16:creationId xmlns:a16="http://schemas.microsoft.com/office/drawing/2014/main" id="{3505A700-41EB-6158-633A-253AED4823EF}"/>
                </a:ext>
              </a:extLst>
            </p:cNvPr>
            <p:cNvGrpSpPr/>
            <p:nvPr/>
          </p:nvGrpSpPr>
          <p:grpSpPr>
            <a:xfrm>
              <a:off x="4785598" y="3380170"/>
              <a:ext cx="1662819" cy="649450"/>
              <a:chOff x="4785598" y="3380170"/>
              <a:chExt cx="1662819" cy="649450"/>
            </a:xfrm>
            <a:solidFill>
              <a:srgbClr val="FFFFFF"/>
            </a:solidFill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B8BAB87-861D-B4AE-1F20-0D3950FB08CE}"/>
                  </a:ext>
                </a:extLst>
              </p:cNvPr>
              <p:cNvSpPr/>
              <p:nvPr/>
            </p:nvSpPr>
            <p:spPr>
              <a:xfrm>
                <a:off x="5750705" y="3904972"/>
                <a:ext cx="98363" cy="57466"/>
              </a:xfrm>
              <a:custGeom>
                <a:avLst/>
                <a:gdLst>
                  <a:gd name="connsiteX0" fmla="*/ 0 w 98363"/>
                  <a:gd name="connsiteY0" fmla="*/ 57467 h 57466"/>
                  <a:gd name="connsiteX1" fmla="*/ 40936 w 98363"/>
                  <a:gd name="connsiteY1" fmla="*/ 57428 h 57466"/>
                  <a:gd name="connsiteX2" fmla="*/ 98364 w 98363"/>
                  <a:gd name="connsiteY2" fmla="*/ 0 h 57466"/>
                  <a:gd name="connsiteX3" fmla="*/ 57428 w 98363"/>
                  <a:gd name="connsiteY3" fmla="*/ 0 h 57466"/>
                  <a:gd name="connsiteX4" fmla="*/ 0 w 98363"/>
                  <a:gd name="connsiteY4" fmla="*/ 57467 h 5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363" h="57466">
                    <a:moveTo>
                      <a:pt x="0" y="57467"/>
                    </a:moveTo>
                    <a:lnTo>
                      <a:pt x="40936" y="57428"/>
                    </a:lnTo>
                    <a:lnTo>
                      <a:pt x="98364" y="0"/>
                    </a:lnTo>
                    <a:lnTo>
                      <a:pt x="57428" y="0"/>
                    </a:lnTo>
                    <a:lnTo>
                      <a:pt x="0" y="57467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429A3B2-9E80-BE6C-CA7D-36432342D230}"/>
                  </a:ext>
                </a:extLst>
              </p:cNvPr>
              <p:cNvSpPr/>
              <p:nvPr/>
            </p:nvSpPr>
            <p:spPr>
              <a:xfrm>
                <a:off x="5683563" y="3904972"/>
                <a:ext cx="98324" cy="57466"/>
              </a:xfrm>
              <a:custGeom>
                <a:avLst/>
                <a:gdLst>
                  <a:gd name="connsiteX0" fmla="*/ 57428 w 98324"/>
                  <a:gd name="connsiteY0" fmla="*/ 0 h 57466"/>
                  <a:gd name="connsiteX1" fmla="*/ 0 w 98324"/>
                  <a:gd name="connsiteY1" fmla="*/ 57467 h 57466"/>
                  <a:gd name="connsiteX2" fmla="*/ 40897 w 98324"/>
                  <a:gd name="connsiteY2" fmla="*/ 57428 h 57466"/>
                  <a:gd name="connsiteX3" fmla="*/ 98324 w 98324"/>
                  <a:gd name="connsiteY3" fmla="*/ 0 h 57466"/>
                  <a:gd name="connsiteX4" fmla="*/ 57428 w 98324"/>
                  <a:gd name="connsiteY4" fmla="*/ 0 h 5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324" h="57466">
                    <a:moveTo>
                      <a:pt x="57428" y="0"/>
                    </a:moveTo>
                    <a:lnTo>
                      <a:pt x="0" y="57467"/>
                    </a:lnTo>
                    <a:lnTo>
                      <a:pt x="40897" y="57428"/>
                    </a:lnTo>
                    <a:lnTo>
                      <a:pt x="98324" y="0"/>
                    </a:lnTo>
                    <a:lnTo>
                      <a:pt x="57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45A2DF-14D4-68FB-ED80-0CC6786F433F}"/>
                  </a:ext>
                </a:extLst>
              </p:cNvPr>
              <p:cNvSpPr/>
              <p:nvPr/>
            </p:nvSpPr>
            <p:spPr>
              <a:xfrm>
                <a:off x="5547280" y="3904972"/>
                <a:ext cx="98363" cy="57466"/>
              </a:xfrm>
              <a:custGeom>
                <a:avLst/>
                <a:gdLst>
                  <a:gd name="connsiteX0" fmla="*/ 57428 w 98363"/>
                  <a:gd name="connsiteY0" fmla="*/ 0 h 57466"/>
                  <a:gd name="connsiteX1" fmla="*/ 0 w 98363"/>
                  <a:gd name="connsiteY1" fmla="*/ 57467 h 57466"/>
                  <a:gd name="connsiteX2" fmla="*/ 40936 w 98363"/>
                  <a:gd name="connsiteY2" fmla="*/ 57428 h 57466"/>
                  <a:gd name="connsiteX3" fmla="*/ 98364 w 98363"/>
                  <a:gd name="connsiteY3" fmla="*/ 0 h 57466"/>
                  <a:gd name="connsiteX4" fmla="*/ 57428 w 98363"/>
                  <a:gd name="connsiteY4" fmla="*/ 0 h 5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363" h="57466">
                    <a:moveTo>
                      <a:pt x="57428" y="0"/>
                    </a:moveTo>
                    <a:lnTo>
                      <a:pt x="0" y="57467"/>
                    </a:lnTo>
                    <a:lnTo>
                      <a:pt x="40936" y="57428"/>
                    </a:lnTo>
                    <a:lnTo>
                      <a:pt x="98364" y="0"/>
                    </a:lnTo>
                    <a:lnTo>
                      <a:pt x="57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6BF0221F-D6FA-587E-D401-E8EE4AE542DE}"/>
                  </a:ext>
                </a:extLst>
              </p:cNvPr>
              <p:cNvSpPr/>
              <p:nvPr/>
            </p:nvSpPr>
            <p:spPr>
              <a:xfrm>
                <a:off x="5613952" y="3904972"/>
                <a:ext cx="98363" cy="57466"/>
              </a:xfrm>
              <a:custGeom>
                <a:avLst/>
                <a:gdLst>
                  <a:gd name="connsiteX0" fmla="*/ 58603 w 98363"/>
                  <a:gd name="connsiteY0" fmla="*/ 0 h 57466"/>
                  <a:gd name="connsiteX1" fmla="*/ 0 w 98363"/>
                  <a:gd name="connsiteY1" fmla="*/ 57467 h 57466"/>
                  <a:gd name="connsiteX2" fmla="*/ 40936 w 98363"/>
                  <a:gd name="connsiteY2" fmla="*/ 57428 h 57466"/>
                  <a:gd name="connsiteX3" fmla="*/ 98364 w 98363"/>
                  <a:gd name="connsiteY3" fmla="*/ 0 h 57466"/>
                  <a:gd name="connsiteX4" fmla="*/ 58603 w 98363"/>
                  <a:gd name="connsiteY4" fmla="*/ 0 h 5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363" h="57466">
                    <a:moveTo>
                      <a:pt x="58603" y="0"/>
                    </a:moveTo>
                    <a:lnTo>
                      <a:pt x="0" y="57467"/>
                    </a:lnTo>
                    <a:lnTo>
                      <a:pt x="40936" y="57428"/>
                    </a:lnTo>
                    <a:lnTo>
                      <a:pt x="98364" y="0"/>
                    </a:lnTo>
                    <a:lnTo>
                      <a:pt x="58603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1B2B5C0-8288-8B7B-A746-CA5DAD131990}"/>
                  </a:ext>
                </a:extLst>
              </p:cNvPr>
              <p:cNvSpPr/>
              <p:nvPr/>
            </p:nvSpPr>
            <p:spPr>
              <a:xfrm>
                <a:off x="5476886" y="3904972"/>
                <a:ext cx="98324" cy="57466"/>
              </a:xfrm>
              <a:custGeom>
                <a:avLst/>
                <a:gdLst>
                  <a:gd name="connsiteX0" fmla="*/ 58564 w 98324"/>
                  <a:gd name="connsiteY0" fmla="*/ 0 h 57466"/>
                  <a:gd name="connsiteX1" fmla="*/ 0 w 98324"/>
                  <a:gd name="connsiteY1" fmla="*/ 57467 h 57466"/>
                  <a:gd name="connsiteX2" fmla="*/ 40897 w 98324"/>
                  <a:gd name="connsiteY2" fmla="*/ 57428 h 57466"/>
                  <a:gd name="connsiteX3" fmla="*/ 98324 w 98324"/>
                  <a:gd name="connsiteY3" fmla="*/ 0 h 57466"/>
                  <a:gd name="connsiteX4" fmla="*/ 58564 w 98324"/>
                  <a:gd name="connsiteY4" fmla="*/ 0 h 57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324" h="57466">
                    <a:moveTo>
                      <a:pt x="58564" y="0"/>
                    </a:moveTo>
                    <a:lnTo>
                      <a:pt x="0" y="57467"/>
                    </a:lnTo>
                    <a:lnTo>
                      <a:pt x="40897" y="57428"/>
                    </a:lnTo>
                    <a:lnTo>
                      <a:pt x="98324" y="0"/>
                    </a:lnTo>
                    <a:lnTo>
                      <a:pt x="58564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4B89322-1663-FA75-8721-91D6B18E44FD}"/>
                  </a:ext>
                </a:extLst>
              </p:cNvPr>
              <p:cNvSpPr/>
              <p:nvPr/>
            </p:nvSpPr>
            <p:spPr>
              <a:xfrm>
                <a:off x="4815800" y="3469916"/>
                <a:ext cx="1565278" cy="559705"/>
              </a:xfrm>
              <a:custGeom>
                <a:avLst/>
                <a:gdLst>
                  <a:gd name="connsiteX0" fmla="*/ 1433422 w 1565278"/>
                  <a:gd name="connsiteY0" fmla="*/ 1293 h 559705"/>
                  <a:gd name="connsiteX1" fmla="*/ 1431894 w 1565278"/>
                  <a:gd name="connsiteY1" fmla="*/ 0 h 559705"/>
                  <a:gd name="connsiteX2" fmla="*/ 1153883 w 1565278"/>
                  <a:gd name="connsiteY2" fmla="*/ 0 h 559705"/>
                  <a:gd name="connsiteX3" fmla="*/ 1078278 w 1565278"/>
                  <a:gd name="connsiteY3" fmla="*/ 75604 h 559705"/>
                  <a:gd name="connsiteX4" fmla="*/ 1127245 w 1565278"/>
                  <a:gd name="connsiteY4" fmla="*/ 124570 h 559705"/>
                  <a:gd name="connsiteX5" fmla="*/ 1556739 w 1565278"/>
                  <a:gd name="connsiteY5" fmla="*/ 124570 h 559705"/>
                  <a:gd name="connsiteX6" fmla="*/ 1433422 w 1565278"/>
                  <a:gd name="connsiteY6" fmla="*/ 1253 h 559705"/>
                  <a:gd name="connsiteX7" fmla="*/ 1296277 w 1565278"/>
                  <a:gd name="connsiteY7" fmla="*/ 71569 h 559705"/>
                  <a:gd name="connsiteX8" fmla="*/ 1267837 w 1565278"/>
                  <a:gd name="connsiteY8" fmla="*/ 89001 h 559705"/>
                  <a:gd name="connsiteX9" fmla="*/ 1287698 w 1565278"/>
                  <a:gd name="connsiteY9" fmla="*/ 55665 h 559705"/>
                  <a:gd name="connsiteX10" fmla="*/ 1266153 w 1565278"/>
                  <a:gd name="connsiteY10" fmla="*/ 22329 h 559705"/>
                  <a:gd name="connsiteX11" fmla="*/ 1295454 w 1565278"/>
                  <a:gd name="connsiteY11" fmla="*/ 38272 h 559705"/>
                  <a:gd name="connsiteX12" fmla="*/ 1324716 w 1565278"/>
                  <a:gd name="connsiteY12" fmla="*/ 54176 h 559705"/>
                  <a:gd name="connsiteX13" fmla="*/ 1296277 w 1565278"/>
                  <a:gd name="connsiteY13" fmla="*/ 71530 h 559705"/>
                  <a:gd name="connsiteX14" fmla="*/ 1122936 w 1565278"/>
                  <a:gd name="connsiteY14" fmla="*/ 134912 h 559705"/>
                  <a:gd name="connsiteX15" fmla="*/ 1069269 w 1565278"/>
                  <a:gd name="connsiteY15" fmla="*/ 81245 h 559705"/>
                  <a:gd name="connsiteX16" fmla="*/ 89981 w 1565278"/>
                  <a:gd name="connsiteY16" fmla="*/ 81245 h 559705"/>
                  <a:gd name="connsiteX17" fmla="*/ 0 w 1565278"/>
                  <a:gd name="connsiteY17" fmla="*/ 171226 h 559705"/>
                  <a:gd name="connsiteX18" fmla="*/ 0 w 1565278"/>
                  <a:gd name="connsiteY18" fmla="*/ 403914 h 559705"/>
                  <a:gd name="connsiteX19" fmla="*/ 117558 w 1565278"/>
                  <a:gd name="connsiteY19" fmla="*/ 521472 h 559705"/>
                  <a:gd name="connsiteX20" fmla="*/ 248827 w 1565278"/>
                  <a:gd name="connsiteY20" fmla="*/ 521472 h 559705"/>
                  <a:gd name="connsiteX21" fmla="*/ 287100 w 1565278"/>
                  <a:gd name="connsiteY21" fmla="*/ 559705 h 559705"/>
                  <a:gd name="connsiteX22" fmla="*/ 447474 w 1565278"/>
                  <a:gd name="connsiteY22" fmla="*/ 559705 h 559705"/>
                  <a:gd name="connsiteX23" fmla="*/ 482299 w 1565278"/>
                  <a:gd name="connsiteY23" fmla="*/ 524919 h 559705"/>
                  <a:gd name="connsiteX24" fmla="*/ 485746 w 1565278"/>
                  <a:gd name="connsiteY24" fmla="*/ 521472 h 559705"/>
                  <a:gd name="connsiteX25" fmla="*/ 596489 w 1565278"/>
                  <a:gd name="connsiteY25" fmla="*/ 521472 h 559705"/>
                  <a:gd name="connsiteX26" fmla="*/ 711814 w 1565278"/>
                  <a:gd name="connsiteY26" fmla="*/ 406147 h 559705"/>
                  <a:gd name="connsiteX27" fmla="*/ 1432129 w 1565278"/>
                  <a:gd name="connsiteY27" fmla="*/ 406147 h 559705"/>
                  <a:gd name="connsiteX28" fmla="*/ 1565278 w 1565278"/>
                  <a:gd name="connsiteY28" fmla="*/ 272997 h 559705"/>
                  <a:gd name="connsiteX29" fmla="*/ 1565278 w 1565278"/>
                  <a:gd name="connsiteY29" fmla="*/ 134873 h 559705"/>
                  <a:gd name="connsiteX30" fmla="*/ 1122936 w 1565278"/>
                  <a:gd name="connsiteY30" fmla="*/ 134873 h 559705"/>
                  <a:gd name="connsiteX31" fmla="*/ 313306 w 1565278"/>
                  <a:gd name="connsiteY31" fmla="*/ 297324 h 559705"/>
                  <a:gd name="connsiteX32" fmla="*/ 360784 w 1565278"/>
                  <a:gd name="connsiteY32" fmla="*/ 297324 h 559705"/>
                  <a:gd name="connsiteX33" fmla="*/ 360784 w 1565278"/>
                  <a:gd name="connsiteY33" fmla="*/ 314325 h 559705"/>
                  <a:gd name="connsiteX34" fmla="*/ 313306 w 1565278"/>
                  <a:gd name="connsiteY34" fmla="*/ 314325 h 559705"/>
                  <a:gd name="connsiteX35" fmla="*/ 313306 w 1565278"/>
                  <a:gd name="connsiteY35" fmla="*/ 297324 h 559705"/>
                  <a:gd name="connsiteX36" fmla="*/ 313306 w 1565278"/>
                  <a:gd name="connsiteY36" fmla="*/ 323962 h 559705"/>
                  <a:gd name="connsiteX37" fmla="*/ 436467 w 1565278"/>
                  <a:gd name="connsiteY37" fmla="*/ 323962 h 559705"/>
                  <a:gd name="connsiteX38" fmla="*/ 436467 w 1565278"/>
                  <a:gd name="connsiteY38" fmla="*/ 340963 h 559705"/>
                  <a:gd name="connsiteX39" fmla="*/ 313306 w 1565278"/>
                  <a:gd name="connsiteY39" fmla="*/ 340963 h 559705"/>
                  <a:gd name="connsiteX40" fmla="*/ 313306 w 1565278"/>
                  <a:gd name="connsiteY40" fmla="*/ 323962 h 559705"/>
                  <a:gd name="connsiteX41" fmla="*/ 436467 w 1565278"/>
                  <a:gd name="connsiteY41" fmla="*/ 350599 h 559705"/>
                  <a:gd name="connsiteX42" fmla="*/ 436467 w 1565278"/>
                  <a:gd name="connsiteY42" fmla="*/ 367600 h 559705"/>
                  <a:gd name="connsiteX43" fmla="*/ 356553 w 1565278"/>
                  <a:gd name="connsiteY43" fmla="*/ 367600 h 559705"/>
                  <a:gd name="connsiteX44" fmla="*/ 356553 w 1565278"/>
                  <a:gd name="connsiteY44" fmla="*/ 350599 h 559705"/>
                  <a:gd name="connsiteX45" fmla="*/ 436467 w 1565278"/>
                  <a:gd name="connsiteY45" fmla="*/ 350599 h 559705"/>
                  <a:gd name="connsiteX46" fmla="*/ 171696 w 1565278"/>
                  <a:gd name="connsiteY46" fmla="*/ 297324 h 559705"/>
                  <a:gd name="connsiteX47" fmla="*/ 219173 w 1565278"/>
                  <a:gd name="connsiteY47" fmla="*/ 297324 h 559705"/>
                  <a:gd name="connsiteX48" fmla="*/ 219173 w 1565278"/>
                  <a:gd name="connsiteY48" fmla="*/ 314325 h 559705"/>
                  <a:gd name="connsiteX49" fmla="*/ 171696 w 1565278"/>
                  <a:gd name="connsiteY49" fmla="*/ 314325 h 559705"/>
                  <a:gd name="connsiteX50" fmla="*/ 171696 w 1565278"/>
                  <a:gd name="connsiteY50" fmla="*/ 297324 h 559705"/>
                  <a:gd name="connsiteX51" fmla="*/ 171696 w 1565278"/>
                  <a:gd name="connsiteY51" fmla="*/ 323962 h 559705"/>
                  <a:gd name="connsiteX52" fmla="*/ 250081 w 1565278"/>
                  <a:gd name="connsiteY52" fmla="*/ 323962 h 559705"/>
                  <a:gd name="connsiteX53" fmla="*/ 250081 w 1565278"/>
                  <a:gd name="connsiteY53" fmla="*/ 340963 h 559705"/>
                  <a:gd name="connsiteX54" fmla="*/ 171696 w 1565278"/>
                  <a:gd name="connsiteY54" fmla="*/ 340963 h 559705"/>
                  <a:gd name="connsiteX55" fmla="*/ 171696 w 1565278"/>
                  <a:gd name="connsiteY55" fmla="*/ 323962 h 559705"/>
                  <a:gd name="connsiteX56" fmla="*/ 171696 w 1565278"/>
                  <a:gd name="connsiteY56" fmla="*/ 350599 h 559705"/>
                  <a:gd name="connsiteX57" fmla="*/ 294856 w 1565278"/>
                  <a:gd name="connsiteY57" fmla="*/ 350599 h 559705"/>
                  <a:gd name="connsiteX58" fmla="*/ 294856 w 1565278"/>
                  <a:gd name="connsiteY58" fmla="*/ 367600 h 559705"/>
                  <a:gd name="connsiteX59" fmla="*/ 171696 w 1565278"/>
                  <a:gd name="connsiteY59" fmla="*/ 367600 h 559705"/>
                  <a:gd name="connsiteX60" fmla="*/ 171696 w 1565278"/>
                  <a:gd name="connsiteY60" fmla="*/ 350599 h 559705"/>
                  <a:gd name="connsiteX61" fmla="*/ 70198 w 1565278"/>
                  <a:gd name="connsiteY61" fmla="*/ 297324 h 559705"/>
                  <a:gd name="connsiteX62" fmla="*/ 151639 w 1565278"/>
                  <a:gd name="connsiteY62" fmla="*/ 297324 h 559705"/>
                  <a:gd name="connsiteX63" fmla="*/ 151639 w 1565278"/>
                  <a:gd name="connsiteY63" fmla="*/ 314325 h 559705"/>
                  <a:gd name="connsiteX64" fmla="*/ 70198 w 1565278"/>
                  <a:gd name="connsiteY64" fmla="*/ 314325 h 559705"/>
                  <a:gd name="connsiteX65" fmla="*/ 70198 w 1565278"/>
                  <a:gd name="connsiteY65" fmla="*/ 297324 h 559705"/>
                  <a:gd name="connsiteX66" fmla="*/ 153206 w 1565278"/>
                  <a:gd name="connsiteY66" fmla="*/ 350599 h 559705"/>
                  <a:gd name="connsiteX67" fmla="*/ 153206 w 1565278"/>
                  <a:gd name="connsiteY67" fmla="*/ 367600 h 559705"/>
                  <a:gd name="connsiteX68" fmla="*/ 89119 w 1565278"/>
                  <a:gd name="connsiteY68" fmla="*/ 367600 h 559705"/>
                  <a:gd name="connsiteX69" fmla="*/ 89119 w 1565278"/>
                  <a:gd name="connsiteY69" fmla="*/ 350599 h 559705"/>
                  <a:gd name="connsiteX70" fmla="*/ 153206 w 1565278"/>
                  <a:gd name="connsiteY70" fmla="*/ 350599 h 559705"/>
                  <a:gd name="connsiteX71" fmla="*/ 30046 w 1565278"/>
                  <a:gd name="connsiteY71" fmla="*/ 323962 h 559705"/>
                  <a:gd name="connsiteX72" fmla="*/ 123082 w 1565278"/>
                  <a:gd name="connsiteY72" fmla="*/ 323962 h 559705"/>
                  <a:gd name="connsiteX73" fmla="*/ 123082 w 1565278"/>
                  <a:gd name="connsiteY73" fmla="*/ 340963 h 559705"/>
                  <a:gd name="connsiteX74" fmla="*/ 30046 w 1565278"/>
                  <a:gd name="connsiteY74" fmla="*/ 340963 h 559705"/>
                  <a:gd name="connsiteX75" fmla="*/ 30046 w 1565278"/>
                  <a:gd name="connsiteY75" fmla="*/ 323962 h 559705"/>
                  <a:gd name="connsiteX76" fmla="*/ 1417165 w 1565278"/>
                  <a:gd name="connsiteY76" fmla="*/ 389968 h 559705"/>
                  <a:gd name="connsiteX77" fmla="*/ 713616 w 1565278"/>
                  <a:gd name="connsiteY77" fmla="*/ 389968 h 559705"/>
                  <a:gd name="connsiteX78" fmla="*/ 713616 w 1565278"/>
                  <a:gd name="connsiteY78" fmla="*/ 377785 h 559705"/>
                  <a:gd name="connsiteX79" fmla="*/ 1417165 w 1565278"/>
                  <a:gd name="connsiteY79" fmla="*/ 377785 h 559705"/>
                  <a:gd name="connsiteX80" fmla="*/ 1417165 w 1565278"/>
                  <a:gd name="connsiteY80" fmla="*/ 389968 h 5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1565278" h="559705">
                    <a:moveTo>
                      <a:pt x="1433422" y="1293"/>
                    </a:moveTo>
                    <a:lnTo>
                      <a:pt x="1431894" y="0"/>
                    </a:lnTo>
                    <a:lnTo>
                      <a:pt x="1153883" y="0"/>
                    </a:lnTo>
                    <a:lnTo>
                      <a:pt x="1078278" y="75604"/>
                    </a:lnTo>
                    <a:lnTo>
                      <a:pt x="1127245" y="124570"/>
                    </a:lnTo>
                    <a:lnTo>
                      <a:pt x="1556739" y="124570"/>
                    </a:lnTo>
                    <a:lnTo>
                      <a:pt x="1433422" y="1253"/>
                    </a:lnTo>
                    <a:close/>
                    <a:moveTo>
                      <a:pt x="1296277" y="71569"/>
                    </a:moveTo>
                    <a:lnTo>
                      <a:pt x="1267837" y="89001"/>
                    </a:lnTo>
                    <a:lnTo>
                      <a:pt x="1287698" y="55665"/>
                    </a:lnTo>
                    <a:lnTo>
                      <a:pt x="1266153" y="22329"/>
                    </a:lnTo>
                    <a:lnTo>
                      <a:pt x="1295454" y="38272"/>
                    </a:lnTo>
                    <a:lnTo>
                      <a:pt x="1324716" y="54176"/>
                    </a:lnTo>
                    <a:lnTo>
                      <a:pt x="1296277" y="71530"/>
                    </a:lnTo>
                    <a:close/>
                    <a:moveTo>
                      <a:pt x="1122936" y="134912"/>
                    </a:moveTo>
                    <a:lnTo>
                      <a:pt x="1069269" y="81245"/>
                    </a:lnTo>
                    <a:lnTo>
                      <a:pt x="89981" y="81245"/>
                    </a:lnTo>
                    <a:lnTo>
                      <a:pt x="0" y="171226"/>
                    </a:lnTo>
                    <a:lnTo>
                      <a:pt x="0" y="403914"/>
                    </a:lnTo>
                    <a:lnTo>
                      <a:pt x="117558" y="521472"/>
                    </a:lnTo>
                    <a:lnTo>
                      <a:pt x="248827" y="521472"/>
                    </a:lnTo>
                    <a:lnTo>
                      <a:pt x="287100" y="559705"/>
                    </a:lnTo>
                    <a:lnTo>
                      <a:pt x="447474" y="559705"/>
                    </a:lnTo>
                    <a:lnTo>
                      <a:pt x="482299" y="524919"/>
                    </a:lnTo>
                    <a:lnTo>
                      <a:pt x="485746" y="521472"/>
                    </a:lnTo>
                    <a:lnTo>
                      <a:pt x="596489" y="521472"/>
                    </a:lnTo>
                    <a:lnTo>
                      <a:pt x="711814" y="406147"/>
                    </a:lnTo>
                    <a:lnTo>
                      <a:pt x="1432129" y="406147"/>
                    </a:lnTo>
                    <a:lnTo>
                      <a:pt x="1565278" y="272997"/>
                    </a:lnTo>
                    <a:lnTo>
                      <a:pt x="1565278" y="134873"/>
                    </a:lnTo>
                    <a:lnTo>
                      <a:pt x="1122936" y="134873"/>
                    </a:lnTo>
                    <a:close/>
                    <a:moveTo>
                      <a:pt x="313306" y="297324"/>
                    </a:moveTo>
                    <a:lnTo>
                      <a:pt x="360784" y="297324"/>
                    </a:lnTo>
                    <a:lnTo>
                      <a:pt x="360784" y="314325"/>
                    </a:lnTo>
                    <a:lnTo>
                      <a:pt x="313306" y="314325"/>
                    </a:lnTo>
                    <a:lnTo>
                      <a:pt x="313306" y="297324"/>
                    </a:lnTo>
                    <a:close/>
                    <a:moveTo>
                      <a:pt x="313306" y="323962"/>
                    </a:moveTo>
                    <a:lnTo>
                      <a:pt x="436467" y="323962"/>
                    </a:lnTo>
                    <a:lnTo>
                      <a:pt x="436467" y="340963"/>
                    </a:lnTo>
                    <a:lnTo>
                      <a:pt x="313306" y="340963"/>
                    </a:lnTo>
                    <a:lnTo>
                      <a:pt x="313306" y="323962"/>
                    </a:lnTo>
                    <a:close/>
                    <a:moveTo>
                      <a:pt x="436467" y="350599"/>
                    </a:moveTo>
                    <a:lnTo>
                      <a:pt x="436467" y="367600"/>
                    </a:lnTo>
                    <a:lnTo>
                      <a:pt x="356553" y="367600"/>
                    </a:lnTo>
                    <a:lnTo>
                      <a:pt x="356553" y="350599"/>
                    </a:lnTo>
                    <a:lnTo>
                      <a:pt x="436467" y="350599"/>
                    </a:lnTo>
                    <a:close/>
                    <a:moveTo>
                      <a:pt x="171696" y="297324"/>
                    </a:moveTo>
                    <a:lnTo>
                      <a:pt x="219173" y="297324"/>
                    </a:lnTo>
                    <a:lnTo>
                      <a:pt x="219173" y="314325"/>
                    </a:lnTo>
                    <a:lnTo>
                      <a:pt x="171696" y="314325"/>
                    </a:lnTo>
                    <a:lnTo>
                      <a:pt x="171696" y="297324"/>
                    </a:lnTo>
                    <a:close/>
                    <a:moveTo>
                      <a:pt x="171696" y="323962"/>
                    </a:moveTo>
                    <a:lnTo>
                      <a:pt x="250081" y="323962"/>
                    </a:lnTo>
                    <a:lnTo>
                      <a:pt x="250081" y="340963"/>
                    </a:lnTo>
                    <a:lnTo>
                      <a:pt x="171696" y="340963"/>
                    </a:lnTo>
                    <a:lnTo>
                      <a:pt x="171696" y="323962"/>
                    </a:lnTo>
                    <a:close/>
                    <a:moveTo>
                      <a:pt x="171696" y="350599"/>
                    </a:moveTo>
                    <a:lnTo>
                      <a:pt x="294856" y="350599"/>
                    </a:lnTo>
                    <a:lnTo>
                      <a:pt x="294856" y="367600"/>
                    </a:lnTo>
                    <a:lnTo>
                      <a:pt x="171696" y="367600"/>
                    </a:lnTo>
                    <a:lnTo>
                      <a:pt x="171696" y="350599"/>
                    </a:lnTo>
                    <a:close/>
                    <a:moveTo>
                      <a:pt x="70198" y="297324"/>
                    </a:moveTo>
                    <a:lnTo>
                      <a:pt x="151639" y="297324"/>
                    </a:lnTo>
                    <a:lnTo>
                      <a:pt x="151639" y="314325"/>
                    </a:lnTo>
                    <a:lnTo>
                      <a:pt x="70198" y="314325"/>
                    </a:lnTo>
                    <a:lnTo>
                      <a:pt x="70198" y="297324"/>
                    </a:lnTo>
                    <a:close/>
                    <a:moveTo>
                      <a:pt x="153206" y="350599"/>
                    </a:moveTo>
                    <a:lnTo>
                      <a:pt x="153206" y="367600"/>
                    </a:lnTo>
                    <a:lnTo>
                      <a:pt x="89119" y="367600"/>
                    </a:lnTo>
                    <a:lnTo>
                      <a:pt x="89119" y="350599"/>
                    </a:lnTo>
                    <a:lnTo>
                      <a:pt x="153206" y="350599"/>
                    </a:lnTo>
                    <a:close/>
                    <a:moveTo>
                      <a:pt x="30046" y="323962"/>
                    </a:moveTo>
                    <a:lnTo>
                      <a:pt x="123082" y="323962"/>
                    </a:lnTo>
                    <a:lnTo>
                      <a:pt x="123082" y="340963"/>
                    </a:lnTo>
                    <a:lnTo>
                      <a:pt x="30046" y="340963"/>
                    </a:lnTo>
                    <a:lnTo>
                      <a:pt x="30046" y="323962"/>
                    </a:lnTo>
                    <a:close/>
                    <a:moveTo>
                      <a:pt x="1417165" y="389968"/>
                    </a:moveTo>
                    <a:lnTo>
                      <a:pt x="713616" y="389968"/>
                    </a:lnTo>
                    <a:lnTo>
                      <a:pt x="713616" y="377785"/>
                    </a:lnTo>
                    <a:lnTo>
                      <a:pt x="1417165" y="377785"/>
                    </a:lnTo>
                    <a:lnTo>
                      <a:pt x="1417165" y="389968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5D012CA-1D84-E7E2-8EDE-D96CB38E1720}"/>
                  </a:ext>
                </a:extLst>
              </p:cNvPr>
              <p:cNvSpPr/>
              <p:nvPr/>
            </p:nvSpPr>
            <p:spPr>
              <a:xfrm>
                <a:off x="4785598" y="3469916"/>
                <a:ext cx="888053" cy="88962"/>
              </a:xfrm>
              <a:custGeom>
                <a:avLst/>
                <a:gdLst>
                  <a:gd name="connsiteX0" fmla="*/ 888054 w 888053"/>
                  <a:gd name="connsiteY0" fmla="*/ 7639 h 88962"/>
                  <a:gd name="connsiteX1" fmla="*/ 888054 w 888053"/>
                  <a:gd name="connsiteY1" fmla="*/ 0 h 88962"/>
                  <a:gd name="connsiteX2" fmla="*/ 83595 w 888053"/>
                  <a:gd name="connsiteY2" fmla="*/ 0 h 88962"/>
                  <a:gd name="connsiteX3" fmla="*/ 0 w 888053"/>
                  <a:gd name="connsiteY3" fmla="*/ 83595 h 88962"/>
                  <a:gd name="connsiteX4" fmla="*/ 5406 w 888053"/>
                  <a:gd name="connsiteY4" fmla="*/ 88962 h 88962"/>
                  <a:gd name="connsiteX5" fmla="*/ 86729 w 888053"/>
                  <a:gd name="connsiteY5" fmla="*/ 7639 h 88962"/>
                  <a:gd name="connsiteX6" fmla="*/ 888054 w 888053"/>
                  <a:gd name="connsiteY6" fmla="*/ 7639 h 8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8053" h="88962">
                    <a:moveTo>
                      <a:pt x="888054" y="7639"/>
                    </a:moveTo>
                    <a:lnTo>
                      <a:pt x="888054" y="0"/>
                    </a:lnTo>
                    <a:lnTo>
                      <a:pt x="83595" y="0"/>
                    </a:lnTo>
                    <a:lnTo>
                      <a:pt x="0" y="83595"/>
                    </a:lnTo>
                    <a:lnTo>
                      <a:pt x="5406" y="88962"/>
                    </a:lnTo>
                    <a:lnTo>
                      <a:pt x="86729" y="7639"/>
                    </a:lnTo>
                    <a:lnTo>
                      <a:pt x="888054" y="7639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9FD8C55-3DCD-6FDA-F81A-4E41A00FB2AB}"/>
                  </a:ext>
                </a:extLst>
              </p:cNvPr>
              <p:cNvSpPr/>
              <p:nvPr/>
            </p:nvSpPr>
            <p:spPr>
              <a:xfrm>
                <a:off x="5671497" y="3382325"/>
                <a:ext cx="158729" cy="62206"/>
              </a:xfrm>
              <a:custGeom>
                <a:avLst/>
                <a:gdLst>
                  <a:gd name="connsiteX0" fmla="*/ 12105 w 158729"/>
                  <a:gd name="connsiteY0" fmla="*/ 24209 h 62206"/>
                  <a:gd name="connsiteX1" fmla="*/ 22760 w 158729"/>
                  <a:gd name="connsiteY1" fmla="*/ 17745 h 62206"/>
                  <a:gd name="connsiteX2" fmla="*/ 106277 w 158729"/>
                  <a:gd name="connsiteY2" fmla="*/ 17745 h 62206"/>
                  <a:gd name="connsiteX3" fmla="*/ 150738 w 158729"/>
                  <a:gd name="connsiteY3" fmla="*/ 62207 h 62206"/>
                  <a:gd name="connsiteX4" fmla="*/ 158729 w 158729"/>
                  <a:gd name="connsiteY4" fmla="*/ 54216 h 62206"/>
                  <a:gd name="connsiteX5" fmla="*/ 110938 w 158729"/>
                  <a:gd name="connsiteY5" fmla="*/ 6464 h 62206"/>
                  <a:gd name="connsiteX6" fmla="*/ 22760 w 158729"/>
                  <a:gd name="connsiteY6" fmla="*/ 6464 h 62206"/>
                  <a:gd name="connsiteX7" fmla="*/ 12105 w 158729"/>
                  <a:gd name="connsiteY7" fmla="*/ 0 h 62206"/>
                  <a:gd name="connsiteX8" fmla="*/ 0 w 158729"/>
                  <a:gd name="connsiteY8" fmla="*/ 12104 h 62206"/>
                  <a:gd name="connsiteX9" fmla="*/ 12105 w 158729"/>
                  <a:gd name="connsiteY9" fmla="*/ 24209 h 62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8729" h="62206">
                    <a:moveTo>
                      <a:pt x="12105" y="24209"/>
                    </a:moveTo>
                    <a:cubicBezTo>
                      <a:pt x="16727" y="24209"/>
                      <a:pt x="20683" y="21584"/>
                      <a:pt x="22760" y="17745"/>
                    </a:cubicBezTo>
                    <a:lnTo>
                      <a:pt x="106277" y="17745"/>
                    </a:lnTo>
                    <a:lnTo>
                      <a:pt x="150738" y="62207"/>
                    </a:lnTo>
                    <a:lnTo>
                      <a:pt x="158729" y="54216"/>
                    </a:lnTo>
                    <a:lnTo>
                      <a:pt x="110938" y="6464"/>
                    </a:lnTo>
                    <a:lnTo>
                      <a:pt x="22760" y="6464"/>
                    </a:lnTo>
                    <a:cubicBezTo>
                      <a:pt x="20723" y="2664"/>
                      <a:pt x="16727" y="0"/>
                      <a:pt x="12105" y="0"/>
                    </a:cubicBezTo>
                    <a:cubicBezTo>
                      <a:pt x="5445" y="0"/>
                      <a:pt x="0" y="5445"/>
                      <a:pt x="0" y="12104"/>
                    </a:cubicBezTo>
                    <a:cubicBezTo>
                      <a:pt x="0" y="18764"/>
                      <a:pt x="5445" y="24209"/>
                      <a:pt x="12105" y="242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B194EEE6-E315-0BDE-8CE5-EEF5EB8CCCDE}"/>
                  </a:ext>
                </a:extLst>
              </p:cNvPr>
              <p:cNvSpPr/>
              <p:nvPr/>
            </p:nvSpPr>
            <p:spPr>
              <a:xfrm>
                <a:off x="5175919" y="3380170"/>
                <a:ext cx="505607" cy="63107"/>
              </a:xfrm>
              <a:custGeom>
                <a:avLst/>
                <a:gdLst>
                  <a:gd name="connsiteX0" fmla="*/ 498517 w 505607"/>
                  <a:gd name="connsiteY0" fmla="*/ 63108 h 63107"/>
                  <a:gd name="connsiteX1" fmla="*/ 505607 w 505607"/>
                  <a:gd name="connsiteY1" fmla="*/ 63108 h 63107"/>
                  <a:gd name="connsiteX2" fmla="*/ 470116 w 505607"/>
                  <a:gd name="connsiteY2" fmla="*/ 27617 h 63107"/>
                  <a:gd name="connsiteX3" fmla="*/ 426908 w 505607"/>
                  <a:gd name="connsiteY3" fmla="*/ 27617 h 63107"/>
                  <a:gd name="connsiteX4" fmla="*/ 399291 w 505607"/>
                  <a:gd name="connsiteY4" fmla="*/ 0 h 63107"/>
                  <a:gd name="connsiteX5" fmla="*/ 168562 w 505607"/>
                  <a:gd name="connsiteY5" fmla="*/ 0 h 63107"/>
                  <a:gd name="connsiteX6" fmla="*/ 142629 w 505607"/>
                  <a:gd name="connsiteY6" fmla="*/ 25933 h 63107"/>
                  <a:gd name="connsiteX7" fmla="*/ 35883 w 505607"/>
                  <a:gd name="connsiteY7" fmla="*/ 25933 h 63107"/>
                  <a:gd name="connsiteX8" fmla="*/ 0 w 505607"/>
                  <a:gd name="connsiteY8" fmla="*/ 61815 h 63107"/>
                  <a:gd name="connsiteX9" fmla="*/ 498517 w 505607"/>
                  <a:gd name="connsiteY9" fmla="*/ 63108 h 6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5607" h="63107">
                    <a:moveTo>
                      <a:pt x="498517" y="63108"/>
                    </a:moveTo>
                    <a:lnTo>
                      <a:pt x="505607" y="63108"/>
                    </a:lnTo>
                    <a:lnTo>
                      <a:pt x="470116" y="27617"/>
                    </a:lnTo>
                    <a:lnTo>
                      <a:pt x="426908" y="27617"/>
                    </a:lnTo>
                    <a:lnTo>
                      <a:pt x="399291" y="0"/>
                    </a:lnTo>
                    <a:lnTo>
                      <a:pt x="168562" y="0"/>
                    </a:lnTo>
                    <a:lnTo>
                      <a:pt x="142629" y="25933"/>
                    </a:lnTo>
                    <a:lnTo>
                      <a:pt x="35883" y="25933"/>
                    </a:lnTo>
                    <a:lnTo>
                      <a:pt x="0" y="61815"/>
                    </a:lnTo>
                    <a:lnTo>
                      <a:pt x="498517" y="63108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A68EA200-B945-0DA9-F669-90FCFB36D523}"/>
                  </a:ext>
                </a:extLst>
              </p:cNvPr>
              <p:cNvSpPr/>
              <p:nvPr/>
            </p:nvSpPr>
            <p:spPr>
              <a:xfrm>
                <a:off x="5075283" y="3404457"/>
                <a:ext cx="111799" cy="37096"/>
              </a:xfrm>
              <a:custGeom>
                <a:avLst/>
                <a:gdLst>
                  <a:gd name="connsiteX0" fmla="*/ 74742 w 111799"/>
                  <a:gd name="connsiteY0" fmla="*/ 37097 h 37096"/>
                  <a:gd name="connsiteX1" fmla="*/ 111800 w 111799"/>
                  <a:gd name="connsiteY1" fmla="*/ 0 h 37096"/>
                  <a:gd name="connsiteX2" fmla="*/ 36901 w 111799"/>
                  <a:gd name="connsiteY2" fmla="*/ 196 h 37096"/>
                  <a:gd name="connsiteX3" fmla="*/ 0 w 111799"/>
                  <a:gd name="connsiteY3" fmla="*/ 37097 h 37096"/>
                  <a:gd name="connsiteX4" fmla="*/ 74742 w 111799"/>
                  <a:gd name="connsiteY4" fmla="*/ 37097 h 3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799" h="37096">
                    <a:moveTo>
                      <a:pt x="74742" y="37097"/>
                    </a:moveTo>
                    <a:lnTo>
                      <a:pt x="111800" y="0"/>
                    </a:lnTo>
                    <a:lnTo>
                      <a:pt x="36901" y="196"/>
                    </a:lnTo>
                    <a:lnTo>
                      <a:pt x="0" y="37097"/>
                    </a:lnTo>
                    <a:lnTo>
                      <a:pt x="74742" y="37097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C0F49F8-0375-3409-DE8A-FCFB451E481B}"/>
                  </a:ext>
                </a:extLst>
              </p:cNvPr>
              <p:cNvSpPr/>
              <p:nvPr/>
            </p:nvSpPr>
            <p:spPr>
              <a:xfrm>
                <a:off x="5011666" y="3404457"/>
                <a:ext cx="74820" cy="37096"/>
              </a:xfrm>
              <a:custGeom>
                <a:avLst/>
                <a:gdLst>
                  <a:gd name="connsiteX0" fmla="*/ 74821 w 74820"/>
                  <a:gd name="connsiteY0" fmla="*/ 0 h 37096"/>
                  <a:gd name="connsiteX1" fmla="*/ 36862 w 74820"/>
                  <a:gd name="connsiteY1" fmla="*/ 196 h 37096"/>
                  <a:gd name="connsiteX2" fmla="*/ 0 w 74820"/>
                  <a:gd name="connsiteY2" fmla="*/ 37097 h 37096"/>
                  <a:gd name="connsiteX3" fmla="*/ 37763 w 74820"/>
                  <a:gd name="connsiteY3" fmla="*/ 37097 h 37096"/>
                  <a:gd name="connsiteX4" fmla="*/ 74821 w 74820"/>
                  <a:gd name="connsiteY4" fmla="*/ 0 h 3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820" h="37096">
                    <a:moveTo>
                      <a:pt x="74821" y="0"/>
                    </a:moveTo>
                    <a:lnTo>
                      <a:pt x="36862" y="196"/>
                    </a:lnTo>
                    <a:lnTo>
                      <a:pt x="0" y="37097"/>
                    </a:lnTo>
                    <a:lnTo>
                      <a:pt x="37763" y="37097"/>
                    </a:lnTo>
                    <a:lnTo>
                      <a:pt x="74821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88859702-8401-AF97-F542-18FB92AA5F21}"/>
                  </a:ext>
                </a:extLst>
              </p:cNvPr>
              <p:cNvSpPr/>
              <p:nvPr/>
            </p:nvSpPr>
            <p:spPr>
              <a:xfrm>
                <a:off x="6063973" y="3612701"/>
                <a:ext cx="384444" cy="332187"/>
              </a:xfrm>
              <a:custGeom>
                <a:avLst/>
                <a:gdLst>
                  <a:gd name="connsiteX0" fmla="*/ 384445 w 384444"/>
                  <a:gd name="connsiteY0" fmla="*/ 18137 h 332187"/>
                  <a:gd name="connsiteX1" fmla="*/ 366307 w 384444"/>
                  <a:gd name="connsiteY1" fmla="*/ 0 h 332187"/>
                  <a:gd name="connsiteX2" fmla="*/ 348170 w 384444"/>
                  <a:gd name="connsiteY2" fmla="*/ 18137 h 332187"/>
                  <a:gd name="connsiteX3" fmla="*/ 362469 w 384444"/>
                  <a:gd name="connsiteY3" fmla="*/ 35843 h 332187"/>
                  <a:gd name="connsiteX4" fmla="*/ 362469 w 384444"/>
                  <a:gd name="connsiteY4" fmla="*/ 153755 h 332187"/>
                  <a:gd name="connsiteX5" fmla="*/ 206011 w 384444"/>
                  <a:gd name="connsiteY5" fmla="*/ 310212 h 332187"/>
                  <a:gd name="connsiteX6" fmla="*/ 35843 w 384444"/>
                  <a:gd name="connsiteY6" fmla="*/ 310212 h 332187"/>
                  <a:gd name="connsiteX7" fmla="*/ 18137 w 384444"/>
                  <a:gd name="connsiteY7" fmla="*/ 295914 h 332187"/>
                  <a:gd name="connsiteX8" fmla="*/ 0 w 384444"/>
                  <a:gd name="connsiteY8" fmla="*/ 314051 h 332187"/>
                  <a:gd name="connsiteX9" fmla="*/ 18137 w 384444"/>
                  <a:gd name="connsiteY9" fmla="*/ 332188 h 332187"/>
                  <a:gd name="connsiteX10" fmla="*/ 35843 w 384444"/>
                  <a:gd name="connsiteY10" fmla="*/ 317890 h 332187"/>
                  <a:gd name="connsiteX11" fmla="*/ 209145 w 384444"/>
                  <a:gd name="connsiteY11" fmla="*/ 317890 h 332187"/>
                  <a:gd name="connsiteX12" fmla="*/ 370068 w 384444"/>
                  <a:gd name="connsiteY12" fmla="*/ 156967 h 332187"/>
                  <a:gd name="connsiteX13" fmla="*/ 370068 w 384444"/>
                  <a:gd name="connsiteY13" fmla="*/ 35883 h 332187"/>
                  <a:gd name="connsiteX14" fmla="*/ 384366 w 384444"/>
                  <a:gd name="connsiteY14" fmla="*/ 18176 h 33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4444" h="332187">
                    <a:moveTo>
                      <a:pt x="384445" y="18137"/>
                    </a:moveTo>
                    <a:cubicBezTo>
                      <a:pt x="384445" y="8148"/>
                      <a:pt x="376297" y="0"/>
                      <a:pt x="366307" y="0"/>
                    </a:cubicBezTo>
                    <a:cubicBezTo>
                      <a:pt x="356318" y="0"/>
                      <a:pt x="348170" y="8148"/>
                      <a:pt x="348170" y="18137"/>
                    </a:cubicBezTo>
                    <a:cubicBezTo>
                      <a:pt x="348170" y="26834"/>
                      <a:pt x="354321" y="34081"/>
                      <a:pt x="362469" y="35843"/>
                    </a:cubicBezTo>
                    <a:lnTo>
                      <a:pt x="362469" y="153755"/>
                    </a:lnTo>
                    <a:lnTo>
                      <a:pt x="206011" y="310212"/>
                    </a:lnTo>
                    <a:lnTo>
                      <a:pt x="35843" y="310212"/>
                    </a:lnTo>
                    <a:cubicBezTo>
                      <a:pt x="34081" y="302064"/>
                      <a:pt x="26833" y="295914"/>
                      <a:pt x="18137" y="295914"/>
                    </a:cubicBezTo>
                    <a:cubicBezTo>
                      <a:pt x="8148" y="295914"/>
                      <a:pt x="0" y="304062"/>
                      <a:pt x="0" y="314051"/>
                    </a:cubicBezTo>
                    <a:cubicBezTo>
                      <a:pt x="0" y="324040"/>
                      <a:pt x="8148" y="332188"/>
                      <a:pt x="18137" y="332188"/>
                    </a:cubicBezTo>
                    <a:cubicBezTo>
                      <a:pt x="26833" y="332188"/>
                      <a:pt x="34081" y="326038"/>
                      <a:pt x="35843" y="317890"/>
                    </a:cubicBezTo>
                    <a:lnTo>
                      <a:pt x="209145" y="317890"/>
                    </a:lnTo>
                    <a:lnTo>
                      <a:pt x="370068" y="156967"/>
                    </a:lnTo>
                    <a:lnTo>
                      <a:pt x="370068" y="35883"/>
                    </a:lnTo>
                    <a:cubicBezTo>
                      <a:pt x="378216" y="34120"/>
                      <a:pt x="384366" y="26873"/>
                      <a:pt x="384366" y="181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1CA34D1-6A30-2428-978A-0413003E7571}"/>
                </a:ext>
              </a:extLst>
            </p:cNvPr>
            <p:cNvSpPr/>
            <p:nvPr/>
          </p:nvSpPr>
          <p:spPr>
            <a:xfrm>
              <a:off x="4815800" y="3871440"/>
              <a:ext cx="493345" cy="123434"/>
            </a:xfrm>
            <a:custGeom>
              <a:avLst/>
              <a:gdLst>
                <a:gd name="connsiteX0" fmla="*/ 493346 w 493345"/>
                <a:gd name="connsiteY0" fmla="*/ 119987 h 123434"/>
                <a:gd name="connsiteX1" fmla="*/ 485707 w 493345"/>
                <a:gd name="connsiteY1" fmla="*/ 119987 h 123434"/>
                <a:gd name="connsiteX2" fmla="*/ 482299 w 493345"/>
                <a:gd name="connsiteY2" fmla="*/ 123434 h 123434"/>
                <a:gd name="connsiteX3" fmla="*/ 369128 w 493345"/>
                <a:gd name="connsiteY3" fmla="*/ 10303 h 123434"/>
                <a:gd name="connsiteX4" fmla="*/ 7874 w 493345"/>
                <a:gd name="connsiteY4" fmla="*/ 10303 h 123434"/>
                <a:gd name="connsiteX5" fmla="*/ 0 w 493345"/>
                <a:gd name="connsiteY5" fmla="*/ 2429 h 123434"/>
                <a:gd name="connsiteX6" fmla="*/ 0 w 493345"/>
                <a:gd name="connsiteY6" fmla="*/ 0 h 123434"/>
                <a:gd name="connsiteX7" fmla="*/ 373398 w 493345"/>
                <a:gd name="connsiteY7" fmla="*/ 0 h 123434"/>
                <a:gd name="connsiteX8" fmla="*/ 493346 w 493345"/>
                <a:gd name="connsiteY8" fmla="*/ 119987 h 12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345" h="123434">
                  <a:moveTo>
                    <a:pt x="493346" y="119987"/>
                  </a:moveTo>
                  <a:lnTo>
                    <a:pt x="485707" y="119987"/>
                  </a:lnTo>
                  <a:lnTo>
                    <a:pt x="482299" y="123434"/>
                  </a:lnTo>
                  <a:lnTo>
                    <a:pt x="369128" y="10303"/>
                  </a:lnTo>
                  <a:lnTo>
                    <a:pt x="7874" y="10303"/>
                  </a:lnTo>
                  <a:lnTo>
                    <a:pt x="0" y="2429"/>
                  </a:lnTo>
                  <a:lnTo>
                    <a:pt x="0" y="0"/>
                  </a:lnTo>
                  <a:lnTo>
                    <a:pt x="373398" y="0"/>
                  </a:lnTo>
                  <a:lnTo>
                    <a:pt x="493346" y="119987"/>
                  </a:lnTo>
                  <a:close/>
                </a:path>
              </a:pathLst>
            </a:custGeom>
            <a:solidFill>
              <a:srgbClr val="0C19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4" name="Graphic 4">
            <a:extLst>
              <a:ext uri="{FF2B5EF4-FFF2-40B4-BE49-F238E27FC236}">
                <a16:creationId xmlns:a16="http://schemas.microsoft.com/office/drawing/2014/main" id="{C2F555F9-E369-1043-FA5E-AA9EAAFB0EC9}"/>
              </a:ext>
            </a:extLst>
          </p:cNvPr>
          <p:cNvGrpSpPr/>
          <p:nvPr/>
        </p:nvGrpSpPr>
        <p:grpSpPr>
          <a:xfrm>
            <a:off x="8395019" y="3266927"/>
            <a:ext cx="1516390" cy="535456"/>
            <a:chOff x="7620319" y="3508227"/>
            <a:chExt cx="1516390" cy="535456"/>
          </a:xfrm>
        </p:grpSpPr>
        <p:grpSp>
          <p:nvGrpSpPr>
            <p:cNvPr id="185" name="Graphic 4">
              <a:extLst>
                <a:ext uri="{FF2B5EF4-FFF2-40B4-BE49-F238E27FC236}">
                  <a16:creationId xmlns:a16="http://schemas.microsoft.com/office/drawing/2014/main" id="{99024727-CD23-ADD2-4FE9-EB38B8C54C64}"/>
                </a:ext>
              </a:extLst>
            </p:cNvPr>
            <p:cNvGrpSpPr/>
            <p:nvPr/>
          </p:nvGrpSpPr>
          <p:grpSpPr>
            <a:xfrm>
              <a:off x="7620319" y="3508227"/>
              <a:ext cx="1516390" cy="535456"/>
              <a:chOff x="7620319" y="3508227"/>
              <a:chExt cx="1516390" cy="535456"/>
            </a:xfrm>
            <a:solidFill>
              <a:srgbClr val="FFFFFF"/>
            </a:solidFill>
          </p:grpSpPr>
          <p:grpSp>
            <p:nvGrpSpPr>
              <p:cNvPr id="186" name="Graphic 4">
                <a:extLst>
                  <a:ext uri="{FF2B5EF4-FFF2-40B4-BE49-F238E27FC236}">
                    <a16:creationId xmlns:a16="http://schemas.microsoft.com/office/drawing/2014/main" id="{9F6581AA-C5D6-2F4C-4357-D1F6826F71E0}"/>
                  </a:ext>
                </a:extLst>
              </p:cNvPr>
              <p:cNvGrpSpPr/>
              <p:nvPr/>
            </p:nvGrpSpPr>
            <p:grpSpPr>
              <a:xfrm>
                <a:off x="7620319" y="3508227"/>
                <a:ext cx="1516390" cy="535456"/>
                <a:chOff x="7620319" y="3508227"/>
                <a:chExt cx="1516390" cy="535456"/>
              </a:xfrm>
              <a:solidFill>
                <a:srgbClr val="FFFFFF"/>
              </a:solidFill>
            </p:grpSpPr>
            <p:grpSp>
              <p:nvGrpSpPr>
                <p:cNvPr id="187" name="Graphic 4">
                  <a:extLst>
                    <a:ext uri="{FF2B5EF4-FFF2-40B4-BE49-F238E27FC236}">
                      <a16:creationId xmlns:a16="http://schemas.microsoft.com/office/drawing/2014/main" id="{66A1580F-F9F0-F311-FCA2-66BE24373F8A}"/>
                    </a:ext>
                  </a:extLst>
                </p:cNvPr>
                <p:cNvGrpSpPr/>
                <p:nvPr/>
              </p:nvGrpSpPr>
              <p:grpSpPr>
                <a:xfrm>
                  <a:off x="8771499" y="3521820"/>
                  <a:ext cx="365210" cy="521863"/>
                  <a:chOff x="8771499" y="3521820"/>
                  <a:chExt cx="365210" cy="521863"/>
                </a:xfrm>
                <a:solidFill>
                  <a:srgbClr val="FFFFFF"/>
                </a:solidFill>
              </p:grpSpPr>
              <p:grpSp>
                <p:nvGrpSpPr>
                  <p:cNvPr id="188" name="Graphic 4">
                    <a:extLst>
                      <a:ext uri="{FF2B5EF4-FFF2-40B4-BE49-F238E27FC236}">
                        <a16:creationId xmlns:a16="http://schemas.microsoft.com/office/drawing/2014/main" id="{CC40E966-D132-A253-0117-B464BF20322B}"/>
                      </a:ext>
                    </a:extLst>
                  </p:cNvPr>
                  <p:cNvGrpSpPr/>
                  <p:nvPr/>
                </p:nvGrpSpPr>
                <p:grpSpPr>
                  <a:xfrm>
                    <a:off x="8872761" y="3961695"/>
                    <a:ext cx="263948" cy="42659"/>
                    <a:chOff x="8872761" y="3961695"/>
                    <a:chExt cx="263948" cy="42659"/>
                  </a:xfrm>
                  <a:solidFill>
                    <a:srgbClr val="FFFFFF"/>
                  </a:solidFill>
                </p:grpSpPr>
                <p:sp>
                  <p:nvSpPr>
                    <p:cNvPr id="189" name="Freeform: Shape 188">
                      <a:extLst>
                        <a:ext uri="{FF2B5EF4-FFF2-40B4-BE49-F238E27FC236}">
                          <a16:creationId xmlns:a16="http://schemas.microsoft.com/office/drawing/2014/main" id="{F6D73403-6F24-A376-1096-66D53B99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89467" y="3961695"/>
                      <a:ext cx="47242" cy="42659"/>
                    </a:xfrm>
                    <a:custGeom>
                      <a:avLst/>
                      <a:gdLst>
                        <a:gd name="connsiteX0" fmla="*/ 24875 w 47242"/>
                        <a:gd name="connsiteY0" fmla="*/ 0 h 42659"/>
                        <a:gd name="connsiteX1" fmla="*/ 47242 w 47242"/>
                        <a:gd name="connsiteY1" fmla="*/ 0 h 42659"/>
                        <a:gd name="connsiteX2" fmla="*/ 22407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75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75" y="0"/>
                          </a:moveTo>
                          <a:lnTo>
                            <a:pt x="47242" y="0"/>
                          </a:lnTo>
                          <a:lnTo>
                            <a:pt x="22407" y="42660"/>
                          </a:lnTo>
                          <a:lnTo>
                            <a:pt x="0" y="42660"/>
                          </a:lnTo>
                          <a:lnTo>
                            <a:pt x="2487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Freeform: Shape 189">
                      <a:extLst>
                        <a:ext uri="{FF2B5EF4-FFF2-40B4-BE49-F238E27FC236}">
                          <a16:creationId xmlns:a16="http://schemas.microsoft.com/office/drawing/2014/main" id="{6F7E96D9-51A3-1C45-1438-41D84BAEC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8442" y="3961695"/>
                      <a:ext cx="47242" cy="42659"/>
                    </a:xfrm>
                    <a:custGeom>
                      <a:avLst/>
                      <a:gdLst>
                        <a:gd name="connsiteX0" fmla="*/ 24836 w 47242"/>
                        <a:gd name="connsiteY0" fmla="*/ 0 h 42659"/>
                        <a:gd name="connsiteX1" fmla="*/ 47243 w 47242"/>
                        <a:gd name="connsiteY1" fmla="*/ 0 h 42659"/>
                        <a:gd name="connsiteX2" fmla="*/ 22407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36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36" y="0"/>
                          </a:moveTo>
                          <a:lnTo>
                            <a:pt x="47243" y="0"/>
                          </a:lnTo>
                          <a:lnTo>
                            <a:pt x="22407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48CEFEB3-3123-0875-4DEA-C0A0AA93E3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7417" y="3961695"/>
                      <a:ext cx="47203" cy="42659"/>
                    </a:xfrm>
                    <a:custGeom>
                      <a:avLst/>
                      <a:gdLst>
                        <a:gd name="connsiteX0" fmla="*/ 24836 w 47203"/>
                        <a:gd name="connsiteY0" fmla="*/ 0 h 42659"/>
                        <a:gd name="connsiteX1" fmla="*/ 47203 w 47203"/>
                        <a:gd name="connsiteY1" fmla="*/ 0 h 42659"/>
                        <a:gd name="connsiteX2" fmla="*/ 22368 w 47203"/>
                        <a:gd name="connsiteY2" fmla="*/ 42660 h 42659"/>
                        <a:gd name="connsiteX3" fmla="*/ 0 w 47203"/>
                        <a:gd name="connsiteY3" fmla="*/ 42660 h 42659"/>
                        <a:gd name="connsiteX4" fmla="*/ 24836 w 47203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03" h="42659">
                          <a:moveTo>
                            <a:pt x="24836" y="0"/>
                          </a:moveTo>
                          <a:lnTo>
                            <a:pt x="47203" y="0"/>
                          </a:lnTo>
                          <a:lnTo>
                            <a:pt x="22368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" name="Freeform: Shape 191">
                      <a:extLst>
                        <a:ext uri="{FF2B5EF4-FFF2-40B4-BE49-F238E27FC236}">
                          <a16:creationId xmlns:a16="http://schemas.microsoft.com/office/drawing/2014/main" id="{2E49B521-6CDA-02E6-FF44-C4CBD75FD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96352" y="3961695"/>
                      <a:ext cx="47242" cy="42659"/>
                    </a:xfrm>
                    <a:custGeom>
                      <a:avLst/>
                      <a:gdLst>
                        <a:gd name="connsiteX0" fmla="*/ 24836 w 47242"/>
                        <a:gd name="connsiteY0" fmla="*/ 0 h 42659"/>
                        <a:gd name="connsiteX1" fmla="*/ 47243 w 47242"/>
                        <a:gd name="connsiteY1" fmla="*/ 0 h 42659"/>
                        <a:gd name="connsiteX2" fmla="*/ 22407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36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36" y="0"/>
                          </a:moveTo>
                          <a:lnTo>
                            <a:pt x="47243" y="0"/>
                          </a:lnTo>
                          <a:lnTo>
                            <a:pt x="22407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" name="Freeform: Shape 192">
                      <a:extLst>
                        <a:ext uri="{FF2B5EF4-FFF2-40B4-BE49-F238E27FC236}">
                          <a16:creationId xmlns:a16="http://schemas.microsoft.com/office/drawing/2014/main" id="{48C5C8E0-7F0E-899D-3EE0-071AC8A70B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327" y="3961695"/>
                      <a:ext cx="47242" cy="42659"/>
                    </a:xfrm>
                    <a:custGeom>
                      <a:avLst/>
                      <a:gdLst>
                        <a:gd name="connsiteX0" fmla="*/ 24836 w 47242"/>
                        <a:gd name="connsiteY0" fmla="*/ 0 h 42659"/>
                        <a:gd name="connsiteX1" fmla="*/ 47243 w 47242"/>
                        <a:gd name="connsiteY1" fmla="*/ 0 h 42659"/>
                        <a:gd name="connsiteX2" fmla="*/ 22368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36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36" y="0"/>
                          </a:moveTo>
                          <a:lnTo>
                            <a:pt x="47243" y="0"/>
                          </a:lnTo>
                          <a:lnTo>
                            <a:pt x="22368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" name="Freeform: Shape 193">
                      <a:extLst>
                        <a:ext uri="{FF2B5EF4-FFF2-40B4-BE49-F238E27FC236}">
                          <a16:creationId xmlns:a16="http://schemas.microsoft.com/office/drawing/2014/main" id="{D4C5EE13-B4FE-7E4A-7211-EE25FFC31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4302" y="3961695"/>
                      <a:ext cx="47203" cy="42659"/>
                    </a:xfrm>
                    <a:custGeom>
                      <a:avLst/>
                      <a:gdLst>
                        <a:gd name="connsiteX0" fmla="*/ 24836 w 47203"/>
                        <a:gd name="connsiteY0" fmla="*/ 0 h 42659"/>
                        <a:gd name="connsiteX1" fmla="*/ 47203 w 47203"/>
                        <a:gd name="connsiteY1" fmla="*/ 0 h 42659"/>
                        <a:gd name="connsiteX2" fmla="*/ 22368 w 47203"/>
                        <a:gd name="connsiteY2" fmla="*/ 42660 h 42659"/>
                        <a:gd name="connsiteX3" fmla="*/ 0 w 47203"/>
                        <a:gd name="connsiteY3" fmla="*/ 42660 h 42659"/>
                        <a:gd name="connsiteX4" fmla="*/ 24836 w 47203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03" h="42659">
                          <a:moveTo>
                            <a:pt x="24836" y="0"/>
                          </a:moveTo>
                          <a:lnTo>
                            <a:pt x="47203" y="0"/>
                          </a:lnTo>
                          <a:lnTo>
                            <a:pt x="22368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" name="Freeform: Shape 194">
                      <a:extLst>
                        <a:ext uri="{FF2B5EF4-FFF2-40B4-BE49-F238E27FC236}">
                          <a16:creationId xmlns:a16="http://schemas.microsoft.com/office/drawing/2014/main" id="{8E9C761C-DEB8-4A6B-8068-031FE739B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03238" y="3961695"/>
                      <a:ext cx="47242" cy="42659"/>
                    </a:xfrm>
                    <a:custGeom>
                      <a:avLst/>
                      <a:gdLst>
                        <a:gd name="connsiteX0" fmla="*/ 24836 w 47242"/>
                        <a:gd name="connsiteY0" fmla="*/ 0 h 42659"/>
                        <a:gd name="connsiteX1" fmla="*/ 47243 w 47242"/>
                        <a:gd name="connsiteY1" fmla="*/ 0 h 42659"/>
                        <a:gd name="connsiteX2" fmla="*/ 22407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36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36" y="0"/>
                          </a:moveTo>
                          <a:lnTo>
                            <a:pt x="47243" y="0"/>
                          </a:lnTo>
                          <a:lnTo>
                            <a:pt x="22407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" name="Freeform: Shape 195">
                      <a:extLst>
                        <a:ext uri="{FF2B5EF4-FFF2-40B4-BE49-F238E27FC236}">
                          <a16:creationId xmlns:a16="http://schemas.microsoft.com/office/drawing/2014/main" id="{C6FF5AD1-20E6-7E7D-F986-D6CE925067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2761" y="3961695"/>
                      <a:ext cx="47242" cy="42659"/>
                    </a:xfrm>
                    <a:custGeom>
                      <a:avLst/>
                      <a:gdLst>
                        <a:gd name="connsiteX0" fmla="*/ 24836 w 47242"/>
                        <a:gd name="connsiteY0" fmla="*/ 0 h 42659"/>
                        <a:gd name="connsiteX1" fmla="*/ 47243 w 47242"/>
                        <a:gd name="connsiteY1" fmla="*/ 0 h 42659"/>
                        <a:gd name="connsiteX2" fmla="*/ 22368 w 47242"/>
                        <a:gd name="connsiteY2" fmla="*/ 42660 h 42659"/>
                        <a:gd name="connsiteX3" fmla="*/ 0 w 47242"/>
                        <a:gd name="connsiteY3" fmla="*/ 42660 h 42659"/>
                        <a:gd name="connsiteX4" fmla="*/ 24836 w 47242"/>
                        <a:gd name="connsiteY4" fmla="*/ 0 h 42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242" h="42659">
                          <a:moveTo>
                            <a:pt x="24836" y="0"/>
                          </a:moveTo>
                          <a:lnTo>
                            <a:pt x="47243" y="0"/>
                          </a:lnTo>
                          <a:lnTo>
                            <a:pt x="22368" y="42660"/>
                          </a:lnTo>
                          <a:lnTo>
                            <a:pt x="0" y="42660"/>
                          </a:lnTo>
                          <a:lnTo>
                            <a:pt x="2483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7" name="Graphic 4">
                    <a:extLst>
                      <a:ext uri="{FF2B5EF4-FFF2-40B4-BE49-F238E27FC236}">
                        <a16:creationId xmlns:a16="http://schemas.microsoft.com/office/drawing/2014/main" id="{3FD4DEE5-6247-61DC-449D-17C5EE3AFEE0}"/>
                      </a:ext>
                    </a:extLst>
                  </p:cNvPr>
                  <p:cNvGrpSpPr/>
                  <p:nvPr/>
                </p:nvGrpSpPr>
                <p:grpSpPr>
                  <a:xfrm>
                    <a:off x="8897127" y="3588101"/>
                    <a:ext cx="237192" cy="363448"/>
                    <a:chOff x="8897127" y="3588101"/>
                    <a:chExt cx="237192" cy="363448"/>
                  </a:xfrm>
                  <a:solidFill>
                    <a:srgbClr val="FFFFFF"/>
                  </a:solidFill>
                </p:grpSpPr>
                <p:grpSp>
                  <p:nvGrpSpPr>
                    <p:cNvPr id="198" name="Graphic 4">
                      <a:extLst>
                        <a:ext uri="{FF2B5EF4-FFF2-40B4-BE49-F238E27FC236}">
                          <a16:creationId xmlns:a16="http://schemas.microsoft.com/office/drawing/2014/main" id="{42FD717E-AD74-F4E9-51DE-CFB801DC4C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70899" y="3588101"/>
                      <a:ext cx="63420" cy="363448"/>
                      <a:chOff x="9070899" y="3588101"/>
                      <a:chExt cx="63420" cy="363448"/>
                    </a:xfrm>
                    <a:solidFill>
                      <a:srgbClr val="FFFFFF"/>
                    </a:solidFill>
                  </p:grpSpPr>
                  <p:sp>
                    <p:nvSpPr>
                      <p:cNvPr id="199" name="Freeform: Shape 198">
                        <a:extLst>
                          <a:ext uri="{FF2B5EF4-FFF2-40B4-BE49-F238E27FC236}">
                            <a16:creationId xmlns:a16="http://schemas.microsoft.com/office/drawing/2014/main" id="{C01E4AD4-61F7-777F-5596-46238AA6EB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70899" y="3588101"/>
                        <a:ext cx="63420" cy="363448"/>
                      </a:xfrm>
                      <a:custGeom>
                        <a:avLst/>
                        <a:gdLst>
                          <a:gd name="connsiteX0" fmla="*/ 0 w 63420"/>
                          <a:gd name="connsiteY0" fmla="*/ 0 h 363448"/>
                          <a:gd name="connsiteX1" fmla="*/ 0 w 63420"/>
                          <a:gd name="connsiteY1" fmla="*/ 363448 h 363448"/>
                          <a:gd name="connsiteX2" fmla="*/ 63421 w 63420"/>
                          <a:gd name="connsiteY2" fmla="*/ 363448 h 363448"/>
                          <a:gd name="connsiteX3" fmla="*/ 63421 w 63420"/>
                          <a:gd name="connsiteY3" fmla="*/ 0 h 363448"/>
                          <a:gd name="connsiteX4" fmla="*/ 0 w 63420"/>
                          <a:gd name="connsiteY4" fmla="*/ 0 h 363448"/>
                          <a:gd name="connsiteX5" fmla="*/ 59073 w 63420"/>
                          <a:gd name="connsiteY5" fmla="*/ 359061 h 363448"/>
                          <a:gd name="connsiteX6" fmla="*/ 4387 w 63420"/>
                          <a:gd name="connsiteY6" fmla="*/ 359061 h 363448"/>
                          <a:gd name="connsiteX7" fmla="*/ 4387 w 63420"/>
                          <a:gd name="connsiteY7" fmla="*/ 4387 h 363448"/>
                          <a:gd name="connsiteX8" fmla="*/ 59073 w 63420"/>
                          <a:gd name="connsiteY8" fmla="*/ 4387 h 363448"/>
                          <a:gd name="connsiteX9" fmla="*/ 59073 w 63420"/>
                          <a:gd name="connsiteY9" fmla="*/ 359061 h 363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3420" h="363448">
                            <a:moveTo>
                              <a:pt x="0" y="0"/>
                            </a:moveTo>
                            <a:lnTo>
                              <a:pt x="0" y="363448"/>
                            </a:lnTo>
                            <a:lnTo>
                              <a:pt x="63421" y="363448"/>
                            </a:lnTo>
                            <a:lnTo>
                              <a:pt x="63421" y="0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59073" y="359061"/>
                            </a:moveTo>
                            <a:lnTo>
                              <a:pt x="4387" y="359061"/>
                            </a:lnTo>
                            <a:lnTo>
                              <a:pt x="4387" y="4387"/>
                            </a:lnTo>
                            <a:lnTo>
                              <a:pt x="59073" y="4387"/>
                            </a:lnTo>
                            <a:lnTo>
                              <a:pt x="59073" y="359061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0" name="Freeform: Shape 199">
                        <a:extLst>
                          <a:ext uri="{FF2B5EF4-FFF2-40B4-BE49-F238E27FC236}">
                            <a16:creationId xmlns:a16="http://schemas.microsoft.com/office/drawing/2014/main" id="{6C24ABF9-BE5E-9C19-A47D-F2F957C87F4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9022912" y="3680197"/>
                        <a:ext cx="159356" cy="26089"/>
                      </a:xfrm>
                      <a:custGeom>
                        <a:avLst/>
                        <a:gdLst>
                          <a:gd name="connsiteX0" fmla="*/ 0 w 159356"/>
                          <a:gd name="connsiteY0" fmla="*/ 0 h 26089"/>
                          <a:gd name="connsiteX1" fmla="*/ 159356 w 159356"/>
                          <a:gd name="connsiteY1" fmla="*/ 0 h 26089"/>
                          <a:gd name="connsiteX2" fmla="*/ 159356 w 159356"/>
                          <a:gd name="connsiteY2" fmla="*/ 26089 h 26089"/>
                          <a:gd name="connsiteX3" fmla="*/ 0 w 159356"/>
                          <a:gd name="connsiteY3" fmla="*/ 26089 h 260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9356" h="26089">
                            <a:moveTo>
                              <a:pt x="0" y="0"/>
                            </a:moveTo>
                            <a:lnTo>
                              <a:pt x="159356" y="0"/>
                            </a:lnTo>
                            <a:lnTo>
                              <a:pt x="159356" y="26089"/>
                            </a:lnTo>
                            <a:lnTo>
                              <a:pt x="0" y="2608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01" name="Graphic 4">
                      <a:extLst>
                        <a:ext uri="{FF2B5EF4-FFF2-40B4-BE49-F238E27FC236}">
                          <a16:creationId xmlns:a16="http://schemas.microsoft.com/office/drawing/2014/main" id="{D093DBC4-9604-5224-223A-418405A551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84013" y="3588101"/>
                      <a:ext cx="63421" cy="363448"/>
                      <a:chOff x="8984013" y="3588101"/>
                      <a:chExt cx="63421" cy="363448"/>
                    </a:xfrm>
                    <a:solidFill>
                      <a:srgbClr val="FFFFFF"/>
                    </a:solidFill>
                  </p:grpSpPr>
                  <p:sp>
                    <p:nvSpPr>
                      <p:cNvPr id="202" name="Freeform: Shape 201">
                        <a:extLst>
                          <a:ext uri="{FF2B5EF4-FFF2-40B4-BE49-F238E27FC236}">
                            <a16:creationId xmlns:a16="http://schemas.microsoft.com/office/drawing/2014/main" id="{FBA1F08E-11CD-3D2B-8F17-182A70F12C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84013" y="3588101"/>
                        <a:ext cx="63421" cy="363448"/>
                      </a:xfrm>
                      <a:custGeom>
                        <a:avLst/>
                        <a:gdLst>
                          <a:gd name="connsiteX0" fmla="*/ 0 w 63421"/>
                          <a:gd name="connsiteY0" fmla="*/ 0 h 363448"/>
                          <a:gd name="connsiteX1" fmla="*/ 0 w 63421"/>
                          <a:gd name="connsiteY1" fmla="*/ 363448 h 363448"/>
                          <a:gd name="connsiteX2" fmla="*/ 63421 w 63421"/>
                          <a:gd name="connsiteY2" fmla="*/ 363448 h 363448"/>
                          <a:gd name="connsiteX3" fmla="*/ 63421 w 63421"/>
                          <a:gd name="connsiteY3" fmla="*/ 0 h 363448"/>
                          <a:gd name="connsiteX4" fmla="*/ 0 w 63421"/>
                          <a:gd name="connsiteY4" fmla="*/ 0 h 363448"/>
                          <a:gd name="connsiteX5" fmla="*/ 59073 w 63421"/>
                          <a:gd name="connsiteY5" fmla="*/ 359061 h 363448"/>
                          <a:gd name="connsiteX6" fmla="*/ 4387 w 63421"/>
                          <a:gd name="connsiteY6" fmla="*/ 359061 h 363448"/>
                          <a:gd name="connsiteX7" fmla="*/ 4387 w 63421"/>
                          <a:gd name="connsiteY7" fmla="*/ 4387 h 363448"/>
                          <a:gd name="connsiteX8" fmla="*/ 59073 w 63421"/>
                          <a:gd name="connsiteY8" fmla="*/ 4387 h 363448"/>
                          <a:gd name="connsiteX9" fmla="*/ 59073 w 63421"/>
                          <a:gd name="connsiteY9" fmla="*/ 359061 h 363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3421" h="363448">
                            <a:moveTo>
                              <a:pt x="0" y="0"/>
                            </a:moveTo>
                            <a:lnTo>
                              <a:pt x="0" y="363448"/>
                            </a:lnTo>
                            <a:lnTo>
                              <a:pt x="63421" y="363448"/>
                            </a:lnTo>
                            <a:lnTo>
                              <a:pt x="63421" y="0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59073" y="359061"/>
                            </a:moveTo>
                            <a:lnTo>
                              <a:pt x="4387" y="359061"/>
                            </a:lnTo>
                            <a:lnTo>
                              <a:pt x="4387" y="4387"/>
                            </a:lnTo>
                            <a:lnTo>
                              <a:pt x="59073" y="4387"/>
                            </a:lnTo>
                            <a:lnTo>
                              <a:pt x="59073" y="359061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3" name="Freeform: Shape 202">
                        <a:extLst>
                          <a:ext uri="{FF2B5EF4-FFF2-40B4-BE49-F238E27FC236}">
                            <a16:creationId xmlns:a16="http://schemas.microsoft.com/office/drawing/2014/main" id="{02038D11-DDA7-8057-D982-88C2891FCA9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936065" y="3680197"/>
                        <a:ext cx="159356" cy="26089"/>
                      </a:xfrm>
                      <a:custGeom>
                        <a:avLst/>
                        <a:gdLst>
                          <a:gd name="connsiteX0" fmla="*/ 0 w 159356"/>
                          <a:gd name="connsiteY0" fmla="*/ 0 h 26089"/>
                          <a:gd name="connsiteX1" fmla="*/ 159356 w 159356"/>
                          <a:gd name="connsiteY1" fmla="*/ 0 h 26089"/>
                          <a:gd name="connsiteX2" fmla="*/ 159356 w 159356"/>
                          <a:gd name="connsiteY2" fmla="*/ 26089 h 26089"/>
                          <a:gd name="connsiteX3" fmla="*/ 0 w 159356"/>
                          <a:gd name="connsiteY3" fmla="*/ 26089 h 260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9356" h="26089">
                            <a:moveTo>
                              <a:pt x="0" y="0"/>
                            </a:moveTo>
                            <a:lnTo>
                              <a:pt x="159356" y="0"/>
                            </a:lnTo>
                            <a:lnTo>
                              <a:pt x="159356" y="26089"/>
                            </a:lnTo>
                            <a:lnTo>
                              <a:pt x="0" y="2608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04" name="Graphic 4">
                      <a:extLst>
                        <a:ext uri="{FF2B5EF4-FFF2-40B4-BE49-F238E27FC236}">
                          <a16:creationId xmlns:a16="http://schemas.microsoft.com/office/drawing/2014/main" id="{AF229623-1CCC-3770-6558-4DF3D00F7F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97127" y="3588101"/>
                      <a:ext cx="63499" cy="363448"/>
                      <a:chOff x="8897127" y="3588101"/>
                      <a:chExt cx="63499" cy="363448"/>
                    </a:xfrm>
                    <a:solidFill>
                      <a:srgbClr val="FFFFFF"/>
                    </a:solidFill>
                  </p:grpSpPr>
                  <p:sp>
                    <p:nvSpPr>
                      <p:cNvPr id="205" name="Freeform: Shape 204">
                        <a:extLst>
                          <a:ext uri="{FF2B5EF4-FFF2-40B4-BE49-F238E27FC236}">
                            <a16:creationId xmlns:a16="http://schemas.microsoft.com/office/drawing/2014/main" id="{EB592F0B-1F37-407F-4857-7AADDBFB7E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7127" y="3588101"/>
                        <a:ext cx="63499" cy="363448"/>
                      </a:xfrm>
                      <a:custGeom>
                        <a:avLst/>
                        <a:gdLst>
                          <a:gd name="connsiteX0" fmla="*/ 0 w 63499"/>
                          <a:gd name="connsiteY0" fmla="*/ 0 h 363448"/>
                          <a:gd name="connsiteX1" fmla="*/ 0 w 63499"/>
                          <a:gd name="connsiteY1" fmla="*/ 363448 h 363448"/>
                          <a:gd name="connsiteX2" fmla="*/ 63499 w 63499"/>
                          <a:gd name="connsiteY2" fmla="*/ 363448 h 363448"/>
                          <a:gd name="connsiteX3" fmla="*/ 63499 w 63499"/>
                          <a:gd name="connsiteY3" fmla="*/ 0 h 363448"/>
                          <a:gd name="connsiteX4" fmla="*/ 0 w 63499"/>
                          <a:gd name="connsiteY4" fmla="*/ 0 h 363448"/>
                          <a:gd name="connsiteX5" fmla="*/ 59112 w 63499"/>
                          <a:gd name="connsiteY5" fmla="*/ 359061 h 363448"/>
                          <a:gd name="connsiteX6" fmla="*/ 4387 w 63499"/>
                          <a:gd name="connsiteY6" fmla="*/ 359061 h 363448"/>
                          <a:gd name="connsiteX7" fmla="*/ 4387 w 63499"/>
                          <a:gd name="connsiteY7" fmla="*/ 4387 h 363448"/>
                          <a:gd name="connsiteX8" fmla="*/ 59112 w 63499"/>
                          <a:gd name="connsiteY8" fmla="*/ 4387 h 363448"/>
                          <a:gd name="connsiteX9" fmla="*/ 59112 w 63499"/>
                          <a:gd name="connsiteY9" fmla="*/ 359061 h 363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3499" h="363448">
                            <a:moveTo>
                              <a:pt x="0" y="0"/>
                            </a:moveTo>
                            <a:lnTo>
                              <a:pt x="0" y="363448"/>
                            </a:lnTo>
                            <a:lnTo>
                              <a:pt x="63499" y="363448"/>
                            </a:lnTo>
                            <a:lnTo>
                              <a:pt x="63499" y="0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59112" y="359061"/>
                            </a:moveTo>
                            <a:lnTo>
                              <a:pt x="4387" y="359061"/>
                            </a:lnTo>
                            <a:lnTo>
                              <a:pt x="4387" y="4387"/>
                            </a:lnTo>
                            <a:lnTo>
                              <a:pt x="59112" y="4387"/>
                            </a:lnTo>
                            <a:lnTo>
                              <a:pt x="59112" y="359061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06" name="Freeform: Shape 205">
                        <a:extLst>
                          <a:ext uri="{FF2B5EF4-FFF2-40B4-BE49-F238E27FC236}">
                            <a16:creationId xmlns:a16="http://schemas.microsoft.com/office/drawing/2014/main" id="{8F19EEAA-534E-96F7-58AA-7927B218716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849179" y="3680197"/>
                        <a:ext cx="159356" cy="26089"/>
                      </a:xfrm>
                      <a:custGeom>
                        <a:avLst/>
                        <a:gdLst>
                          <a:gd name="connsiteX0" fmla="*/ 0 w 159356"/>
                          <a:gd name="connsiteY0" fmla="*/ 0 h 26089"/>
                          <a:gd name="connsiteX1" fmla="*/ 159357 w 159356"/>
                          <a:gd name="connsiteY1" fmla="*/ 0 h 26089"/>
                          <a:gd name="connsiteX2" fmla="*/ 159357 w 159356"/>
                          <a:gd name="connsiteY2" fmla="*/ 26089 h 26089"/>
                          <a:gd name="connsiteX3" fmla="*/ 0 w 159356"/>
                          <a:gd name="connsiteY3" fmla="*/ 26089 h 260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9356" h="26089">
                            <a:moveTo>
                              <a:pt x="0" y="0"/>
                            </a:moveTo>
                            <a:lnTo>
                              <a:pt x="159357" y="0"/>
                            </a:lnTo>
                            <a:lnTo>
                              <a:pt x="159357" y="26089"/>
                            </a:lnTo>
                            <a:lnTo>
                              <a:pt x="0" y="2608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3F130BAA-22AD-C956-C8FB-5205A9DDE9A0}"/>
                      </a:ext>
                    </a:extLst>
                  </p:cNvPr>
                  <p:cNvSpPr/>
                  <p:nvPr/>
                </p:nvSpPr>
                <p:spPr>
                  <a:xfrm>
                    <a:off x="9099456" y="3521820"/>
                    <a:ext cx="6306" cy="39447"/>
                  </a:xfrm>
                  <a:custGeom>
                    <a:avLst/>
                    <a:gdLst>
                      <a:gd name="connsiteX0" fmla="*/ 0 w 6306"/>
                      <a:gd name="connsiteY0" fmla="*/ 0 h 39447"/>
                      <a:gd name="connsiteX1" fmla="*/ 6307 w 6306"/>
                      <a:gd name="connsiteY1" fmla="*/ 0 h 39447"/>
                      <a:gd name="connsiteX2" fmla="*/ 6307 w 6306"/>
                      <a:gd name="connsiteY2" fmla="*/ 39447 h 39447"/>
                      <a:gd name="connsiteX3" fmla="*/ 0 w 6306"/>
                      <a:gd name="connsiteY3" fmla="*/ 39447 h 39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" h="39447">
                        <a:moveTo>
                          <a:pt x="0" y="0"/>
                        </a:moveTo>
                        <a:lnTo>
                          <a:pt x="6307" y="0"/>
                        </a:lnTo>
                        <a:lnTo>
                          <a:pt x="6307" y="39447"/>
                        </a:lnTo>
                        <a:lnTo>
                          <a:pt x="0" y="394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5D9FF059-342F-8EE0-AEA3-A2794B384C29}"/>
                      </a:ext>
                    </a:extLst>
                  </p:cNvPr>
                  <p:cNvSpPr/>
                  <p:nvPr/>
                </p:nvSpPr>
                <p:spPr>
                  <a:xfrm>
                    <a:off x="9012609" y="3521820"/>
                    <a:ext cx="6306" cy="39447"/>
                  </a:xfrm>
                  <a:custGeom>
                    <a:avLst/>
                    <a:gdLst>
                      <a:gd name="connsiteX0" fmla="*/ 0 w 6306"/>
                      <a:gd name="connsiteY0" fmla="*/ 0 h 39447"/>
                      <a:gd name="connsiteX1" fmla="*/ 6307 w 6306"/>
                      <a:gd name="connsiteY1" fmla="*/ 0 h 39447"/>
                      <a:gd name="connsiteX2" fmla="*/ 6307 w 6306"/>
                      <a:gd name="connsiteY2" fmla="*/ 39447 h 39447"/>
                      <a:gd name="connsiteX3" fmla="*/ 0 w 6306"/>
                      <a:gd name="connsiteY3" fmla="*/ 39447 h 39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" h="39447">
                        <a:moveTo>
                          <a:pt x="0" y="0"/>
                        </a:moveTo>
                        <a:lnTo>
                          <a:pt x="6307" y="0"/>
                        </a:lnTo>
                        <a:lnTo>
                          <a:pt x="6307" y="39447"/>
                        </a:lnTo>
                        <a:lnTo>
                          <a:pt x="0" y="394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8B8B7C52-D14D-8EB2-D527-ABBEF48BE085}"/>
                      </a:ext>
                    </a:extLst>
                  </p:cNvPr>
                  <p:cNvSpPr/>
                  <p:nvPr/>
                </p:nvSpPr>
                <p:spPr>
                  <a:xfrm>
                    <a:off x="8925723" y="3521820"/>
                    <a:ext cx="6306" cy="39447"/>
                  </a:xfrm>
                  <a:custGeom>
                    <a:avLst/>
                    <a:gdLst>
                      <a:gd name="connsiteX0" fmla="*/ 0 w 6306"/>
                      <a:gd name="connsiteY0" fmla="*/ 0 h 39447"/>
                      <a:gd name="connsiteX1" fmla="*/ 6307 w 6306"/>
                      <a:gd name="connsiteY1" fmla="*/ 0 h 39447"/>
                      <a:gd name="connsiteX2" fmla="*/ 6307 w 6306"/>
                      <a:gd name="connsiteY2" fmla="*/ 39447 h 39447"/>
                      <a:gd name="connsiteX3" fmla="*/ 0 w 6306"/>
                      <a:gd name="connsiteY3" fmla="*/ 39447 h 39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06" h="39447">
                        <a:moveTo>
                          <a:pt x="0" y="0"/>
                        </a:moveTo>
                        <a:lnTo>
                          <a:pt x="6307" y="0"/>
                        </a:lnTo>
                        <a:lnTo>
                          <a:pt x="6307" y="39447"/>
                        </a:lnTo>
                        <a:lnTo>
                          <a:pt x="0" y="3944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EECF42C0-2B27-F33A-CAA5-DFAB94E217D3}"/>
                      </a:ext>
                    </a:extLst>
                  </p:cNvPr>
                  <p:cNvSpPr/>
                  <p:nvPr/>
                </p:nvSpPr>
                <p:spPr>
                  <a:xfrm>
                    <a:off x="8820269" y="4017399"/>
                    <a:ext cx="279147" cy="26284"/>
                  </a:xfrm>
                  <a:custGeom>
                    <a:avLst/>
                    <a:gdLst>
                      <a:gd name="connsiteX0" fmla="*/ 0 w 279147"/>
                      <a:gd name="connsiteY0" fmla="*/ 26285 h 26284"/>
                      <a:gd name="connsiteX1" fmla="*/ 0 w 279147"/>
                      <a:gd name="connsiteY1" fmla="*/ 19978 h 26284"/>
                      <a:gd name="connsiteX2" fmla="*/ 262107 w 279147"/>
                      <a:gd name="connsiteY2" fmla="*/ 19978 h 26284"/>
                      <a:gd name="connsiteX3" fmla="*/ 273663 w 279147"/>
                      <a:gd name="connsiteY3" fmla="*/ 0 h 26284"/>
                      <a:gd name="connsiteX4" fmla="*/ 279147 w 279147"/>
                      <a:gd name="connsiteY4" fmla="*/ 3173 h 26284"/>
                      <a:gd name="connsiteX5" fmla="*/ 265750 w 279147"/>
                      <a:gd name="connsiteY5" fmla="*/ 26285 h 26284"/>
                      <a:gd name="connsiteX6" fmla="*/ 0 w 279147"/>
                      <a:gd name="connsiteY6" fmla="*/ 26285 h 2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9147" h="26284">
                        <a:moveTo>
                          <a:pt x="0" y="26285"/>
                        </a:moveTo>
                        <a:lnTo>
                          <a:pt x="0" y="19978"/>
                        </a:lnTo>
                        <a:lnTo>
                          <a:pt x="262107" y="19978"/>
                        </a:lnTo>
                        <a:lnTo>
                          <a:pt x="273663" y="0"/>
                        </a:lnTo>
                        <a:lnTo>
                          <a:pt x="279147" y="3173"/>
                        </a:lnTo>
                        <a:lnTo>
                          <a:pt x="265750" y="26285"/>
                        </a:lnTo>
                        <a:lnTo>
                          <a:pt x="0" y="26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9D11ECAD-0AA4-ACAF-77C8-912FAE494DEC}"/>
                      </a:ext>
                    </a:extLst>
                  </p:cNvPr>
                  <p:cNvSpPr/>
                  <p:nvPr/>
                </p:nvSpPr>
                <p:spPr>
                  <a:xfrm>
                    <a:off x="8948875" y="4017399"/>
                    <a:ext cx="91390" cy="26284"/>
                  </a:xfrm>
                  <a:custGeom>
                    <a:avLst/>
                    <a:gdLst>
                      <a:gd name="connsiteX0" fmla="*/ 0 w 91390"/>
                      <a:gd name="connsiteY0" fmla="*/ 26285 h 26284"/>
                      <a:gd name="connsiteX1" fmla="*/ 0 w 91390"/>
                      <a:gd name="connsiteY1" fmla="*/ 19978 h 26284"/>
                      <a:gd name="connsiteX2" fmla="*/ 74350 w 91390"/>
                      <a:gd name="connsiteY2" fmla="*/ 19978 h 26284"/>
                      <a:gd name="connsiteX3" fmla="*/ 85946 w 91390"/>
                      <a:gd name="connsiteY3" fmla="*/ 0 h 26284"/>
                      <a:gd name="connsiteX4" fmla="*/ 91391 w 91390"/>
                      <a:gd name="connsiteY4" fmla="*/ 3173 h 26284"/>
                      <a:gd name="connsiteX5" fmla="*/ 77994 w 91390"/>
                      <a:gd name="connsiteY5" fmla="*/ 26285 h 26284"/>
                      <a:gd name="connsiteX6" fmla="*/ 0 w 91390"/>
                      <a:gd name="connsiteY6" fmla="*/ 26285 h 2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390" h="26284">
                        <a:moveTo>
                          <a:pt x="0" y="26285"/>
                        </a:moveTo>
                        <a:lnTo>
                          <a:pt x="0" y="19978"/>
                        </a:lnTo>
                        <a:lnTo>
                          <a:pt x="74350" y="19978"/>
                        </a:lnTo>
                        <a:lnTo>
                          <a:pt x="85946" y="0"/>
                        </a:lnTo>
                        <a:lnTo>
                          <a:pt x="91391" y="3173"/>
                        </a:lnTo>
                        <a:lnTo>
                          <a:pt x="77994" y="26285"/>
                        </a:lnTo>
                        <a:lnTo>
                          <a:pt x="0" y="26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EDD7B8AE-E44D-AD44-ADD4-1A76839EE3DA}"/>
                      </a:ext>
                    </a:extLst>
                  </p:cNvPr>
                  <p:cNvSpPr/>
                  <p:nvPr/>
                </p:nvSpPr>
                <p:spPr>
                  <a:xfrm>
                    <a:off x="8889723" y="4017399"/>
                    <a:ext cx="91429" cy="26284"/>
                  </a:xfrm>
                  <a:custGeom>
                    <a:avLst/>
                    <a:gdLst>
                      <a:gd name="connsiteX0" fmla="*/ 0 w 91429"/>
                      <a:gd name="connsiteY0" fmla="*/ 26285 h 26284"/>
                      <a:gd name="connsiteX1" fmla="*/ 0 w 91429"/>
                      <a:gd name="connsiteY1" fmla="*/ 19978 h 26284"/>
                      <a:gd name="connsiteX2" fmla="*/ 74390 w 91429"/>
                      <a:gd name="connsiteY2" fmla="*/ 19978 h 26284"/>
                      <a:gd name="connsiteX3" fmla="*/ 85985 w 91429"/>
                      <a:gd name="connsiteY3" fmla="*/ 0 h 26284"/>
                      <a:gd name="connsiteX4" fmla="*/ 91430 w 91429"/>
                      <a:gd name="connsiteY4" fmla="*/ 3173 h 26284"/>
                      <a:gd name="connsiteX5" fmla="*/ 78032 w 91429"/>
                      <a:gd name="connsiteY5" fmla="*/ 26285 h 26284"/>
                      <a:gd name="connsiteX6" fmla="*/ 0 w 91429"/>
                      <a:gd name="connsiteY6" fmla="*/ 26285 h 2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429" h="26284">
                        <a:moveTo>
                          <a:pt x="0" y="26285"/>
                        </a:moveTo>
                        <a:lnTo>
                          <a:pt x="0" y="19978"/>
                        </a:lnTo>
                        <a:lnTo>
                          <a:pt x="74390" y="19978"/>
                        </a:lnTo>
                        <a:lnTo>
                          <a:pt x="85985" y="0"/>
                        </a:lnTo>
                        <a:lnTo>
                          <a:pt x="91430" y="3173"/>
                        </a:lnTo>
                        <a:lnTo>
                          <a:pt x="78032" y="26285"/>
                        </a:lnTo>
                        <a:lnTo>
                          <a:pt x="0" y="26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9B558863-283D-B0DC-329C-8FD912FAD070}"/>
                      </a:ext>
                    </a:extLst>
                  </p:cNvPr>
                  <p:cNvSpPr/>
                  <p:nvPr/>
                </p:nvSpPr>
                <p:spPr>
                  <a:xfrm>
                    <a:off x="8830611" y="4017399"/>
                    <a:ext cx="91429" cy="26284"/>
                  </a:xfrm>
                  <a:custGeom>
                    <a:avLst/>
                    <a:gdLst>
                      <a:gd name="connsiteX0" fmla="*/ 0 w 91429"/>
                      <a:gd name="connsiteY0" fmla="*/ 26285 h 26284"/>
                      <a:gd name="connsiteX1" fmla="*/ 0 w 91429"/>
                      <a:gd name="connsiteY1" fmla="*/ 19978 h 26284"/>
                      <a:gd name="connsiteX2" fmla="*/ 74390 w 91429"/>
                      <a:gd name="connsiteY2" fmla="*/ 19978 h 26284"/>
                      <a:gd name="connsiteX3" fmla="*/ 85946 w 91429"/>
                      <a:gd name="connsiteY3" fmla="*/ 0 h 26284"/>
                      <a:gd name="connsiteX4" fmla="*/ 91430 w 91429"/>
                      <a:gd name="connsiteY4" fmla="*/ 3173 h 26284"/>
                      <a:gd name="connsiteX5" fmla="*/ 78032 w 91429"/>
                      <a:gd name="connsiteY5" fmla="*/ 26285 h 26284"/>
                      <a:gd name="connsiteX6" fmla="*/ 0 w 91429"/>
                      <a:gd name="connsiteY6" fmla="*/ 26285 h 2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429" h="26284">
                        <a:moveTo>
                          <a:pt x="0" y="26285"/>
                        </a:moveTo>
                        <a:lnTo>
                          <a:pt x="0" y="19978"/>
                        </a:lnTo>
                        <a:lnTo>
                          <a:pt x="74390" y="19978"/>
                        </a:lnTo>
                        <a:lnTo>
                          <a:pt x="85946" y="0"/>
                        </a:lnTo>
                        <a:lnTo>
                          <a:pt x="91430" y="3173"/>
                        </a:lnTo>
                        <a:lnTo>
                          <a:pt x="78032" y="26285"/>
                        </a:lnTo>
                        <a:lnTo>
                          <a:pt x="0" y="26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F7A4E9C0-F197-2FC7-28D5-F392A4EF4A6E}"/>
                      </a:ext>
                    </a:extLst>
                  </p:cNvPr>
                  <p:cNvSpPr/>
                  <p:nvPr/>
                </p:nvSpPr>
                <p:spPr>
                  <a:xfrm>
                    <a:off x="8771499" y="4017399"/>
                    <a:ext cx="91391" cy="26284"/>
                  </a:xfrm>
                  <a:custGeom>
                    <a:avLst/>
                    <a:gdLst>
                      <a:gd name="connsiteX0" fmla="*/ 0 w 91391"/>
                      <a:gd name="connsiteY0" fmla="*/ 26285 h 26284"/>
                      <a:gd name="connsiteX1" fmla="*/ 0 w 91391"/>
                      <a:gd name="connsiteY1" fmla="*/ 19978 h 26284"/>
                      <a:gd name="connsiteX2" fmla="*/ 74350 w 91391"/>
                      <a:gd name="connsiteY2" fmla="*/ 19978 h 26284"/>
                      <a:gd name="connsiteX3" fmla="*/ 85946 w 91391"/>
                      <a:gd name="connsiteY3" fmla="*/ 0 h 26284"/>
                      <a:gd name="connsiteX4" fmla="*/ 91391 w 91391"/>
                      <a:gd name="connsiteY4" fmla="*/ 3173 h 26284"/>
                      <a:gd name="connsiteX5" fmla="*/ 77994 w 91391"/>
                      <a:gd name="connsiteY5" fmla="*/ 26285 h 26284"/>
                      <a:gd name="connsiteX6" fmla="*/ 0 w 91391"/>
                      <a:gd name="connsiteY6" fmla="*/ 26285 h 26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391" h="26284">
                        <a:moveTo>
                          <a:pt x="0" y="26285"/>
                        </a:moveTo>
                        <a:lnTo>
                          <a:pt x="0" y="19978"/>
                        </a:lnTo>
                        <a:lnTo>
                          <a:pt x="74350" y="19978"/>
                        </a:lnTo>
                        <a:lnTo>
                          <a:pt x="85946" y="0"/>
                        </a:lnTo>
                        <a:lnTo>
                          <a:pt x="91391" y="3173"/>
                        </a:lnTo>
                        <a:lnTo>
                          <a:pt x="77994" y="26285"/>
                        </a:lnTo>
                        <a:lnTo>
                          <a:pt x="0" y="26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5" name="Graphic 4">
                  <a:extLst>
                    <a:ext uri="{FF2B5EF4-FFF2-40B4-BE49-F238E27FC236}">
                      <a16:creationId xmlns:a16="http://schemas.microsoft.com/office/drawing/2014/main" id="{1A6D5935-A587-4AAB-3B23-38850C13A6E8}"/>
                    </a:ext>
                  </a:extLst>
                </p:cNvPr>
                <p:cNvGrpSpPr/>
                <p:nvPr/>
              </p:nvGrpSpPr>
              <p:grpSpPr>
                <a:xfrm>
                  <a:off x="7620319" y="3608001"/>
                  <a:ext cx="1240337" cy="412766"/>
                  <a:chOff x="7620319" y="3608001"/>
                  <a:chExt cx="1240337" cy="412766"/>
                </a:xfrm>
                <a:solidFill>
                  <a:srgbClr val="FFFFFF"/>
                </a:solidFill>
              </p:grpSpPr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76825F7C-A867-44C7-1314-66E754190544}"/>
                      </a:ext>
                    </a:extLst>
                  </p:cNvPr>
                  <p:cNvSpPr/>
                  <p:nvPr/>
                </p:nvSpPr>
                <p:spPr>
                  <a:xfrm>
                    <a:off x="8391481" y="3962478"/>
                    <a:ext cx="319338" cy="48417"/>
                  </a:xfrm>
                  <a:custGeom>
                    <a:avLst/>
                    <a:gdLst>
                      <a:gd name="connsiteX0" fmla="*/ 270960 w 319338"/>
                      <a:gd name="connsiteY0" fmla="*/ 48418 h 48417"/>
                      <a:gd name="connsiteX1" fmla="*/ 0 w 319338"/>
                      <a:gd name="connsiteY1" fmla="*/ 48418 h 48417"/>
                      <a:gd name="connsiteX2" fmla="*/ 48418 w 319338"/>
                      <a:gd name="connsiteY2" fmla="*/ 39 h 48417"/>
                      <a:gd name="connsiteX3" fmla="*/ 319339 w 319338"/>
                      <a:gd name="connsiteY3" fmla="*/ 0 h 48417"/>
                      <a:gd name="connsiteX4" fmla="*/ 270960 w 319338"/>
                      <a:gd name="connsiteY4" fmla="*/ 48418 h 48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338" h="48417">
                        <a:moveTo>
                          <a:pt x="270960" y="48418"/>
                        </a:moveTo>
                        <a:lnTo>
                          <a:pt x="0" y="48418"/>
                        </a:lnTo>
                        <a:lnTo>
                          <a:pt x="48418" y="39"/>
                        </a:lnTo>
                        <a:lnTo>
                          <a:pt x="319339" y="0"/>
                        </a:lnTo>
                        <a:lnTo>
                          <a:pt x="270960" y="4841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131F4254-7F0E-E7B5-5C3F-5A4B5D5993B2}"/>
                      </a:ext>
                    </a:extLst>
                  </p:cNvPr>
                  <p:cNvSpPr/>
                  <p:nvPr/>
                </p:nvSpPr>
                <p:spPr>
                  <a:xfrm>
                    <a:off x="8678972" y="3962478"/>
                    <a:ext cx="82890" cy="48417"/>
                  </a:xfrm>
                  <a:custGeom>
                    <a:avLst/>
                    <a:gdLst>
                      <a:gd name="connsiteX0" fmla="*/ 34512 w 82890"/>
                      <a:gd name="connsiteY0" fmla="*/ 48418 h 48417"/>
                      <a:gd name="connsiteX1" fmla="*/ 0 w 82890"/>
                      <a:gd name="connsiteY1" fmla="*/ 48418 h 48417"/>
                      <a:gd name="connsiteX2" fmla="*/ 48418 w 82890"/>
                      <a:gd name="connsiteY2" fmla="*/ 39 h 48417"/>
                      <a:gd name="connsiteX3" fmla="*/ 82890 w 82890"/>
                      <a:gd name="connsiteY3" fmla="*/ 0 h 48417"/>
                      <a:gd name="connsiteX4" fmla="*/ 34512 w 82890"/>
                      <a:gd name="connsiteY4" fmla="*/ 48418 h 48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890" h="48417">
                        <a:moveTo>
                          <a:pt x="34512" y="48418"/>
                        </a:moveTo>
                        <a:lnTo>
                          <a:pt x="0" y="48418"/>
                        </a:lnTo>
                        <a:lnTo>
                          <a:pt x="48418" y="39"/>
                        </a:lnTo>
                        <a:lnTo>
                          <a:pt x="82890" y="0"/>
                        </a:lnTo>
                        <a:lnTo>
                          <a:pt x="34512" y="4841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9003487A-A550-5372-CDA2-12D2E8596871}"/>
                      </a:ext>
                    </a:extLst>
                  </p:cNvPr>
                  <p:cNvSpPr/>
                  <p:nvPr/>
                </p:nvSpPr>
                <p:spPr>
                  <a:xfrm>
                    <a:off x="8730014" y="3962478"/>
                    <a:ext cx="82890" cy="48417"/>
                  </a:xfrm>
                  <a:custGeom>
                    <a:avLst/>
                    <a:gdLst>
                      <a:gd name="connsiteX0" fmla="*/ 33493 w 82890"/>
                      <a:gd name="connsiteY0" fmla="*/ 48418 h 48417"/>
                      <a:gd name="connsiteX1" fmla="*/ 0 w 82890"/>
                      <a:gd name="connsiteY1" fmla="*/ 48418 h 48417"/>
                      <a:gd name="connsiteX2" fmla="*/ 48379 w 82890"/>
                      <a:gd name="connsiteY2" fmla="*/ 39 h 48417"/>
                      <a:gd name="connsiteX3" fmla="*/ 82890 w 82890"/>
                      <a:gd name="connsiteY3" fmla="*/ 0 h 48417"/>
                      <a:gd name="connsiteX4" fmla="*/ 33493 w 82890"/>
                      <a:gd name="connsiteY4" fmla="*/ 48418 h 48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890" h="48417">
                        <a:moveTo>
                          <a:pt x="33493" y="48418"/>
                        </a:moveTo>
                        <a:lnTo>
                          <a:pt x="0" y="48418"/>
                        </a:lnTo>
                        <a:lnTo>
                          <a:pt x="48379" y="39"/>
                        </a:lnTo>
                        <a:lnTo>
                          <a:pt x="82890" y="0"/>
                        </a:lnTo>
                        <a:lnTo>
                          <a:pt x="33493" y="4841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DF4233F5-0282-1299-CF7E-D2347D742286}"/>
                      </a:ext>
                    </a:extLst>
                  </p:cNvPr>
                  <p:cNvSpPr/>
                  <p:nvPr/>
                </p:nvSpPr>
                <p:spPr>
                  <a:xfrm>
                    <a:off x="8777766" y="3962478"/>
                    <a:ext cx="82890" cy="48417"/>
                  </a:xfrm>
                  <a:custGeom>
                    <a:avLst/>
                    <a:gdLst>
                      <a:gd name="connsiteX0" fmla="*/ 33493 w 82890"/>
                      <a:gd name="connsiteY0" fmla="*/ 48418 h 48417"/>
                      <a:gd name="connsiteX1" fmla="*/ 0 w 82890"/>
                      <a:gd name="connsiteY1" fmla="*/ 48418 h 48417"/>
                      <a:gd name="connsiteX2" fmla="*/ 48379 w 82890"/>
                      <a:gd name="connsiteY2" fmla="*/ 39 h 48417"/>
                      <a:gd name="connsiteX3" fmla="*/ 82890 w 82890"/>
                      <a:gd name="connsiteY3" fmla="*/ 0 h 48417"/>
                      <a:gd name="connsiteX4" fmla="*/ 33493 w 82890"/>
                      <a:gd name="connsiteY4" fmla="*/ 48418 h 48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890" h="48417">
                        <a:moveTo>
                          <a:pt x="33493" y="48418"/>
                        </a:moveTo>
                        <a:lnTo>
                          <a:pt x="0" y="48418"/>
                        </a:lnTo>
                        <a:lnTo>
                          <a:pt x="48379" y="39"/>
                        </a:lnTo>
                        <a:lnTo>
                          <a:pt x="82890" y="0"/>
                        </a:lnTo>
                        <a:lnTo>
                          <a:pt x="33493" y="4841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:a16="http://schemas.microsoft.com/office/drawing/2014/main" id="{4F787E5A-A182-E7CC-F5C3-73B35E310843}"/>
                      </a:ext>
                    </a:extLst>
                  </p:cNvPr>
                  <p:cNvSpPr/>
                  <p:nvPr/>
                </p:nvSpPr>
                <p:spPr>
                  <a:xfrm>
                    <a:off x="7620319" y="3940502"/>
                    <a:ext cx="763483" cy="80265"/>
                  </a:xfrm>
                  <a:custGeom>
                    <a:avLst/>
                    <a:gdLst>
                      <a:gd name="connsiteX0" fmla="*/ 59073 w 763483"/>
                      <a:gd name="connsiteY0" fmla="*/ 80266 h 80265"/>
                      <a:gd name="connsiteX1" fmla="*/ 0 w 763483"/>
                      <a:gd name="connsiteY1" fmla="*/ 21153 h 80265"/>
                      <a:gd name="connsiteX2" fmla="*/ 0 w 763483"/>
                      <a:gd name="connsiteY2" fmla="*/ 0 h 80265"/>
                      <a:gd name="connsiteX3" fmla="*/ 58995 w 763483"/>
                      <a:gd name="connsiteY3" fmla="*/ 60483 h 80265"/>
                      <a:gd name="connsiteX4" fmla="*/ 582386 w 763483"/>
                      <a:gd name="connsiteY4" fmla="*/ 60483 h 80265"/>
                      <a:gd name="connsiteX5" fmla="*/ 763484 w 763483"/>
                      <a:gd name="connsiteY5" fmla="*/ 60601 h 80265"/>
                      <a:gd name="connsiteX6" fmla="*/ 743780 w 763483"/>
                      <a:gd name="connsiteY6" fmla="*/ 80266 h 80265"/>
                      <a:gd name="connsiteX7" fmla="*/ 59073 w 763483"/>
                      <a:gd name="connsiteY7" fmla="*/ 80266 h 80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3483" h="80265">
                        <a:moveTo>
                          <a:pt x="59073" y="80266"/>
                        </a:moveTo>
                        <a:lnTo>
                          <a:pt x="0" y="21153"/>
                        </a:lnTo>
                        <a:lnTo>
                          <a:pt x="0" y="0"/>
                        </a:lnTo>
                        <a:lnTo>
                          <a:pt x="58995" y="60483"/>
                        </a:lnTo>
                        <a:lnTo>
                          <a:pt x="582386" y="60483"/>
                        </a:lnTo>
                        <a:lnTo>
                          <a:pt x="763484" y="60601"/>
                        </a:lnTo>
                        <a:lnTo>
                          <a:pt x="743780" y="80266"/>
                        </a:lnTo>
                        <a:lnTo>
                          <a:pt x="59073" y="8026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21" name="Graphic 4">
                    <a:extLst>
                      <a:ext uri="{FF2B5EF4-FFF2-40B4-BE49-F238E27FC236}">
                        <a16:creationId xmlns:a16="http://schemas.microsoft.com/office/drawing/2014/main" id="{AF8C3DA3-A9EE-415C-8BF4-51B5C8A66A80}"/>
                      </a:ext>
                    </a:extLst>
                  </p:cNvPr>
                  <p:cNvGrpSpPr/>
                  <p:nvPr/>
                </p:nvGrpSpPr>
                <p:grpSpPr>
                  <a:xfrm>
                    <a:off x="7647153" y="3609999"/>
                    <a:ext cx="1004711" cy="52374"/>
                    <a:chOff x="7647153" y="3609999"/>
                    <a:chExt cx="1004711" cy="52374"/>
                  </a:xfrm>
                  <a:solidFill>
                    <a:srgbClr val="FFFFFF"/>
                  </a:solidFill>
                </p:grpSpPr>
                <p:sp>
                  <p:nvSpPr>
                    <p:cNvPr id="222" name="Freeform: Shape 221">
                      <a:extLst>
                        <a:ext uri="{FF2B5EF4-FFF2-40B4-BE49-F238E27FC236}">
                          <a16:creationId xmlns:a16="http://schemas.microsoft.com/office/drawing/2014/main" id="{460DFDD2-2C33-82CE-2AF5-60D32E04AC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7153" y="3609999"/>
                      <a:ext cx="963697" cy="52374"/>
                    </a:xfrm>
                    <a:custGeom>
                      <a:avLst/>
                      <a:gdLst>
                        <a:gd name="connsiteX0" fmla="*/ 580036 w 963697"/>
                        <a:gd name="connsiteY0" fmla="*/ 31887 h 52374"/>
                        <a:gd name="connsiteX1" fmla="*/ 963697 w 963697"/>
                        <a:gd name="connsiteY1" fmla="*/ 31887 h 52374"/>
                        <a:gd name="connsiteX2" fmla="*/ 937334 w 963697"/>
                        <a:gd name="connsiteY2" fmla="*/ 52375 h 52374"/>
                        <a:gd name="connsiteX3" fmla="*/ 0 w 963697"/>
                        <a:gd name="connsiteY3" fmla="*/ 52375 h 52374"/>
                        <a:gd name="connsiteX4" fmla="*/ 0 w 963697"/>
                        <a:gd name="connsiteY4" fmla="*/ 0 h 52374"/>
                        <a:gd name="connsiteX5" fmla="*/ 548188 w 963697"/>
                        <a:gd name="connsiteY5" fmla="*/ 0 h 52374"/>
                        <a:gd name="connsiteX6" fmla="*/ 549246 w 963697"/>
                        <a:gd name="connsiteY6" fmla="*/ 1097 h 52374"/>
                        <a:gd name="connsiteX7" fmla="*/ 550147 w 963697"/>
                        <a:gd name="connsiteY7" fmla="*/ 1998 h 52374"/>
                        <a:gd name="connsiteX8" fmla="*/ 580036 w 963697"/>
                        <a:gd name="connsiteY8" fmla="*/ 31887 h 52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63697" h="52374">
                          <a:moveTo>
                            <a:pt x="580036" y="31887"/>
                          </a:moveTo>
                          <a:lnTo>
                            <a:pt x="963697" y="31887"/>
                          </a:lnTo>
                          <a:lnTo>
                            <a:pt x="937334" y="52375"/>
                          </a:lnTo>
                          <a:lnTo>
                            <a:pt x="0" y="52375"/>
                          </a:lnTo>
                          <a:lnTo>
                            <a:pt x="0" y="0"/>
                          </a:lnTo>
                          <a:lnTo>
                            <a:pt x="548188" y="0"/>
                          </a:lnTo>
                          <a:lnTo>
                            <a:pt x="549246" y="1097"/>
                          </a:lnTo>
                          <a:lnTo>
                            <a:pt x="550147" y="1998"/>
                          </a:lnTo>
                          <a:lnTo>
                            <a:pt x="580036" y="3188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3" name="Freeform: Shape 222">
                      <a:extLst>
                        <a:ext uri="{FF2B5EF4-FFF2-40B4-BE49-F238E27FC236}">
                          <a16:creationId xmlns:a16="http://schemas.microsoft.com/office/drawing/2014/main" id="{ECB747C8-CC4A-41D1-7F40-0A1D1538FE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9874" y="3609999"/>
                      <a:ext cx="441990" cy="21584"/>
                    </a:xfrm>
                    <a:custGeom>
                      <a:avLst/>
                      <a:gdLst>
                        <a:gd name="connsiteX0" fmla="*/ 441990 w 441990"/>
                        <a:gd name="connsiteY0" fmla="*/ 0 h 21584"/>
                        <a:gd name="connsiteX1" fmla="*/ 441598 w 441990"/>
                        <a:gd name="connsiteY1" fmla="*/ 313 h 21584"/>
                        <a:gd name="connsiteX2" fmla="*/ 439444 w 441990"/>
                        <a:gd name="connsiteY2" fmla="*/ 1998 h 21584"/>
                        <a:gd name="connsiteX3" fmla="*/ 414216 w 441990"/>
                        <a:gd name="connsiteY3" fmla="*/ 21584 h 21584"/>
                        <a:gd name="connsiteX4" fmla="*/ 21584 w 441990"/>
                        <a:gd name="connsiteY4" fmla="*/ 21584 h 21584"/>
                        <a:gd name="connsiteX5" fmla="*/ 1959 w 441990"/>
                        <a:gd name="connsiteY5" fmla="*/ 1998 h 21584"/>
                        <a:gd name="connsiteX6" fmla="*/ 1019 w 441990"/>
                        <a:gd name="connsiteY6" fmla="*/ 1058 h 21584"/>
                        <a:gd name="connsiteX7" fmla="*/ 0 w 441990"/>
                        <a:gd name="connsiteY7" fmla="*/ 0 h 21584"/>
                        <a:gd name="connsiteX8" fmla="*/ 441990 w 441990"/>
                        <a:gd name="connsiteY8" fmla="*/ 0 h 2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1990" h="21584">
                          <a:moveTo>
                            <a:pt x="441990" y="0"/>
                          </a:moveTo>
                          <a:lnTo>
                            <a:pt x="441598" y="313"/>
                          </a:lnTo>
                          <a:lnTo>
                            <a:pt x="439444" y="1998"/>
                          </a:lnTo>
                          <a:lnTo>
                            <a:pt x="414216" y="21584"/>
                          </a:lnTo>
                          <a:lnTo>
                            <a:pt x="21584" y="21584"/>
                          </a:lnTo>
                          <a:lnTo>
                            <a:pt x="1959" y="1998"/>
                          </a:lnTo>
                          <a:lnTo>
                            <a:pt x="1019" y="1058"/>
                          </a:lnTo>
                          <a:lnTo>
                            <a:pt x="0" y="0"/>
                          </a:lnTo>
                          <a:lnTo>
                            <a:pt x="44199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1DAF1403-F9C2-8C5A-F55D-3EFD32EA367D}"/>
                      </a:ext>
                    </a:extLst>
                  </p:cNvPr>
                  <p:cNvSpPr/>
                  <p:nvPr/>
                </p:nvSpPr>
                <p:spPr>
                  <a:xfrm>
                    <a:off x="7647074" y="3608001"/>
                    <a:ext cx="1196541" cy="362076"/>
                  </a:xfrm>
                  <a:custGeom>
                    <a:avLst/>
                    <a:gdLst>
                      <a:gd name="connsiteX0" fmla="*/ 560841 w 1196541"/>
                      <a:gd name="connsiteY0" fmla="*/ 39 h 362076"/>
                      <a:gd name="connsiteX1" fmla="*/ 562800 w 1196541"/>
                      <a:gd name="connsiteY1" fmla="*/ 1998 h 362076"/>
                      <a:gd name="connsiteX2" fmla="*/ 563818 w 1196541"/>
                      <a:gd name="connsiteY2" fmla="*/ 3016 h 362076"/>
                      <a:gd name="connsiteX3" fmla="*/ 564758 w 1196541"/>
                      <a:gd name="connsiteY3" fmla="*/ 3956 h 362076"/>
                      <a:gd name="connsiteX4" fmla="*/ 1192507 w 1196541"/>
                      <a:gd name="connsiteY4" fmla="*/ 3956 h 362076"/>
                      <a:gd name="connsiteX5" fmla="*/ 1192507 w 1196541"/>
                      <a:gd name="connsiteY5" fmla="*/ 79404 h 362076"/>
                      <a:gd name="connsiteX6" fmla="*/ 1196503 w 1196541"/>
                      <a:gd name="connsiteY6" fmla="*/ 79404 h 362076"/>
                      <a:gd name="connsiteX7" fmla="*/ 1196503 w 1196541"/>
                      <a:gd name="connsiteY7" fmla="*/ 0 h 362076"/>
                      <a:gd name="connsiteX8" fmla="*/ 560802 w 1196541"/>
                      <a:gd name="connsiteY8" fmla="*/ 0 h 362076"/>
                      <a:gd name="connsiteX9" fmla="*/ 1192546 w 1196541"/>
                      <a:gd name="connsiteY9" fmla="*/ 89746 h 362076"/>
                      <a:gd name="connsiteX10" fmla="*/ 1192546 w 1196541"/>
                      <a:gd name="connsiteY10" fmla="*/ 241620 h 362076"/>
                      <a:gd name="connsiteX11" fmla="*/ 1196542 w 1196541"/>
                      <a:gd name="connsiteY11" fmla="*/ 241620 h 362076"/>
                      <a:gd name="connsiteX12" fmla="*/ 1196542 w 1196541"/>
                      <a:gd name="connsiteY12" fmla="*/ 89746 h 362076"/>
                      <a:gd name="connsiteX13" fmla="*/ 1192546 w 1196541"/>
                      <a:gd name="connsiteY13" fmla="*/ 89746 h 362076"/>
                      <a:gd name="connsiteX14" fmla="*/ 549363 w 1196541"/>
                      <a:gd name="connsiteY14" fmla="*/ 3095 h 362076"/>
                      <a:gd name="connsiteX15" fmla="*/ 548306 w 1196541"/>
                      <a:gd name="connsiteY15" fmla="*/ 2037 h 362076"/>
                      <a:gd name="connsiteX16" fmla="*/ 546347 w 1196541"/>
                      <a:gd name="connsiteY16" fmla="*/ 78 h 362076"/>
                      <a:gd name="connsiteX17" fmla="*/ 118 w 1196541"/>
                      <a:gd name="connsiteY17" fmla="*/ 78 h 362076"/>
                      <a:gd name="connsiteX18" fmla="*/ 118 w 1196541"/>
                      <a:gd name="connsiteY18" fmla="*/ 2037 h 362076"/>
                      <a:gd name="connsiteX19" fmla="*/ 0 w 1196541"/>
                      <a:gd name="connsiteY19" fmla="*/ 292545 h 362076"/>
                      <a:gd name="connsiteX20" fmla="*/ 2860 w 1196541"/>
                      <a:gd name="connsiteY20" fmla="*/ 289724 h 362076"/>
                      <a:gd name="connsiteX21" fmla="*/ 3957 w 1196541"/>
                      <a:gd name="connsiteY21" fmla="*/ 288627 h 362076"/>
                      <a:gd name="connsiteX22" fmla="*/ 3957 w 1196541"/>
                      <a:gd name="connsiteY22" fmla="*/ 4035 h 362076"/>
                      <a:gd name="connsiteX23" fmla="*/ 550265 w 1196541"/>
                      <a:gd name="connsiteY23" fmla="*/ 4035 h 362076"/>
                      <a:gd name="connsiteX24" fmla="*/ 549363 w 1196541"/>
                      <a:gd name="connsiteY24" fmla="*/ 3134 h 362076"/>
                      <a:gd name="connsiteX25" fmla="*/ 1192546 w 1196541"/>
                      <a:gd name="connsiteY25" fmla="*/ 251883 h 362076"/>
                      <a:gd name="connsiteX26" fmla="*/ 1192546 w 1196541"/>
                      <a:gd name="connsiteY26" fmla="*/ 301946 h 362076"/>
                      <a:gd name="connsiteX27" fmla="*/ 773355 w 1196541"/>
                      <a:gd name="connsiteY27" fmla="*/ 301594 h 362076"/>
                      <a:gd name="connsiteX28" fmla="*/ 772533 w 1196541"/>
                      <a:gd name="connsiteY28" fmla="*/ 301594 h 362076"/>
                      <a:gd name="connsiteX29" fmla="*/ 715027 w 1196541"/>
                      <a:gd name="connsiteY29" fmla="*/ 358160 h 362076"/>
                      <a:gd name="connsiteX30" fmla="*/ 58995 w 1196541"/>
                      <a:gd name="connsiteY30" fmla="*/ 358160 h 362076"/>
                      <a:gd name="connsiteX31" fmla="*/ 3996 w 1196541"/>
                      <a:gd name="connsiteY31" fmla="*/ 303082 h 362076"/>
                      <a:gd name="connsiteX32" fmla="*/ 2154 w 1196541"/>
                      <a:gd name="connsiteY32" fmla="*/ 304923 h 362076"/>
                      <a:gd name="connsiteX33" fmla="*/ 1175 w 1196541"/>
                      <a:gd name="connsiteY33" fmla="*/ 305903 h 362076"/>
                      <a:gd name="connsiteX34" fmla="*/ 57349 w 1196541"/>
                      <a:gd name="connsiteY34" fmla="*/ 362077 h 362076"/>
                      <a:gd name="connsiteX35" fmla="*/ 716632 w 1196541"/>
                      <a:gd name="connsiteY35" fmla="*/ 362077 h 362076"/>
                      <a:gd name="connsiteX36" fmla="*/ 717142 w 1196541"/>
                      <a:gd name="connsiteY36" fmla="*/ 361568 h 362076"/>
                      <a:gd name="connsiteX37" fmla="*/ 774139 w 1196541"/>
                      <a:gd name="connsiteY37" fmla="*/ 305550 h 362076"/>
                      <a:gd name="connsiteX38" fmla="*/ 1194466 w 1196541"/>
                      <a:gd name="connsiteY38" fmla="*/ 305903 h 362076"/>
                      <a:gd name="connsiteX39" fmla="*/ 1196542 w 1196541"/>
                      <a:gd name="connsiteY39" fmla="*/ 305903 h 362076"/>
                      <a:gd name="connsiteX40" fmla="*/ 1196542 w 1196541"/>
                      <a:gd name="connsiteY40" fmla="*/ 251844 h 362076"/>
                      <a:gd name="connsiteX41" fmla="*/ 1192546 w 1196541"/>
                      <a:gd name="connsiteY41" fmla="*/ 251844 h 3620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196541" h="362076">
                        <a:moveTo>
                          <a:pt x="560841" y="39"/>
                        </a:moveTo>
                        <a:lnTo>
                          <a:pt x="562800" y="1998"/>
                        </a:lnTo>
                        <a:lnTo>
                          <a:pt x="563818" y="3016"/>
                        </a:lnTo>
                        <a:lnTo>
                          <a:pt x="564758" y="3956"/>
                        </a:lnTo>
                        <a:lnTo>
                          <a:pt x="1192507" y="3956"/>
                        </a:lnTo>
                        <a:lnTo>
                          <a:pt x="1192507" y="79404"/>
                        </a:lnTo>
                        <a:lnTo>
                          <a:pt x="1196503" y="79404"/>
                        </a:lnTo>
                        <a:lnTo>
                          <a:pt x="1196503" y="0"/>
                        </a:lnTo>
                        <a:lnTo>
                          <a:pt x="560802" y="0"/>
                        </a:lnTo>
                        <a:close/>
                        <a:moveTo>
                          <a:pt x="1192546" y="89746"/>
                        </a:moveTo>
                        <a:lnTo>
                          <a:pt x="1192546" y="241620"/>
                        </a:lnTo>
                        <a:lnTo>
                          <a:pt x="1196542" y="241620"/>
                        </a:lnTo>
                        <a:lnTo>
                          <a:pt x="1196542" y="89746"/>
                        </a:lnTo>
                        <a:lnTo>
                          <a:pt x="1192546" y="89746"/>
                        </a:lnTo>
                        <a:close/>
                        <a:moveTo>
                          <a:pt x="549363" y="3095"/>
                        </a:moveTo>
                        <a:lnTo>
                          <a:pt x="548306" y="2037"/>
                        </a:lnTo>
                        <a:lnTo>
                          <a:pt x="546347" y="78"/>
                        </a:lnTo>
                        <a:lnTo>
                          <a:pt x="118" y="78"/>
                        </a:lnTo>
                        <a:lnTo>
                          <a:pt x="118" y="2037"/>
                        </a:lnTo>
                        <a:lnTo>
                          <a:pt x="0" y="292545"/>
                        </a:lnTo>
                        <a:lnTo>
                          <a:pt x="2860" y="289724"/>
                        </a:lnTo>
                        <a:lnTo>
                          <a:pt x="3957" y="288627"/>
                        </a:lnTo>
                        <a:lnTo>
                          <a:pt x="3957" y="4035"/>
                        </a:lnTo>
                        <a:lnTo>
                          <a:pt x="550265" y="4035"/>
                        </a:lnTo>
                        <a:lnTo>
                          <a:pt x="549363" y="3134"/>
                        </a:lnTo>
                        <a:close/>
                        <a:moveTo>
                          <a:pt x="1192546" y="251883"/>
                        </a:moveTo>
                        <a:lnTo>
                          <a:pt x="1192546" y="301946"/>
                        </a:lnTo>
                        <a:lnTo>
                          <a:pt x="773355" y="301594"/>
                        </a:lnTo>
                        <a:lnTo>
                          <a:pt x="772533" y="301594"/>
                        </a:lnTo>
                        <a:lnTo>
                          <a:pt x="715027" y="358160"/>
                        </a:lnTo>
                        <a:lnTo>
                          <a:pt x="58995" y="358160"/>
                        </a:lnTo>
                        <a:lnTo>
                          <a:pt x="3996" y="303082"/>
                        </a:lnTo>
                        <a:lnTo>
                          <a:pt x="2154" y="304923"/>
                        </a:lnTo>
                        <a:lnTo>
                          <a:pt x="1175" y="305903"/>
                        </a:lnTo>
                        <a:lnTo>
                          <a:pt x="57349" y="362077"/>
                        </a:lnTo>
                        <a:lnTo>
                          <a:pt x="716632" y="362077"/>
                        </a:lnTo>
                        <a:lnTo>
                          <a:pt x="717142" y="361568"/>
                        </a:lnTo>
                        <a:lnTo>
                          <a:pt x="774139" y="305550"/>
                        </a:lnTo>
                        <a:lnTo>
                          <a:pt x="1194466" y="305903"/>
                        </a:lnTo>
                        <a:lnTo>
                          <a:pt x="1196542" y="305903"/>
                        </a:lnTo>
                        <a:lnTo>
                          <a:pt x="1196542" y="251844"/>
                        </a:lnTo>
                        <a:lnTo>
                          <a:pt x="1192546" y="2518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DD6B6D3E-D3B5-1A42-6EDF-5D22FB18AECC}"/>
                    </a:ext>
                  </a:extLst>
                </p:cNvPr>
                <p:cNvSpPr/>
                <p:nvPr/>
              </p:nvSpPr>
              <p:spPr>
                <a:xfrm>
                  <a:off x="7628311" y="3563343"/>
                  <a:ext cx="559509" cy="33806"/>
                </a:xfrm>
                <a:custGeom>
                  <a:avLst/>
                  <a:gdLst>
                    <a:gd name="connsiteX0" fmla="*/ 0 w 559509"/>
                    <a:gd name="connsiteY0" fmla="*/ 32866 h 33806"/>
                    <a:gd name="connsiteX1" fmla="*/ 32827 w 559509"/>
                    <a:gd name="connsiteY1" fmla="*/ 0 h 33806"/>
                    <a:gd name="connsiteX2" fmla="*/ 525742 w 559509"/>
                    <a:gd name="connsiteY2" fmla="*/ 0 h 33806"/>
                    <a:gd name="connsiteX3" fmla="*/ 559509 w 559509"/>
                    <a:gd name="connsiteY3" fmla="*/ 33806 h 33806"/>
                    <a:gd name="connsiteX4" fmla="*/ 0 w 559509"/>
                    <a:gd name="connsiteY4" fmla="*/ 32866 h 33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509" h="33806">
                      <a:moveTo>
                        <a:pt x="0" y="32866"/>
                      </a:moveTo>
                      <a:lnTo>
                        <a:pt x="32827" y="0"/>
                      </a:lnTo>
                      <a:lnTo>
                        <a:pt x="525742" y="0"/>
                      </a:lnTo>
                      <a:lnTo>
                        <a:pt x="559509" y="33806"/>
                      </a:lnTo>
                      <a:lnTo>
                        <a:pt x="0" y="32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39D17BAF-0F4E-1983-B94F-BC4D2507DCA2}"/>
                    </a:ext>
                  </a:extLst>
                </p:cNvPr>
                <p:cNvSpPr/>
                <p:nvPr/>
              </p:nvSpPr>
              <p:spPr>
                <a:xfrm>
                  <a:off x="8818976" y="3565968"/>
                  <a:ext cx="20526" cy="20526"/>
                </a:xfrm>
                <a:custGeom>
                  <a:avLst/>
                  <a:gdLst>
                    <a:gd name="connsiteX0" fmla="*/ 0 w 20526"/>
                    <a:gd name="connsiteY0" fmla="*/ 10263 h 20526"/>
                    <a:gd name="connsiteX1" fmla="*/ 10263 w 20526"/>
                    <a:gd name="connsiteY1" fmla="*/ 0 h 20526"/>
                    <a:gd name="connsiteX2" fmla="*/ 20527 w 20526"/>
                    <a:gd name="connsiteY2" fmla="*/ 10263 h 20526"/>
                    <a:gd name="connsiteX3" fmla="*/ 10263 w 20526"/>
                    <a:gd name="connsiteY3" fmla="*/ 20527 h 20526"/>
                    <a:gd name="connsiteX4" fmla="*/ 0 w 20526"/>
                    <a:gd name="connsiteY4" fmla="*/ 10263 h 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26" h="20526">
                      <a:moveTo>
                        <a:pt x="0" y="10263"/>
                      </a:moveTo>
                      <a:cubicBezTo>
                        <a:pt x="0" y="4583"/>
                        <a:pt x="4583" y="0"/>
                        <a:pt x="10263" y="0"/>
                      </a:cubicBezTo>
                      <a:cubicBezTo>
                        <a:pt x="15944" y="0"/>
                        <a:pt x="20527" y="4583"/>
                        <a:pt x="20527" y="10263"/>
                      </a:cubicBezTo>
                      <a:cubicBezTo>
                        <a:pt x="20527" y="15943"/>
                        <a:pt x="15944" y="20527"/>
                        <a:pt x="10263" y="20527"/>
                      </a:cubicBezTo>
                      <a:cubicBezTo>
                        <a:pt x="4583" y="20527"/>
                        <a:pt x="0" y="15943"/>
                        <a:pt x="0" y="10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FB3907B-F2D4-7F19-CBC8-5C69FA214C5D}"/>
                    </a:ext>
                  </a:extLst>
                </p:cNvPr>
                <p:cNvSpPr/>
                <p:nvPr/>
              </p:nvSpPr>
              <p:spPr>
                <a:xfrm>
                  <a:off x="8917928" y="3508227"/>
                  <a:ext cx="20526" cy="20526"/>
                </a:xfrm>
                <a:custGeom>
                  <a:avLst/>
                  <a:gdLst>
                    <a:gd name="connsiteX0" fmla="*/ 0 w 20526"/>
                    <a:gd name="connsiteY0" fmla="*/ 10263 h 20526"/>
                    <a:gd name="connsiteX1" fmla="*/ 10263 w 20526"/>
                    <a:gd name="connsiteY1" fmla="*/ 0 h 20526"/>
                    <a:gd name="connsiteX2" fmla="*/ 20527 w 20526"/>
                    <a:gd name="connsiteY2" fmla="*/ 10263 h 20526"/>
                    <a:gd name="connsiteX3" fmla="*/ 10263 w 20526"/>
                    <a:gd name="connsiteY3" fmla="*/ 20527 h 20526"/>
                    <a:gd name="connsiteX4" fmla="*/ 0 w 20526"/>
                    <a:gd name="connsiteY4" fmla="*/ 10263 h 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26" h="20526">
                      <a:moveTo>
                        <a:pt x="0" y="10263"/>
                      </a:moveTo>
                      <a:cubicBezTo>
                        <a:pt x="0" y="4583"/>
                        <a:pt x="4583" y="0"/>
                        <a:pt x="10263" y="0"/>
                      </a:cubicBezTo>
                      <a:cubicBezTo>
                        <a:pt x="15944" y="0"/>
                        <a:pt x="20527" y="4583"/>
                        <a:pt x="20527" y="10263"/>
                      </a:cubicBezTo>
                      <a:cubicBezTo>
                        <a:pt x="20527" y="15943"/>
                        <a:pt x="15944" y="20527"/>
                        <a:pt x="10263" y="20527"/>
                      </a:cubicBezTo>
                      <a:cubicBezTo>
                        <a:pt x="4583" y="20527"/>
                        <a:pt x="0" y="15943"/>
                        <a:pt x="0" y="10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158DBE76-F3A0-61CB-CA86-F36487077D7D}"/>
                    </a:ext>
                  </a:extLst>
                </p:cNvPr>
                <p:cNvSpPr/>
                <p:nvPr/>
              </p:nvSpPr>
              <p:spPr>
                <a:xfrm>
                  <a:off x="9005441" y="3508227"/>
                  <a:ext cx="20526" cy="20526"/>
                </a:xfrm>
                <a:custGeom>
                  <a:avLst/>
                  <a:gdLst>
                    <a:gd name="connsiteX0" fmla="*/ 0 w 20526"/>
                    <a:gd name="connsiteY0" fmla="*/ 10263 h 20526"/>
                    <a:gd name="connsiteX1" fmla="*/ 10263 w 20526"/>
                    <a:gd name="connsiteY1" fmla="*/ 0 h 20526"/>
                    <a:gd name="connsiteX2" fmla="*/ 20527 w 20526"/>
                    <a:gd name="connsiteY2" fmla="*/ 10263 h 20526"/>
                    <a:gd name="connsiteX3" fmla="*/ 10263 w 20526"/>
                    <a:gd name="connsiteY3" fmla="*/ 20527 h 20526"/>
                    <a:gd name="connsiteX4" fmla="*/ 0 w 20526"/>
                    <a:gd name="connsiteY4" fmla="*/ 10263 h 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26" h="20526">
                      <a:moveTo>
                        <a:pt x="0" y="10263"/>
                      </a:moveTo>
                      <a:cubicBezTo>
                        <a:pt x="0" y="4583"/>
                        <a:pt x="4583" y="0"/>
                        <a:pt x="10263" y="0"/>
                      </a:cubicBezTo>
                      <a:cubicBezTo>
                        <a:pt x="15943" y="0"/>
                        <a:pt x="20527" y="4583"/>
                        <a:pt x="20527" y="10263"/>
                      </a:cubicBezTo>
                      <a:cubicBezTo>
                        <a:pt x="20527" y="15943"/>
                        <a:pt x="15943" y="20527"/>
                        <a:pt x="10263" y="20527"/>
                      </a:cubicBezTo>
                      <a:cubicBezTo>
                        <a:pt x="4583" y="20527"/>
                        <a:pt x="0" y="15943"/>
                        <a:pt x="0" y="10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5E9F1FE4-0FB1-A01E-FA77-C3ED26205333}"/>
                    </a:ext>
                  </a:extLst>
                </p:cNvPr>
                <p:cNvSpPr/>
                <p:nvPr/>
              </p:nvSpPr>
              <p:spPr>
                <a:xfrm>
                  <a:off x="9092914" y="3508227"/>
                  <a:ext cx="20526" cy="20526"/>
                </a:xfrm>
                <a:custGeom>
                  <a:avLst/>
                  <a:gdLst>
                    <a:gd name="connsiteX0" fmla="*/ 0 w 20526"/>
                    <a:gd name="connsiteY0" fmla="*/ 10263 h 20526"/>
                    <a:gd name="connsiteX1" fmla="*/ 10263 w 20526"/>
                    <a:gd name="connsiteY1" fmla="*/ 0 h 20526"/>
                    <a:gd name="connsiteX2" fmla="*/ 20527 w 20526"/>
                    <a:gd name="connsiteY2" fmla="*/ 10263 h 20526"/>
                    <a:gd name="connsiteX3" fmla="*/ 10263 w 20526"/>
                    <a:gd name="connsiteY3" fmla="*/ 20527 h 20526"/>
                    <a:gd name="connsiteX4" fmla="*/ 0 w 20526"/>
                    <a:gd name="connsiteY4" fmla="*/ 10263 h 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26" h="20526">
                      <a:moveTo>
                        <a:pt x="0" y="10263"/>
                      </a:moveTo>
                      <a:cubicBezTo>
                        <a:pt x="0" y="4583"/>
                        <a:pt x="4583" y="0"/>
                        <a:pt x="10263" y="0"/>
                      </a:cubicBezTo>
                      <a:cubicBezTo>
                        <a:pt x="15943" y="0"/>
                        <a:pt x="20527" y="4583"/>
                        <a:pt x="20527" y="10263"/>
                      </a:cubicBezTo>
                      <a:cubicBezTo>
                        <a:pt x="20527" y="15943"/>
                        <a:pt x="15943" y="20527"/>
                        <a:pt x="10263" y="20527"/>
                      </a:cubicBezTo>
                      <a:cubicBezTo>
                        <a:pt x="4583" y="20527"/>
                        <a:pt x="0" y="15943"/>
                        <a:pt x="0" y="10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0" name="Graphic 4">
                <a:extLst>
                  <a:ext uri="{FF2B5EF4-FFF2-40B4-BE49-F238E27FC236}">
                    <a16:creationId xmlns:a16="http://schemas.microsoft.com/office/drawing/2014/main" id="{46C79D1D-354C-6F32-71F1-9CFFF6D85D6D}"/>
                  </a:ext>
                </a:extLst>
              </p:cNvPr>
              <p:cNvGrpSpPr/>
              <p:nvPr/>
            </p:nvGrpSpPr>
            <p:grpSpPr>
              <a:xfrm>
                <a:off x="7649229" y="3609999"/>
                <a:ext cx="1192311" cy="359609"/>
                <a:chOff x="7649229" y="3609999"/>
                <a:chExt cx="1192311" cy="359609"/>
              </a:xfrm>
              <a:solidFill>
                <a:srgbClr val="FFFFFF"/>
              </a:solidFill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B10EE358-7624-F33F-F7E1-4A74140AF7E4}"/>
                    </a:ext>
                  </a:extLst>
                </p:cNvPr>
                <p:cNvSpPr/>
                <p:nvPr/>
              </p:nvSpPr>
              <p:spPr>
                <a:xfrm>
                  <a:off x="7649229" y="3859884"/>
                  <a:ext cx="1192311" cy="109723"/>
                </a:xfrm>
                <a:custGeom>
                  <a:avLst/>
                  <a:gdLst>
                    <a:gd name="connsiteX0" fmla="*/ 1192311 w 1192311"/>
                    <a:gd name="connsiteY0" fmla="*/ 0 h 109723"/>
                    <a:gd name="connsiteX1" fmla="*/ 1192311 w 1192311"/>
                    <a:gd name="connsiteY1" fmla="*/ 54059 h 109723"/>
                    <a:gd name="connsiteX2" fmla="*/ 771984 w 1192311"/>
                    <a:gd name="connsiteY2" fmla="*/ 54059 h 109723"/>
                    <a:gd name="connsiteX3" fmla="*/ 716319 w 1192311"/>
                    <a:gd name="connsiteY3" fmla="*/ 109724 h 109723"/>
                    <a:gd name="connsiteX4" fmla="*/ 56840 w 1192311"/>
                    <a:gd name="connsiteY4" fmla="*/ 109724 h 109723"/>
                    <a:gd name="connsiteX5" fmla="*/ 0 w 1192311"/>
                    <a:gd name="connsiteY5" fmla="*/ 53079 h 109723"/>
                    <a:gd name="connsiteX6" fmla="*/ 1841 w 1192311"/>
                    <a:gd name="connsiteY6" fmla="*/ 51238 h 109723"/>
                    <a:gd name="connsiteX7" fmla="*/ 27656 w 1192311"/>
                    <a:gd name="connsiteY7" fmla="*/ 25423 h 109723"/>
                    <a:gd name="connsiteX8" fmla="*/ 922644 w 1192311"/>
                    <a:gd name="connsiteY8" fmla="*/ 25423 h 109723"/>
                    <a:gd name="connsiteX9" fmla="*/ 948028 w 1192311"/>
                    <a:gd name="connsiteY9" fmla="*/ 39 h 109723"/>
                    <a:gd name="connsiteX10" fmla="*/ 1192311 w 1192311"/>
                    <a:gd name="connsiteY10" fmla="*/ 39 h 10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92311" h="109723">
                      <a:moveTo>
                        <a:pt x="1192311" y="0"/>
                      </a:moveTo>
                      <a:lnTo>
                        <a:pt x="1192311" y="54059"/>
                      </a:lnTo>
                      <a:lnTo>
                        <a:pt x="771984" y="54059"/>
                      </a:lnTo>
                      <a:lnTo>
                        <a:pt x="716319" y="109724"/>
                      </a:lnTo>
                      <a:lnTo>
                        <a:pt x="56840" y="109724"/>
                      </a:lnTo>
                      <a:cubicBezTo>
                        <a:pt x="56840" y="109724"/>
                        <a:pt x="0" y="56331"/>
                        <a:pt x="0" y="53079"/>
                      </a:cubicBezTo>
                      <a:lnTo>
                        <a:pt x="1841" y="51238"/>
                      </a:lnTo>
                      <a:lnTo>
                        <a:pt x="27656" y="25423"/>
                      </a:lnTo>
                      <a:lnTo>
                        <a:pt x="922644" y="25423"/>
                      </a:lnTo>
                      <a:lnTo>
                        <a:pt x="948028" y="39"/>
                      </a:lnTo>
                      <a:lnTo>
                        <a:pt x="1192311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7F3CC3FD-BB06-4D50-A4F6-44334376E85D}"/>
                    </a:ext>
                  </a:extLst>
                </p:cNvPr>
                <p:cNvSpPr/>
                <p:nvPr/>
              </p:nvSpPr>
              <p:spPr>
                <a:xfrm>
                  <a:off x="7649934" y="3611095"/>
                  <a:ext cx="1191605" cy="286629"/>
                </a:xfrm>
                <a:custGeom>
                  <a:avLst/>
                  <a:gdLst>
                    <a:gd name="connsiteX0" fmla="*/ 1138644 w 1191605"/>
                    <a:gd name="connsiteY0" fmla="*/ 86651 h 286629"/>
                    <a:gd name="connsiteX1" fmla="*/ 1082783 w 1191605"/>
                    <a:gd name="connsiteY1" fmla="*/ 30790 h 286629"/>
                    <a:gd name="connsiteX2" fmla="*/ 577294 w 1191605"/>
                    <a:gd name="connsiteY2" fmla="*/ 30790 h 286629"/>
                    <a:gd name="connsiteX3" fmla="*/ 547405 w 1191605"/>
                    <a:gd name="connsiteY3" fmla="*/ 901 h 286629"/>
                    <a:gd name="connsiteX4" fmla="*/ 546504 w 1191605"/>
                    <a:gd name="connsiteY4" fmla="*/ 0 h 286629"/>
                    <a:gd name="connsiteX5" fmla="*/ 1097 w 1191605"/>
                    <a:gd name="connsiteY5" fmla="*/ 901 h 286629"/>
                    <a:gd name="connsiteX6" fmla="*/ 1097 w 1191605"/>
                    <a:gd name="connsiteY6" fmla="*/ 21663 h 286629"/>
                    <a:gd name="connsiteX7" fmla="*/ 1058 w 1191605"/>
                    <a:gd name="connsiteY7" fmla="*/ 51317 h 286629"/>
                    <a:gd name="connsiteX8" fmla="*/ 0 w 1191605"/>
                    <a:gd name="connsiteY8" fmla="*/ 286629 h 286629"/>
                    <a:gd name="connsiteX9" fmla="*/ 1097 w 1191605"/>
                    <a:gd name="connsiteY9" fmla="*/ 285533 h 286629"/>
                    <a:gd name="connsiteX10" fmla="*/ 22681 w 1191605"/>
                    <a:gd name="connsiteY10" fmla="*/ 263909 h 286629"/>
                    <a:gd name="connsiteX11" fmla="*/ 917708 w 1191605"/>
                    <a:gd name="connsiteY11" fmla="*/ 263909 h 286629"/>
                    <a:gd name="connsiteX12" fmla="*/ 943053 w 1191605"/>
                    <a:gd name="connsiteY12" fmla="*/ 238564 h 286629"/>
                    <a:gd name="connsiteX13" fmla="*/ 1191606 w 1191605"/>
                    <a:gd name="connsiteY13" fmla="*/ 238564 h 286629"/>
                    <a:gd name="connsiteX14" fmla="*/ 1191606 w 1191605"/>
                    <a:gd name="connsiteY14" fmla="*/ 86690 h 286629"/>
                    <a:gd name="connsiteX15" fmla="*/ 1138644 w 1191605"/>
                    <a:gd name="connsiteY15" fmla="*/ 86690 h 286629"/>
                    <a:gd name="connsiteX16" fmla="*/ 86181 w 1191605"/>
                    <a:gd name="connsiteY16" fmla="*/ 221955 h 286629"/>
                    <a:gd name="connsiteX17" fmla="*/ 70276 w 1191605"/>
                    <a:gd name="connsiteY17" fmla="*/ 251256 h 286629"/>
                    <a:gd name="connsiteX18" fmla="*/ 52844 w 1191605"/>
                    <a:gd name="connsiteY18" fmla="*/ 222817 h 286629"/>
                    <a:gd name="connsiteX19" fmla="*/ 35491 w 1191605"/>
                    <a:gd name="connsiteY19" fmla="*/ 194377 h 286629"/>
                    <a:gd name="connsiteX20" fmla="*/ 68827 w 1191605"/>
                    <a:gd name="connsiteY20" fmla="*/ 214238 h 286629"/>
                    <a:gd name="connsiteX21" fmla="*/ 102124 w 1191605"/>
                    <a:gd name="connsiteY21" fmla="*/ 192692 h 286629"/>
                    <a:gd name="connsiteX22" fmla="*/ 86220 w 1191605"/>
                    <a:gd name="connsiteY22" fmla="*/ 221955 h 286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1605" h="286629">
                      <a:moveTo>
                        <a:pt x="1138644" y="86651"/>
                      </a:moveTo>
                      <a:lnTo>
                        <a:pt x="1082783" y="30790"/>
                      </a:lnTo>
                      <a:lnTo>
                        <a:pt x="577294" y="30790"/>
                      </a:lnTo>
                      <a:lnTo>
                        <a:pt x="547405" y="901"/>
                      </a:lnTo>
                      <a:lnTo>
                        <a:pt x="546504" y="0"/>
                      </a:lnTo>
                      <a:lnTo>
                        <a:pt x="1097" y="901"/>
                      </a:lnTo>
                      <a:lnTo>
                        <a:pt x="1097" y="21663"/>
                      </a:lnTo>
                      <a:cubicBezTo>
                        <a:pt x="1097" y="29732"/>
                        <a:pt x="1097" y="39800"/>
                        <a:pt x="1058" y="51317"/>
                      </a:cubicBezTo>
                      <a:cubicBezTo>
                        <a:pt x="1018" y="121280"/>
                        <a:pt x="744" y="244009"/>
                        <a:pt x="0" y="286629"/>
                      </a:cubicBezTo>
                      <a:lnTo>
                        <a:pt x="1097" y="285533"/>
                      </a:lnTo>
                      <a:lnTo>
                        <a:pt x="22681" y="263909"/>
                      </a:lnTo>
                      <a:lnTo>
                        <a:pt x="917708" y="263909"/>
                      </a:lnTo>
                      <a:lnTo>
                        <a:pt x="943053" y="238564"/>
                      </a:lnTo>
                      <a:lnTo>
                        <a:pt x="1191606" y="238564"/>
                      </a:lnTo>
                      <a:lnTo>
                        <a:pt x="1191606" y="86690"/>
                      </a:lnTo>
                      <a:lnTo>
                        <a:pt x="1138644" y="86690"/>
                      </a:lnTo>
                      <a:close/>
                      <a:moveTo>
                        <a:pt x="86181" y="221955"/>
                      </a:moveTo>
                      <a:lnTo>
                        <a:pt x="70276" y="251256"/>
                      </a:lnTo>
                      <a:lnTo>
                        <a:pt x="52844" y="222817"/>
                      </a:lnTo>
                      <a:lnTo>
                        <a:pt x="35491" y="194377"/>
                      </a:lnTo>
                      <a:lnTo>
                        <a:pt x="68827" y="214238"/>
                      </a:lnTo>
                      <a:lnTo>
                        <a:pt x="102124" y="192692"/>
                      </a:lnTo>
                      <a:lnTo>
                        <a:pt x="86220" y="2219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1DEA4DB3-C0D7-A41A-C089-C6F15B179CC7}"/>
                    </a:ext>
                  </a:extLst>
                </p:cNvPr>
                <p:cNvSpPr/>
                <p:nvPr/>
              </p:nvSpPr>
              <p:spPr>
                <a:xfrm>
                  <a:off x="8210893" y="3609999"/>
                  <a:ext cx="630647" cy="77445"/>
                </a:xfrm>
                <a:custGeom>
                  <a:avLst/>
                  <a:gdLst>
                    <a:gd name="connsiteX0" fmla="*/ 630648 w 630647"/>
                    <a:gd name="connsiteY0" fmla="*/ 0 h 77445"/>
                    <a:gd name="connsiteX1" fmla="*/ 630648 w 630647"/>
                    <a:gd name="connsiteY1" fmla="*/ 77445 h 77445"/>
                    <a:gd name="connsiteX2" fmla="*/ 581916 w 630647"/>
                    <a:gd name="connsiteY2" fmla="*/ 77445 h 77445"/>
                    <a:gd name="connsiteX3" fmla="*/ 526095 w 630647"/>
                    <a:gd name="connsiteY3" fmla="*/ 21584 h 77445"/>
                    <a:gd name="connsiteX4" fmla="*/ 20566 w 630647"/>
                    <a:gd name="connsiteY4" fmla="*/ 21584 h 77445"/>
                    <a:gd name="connsiteX5" fmla="*/ 940 w 630647"/>
                    <a:gd name="connsiteY5" fmla="*/ 1998 h 77445"/>
                    <a:gd name="connsiteX6" fmla="*/ 0 w 630647"/>
                    <a:gd name="connsiteY6" fmla="*/ 1058 h 77445"/>
                    <a:gd name="connsiteX7" fmla="*/ 440580 w 630647"/>
                    <a:gd name="connsiteY7" fmla="*/ 313 h 77445"/>
                    <a:gd name="connsiteX8" fmla="*/ 630648 w 630647"/>
                    <a:gd name="connsiteY8" fmla="*/ 0 h 77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0647" h="77445">
                      <a:moveTo>
                        <a:pt x="630648" y="0"/>
                      </a:moveTo>
                      <a:lnTo>
                        <a:pt x="630648" y="77445"/>
                      </a:lnTo>
                      <a:lnTo>
                        <a:pt x="581916" y="77445"/>
                      </a:lnTo>
                      <a:lnTo>
                        <a:pt x="526095" y="21584"/>
                      </a:lnTo>
                      <a:lnTo>
                        <a:pt x="20566" y="21584"/>
                      </a:lnTo>
                      <a:lnTo>
                        <a:pt x="940" y="1998"/>
                      </a:lnTo>
                      <a:lnTo>
                        <a:pt x="0" y="1058"/>
                      </a:lnTo>
                      <a:lnTo>
                        <a:pt x="440580" y="313"/>
                      </a:lnTo>
                      <a:lnTo>
                        <a:pt x="6306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4" name="Graphic 4">
              <a:extLst>
                <a:ext uri="{FF2B5EF4-FFF2-40B4-BE49-F238E27FC236}">
                  <a16:creationId xmlns:a16="http://schemas.microsoft.com/office/drawing/2014/main" id="{082CBF90-F715-3175-5B69-689EE3835C7A}"/>
                </a:ext>
              </a:extLst>
            </p:cNvPr>
            <p:cNvGrpSpPr/>
            <p:nvPr/>
          </p:nvGrpSpPr>
          <p:grpSpPr>
            <a:xfrm>
              <a:off x="7660903" y="3630408"/>
              <a:ext cx="360000" cy="89941"/>
              <a:chOff x="7660903" y="3630408"/>
              <a:chExt cx="360000" cy="89941"/>
            </a:xfrm>
          </p:grpSpPr>
          <p:grpSp>
            <p:nvGrpSpPr>
              <p:cNvPr id="235" name="Graphic 4">
                <a:extLst>
                  <a:ext uri="{FF2B5EF4-FFF2-40B4-BE49-F238E27FC236}">
                    <a16:creationId xmlns:a16="http://schemas.microsoft.com/office/drawing/2014/main" id="{6D617370-7676-36CC-AFA5-24405C1289AB}"/>
                  </a:ext>
                </a:extLst>
              </p:cNvPr>
              <p:cNvGrpSpPr/>
              <p:nvPr/>
            </p:nvGrpSpPr>
            <p:grpSpPr>
              <a:xfrm>
                <a:off x="7660903" y="3630408"/>
                <a:ext cx="360000" cy="51120"/>
                <a:chOff x="7660903" y="3630408"/>
                <a:chExt cx="360000" cy="51120"/>
              </a:xfrm>
              <a:solidFill>
                <a:srgbClr val="0C1922"/>
              </a:solidFill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485A5AC6-41A1-EF7B-4E23-4EE6AEEF48A9}"/>
                    </a:ext>
                  </a:extLst>
                </p:cNvPr>
                <p:cNvSpPr/>
                <p:nvPr/>
              </p:nvSpPr>
              <p:spPr>
                <a:xfrm>
                  <a:off x="7660903" y="3653481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BFC33125-712C-ABC7-25F9-7025729BE463}"/>
                    </a:ext>
                  </a:extLst>
                </p:cNvPr>
                <p:cNvSpPr/>
                <p:nvPr/>
              </p:nvSpPr>
              <p:spPr>
                <a:xfrm>
                  <a:off x="7680097" y="3630878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2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41 w 20644"/>
                    <a:gd name="connsiteY10" fmla="*/ 22211 h 50141"/>
                    <a:gd name="connsiteX11" fmla="*/ 5641 w 20644"/>
                    <a:gd name="connsiteY11" fmla="*/ 5092 h 50141"/>
                    <a:gd name="connsiteX12" fmla="*/ 20644 w 20644"/>
                    <a:gd name="connsiteY12" fmla="*/ 5092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2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41" y="22211"/>
                      </a:lnTo>
                      <a:lnTo>
                        <a:pt x="5641" y="5092"/>
                      </a:lnTo>
                      <a:lnTo>
                        <a:pt x="20644" y="509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6A136804-5B8B-6AAE-09A2-227FA7E766FE}"/>
                    </a:ext>
                  </a:extLst>
                </p:cNvPr>
                <p:cNvSpPr/>
                <p:nvPr/>
              </p:nvSpPr>
              <p:spPr>
                <a:xfrm>
                  <a:off x="7705873" y="3630878"/>
                  <a:ext cx="23308" cy="50141"/>
                </a:xfrm>
                <a:custGeom>
                  <a:avLst/>
                  <a:gdLst>
                    <a:gd name="connsiteX0" fmla="*/ 22407 w 23308"/>
                    <a:gd name="connsiteY0" fmla="*/ 44109 h 50141"/>
                    <a:gd name="connsiteX1" fmla="*/ 22407 w 23308"/>
                    <a:gd name="connsiteY1" fmla="*/ 36313 h 50141"/>
                    <a:gd name="connsiteX2" fmla="*/ 21780 w 23308"/>
                    <a:gd name="connsiteY2" fmla="*/ 31495 h 50141"/>
                    <a:gd name="connsiteX3" fmla="*/ 20958 w 23308"/>
                    <a:gd name="connsiteY3" fmla="*/ 29497 h 50141"/>
                    <a:gd name="connsiteX4" fmla="*/ 16139 w 23308"/>
                    <a:gd name="connsiteY4" fmla="*/ 25893 h 50141"/>
                    <a:gd name="connsiteX5" fmla="*/ 22368 w 23308"/>
                    <a:gd name="connsiteY5" fmla="*/ 15552 h 50141"/>
                    <a:gd name="connsiteX6" fmla="*/ 22368 w 23308"/>
                    <a:gd name="connsiteY6" fmla="*/ 11478 h 50141"/>
                    <a:gd name="connsiteX7" fmla="*/ 19665 w 23308"/>
                    <a:gd name="connsiteY7" fmla="*/ 2860 h 50141"/>
                    <a:gd name="connsiteX8" fmla="*/ 11164 w 23308"/>
                    <a:gd name="connsiteY8" fmla="*/ 0 h 50141"/>
                    <a:gd name="connsiteX9" fmla="*/ 0 w 23308"/>
                    <a:gd name="connsiteY9" fmla="*/ 0 h 50141"/>
                    <a:gd name="connsiteX10" fmla="*/ 0 w 23308"/>
                    <a:gd name="connsiteY10" fmla="*/ 50142 h 50141"/>
                    <a:gd name="connsiteX11" fmla="*/ 5563 w 23308"/>
                    <a:gd name="connsiteY11" fmla="*/ 50142 h 50141"/>
                    <a:gd name="connsiteX12" fmla="*/ 5563 w 23308"/>
                    <a:gd name="connsiteY12" fmla="*/ 28753 h 50141"/>
                    <a:gd name="connsiteX13" fmla="*/ 9519 w 23308"/>
                    <a:gd name="connsiteY13" fmla="*/ 28753 h 50141"/>
                    <a:gd name="connsiteX14" fmla="*/ 15003 w 23308"/>
                    <a:gd name="connsiteY14" fmla="*/ 30437 h 50141"/>
                    <a:gd name="connsiteX15" fmla="*/ 15826 w 23308"/>
                    <a:gd name="connsiteY15" fmla="*/ 31534 h 50141"/>
                    <a:gd name="connsiteX16" fmla="*/ 16805 w 23308"/>
                    <a:gd name="connsiteY16" fmla="*/ 36196 h 50141"/>
                    <a:gd name="connsiteX17" fmla="*/ 16805 w 23308"/>
                    <a:gd name="connsiteY17" fmla="*/ 44031 h 50141"/>
                    <a:gd name="connsiteX18" fmla="*/ 17746 w 23308"/>
                    <a:gd name="connsiteY18" fmla="*/ 50102 h 50141"/>
                    <a:gd name="connsiteX19" fmla="*/ 23308 w 23308"/>
                    <a:gd name="connsiteY19" fmla="*/ 50102 h 50141"/>
                    <a:gd name="connsiteX20" fmla="*/ 22368 w 23308"/>
                    <a:gd name="connsiteY20" fmla="*/ 44109 h 50141"/>
                    <a:gd name="connsiteX21" fmla="*/ 15082 w 23308"/>
                    <a:gd name="connsiteY21" fmla="*/ 22133 h 50141"/>
                    <a:gd name="connsiteX22" fmla="*/ 9754 w 23308"/>
                    <a:gd name="connsiteY22" fmla="*/ 23582 h 50141"/>
                    <a:gd name="connsiteX23" fmla="*/ 5602 w 23308"/>
                    <a:gd name="connsiteY23" fmla="*/ 23582 h 50141"/>
                    <a:gd name="connsiteX24" fmla="*/ 5602 w 23308"/>
                    <a:gd name="connsiteY24" fmla="*/ 5053 h 50141"/>
                    <a:gd name="connsiteX25" fmla="*/ 11047 w 23308"/>
                    <a:gd name="connsiteY25" fmla="*/ 5053 h 50141"/>
                    <a:gd name="connsiteX26" fmla="*/ 15473 w 23308"/>
                    <a:gd name="connsiteY26" fmla="*/ 6777 h 50141"/>
                    <a:gd name="connsiteX27" fmla="*/ 16844 w 23308"/>
                    <a:gd name="connsiteY27" fmla="*/ 11909 h 50141"/>
                    <a:gd name="connsiteX28" fmla="*/ 16844 w 23308"/>
                    <a:gd name="connsiteY28" fmla="*/ 16766 h 50141"/>
                    <a:gd name="connsiteX29" fmla="*/ 15082 w 23308"/>
                    <a:gd name="connsiteY29" fmla="*/ 2213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3308" h="50141">
                      <a:moveTo>
                        <a:pt x="22407" y="44109"/>
                      </a:moveTo>
                      <a:lnTo>
                        <a:pt x="22407" y="36313"/>
                      </a:lnTo>
                      <a:cubicBezTo>
                        <a:pt x="22407" y="34511"/>
                        <a:pt x="22211" y="32866"/>
                        <a:pt x="21780" y="31495"/>
                      </a:cubicBezTo>
                      <a:cubicBezTo>
                        <a:pt x="21624" y="30751"/>
                        <a:pt x="21310" y="30085"/>
                        <a:pt x="20958" y="29497"/>
                      </a:cubicBezTo>
                      <a:cubicBezTo>
                        <a:pt x="19978" y="27734"/>
                        <a:pt x="18333" y="26520"/>
                        <a:pt x="16139" y="25893"/>
                      </a:cubicBezTo>
                      <a:cubicBezTo>
                        <a:pt x="20252" y="24561"/>
                        <a:pt x="22368" y="21114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1"/>
                        <a:pt x="15003" y="30437"/>
                      </a:cubicBezTo>
                      <a:cubicBezTo>
                        <a:pt x="15356" y="30751"/>
                        <a:pt x="15591" y="31143"/>
                        <a:pt x="15826" y="31534"/>
                      </a:cubicBezTo>
                      <a:cubicBezTo>
                        <a:pt x="16531" y="32710"/>
                        <a:pt x="16805" y="34237"/>
                        <a:pt x="16805" y="36196"/>
                      </a:cubicBezTo>
                      <a:lnTo>
                        <a:pt x="16805" y="44031"/>
                      </a:lnTo>
                      <a:cubicBezTo>
                        <a:pt x="16805" y="46655"/>
                        <a:pt x="17119" y="48692"/>
                        <a:pt x="17746" y="50102"/>
                      </a:cubicBezTo>
                      <a:lnTo>
                        <a:pt x="23308" y="50102"/>
                      </a:lnTo>
                      <a:cubicBezTo>
                        <a:pt x="22720" y="48849"/>
                        <a:pt x="22368" y="46890"/>
                        <a:pt x="22368" y="44109"/>
                      </a:cubicBezTo>
                      <a:close/>
                      <a:moveTo>
                        <a:pt x="15082" y="22133"/>
                      </a:moveTo>
                      <a:cubicBezTo>
                        <a:pt x="13867" y="23112"/>
                        <a:pt x="12105" y="23582"/>
                        <a:pt x="9754" y="23582"/>
                      </a:cubicBezTo>
                      <a:lnTo>
                        <a:pt x="5602" y="23582"/>
                      </a:lnTo>
                      <a:lnTo>
                        <a:pt x="5602" y="5053"/>
                      </a:lnTo>
                      <a:lnTo>
                        <a:pt x="11047" y="5053"/>
                      </a:lnTo>
                      <a:cubicBezTo>
                        <a:pt x="13045" y="5053"/>
                        <a:pt x="14533" y="5602"/>
                        <a:pt x="15473" y="6777"/>
                      </a:cubicBezTo>
                      <a:cubicBezTo>
                        <a:pt x="16374" y="7874"/>
                        <a:pt x="16844" y="9597"/>
                        <a:pt x="16844" y="11909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57" y="21153"/>
                        <a:pt x="15082" y="22133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21C133D1-8A33-C10C-2344-8DD4FFBA4B8E}"/>
                    </a:ext>
                  </a:extLst>
                </p:cNvPr>
                <p:cNvSpPr/>
                <p:nvPr/>
              </p:nvSpPr>
              <p:spPr>
                <a:xfrm>
                  <a:off x="7734039" y="3630878"/>
                  <a:ext cx="23308" cy="50141"/>
                </a:xfrm>
                <a:custGeom>
                  <a:avLst/>
                  <a:gdLst>
                    <a:gd name="connsiteX0" fmla="*/ 22407 w 23308"/>
                    <a:gd name="connsiteY0" fmla="*/ 44109 h 50141"/>
                    <a:gd name="connsiteX1" fmla="*/ 22407 w 23308"/>
                    <a:gd name="connsiteY1" fmla="*/ 36313 h 50141"/>
                    <a:gd name="connsiteX2" fmla="*/ 21780 w 23308"/>
                    <a:gd name="connsiteY2" fmla="*/ 31495 h 50141"/>
                    <a:gd name="connsiteX3" fmla="*/ 20958 w 23308"/>
                    <a:gd name="connsiteY3" fmla="*/ 29497 h 50141"/>
                    <a:gd name="connsiteX4" fmla="*/ 16139 w 23308"/>
                    <a:gd name="connsiteY4" fmla="*/ 25893 h 50141"/>
                    <a:gd name="connsiteX5" fmla="*/ 22368 w 23308"/>
                    <a:gd name="connsiteY5" fmla="*/ 15552 h 50141"/>
                    <a:gd name="connsiteX6" fmla="*/ 22368 w 23308"/>
                    <a:gd name="connsiteY6" fmla="*/ 11478 h 50141"/>
                    <a:gd name="connsiteX7" fmla="*/ 19665 w 23308"/>
                    <a:gd name="connsiteY7" fmla="*/ 2860 h 50141"/>
                    <a:gd name="connsiteX8" fmla="*/ 11164 w 23308"/>
                    <a:gd name="connsiteY8" fmla="*/ 0 h 50141"/>
                    <a:gd name="connsiteX9" fmla="*/ 0 w 23308"/>
                    <a:gd name="connsiteY9" fmla="*/ 0 h 50141"/>
                    <a:gd name="connsiteX10" fmla="*/ 0 w 23308"/>
                    <a:gd name="connsiteY10" fmla="*/ 50142 h 50141"/>
                    <a:gd name="connsiteX11" fmla="*/ 5563 w 23308"/>
                    <a:gd name="connsiteY11" fmla="*/ 50142 h 50141"/>
                    <a:gd name="connsiteX12" fmla="*/ 5563 w 23308"/>
                    <a:gd name="connsiteY12" fmla="*/ 28753 h 50141"/>
                    <a:gd name="connsiteX13" fmla="*/ 9519 w 23308"/>
                    <a:gd name="connsiteY13" fmla="*/ 28753 h 50141"/>
                    <a:gd name="connsiteX14" fmla="*/ 15003 w 23308"/>
                    <a:gd name="connsiteY14" fmla="*/ 30437 h 50141"/>
                    <a:gd name="connsiteX15" fmla="*/ 15826 w 23308"/>
                    <a:gd name="connsiteY15" fmla="*/ 31534 h 50141"/>
                    <a:gd name="connsiteX16" fmla="*/ 16805 w 23308"/>
                    <a:gd name="connsiteY16" fmla="*/ 36196 h 50141"/>
                    <a:gd name="connsiteX17" fmla="*/ 16805 w 23308"/>
                    <a:gd name="connsiteY17" fmla="*/ 44031 h 50141"/>
                    <a:gd name="connsiteX18" fmla="*/ 17746 w 23308"/>
                    <a:gd name="connsiteY18" fmla="*/ 50102 h 50141"/>
                    <a:gd name="connsiteX19" fmla="*/ 23308 w 23308"/>
                    <a:gd name="connsiteY19" fmla="*/ 50102 h 50141"/>
                    <a:gd name="connsiteX20" fmla="*/ 22368 w 23308"/>
                    <a:gd name="connsiteY20" fmla="*/ 44109 h 50141"/>
                    <a:gd name="connsiteX21" fmla="*/ 15082 w 23308"/>
                    <a:gd name="connsiteY21" fmla="*/ 22133 h 50141"/>
                    <a:gd name="connsiteX22" fmla="*/ 9754 w 23308"/>
                    <a:gd name="connsiteY22" fmla="*/ 23582 h 50141"/>
                    <a:gd name="connsiteX23" fmla="*/ 5602 w 23308"/>
                    <a:gd name="connsiteY23" fmla="*/ 23582 h 50141"/>
                    <a:gd name="connsiteX24" fmla="*/ 5602 w 23308"/>
                    <a:gd name="connsiteY24" fmla="*/ 5053 h 50141"/>
                    <a:gd name="connsiteX25" fmla="*/ 11047 w 23308"/>
                    <a:gd name="connsiteY25" fmla="*/ 5053 h 50141"/>
                    <a:gd name="connsiteX26" fmla="*/ 15473 w 23308"/>
                    <a:gd name="connsiteY26" fmla="*/ 6777 h 50141"/>
                    <a:gd name="connsiteX27" fmla="*/ 16844 w 23308"/>
                    <a:gd name="connsiteY27" fmla="*/ 11909 h 50141"/>
                    <a:gd name="connsiteX28" fmla="*/ 16844 w 23308"/>
                    <a:gd name="connsiteY28" fmla="*/ 16766 h 50141"/>
                    <a:gd name="connsiteX29" fmla="*/ 15082 w 23308"/>
                    <a:gd name="connsiteY29" fmla="*/ 2213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3308" h="50141">
                      <a:moveTo>
                        <a:pt x="22407" y="44109"/>
                      </a:moveTo>
                      <a:lnTo>
                        <a:pt x="22407" y="36313"/>
                      </a:lnTo>
                      <a:cubicBezTo>
                        <a:pt x="22407" y="34511"/>
                        <a:pt x="22211" y="32866"/>
                        <a:pt x="21780" y="31495"/>
                      </a:cubicBezTo>
                      <a:cubicBezTo>
                        <a:pt x="21624" y="30751"/>
                        <a:pt x="21310" y="30085"/>
                        <a:pt x="20958" y="29497"/>
                      </a:cubicBezTo>
                      <a:cubicBezTo>
                        <a:pt x="19978" y="27734"/>
                        <a:pt x="18333" y="26520"/>
                        <a:pt x="16139" y="25893"/>
                      </a:cubicBezTo>
                      <a:cubicBezTo>
                        <a:pt x="20252" y="24561"/>
                        <a:pt x="22368" y="21114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1"/>
                        <a:pt x="15003" y="30437"/>
                      </a:cubicBezTo>
                      <a:cubicBezTo>
                        <a:pt x="15356" y="30751"/>
                        <a:pt x="15591" y="31143"/>
                        <a:pt x="15826" y="31534"/>
                      </a:cubicBezTo>
                      <a:cubicBezTo>
                        <a:pt x="16531" y="32710"/>
                        <a:pt x="16805" y="34237"/>
                        <a:pt x="16805" y="36196"/>
                      </a:cubicBezTo>
                      <a:lnTo>
                        <a:pt x="16805" y="44031"/>
                      </a:lnTo>
                      <a:cubicBezTo>
                        <a:pt x="16805" y="46655"/>
                        <a:pt x="17119" y="48692"/>
                        <a:pt x="17746" y="50102"/>
                      </a:cubicBezTo>
                      <a:lnTo>
                        <a:pt x="23308" y="50102"/>
                      </a:lnTo>
                      <a:cubicBezTo>
                        <a:pt x="22720" y="48849"/>
                        <a:pt x="22368" y="46890"/>
                        <a:pt x="22368" y="44109"/>
                      </a:cubicBezTo>
                      <a:close/>
                      <a:moveTo>
                        <a:pt x="15082" y="22133"/>
                      </a:moveTo>
                      <a:cubicBezTo>
                        <a:pt x="13867" y="23112"/>
                        <a:pt x="12105" y="23582"/>
                        <a:pt x="9754" y="23582"/>
                      </a:cubicBezTo>
                      <a:lnTo>
                        <a:pt x="5602" y="23582"/>
                      </a:lnTo>
                      <a:lnTo>
                        <a:pt x="5602" y="5053"/>
                      </a:lnTo>
                      <a:lnTo>
                        <a:pt x="11047" y="5053"/>
                      </a:lnTo>
                      <a:cubicBezTo>
                        <a:pt x="13045" y="5053"/>
                        <a:pt x="14533" y="5602"/>
                        <a:pt x="15473" y="6777"/>
                      </a:cubicBezTo>
                      <a:cubicBezTo>
                        <a:pt x="16374" y="7874"/>
                        <a:pt x="16844" y="9597"/>
                        <a:pt x="16844" y="11909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57" y="21153"/>
                        <a:pt x="15082" y="22133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E2F46039-F440-D1A5-0F41-6ABE06FC3EDF}"/>
                    </a:ext>
                  </a:extLst>
                </p:cNvPr>
                <p:cNvSpPr/>
                <p:nvPr/>
              </p:nvSpPr>
              <p:spPr>
                <a:xfrm>
                  <a:off x="7761813" y="3630408"/>
                  <a:ext cx="22994" cy="51120"/>
                </a:xfrm>
                <a:custGeom>
                  <a:avLst/>
                  <a:gdLst>
                    <a:gd name="connsiteX0" fmla="*/ 20017 w 22994"/>
                    <a:gd name="connsiteY0" fmla="*/ 3330 h 51120"/>
                    <a:gd name="connsiteX1" fmla="*/ 11399 w 22994"/>
                    <a:gd name="connsiteY1" fmla="*/ 0 h 51120"/>
                    <a:gd name="connsiteX2" fmla="*/ 2899 w 22994"/>
                    <a:gd name="connsiteY2" fmla="*/ 3330 h 51120"/>
                    <a:gd name="connsiteX3" fmla="*/ 0 w 22994"/>
                    <a:gd name="connsiteY3" fmla="*/ 12614 h 51120"/>
                    <a:gd name="connsiteX4" fmla="*/ 0 w 22994"/>
                    <a:gd name="connsiteY4" fmla="*/ 38507 h 51120"/>
                    <a:gd name="connsiteX5" fmla="*/ 2899 w 22994"/>
                    <a:gd name="connsiteY5" fmla="*/ 47713 h 51120"/>
                    <a:gd name="connsiteX6" fmla="*/ 11399 w 22994"/>
                    <a:gd name="connsiteY6" fmla="*/ 51121 h 51120"/>
                    <a:gd name="connsiteX7" fmla="*/ 20017 w 22994"/>
                    <a:gd name="connsiteY7" fmla="*/ 47713 h 51120"/>
                    <a:gd name="connsiteX8" fmla="*/ 22995 w 22994"/>
                    <a:gd name="connsiteY8" fmla="*/ 38507 h 51120"/>
                    <a:gd name="connsiteX9" fmla="*/ 22995 w 22994"/>
                    <a:gd name="connsiteY9" fmla="*/ 12614 h 51120"/>
                    <a:gd name="connsiteX10" fmla="*/ 20017 w 22994"/>
                    <a:gd name="connsiteY10" fmla="*/ 3330 h 51120"/>
                    <a:gd name="connsiteX11" fmla="*/ 17354 w 22994"/>
                    <a:gd name="connsiteY11" fmla="*/ 38821 h 51120"/>
                    <a:gd name="connsiteX12" fmla="*/ 11399 w 22994"/>
                    <a:gd name="connsiteY12" fmla="*/ 46028 h 51120"/>
                    <a:gd name="connsiteX13" fmla="*/ 6933 w 22994"/>
                    <a:gd name="connsiteY13" fmla="*/ 44187 h 51120"/>
                    <a:gd name="connsiteX14" fmla="*/ 5445 w 22994"/>
                    <a:gd name="connsiteY14" fmla="*/ 38821 h 51120"/>
                    <a:gd name="connsiteX15" fmla="*/ 5445 w 22994"/>
                    <a:gd name="connsiteY15" fmla="*/ 12300 h 51120"/>
                    <a:gd name="connsiteX16" fmla="*/ 6933 w 22994"/>
                    <a:gd name="connsiteY16" fmla="*/ 6934 h 51120"/>
                    <a:gd name="connsiteX17" fmla="*/ 11399 w 22994"/>
                    <a:gd name="connsiteY17" fmla="*/ 5053 h 51120"/>
                    <a:gd name="connsiteX18" fmla="*/ 15904 w 22994"/>
                    <a:gd name="connsiteY18" fmla="*/ 6934 h 51120"/>
                    <a:gd name="connsiteX19" fmla="*/ 17354 w 22994"/>
                    <a:gd name="connsiteY19" fmla="*/ 12300 h 51120"/>
                    <a:gd name="connsiteX20" fmla="*/ 17354 w 22994"/>
                    <a:gd name="connsiteY20" fmla="*/ 38821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94" h="51120">
                      <a:moveTo>
                        <a:pt x="20017" y="3330"/>
                      </a:moveTo>
                      <a:cubicBezTo>
                        <a:pt x="18059" y="1097"/>
                        <a:pt x="15160" y="0"/>
                        <a:pt x="11399" y="0"/>
                      </a:cubicBezTo>
                      <a:cubicBezTo>
                        <a:pt x="7639" y="0"/>
                        <a:pt x="4818" y="1097"/>
                        <a:pt x="2899" y="3330"/>
                      </a:cubicBezTo>
                      <a:cubicBezTo>
                        <a:pt x="979" y="5563"/>
                        <a:pt x="0" y="8657"/>
                        <a:pt x="0" y="12614"/>
                      </a:cubicBezTo>
                      <a:lnTo>
                        <a:pt x="0" y="38507"/>
                      </a:lnTo>
                      <a:cubicBezTo>
                        <a:pt x="0" y="42424"/>
                        <a:pt x="979" y="45480"/>
                        <a:pt x="2899" y="47713"/>
                      </a:cubicBezTo>
                      <a:cubicBezTo>
                        <a:pt x="4818" y="49946"/>
                        <a:pt x="7678" y="51121"/>
                        <a:pt x="11399" y="51121"/>
                      </a:cubicBezTo>
                      <a:cubicBezTo>
                        <a:pt x="15121" y="51121"/>
                        <a:pt x="18059" y="49946"/>
                        <a:pt x="20017" y="47713"/>
                      </a:cubicBezTo>
                      <a:cubicBezTo>
                        <a:pt x="21976" y="45480"/>
                        <a:pt x="22995" y="42385"/>
                        <a:pt x="22995" y="38507"/>
                      </a:cubicBezTo>
                      <a:lnTo>
                        <a:pt x="22995" y="12614"/>
                      </a:lnTo>
                      <a:cubicBezTo>
                        <a:pt x="22995" y="8657"/>
                        <a:pt x="22015" y="5563"/>
                        <a:pt x="20017" y="3330"/>
                      </a:cubicBezTo>
                      <a:close/>
                      <a:moveTo>
                        <a:pt x="17354" y="38821"/>
                      </a:moveTo>
                      <a:cubicBezTo>
                        <a:pt x="17354" y="43639"/>
                        <a:pt x="15395" y="46028"/>
                        <a:pt x="11399" y="46028"/>
                      </a:cubicBezTo>
                      <a:cubicBezTo>
                        <a:pt x="9441" y="46028"/>
                        <a:pt x="7913" y="45441"/>
                        <a:pt x="6933" y="44187"/>
                      </a:cubicBezTo>
                      <a:cubicBezTo>
                        <a:pt x="5954" y="42934"/>
                        <a:pt x="5445" y="41132"/>
                        <a:pt x="5445" y="38821"/>
                      </a:cubicBezTo>
                      <a:lnTo>
                        <a:pt x="5445" y="12300"/>
                      </a:lnTo>
                      <a:cubicBezTo>
                        <a:pt x="5445" y="9989"/>
                        <a:pt x="5954" y="8187"/>
                        <a:pt x="6933" y="6934"/>
                      </a:cubicBezTo>
                      <a:cubicBezTo>
                        <a:pt x="7913" y="5680"/>
                        <a:pt x="9441" y="5053"/>
                        <a:pt x="11399" y="5053"/>
                      </a:cubicBezTo>
                      <a:cubicBezTo>
                        <a:pt x="13358" y="5053"/>
                        <a:pt x="14925" y="5680"/>
                        <a:pt x="15904" y="6934"/>
                      </a:cubicBezTo>
                      <a:cubicBezTo>
                        <a:pt x="16884" y="8187"/>
                        <a:pt x="17354" y="9989"/>
                        <a:pt x="17354" y="12300"/>
                      </a:cubicBezTo>
                      <a:lnTo>
                        <a:pt x="17354" y="38821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38EC180A-4A1F-5DF4-F6CB-334136F89553}"/>
                    </a:ext>
                  </a:extLst>
                </p:cNvPr>
                <p:cNvSpPr/>
                <p:nvPr/>
              </p:nvSpPr>
              <p:spPr>
                <a:xfrm>
                  <a:off x="7790056" y="3630878"/>
                  <a:ext cx="23308" cy="50141"/>
                </a:xfrm>
                <a:custGeom>
                  <a:avLst/>
                  <a:gdLst>
                    <a:gd name="connsiteX0" fmla="*/ 22407 w 23308"/>
                    <a:gd name="connsiteY0" fmla="*/ 44109 h 50141"/>
                    <a:gd name="connsiteX1" fmla="*/ 22407 w 23308"/>
                    <a:gd name="connsiteY1" fmla="*/ 36313 h 50141"/>
                    <a:gd name="connsiteX2" fmla="*/ 21780 w 23308"/>
                    <a:gd name="connsiteY2" fmla="*/ 31495 h 50141"/>
                    <a:gd name="connsiteX3" fmla="*/ 20958 w 23308"/>
                    <a:gd name="connsiteY3" fmla="*/ 29497 h 50141"/>
                    <a:gd name="connsiteX4" fmla="*/ 16139 w 23308"/>
                    <a:gd name="connsiteY4" fmla="*/ 25893 h 50141"/>
                    <a:gd name="connsiteX5" fmla="*/ 22368 w 23308"/>
                    <a:gd name="connsiteY5" fmla="*/ 15552 h 50141"/>
                    <a:gd name="connsiteX6" fmla="*/ 22368 w 23308"/>
                    <a:gd name="connsiteY6" fmla="*/ 11478 h 50141"/>
                    <a:gd name="connsiteX7" fmla="*/ 19665 w 23308"/>
                    <a:gd name="connsiteY7" fmla="*/ 2860 h 50141"/>
                    <a:gd name="connsiteX8" fmla="*/ 11164 w 23308"/>
                    <a:gd name="connsiteY8" fmla="*/ 0 h 50141"/>
                    <a:gd name="connsiteX9" fmla="*/ 0 w 23308"/>
                    <a:gd name="connsiteY9" fmla="*/ 0 h 50141"/>
                    <a:gd name="connsiteX10" fmla="*/ 0 w 23308"/>
                    <a:gd name="connsiteY10" fmla="*/ 50142 h 50141"/>
                    <a:gd name="connsiteX11" fmla="*/ 5563 w 23308"/>
                    <a:gd name="connsiteY11" fmla="*/ 50142 h 50141"/>
                    <a:gd name="connsiteX12" fmla="*/ 5563 w 23308"/>
                    <a:gd name="connsiteY12" fmla="*/ 28753 h 50141"/>
                    <a:gd name="connsiteX13" fmla="*/ 9519 w 23308"/>
                    <a:gd name="connsiteY13" fmla="*/ 28753 h 50141"/>
                    <a:gd name="connsiteX14" fmla="*/ 15003 w 23308"/>
                    <a:gd name="connsiteY14" fmla="*/ 30437 h 50141"/>
                    <a:gd name="connsiteX15" fmla="*/ 15826 w 23308"/>
                    <a:gd name="connsiteY15" fmla="*/ 31534 h 50141"/>
                    <a:gd name="connsiteX16" fmla="*/ 16805 w 23308"/>
                    <a:gd name="connsiteY16" fmla="*/ 36196 h 50141"/>
                    <a:gd name="connsiteX17" fmla="*/ 16805 w 23308"/>
                    <a:gd name="connsiteY17" fmla="*/ 44031 h 50141"/>
                    <a:gd name="connsiteX18" fmla="*/ 17746 w 23308"/>
                    <a:gd name="connsiteY18" fmla="*/ 50102 h 50141"/>
                    <a:gd name="connsiteX19" fmla="*/ 23308 w 23308"/>
                    <a:gd name="connsiteY19" fmla="*/ 50102 h 50141"/>
                    <a:gd name="connsiteX20" fmla="*/ 22368 w 23308"/>
                    <a:gd name="connsiteY20" fmla="*/ 44109 h 50141"/>
                    <a:gd name="connsiteX21" fmla="*/ 15082 w 23308"/>
                    <a:gd name="connsiteY21" fmla="*/ 22133 h 50141"/>
                    <a:gd name="connsiteX22" fmla="*/ 9715 w 23308"/>
                    <a:gd name="connsiteY22" fmla="*/ 23582 h 50141"/>
                    <a:gd name="connsiteX23" fmla="*/ 5602 w 23308"/>
                    <a:gd name="connsiteY23" fmla="*/ 23582 h 50141"/>
                    <a:gd name="connsiteX24" fmla="*/ 5602 w 23308"/>
                    <a:gd name="connsiteY24" fmla="*/ 5053 h 50141"/>
                    <a:gd name="connsiteX25" fmla="*/ 11047 w 23308"/>
                    <a:gd name="connsiteY25" fmla="*/ 5053 h 50141"/>
                    <a:gd name="connsiteX26" fmla="*/ 15473 w 23308"/>
                    <a:gd name="connsiteY26" fmla="*/ 6777 h 50141"/>
                    <a:gd name="connsiteX27" fmla="*/ 16844 w 23308"/>
                    <a:gd name="connsiteY27" fmla="*/ 11909 h 50141"/>
                    <a:gd name="connsiteX28" fmla="*/ 16844 w 23308"/>
                    <a:gd name="connsiteY28" fmla="*/ 16766 h 50141"/>
                    <a:gd name="connsiteX29" fmla="*/ 15082 w 23308"/>
                    <a:gd name="connsiteY29" fmla="*/ 2213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3308" h="50141">
                      <a:moveTo>
                        <a:pt x="22407" y="44109"/>
                      </a:moveTo>
                      <a:lnTo>
                        <a:pt x="22407" y="36313"/>
                      </a:lnTo>
                      <a:cubicBezTo>
                        <a:pt x="22407" y="34511"/>
                        <a:pt x="22211" y="32866"/>
                        <a:pt x="21780" y="31495"/>
                      </a:cubicBezTo>
                      <a:cubicBezTo>
                        <a:pt x="21624" y="30751"/>
                        <a:pt x="21310" y="30085"/>
                        <a:pt x="20958" y="29497"/>
                      </a:cubicBezTo>
                      <a:cubicBezTo>
                        <a:pt x="19978" y="27734"/>
                        <a:pt x="18333" y="26520"/>
                        <a:pt x="16139" y="25893"/>
                      </a:cubicBezTo>
                      <a:cubicBezTo>
                        <a:pt x="20252" y="24561"/>
                        <a:pt x="22368" y="21114"/>
                        <a:pt x="22368" y="15552"/>
                      </a:cubicBezTo>
                      <a:lnTo>
                        <a:pt x="22368" y="11478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79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563" y="50142"/>
                      </a:lnTo>
                      <a:lnTo>
                        <a:pt x="5563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1"/>
                        <a:pt x="15003" y="30437"/>
                      </a:cubicBezTo>
                      <a:cubicBezTo>
                        <a:pt x="15356" y="30751"/>
                        <a:pt x="15591" y="31143"/>
                        <a:pt x="15826" y="31534"/>
                      </a:cubicBezTo>
                      <a:cubicBezTo>
                        <a:pt x="16531" y="32710"/>
                        <a:pt x="16805" y="34237"/>
                        <a:pt x="16805" y="36196"/>
                      </a:cubicBezTo>
                      <a:lnTo>
                        <a:pt x="16805" y="44031"/>
                      </a:lnTo>
                      <a:cubicBezTo>
                        <a:pt x="16805" y="46655"/>
                        <a:pt x="17119" y="48692"/>
                        <a:pt x="17746" y="50102"/>
                      </a:cubicBezTo>
                      <a:lnTo>
                        <a:pt x="23308" y="50102"/>
                      </a:lnTo>
                      <a:cubicBezTo>
                        <a:pt x="22720" y="48849"/>
                        <a:pt x="22368" y="46890"/>
                        <a:pt x="22368" y="44109"/>
                      </a:cubicBezTo>
                      <a:close/>
                      <a:moveTo>
                        <a:pt x="15082" y="22133"/>
                      </a:moveTo>
                      <a:cubicBezTo>
                        <a:pt x="13867" y="23112"/>
                        <a:pt x="12105" y="23582"/>
                        <a:pt x="9715" y="23582"/>
                      </a:cubicBezTo>
                      <a:lnTo>
                        <a:pt x="5602" y="23582"/>
                      </a:lnTo>
                      <a:lnTo>
                        <a:pt x="5602" y="5053"/>
                      </a:lnTo>
                      <a:lnTo>
                        <a:pt x="11047" y="5053"/>
                      </a:lnTo>
                      <a:cubicBezTo>
                        <a:pt x="13045" y="5053"/>
                        <a:pt x="14533" y="5602"/>
                        <a:pt x="15473" y="6777"/>
                      </a:cubicBezTo>
                      <a:cubicBezTo>
                        <a:pt x="16374" y="7874"/>
                        <a:pt x="16844" y="9597"/>
                        <a:pt x="16844" y="11909"/>
                      </a:cubicBezTo>
                      <a:lnTo>
                        <a:pt x="16844" y="16766"/>
                      </a:lnTo>
                      <a:cubicBezTo>
                        <a:pt x="16844" y="19352"/>
                        <a:pt x="16257" y="21153"/>
                        <a:pt x="15082" y="22133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6019CCF7-1A81-1ED8-79FA-AD857E9F41EC}"/>
                    </a:ext>
                  </a:extLst>
                </p:cNvPr>
                <p:cNvSpPr/>
                <p:nvPr/>
              </p:nvSpPr>
              <p:spPr>
                <a:xfrm>
                  <a:off x="7818026" y="3653481"/>
                  <a:ext cx="13671" cy="5014"/>
                </a:xfrm>
                <a:custGeom>
                  <a:avLst/>
                  <a:gdLst>
                    <a:gd name="connsiteX0" fmla="*/ 0 w 13671"/>
                    <a:gd name="connsiteY0" fmla="*/ 0 h 5014"/>
                    <a:gd name="connsiteX1" fmla="*/ 0 w 13671"/>
                    <a:gd name="connsiteY1" fmla="*/ 5014 h 5014"/>
                    <a:gd name="connsiteX2" fmla="*/ 13671 w 13671"/>
                    <a:gd name="connsiteY2" fmla="*/ 5014 h 5014"/>
                    <a:gd name="connsiteX3" fmla="*/ 13671 w 13671"/>
                    <a:gd name="connsiteY3" fmla="*/ 0 h 5014"/>
                    <a:gd name="connsiteX4" fmla="*/ 0 w 13671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71" y="501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8DC9D7F8-AC9E-5D5A-3976-F8B7F8890213}"/>
                    </a:ext>
                  </a:extLst>
                </p:cNvPr>
                <p:cNvSpPr/>
                <p:nvPr/>
              </p:nvSpPr>
              <p:spPr>
                <a:xfrm>
                  <a:off x="7836437" y="3630408"/>
                  <a:ext cx="22602" cy="51120"/>
                </a:xfrm>
                <a:custGeom>
                  <a:avLst/>
                  <a:gdLst>
                    <a:gd name="connsiteX0" fmla="*/ 21623 w 22602"/>
                    <a:gd name="connsiteY0" fmla="*/ 33258 h 51120"/>
                    <a:gd name="connsiteX1" fmla="*/ 21075 w 22602"/>
                    <a:gd name="connsiteY1" fmla="*/ 31965 h 51120"/>
                    <a:gd name="connsiteX2" fmla="*/ 19234 w 22602"/>
                    <a:gd name="connsiteY2" fmla="*/ 29106 h 51120"/>
                    <a:gd name="connsiteX3" fmla="*/ 15943 w 22602"/>
                    <a:gd name="connsiteY3" fmla="*/ 25854 h 51120"/>
                    <a:gd name="connsiteX4" fmla="*/ 12339 w 22602"/>
                    <a:gd name="connsiteY4" fmla="*/ 22838 h 51120"/>
                    <a:gd name="connsiteX5" fmla="*/ 9049 w 22602"/>
                    <a:gd name="connsiteY5" fmla="*/ 19861 h 51120"/>
                    <a:gd name="connsiteX6" fmla="*/ 6659 w 22602"/>
                    <a:gd name="connsiteY6" fmla="*/ 16374 h 51120"/>
                    <a:gd name="connsiteX7" fmla="*/ 5758 w 22602"/>
                    <a:gd name="connsiteY7" fmla="*/ 12144 h 51120"/>
                    <a:gd name="connsiteX8" fmla="*/ 11478 w 22602"/>
                    <a:gd name="connsiteY8" fmla="*/ 5014 h 51120"/>
                    <a:gd name="connsiteX9" fmla="*/ 17236 w 22602"/>
                    <a:gd name="connsiteY9" fmla="*/ 12183 h 51120"/>
                    <a:gd name="connsiteX10" fmla="*/ 17236 w 22602"/>
                    <a:gd name="connsiteY10" fmla="*/ 13828 h 51120"/>
                    <a:gd name="connsiteX11" fmla="*/ 22525 w 22602"/>
                    <a:gd name="connsiteY11" fmla="*/ 13828 h 51120"/>
                    <a:gd name="connsiteX12" fmla="*/ 22525 w 22602"/>
                    <a:gd name="connsiteY12" fmla="*/ 12496 h 51120"/>
                    <a:gd name="connsiteX13" fmla="*/ 19743 w 22602"/>
                    <a:gd name="connsiteY13" fmla="*/ 3291 h 51120"/>
                    <a:gd name="connsiteX14" fmla="*/ 11360 w 22602"/>
                    <a:gd name="connsiteY14" fmla="*/ 0 h 51120"/>
                    <a:gd name="connsiteX15" fmla="*/ 3055 w 22602"/>
                    <a:gd name="connsiteY15" fmla="*/ 3251 h 51120"/>
                    <a:gd name="connsiteX16" fmla="*/ 313 w 22602"/>
                    <a:gd name="connsiteY16" fmla="*/ 12535 h 51120"/>
                    <a:gd name="connsiteX17" fmla="*/ 1214 w 22602"/>
                    <a:gd name="connsiteY17" fmla="*/ 17824 h 51120"/>
                    <a:gd name="connsiteX18" fmla="*/ 3604 w 22602"/>
                    <a:gd name="connsiteY18" fmla="*/ 21976 h 51120"/>
                    <a:gd name="connsiteX19" fmla="*/ 6855 w 22602"/>
                    <a:gd name="connsiteY19" fmla="*/ 25267 h 51120"/>
                    <a:gd name="connsiteX20" fmla="*/ 10420 w 22602"/>
                    <a:gd name="connsiteY20" fmla="*/ 28283 h 51120"/>
                    <a:gd name="connsiteX21" fmla="*/ 13711 w 22602"/>
                    <a:gd name="connsiteY21" fmla="*/ 31260 h 51120"/>
                    <a:gd name="connsiteX22" fmla="*/ 14337 w 22602"/>
                    <a:gd name="connsiteY22" fmla="*/ 32044 h 51120"/>
                    <a:gd name="connsiteX23" fmla="*/ 16100 w 22602"/>
                    <a:gd name="connsiteY23" fmla="*/ 34747 h 51120"/>
                    <a:gd name="connsiteX24" fmla="*/ 17001 w 22602"/>
                    <a:gd name="connsiteY24" fmla="*/ 38899 h 51120"/>
                    <a:gd name="connsiteX25" fmla="*/ 11125 w 22602"/>
                    <a:gd name="connsiteY25" fmla="*/ 46067 h 51120"/>
                    <a:gd name="connsiteX26" fmla="*/ 5249 w 22602"/>
                    <a:gd name="connsiteY26" fmla="*/ 38899 h 51120"/>
                    <a:gd name="connsiteX27" fmla="*/ 5249 w 22602"/>
                    <a:gd name="connsiteY27" fmla="*/ 35765 h 51120"/>
                    <a:gd name="connsiteX28" fmla="*/ 0 w 22602"/>
                    <a:gd name="connsiteY28" fmla="*/ 35765 h 51120"/>
                    <a:gd name="connsiteX29" fmla="*/ 0 w 22602"/>
                    <a:gd name="connsiteY29" fmla="*/ 38625 h 51120"/>
                    <a:gd name="connsiteX30" fmla="*/ 2820 w 22602"/>
                    <a:gd name="connsiteY30" fmla="*/ 47791 h 51120"/>
                    <a:gd name="connsiteX31" fmla="*/ 11243 w 22602"/>
                    <a:gd name="connsiteY31" fmla="*/ 51121 h 51120"/>
                    <a:gd name="connsiteX32" fmla="*/ 19743 w 22602"/>
                    <a:gd name="connsiteY32" fmla="*/ 47791 h 51120"/>
                    <a:gd name="connsiteX33" fmla="*/ 22603 w 22602"/>
                    <a:gd name="connsiteY33" fmla="*/ 38625 h 51120"/>
                    <a:gd name="connsiteX34" fmla="*/ 21663 w 22602"/>
                    <a:gd name="connsiteY34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2602" h="51120">
                      <a:moveTo>
                        <a:pt x="21623" y="33258"/>
                      </a:moveTo>
                      <a:cubicBezTo>
                        <a:pt x="21467" y="32827"/>
                        <a:pt x="21271" y="32396"/>
                        <a:pt x="21075" y="31965"/>
                      </a:cubicBezTo>
                      <a:cubicBezTo>
                        <a:pt x="20566" y="30908"/>
                        <a:pt x="19978" y="29889"/>
                        <a:pt x="19234" y="29106"/>
                      </a:cubicBezTo>
                      <a:cubicBezTo>
                        <a:pt x="18255" y="27930"/>
                        <a:pt x="17119" y="26873"/>
                        <a:pt x="15943" y="25854"/>
                      </a:cubicBezTo>
                      <a:cubicBezTo>
                        <a:pt x="14729" y="24797"/>
                        <a:pt x="13554" y="23778"/>
                        <a:pt x="12339" y="22838"/>
                      </a:cubicBezTo>
                      <a:cubicBezTo>
                        <a:pt x="11125" y="21859"/>
                        <a:pt x="10068" y="20879"/>
                        <a:pt x="9049" y="19861"/>
                      </a:cubicBezTo>
                      <a:cubicBezTo>
                        <a:pt x="8070" y="18842"/>
                        <a:pt x="7286" y="17667"/>
                        <a:pt x="6659" y="16374"/>
                      </a:cubicBezTo>
                      <a:cubicBezTo>
                        <a:pt x="6072" y="15042"/>
                        <a:pt x="5758" y="13632"/>
                        <a:pt x="5758" y="12144"/>
                      </a:cubicBezTo>
                      <a:cubicBezTo>
                        <a:pt x="5758" y="7364"/>
                        <a:pt x="7639" y="5014"/>
                        <a:pt x="11478" y="5014"/>
                      </a:cubicBezTo>
                      <a:cubicBezTo>
                        <a:pt x="15317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96"/>
                      </a:lnTo>
                      <a:cubicBezTo>
                        <a:pt x="22525" y="8540"/>
                        <a:pt x="21584" y="5484"/>
                        <a:pt x="19743" y="3291"/>
                      </a:cubicBezTo>
                      <a:cubicBezTo>
                        <a:pt x="17863" y="1097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55" y="3251"/>
                      </a:cubicBezTo>
                      <a:cubicBezTo>
                        <a:pt x="1214" y="5484"/>
                        <a:pt x="313" y="8540"/>
                        <a:pt x="313" y="12535"/>
                      </a:cubicBezTo>
                      <a:cubicBezTo>
                        <a:pt x="313" y="14416"/>
                        <a:pt x="627" y="16178"/>
                        <a:pt x="121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51"/>
                        <a:pt x="5680" y="24248"/>
                        <a:pt x="6855" y="25267"/>
                      </a:cubicBezTo>
                      <a:cubicBezTo>
                        <a:pt x="8030" y="26285"/>
                        <a:pt x="9206" y="27264"/>
                        <a:pt x="10420" y="28283"/>
                      </a:cubicBezTo>
                      <a:cubicBezTo>
                        <a:pt x="11634" y="29262"/>
                        <a:pt x="12731" y="30242"/>
                        <a:pt x="13711" y="31260"/>
                      </a:cubicBezTo>
                      <a:cubicBezTo>
                        <a:pt x="13985" y="31534"/>
                        <a:pt x="14181" y="31769"/>
                        <a:pt x="14337" y="32044"/>
                      </a:cubicBezTo>
                      <a:cubicBezTo>
                        <a:pt x="15042" y="32866"/>
                        <a:pt x="15630" y="33767"/>
                        <a:pt x="16100" y="34747"/>
                      </a:cubicBezTo>
                      <a:cubicBezTo>
                        <a:pt x="16688" y="36039"/>
                        <a:pt x="17001" y="37449"/>
                        <a:pt x="17001" y="38899"/>
                      </a:cubicBezTo>
                      <a:cubicBezTo>
                        <a:pt x="17001" y="43717"/>
                        <a:pt x="15082" y="46067"/>
                        <a:pt x="11125" y="46067"/>
                      </a:cubicBezTo>
                      <a:cubicBezTo>
                        <a:pt x="7169" y="46067"/>
                        <a:pt x="5249" y="43717"/>
                        <a:pt x="5249" y="38899"/>
                      </a:cubicBezTo>
                      <a:lnTo>
                        <a:pt x="5249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7"/>
                        <a:pt x="2820" y="47791"/>
                      </a:cubicBezTo>
                      <a:cubicBezTo>
                        <a:pt x="4701" y="50024"/>
                        <a:pt x="7521" y="51121"/>
                        <a:pt x="11243" y="51121"/>
                      </a:cubicBezTo>
                      <a:cubicBezTo>
                        <a:pt x="14964" y="51121"/>
                        <a:pt x="17824" y="50024"/>
                        <a:pt x="19743" y="47791"/>
                      </a:cubicBezTo>
                      <a:cubicBezTo>
                        <a:pt x="21623" y="45558"/>
                        <a:pt x="22603" y="42503"/>
                        <a:pt x="22603" y="38625"/>
                      </a:cubicBezTo>
                      <a:cubicBezTo>
                        <a:pt x="22603" y="36705"/>
                        <a:pt x="22250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760A5BA6-CC99-70F6-0B32-8CE11D818992}"/>
                    </a:ext>
                  </a:extLst>
                </p:cNvPr>
                <p:cNvSpPr/>
                <p:nvPr/>
              </p:nvSpPr>
              <p:spPr>
                <a:xfrm>
                  <a:off x="7861626" y="3630839"/>
                  <a:ext cx="26676" cy="50180"/>
                </a:xfrm>
                <a:custGeom>
                  <a:avLst/>
                  <a:gdLst>
                    <a:gd name="connsiteX0" fmla="*/ 21467 w 26676"/>
                    <a:gd name="connsiteY0" fmla="*/ 39 h 50180"/>
                    <a:gd name="connsiteX1" fmla="*/ 13593 w 26676"/>
                    <a:gd name="connsiteY1" fmla="*/ 24757 h 50180"/>
                    <a:gd name="connsiteX2" fmla="*/ 5798 w 26676"/>
                    <a:gd name="connsiteY2" fmla="*/ 39 h 50180"/>
                    <a:gd name="connsiteX3" fmla="*/ 0 w 26676"/>
                    <a:gd name="connsiteY3" fmla="*/ 39 h 50180"/>
                    <a:gd name="connsiteX4" fmla="*/ 10381 w 26676"/>
                    <a:gd name="connsiteY4" fmla="*/ 31574 h 50180"/>
                    <a:gd name="connsiteX5" fmla="*/ 10577 w 26676"/>
                    <a:gd name="connsiteY5" fmla="*/ 32161 h 50180"/>
                    <a:gd name="connsiteX6" fmla="*/ 10577 w 26676"/>
                    <a:gd name="connsiteY6" fmla="*/ 50181 h 50180"/>
                    <a:gd name="connsiteX7" fmla="*/ 16139 w 26676"/>
                    <a:gd name="connsiteY7" fmla="*/ 50181 h 50180"/>
                    <a:gd name="connsiteX8" fmla="*/ 16139 w 26676"/>
                    <a:gd name="connsiteY8" fmla="*/ 31848 h 50180"/>
                    <a:gd name="connsiteX9" fmla="*/ 16218 w 26676"/>
                    <a:gd name="connsiteY9" fmla="*/ 31534 h 50180"/>
                    <a:gd name="connsiteX10" fmla="*/ 26677 w 26676"/>
                    <a:gd name="connsiteY10" fmla="*/ 0 h 50180"/>
                    <a:gd name="connsiteX11" fmla="*/ 21428 w 26676"/>
                    <a:gd name="connsiteY11" fmla="*/ 0 h 50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676" h="50180">
                      <a:moveTo>
                        <a:pt x="21467" y="39"/>
                      </a:moveTo>
                      <a:lnTo>
                        <a:pt x="13593" y="24757"/>
                      </a:lnTo>
                      <a:lnTo>
                        <a:pt x="5798" y="39"/>
                      </a:lnTo>
                      <a:lnTo>
                        <a:pt x="0" y="39"/>
                      </a:lnTo>
                      <a:lnTo>
                        <a:pt x="10381" y="31574"/>
                      </a:lnTo>
                      <a:lnTo>
                        <a:pt x="10577" y="32161"/>
                      </a:lnTo>
                      <a:lnTo>
                        <a:pt x="10577" y="50181"/>
                      </a:lnTo>
                      <a:lnTo>
                        <a:pt x="16139" y="50181"/>
                      </a:lnTo>
                      <a:lnTo>
                        <a:pt x="16139" y="31848"/>
                      </a:lnTo>
                      <a:lnTo>
                        <a:pt x="16218" y="31534"/>
                      </a:lnTo>
                      <a:lnTo>
                        <a:pt x="26677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F185DF0C-4354-FC2B-2CB1-A2C32AA2B492}"/>
                    </a:ext>
                  </a:extLst>
                </p:cNvPr>
                <p:cNvSpPr/>
                <p:nvPr/>
              </p:nvSpPr>
              <p:spPr>
                <a:xfrm>
                  <a:off x="7891123" y="3630408"/>
                  <a:ext cx="22602" cy="51120"/>
                </a:xfrm>
                <a:custGeom>
                  <a:avLst/>
                  <a:gdLst>
                    <a:gd name="connsiteX0" fmla="*/ 21624 w 22602"/>
                    <a:gd name="connsiteY0" fmla="*/ 33258 h 51120"/>
                    <a:gd name="connsiteX1" fmla="*/ 21075 w 22602"/>
                    <a:gd name="connsiteY1" fmla="*/ 31965 h 51120"/>
                    <a:gd name="connsiteX2" fmla="*/ 19234 w 22602"/>
                    <a:gd name="connsiteY2" fmla="*/ 29106 h 51120"/>
                    <a:gd name="connsiteX3" fmla="*/ 15943 w 22602"/>
                    <a:gd name="connsiteY3" fmla="*/ 25854 h 51120"/>
                    <a:gd name="connsiteX4" fmla="*/ 12340 w 22602"/>
                    <a:gd name="connsiteY4" fmla="*/ 22838 h 51120"/>
                    <a:gd name="connsiteX5" fmla="*/ 9049 w 22602"/>
                    <a:gd name="connsiteY5" fmla="*/ 19861 h 51120"/>
                    <a:gd name="connsiteX6" fmla="*/ 6659 w 22602"/>
                    <a:gd name="connsiteY6" fmla="*/ 16374 h 51120"/>
                    <a:gd name="connsiteX7" fmla="*/ 5759 w 22602"/>
                    <a:gd name="connsiteY7" fmla="*/ 12144 h 51120"/>
                    <a:gd name="connsiteX8" fmla="*/ 11478 w 22602"/>
                    <a:gd name="connsiteY8" fmla="*/ 5014 h 51120"/>
                    <a:gd name="connsiteX9" fmla="*/ 17236 w 22602"/>
                    <a:gd name="connsiteY9" fmla="*/ 12183 h 51120"/>
                    <a:gd name="connsiteX10" fmla="*/ 17236 w 22602"/>
                    <a:gd name="connsiteY10" fmla="*/ 13828 h 51120"/>
                    <a:gd name="connsiteX11" fmla="*/ 22525 w 22602"/>
                    <a:gd name="connsiteY11" fmla="*/ 13828 h 51120"/>
                    <a:gd name="connsiteX12" fmla="*/ 22525 w 22602"/>
                    <a:gd name="connsiteY12" fmla="*/ 12496 h 51120"/>
                    <a:gd name="connsiteX13" fmla="*/ 19743 w 22602"/>
                    <a:gd name="connsiteY13" fmla="*/ 3291 h 51120"/>
                    <a:gd name="connsiteX14" fmla="*/ 11360 w 22602"/>
                    <a:gd name="connsiteY14" fmla="*/ 0 h 51120"/>
                    <a:gd name="connsiteX15" fmla="*/ 3095 w 22602"/>
                    <a:gd name="connsiteY15" fmla="*/ 3251 h 51120"/>
                    <a:gd name="connsiteX16" fmla="*/ 313 w 22602"/>
                    <a:gd name="connsiteY16" fmla="*/ 12535 h 51120"/>
                    <a:gd name="connsiteX17" fmla="*/ 1214 w 22602"/>
                    <a:gd name="connsiteY17" fmla="*/ 17824 h 51120"/>
                    <a:gd name="connsiteX18" fmla="*/ 3604 w 22602"/>
                    <a:gd name="connsiteY18" fmla="*/ 21976 h 51120"/>
                    <a:gd name="connsiteX19" fmla="*/ 6855 w 22602"/>
                    <a:gd name="connsiteY19" fmla="*/ 25267 h 51120"/>
                    <a:gd name="connsiteX20" fmla="*/ 10420 w 22602"/>
                    <a:gd name="connsiteY20" fmla="*/ 28283 h 51120"/>
                    <a:gd name="connsiteX21" fmla="*/ 13711 w 22602"/>
                    <a:gd name="connsiteY21" fmla="*/ 31260 h 51120"/>
                    <a:gd name="connsiteX22" fmla="*/ 14337 w 22602"/>
                    <a:gd name="connsiteY22" fmla="*/ 32044 h 51120"/>
                    <a:gd name="connsiteX23" fmla="*/ 16100 w 22602"/>
                    <a:gd name="connsiteY23" fmla="*/ 34747 h 51120"/>
                    <a:gd name="connsiteX24" fmla="*/ 17001 w 22602"/>
                    <a:gd name="connsiteY24" fmla="*/ 38899 h 51120"/>
                    <a:gd name="connsiteX25" fmla="*/ 11125 w 22602"/>
                    <a:gd name="connsiteY25" fmla="*/ 46067 h 51120"/>
                    <a:gd name="connsiteX26" fmla="*/ 5249 w 22602"/>
                    <a:gd name="connsiteY26" fmla="*/ 38899 h 51120"/>
                    <a:gd name="connsiteX27" fmla="*/ 5249 w 22602"/>
                    <a:gd name="connsiteY27" fmla="*/ 35765 h 51120"/>
                    <a:gd name="connsiteX28" fmla="*/ 0 w 22602"/>
                    <a:gd name="connsiteY28" fmla="*/ 35765 h 51120"/>
                    <a:gd name="connsiteX29" fmla="*/ 0 w 22602"/>
                    <a:gd name="connsiteY29" fmla="*/ 38625 h 51120"/>
                    <a:gd name="connsiteX30" fmla="*/ 2821 w 22602"/>
                    <a:gd name="connsiteY30" fmla="*/ 47791 h 51120"/>
                    <a:gd name="connsiteX31" fmla="*/ 11243 w 22602"/>
                    <a:gd name="connsiteY31" fmla="*/ 51121 h 51120"/>
                    <a:gd name="connsiteX32" fmla="*/ 19743 w 22602"/>
                    <a:gd name="connsiteY32" fmla="*/ 47791 h 51120"/>
                    <a:gd name="connsiteX33" fmla="*/ 22603 w 22602"/>
                    <a:gd name="connsiteY33" fmla="*/ 38625 h 51120"/>
                    <a:gd name="connsiteX34" fmla="*/ 21663 w 22602"/>
                    <a:gd name="connsiteY34" fmla="*/ 33297 h 51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2602" h="51120">
                      <a:moveTo>
                        <a:pt x="21624" y="33258"/>
                      </a:moveTo>
                      <a:cubicBezTo>
                        <a:pt x="21467" y="32827"/>
                        <a:pt x="21271" y="32396"/>
                        <a:pt x="21075" y="31965"/>
                      </a:cubicBezTo>
                      <a:cubicBezTo>
                        <a:pt x="20566" y="30908"/>
                        <a:pt x="19978" y="29889"/>
                        <a:pt x="19234" y="29106"/>
                      </a:cubicBezTo>
                      <a:cubicBezTo>
                        <a:pt x="18255" y="27930"/>
                        <a:pt x="17119" y="26873"/>
                        <a:pt x="15943" y="25854"/>
                      </a:cubicBezTo>
                      <a:cubicBezTo>
                        <a:pt x="14729" y="24797"/>
                        <a:pt x="13554" y="23778"/>
                        <a:pt x="12340" y="22838"/>
                      </a:cubicBezTo>
                      <a:cubicBezTo>
                        <a:pt x="11125" y="21859"/>
                        <a:pt x="10068" y="20879"/>
                        <a:pt x="9049" y="19861"/>
                      </a:cubicBezTo>
                      <a:cubicBezTo>
                        <a:pt x="8070" y="18842"/>
                        <a:pt x="7286" y="17667"/>
                        <a:pt x="6659" y="16374"/>
                      </a:cubicBezTo>
                      <a:cubicBezTo>
                        <a:pt x="6072" y="15042"/>
                        <a:pt x="5759" y="13632"/>
                        <a:pt x="5759" y="12144"/>
                      </a:cubicBezTo>
                      <a:cubicBezTo>
                        <a:pt x="5759" y="7364"/>
                        <a:pt x="7639" y="5014"/>
                        <a:pt x="11478" y="5014"/>
                      </a:cubicBezTo>
                      <a:cubicBezTo>
                        <a:pt x="15317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96"/>
                      </a:lnTo>
                      <a:cubicBezTo>
                        <a:pt x="22525" y="8540"/>
                        <a:pt x="21584" y="5484"/>
                        <a:pt x="19743" y="3291"/>
                      </a:cubicBezTo>
                      <a:cubicBezTo>
                        <a:pt x="17863" y="1097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14" y="5484"/>
                        <a:pt x="313" y="8540"/>
                        <a:pt x="313" y="12535"/>
                      </a:cubicBezTo>
                      <a:cubicBezTo>
                        <a:pt x="313" y="14416"/>
                        <a:pt x="627" y="16178"/>
                        <a:pt x="1214" y="17824"/>
                      </a:cubicBezTo>
                      <a:cubicBezTo>
                        <a:pt x="1841" y="19469"/>
                        <a:pt x="2625" y="20840"/>
                        <a:pt x="3604" y="21976"/>
                      </a:cubicBezTo>
                      <a:cubicBezTo>
                        <a:pt x="4583" y="23151"/>
                        <a:pt x="5680" y="24248"/>
                        <a:pt x="6855" y="25267"/>
                      </a:cubicBezTo>
                      <a:cubicBezTo>
                        <a:pt x="8031" y="26285"/>
                        <a:pt x="9206" y="27264"/>
                        <a:pt x="10420" y="28283"/>
                      </a:cubicBezTo>
                      <a:cubicBezTo>
                        <a:pt x="11674" y="29262"/>
                        <a:pt x="12731" y="30242"/>
                        <a:pt x="13711" y="31260"/>
                      </a:cubicBezTo>
                      <a:cubicBezTo>
                        <a:pt x="13985" y="31534"/>
                        <a:pt x="14181" y="31769"/>
                        <a:pt x="14337" y="32044"/>
                      </a:cubicBezTo>
                      <a:cubicBezTo>
                        <a:pt x="15043" y="32866"/>
                        <a:pt x="15630" y="33767"/>
                        <a:pt x="16100" y="34747"/>
                      </a:cubicBezTo>
                      <a:cubicBezTo>
                        <a:pt x="16688" y="36039"/>
                        <a:pt x="17001" y="37449"/>
                        <a:pt x="17001" y="38899"/>
                      </a:cubicBezTo>
                      <a:cubicBezTo>
                        <a:pt x="17001" y="43717"/>
                        <a:pt x="15082" y="46067"/>
                        <a:pt x="11125" y="46067"/>
                      </a:cubicBezTo>
                      <a:cubicBezTo>
                        <a:pt x="7169" y="46067"/>
                        <a:pt x="5249" y="43717"/>
                        <a:pt x="5249" y="38899"/>
                      </a:cubicBezTo>
                      <a:lnTo>
                        <a:pt x="5249" y="35765"/>
                      </a:lnTo>
                      <a:lnTo>
                        <a:pt x="0" y="35765"/>
                      </a:lnTo>
                      <a:lnTo>
                        <a:pt x="0" y="38625"/>
                      </a:lnTo>
                      <a:cubicBezTo>
                        <a:pt x="0" y="42542"/>
                        <a:pt x="940" y="45597"/>
                        <a:pt x="2821" y="47791"/>
                      </a:cubicBezTo>
                      <a:cubicBezTo>
                        <a:pt x="4701" y="50024"/>
                        <a:pt x="7521" y="51121"/>
                        <a:pt x="11243" y="51121"/>
                      </a:cubicBezTo>
                      <a:cubicBezTo>
                        <a:pt x="14964" y="51121"/>
                        <a:pt x="17824" y="50024"/>
                        <a:pt x="19743" y="47791"/>
                      </a:cubicBezTo>
                      <a:cubicBezTo>
                        <a:pt x="21624" y="45558"/>
                        <a:pt x="22603" y="42503"/>
                        <a:pt x="22603" y="38625"/>
                      </a:cubicBezTo>
                      <a:cubicBezTo>
                        <a:pt x="22603" y="36705"/>
                        <a:pt x="22251" y="34942"/>
                        <a:pt x="21663" y="33297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8574BB5F-F4B9-69FC-D410-0617937E3E0A}"/>
                    </a:ext>
                  </a:extLst>
                </p:cNvPr>
                <p:cNvSpPr/>
                <p:nvPr/>
              </p:nvSpPr>
              <p:spPr>
                <a:xfrm>
                  <a:off x="7916468" y="3630878"/>
                  <a:ext cx="24052" cy="50141"/>
                </a:xfrm>
                <a:custGeom>
                  <a:avLst/>
                  <a:gdLst>
                    <a:gd name="connsiteX0" fmla="*/ 0 w 24052"/>
                    <a:gd name="connsiteY0" fmla="*/ 0 h 50141"/>
                    <a:gd name="connsiteX1" fmla="*/ 0 w 24052"/>
                    <a:gd name="connsiteY1" fmla="*/ 5092 h 50141"/>
                    <a:gd name="connsiteX2" fmla="*/ 9284 w 24052"/>
                    <a:gd name="connsiteY2" fmla="*/ 5092 h 50141"/>
                    <a:gd name="connsiteX3" fmla="*/ 9284 w 24052"/>
                    <a:gd name="connsiteY3" fmla="*/ 50142 h 50141"/>
                    <a:gd name="connsiteX4" fmla="*/ 14729 w 24052"/>
                    <a:gd name="connsiteY4" fmla="*/ 50142 h 50141"/>
                    <a:gd name="connsiteX5" fmla="*/ 14729 w 24052"/>
                    <a:gd name="connsiteY5" fmla="*/ 5092 h 50141"/>
                    <a:gd name="connsiteX6" fmla="*/ 24052 w 24052"/>
                    <a:gd name="connsiteY6" fmla="*/ 5092 h 50141"/>
                    <a:gd name="connsiteX7" fmla="*/ 24052 w 24052"/>
                    <a:gd name="connsiteY7" fmla="*/ 0 h 50141"/>
                    <a:gd name="connsiteX8" fmla="*/ 39 w 24052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52" h="50141">
                      <a:moveTo>
                        <a:pt x="0" y="0"/>
                      </a:moveTo>
                      <a:lnTo>
                        <a:pt x="0" y="5092"/>
                      </a:lnTo>
                      <a:lnTo>
                        <a:pt x="9284" y="5092"/>
                      </a:lnTo>
                      <a:lnTo>
                        <a:pt x="9284" y="50142"/>
                      </a:lnTo>
                      <a:lnTo>
                        <a:pt x="14729" y="50142"/>
                      </a:lnTo>
                      <a:lnTo>
                        <a:pt x="14729" y="5092"/>
                      </a:lnTo>
                      <a:lnTo>
                        <a:pt x="24052" y="5092"/>
                      </a:lnTo>
                      <a:lnTo>
                        <a:pt x="24052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CABBDC69-D981-DFB6-AAF6-B3AFAF303A76}"/>
                    </a:ext>
                  </a:extLst>
                </p:cNvPr>
                <p:cNvSpPr/>
                <p:nvPr/>
              </p:nvSpPr>
              <p:spPr>
                <a:xfrm>
                  <a:off x="7944281" y="3630878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2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02 w 20644"/>
                    <a:gd name="connsiteY6" fmla="*/ 45088 h 50141"/>
                    <a:gd name="connsiteX7" fmla="*/ 5602 w 20644"/>
                    <a:gd name="connsiteY7" fmla="*/ 27225 h 50141"/>
                    <a:gd name="connsiteX8" fmla="*/ 17824 w 20644"/>
                    <a:gd name="connsiteY8" fmla="*/ 27225 h 50141"/>
                    <a:gd name="connsiteX9" fmla="*/ 17824 w 20644"/>
                    <a:gd name="connsiteY9" fmla="*/ 22211 h 50141"/>
                    <a:gd name="connsiteX10" fmla="*/ 5602 w 20644"/>
                    <a:gd name="connsiteY10" fmla="*/ 22211 h 50141"/>
                    <a:gd name="connsiteX11" fmla="*/ 5602 w 20644"/>
                    <a:gd name="connsiteY11" fmla="*/ 5092 h 50141"/>
                    <a:gd name="connsiteX12" fmla="*/ 20644 w 20644"/>
                    <a:gd name="connsiteY12" fmla="*/ 5092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2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02" y="45088"/>
                      </a:lnTo>
                      <a:lnTo>
                        <a:pt x="5602" y="27225"/>
                      </a:lnTo>
                      <a:lnTo>
                        <a:pt x="17824" y="27225"/>
                      </a:lnTo>
                      <a:lnTo>
                        <a:pt x="17824" y="22211"/>
                      </a:lnTo>
                      <a:lnTo>
                        <a:pt x="5602" y="22211"/>
                      </a:lnTo>
                      <a:lnTo>
                        <a:pt x="5602" y="5092"/>
                      </a:lnTo>
                      <a:lnTo>
                        <a:pt x="20644" y="509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57BC6D1B-C0AA-C339-FD35-7D2F16627C6B}"/>
                    </a:ext>
                  </a:extLst>
                </p:cNvPr>
                <p:cNvSpPr/>
                <p:nvPr/>
              </p:nvSpPr>
              <p:spPr>
                <a:xfrm>
                  <a:off x="7969978" y="3630878"/>
                  <a:ext cx="31769" cy="50141"/>
                </a:xfrm>
                <a:custGeom>
                  <a:avLst/>
                  <a:gdLst>
                    <a:gd name="connsiteX0" fmla="*/ 23974 w 31769"/>
                    <a:gd name="connsiteY0" fmla="*/ 0 h 50141"/>
                    <a:gd name="connsiteX1" fmla="*/ 17746 w 31769"/>
                    <a:gd name="connsiteY1" fmla="*/ 31534 h 50141"/>
                    <a:gd name="connsiteX2" fmla="*/ 16022 w 31769"/>
                    <a:gd name="connsiteY2" fmla="*/ 40192 h 50141"/>
                    <a:gd name="connsiteX3" fmla="*/ 14220 w 31769"/>
                    <a:gd name="connsiteY3" fmla="*/ 31534 h 50141"/>
                    <a:gd name="connsiteX4" fmla="*/ 7756 w 31769"/>
                    <a:gd name="connsiteY4" fmla="*/ 0 h 50141"/>
                    <a:gd name="connsiteX5" fmla="*/ 0 w 31769"/>
                    <a:gd name="connsiteY5" fmla="*/ 0 h 50141"/>
                    <a:gd name="connsiteX6" fmla="*/ 0 w 31769"/>
                    <a:gd name="connsiteY6" fmla="*/ 50142 h 50141"/>
                    <a:gd name="connsiteX7" fmla="*/ 4857 w 31769"/>
                    <a:gd name="connsiteY7" fmla="*/ 50142 h 50141"/>
                    <a:gd name="connsiteX8" fmla="*/ 4857 w 31769"/>
                    <a:gd name="connsiteY8" fmla="*/ 10224 h 50141"/>
                    <a:gd name="connsiteX9" fmla="*/ 9323 w 31769"/>
                    <a:gd name="connsiteY9" fmla="*/ 31534 h 50141"/>
                    <a:gd name="connsiteX10" fmla="*/ 13201 w 31769"/>
                    <a:gd name="connsiteY10" fmla="*/ 50102 h 50141"/>
                    <a:gd name="connsiteX11" fmla="*/ 18568 w 31769"/>
                    <a:gd name="connsiteY11" fmla="*/ 50102 h 50141"/>
                    <a:gd name="connsiteX12" fmla="*/ 22250 w 31769"/>
                    <a:gd name="connsiteY12" fmla="*/ 31534 h 50141"/>
                    <a:gd name="connsiteX13" fmla="*/ 26520 w 31769"/>
                    <a:gd name="connsiteY13" fmla="*/ 9832 h 50141"/>
                    <a:gd name="connsiteX14" fmla="*/ 26520 w 31769"/>
                    <a:gd name="connsiteY14" fmla="*/ 50142 h 50141"/>
                    <a:gd name="connsiteX15" fmla="*/ 31770 w 31769"/>
                    <a:gd name="connsiteY15" fmla="*/ 50142 h 50141"/>
                    <a:gd name="connsiteX16" fmla="*/ 31770 w 31769"/>
                    <a:gd name="connsiteY16" fmla="*/ 0 h 50141"/>
                    <a:gd name="connsiteX17" fmla="*/ 24013 w 31769"/>
                    <a:gd name="connsiteY17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1769" h="50141">
                      <a:moveTo>
                        <a:pt x="23974" y="0"/>
                      </a:moveTo>
                      <a:lnTo>
                        <a:pt x="17746" y="31534"/>
                      </a:lnTo>
                      <a:lnTo>
                        <a:pt x="16022" y="40192"/>
                      </a:lnTo>
                      <a:lnTo>
                        <a:pt x="14220" y="31534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7" y="50142"/>
                      </a:lnTo>
                      <a:lnTo>
                        <a:pt x="4857" y="10224"/>
                      </a:lnTo>
                      <a:lnTo>
                        <a:pt x="9323" y="31534"/>
                      </a:lnTo>
                      <a:lnTo>
                        <a:pt x="13201" y="50102"/>
                      </a:lnTo>
                      <a:lnTo>
                        <a:pt x="18568" y="50102"/>
                      </a:lnTo>
                      <a:lnTo>
                        <a:pt x="22250" y="31534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70" y="50142"/>
                      </a:lnTo>
                      <a:lnTo>
                        <a:pt x="31770" y="0"/>
                      </a:lnTo>
                      <a:lnTo>
                        <a:pt x="24013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76682A2B-E165-029C-8410-03F8F19920A7}"/>
                    </a:ext>
                  </a:extLst>
                </p:cNvPr>
                <p:cNvSpPr/>
                <p:nvPr/>
              </p:nvSpPr>
              <p:spPr>
                <a:xfrm>
                  <a:off x="8007271" y="3653481"/>
                  <a:ext cx="13632" cy="5014"/>
                </a:xfrm>
                <a:custGeom>
                  <a:avLst/>
                  <a:gdLst>
                    <a:gd name="connsiteX0" fmla="*/ 0 w 13632"/>
                    <a:gd name="connsiteY0" fmla="*/ 0 h 5014"/>
                    <a:gd name="connsiteX1" fmla="*/ 0 w 13632"/>
                    <a:gd name="connsiteY1" fmla="*/ 5014 h 5014"/>
                    <a:gd name="connsiteX2" fmla="*/ 13632 w 13632"/>
                    <a:gd name="connsiteY2" fmla="*/ 5014 h 5014"/>
                    <a:gd name="connsiteX3" fmla="*/ 13632 w 13632"/>
                    <a:gd name="connsiteY3" fmla="*/ 0 h 5014"/>
                    <a:gd name="connsiteX4" fmla="*/ 0 w 13632"/>
                    <a:gd name="connsiteY4" fmla="*/ 0 h 5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5014">
                      <a:moveTo>
                        <a:pt x="0" y="0"/>
                      </a:moveTo>
                      <a:lnTo>
                        <a:pt x="0" y="5014"/>
                      </a:lnTo>
                      <a:lnTo>
                        <a:pt x="13632" y="5014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0" name="Graphic 4">
                <a:extLst>
                  <a:ext uri="{FF2B5EF4-FFF2-40B4-BE49-F238E27FC236}">
                    <a16:creationId xmlns:a16="http://schemas.microsoft.com/office/drawing/2014/main" id="{BA3A90D4-43C9-05A3-0F5E-669AF89CB9B7}"/>
                  </a:ext>
                </a:extLst>
              </p:cNvPr>
              <p:cNvGrpSpPr/>
              <p:nvPr/>
            </p:nvGrpSpPr>
            <p:grpSpPr>
              <a:xfrm>
                <a:off x="7677277" y="3695905"/>
                <a:ext cx="118890" cy="24443"/>
                <a:chOff x="7677277" y="3695905"/>
                <a:chExt cx="118890" cy="24443"/>
              </a:xfrm>
              <a:solidFill>
                <a:srgbClr val="0D1A23"/>
              </a:solidFill>
            </p:grpSpPr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773E6B2A-54BD-1833-C0FC-EBE080AFCADF}"/>
                    </a:ext>
                  </a:extLst>
                </p:cNvPr>
                <p:cNvSpPr/>
                <p:nvPr/>
              </p:nvSpPr>
              <p:spPr>
                <a:xfrm>
                  <a:off x="7677277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45 w 10968"/>
                    <a:gd name="connsiteY1" fmla="*/ 0 h 24443"/>
                    <a:gd name="connsiteX2" fmla="*/ 1410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410 w 10968"/>
                    <a:gd name="connsiteY5" fmla="*/ 22799 h 24443"/>
                    <a:gd name="connsiteX6" fmla="*/ 5445 w 10968"/>
                    <a:gd name="connsiteY6" fmla="*/ 24444 h 24443"/>
                    <a:gd name="connsiteX7" fmla="*/ 9558 w 10968"/>
                    <a:gd name="connsiteY7" fmla="*/ 22799 h 24443"/>
                    <a:gd name="connsiteX8" fmla="*/ 10968 w 10968"/>
                    <a:gd name="connsiteY8" fmla="*/ 18372 h 24443"/>
                    <a:gd name="connsiteX9" fmla="*/ 10968 w 10968"/>
                    <a:gd name="connsiteY9" fmla="*/ 6033 h 24443"/>
                    <a:gd name="connsiteX10" fmla="*/ 9558 w 10968"/>
                    <a:gd name="connsiteY10" fmla="*/ 1606 h 24443"/>
                    <a:gd name="connsiteX11" fmla="*/ 8305 w 10968"/>
                    <a:gd name="connsiteY11" fmla="*/ 18568 h 24443"/>
                    <a:gd name="connsiteX12" fmla="*/ 7560 w 10968"/>
                    <a:gd name="connsiteY12" fmla="*/ 21114 h 24443"/>
                    <a:gd name="connsiteX13" fmla="*/ 5406 w 10968"/>
                    <a:gd name="connsiteY13" fmla="*/ 22015 h 24443"/>
                    <a:gd name="connsiteX14" fmla="*/ 3290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90 w 10968"/>
                    <a:gd name="connsiteY17" fmla="*/ 3330 h 24443"/>
                    <a:gd name="connsiteX18" fmla="*/ 5406 w 10968"/>
                    <a:gd name="connsiteY18" fmla="*/ 2390 h 24443"/>
                    <a:gd name="connsiteX19" fmla="*/ 8265 w 10968"/>
                    <a:gd name="connsiteY19" fmla="*/ 5915 h 24443"/>
                    <a:gd name="connsiteX20" fmla="*/ 8265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410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410" y="22799"/>
                      </a:cubicBezTo>
                      <a:cubicBezTo>
                        <a:pt x="2311" y="23856"/>
                        <a:pt x="3682" y="24444"/>
                        <a:pt x="5445" y="24444"/>
                      </a:cubicBezTo>
                      <a:cubicBezTo>
                        <a:pt x="7208" y="24444"/>
                        <a:pt x="8618" y="23895"/>
                        <a:pt x="9558" y="22799"/>
                      </a:cubicBezTo>
                      <a:cubicBezTo>
                        <a:pt x="10498" y="21741"/>
                        <a:pt x="10968" y="20252"/>
                        <a:pt x="10968" y="18372"/>
                      </a:cubicBezTo>
                      <a:lnTo>
                        <a:pt x="10968" y="6033"/>
                      </a:lnTo>
                      <a:cubicBezTo>
                        <a:pt x="10968" y="4152"/>
                        <a:pt x="10498" y="2703"/>
                        <a:pt x="9558" y="1606"/>
                      </a:cubicBezTo>
                      <a:close/>
                      <a:moveTo>
                        <a:pt x="8305" y="18568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0" y="21702"/>
                        <a:pt x="3290" y="21114"/>
                      </a:cubicBezTo>
                      <a:cubicBezTo>
                        <a:pt x="2820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820" y="3956"/>
                        <a:pt x="3290" y="3330"/>
                      </a:cubicBezTo>
                      <a:cubicBezTo>
                        <a:pt x="3760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915"/>
                      </a:cubicBezTo>
                      <a:lnTo>
                        <a:pt x="8265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000F34E2-A355-DA70-A42C-AC78C795D732}"/>
                    </a:ext>
                  </a:extLst>
                </p:cNvPr>
                <p:cNvSpPr/>
                <p:nvPr/>
              </p:nvSpPr>
              <p:spPr>
                <a:xfrm>
                  <a:off x="7692437" y="3704131"/>
                  <a:ext cx="8892" cy="15943"/>
                </a:xfrm>
                <a:custGeom>
                  <a:avLst/>
                  <a:gdLst>
                    <a:gd name="connsiteX0" fmla="*/ 5641 w 8892"/>
                    <a:gd name="connsiteY0" fmla="*/ 7717 h 15943"/>
                    <a:gd name="connsiteX1" fmla="*/ 8657 w 8892"/>
                    <a:gd name="connsiteY1" fmla="*/ 0 h 15943"/>
                    <a:gd name="connsiteX2" fmla="*/ 6973 w 8892"/>
                    <a:gd name="connsiteY2" fmla="*/ 0 h 15943"/>
                    <a:gd name="connsiteX3" fmla="*/ 4466 w 8892"/>
                    <a:gd name="connsiteY3" fmla="*/ 6385 h 15943"/>
                    <a:gd name="connsiteX4" fmla="*/ 2037 w 8892"/>
                    <a:gd name="connsiteY4" fmla="*/ 0 h 15943"/>
                    <a:gd name="connsiteX5" fmla="*/ 196 w 8892"/>
                    <a:gd name="connsiteY5" fmla="*/ 0 h 15943"/>
                    <a:gd name="connsiteX6" fmla="*/ 3212 w 8892"/>
                    <a:gd name="connsiteY6" fmla="*/ 7717 h 15943"/>
                    <a:gd name="connsiteX7" fmla="*/ 0 w 8892"/>
                    <a:gd name="connsiteY7" fmla="*/ 15943 h 15943"/>
                    <a:gd name="connsiteX8" fmla="*/ 1684 w 8892"/>
                    <a:gd name="connsiteY8" fmla="*/ 15943 h 15943"/>
                    <a:gd name="connsiteX9" fmla="*/ 4348 w 8892"/>
                    <a:gd name="connsiteY9" fmla="*/ 9088 h 15943"/>
                    <a:gd name="connsiteX10" fmla="*/ 7012 w 8892"/>
                    <a:gd name="connsiteY10" fmla="*/ 15943 h 15943"/>
                    <a:gd name="connsiteX11" fmla="*/ 8892 w 8892"/>
                    <a:gd name="connsiteY11" fmla="*/ 15943 h 15943"/>
                    <a:gd name="connsiteX12" fmla="*/ 5680 w 8892"/>
                    <a:gd name="connsiteY12" fmla="*/ 7717 h 1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43">
                      <a:moveTo>
                        <a:pt x="5641" y="7717"/>
                      </a:moveTo>
                      <a:lnTo>
                        <a:pt x="8657" y="0"/>
                      </a:lnTo>
                      <a:lnTo>
                        <a:pt x="6973" y="0"/>
                      </a:lnTo>
                      <a:lnTo>
                        <a:pt x="4466" y="6385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17"/>
                      </a:lnTo>
                      <a:lnTo>
                        <a:pt x="0" y="15943"/>
                      </a:lnTo>
                      <a:lnTo>
                        <a:pt x="1684" y="15943"/>
                      </a:lnTo>
                      <a:lnTo>
                        <a:pt x="4348" y="9088"/>
                      </a:lnTo>
                      <a:lnTo>
                        <a:pt x="7012" y="15943"/>
                      </a:lnTo>
                      <a:lnTo>
                        <a:pt x="8892" y="15943"/>
                      </a:lnTo>
                      <a:lnTo>
                        <a:pt x="5680" y="7717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525B29A1-5DE4-AB19-6C7C-AB1B324860A0}"/>
                    </a:ext>
                  </a:extLst>
                </p:cNvPr>
                <p:cNvSpPr/>
                <p:nvPr/>
              </p:nvSpPr>
              <p:spPr>
                <a:xfrm>
                  <a:off x="7705442" y="3695905"/>
                  <a:ext cx="10929" cy="24443"/>
                </a:xfrm>
                <a:custGeom>
                  <a:avLst/>
                  <a:gdLst>
                    <a:gd name="connsiteX0" fmla="*/ 9558 w 10929"/>
                    <a:gd name="connsiteY0" fmla="*/ 1606 h 24443"/>
                    <a:gd name="connsiteX1" fmla="*/ 5445 w 10929"/>
                    <a:gd name="connsiteY1" fmla="*/ 0 h 24443"/>
                    <a:gd name="connsiteX2" fmla="*/ 1371 w 10929"/>
                    <a:gd name="connsiteY2" fmla="*/ 1606 h 24443"/>
                    <a:gd name="connsiteX3" fmla="*/ 0 w 10929"/>
                    <a:gd name="connsiteY3" fmla="*/ 6033 h 24443"/>
                    <a:gd name="connsiteX4" fmla="*/ 0 w 10929"/>
                    <a:gd name="connsiteY4" fmla="*/ 18372 h 24443"/>
                    <a:gd name="connsiteX5" fmla="*/ 1371 w 10929"/>
                    <a:gd name="connsiteY5" fmla="*/ 22799 h 24443"/>
                    <a:gd name="connsiteX6" fmla="*/ 5445 w 10929"/>
                    <a:gd name="connsiteY6" fmla="*/ 24444 h 24443"/>
                    <a:gd name="connsiteX7" fmla="*/ 9558 w 10929"/>
                    <a:gd name="connsiteY7" fmla="*/ 22799 h 24443"/>
                    <a:gd name="connsiteX8" fmla="*/ 10929 w 10929"/>
                    <a:gd name="connsiteY8" fmla="*/ 18372 h 24443"/>
                    <a:gd name="connsiteX9" fmla="*/ 10929 w 10929"/>
                    <a:gd name="connsiteY9" fmla="*/ 6033 h 24443"/>
                    <a:gd name="connsiteX10" fmla="*/ 9558 w 10929"/>
                    <a:gd name="connsiteY10" fmla="*/ 1606 h 24443"/>
                    <a:gd name="connsiteX11" fmla="*/ 8265 w 10929"/>
                    <a:gd name="connsiteY11" fmla="*/ 18568 h 24443"/>
                    <a:gd name="connsiteX12" fmla="*/ 7560 w 10929"/>
                    <a:gd name="connsiteY12" fmla="*/ 21114 h 24443"/>
                    <a:gd name="connsiteX13" fmla="*/ 5406 w 10929"/>
                    <a:gd name="connsiteY13" fmla="*/ 22015 h 24443"/>
                    <a:gd name="connsiteX14" fmla="*/ 3251 w 10929"/>
                    <a:gd name="connsiteY14" fmla="*/ 21114 h 24443"/>
                    <a:gd name="connsiteX15" fmla="*/ 2507 w 10929"/>
                    <a:gd name="connsiteY15" fmla="*/ 18568 h 24443"/>
                    <a:gd name="connsiteX16" fmla="*/ 2507 w 10929"/>
                    <a:gd name="connsiteY16" fmla="*/ 5915 h 24443"/>
                    <a:gd name="connsiteX17" fmla="*/ 3251 w 10929"/>
                    <a:gd name="connsiteY17" fmla="*/ 3330 h 24443"/>
                    <a:gd name="connsiteX18" fmla="*/ 5406 w 10929"/>
                    <a:gd name="connsiteY18" fmla="*/ 2390 h 24443"/>
                    <a:gd name="connsiteX19" fmla="*/ 8226 w 10929"/>
                    <a:gd name="connsiteY19" fmla="*/ 5915 h 24443"/>
                    <a:gd name="connsiteX20" fmla="*/ 8226 w 10929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272" y="509"/>
                        <a:pt x="1371" y="1606"/>
                      </a:cubicBezTo>
                      <a:cubicBezTo>
                        <a:pt x="431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02"/>
                        <a:pt x="1371" y="22799"/>
                      </a:cubicBezTo>
                      <a:cubicBezTo>
                        <a:pt x="2311" y="23856"/>
                        <a:pt x="3643" y="24444"/>
                        <a:pt x="5445" y="24444"/>
                      </a:cubicBezTo>
                      <a:cubicBezTo>
                        <a:pt x="7247" y="24444"/>
                        <a:pt x="8618" y="23895"/>
                        <a:pt x="9558" y="22799"/>
                      </a:cubicBezTo>
                      <a:cubicBezTo>
                        <a:pt x="10498" y="21741"/>
                        <a:pt x="10929" y="20252"/>
                        <a:pt x="10929" y="18372"/>
                      </a:cubicBezTo>
                      <a:lnTo>
                        <a:pt x="10929" y="6033"/>
                      </a:lnTo>
                      <a:cubicBezTo>
                        <a:pt x="10929" y="4152"/>
                        <a:pt x="10498" y="2703"/>
                        <a:pt x="9558" y="1606"/>
                      </a:cubicBezTo>
                      <a:close/>
                      <a:moveTo>
                        <a:pt x="8265" y="18568"/>
                      </a:moveTo>
                      <a:cubicBezTo>
                        <a:pt x="8265" y="19626"/>
                        <a:pt x="8070" y="20487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68"/>
                      </a:cubicBezTo>
                      <a:lnTo>
                        <a:pt x="2507" y="5915"/>
                      </a:lnTo>
                      <a:cubicBezTo>
                        <a:pt x="2507" y="4818"/>
                        <a:pt x="2781" y="3956"/>
                        <a:pt x="3251" y="3330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915"/>
                      </a:cubicBezTo>
                      <a:lnTo>
                        <a:pt x="8226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6DCC061C-78DA-B9FA-99CE-33068FA4EC65}"/>
                    </a:ext>
                  </a:extLst>
                </p:cNvPr>
                <p:cNvSpPr/>
                <p:nvPr/>
              </p:nvSpPr>
              <p:spPr>
                <a:xfrm>
                  <a:off x="7718761" y="3695905"/>
                  <a:ext cx="10929" cy="24443"/>
                </a:xfrm>
                <a:custGeom>
                  <a:avLst/>
                  <a:gdLst>
                    <a:gd name="connsiteX0" fmla="*/ 9558 w 10929"/>
                    <a:gd name="connsiteY0" fmla="*/ 1606 h 24443"/>
                    <a:gd name="connsiteX1" fmla="*/ 5445 w 10929"/>
                    <a:gd name="connsiteY1" fmla="*/ 0 h 24443"/>
                    <a:gd name="connsiteX2" fmla="*/ 1371 w 10929"/>
                    <a:gd name="connsiteY2" fmla="*/ 1606 h 24443"/>
                    <a:gd name="connsiteX3" fmla="*/ 0 w 10929"/>
                    <a:gd name="connsiteY3" fmla="*/ 6033 h 24443"/>
                    <a:gd name="connsiteX4" fmla="*/ 0 w 10929"/>
                    <a:gd name="connsiteY4" fmla="*/ 18372 h 24443"/>
                    <a:gd name="connsiteX5" fmla="*/ 1371 w 10929"/>
                    <a:gd name="connsiteY5" fmla="*/ 22799 h 24443"/>
                    <a:gd name="connsiteX6" fmla="*/ 5445 w 10929"/>
                    <a:gd name="connsiteY6" fmla="*/ 24444 h 24443"/>
                    <a:gd name="connsiteX7" fmla="*/ 9558 w 10929"/>
                    <a:gd name="connsiteY7" fmla="*/ 22799 h 24443"/>
                    <a:gd name="connsiteX8" fmla="*/ 10929 w 10929"/>
                    <a:gd name="connsiteY8" fmla="*/ 18372 h 24443"/>
                    <a:gd name="connsiteX9" fmla="*/ 10929 w 10929"/>
                    <a:gd name="connsiteY9" fmla="*/ 6033 h 24443"/>
                    <a:gd name="connsiteX10" fmla="*/ 9558 w 10929"/>
                    <a:gd name="connsiteY10" fmla="*/ 1606 h 24443"/>
                    <a:gd name="connsiteX11" fmla="*/ 8266 w 10929"/>
                    <a:gd name="connsiteY11" fmla="*/ 18568 h 24443"/>
                    <a:gd name="connsiteX12" fmla="*/ 7561 w 10929"/>
                    <a:gd name="connsiteY12" fmla="*/ 21114 h 24443"/>
                    <a:gd name="connsiteX13" fmla="*/ 5406 w 10929"/>
                    <a:gd name="connsiteY13" fmla="*/ 22015 h 24443"/>
                    <a:gd name="connsiteX14" fmla="*/ 3251 w 10929"/>
                    <a:gd name="connsiteY14" fmla="*/ 21114 h 24443"/>
                    <a:gd name="connsiteX15" fmla="*/ 2507 w 10929"/>
                    <a:gd name="connsiteY15" fmla="*/ 18568 h 24443"/>
                    <a:gd name="connsiteX16" fmla="*/ 2507 w 10929"/>
                    <a:gd name="connsiteY16" fmla="*/ 5915 h 24443"/>
                    <a:gd name="connsiteX17" fmla="*/ 3251 w 10929"/>
                    <a:gd name="connsiteY17" fmla="*/ 3330 h 24443"/>
                    <a:gd name="connsiteX18" fmla="*/ 5406 w 10929"/>
                    <a:gd name="connsiteY18" fmla="*/ 2390 h 24443"/>
                    <a:gd name="connsiteX19" fmla="*/ 8226 w 10929"/>
                    <a:gd name="connsiteY19" fmla="*/ 5915 h 24443"/>
                    <a:gd name="connsiteX20" fmla="*/ 8226 w 10929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272" y="509"/>
                        <a:pt x="1371" y="1606"/>
                      </a:cubicBezTo>
                      <a:cubicBezTo>
                        <a:pt x="431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31" y="21702"/>
                        <a:pt x="1371" y="22799"/>
                      </a:cubicBezTo>
                      <a:cubicBezTo>
                        <a:pt x="2311" y="23856"/>
                        <a:pt x="3643" y="24444"/>
                        <a:pt x="5445" y="24444"/>
                      </a:cubicBezTo>
                      <a:cubicBezTo>
                        <a:pt x="7247" y="24444"/>
                        <a:pt x="8618" y="23895"/>
                        <a:pt x="9558" y="22799"/>
                      </a:cubicBezTo>
                      <a:cubicBezTo>
                        <a:pt x="10459" y="21741"/>
                        <a:pt x="10929" y="20252"/>
                        <a:pt x="10929" y="18372"/>
                      </a:cubicBezTo>
                      <a:lnTo>
                        <a:pt x="10929" y="6033"/>
                      </a:lnTo>
                      <a:cubicBezTo>
                        <a:pt x="10929" y="4152"/>
                        <a:pt x="10459" y="2703"/>
                        <a:pt x="9558" y="1606"/>
                      </a:cubicBezTo>
                      <a:close/>
                      <a:moveTo>
                        <a:pt x="8266" y="18568"/>
                      </a:moveTo>
                      <a:cubicBezTo>
                        <a:pt x="8266" y="19626"/>
                        <a:pt x="8070" y="20487"/>
                        <a:pt x="7561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68"/>
                      </a:cubicBezTo>
                      <a:lnTo>
                        <a:pt x="2507" y="5915"/>
                      </a:lnTo>
                      <a:cubicBezTo>
                        <a:pt x="2507" y="4818"/>
                        <a:pt x="2781" y="3956"/>
                        <a:pt x="3251" y="3330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915"/>
                      </a:cubicBezTo>
                      <a:lnTo>
                        <a:pt x="8226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78907883-766D-7976-E8B2-F3C4E93AE3B4}"/>
                    </a:ext>
                  </a:extLst>
                </p:cNvPr>
                <p:cNvSpPr/>
                <p:nvPr/>
              </p:nvSpPr>
              <p:spPr>
                <a:xfrm>
                  <a:off x="7732002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84 w 10968"/>
                    <a:gd name="connsiteY1" fmla="*/ 0 h 24443"/>
                    <a:gd name="connsiteX2" fmla="*/ 1410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410 w 10968"/>
                    <a:gd name="connsiteY5" fmla="*/ 22799 h 24443"/>
                    <a:gd name="connsiteX6" fmla="*/ 5484 w 10968"/>
                    <a:gd name="connsiteY6" fmla="*/ 24444 h 24443"/>
                    <a:gd name="connsiteX7" fmla="*/ 9558 w 10968"/>
                    <a:gd name="connsiteY7" fmla="*/ 22799 h 24443"/>
                    <a:gd name="connsiteX8" fmla="*/ 10969 w 10968"/>
                    <a:gd name="connsiteY8" fmla="*/ 18372 h 24443"/>
                    <a:gd name="connsiteX9" fmla="*/ 10969 w 10968"/>
                    <a:gd name="connsiteY9" fmla="*/ 6033 h 24443"/>
                    <a:gd name="connsiteX10" fmla="*/ 9558 w 10968"/>
                    <a:gd name="connsiteY10" fmla="*/ 1606 h 24443"/>
                    <a:gd name="connsiteX11" fmla="*/ 8305 w 10968"/>
                    <a:gd name="connsiteY11" fmla="*/ 18568 h 24443"/>
                    <a:gd name="connsiteX12" fmla="*/ 7600 w 10968"/>
                    <a:gd name="connsiteY12" fmla="*/ 21114 h 24443"/>
                    <a:gd name="connsiteX13" fmla="*/ 5445 w 10968"/>
                    <a:gd name="connsiteY13" fmla="*/ 22015 h 24443"/>
                    <a:gd name="connsiteX14" fmla="*/ 3291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91 w 10968"/>
                    <a:gd name="connsiteY17" fmla="*/ 3330 h 24443"/>
                    <a:gd name="connsiteX18" fmla="*/ 5445 w 10968"/>
                    <a:gd name="connsiteY18" fmla="*/ 2390 h 24443"/>
                    <a:gd name="connsiteX19" fmla="*/ 8266 w 10968"/>
                    <a:gd name="connsiteY19" fmla="*/ 5915 h 24443"/>
                    <a:gd name="connsiteX20" fmla="*/ 8266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57" y="548"/>
                        <a:pt x="7286" y="0"/>
                        <a:pt x="5484" y="0"/>
                      </a:cubicBezTo>
                      <a:cubicBezTo>
                        <a:pt x="3682" y="0"/>
                        <a:pt x="2311" y="509"/>
                        <a:pt x="1410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410" y="22799"/>
                      </a:cubicBezTo>
                      <a:cubicBezTo>
                        <a:pt x="2351" y="23856"/>
                        <a:pt x="3682" y="24444"/>
                        <a:pt x="5484" y="24444"/>
                      </a:cubicBezTo>
                      <a:cubicBezTo>
                        <a:pt x="7286" y="24444"/>
                        <a:pt x="8657" y="23895"/>
                        <a:pt x="9558" y="22799"/>
                      </a:cubicBezTo>
                      <a:cubicBezTo>
                        <a:pt x="10498" y="21741"/>
                        <a:pt x="10969" y="20252"/>
                        <a:pt x="10969" y="18372"/>
                      </a:cubicBezTo>
                      <a:lnTo>
                        <a:pt x="10969" y="6033"/>
                      </a:lnTo>
                      <a:cubicBezTo>
                        <a:pt x="10969" y="4152"/>
                        <a:pt x="10498" y="2703"/>
                        <a:pt x="9558" y="1606"/>
                      </a:cubicBezTo>
                      <a:close/>
                      <a:moveTo>
                        <a:pt x="8305" y="18568"/>
                      </a:moveTo>
                      <a:cubicBezTo>
                        <a:pt x="8305" y="19626"/>
                        <a:pt x="8031" y="20487"/>
                        <a:pt x="7600" y="21114"/>
                      </a:cubicBezTo>
                      <a:cubicBezTo>
                        <a:pt x="7130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1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821" y="3956"/>
                        <a:pt x="3291" y="3330"/>
                      </a:cubicBezTo>
                      <a:cubicBezTo>
                        <a:pt x="3761" y="2703"/>
                        <a:pt x="4466" y="2390"/>
                        <a:pt x="5445" y="2390"/>
                      </a:cubicBezTo>
                      <a:cubicBezTo>
                        <a:pt x="7325" y="2390"/>
                        <a:pt x="8266" y="3565"/>
                        <a:pt x="8266" y="5915"/>
                      </a:cubicBezTo>
                      <a:lnTo>
                        <a:pt x="8266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3DD1430F-8008-0C41-0695-1D63EE66B781}"/>
                    </a:ext>
                  </a:extLst>
                </p:cNvPr>
                <p:cNvSpPr/>
                <p:nvPr/>
              </p:nvSpPr>
              <p:spPr>
                <a:xfrm>
                  <a:off x="7745281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45 w 10968"/>
                    <a:gd name="connsiteY1" fmla="*/ 0 h 24443"/>
                    <a:gd name="connsiteX2" fmla="*/ 1410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410 w 10968"/>
                    <a:gd name="connsiteY5" fmla="*/ 22799 h 24443"/>
                    <a:gd name="connsiteX6" fmla="*/ 5445 w 10968"/>
                    <a:gd name="connsiteY6" fmla="*/ 24444 h 24443"/>
                    <a:gd name="connsiteX7" fmla="*/ 9558 w 10968"/>
                    <a:gd name="connsiteY7" fmla="*/ 22799 h 24443"/>
                    <a:gd name="connsiteX8" fmla="*/ 10968 w 10968"/>
                    <a:gd name="connsiteY8" fmla="*/ 18372 h 24443"/>
                    <a:gd name="connsiteX9" fmla="*/ 10968 w 10968"/>
                    <a:gd name="connsiteY9" fmla="*/ 6033 h 24443"/>
                    <a:gd name="connsiteX10" fmla="*/ 9558 w 10968"/>
                    <a:gd name="connsiteY10" fmla="*/ 1606 h 24443"/>
                    <a:gd name="connsiteX11" fmla="*/ 8305 w 10968"/>
                    <a:gd name="connsiteY11" fmla="*/ 18568 h 24443"/>
                    <a:gd name="connsiteX12" fmla="*/ 7560 w 10968"/>
                    <a:gd name="connsiteY12" fmla="*/ 21114 h 24443"/>
                    <a:gd name="connsiteX13" fmla="*/ 5406 w 10968"/>
                    <a:gd name="connsiteY13" fmla="*/ 22015 h 24443"/>
                    <a:gd name="connsiteX14" fmla="*/ 3291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91 w 10968"/>
                    <a:gd name="connsiteY17" fmla="*/ 3330 h 24443"/>
                    <a:gd name="connsiteX18" fmla="*/ 5406 w 10968"/>
                    <a:gd name="connsiteY18" fmla="*/ 2390 h 24443"/>
                    <a:gd name="connsiteX19" fmla="*/ 8265 w 10968"/>
                    <a:gd name="connsiteY19" fmla="*/ 5915 h 24443"/>
                    <a:gd name="connsiteX20" fmla="*/ 8265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57" y="548"/>
                        <a:pt x="7286" y="0"/>
                        <a:pt x="5445" y="0"/>
                      </a:cubicBezTo>
                      <a:cubicBezTo>
                        <a:pt x="3604" y="0"/>
                        <a:pt x="2311" y="509"/>
                        <a:pt x="1410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410" y="22799"/>
                      </a:cubicBezTo>
                      <a:cubicBezTo>
                        <a:pt x="2311" y="23856"/>
                        <a:pt x="3682" y="24444"/>
                        <a:pt x="5445" y="24444"/>
                      </a:cubicBezTo>
                      <a:cubicBezTo>
                        <a:pt x="7208" y="24444"/>
                        <a:pt x="8657" y="23895"/>
                        <a:pt x="9558" y="22799"/>
                      </a:cubicBezTo>
                      <a:cubicBezTo>
                        <a:pt x="10498" y="21741"/>
                        <a:pt x="10968" y="20252"/>
                        <a:pt x="10968" y="18372"/>
                      </a:cubicBezTo>
                      <a:lnTo>
                        <a:pt x="10968" y="6033"/>
                      </a:lnTo>
                      <a:cubicBezTo>
                        <a:pt x="10968" y="4152"/>
                        <a:pt x="10498" y="2703"/>
                        <a:pt x="9558" y="1606"/>
                      </a:cubicBezTo>
                      <a:close/>
                      <a:moveTo>
                        <a:pt x="8305" y="18568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821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821" y="3956"/>
                        <a:pt x="3291" y="3330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915"/>
                      </a:cubicBezTo>
                      <a:lnTo>
                        <a:pt x="8265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ED8FB02D-790A-0FCF-66E4-107EBE25C737}"/>
                    </a:ext>
                  </a:extLst>
                </p:cNvPr>
                <p:cNvSpPr/>
                <p:nvPr/>
              </p:nvSpPr>
              <p:spPr>
                <a:xfrm>
                  <a:off x="7758600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45 w 10968"/>
                    <a:gd name="connsiteY1" fmla="*/ 0 h 24443"/>
                    <a:gd name="connsiteX2" fmla="*/ 1371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410 w 10968"/>
                    <a:gd name="connsiteY5" fmla="*/ 22799 h 24443"/>
                    <a:gd name="connsiteX6" fmla="*/ 5445 w 10968"/>
                    <a:gd name="connsiteY6" fmla="*/ 24444 h 24443"/>
                    <a:gd name="connsiteX7" fmla="*/ 9558 w 10968"/>
                    <a:gd name="connsiteY7" fmla="*/ 22799 h 24443"/>
                    <a:gd name="connsiteX8" fmla="*/ 10968 w 10968"/>
                    <a:gd name="connsiteY8" fmla="*/ 18372 h 24443"/>
                    <a:gd name="connsiteX9" fmla="*/ 10968 w 10968"/>
                    <a:gd name="connsiteY9" fmla="*/ 6033 h 24443"/>
                    <a:gd name="connsiteX10" fmla="*/ 9558 w 10968"/>
                    <a:gd name="connsiteY10" fmla="*/ 1606 h 24443"/>
                    <a:gd name="connsiteX11" fmla="*/ 8305 w 10968"/>
                    <a:gd name="connsiteY11" fmla="*/ 18568 h 24443"/>
                    <a:gd name="connsiteX12" fmla="*/ 7560 w 10968"/>
                    <a:gd name="connsiteY12" fmla="*/ 21114 h 24443"/>
                    <a:gd name="connsiteX13" fmla="*/ 5406 w 10968"/>
                    <a:gd name="connsiteY13" fmla="*/ 22015 h 24443"/>
                    <a:gd name="connsiteX14" fmla="*/ 3290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90 w 10968"/>
                    <a:gd name="connsiteY17" fmla="*/ 3330 h 24443"/>
                    <a:gd name="connsiteX18" fmla="*/ 5406 w 10968"/>
                    <a:gd name="connsiteY18" fmla="*/ 2390 h 24443"/>
                    <a:gd name="connsiteX19" fmla="*/ 8265 w 10968"/>
                    <a:gd name="connsiteY19" fmla="*/ 5915 h 24443"/>
                    <a:gd name="connsiteX20" fmla="*/ 8265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410" y="22799"/>
                      </a:cubicBezTo>
                      <a:cubicBezTo>
                        <a:pt x="2311" y="23856"/>
                        <a:pt x="3682" y="24444"/>
                        <a:pt x="5445" y="24444"/>
                      </a:cubicBezTo>
                      <a:cubicBezTo>
                        <a:pt x="7208" y="24444"/>
                        <a:pt x="8618" y="23895"/>
                        <a:pt x="9558" y="22799"/>
                      </a:cubicBezTo>
                      <a:cubicBezTo>
                        <a:pt x="10498" y="21741"/>
                        <a:pt x="10968" y="20252"/>
                        <a:pt x="10968" y="18372"/>
                      </a:cubicBezTo>
                      <a:lnTo>
                        <a:pt x="10968" y="6033"/>
                      </a:lnTo>
                      <a:cubicBezTo>
                        <a:pt x="10968" y="4152"/>
                        <a:pt x="10498" y="2703"/>
                        <a:pt x="9558" y="1606"/>
                      </a:cubicBezTo>
                      <a:close/>
                      <a:moveTo>
                        <a:pt x="8305" y="18568"/>
                      </a:moveTo>
                      <a:cubicBezTo>
                        <a:pt x="8305" y="19626"/>
                        <a:pt x="8030" y="20487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0" y="21702"/>
                        <a:pt x="3290" y="21114"/>
                      </a:cubicBezTo>
                      <a:cubicBezTo>
                        <a:pt x="2781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742" y="3956"/>
                        <a:pt x="3290" y="3330"/>
                      </a:cubicBezTo>
                      <a:cubicBezTo>
                        <a:pt x="3760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915"/>
                      </a:cubicBezTo>
                      <a:lnTo>
                        <a:pt x="8265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E1A5D704-BFC7-D3ED-3D4D-5F23328DC070}"/>
                    </a:ext>
                  </a:extLst>
                </p:cNvPr>
                <p:cNvSpPr/>
                <p:nvPr/>
              </p:nvSpPr>
              <p:spPr>
                <a:xfrm>
                  <a:off x="7771880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45 w 10968"/>
                    <a:gd name="connsiteY1" fmla="*/ 0 h 24443"/>
                    <a:gd name="connsiteX2" fmla="*/ 1371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410 w 10968"/>
                    <a:gd name="connsiteY5" fmla="*/ 22799 h 24443"/>
                    <a:gd name="connsiteX6" fmla="*/ 5445 w 10968"/>
                    <a:gd name="connsiteY6" fmla="*/ 24444 h 24443"/>
                    <a:gd name="connsiteX7" fmla="*/ 9558 w 10968"/>
                    <a:gd name="connsiteY7" fmla="*/ 22799 h 24443"/>
                    <a:gd name="connsiteX8" fmla="*/ 10969 w 10968"/>
                    <a:gd name="connsiteY8" fmla="*/ 18372 h 24443"/>
                    <a:gd name="connsiteX9" fmla="*/ 10969 w 10968"/>
                    <a:gd name="connsiteY9" fmla="*/ 6033 h 24443"/>
                    <a:gd name="connsiteX10" fmla="*/ 9558 w 10968"/>
                    <a:gd name="connsiteY10" fmla="*/ 1606 h 24443"/>
                    <a:gd name="connsiteX11" fmla="*/ 8305 w 10968"/>
                    <a:gd name="connsiteY11" fmla="*/ 18568 h 24443"/>
                    <a:gd name="connsiteX12" fmla="*/ 7561 w 10968"/>
                    <a:gd name="connsiteY12" fmla="*/ 21114 h 24443"/>
                    <a:gd name="connsiteX13" fmla="*/ 5406 w 10968"/>
                    <a:gd name="connsiteY13" fmla="*/ 22015 h 24443"/>
                    <a:gd name="connsiteX14" fmla="*/ 3251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51 w 10968"/>
                    <a:gd name="connsiteY17" fmla="*/ 3330 h 24443"/>
                    <a:gd name="connsiteX18" fmla="*/ 5406 w 10968"/>
                    <a:gd name="connsiteY18" fmla="*/ 2390 h 24443"/>
                    <a:gd name="connsiteX19" fmla="*/ 8266 w 10968"/>
                    <a:gd name="connsiteY19" fmla="*/ 5915 h 24443"/>
                    <a:gd name="connsiteX20" fmla="*/ 8266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410" y="22799"/>
                      </a:cubicBezTo>
                      <a:cubicBezTo>
                        <a:pt x="2311" y="23856"/>
                        <a:pt x="3682" y="24444"/>
                        <a:pt x="5445" y="24444"/>
                      </a:cubicBezTo>
                      <a:cubicBezTo>
                        <a:pt x="7208" y="24444"/>
                        <a:pt x="8618" y="23895"/>
                        <a:pt x="9558" y="22799"/>
                      </a:cubicBezTo>
                      <a:cubicBezTo>
                        <a:pt x="10499" y="21741"/>
                        <a:pt x="10969" y="20252"/>
                        <a:pt x="10969" y="18372"/>
                      </a:cubicBezTo>
                      <a:lnTo>
                        <a:pt x="10969" y="6033"/>
                      </a:lnTo>
                      <a:cubicBezTo>
                        <a:pt x="10969" y="4152"/>
                        <a:pt x="10499" y="2703"/>
                        <a:pt x="9558" y="1606"/>
                      </a:cubicBezTo>
                      <a:close/>
                      <a:moveTo>
                        <a:pt x="8305" y="18568"/>
                      </a:moveTo>
                      <a:cubicBezTo>
                        <a:pt x="8305" y="19626"/>
                        <a:pt x="8031" y="20487"/>
                        <a:pt x="7561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742" y="3956"/>
                        <a:pt x="3251" y="3330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66" y="3565"/>
                        <a:pt x="8266" y="5915"/>
                      </a:cubicBezTo>
                      <a:lnTo>
                        <a:pt x="8266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58DD65D2-C2DE-EA53-2788-DC7A0DF97C5C}"/>
                    </a:ext>
                  </a:extLst>
                </p:cNvPr>
                <p:cNvSpPr/>
                <p:nvPr/>
              </p:nvSpPr>
              <p:spPr>
                <a:xfrm>
                  <a:off x="7785199" y="3695905"/>
                  <a:ext cx="10968" cy="24443"/>
                </a:xfrm>
                <a:custGeom>
                  <a:avLst/>
                  <a:gdLst>
                    <a:gd name="connsiteX0" fmla="*/ 9558 w 10968"/>
                    <a:gd name="connsiteY0" fmla="*/ 1606 h 24443"/>
                    <a:gd name="connsiteX1" fmla="*/ 5445 w 10968"/>
                    <a:gd name="connsiteY1" fmla="*/ 0 h 24443"/>
                    <a:gd name="connsiteX2" fmla="*/ 1371 w 10968"/>
                    <a:gd name="connsiteY2" fmla="*/ 1606 h 24443"/>
                    <a:gd name="connsiteX3" fmla="*/ 0 w 10968"/>
                    <a:gd name="connsiteY3" fmla="*/ 6033 h 24443"/>
                    <a:gd name="connsiteX4" fmla="*/ 0 w 10968"/>
                    <a:gd name="connsiteY4" fmla="*/ 18372 h 24443"/>
                    <a:gd name="connsiteX5" fmla="*/ 1371 w 10968"/>
                    <a:gd name="connsiteY5" fmla="*/ 22799 h 24443"/>
                    <a:gd name="connsiteX6" fmla="*/ 5445 w 10968"/>
                    <a:gd name="connsiteY6" fmla="*/ 24444 h 24443"/>
                    <a:gd name="connsiteX7" fmla="*/ 9558 w 10968"/>
                    <a:gd name="connsiteY7" fmla="*/ 22799 h 24443"/>
                    <a:gd name="connsiteX8" fmla="*/ 10968 w 10968"/>
                    <a:gd name="connsiteY8" fmla="*/ 18372 h 24443"/>
                    <a:gd name="connsiteX9" fmla="*/ 10968 w 10968"/>
                    <a:gd name="connsiteY9" fmla="*/ 6033 h 24443"/>
                    <a:gd name="connsiteX10" fmla="*/ 9558 w 10968"/>
                    <a:gd name="connsiteY10" fmla="*/ 1606 h 24443"/>
                    <a:gd name="connsiteX11" fmla="*/ 8265 w 10968"/>
                    <a:gd name="connsiteY11" fmla="*/ 18568 h 24443"/>
                    <a:gd name="connsiteX12" fmla="*/ 7560 w 10968"/>
                    <a:gd name="connsiteY12" fmla="*/ 21114 h 24443"/>
                    <a:gd name="connsiteX13" fmla="*/ 5406 w 10968"/>
                    <a:gd name="connsiteY13" fmla="*/ 22015 h 24443"/>
                    <a:gd name="connsiteX14" fmla="*/ 3251 w 10968"/>
                    <a:gd name="connsiteY14" fmla="*/ 21114 h 24443"/>
                    <a:gd name="connsiteX15" fmla="*/ 2546 w 10968"/>
                    <a:gd name="connsiteY15" fmla="*/ 18568 h 24443"/>
                    <a:gd name="connsiteX16" fmla="*/ 2546 w 10968"/>
                    <a:gd name="connsiteY16" fmla="*/ 5915 h 24443"/>
                    <a:gd name="connsiteX17" fmla="*/ 3251 w 10968"/>
                    <a:gd name="connsiteY17" fmla="*/ 3330 h 24443"/>
                    <a:gd name="connsiteX18" fmla="*/ 5406 w 10968"/>
                    <a:gd name="connsiteY18" fmla="*/ 2390 h 24443"/>
                    <a:gd name="connsiteX19" fmla="*/ 8226 w 10968"/>
                    <a:gd name="connsiteY19" fmla="*/ 5915 h 24443"/>
                    <a:gd name="connsiteX20" fmla="*/ 8226 w 10968"/>
                    <a:gd name="connsiteY20" fmla="*/ 18568 h 24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43">
                      <a:moveTo>
                        <a:pt x="9558" y="1606"/>
                      </a:moveTo>
                      <a:cubicBezTo>
                        <a:pt x="8618" y="548"/>
                        <a:pt x="7247" y="0"/>
                        <a:pt x="5445" y="0"/>
                      </a:cubicBezTo>
                      <a:cubicBezTo>
                        <a:pt x="3643" y="0"/>
                        <a:pt x="2311" y="509"/>
                        <a:pt x="1371" y="1606"/>
                      </a:cubicBezTo>
                      <a:cubicBezTo>
                        <a:pt x="470" y="2664"/>
                        <a:pt x="0" y="4152"/>
                        <a:pt x="0" y="6033"/>
                      </a:cubicBezTo>
                      <a:lnTo>
                        <a:pt x="0" y="18372"/>
                      </a:lnTo>
                      <a:cubicBezTo>
                        <a:pt x="0" y="20252"/>
                        <a:pt x="470" y="21702"/>
                        <a:pt x="1371" y="22799"/>
                      </a:cubicBezTo>
                      <a:cubicBezTo>
                        <a:pt x="2311" y="23856"/>
                        <a:pt x="3682" y="24444"/>
                        <a:pt x="5445" y="24444"/>
                      </a:cubicBezTo>
                      <a:cubicBezTo>
                        <a:pt x="7208" y="24444"/>
                        <a:pt x="8618" y="23895"/>
                        <a:pt x="9558" y="22799"/>
                      </a:cubicBezTo>
                      <a:cubicBezTo>
                        <a:pt x="10498" y="21741"/>
                        <a:pt x="10968" y="20252"/>
                        <a:pt x="10968" y="18372"/>
                      </a:cubicBezTo>
                      <a:lnTo>
                        <a:pt x="10968" y="6033"/>
                      </a:lnTo>
                      <a:cubicBezTo>
                        <a:pt x="10968" y="4152"/>
                        <a:pt x="10498" y="2703"/>
                        <a:pt x="9558" y="1606"/>
                      </a:cubicBezTo>
                      <a:close/>
                      <a:moveTo>
                        <a:pt x="8265" y="18568"/>
                      </a:moveTo>
                      <a:cubicBezTo>
                        <a:pt x="8265" y="19626"/>
                        <a:pt x="8070" y="20487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68"/>
                      </a:cubicBezTo>
                      <a:lnTo>
                        <a:pt x="2546" y="5915"/>
                      </a:lnTo>
                      <a:cubicBezTo>
                        <a:pt x="2546" y="4818"/>
                        <a:pt x="2742" y="3956"/>
                        <a:pt x="3251" y="3330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915"/>
                      </a:cubicBezTo>
                      <a:lnTo>
                        <a:pt x="8226" y="18568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1EF8B4F-59DE-D17C-3876-2F00B7FC43AC}"/>
                </a:ext>
              </a:extLst>
            </p:cNvPr>
            <p:cNvSpPr/>
            <p:nvPr/>
          </p:nvSpPr>
          <p:spPr>
            <a:xfrm>
              <a:off x="8074766" y="3803749"/>
              <a:ext cx="66633" cy="58563"/>
            </a:xfrm>
            <a:custGeom>
              <a:avLst/>
              <a:gdLst>
                <a:gd name="connsiteX0" fmla="*/ 0 w 66633"/>
                <a:gd name="connsiteY0" fmla="*/ 1684 h 58563"/>
                <a:gd name="connsiteX1" fmla="*/ 33297 w 66633"/>
                <a:gd name="connsiteY1" fmla="*/ 21545 h 58563"/>
                <a:gd name="connsiteX2" fmla="*/ 66633 w 66633"/>
                <a:gd name="connsiteY2" fmla="*/ 0 h 58563"/>
                <a:gd name="connsiteX3" fmla="*/ 50690 w 66633"/>
                <a:gd name="connsiteY3" fmla="*/ 29302 h 58563"/>
                <a:gd name="connsiteX4" fmla="*/ 34786 w 66633"/>
                <a:gd name="connsiteY4" fmla="*/ 58564 h 58563"/>
                <a:gd name="connsiteX5" fmla="*/ 17393 w 66633"/>
                <a:gd name="connsiteY5" fmla="*/ 30124 h 58563"/>
                <a:gd name="connsiteX6" fmla="*/ 0 w 66633"/>
                <a:gd name="connsiteY6" fmla="*/ 1684 h 5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33" h="58563">
                  <a:moveTo>
                    <a:pt x="0" y="1684"/>
                  </a:moveTo>
                  <a:lnTo>
                    <a:pt x="33297" y="21545"/>
                  </a:lnTo>
                  <a:lnTo>
                    <a:pt x="66633" y="0"/>
                  </a:lnTo>
                  <a:lnTo>
                    <a:pt x="50690" y="29302"/>
                  </a:lnTo>
                  <a:lnTo>
                    <a:pt x="34786" y="58564"/>
                  </a:lnTo>
                  <a:lnTo>
                    <a:pt x="17393" y="30124"/>
                  </a:lnTo>
                  <a:lnTo>
                    <a:pt x="0" y="1684"/>
                  </a:lnTo>
                  <a:close/>
                </a:path>
              </a:pathLst>
            </a:custGeom>
            <a:solidFill>
              <a:srgbClr val="0D1A23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8F58CD9A-9DAE-337D-7066-12952724BEFB}"/>
                </a:ext>
              </a:extLst>
            </p:cNvPr>
            <p:cNvSpPr/>
            <p:nvPr/>
          </p:nvSpPr>
          <p:spPr>
            <a:xfrm>
              <a:off x="8464108" y="3803749"/>
              <a:ext cx="66633" cy="58563"/>
            </a:xfrm>
            <a:custGeom>
              <a:avLst/>
              <a:gdLst>
                <a:gd name="connsiteX0" fmla="*/ 0 w 66633"/>
                <a:gd name="connsiteY0" fmla="*/ 1684 h 58563"/>
                <a:gd name="connsiteX1" fmla="*/ 33336 w 66633"/>
                <a:gd name="connsiteY1" fmla="*/ 21545 h 58563"/>
                <a:gd name="connsiteX2" fmla="*/ 66633 w 66633"/>
                <a:gd name="connsiteY2" fmla="*/ 0 h 58563"/>
                <a:gd name="connsiteX3" fmla="*/ 50729 w 66633"/>
                <a:gd name="connsiteY3" fmla="*/ 29302 h 58563"/>
                <a:gd name="connsiteX4" fmla="*/ 34786 w 66633"/>
                <a:gd name="connsiteY4" fmla="*/ 58564 h 58563"/>
                <a:gd name="connsiteX5" fmla="*/ 17393 w 66633"/>
                <a:gd name="connsiteY5" fmla="*/ 30124 h 58563"/>
                <a:gd name="connsiteX6" fmla="*/ 0 w 66633"/>
                <a:gd name="connsiteY6" fmla="*/ 1684 h 5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33" h="58563">
                  <a:moveTo>
                    <a:pt x="0" y="1684"/>
                  </a:moveTo>
                  <a:lnTo>
                    <a:pt x="33336" y="21545"/>
                  </a:lnTo>
                  <a:lnTo>
                    <a:pt x="66633" y="0"/>
                  </a:lnTo>
                  <a:lnTo>
                    <a:pt x="50729" y="29302"/>
                  </a:lnTo>
                  <a:lnTo>
                    <a:pt x="34786" y="58564"/>
                  </a:lnTo>
                  <a:lnTo>
                    <a:pt x="17393" y="30124"/>
                  </a:lnTo>
                  <a:lnTo>
                    <a:pt x="0" y="1684"/>
                  </a:lnTo>
                  <a:close/>
                </a:path>
              </a:pathLst>
            </a:custGeom>
            <a:solidFill>
              <a:srgbClr val="0D1A23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4">
            <a:extLst>
              <a:ext uri="{FF2B5EF4-FFF2-40B4-BE49-F238E27FC236}">
                <a16:creationId xmlns:a16="http://schemas.microsoft.com/office/drawing/2014/main" id="{73170CCA-D128-9F95-D7C0-579775BFF636}"/>
              </a:ext>
            </a:extLst>
          </p:cNvPr>
          <p:cNvGrpSpPr/>
          <p:nvPr/>
        </p:nvGrpSpPr>
        <p:grpSpPr>
          <a:xfrm>
            <a:off x="7179204" y="2808484"/>
            <a:ext cx="1073029" cy="1082979"/>
            <a:chOff x="6404504" y="3049784"/>
            <a:chExt cx="1073029" cy="1082979"/>
          </a:xfrm>
        </p:grpSpPr>
        <p:grpSp>
          <p:nvGrpSpPr>
            <p:cNvPr id="263" name="Graphic 4">
              <a:extLst>
                <a:ext uri="{FF2B5EF4-FFF2-40B4-BE49-F238E27FC236}">
                  <a16:creationId xmlns:a16="http://schemas.microsoft.com/office/drawing/2014/main" id="{5332D458-F3A9-0EA0-452D-F4B52720C12C}"/>
                </a:ext>
              </a:extLst>
            </p:cNvPr>
            <p:cNvGrpSpPr/>
            <p:nvPr/>
          </p:nvGrpSpPr>
          <p:grpSpPr>
            <a:xfrm>
              <a:off x="6404504" y="3049784"/>
              <a:ext cx="1073029" cy="1082979"/>
              <a:chOff x="6404504" y="3049784"/>
              <a:chExt cx="1073029" cy="1082979"/>
            </a:xfrm>
            <a:solidFill>
              <a:srgbClr val="FFFFFF"/>
            </a:solidFill>
          </p:grpSpPr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3DC00F4E-A022-C131-93D8-98714262EE0C}"/>
                  </a:ext>
                </a:extLst>
              </p:cNvPr>
              <p:cNvSpPr/>
              <p:nvPr/>
            </p:nvSpPr>
            <p:spPr>
              <a:xfrm>
                <a:off x="6404504" y="3049784"/>
                <a:ext cx="1023318" cy="352596"/>
              </a:xfrm>
              <a:custGeom>
                <a:avLst/>
                <a:gdLst>
                  <a:gd name="connsiteX0" fmla="*/ 68670 w 1023318"/>
                  <a:gd name="connsiteY0" fmla="*/ 283887 h 352596"/>
                  <a:gd name="connsiteX1" fmla="*/ 0 w 1023318"/>
                  <a:gd name="connsiteY1" fmla="*/ 352597 h 352596"/>
                  <a:gd name="connsiteX2" fmla="*/ 0 w 1023318"/>
                  <a:gd name="connsiteY2" fmla="*/ 94015 h 352596"/>
                  <a:gd name="connsiteX3" fmla="*/ 193241 w 1023318"/>
                  <a:gd name="connsiteY3" fmla="*/ 94015 h 352596"/>
                  <a:gd name="connsiteX4" fmla="*/ 223874 w 1023318"/>
                  <a:gd name="connsiteY4" fmla="*/ 124688 h 352596"/>
                  <a:gd name="connsiteX5" fmla="*/ 837442 w 1023318"/>
                  <a:gd name="connsiteY5" fmla="*/ 124688 h 352596"/>
                  <a:gd name="connsiteX6" fmla="*/ 962130 w 1023318"/>
                  <a:gd name="connsiteY6" fmla="*/ 0 h 352596"/>
                  <a:gd name="connsiteX7" fmla="*/ 1023319 w 1023318"/>
                  <a:gd name="connsiteY7" fmla="*/ 0 h 352596"/>
                  <a:gd name="connsiteX8" fmla="*/ 1023319 w 1023318"/>
                  <a:gd name="connsiteY8" fmla="*/ 148975 h 352596"/>
                  <a:gd name="connsiteX9" fmla="*/ 937373 w 1023318"/>
                  <a:gd name="connsiteY9" fmla="*/ 234921 h 352596"/>
                  <a:gd name="connsiteX10" fmla="*/ 916219 w 1023318"/>
                  <a:gd name="connsiteY10" fmla="*/ 234921 h 352596"/>
                  <a:gd name="connsiteX11" fmla="*/ 876772 w 1023318"/>
                  <a:gd name="connsiteY11" fmla="*/ 274407 h 352596"/>
                  <a:gd name="connsiteX12" fmla="*/ 782130 w 1023318"/>
                  <a:gd name="connsiteY12" fmla="*/ 274407 h 352596"/>
                  <a:gd name="connsiteX13" fmla="*/ 776176 w 1023318"/>
                  <a:gd name="connsiteY13" fmla="*/ 268453 h 352596"/>
                  <a:gd name="connsiteX14" fmla="*/ 604362 w 1023318"/>
                  <a:gd name="connsiteY14" fmla="*/ 268453 h 352596"/>
                  <a:gd name="connsiteX15" fmla="*/ 588889 w 1023318"/>
                  <a:gd name="connsiteY15" fmla="*/ 283887 h 352596"/>
                  <a:gd name="connsiteX16" fmla="*/ 68670 w 1023318"/>
                  <a:gd name="connsiteY16" fmla="*/ 283887 h 352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3318" h="352596">
                    <a:moveTo>
                      <a:pt x="68670" y="283887"/>
                    </a:moveTo>
                    <a:lnTo>
                      <a:pt x="0" y="352597"/>
                    </a:lnTo>
                    <a:lnTo>
                      <a:pt x="0" y="94015"/>
                    </a:lnTo>
                    <a:lnTo>
                      <a:pt x="193241" y="94015"/>
                    </a:lnTo>
                    <a:lnTo>
                      <a:pt x="223874" y="124688"/>
                    </a:lnTo>
                    <a:lnTo>
                      <a:pt x="837442" y="124688"/>
                    </a:lnTo>
                    <a:lnTo>
                      <a:pt x="962130" y="0"/>
                    </a:lnTo>
                    <a:lnTo>
                      <a:pt x="1023319" y="0"/>
                    </a:lnTo>
                    <a:lnTo>
                      <a:pt x="1023319" y="148975"/>
                    </a:lnTo>
                    <a:lnTo>
                      <a:pt x="937373" y="234921"/>
                    </a:lnTo>
                    <a:lnTo>
                      <a:pt x="916219" y="234921"/>
                    </a:lnTo>
                    <a:lnTo>
                      <a:pt x="876772" y="274407"/>
                    </a:lnTo>
                    <a:lnTo>
                      <a:pt x="782130" y="274407"/>
                    </a:lnTo>
                    <a:lnTo>
                      <a:pt x="776176" y="268453"/>
                    </a:lnTo>
                    <a:lnTo>
                      <a:pt x="604362" y="268453"/>
                    </a:lnTo>
                    <a:lnTo>
                      <a:pt x="588889" y="283887"/>
                    </a:lnTo>
                    <a:lnTo>
                      <a:pt x="68670" y="283887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E5133A9B-3B91-2D02-094A-04FF727FD028}"/>
                  </a:ext>
                </a:extLst>
              </p:cNvPr>
              <p:cNvSpPr/>
              <p:nvPr/>
            </p:nvSpPr>
            <p:spPr>
              <a:xfrm>
                <a:off x="6406345" y="3213293"/>
                <a:ext cx="1071188" cy="919470"/>
              </a:xfrm>
              <a:custGeom>
                <a:avLst/>
                <a:gdLst>
                  <a:gd name="connsiteX0" fmla="*/ 1071149 w 1071188"/>
                  <a:gd name="connsiteY0" fmla="*/ 229437 h 919470"/>
                  <a:gd name="connsiteX1" fmla="*/ 1071149 w 1071188"/>
                  <a:gd name="connsiteY1" fmla="*/ 51003 h 919470"/>
                  <a:gd name="connsiteX2" fmla="*/ 1021477 w 1071188"/>
                  <a:gd name="connsiteY2" fmla="*/ 1332 h 919470"/>
                  <a:gd name="connsiteX3" fmla="*/ 1021477 w 1071188"/>
                  <a:gd name="connsiteY3" fmla="*/ 0 h 919470"/>
                  <a:gd name="connsiteX4" fmla="*/ 919823 w 1071188"/>
                  <a:gd name="connsiteY4" fmla="*/ 101654 h 919470"/>
                  <a:gd name="connsiteX5" fmla="*/ 919823 w 1071188"/>
                  <a:gd name="connsiteY5" fmla="*/ 113759 h 919470"/>
                  <a:gd name="connsiteX6" fmla="*/ 898082 w 1071188"/>
                  <a:gd name="connsiteY6" fmla="*/ 135500 h 919470"/>
                  <a:gd name="connsiteX7" fmla="*/ 681259 w 1071188"/>
                  <a:gd name="connsiteY7" fmla="*/ 135500 h 919470"/>
                  <a:gd name="connsiteX8" fmla="*/ 676441 w 1071188"/>
                  <a:gd name="connsiteY8" fmla="*/ 130681 h 919470"/>
                  <a:gd name="connsiteX9" fmla="*/ 71060 w 1071188"/>
                  <a:gd name="connsiteY9" fmla="*/ 130681 h 919470"/>
                  <a:gd name="connsiteX10" fmla="*/ 0 w 1071188"/>
                  <a:gd name="connsiteY10" fmla="*/ 201781 h 919470"/>
                  <a:gd name="connsiteX11" fmla="*/ 146586 w 1071188"/>
                  <a:gd name="connsiteY11" fmla="*/ 348366 h 919470"/>
                  <a:gd name="connsiteX12" fmla="*/ 146586 w 1071188"/>
                  <a:gd name="connsiteY12" fmla="*/ 641420 h 919470"/>
                  <a:gd name="connsiteX13" fmla="*/ 179491 w 1071188"/>
                  <a:gd name="connsiteY13" fmla="*/ 674365 h 919470"/>
                  <a:gd name="connsiteX14" fmla="*/ 847157 w 1071188"/>
                  <a:gd name="connsiteY14" fmla="*/ 674365 h 919470"/>
                  <a:gd name="connsiteX15" fmla="*/ 1049486 w 1071188"/>
                  <a:gd name="connsiteY15" fmla="*/ 876694 h 919470"/>
                  <a:gd name="connsiteX16" fmla="*/ 1049486 w 1071188"/>
                  <a:gd name="connsiteY16" fmla="*/ 546465 h 919470"/>
                  <a:gd name="connsiteX17" fmla="*/ 1007806 w 1071188"/>
                  <a:gd name="connsiteY17" fmla="*/ 504784 h 919470"/>
                  <a:gd name="connsiteX18" fmla="*/ 1007806 w 1071188"/>
                  <a:gd name="connsiteY18" fmla="*/ 292858 h 919470"/>
                  <a:gd name="connsiteX19" fmla="*/ 1071188 w 1071188"/>
                  <a:gd name="connsiteY19" fmla="*/ 229476 h 919470"/>
                  <a:gd name="connsiteX20" fmla="*/ 198803 w 1071188"/>
                  <a:gd name="connsiteY20" fmla="*/ 627475 h 919470"/>
                  <a:gd name="connsiteX21" fmla="*/ 158455 w 1071188"/>
                  <a:gd name="connsiteY21" fmla="*/ 587126 h 919470"/>
                  <a:gd name="connsiteX22" fmla="*/ 158455 w 1071188"/>
                  <a:gd name="connsiteY22" fmla="*/ 558334 h 919470"/>
                  <a:gd name="connsiteX23" fmla="*/ 198803 w 1071188"/>
                  <a:gd name="connsiteY23" fmla="*/ 598682 h 919470"/>
                  <a:gd name="connsiteX24" fmla="*/ 198803 w 1071188"/>
                  <a:gd name="connsiteY24" fmla="*/ 627475 h 919470"/>
                  <a:gd name="connsiteX25" fmla="*/ 198803 w 1071188"/>
                  <a:gd name="connsiteY25" fmla="*/ 580232 h 919470"/>
                  <a:gd name="connsiteX26" fmla="*/ 158455 w 1071188"/>
                  <a:gd name="connsiteY26" fmla="*/ 539884 h 919470"/>
                  <a:gd name="connsiteX27" fmla="*/ 158455 w 1071188"/>
                  <a:gd name="connsiteY27" fmla="*/ 511091 h 919470"/>
                  <a:gd name="connsiteX28" fmla="*/ 198803 w 1071188"/>
                  <a:gd name="connsiteY28" fmla="*/ 551440 h 919470"/>
                  <a:gd name="connsiteX29" fmla="*/ 198803 w 1071188"/>
                  <a:gd name="connsiteY29" fmla="*/ 580232 h 919470"/>
                  <a:gd name="connsiteX30" fmla="*/ 198803 w 1071188"/>
                  <a:gd name="connsiteY30" fmla="*/ 531344 h 919470"/>
                  <a:gd name="connsiteX31" fmla="*/ 158455 w 1071188"/>
                  <a:gd name="connsiteY31" fmla="*/ 490956 h 919470"/>
                  <a:gd name="connsiteX32" fmla="*/ 158455 w 1071188"/>
                  <a:gd name="connsiteY32" fmla="*/ 462203 h 919470"/>
                  <a:gd name="connsiteX33" fmla="*/ 198803 w 1071188"/>
                  <a:gd name="connsiteY33" fmla="*/ 503374 h 919470"/>
                  <a:gd name="connsiteX34" fmla="*/ 198803 w 1071188"/>
                  <a:gd name="connsiteY34" fmla="*/ 531344 h 919470"/>
                  <a:gd name="connsiteX35" fmla="*/ 198803 w 1071188"/>
                  <a:gd name="connsiteY35" fmla="*/ 484454 h 919470"/>
                  <a:gd name="connsiteX36" fmla="*/ 158455 w 1071188"/>
                  <a:gd name="connsiteY36" fmla="*/ 444105 h 919470"/>
                  <a:gd name="connsiteX37" fmla="*/ 158455 w 1071188"/>
                  <a:gd name="connsiteY37" fmla="*/ 415313 h 919470"/>
                  <a:gd name="connsiteX38" fmla="*/ 198803 w 1071188"/>
                  <a:gd name="connsiteY38" fmla="*/ 455661 h 919470"/>
                  <a:gd name="connsiteX39" fmla="*/ 198803 w 1071188"/>
                  <a:gd name="connsiteY39" fmla="*/ 484454 h 919470"/>
                  <a:gd name="connsiteX40" fmla="*/ 198803 w 1071188"/>
                  <a:gd name="connsiteY40" fmla="*/ 434939 h 919470"/>
                  <a:gd name="connsiteX41" fmla="*/ 158455 w 1071188"/>
                  <a:gd name="connsiteY41" fmla="*/ 394551 h 919470"/>
                  <a:gd name="connsiteX42" fmla="*/ 158455 w 1071188"/>
                  <a:gd name="connsiteY42" fmla="*/ 365798 h 919470"/>
                  <a:gd name="connsiteX43" fmla="*/ 198803 w 1071188"/>
                  <a:gd name="connsiteY43" fmla="*/ 406969 h 919470"/>
                  <a:gd name="connsiteX44" fmla="*/ 198803 w 1071188"/>
                  <a:gd name="connsiteY44" fmla="*/ 434939 h 919470"/>
                  <a:gd name="connsiteX45" fmla="*/ 1019597 w 1071188"/>
                  <a:gd name="connsiteY45" fmla="*/ 59112 h 919470"/>
                  <a:gd name="connsiteX46" fmla="*/ 1034170 w 1071188"/>
                  <a:gd name="connsiteY46" fmla="*/ 73724 h 919470"/>
                  <a:gd name="connsiteX47" fmla="*/ 1019597 w 1071188"/>
                  <a:gd name="connsiteY47" fmla="*/ 88335 h 919470"/>
                  <a:gd name="connsiteX48" fmla="*/ 1004986 w 1071188"/>
                  <a:gd name="connsiteY48" fmla="*/ 73724 h 919470"/>
                  <a:gd name="connsiteX49" fmla="*/ 1019597 w 1071188"/>
                  <a:gd name="connsiteY49" fmla="*/ 59112 h 919470"/>
                  <a:gd name="connsiteX50" fmla="*/ 1019597 w 1071188"/>
                  <a:gd name="connsiteY50" fmla="*/ 750439 h 919470"/>
                  <a:gd name="connsiteX51" fmla="*/ 1004986 w 1071188"/>
                  <a:gd name="connsiteY51" fmla="*/ 735828 h 919470"/>
                  <a:gd name="connsiteX52" fmla="*/ 1019597 w 1071188"/>
                  <a:gd name="connsiteY52" fmla="*/ 721216 h 919470"/>
                  <a:gd name="connsiteX53" fmla="*/ 1034170 w 1071188"/>
                  <a:gd name="connsiteY53" fmla="*/ 735828 h 919470"/>
                  <a:gd name="connsiteX54" fmla="*/ 1019597 w 1071188"/>
                  <a:gd name="connsiteY54" fmla="*/ 750439 h 919470"/>
                  <a:gd name="connsiteX55" fmla="*/ 1019597 w 1071188"/>
                  <a:gd name="connsiteY55" fmla="*/ 578900 h 919470"/>
                  <a:gd name="connsiteX56" fmla="*/ 1034170 w 1071188"/>
                  <a:gd name="connsiteY56" fmla="*/ 593512 h 919470"/>
                  <a:gd name="connsiteX57" fmla="*/ 1019597 w 1071188"/>
                  <a:gd name="connsiteY57" fmla="*/ 608084 h 919470"/>
                  <a:gd name="connsiteX58" fmla="*/ 1004986 w 1071188"/>
                  <a:gd name="connsiteY58" fmla="*/ 593512 h 919470"/>
                  <a:gd name="connsiteX59" fmla="*/ 1019597 w 1071188"/>
                  <a:gd name="connsiteY59" fmla="*/ 578900 h 919470"/>
                  <a:gd name="connsiteX60" fmla="*/ 1004986 w 1071188"/>
                  <a:gd name="connsiteY60" fmla="*/ 188618 h 919470"/>
                  <a:gd name="connsiteX61" fmla="*/ 1019597 w 1071188"/>
                  <a:gd name="connsiteY61" fmla="*/ 174046 h 919470"/>
                  <a:gd name="connsiteX62" fmla="*/ 1034170 w 1071188"/>
                  <a:gd name="connsiteY62" fmla="*/ 188618 h 919470"/>
                  <a:gd name="connsiteX63" fmla="*/ 1019597 w 1071188"/>
                  <a:gd name="connsiteY63" fmla="*/ 203230 h 919470"/>
                  <a:gd name="connsiteX64" fmla="*/ 1004986 w 1071188"/>
                  <a:gd name="connsiteY64" fmla="*/ 188618 h 919470"/>
                  <a:gd name="connsiteX65" fmla="*/ 842848 w 1071188"/>
                  <a:gd name="connsiteY65" fmla="*/ 684589 h 919470"/>
                  <a:gd name="connsiteX66" fmla="*/ 175260 w 1071188"/>
                  <a:gd name="connsiteY66" fmla="*/ 684589 h 919470"/>
                  <a:gd name="connsiteX67" fmla="*/ 146507 w 1071188"/>
                  <a:gd name="connsiteY67" fmla="*/ 655836 h 919470"/>
                  <a:gd name="connsiteX68" fmla="*/ 12731 w 1071188"/>
                  <a:gd name="connsiteY68" fmla="*/ 789573 h 919470"/>
                  <a:gd name="connsiteX69" fmla="*/ 12731 w 1071188"/>
                  <a:gd name="connsiteY69" fmla="*/ 858243 h 919470"/>
                  <a:gd name="connsiteX70" fmla="*/ 131034 w 1071188"/>
                  <a:gd name="connsiteY70" fmla="*/ 858243 h 919470"/>
                  <a:gd name="connsiteX71" fmla="*/ 151796 w 1071188"/>
                  <a:gd name="connsiteY71" fmla="*/ 879044 h 919470"/>
                  <a:gd name="connsiteX72" fmla="*/ 524214 w 1071188"/>
                  <a:gd name="connsiteY72" fmla="*/ 879044 h 919470"/>
                  <a:gd name="connsiteX73" fmla="*/ 558334 w 1071188"/>
                  <a:gd name="connsiteY73" fmla="*/ 844924 h 919470"/>
                  <a:gd name="connsiteX74" fmla="*/ 862160 w 1071188"/>
                  <a:gd name="connsiteY74" fmla="*/ 844924 h 919470"/>
                  <a:gd name="connsiteX75" fmla="*/ 936707 w 1071188"/>
                  <a:gd name="connsiteY75" fmla="*/ 919471 h 919470"/>
                  <a:gd name="connsiteX76" fmla="*/ 1013486 w 1071188"/>
                  <a:gd name="connsiteY76" fmla="*/ 919471 h 919470"/>
                  <a:gd name="connsiteX77" fmla="*/ 1045647 w 1071188"/>
                  <a:gd name="connsiteY77" fmla="*/ 887310 h 919470"/>
                  <a:gd name="connsiteX78" fmla="*/ 842887 w 1071188"/>
                  <a:gd name="connsiteY78" fmla="*/ 684550 h 91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071188" h="919470">
                    <a:moveTo>
                      <a:pt x="1071149" y="229437"/>
                    </a:moveTo>
                    <a:lnTo>
                      <a:pt x="1071149" y="51003"/>
                    </a:lnTo>
                    <a:lnTo>
                      <a:pt x="1021477" y="1332"/>
                    </a:lnTo>
                    <a:lnTo>
                      <a:pt x="1021477" y="0"/>
                    </a:lnTo>
                    <a:lnTo>
                      <a:pt x="919823" y="101654"/>
                    </a:lnTo>
                    <a:lnTo>
                      <a:pt x="919823" y="113759"/>
                    </a:lnTo>
                    <a:lnTo>
                      <a:pt x="898082" y="135500"/>
                    </a:lnTo>
                    <a:lnTo>
                      <a:pt x="681259" y="135500"/>
                    </a:lnTo>
                    <a:lnTo>
                      <a:pt x="676441" y="130681"/>
                    </a:lnTo>
                    <a:lnTo>
                      <a:pt x="71060" y="130681"/>
                    </a:lnTo>
                    <a:lnTo>
                      <a:pt x="0" y="201781"/>
                    </a:lnTo>
                    <a:lnTo>
                      <a:pt x="146586" y="348366"/>
                    </a:lnTo>
                    <a:lnTo>
                      <a:pt x="146586" y="641420"/>
                    </a:lnTo>
                    <a:lnTo>
                      <a:pt x="179491" y="674365"/>
                    </a:lnTo>
                    <a:lnTo>
                      <a:pt x="847157" y="674365"/>
                    </a:lnTo>
                    <a:lnTo>
                      <a:pt x="1049486" y="876694"/>
                    </a:lnTo>
                    <a:lnTo>
                      <a:pt x="1049486" y="546465"/>
                    </a:lnTo>
                    <a:lnTo>
                      <a:pt x="1007806" y="504784"/>
                    </a:lnTo>
                    <a:lnTo>
                      <a:pt x="1007806" y="292858"/>
                    </a:lnTo>
                    <a:lnTo>
                      <a:pt x="1071188" y="229476"/>
                    </a:lnTo>
                    <a:close/>
                    <a:moveTo>
                      <a:pt x="198803" y="627475"/>
                    </a:moveTo>
                    <a:lnTo>
                      <a:pt x="158455" y="587126"/>
                    </a:lnTo>
                    <a:lnTo>
                      <a:pt x="158455" y="558334"/>
                    </a:lnTo>
                    <a:cubicBezTo>
                      <a:pt x="158455" y="558334"/>
                      <a:pt x="198803" y="598682"/>
                      <a:pt x="198803" y="598682"/>
                    </a:cubicBezTo>
                    <a:lnTo>
                      <a:pt x="198803" y="627475"/>
                    </a:lnTo>
                    <a:close/>
                    <a:moveTo>
                      <a:pt x="198803" y="580232"/>
                    </a:moveTo>
                    <a:lnTo>
                      <a:pt x="158455" y="539884"/>
                    </a:lnTo>
                    <a:lnTo>
                      <a:pt x="158455" y="511091"/>
                    </a:lnTo>
                    <a:cubicBezTo>
                      <a:pt x="158455" y="511091"/>
                      <a:pt x="198803" y="551440"/>
                      <a:pt x="198803" y="551440"/>
                    </a:cubicBezTo>
                    <a:lnTo>
                      <a:pt x="198803" y="580232"/>
                    </a:lnTo>
                    <a:close/>
                    <a:moveTo>
                      <a:pt x="198803" y="531344"/>
                    </a:moveTo>
                    <a:lnTo>
                      <a:pt x="158455" y="490956"/>
                    </a:lnTo>
                    <a:lnTo>
                      <a:pt x="158455" y="462203"/>
                    </a:lnTo>
                    <a:cubicBezTo>
                      <a:pt x="158455" y="462203"/>
                      <a:pt x="198803" y="503374"/>
                      <a:pt x="198803" y="503374"/>
                    </a:cubicBezTo>
                    <a:lnTo>
                      <a:pt x="198803" y="531344"/>
                    </a:lnTo>
                    <a:close/>
                    <a:moveTo>
                      <a:pt x="198803" y="484454"/>
                    </a:moveTo>
                    <a:lnTo>
                      <a:pt x="158455" y="444105"/>
                    </a:lnTo>
                    <a:lnTo>
                      <a:pt x="158455" y="415313"/>
                    </a:lnTo>
                    <a:cubicBezTo>
                      <a:pt x="158455" y="415313"/>
                      <a:pt x="198803" y="455661"/>
                      <a:pt x="198803" y="455661"/>
                    </a:cubicBezTo>
                    <a:lnTo>
                      <a:pt x="198803" y="484454"/>
                    </a:lnTo>
                    <a:close/>
                    <a:moveTo>
                      <a:pt x="198803" y="434939"/>
                    </a:moveTo>
                    <a:lnTo>
                      <a:pt x="158455" y="394551"/>
                    </a:lnTo>
                    <a:lnTo>
                      <a:pt x="158455" y="365798"/>
                    </a:lnTo>
                    <a:cubicBezTo>
                      <a:pt x="158455" y="365798"/>
                      <a:pt x="198803" y="406969"/>
                      <a:pt x="198803" y="406969"/>
                    </a:cubicBezTo>
                    <a:lnTo>
                      <a:pt x="198803" y="434939"/>
                    </a:lnTo>
                    <a:close/>
                    <a:moveTo>
                      <a:pt x="1019597" y="59112"/>
                    </a:moveTo>
                    <a:cubicBezTo>
                      <a:pt x="1027667" y="59112"/>
                      <a:pt x="1034170" y="65693"/>
                      <a:pt x="1034170" y="73724"/>
                    </a:cubicBezTo>
                    <a:cubicBezTo>
                      <a:pt x="1034170" y="81754"/>
                      <a:pt x="1027667" y="88335"/>
                      <a:pt x="1019597" y="88335"/>
                    </a:cubicBezTo>
                    <a:cubicBezTo>
                      <a:pt x="1011527" y="88335"/>
                      <a:pt x="1004986" y="81754"/>
                      <a:pt x="1004986" y="73724"/>
                    </a:cubicBezTo>
                    <a:cubicBezTo>
                      <a:pt x="1004986" y="65693"/>
                      <a:pt x="1011488" y="59112"/>
                      <a:pt x="1019597" y="59112"/>
                    </a:cubicBezTo>
                    <a:close/>
                    <a:moveTo>
                      <a:pt x="1019597" y="750439"/>
                    </a:moveTo>
                    <a:cubicBezTo>
                      <a:pt x="1011488" y="750439"/>
                      <a:pt x="1004986" y="743858"/>
                      <a:pt x="1004986" y="735828"/>
                    </a:cubicBezTo>
                    <a:cubicBezTo>
                      <a:pt x="1004986" y="727797"/>
                      <a:pt x="1011488" y="721216"/>
                      <a:pt x="1019597" y="721216"/>
                    </a:cubicBezTo>
                    <a:cubicBezTo>
                      <a:pt x="1027706" y="721216"/>
                      <a:pt x="1034170" y="727797"/>
                      <a:pt x="1034170" y="735828"/>
                    </a:cubicBezTo>
                    <a:cubicBezTo>
                      <a:pt x="1034170" y="743858"/>
                      <a:pt x="1027667" y="750439"/>
                      <a:pt x="1019597" y="750439"/>
                    </a:cubicBezTo>
                    <a:close/>
                    <a:moveTo>
                      <a:pt x="1019597" y="578900"/>
                    </a:moveTo>
                    <a:cubicBezTo>
                      <a:pt x="1027667" y="578900"/>
                      <a:pt x="1034170" y="585403"/>
                      <a:pt x="1034170" y="593512"/>
                    </a:cubicBezTo>
                    <a:cubicBezTo>
                      <a:pt x="1034170" y="601620"/>
                      <a:pt x="1027667" y="608084"/>
                      <a:pt x="1019597" y="608084"/>
                    </a:cubicBezTo>
                    <a:cubicBezTo>
                      <a:pt x="1011527" y="608084"/>
                      <a:pt x="1004986" y="601581"/>
                      <a:pt x="1004986" y="593512"/>
                    </a:cubicBezTo>
                    <a:cubicBezTo>
                      <a:pt x="1004986" y="585442"/>
                      <a:pt x="1011488" y="578900"/>
                      <a:pt x="1019597" y="578900"/>
                    </a:cubicBezTo>
                    <a:close/>
                    <a:moveTo>
                      <a:pt x="1004986" y="188618"/>
                    </a:moveTo>
                    <a:cubicBezTo>
                      <a:pt x="1004986" y="180549"/>
                      <a:pt x="1011488" y="174046"/>
                      <a:pt x="1019597" y="174046"/>
                    </a:cubicBezTo>
                    <a:cubicBezTo>
                      <a:pt x="1027706" y="174046"/>
                      <a:pt x="1034170" y="180549"/>
                      <a:pt x="1034170" y="188618"/>
                    </a:cubicBezTo>
                    <a:cubicBezTo>
                      <a:pt x="1034170" y="196688"/>
                      <a:pt x="1027667" y="203230"/>
                      <a:pt x="1019597" y="203230"/>
                    </a:cubicBezTo>
                    <a:cubicBezTo>
                      <a:pt x="1011527" y="203230"/>
                      <a:pt x="1004986" y="196727"/>
                      <a:pt x="1004986" y="188618"/>
                    </a:cubicBezTo>
                    <a:close/>
                    <a:moveTo>
                      <a:pt x="842848" y="684589"/>
                    </a:moveTo>
                    <a:lnTo>
                      <a:pt x="175260" y="684589"/>
                    </a:lnTo>
                    <a:lnTo>
                      <a:pt x="146507" y="655836"/>
                    </a:lnTo>
                    <a:lnTo>
                      <a:pt x="12731" y="789573"/>
                    </a:lnTo>
                    <a:lnTo>
                      <a:pt x="12731" y="858243"/>
                    </a:lnTo>
                    <a:lnTo>
                      <a:pt x="131034" y="858243"/>
                    </a:lnTo>
                    <a:lnTo>
                      <a:pt x="151796" y="879044"/>
                    </a:lnTo>
                    <a:lnTo>
                      <a:pt x="524214" y="879044"/>
                    </a:lnTo>
                    <a:lnTo>
                      <a:pt x="558334" y="844924"/>
                    </a:lnTo>
                    <a:lnTo>
                      <a:pt x="862160" y="844924"/>
                    </a:lnTo>
                    <a:lnTo>
                      <a:pt x="936707" y="919471"/>
                    </a:lnTo>
                    <a:lnTo>
                      <a:pt x="1013486" y="919471"/>
                    </a:lnTo>
                    <a:lnTo>
                      <a:pt x="1045647" y="887310"/>
                    </a:lnTo>
                    <a:lnTo>
                      <a:pt x="842887" y="68455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6" name="Graphic 4">
              <a:extLst>
                <a:ext uri="{FF2B5EF4-FFF2-40B4-BE49-F238E27FC236}">
                  <a16:creationId xmlns:a16="http://schemas.microsoft.com/office/drawing/2014/main" id="{79F84C9B-02D9-D3C3-EA69-9B8BB5A0701E}"/>
                </a:ext>
              </a:extLst>
            </p:cNvPr>
            <p:cNvGrpSpPr/>
            <p:nvPr/>
          </p:nvGrpSpPr>
          <p:grpSpPr>
            <a:xfrm>
              <a:off x="6431024" y="3200287"/>
              <a:ext cx="360000" cy="89980"/>
              <a:chOff x="6431024" y="3200287"/>
              <a:chExt cx="360000" cy="89980"/>
            </a:xfrm>
          </p:grpSpPr>
          <p:grpSp>
            <p:nvGrpSpPr>
              <p:cNvPr id="267" name="Graphic 4">
                <a:extLst>
                  <a:ext uri="{FF2B5EF4-FFF2-40B4-BE49-F238E27FC236}">
                    <a16:creationId xmlns:a16="http://schemas.microsoft.com/office/drawing/2014/main" id="{14F9B2C7-F18E-7E76-0D2A-22870A144B5C}"/>
                  </a:ext>
                </a:extLst>
              </p:cNvPr>
              <p:cNvGrpSpPr/>
              <p:nvPr/>
            </p:nvGrpSpPr>
            <p:grpSpPr>
              <a:xfrm>
                <a:off x="6431024" y="3200287"/>
                <a:ext cx="360000" cy="51120"/>
                <a:chOff x="6431024" y="3200287"/>
                <a:chExt cx="360000" cy="51120"/>
              </a:xfrm>
              <a:solidFill>
                <a:srgbClr val="0C1922"/>
              </a:solidFill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7EE5141B-DDC7-FB2C-D34D-821072116260}"/>
                    </a:ext>
                  </a:extLst>
                </p:cNvPr>
                <p:cNvSpPr/>
                <p:nvPr/>
              </p:nvSpPr>
              <p:spPr>
                <a:xfrm>
                  <a:off x="6431024" y="3223360"/>
                  <a:ext cx="13632" cy="4974"/>
                </a:xfrm>
                <a:custGeom>
                  <a:avLst/>
                  <a:gdLst>
                    <a:gd name="connsiteX0" fmla="*/ 0 w 13632"/>
                    <a:gd name="connsiteY0" fmla="*/ 0 h 4974"/>
                    <a:gd name="connsiteX1" fmla="*/ 0 w 13632"/>
                    <a:gd name="connsiteY1" fmla="*/ 4975 h 4974"/>
                    <a:gd name="connsiteX2" fmla="*/ 13632 w 13632"/>
                    <a:gd name="connsiteY2" fmla="*/ 4975 h 4974"/>
                    <a:gd name="connsiteX3" fmla="*/ 13632 w 13632"/>
                    <a:gd name="connsiteY3" fmla="*/ 0 h 4974"/>
                    <a:gd name="connsiteX4" fmla="*/ 0 w 13632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2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32" y="4975"/>
                      </a:lnTo>
                      <a:lnTo>
                        <a:pt x="1363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C73B77FB-AFF3-EEE2-A8A5-AF301B7CBE94}"/>
                    </a:ext>
                  </a:extLst>
                </p:cNvPr>
                <p:cNvSpPr/>
                <p:nvPr/>
              </p:nvSpPr>
              <p:spPr>
                <a:xfrm>
                  <a:off x="6450141" y="3200757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41 w 20644"/>
                    <a:gd name="connsiteY10" fmla="*/ 22211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41" y="22211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F068BD9-F0BF-DE36-98A6-975B87F0A099}"/>
                    </a:ext>
                  </a:extLst>
                </p:cNvPr>
                <p:cNvSpPr/>
                <p:nvPr/>
              </p:nvSpPr>
              <p:spPr>
                <a:xfrm>
                  <a:off x="6475917" y="3200796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39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5 w 23347"/>
                    <a:gd name="connsiteY24" fmla="*/ 11948 h 50141"/>
                    <a:gd name="connsiteX25" fmla="*/ 16845 w 23347"/>
                    <a:gd name="connsiteY25" fmla="*/ 16766 h 50141"/>
                    <a:gd name="connsiteX26" fmla="*/ 15082 w 23347"/>
                    <a:gd name="connsiteY26" fmla="*/ 22133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3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828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72" y="5641"/>
                        <a:pt x="15473" y="6816"/>
                      </a:cubicBezTo>
                      <a:cubicBezTo>
                        <a:pt x="16374" y="7913"/>
                        <a:pt x="16845" y="9637"/>
                        <a:pt x="16845" y="11948"/>
                      </a:cubicBezTo>
                      <a:lnTo>
                        <a:pt x="16845" y="16766"/>
                      </a:lnTo>
                      <a:cubicBezTo>
                        <a:pt x="16845" y="19391"/>
                        <a:pt x="16257" y="21153"/>
                        <a:pt x="15082" y="22133"/>
                      </a:cubicBezTo>
                      <a:cubicBezTo>
                        <a:pt x="13907" y="23151"/>
                        <a:pt x="12105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83E35011-AE1C-7478-3A03-77913D6A7BE5}"/>
                    </a:ext>
                  </a:extLst>
                </p:cNvPr>
                <p:cNvSpPr/>
                <p:nvPr/>
              </p:nvSpPr>
              <p:spPr>
                <a:xfrm>
                  <a:off x="6504082" y="3200796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39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5 w 23347"/>
                    <a:gd name="connsiteY24" fmla="*/ 11948 h 50141"/>
                    <a:gd name="connsiteX25" fmla="*/ 16845 w 23347"/>
                    <a:gd name="connsiteY25" fmla="*/ 16766 h 50141"/>
                    <a:gd name="connsiteX26" fmla="*/ 15082 w 23347"/>
                    <a:gd name="connsiteY26" fmla="*/ 22133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89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72" y="5641"/>
                        <a:pt x="15473" y="6816"/>
                      </a:cubicBezTo>
                      <a:cubicBezTo>
                        <a:pt x="16414" y="7913"/>
                        <a:pt x="16845" y="9637"/>
                        <a:pt x="16845" y="11948"/>
                      </a:cubicBezTo>
                      <a:lnTo>
                        <a:pt x="16845" y="16766"/>
                      </a:lnTo>
                      <a:cubicBezTo>
                        <a:pt x="16845" y="19391"/>
                        <a:pt x="16257" y="21153"/>
                        <a:pt x="15082" y="22133"/>
                      </a:cubicBezTo>
                      <a:cubicBezTo>
                        <a:pt x="13907" y="23151"/>
                        <a:pt x="12104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41F973CD-4ED3-08C0-B64D-42D1D184FA85}"/>
                    </a:ext>
                  </a:extLst>
                </p:cNvPr>
                <p:cNvSpPr/>
                <p:nvPr/>
              </p:nvSpPr>
              <p:spPr>
                <a:xfrm>
                  <a:off x="6531856" y="3200287"/>
                  <a:ext cx="22994" cy="51042"/>
                </a:xfrm>
                <a:custGeom>
                  <a:avLst/>
                  <a:gdLst>
                    <a:gd name="connsiteX0" fmla="*/ 20018 w 22994"/>
                    <a:gd name="connsiteY0" fmla="*/ 3330 h 51042"/>
                    <a:gd name="connsiteX1" fmla="*/ 11439 w 22994"/>
                    <a:gd name="connsiteY1" fmla="*/ 0 h 51042"/>
                    <a:gd name="connsiteX2" fmla="*/ 2899 w 22994"/>
                    <a:gd name="connsiteY2" fmla="*/ 3330 h 51042"/>
                    <a:gd name="connsiteX3" fmla="*/ 0 w 22994"/>
                    <a:gd name="connsiteY3" fmla="*/ 12614 h 51042"/>
                    <a:gd name="connsiteX4" fmla="*/ 0 w 22994"/>
                    <a:gd name="connsiteY4" fmla="*/ 38507 h 51042"/>
                    <a:gd name="connsiteX5" fmla="*/ 2899 w 22994"/>
                    <a:gd name="connsiteY5" fmla="*/ 47713 h 51042"/>
                    <a:gd name="connsiteX6" fmla="*/ 11439 w 22994"/>
                    <a:gd name="connsiteY6" fmla="*/ 51043 h 51042"/>
                    <a:gd name="connsiteX7" fmla="*/ 20018 w 22994"/>
                    <a:gd name="connsiteY7" fmla="*/ 47713 h 51042"/>
                    <a:gd name="connsiteX8" fmla="*/ 22995 w 22994"/>
                    <a:gd name="connsiteY8" fmla="*/ 38507 h 51042"/>
                    <a:gd name="connsiteX9" fmla="*/ 22995 w 22994"/>
                    <a:gd name="connsiteY9" fmla="*/ 12614 h 51042"/>
                    <a:gd name="connsiteX10" fmla="*/ 20018 w 22994"/>
                    <a:gd name="connsiteY10" fmla="*/ 3330 h 51042"/>
                    <a:gd name="connsiteX11" fmla="*/ 17354 w 22994"/>
                    <a:gd name="connsiteY11" fmla="*/ 38742 h 51042"/>
                    <a:gd name="connsiteX12" fmla="*/ 11439 w 22994"/>
                    <a:gd name="connsiteY12" fmla="*/ 45989 h 51042"/>
                    <a:gd name="connsiteX13" fmla="*/ 6934 w 22994"/>
                    <a:gd name="connsiteY13" fmla="*/ 44148 h 51042"/>
                    <a:gd name="connsiteX14" fmla="*/ 5484 w 22994"/>
                    <a:gd name="connsiteY14" fmla="*/ 38742 h 51042"/>
                    <a:gd name="connsiteX15" fmla="*/ 5484 w 22994"/>
                    <a:gd name="connsiteY15" fmla="*/ 12261 h 51042"/>
                    <a:gd name="connsiteX16" fmla="*/ 6934 w 22994"/>
                    <a:gd name="connsiteY16" fmla="*/ 6895 h 51042"/>
                    <a:gd name="connsiteX17" fmla="*/ 11439 w 22994"/>
                    <a:gd name="connsiteY17" fmla="*/ 5014 h 51042"/>
                    <a:gd name="connsiteX18" fmla="*/ 15904 w 22994"/>
                    <a:gd name="connsiteY18" fmla="*/ 6895 h 51042"/>
                    <a:gd name="connsiteX19" fmla="*/ 17354 w 22994"/>
                    <a:gd name="connsiteY19" fmla="*/ 12261 h 51042"/>
                    <a:gd name="connsiteX20" fmla="*/ 17354 w 22994"/>
                    <a:gd name="connsiteY20" fmla="*/ 38742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994" h="51042">
                      <a:moveTo>
                        <a:pt x="20018" y="3330"/>
                      </a:moveTo>
                      <a:cubicBezTo>
                        <a:pt x="18098" y="1097"/>
                        <a:pt x="15199" y="0"/>
                        <a:pt x="11439" y="0"/>
                      </a:cubicBezTo>
                      <a:cubicBezTo>
                        <a:pt x="7678" y="0"/>
                        <a:pt x="4818" y="1097"/>
                        <a:pt x="2899" y="3330"/>
                      </a:cubicBezTo>
                      <a:cubicBezTo>
                        <a:pt x="979" y="5563"/>
                        <a:pt x="0" y="8657"/>
                        <a:pt x="0" y="12614"/>
                      </a:cubicBezTo>
                      <a:lnTo>
                        <a:pt x="0" y="38507"/>
                      </a:lnTo>
                      <a:cubicBezTo>
                        <a:pt x="0" y="42425"/>
                        <a:pt x="979" y="45441"/>
                        <a:pt x="2899" y="47713"/>
                      </a:cubicBezTo>
                      <a:cubicBezTo>
                        <a:pt x="4858" y="49946"/>
                        <a:pt x="7717" y="51043"/>
                        <a:pt x="11439" y="51043"/>
                      </a:cubicBezTo>
                      <a:cubicBezTo>
                        <a:pt x="15160" y="51043"/>
                        <a:pt x="18098" y="49946"/>
                        <a:pt x="20018" y="47713"/>
                      </a:cubicBezTo>
                      <a:cubicBezTo>
                        <a:pt x="21976" y="45441"/>
                        <a:pt x="22995" y="42385"/>
                        <a:pt x="22995" y="38507"/>
                      </a:cubicBezTo>
                      <a:lnTo>
                        <a:pt x="22995" y="12614"/>
                      </a:lnTo>
                      <a:cubicBezTo>
                        <a:pt x="22995" y="8657"/>
                        <a:pt x="22015" y="5563"/>
                        <a:pt x="20018" y="3330"/>
                      </a:cubicBezTo>
                      <a:close/>
                      <a:moveTo>
                        <a:pt x="17354" y="38742"/>
                      </a:moveTo>
                      <a:cubicBezTo>
                        <a:pt x="17354" y="43600"/>
                        <a:pt x="15395" y="45989"/>
                        <a:pt x="11439" y="45989"/>
                      </a:cubicBezTo>
                      <a:cubicBezTo>
                        <a:pt x="9441" y="45989"/>
                        <a:pt x="7952" y="45402"/>
                        <a:pt x="6934" y="44148"/>
                      </a:cubicBezTo>
                      <a:cubicBezTo>
                        <a:pt x="5954" y="42895"/>
                        <a:pt x="5484" y="41093"/>
                        <a:pt x="5484" y="38742"/>
                      </a:cubicBezTo>
                      <a:lnTo>
                        <a:pt x="5484" y="12261"/>
                      </a:lnTo>
                      <a:cubicBezTo>
                        <a:pt x="5484" y="9950"/>
                        <a:pt x="5954" y="8148"/>
                        <a:pt x="6934" y="6895"/>
                      </a:cubicBezTo>
                      <a:cubicBezTo>
                        <a:pt x="7952" y="5641"/>
                        <a:pt x="9441" y="5014"/>
                        <a:pt x="11439" y="5014"/>
                      </a:cubicBezTo>
                      <a:cubicBezTo>
                        <a:pt x="13436" y="5014"/>
                        <a:pt x="14925" y="5641"/>
                        <a:pt x="15904" y="6895"/>
                      </a:cubicBezTo>
                      <a:cubicBezTo>
                        <a:pt x="16884" y="8148"/>
                        <a:pt x="17354" y="9950"/>
                        <a:pt x="17354" y="12261"/>
                      </a:cubicBezTo>
                      <a:lnTo>
                        <a:pt x="17354" y="38742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9A7C136F-74F6-84CE-A494-6434B9A617FB}"/>
                    </a:ext>
                  </a:extLst>
                </p:cNvPr>
                <p:cNvSpPr/>
                <p:nvPr/>
              </p:nvSpPr>
              <p:spPr>
                <a:xfrm>
                  <a:off x="6560100" y="3200796"/>
                  <a:ext cx="23347" cy="50141"/>
                </a:xfrm>
                <a:custGeom>
                  <a:avLst/>
                  <a:gdLst>
                    <a:gd name="connsiteX0" fmla="*/ 22446 w 23347"/>
                    <a:gd name="connsiteY0" fmla="*/ 44109 h 50141"/>
                    <a:gd name="connsiteX1" fmla="*/ 22446 w 23347"/>
                    <a:gd name="connsiteY1" fmla="*/ 36313 h 50141"/>
                    <a:gd name="connsiteX2" fmla="*/ 20958 w 23347"/>
                    <a:gd name="connsiteY2" fmla="*/ 29497 h 50141"/>
                    <a:gd name="connsiteX3" fmla="*/ 16139 w 23347"/>
                    <a:gd name="connsiteY3" fmla="*/ 25854 h 50141"/>
                    <a:gd name="connsiteX4" fmla="*/ 22368 w 23347"/>
                    <a:gd name="connsiteY4" fmla="*/ 15552 h 50141"/>
                    <a:gd name="connsiteX5" fmla="*/ 22368 w 23347"/>
                    <a:gd name="connsiteY5" fmla="*/ 11439 h 50141"/>
                    <a:gd name="connsiteX6" fmla="*/ 19665 w 23347"/>
                    <a:gd name="connsiteY6" fmla="*/ 2860 h 50141"/>
                    <a:gd name="connsiteX7" fmla="*/ 11164 w 23347"/>
                    <a:gd name="connsiteY7" fmla="*/ 0 h 50141"/>
                    <a:gd name="connsiteX8" fmla="*/ 0 w 23347"/>
                    <a:gd name="connsiteY8" fmla="*/ 0 h 50141"/>
                    <a:gd name="connsiteX9" fmla="*/ 0 w 23347"/>
                    <a:gd name="connsiteY9" fmla="*/ 50142 h 50141"/>
                    <a:gd name="connsiteX10" fmla="*/ 5602 w 23347"/>
                    <a:gd name="connsiteY10" fmla="*/ 50142 h 50141"/>
                    <a:gd name="connsiteX11" fmla="*/ 5602 w 23347"/>
                    <a:gd name="connsiteY11" fmla="*/ 28753 h 50141"/>
                    <a:gd name="connsiteX12" fmla="*/ 9519 w 23347"/>
                    <a:gd name="connsiteY12" fmla="*/ 28753 h 50141"/>
                    <a:gd name="connsiteX13" fmla="*/ 15003 w 23347"/>
                    <a:gd name="connsiteY13" fmla="*/ 30437 h 50141"/>
                    <a:gd name="connsiteX14" fmla="*/ 16805 w 23347"/>
                    <a:gd name="connsiteY14" fmla="*/ 36235 h 50141"/>
                    <a:gd name="connsiteX15" fmla="*/ 16805 w 23347"/>
                    <a:gd name="connsiteY15" fmla="*/ 44070 h 50141"/>
                    <a:gd name="connsiteX16" fmla="*/ 17745 w 23347"/>
                    <a:gd name="connsiteY16" fmla="*/ 50142 h 50141"/>
                    <a:gd name="connsiteX17" fmla="*/ 23347 w 23347"/>
                    <a:gd name="connsiteY17" fmla="*/ 50142 h 50141"/>
                    <a:gd name="connsiteX18" fmla="*/ 22407 w 23347"/>
                    <a:gd name="connsiteY18" fmla="*/ 44148 h 50141"/>
                    <a:gd name="connsiteX19" fmla="*/ 9754 w 23347"/>
                    <a:gd name="connsiteY19" fmla="*/ 23621 h 50141"/>
                    <a:gd name="connsiteX20" fmla="*/ 5641 w 23347"/>
                    <a:gd name="connsiteY20" fmla="*/ 23621 h 50141"/>
                    <a:gd name="connsiteX21" fmla="*/ 5641 w 23347"/>
                    <a:gd name="connsiteY21" fmla="*/ 5092 h 50141"/>
                    <a:gd name="connsiteX22" fmla="*/ 11047 w 23347"/>
                    <a:gd name="connsiteY22" fmla="*/ 5092 h 50141"/>
                    <a:gd name="connsiteX23" fmla="*/ 15473 w 23347"/>
                    <a:gd name="connsiteY23" fmla="*/ 6816 h 50141"/>
                    <a:gd name="connsiteX24" fmla="*/ 16844 w 23347"/>
                    <a:gd name="connsiteY24" fmla="*/ 11948 h 50141"/>
                    <a:gd name="connsiteX25" fmla="*/ 16844 w 23347"/>
                    <a:gd name="connsiteY25" fmla="*/ 16766 h 50141"/>
                    <a:gd name="connsiteX26" fmla="*/ 15082 w 23347"/>
                    <a:gd name="connsiteY26" fmla="*/ 22133 h 50141"/>
                    <a:gd name="connsiteX27" fmla="*/ 9754 w 23347"/>
                    <a:gd name="connsiteY27" fmla="*/ 23621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3347" h="50141">
                      <a:moveTo>
                        <a:pt x="22446" y="44109"/>
                      </a:moveTo>
                      <a:lnTo>
                        <a:pt x="22446" y="36313"/>
                      </a:lnTo>
                      <a:cubicBezTo>
                        <a:pt x="22446" y="33532"/>
                        <a:pt x="21937" y="31260"/>
                        <a:pt x="20958" y="29497"/>
                      </a:cubicBezTo>
                      <a:cubicBezTo>
                        <a:pt x="19978" y="27735"/>
                        <a:pt x="18372" y="26481"/>
                        <a:pt x="16139" y="25854"/>
                      </a:cubicBezTo>
                      <a:cubicBezTo>
                        <a:pt x="20292" y="24561"/>
                        <a:pt x="22368" y="21153"/>
                        <a:pt x="22368" y="15552"/>
                      </a:cubicBezTo>
                      <a:lnTo>
                        <a:pt x="22368" y="11439"/>
                      </a:lnTo>
                      <a:cubicBezTo>
                        <a:pt x="22368" y="7678"/>
                        <a:pt x="21467" y="4779"/>
                        <a:pt x="19665" y="2860"/>
                      </a:cubicBezTo>
                      <a:cubicBezTo>
                        <a:pt x="17863" y="940"/>
                        <a:pt x="15042" y="0"/>
                        <a:pt x="11164" y="0"/>
                      </a:cubicBez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5602" y="50142"/>
                      </a:lnTo>
                      <a:lnTo>
                        <a:pt x="5602" y="28753"/>
                      </a:lnTo>
                      <a:lnTo>
                        <a:pt x="9519" y="28753"/>
                      </a:lnTo>
                      <a:cubicBezTo>
                        <a:pt x="11948" y="28753"/>
                        <a:pt x="13750" y="29302"/>
                        <a:pt x="15003" y="30437"/>
                      </a:cubicBezTo>
                      <a:cubicBezTo>
                        <a:pt x="16218" y="31534"/>
                        <a:pt x="16805" y="33493"/>
                        <a:pt x="16805" y="36235"/>
                      </a:cubicBezTo>
                      <a:lnTo>
                        <a:pt x="16805" y="44070"/>
                      </a:lnTo>
                      <a:cubicBezTo>
                        <a:pt x="16805" y="46694"/>
                        <a:pt x="17158" y="48692"/>
                        <a:pt x="17745" y="50142"/>
                      </a:cubicBezTo>
                      <a:lnTo>
                        <a:pt x="23347" y="50142"/>
                      </a:lnTo>
                      <a:cubicBezTo>
                        <a:pt x="22720" y="48888"/>
                        <a:pt x="22407" y="46890"/>
                        <a:pt x="22407" y="44148"/>
                      </a:cubicBezTo>
                      <a:close/>
                      <a:moveTo>
                        <a:pt x="9754" y="23621"/>
                      </a:moveTo>
                      <a:lnTo>
                        <a:pt x="5641" y="23621"/>
                      </a:lnTo>
                      <a:lnTo>
                        <a:pt x="5641" y="5092"/>
                      </a:lnTo>
                      <a:lnTo>
                        <a:pt x="11047" y="5092"/>
                      </a:lnTo>
                      <a:cubicBezTo>
                        <a:pt x="13045" y="5092"/>
                        <a:pt x="14533" y="5641"/>
                        <a:pt x="15473" y="6816"/>
                      </a:cubicBezTo>
                      <a:cubicBezTo>
                        <a:pt x="16374" y="7913"/>
                        <a:pt x="16844" y="9637"/>
                        <a:pt x="16844" y="11948"/>
                      </a:cubicBezTo>
                      <a:lnTo>
                        <a:pt x="16844" y="16766"/>
                      </a:lnTo>
                      <a:cubicBezTo>
                        <a:pt x="16844" y="19391"/>
                        <a:pt x="16257" y="21153"/>
                        <a:pt x="15082" y="22133"/>
                      </a:cubicBezTo>
                      <a:cubicBezTo>
                        <a:pt x="13906" y="23151"/>
                        <a:pt x="12104" y="23621"/>
                        <a:pt x="9754" y="23621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5731EDBA-4F50-4214-FD34-4D7A769048EC}"/>
                    </a:ext>
                  </a:extLst>
                </p:cNvPr>
                <p:cNvSpPr/>
                <p:nvPr/>
              </p:nvSpPr>
              <p:spPr>
                <a:xfrm>
                  <a:off x="6588108" y="3223360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843DB217-D5E3-FE25-AD9E-F98678E5ADF2}"/>
                    </a:ext>
                  </a:extLst>
                </p:cNvPr>
                <p:cNvSpPr/>
                <p:nvPr/>
              </p:nvSpPr>
              <p:spPr>
                <a:xfrm>
                  <a:off x="6606481" y="3200366"/>
                  <a:ext cx="22602" cy="51042"/>
                </a:xfrm>
                <a:custGeom>
                  <a:avLst/>
                  <a:gdLst>
                    <a:gd name="connsiteX0" fmla="*/ 21624 w 22602"/>
                    <a:gd name="connsiteY0" fmla="*/ 33219 h 51042"/>
                    <a:gd name="connsiteX1" fmla="*/ 19234 w 22602"/>
                    <a:gd name="connsiteY1" fmla="*/ 29066 h 51042"/>
                    <a:gd name="connsiteX2" fmla="*/ 15943 w 22602"/>
                    <a:gd name="connsiteY2" fmla="*/ 25776 h 51042"/>
                    <a:gd name="connsiteX3" fmla="*/ 12339 w 22602"/>
                    <a:gd name="connsiteY3" fmla="*/ 22760 h 51042"/>
                    <a:gd name="connsiteX4" fmla="*/ 9088 w 22602"/>
                    <a:gd name="connsiteY4" fmla="*/ 19861 h 51042"/>
                    <a:gd name="connsiteX5" fmla="*/ 6659 w 22602"/>
                    <a:gd name="connsiteY5" fmla="*/ 16335 h 51042"/>
                    <a:gd name="connsiteX6" fmla="*/ 5758 w 22602"/>
                    <a:gd name="connsiteY6" fmla="*/ 12104 h 51042"/>
                    <a:gd name="connsiteX7" fmla="*/ 11517 w 22602"/>
                    <a:gd name="connsiteY7" fmla="*/ 5014 h 51042"/>
                    <a:gd name="connsiteX8" fmla="*/ 17236 w 22602"/>
                    <a:gd name="connsiteY8" fmla="*/ 12183 h 51042"/>
                    <a:gd name="connsiteX9" fmla="*/ 17236 w 22602"/>
                    <a:gd name="connsiteY9" fmla="*/ 13828 h 51042"/>
                    <a:gd name="connsiteX10" fmla="*/ 22525 w 22602"/>
                    <a:gd name="connsiteY10" fmla="*/ 13828 h 51042"/>
                    <a:gd name="connsiteX11" fmla="*/ 22525 w 22602"/>
                    <a:gd name="connsiteY11" fmla="*/ 12457 h 51042"/>
                    <a:gd name="connsiteX12" fmla="*/ 19743 w 22602"/>
                    <a:gd name="connsiteY12" fmla="*/ 3291 h 51042"/>
                    <a:gd name="connsiteX13" fmla="*/ 11360 w 22602"/>
                    <a:gd name="connsiteY13" fmla="*/ 0 h 51042"/>
                    <a:gd name="connsiteX14" fmla="*/ 3095 w 22602"/>
                    <a:gd name="connsiteY14" fmla="*/ 3251 h 51042"/>
                    <a:gd name="connsiteX15" fmla="*/ 313 w 22602"/>
                    <a:gd name="connsiteY15" fmla="*/ 12457 h 51042"/>
                    <a:gd name="connsiteX16" fmla="*/ 1254 w 22602"/>
                    <a:gd name="connsiteY16" fmla="*/ 17784 h 51042"/>
                    <a:gd name="connsiteX17" fmla="*/ 3604 w 22602"/>
                    <a:gd name="connsiteY17" fmla="*/ 21937 h 51042"/>
                    <a:gd name="connsiteX18" fmla="*/ 6855 w 22602"/>
                    <a:gd name="connsiteY18" fmla="*/ 25227 h 51042"/>
                    <a:gd name="connsiteX19" fmla="*/ 10459 w 22602"/>
                    <a:gd name="connsiteY19" fmla="*/ 28244 h 51042"/>
                    <a:gd name="connsiteX20" fmla="*/ 13711 w 22602"/>
                    <a:gd name="connsiteY20" fmla="*/ 31221 h 51042"/>
                    <a:gd name="connsiteX21" fmla="*/ 16100 w 22602"/>
                    <a:gd name="connsiteY21" fmla="*/ 34668 h 51042"/>
                    <a:gd name="connsiteX22" fmla="*/ 17001 w 22602"/>
                    <a:gd name="connsiteY22" fmla="*/ 38860 h 51042"/>
                    <a:gd name="connsiteX23" fmla="*/ 11125 w 22602"/>
                    <a:gd name="connsiteY23" fmla="*/ 46028 h 51042"/>
                    <a:gd name="connsiteX24" fmla="*/ 5288 w 22602"/>
                    <a:gd name="connsiteY24" fmla="*/ 38860 h 51042"/>
                    <a:gd name="connsiteX25" fmla="*/ 5288 w 22602"/>
                    <a:gd name="connsiteY25" fmla="*/ 35726 h 51042"/>
                    <a:gd name="connsiteX26" fmla="*/ 0 w 22602"/>
                    <a:gd name="connsiteY26" fmla="*/ 35726 h 51042"/>
                    <a:gd name="connsiteX27" fmla="*/ 0 w 22602"/>
                    <a:gd name="connsiteY27" fmla="*/ 38585 h 51042"/>
                    <a:gd name="connsiteX28" fmla="*/ 2820 w 22602"/>
                    <a:gd name="connsiteY28" fmla="*/ 47752 h 51042"/>
                    <a:gd name="connsiteX29" fmla="*/ 11282 w 22602"/>
                    <a:gd name="connsiteY29" fmla="*/ 51043 h 51042"/>
                    <a:gd name="connsiteX30" fmla="*/ 19743 w 22602"/>
                    <a:gd name="connsiteY30" fmla="*/ 47752 h 51042"/>
                    <a:gd name="connsiteX31" fmla="*/ 22603 w 22602"/>
                    <a:gd name="connsiteY31" fmla="*/ 38585 h 51042"/>
                    <a:gd name="connsiteX32" fmla="*/ 21663 w 22602"/>
                    <a:gd name="connsiteY32" fmla="*/ 33258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42">
                      <a:moveTo>
                        <a:pt x="21624" y="33219"/>
                      </a:moveTo>
                      <a:cubicBezTo>
                        <a:pt x="21036" y="31574"/>
                        <a:pt x="20213" y="30202"/>
                        <a:pt x="19234" y="29066"/>
                      </a:cubicBezTo>
                      <a:cubicBezTo>
                        <a:pt x="18255" y="27891"/>
                        <a:pt x="17119" y="26833"/>
                        <a:pt x="15943" y="25776"/>
                      </a:cubicBezTo>
                      <a:cubicBezTo>
                        <a:pt x="14729" y="24757"/>
                        <a:pt x="13554" y="23778"/>
                        <a:pt x="12339" y="22760"/>
                      </a:cubicBezTo>
                      <a:cubicBezTo>
                        <a:pt x="11125" y="21819"/>
                        <a:pt x="10068" y="20840"/>
                        <a:pt x="9088" y="19861"/>
                      </a:cubicBezTo>
                      <a:cubicBezTo>
                        <a:pt x="8109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517" y="5014"/>
                      </a:cubicBezTo>
                      <a:cubicBezTo>
                        <a:pt x="15395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57"/>
                      </a:lnTo>
                      <a:cubicBezTo>
                        <a:pt x="22525" y="8540"/>
                        <a:pt x="21624" y="5523"/>
                        <a:pt x="19743" y="3291"/>
                      </a:cubicBezTo>
                      <a:cubicBezTo>
                        <a:pt x="17902" y="1058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54" y="5445"/>
                        <a:pt x="313" y="8540"/>
                        <a:pt x="313" y="12457"/>
                      </a:cubicBezTo>
                      <a:cubicBezTo>
                        <a:pt x="313" y="14376"/>
                        <a:pt x="627" y="16139"/>
                        <a:pt x="1254" y="17784"/>
                      </a:cubicBezTo>
                      <a:cubicBezTo>
                        <a:pt x="1841" y="19430"/>
                        <a:pt x="2625" y="20801"/>
                        <a:pt x="3604" y="21937"/>
                      </a:cubicBezTo>
                      <a:cubicBezTo>
                        <a:pt x="4583" y="23112"/>
                        <a:pt x="5680" y="24170"/>
                        <a:pt x="6855" y="25227"/>
                      </a:cubicBezTo>
                      <a:cubicBezTo>
                        <a:pt x="8070" y="26246"/>
                        <a:pt x="9245" y="27225"/>
                        <a:pt x="10459" y="28244"/>
                      </a:cubicBezTo>
                      <a:cubicBezTo>
                        <a:pt x="11674" y="29184"/>
                        <a:pt x="12731" y="30163"/>
                        <a:pt x="13711" y="31221"/>
                      </a:cubicBezTo>
                      <a:cubicBezTo>
                        <a:pt x="14690" y="32200"/>
                        <a:pt x="15473" y="33375"/>
                        <a:pt x="16100" y="34668"/>
                      </a:cubicBezTo>
                      <a:cubicBezTo>
                        <a:pt x="16688" y="36000"/>
                        <a:pt x="17001" y="37371"/>
                        <a:pt x="17001" y="38860"/>
                      </a:cubicBezTo>
                      <a:cubicBezTo>
                        <a:pt x="17001" y="43678"/>
                        <a:pt x="15082" y="46028"/>
                        <a:pt x="11125" y="46028"/>
                      </a:cubicBezTo>
                      <a:cubicBezTo>
                        <a:pt x="7169" y="46028"/>
                        <a:pt x="5288" y="43678"/>
                        <a:pt x="5288" y="38860"/>
                      </a:cubicBezTo>
                      <a:lnTo>
                        <a:pt x="5288" y="35726"/>
                      </a:lnTo>
                      <a:lnTo>
                        <a:pt x="0" y="35726"/>
                      </a:lnTo>
                      <a:lnTo>
                        <a:pt x="0" y="38585"/>
                      </a:lnTo>
                      <a:cubicBezTo>
                        <a:pt x="0" y="42503"/>
                        <a:pt x="940" y="45519"/>
                        <a:pt x="2820" y="47752"/>
                      </a:cubicBezTo>
                      <a:cubicBezTo>
                        <a:pt x="4701" y="49985"/>
                        <a:pt x="7521" y="51043"/>
                        <a:pt x="11282" y="51043"/>
                      </a:cubicBezTo>
                      <a:cubicBezTo>
                        <a:pt x="15042" y="51043"/>
                        <a:pt x="17785" y="49985"/>
                        <a:pt x="19743" y="47752"/>
                      </a:cubicBezTo>
                      <a:cubicBezTo>
                        <a:pt x="21663" y="45519"/>
                        <a:pt x="22603" y="42424"/>
                        <a:pt x="22603" y="38585"/>
                      </a:cubicBezTo>
                      <a:cubicBezTo>
                        <a:pt x="22603" y="36666"/>
                        <a:pt x="22289" y="34903"/>
                        <a:pt x="21663" y="33258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6586B6E1-50E6-002D-2733-BE30909B3B8D}"/>
                    </a:ext>
                  </a:extLst>
                </p:cNvPr>
                <p:cNvSpPr/>
                <p:nvPr/>
              </p:nvSpPr>
              <p:spPr>
                <a:xfrm>
                  <a:off x="6631708" y="3200757"/>
                  <a:ext cx="26716" cy="50141"/>
                </a:xfrm>
                <a:custGeom>
                  <a:avLst/>
                  <a:gdLst>
                    <a:gd name="connsiteX0" fmla="*/ 21467 w 26716"/>
                    <a:gd name="connsiteY0" fmla="*/ 0 h 50141"/>
                    <a:gd name="connsiteX1" fmla="*/ 13593 w 26716"/>
                    <a:gd name="connsiteY1" fmla="*/ 24718 h 50141"/>
                    <a:gd name="connsiteX2" fmla="*/ 5798 w 26716"/>
                    <a:gd name="connsiteY2" fmla="*/ 0 h 50141"/>
                    <a:gd name="connsiteX3" fmla="*/ 0 w 26716"/>
                    <a:gd name="connsiteY3" fmla="*/ 0 h 50141"/>
                    <a:gd name="connsiteX4" fmla="*/ 10577 w 26716"/>
                    <a:gd name="connsiteY4" fmla="*/ 32122 h 50141"/>
                    <a:gd name="connsiteX5" fmla="*/ 10577 w 26716"/>
                    <a:gd name="connsiteY5" fmla="*/ 50142 h 50141"/>
                    <a:gd name="connsiteX6" fmla="*/ 16139 w 26716"/>
                    <a:gd name="connsiteY6" fmla="*/ 50142 h 50141"/>
                    <a:gd name="connsiteX7" fmla="*/ 16139 w 26716"/>
                    <a:gd name="connsiteY7" fmla="*/ 31809 h 50141"/>
                    <a:gd name="connsiteX8" fmla="*/ 26716 w 26716"/>
                    <a:gd name="connsiteY8" fmla="*/ 0 h 50141"/>
                    <a:gd name="connsiteX9" fmla="*/ 21428 w 26716"/>
                    <a:gd name="connsiteY9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16" h="50141">
                      <a:moveTo>
                        <a:pt x="21467" y="0"/>
                      </a:moveTo>
                      <a:lnTo>
                        <a:pt x="13593" y="24718"/>
                      </a:lnTo>
                      <a:lnTo>
                        <a:pt x="5798" y="0"/>
                      </a:lnTo>
                      <a:lnTo>
                        <a:pt x="0" y="0"/>
                      </a:lnTo>
                      <a:lnTo>
                        <a:pt x="10577" y="32122"/>
                      </a:lnTo>
                      <a:lnTo>
                        <a:pt x="10577" y="50142"/>
                      </a:lnTo>
                      <a:lnTo>
                        <a:pt x="16139" y="50142"/>
                      </a:lnTo>
                      <a:lnTo>
                        <a:pt x="16139" y="31809"/>
                      </a:lnTo>
                      <a:lnTo>
                        <a:pt x="26716" y="0"/>
                      </a:lnTo>
                      <a:lnTo>
                        <a:pt x="21428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B037CC45-658E-74AC-7667-4B15896FF651}"/>
                    </a:ext>
                  </a:extLst>
                </p:cNvPr>
                <p:cNvSpPr/>
                <p:nvPr/>
              </p:nvSpPr>
              <p:spPr>
                <a:xfrm>
                  <a:off x="6661166" y="3200366"/>
                  <a:ext cx="22602" cy="51042"/>
                </a:xfrm>
                <a:custGeom>
                  <a:avLst/>
                  <a:gdLst>
                    <a:gd name="connsiteX0" fmla="*/ 21624 w 22602"/>
                    <a:gd name="connsiteY0" fmla="*/ 33219 h 51042"/>
                    <a:gd name="connsiteX1" fmla="*/ 19234 w 22602"/>
                    <a:gd name="connsiteY1" fmla="*/ 29066 h 51042"/>
                    <a:gd name="connsiteX2" fmla="*/ 15943 w 22602"/>
                    <a:gd name="connsiteY2" fmla="*/ 25776 h 51042"/>
                    <a:gd name="connsiteX3" fmla="*/ 12339 w 22602"/>
                    <a:gd name="connsiteY3" fmla="*/ 22760 h 51042"/>
                    <a:gd name="connsiteX4" fmla="*/ 9088 w 22602"/>
                    <a:gd name="connsiteY4" fmla="*/ 19861 h 51042"/>
                    <a:gd name="connsiteX5" fmla="*/ 6659 w 22602"/>
                    <a:gd name="connsiteY5" fmla="*/ 16335 h 51042"/>
                    <a:gd name="connsiteX6" fmla="*/ 5758 w 22602"/>
                    <a:gd name="connsiteY6" fmla="*/ 12104 h 51042"/>
                    <a:gd name="connsiteX7" fmla="*/ 11478 w 22602"/>
                    <a:gd name="connsiteY7" fmla="*/ 5014 h 51042"/>
                    <a:gd name="connsiteX8" fmla="*/ 17236 w 22602"/>
                    <a:gd name="connsiteY8" fmla="*/ 12183 h 51042"/>
                    <a:gd name="connsiteX9" fmla="*/ 17236 w 22602"/>
                    <a:gd name="connsiteY9" fmla="*/ 13828 h 51042"/>
                    <a:gd name="connsiteX10" fmla="*/ 22525 w 22602"/>
                    <a:gd name="connsiteY10" fmla="*/ 13828 h 51042"/>
                    <a:gd name="connsiteX11" fmla="*/ 22525 w 22602"/>
                    <a:gd name="connsiteY11" fmla="*/ 12457 h 51042"/>
                    <a:gd name="connsiteX12" fmla="*/ 19743 w 22602"/>
                    <a:gd name="connsiteY12" fmla="*/ 3291 h 51042"/>
                    <a:gd name="connsiteX13" fmla="*/ 11360 w 22602"/>
                    <a:gd name="connsiteY13" fmla="*/ 0 h 51042"/>
                    <a:gd name="connsiteX14" fmla="*/ 3095 w 22602"/>
                    <a:gd name="connsiteY14" fmla="*/ 3251 h 51042"/>
                    <a:gd name="connsiteX15" fmla="*/ 313 w 22602"/>
                    <a:gd name="connsiteY15" fmla="*/ 12457 h 51042"/>
                    <a:gd name="connsiteX16" fmla="*/ 1214 w 22602"/>
                    <a:gd name="connsiteY16" fmla="*/ 17784 h 51042"/>
                    <a:gd name="connsiteX17" fmla="*/ 3604 w 22602"/>
                    <a:gd name="connsiteY17" fmla="*/ 21937 h 51042"/>
                    <a:gd name="connsiteX18" fmla="*/ 6855 w 22602"/>
                    <a:gd name="connsiteY18" fmla="*/ 25227 h 51042"/>
                    <a:gd name="connsiteX19" fmla="*/ 10459 w 22602"/>
                    <a:gd name="connsiteY19" fmla="*/ 28244 h 51042"/>
                    <a:gd name="connsiteX20" fmla="*/ 13711 w 22602"/>
                    <a:gd name="connsiteY20" fmla="*/ 31221 h 51042"/>
                    <a:gd name="connsiteX21" fmla="*/ 16100 w 22602"/>
                    <a:gd name="connsiteY21" fmla="*/ 34668 h 51042"/>
                    <a:gd name="connsiteX22" fmla="*/ 17001 w 22602"/>
                    <a:gd name="connsiteY22" fmla="*/ 38860 h 51042"/>
                    <a:gd name="connsiteX23" fmla="*/ 11125 w 22602"/>
                    <a:gd name="connsiteY23" fmla="*/ 46028 h 51042"/>
                    <a:gd name="connsiteX24" fmla="*/ 5249 w 22602"/>
                    <a:gd name="connsiteY24" fmla="*/ 38860 h 51042"/>
                    <a:gd name="connsiteX25" fmla="*/ 5249 w 22602"/>
                    <a:gd name="connsiteY25" fmla="*/ 35726 h 51042"/>
                    <a:gd name="connsiteX26" fmla="*/ 0 w 22602"/>
                    <a:gd name="connsiteY26" fmla="*/ 35726 h 51042"/>
                    <a:gd name="connsiteX27" fmla="*/ 0 w 22602"/>
                    <a:gd name="connsiteY27" fmla="*/ 38585 h 51042"/>
                    <a:gd name="connsiteX28" fmla="*/ 2820 w 22602"/>
                    <a:gd name="connsiteY28" fmla="*/ 47752 h 51042"/>
                    <a:gd name="connsiteX29" fmla="*/ 11282 w 22602"/>
                    <a:gd name="connsiteY29" fmla="*/ 51043 h 51042"/>
                    <a:gd name="connsiteX30" fmla="*/ 19743 w 22602"/>
                    <a:gd name="connsiteY30" fmla="*/ 47752 h 51042"/>
                    <a:gd name="connsiteX31" fmla="*/ 22603 w 22602"/>
                    <a:gd name="connsiteY31" fmla="*/ 38585 h 51042"/>
                    <a:gd name="connsiteX32" fmla="*/ 21663 w 22602"/>
                    <a:gd name="connsiteY32" fmla="*/ 33258 h 51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2602" h="51042">
                      <a:moveTo>
                        <a:pt x="21624" y="33219"/>
                      </a:moveTo>
                      <a:cubicBezTo>
                        <a:pt x="21036" y="31574"/>
                        <a:pt x="20213" y="30202"/>
                        <a:pt x="19234" y="29066"/>
                      </a:cubicBezTo>
                      <a:cubicBezTo>
                        <a:pt x="18255" y="27891"/>
                        <a:pt x="17119" y="26833"/>
                        <a:pt x="15943" y="25776"/>
                      </a:cubicBezTo>
                      <a:cubicBezTo>
                        <a:pt x="14729" y="24757"/>
                        <a:pt x="13554" y="23778"/>
                        <a:pt x="12339" y="22760"/>
                      </a:cubicBezTo>
                      <a:cubicBezTo>
                        <a:pt x="11125" y="21819"/>
                        <a:pt x="10068" y="20840"/>
                        <a:pt x="9088" y="19861"/>
                      </a:cubicBezTo>
                      <a:cubicBezTo>
                        <a:pt x="8070" y="18842"/>
                        <a:pt x="7286" y="17667"/>
                        <a:pt x="6659" y="16335"/>
                      </a:cubicBezTo>
                      <a:cubicBezTo>
                        <a:pt x="6072" y="15042"/>
                        <a:pt x="5758" y="13632"/>
                        <a:pt x="5758" y="12104"/>
                      </a:cubicBezTo>
                      <a:cubicBezTo>
                        <a:pt x="5758" y="7404"/>
                        <a:pt x="7639" y="5014"/>
                        <a:pt x="11478" y="5014"/>
                      </a:cubicBezTo>
                      <a:cubicBezTo>
                        <a:pt x="15317" y="5014"/>
                        <a:pt x="17236" y="7404"/>
                        <a:pt x="17236" y="12183"/>
                      </a:cubicBezTo>
                      <a:lnTo>
                        <a:pt x="17236" y="13828"/>
                      </a:lnTo>
                      <a:lnTo>
                        <a:pt x="22525" y="13828"/>
                      </a:lnTo>
                      <a:lnTo>
                        <a:pt x="22525" y="12457"/>
                      </a:lnTo>
                      <a:cubicBezTo>
                        <a:pt x="22525" y="8540"/>
                        <a:pt x="21624" y="5523"/>
                        <a:pt x="19743" y="3291"/>
                      </a:cubicBezTo>
                      <a:cubicBezTo>
                        <a:pt x="17902" y="1058"/>
                        <a:pt x="15121" y="0"/>
                        <a:pt x="11360" y="0"/>
                      </a:cubicBezTo>
                      <a:cubicBezTo>
                        <a:pt x="7600" y="0"/>
                        <a:pt x="4936" y="1058"/>
                        <a:pt x="3095" y="3251"/>
                      </a:cubicBezTo>
                      <a:cubicBezTo>
                        <a:pt x="1214" y="5445"/>
                        <a:pt x="313" y="8540"/>
                        <a:pt x="313" y="12457"/>
                      </a:cubicBezTo>
                      <a:cubicBezTo>
                        <a:pt x="313" y="14376"/>
                        <a:pt x="627" y="16139"/>
                        <a:pt x="1214" y="17784"/>
                      </a:cubicBezTo>
                      <a:cubicBezTo>
                        <a:pt x="1841" y="19430"/>
                        <a:pt x="2625" y="20801"/>
                        <a:pt x="3604" y="21937"/>
                      </a:cubicBezTo>
                      <a:cubicBezTo>
                        <a:pt x="4583" y="23112"/>
                        <a:pt x="5680" y="24170"/>
                        <a:pt x="6855" y="25227"/>
                      </a:cubicBezTo>
                      <a:cubicBezTo>
                        <a:pt x="8070" y="26246"/>
                        <a:pt x="9245" y="27225"/>
                        <a:pt x="10459" y="28244"/>
                      </a:cubicBezTo>
                      <a:cubicBezTo>
                        <a:pt x="11674" y="29184"/>
                        <a:pt x="12731" y="30163"/>
                        <a:pt x="13711" y="31221"/>
                      </a:cubicBezTo>
                      <a:cubicBezTo>
                        <a:pt x="14690" y="32200"/>
                        <a:pt x="15473" y="33375"/>
                        <a:pt x="16100" y="34668"/>
                      </a:cubicBezTo>
                      <a:cubicBezTo>
                        <a:pt x="16688" y="36000"/>
                        <a:pt x="17001" y="37371"/>
                        <a:pt x="17001" y="38860"/>
                      </a:cubicBezTo>
                      <a:cubicBezTo>
                        <a:pt x="17001" y="43678"/>
                        <a:pt x="15082" y="46028"/>
                        <a:pt x="11125" y="46028"/>
                      </a:cubicBezTo>
                      <a:cubicBezTo>
                        <a:pt x="7169" y="46028"/>
                        <a:pt x="5249" y="43678"/>
                        <a:pt x="5249" y="38860"/>
                      </a:cubicBezTo>
                      <a:lnTo>
                        <a:pt x="5249" y="35726"/>
                      </a:lnTo>
                      <a:lnTo>
                        <a:pt x="0" y="35726"/>
                      </a:lnTo>
                      <a:lnTo>
                        <a:pt x="0" y="38585"/>
                      </a:lnTo>
                      <a:cubicBezTo>
                        <a:pt x="0" y="42503"/>
                        <a:pt x="940" y="45519"/>
                        <a:pt x="2820" y="47752"/>
                      </a:cubicBezTo>
                      <a:cubicBezTo>
                        <a:pt x="4701" y="49985"/>
                        <a:pt x="7521" y="51043"/>
                        <a:pt x="11282" y="51043"/>
                      </a:cubicBezTo>
                      <a:cubicBezTo>
                        <a:pt x="15042" y="51043"/>
                        <a:pt x="17785" y="49985"/>
                        <a:pt x="19743" y="47752"/>
                      </a:cubicBezTo>
                      <a:cubicBezTo>
                        <a:pt x="21624" y="45519"/>
                        <a:pt x="22603" y="42424"/>
                        <a:pt x="22603" y="38585"/>
                      </a:cubicBezTo>
                      <a:cubicBezTo>
                        <a:pt x="22603" y="36666"/>
                        <a:pt x="22250" y="34903"/>
                        <a:pt x="21663" y="33258"/>
                      </a:cubicBez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F29CC037-711D-588A-9359-D74043B90AA0}"/>
                    </a:ext>
                  </a:extLst>
                </p:cNvPr>
                <p:cNvSpPr/>
                <p:nvPr/>
              </p:nvSpPr>
              <p:spPr>
                <a:xfrm>
                  <a:off x="6686550" y="3200757"/>
                  <a:ext cx="24013" cy="50141"/>
                </a:xfrm>
                <a:custGeom>
                  <a:avLst/>
                  <a:gdLst>
                    <a:gd name="connsiteX0" fmla="*/ 0 w 24013"/>
                    <a:gd name="connsiteY0" fmla="*/ 0 h 50141"/>
                    <a:gd name="connsiteX1" fmla="*/ 0 w 24013"/>
                    <a:gd name="connsiteY1" fmla="*/ 5093 h 50141"/>
                    <a:gd name="connsiteX2" fmla="*/ 9245 w 24013"/>
                    <a:gd name="connsiteY2" fmla="*/ 5093 h 50141"/>
                    <a:gd name="connsiteX3" fmla="*/ 9245 w 24013"/>
                    <a:gd name="connsiteY3" fmla="*/ 50142 h 50141"/>
                    <a:gd name="connsiteX4" fmla="*/ 14690 w 24013"/>
                    <a:gd name="connsiteY4" fmla="*/ 50142 h 50141"/>
                    <a:gd name="connsiteX5" fmla="*/ 14690 w 24013"/>
                    <a:gd name="connsiteY5" fmla="*/ 5093 h 50141"/>
                    <a:gd name="connsiteX6" fmla="*/ 24013 w 24013"/>
                    <a:gd name="connsiteY6" fmla="*/ 5093 h 50141"/>
                    <a:gd name="connsiteX7" fmla="*/ 24013 w 24013"/>
                    <a:gd name="connsiteY7" fmla="*/ 0 h 50141"/>
                    <a:gd name="connsiteX8" fmla="*/ 0 w 24013"/>
                    <a:gd name="connsiteY8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13" h="50141">
                      <a:moveTo>
                        <a:pt x="0" y="0"/>
                      </a:moveTo>
                      <a:lnTo>
                        <a:pt x="0" y="5093"/>
                      </a:lnTo>
                      <a:lnTo>
                        <a:pt x="9245" y="5093"/>
                      </a:lnTo>
                      <a:lnTo>
                        <a:pt x="9245" y="50142"/>
                      </a:lnTo>
                      <a:lnTo>
                        <a:pt x="14690" y="50142"/>
                      </a:lnTo>
                      <a:lnTo>
                        <a:pt x="14690" y="5093"/>
                      </a:lnTo>
                      <a:lnTo>
                        <a:pt x="24013" y="5093"/>
                      </a:lnTo>
                      <a:lnTo>
                        <a:pt x="240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4BE805DD-45DE-1AE2-B241-5F907B815C41}"/>
                    </a:ext>
                  </a:extLst>
                </p:cNvPr>
                <p:cNvSpPr/>
                <p:nvPr/>
              </p:nvSpPr>
              <p:spPr>
                <a:xfrm>
                  <a:off x="6714324" y="3200757"/>
                  <a:ext cx="20644" cy="50141"/>
                </a:xfrm>
                <a:custGeom>
                  <a:avLst/>
                  <a:gdLst>
                    <a:gd name="connsiteX0" fmla="*/ 20644 w 20644"/>
                    <a:gd name="connsiteY0" fmla="*/ 5093 h 50141"/>
                    <a:gd name="connsiteX1" fmla="*/ 20644 w 20644"/>
                    <a:gd name="connsiteY1" fmla="*/ 0 h 50141"/>
                    <a:gd name="connsiteX2" fmla="*/ 0 w 20644"/>
                    <a:gd name="connsiteY2" fmla="*/ 0 h 50141"/>
                    <a:gd name="connsiteX3" fmla="*/ 0 w 20644"/>
                    <a:gd name="connsiteY3" fmla="*/ 50142 h 50141"/>
                    <a:gd name="connsiteX4" fmla="*/ 20644 w 20644"/>
                    <a:gd name="connsiteY4" fmla="*/ 50142 h 50141"/>
                    <a:gd name="connsiteX5" fmla="*/ 20644 w 20644"/>
                    <a:gd name="connsiteY5" fmla="*/ 45088 h 50141"/>
                    <a:gd name="connsiteX6" fmla="*/ 5641 w 20644"/>
                    <a:gd name="connsiteY6" fmla="*/ 45088 h 50141"/>
                    <a:gd name="connsiteX7" fmla="*/ 5641 w 20644"/>
                    <a:gd name="connsiteY7" fmla="*/ 27225 h 50141"/>
                    <a:gd name="connsiteX8" fmla="*/ 17863 w 20644"/>
                    <a:gd name="connsiteY8" fmla="*/ 27225 h 50141"/>
                    <a:gd name="connsiteX9" fmla="*/ 17863 w 20644"/>
                    <a:gd name="connsiteY9" fmla="*/ 22211 h 50141"/>
                    <a:gd name="connsiteX10" fmla="*/ 5641 w 20644"/>
                    <a:gd name="connsiteY10" fmla="*/ 22211 h 50141"/>
                    <a:gd name="connsiteX11" fmla="*/ 5641 w 20644"/>
                    <a:gd name="connsiteY11" fmla="*/ 5093 h 50141"/>
                    <a:gd name="connsiteX12" fmla="*/ 20644 w 20644"/>
                    <a:gd name="connsiteY12" fmla="*/ 5093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644" h="50141">
                      <a:moveTo>
                        <a:pt x="20644" y="5093"/>
                      </a:moveTo>
                      <a:lnTo>
                        <a:pt x="20644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20644" y="50142"/>
                      </a:lnTo>
                      <a:lnTo>
                        <a:pt x="20644" y="45088"/>
                      </a:lnTo>
                      <a:lnTo>
                        <a:pt x="5641" y="45088"/>
                      </a:lnTo>
                      <a:lnTo>
                        <a:pt x="5641" y="27225"/>
                      </a:lnTo>
                      <a:lnTo>
                        <a:pt x="17863" y="27225"/>
                      </a:lnTo>
                      <a:lnTo>
                        <a:pt x="17863" y="22211"/>
                      </a:lnTo>
                      <a:lnTo>
                        <a:pt x="5641" y="22211"/>
                      </a:lnTo>
                      <a:lnTo>
                        <a:pt x="5641" y="5093"/>
                      </a:lnTo>
                      <a:lnTo>
                        <a:pt x="20644" y="5093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6526525C-7625-B428-0A60-950C9C8AEE45}"/>
                    </a:ext>
                  </a:extLst>
                </p:cNvPr>
                <p:cNvSpPr/>
                <p:nvPr/>
              </p:nvSpPr>
              <p:spPr>
                <a:xfrm>
                  <a:off x="6740022" y="3200757"/>
                  <a:ext cx="31769" cy="50141"/>
                </a:xfrm>
                <a:custGeom>
                  <a:avLst/>
                  <a:gdLst>
                    <a:gd name="connsiteX0" fmla="*/ 24013 w 31769"/>
                    <a:gd name="connsiteY0" fmla="*/ 0 h 50141"/>
                    <a:gd name="connsiteX1" fmla="*/ 16022 w 31769"/>
                    <a:gd name="connsiteY1" fmla="*/ 40192 h 50141"/>
                    <a:gd name="connsiteX2" fmla="*/ 7756 w 31769"/>
                    <a:gd name="connsiteY2" fmla="*/ 0 h 50141"/>
                    <a:gd name="connsiteX3" fmla="*/ 0 w 31769"/>
                    <a:gd name="connsiteY3" fmla="*/ 0 h 50141"/>
                    <a:gd name="connsiteX4" fmla="*/ 0 w 31769"/>
                    <a:gd name="connsiteY4" fmla="*/ 50142 h 50141"/>
                    <a:gd name="connsiteX5" fmla="*/ 4857 w 31769"/>
                    <a:gd name="connsiteY5" fmla="*/ 50142 h 50141"/>
                    <a:gd name="connsiteX6" fmla="*/ 4857 w 31769"/>
                    <a:gd name="connsiteY6" fmla="*/ 10224 h 50141"/>
                    <a:gd name="connsiteX7" fmla="*/ 13162 w 31769"/>
                    <a:gd name="connsiteY7" fmla="*/ 50063 h 50141"/>
                    <a:gd name="connsiteX8" fmla="*/ 18529 w 31769"/>
                    <a:gd name="connsiteY8" fmla="*/ 50063 h 50141"/>
                    <a:gd name="connsiteX9" fmla="*/ 26520 w 31769"/>
                    <a:gd name="connsiteY9" fmla="*/ 9832 h 50141"/>
                    <a:gd name="connsiteX10" fmla="*/ 26520 w 31769"/>
                    <a:gd name="connsiteY10" fmla="*/ 50142 h 50141"/>
                    <a:gd name="connsiteX11" fmla="*/ 31769 w 31769"/>
                    <a:gd name="connsiteY11" fmla="*/ 50142 h 50141"/>
                    <a:gd name="connsiteX12" fmla="*/ 31769 w 31769"/>
                    <a:gd name="connsiteY12" fmla="*/ 0 h 50141"/>
                    <a:gd name="connsiteX13" fmla="*/ 24052 w 31769"/>
                    <a:gd name="connsiteY13" fmla="*/ 0 h 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1769" h="50141">
                      <a:moveTo>
                        <a:pt x="24013" y="0"/>
                      </a:moveTo>
                      <a:lnTo>
                        <a:pt x="16022" y="40192"/>
                      </a:lnTo>
                      <a:lnTo>
                        <a:pt x="7756" y="0"/>
                      </a:lnTo>
                      <a:lnTo>
                        <a:pt x="0" y="0"/>
                      </a:lnTo>
                      <a:lnTo>
                        <a:pt x="0" y="50142"/>
                      </a:lnTo>
                      <a:lnTo>
                        <a:pt x="4857" y="50142"/>
                      </a:lnTo>
                      <a:lnTo>
                        <a:pt x="4857" y="10224"/>
                      </a:lnTo>
                      <a:lnTo>
                        <a:pt x="13162" y="50063"/>
                      </a:lnTo>
                      <a:lnTo>
                        <a:pt x="18529" y="50063"/>
                      </a:lnTo>
                      <a:lnTo>
                        <a:pt x="26520" y="9832"/>
                      </a:lnTo>
                      <a:lnTo>
                        <a:pt x="26520" y="50142"/>
                      </a:lnTo>
                      <a:lnTo>
                        <a:pt x="31769" y="50142"/>
                      </a:lnTo>
                      <a:lnTo>
                        <a:pt x="31769" y="0"/>
                      </a:lnTo>
                      <a:lnTo>
                        <a:pt x="24052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C88CC327-0ABB-0167-8EF8-1F337FDFDA80}"/>
                    </a:ext>
                  </a:extLst>
                </p:cNvPr>
                <p:cNvSpPr/>
                <p:nvPr/>
              </p:nvSpPr>
              <p:spPr>
                <a:xfrm>
                  <a:off x="6777354" y="3223360"/>
                  <a:ext cx="13671" cy="4974"/>
                </a:xfrm>
                <a:custGeom>
                  <a:avLst/>
                  <a:gdLst>
                    <a:gd name="connsiteX0" fmla="*/ 0 w 13671"/>
                    <a:gd name="connsiteY0" fmla="*/ 0 h 4974"/>
                    <a:gd name="connsiteX1" fmla="*/ 0 w 13671"/>
                    <a:gd name="connsiteY1" fmla="*/ 4975 h 4974"/>
                    <a:gd name="connsiteX2" fmla="*/ 13671 w 13671"/>
                    <a:gd name="connsiteY2" fmla="*/ 4975 h 4974"/>
                    <a:gd name="connsiteX3" fmla="*/ 13671 w 13671"/>
                    <a:gd name="connsiteY3" fmla="*/ 0 h 4974"/>
                    <a:gd name="connsiteX4" fmla="*/ 0 w 13671"/>
                    <a:gd name="connsiteY4" fmla="*/ 0 h 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4974">
                      <a:moveTo>
                        <a:pt x="0" y="0"/>
                      </a:moveTo>
                      <a:lnTo>
                        <a:pt x="0" y="4975"/>
                      </a:lnTo>
                      <a:lnTo>
                        <a:pt x="13671" y="4975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C1922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2" name="Graphic 4">
                <a:extLst>
                  <a:ext uri="{FF2B5EF4-FFF2-40B4-BE49-F238E27FC236}">
                    <a16:creationId xmlns:a16="http://schemas.microsoft.com/office/drawing/2014/main" id="{55245079-FD20-D6A1-3635-9A17780EDFB5}"/>
                  </a:ext>
                </a:extLst>
              </p:cNvPr>
              <p:cNvGrpSpPr/>
              <p:nvPr/>
            </p:nvGrpSpPr>
            <p:grpSpPr>
              <a:xfrm>
                <a:off x="6447320" y="3265785"/>
                <a:ext cx="118890" cy="24483"/>
                <a:chOff x="6447320" y="3265785"/>
                <a:chExt cx="118890" cy="24483"/>
              </a:xfrm>
              <a:solidFill>
                <a:srgbClr val="0D1A23"/>
              </a:solidFill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85BBA9B2-AB1A-E3A7-6682-D1D47499110B}"/>
                    </a:ext>
                  </a:extLst>
                </p:cNvPr>
                <p:cNvSpPr/>
                <p:nvPr/>
              </p:nvSpPr>
              <p:spPr>
                <a:xfrm>
                  <a:off x="6447320" y="3265785"/>
                  <a:ext cx="10968" cy="24483"/>
                </a:xfrm>
                <a:custGeom>
                  <a:avLst/>
                  <a:gdLst>
                    <a:gd name="connsiteX0" fmla="*/ 9597 w 10968"/>
                    <a:gd name="connsiteY0" fmla="*/ 1645 h 24483"/>
                    <a:gd name="connsiteX1" fmla="*/ 5484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84 w 10968"/>
                    <a:gd name="connsiteY6" fmla="*/ 24483 h 24483"/>
                    <a:gd name="connsiteX7" fmla="*/ 9597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97 w 10968"/>
                    <a:gd name="connsiteY10" fmla="*/ 1645 h 24483"/>
                    <a:gd name="connsiteX11" fmla="*/ 8305 w 10968"/>
                    <a:gd name="connsiteY11" fmla="*/ 18529 h 24483"/>
                    <a:gd name="connsiteX12" fmla="*/ 7600 w 10968"/>
                    <a:gd name="connsiteY12" fmla="*/ 21114 h 24483"/>
                    <a:gd name="connsiteX13" fmla="*/ 5445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45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97" y="1645"/>
                      </a:moveTo>
                      <a:cubicBezTo>
                        <a:pt x="8657" y="588"/>
                        <a:pt x="7286" y="0"/>
                        <a:pt x="5484" y="0"/>
                      </a:cubicBezTo>
                      <a:cubicBezTo>
                        <a:pt x="3682" y="0"/>
                        <a:pt x="2311" y="548"/>
                        <a:pt x="1410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410" y="22838"/>
                      </a:cubicBezTo>
                      <a:cubicBezTo>
                        <a:pt x="2350" y="23896"/>
                        <a:pt x="3682" y="24483"/>
                        <a:pt x="5484" y="24483"/>
                      </a:cubicBezTo>
                      <a:cubicBezTo>
                        <a:pt x="7286" y="24483"/>
                        <a:pt x="8657" y="23935"/>
                        <a:pt x="9597" y="22838"/>
                      </a:cubicBezTo>
                      <a:cubicBezTo>
                        <a:pt x="10498" y="21780"/>
                        <a:pt x="10968" y="20253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97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109" y="20488"/>
                        <a:pt x="7600" y="21114"/>
                      </a:cubicBezTo>
                      <a:cubicBezTo>
                        <a:pt x="7130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45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A448A397-839F-8ABC-B210-8C5612C8FFF0}"/>
                    </a:ext>
                  </a:extLst>
                </p:cNvPr>
                <p:cNvSpPr/>
                <p:nvPr/>
              </p:nvSpPr>
              <p:spPr>
                <a:xfrm>
                  <a:off x="6462520" y="3273972"/>
                  <a:ext cx="8892" cy="15982"/>
                </a:xfrm>
                <a:custGeom>
                  <a:avLst/>
                  <a:gdLst>
                    <a:gd name="connsiteX0" fmla="*/ 5641 w 8892"/>
                    <a:gd name="connsiteY0" fmla="*/ 7756 h 15982"/>
                    <a:gd name="connsiteX1" fmla="*/ 8618 w 8892"/>
                    <a:gd name="connsiteY1" fmla="*/ 0 h 15982"/>
                    <a:gd name="connsiteX2" fmla="*/ 6934 w 8892"/>
                    <a:gd name="connsiteY2" fmla="*/ 0 h 15982"/>
                    <a:gd name="connsiteX3" fmla="*/ 4505 w 8892"/>
                    <a:gd name="connsiteY3" fmla="*/ 6424 h 15982"/>
                    <a:gd name="connsiteX4" fmla="*/ 2037 w 8892"/>
                    <a:gd name="connsiteY4" fmla="*/ 0 h 15982"/>
                    <a:gd name="connsiteX5" fmla="*/ 196 w 8892"/>
                    <a:gd name="connsiteY5" fmla="*/ 0 h 15982"/>
                    <a:gd name="connsiteX6" fmla="*/ 3212 w 8892"/>
                    <a:gd name="connsiteY6" fmla="*/ 7756 h 15982"/>
                    <a:gd name="connsiteX7" fmla="*/ 0 w 8892"/>
                    <a:gd name="connsiteY7" fmla="*/ 15983 h 15982"/>
                    <a:gd name="connsiteX8" fmla="*/ 1684 w 8892"/>
                    <a:gd name="connsiteY8" fmla="*/ 15983 h 15982"/>
                    <a:gd name="connsiteX9" fmla="*/ 4387 w 8892"/>
                    <a:gd name="connsiteY9" fmla="*/ 9088 h 15982"/>
                    <a:gd name="connsiteX10" fmla="*/ 7012 w 8892"/>
                    <a:gd name="connsiteY10" fmla="*/ 15983 h 15982"/>
                    <a:gd name="connsiteX11" fmla="*/ 8892 w 8892"/>
                    <a:gd name="connsiteY11" fmla="*/ 15983 h 15982"/>
                    <a:gd name="connsiteX12" fmla="*/ 5719 w 8892"/>
                    <a:gd name="connsiteY12" fmla="*/ 7756 h 1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892" h="15982">
                      <a:moveTo>
                        <a:pt x="5641" y="7756"/>
                      </a:moveTo>
                      <a:lnTo>
                        <a:pt x="8618" y="0"/>
                      </a:lnTo>
                      <a:lnTo>
                        <a:pt x="6934" y="0"/>
                      </a:lnTo>
                      <a:lnTo>
                        <a:pt x="4505" y="6424"/>
                      </a:lnTo>
                      <a:lnTo>
                        <a:pt x="2037" y="0"/>
                      </a:lnTo>
                      <a:lnTo>
                        <a:pt x="196" y="0"/>
                      </a:lnTo>
                      <a:lnTo>
                        <a:pt x="3212" y="7756"/>
                      </a:lnTo>
                      <a:lnTo>
                        <a:pt x="0" y="15983"/>
                      </a:lnTo>
                      <a:lnTo>
                        <a:pt x="1684" y="15983"/>
                      </a:lnTo>
                      <a:lnTo>
                        <a:pt x="4387" y="9088"/>
                      </a:lnTo>
                      <a:lnTo>
                        <a:pt x="7012" y="15983"/>
                      </a:lnTo>
                      <a:lnTo>
                        <a:pt x="8892" y="15983"/>
                      </a:lnTo>
                      <a:lnTo>
                        <a:pt x="5719" y="7756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1C42A44-B9AB-B364-863B-B8FD4C567023}"/>
                    </a:ext>
                  </a:extLst>
                </p:cNvPr>
                <p:cNvSpPr/>
                <p:nvPr/>
              </p:nvSpPr>
              <p:spPr>
                <a:xfrm>
                  <a:off x="6475486" y="3265785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371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26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5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51 w 10968"/>
                    <a:gd name="connsiteY17" fmla="*/ 3291 h 24483"/>
                    <a:gd name="connsiteX18" fmla="*/ 5406 w 10968"/>
                    <a:gd name="connsiteY18" fmla="*/ 2390 h 24483"/>
                    <a:gd name="connsiteX19" fmla="*/ 8226 w 10968"/>
                    <a:gd name="connsiteY19" fmla="*/ 5876 h 24483"/>
                    <a:gd name="connsiteX20" fmla="*/ 822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3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1AEED947-DBBF-F472-361C-DF06A6526F33}"/>
                    </a:ext>
                  </a:extLst>
                </p:cNvPr>
                <p:cNvSpPr/>
                <p:nvPr/>
              </p:nvSpPr>
              <p:spPr>
                <a:xfrm>
                  <a:off x="6488805" y="3265785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371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9 w 10968"/>
                    <a:gd name="connsiteY8" fmla="*/ 18411 h 24483"/>
                    <a:gd name="connsiteX9" fmla="*/ 10969 w 10968"/>
                    <a:gd name="connsiteY9" fmla="*/ 6072 h 24483"/>
                    <a:gd name="connsiteX10" fmla="*/ 9558 w 10968"/>
                    <a:gd name="connsiteY10" fmla="*/ 1645 h 24483"/>
                    <a:gd name="connsiteX11" fmla="*/ 8266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51 w 10968"/>
                    <a:gd name="connsiteY14" fmla="*/ 21114 h 24483"/>
                    <a:gd name="connsiteX15" fmla="*/ 2507 w 10968"/>
                    <a:gd name="connsiteY15" fmla="*/ 18529 h 24483"/>
                    <a:gd name="connsiteX16" fmla="*/ 2507 w 10968"/>
                    <a:gd name="connsiteY16" fmla="*/ 5876 h 24483"/>
                    <a:gd name="connsiteX17" fmla="*/ 3251 w 10968"/>
                    <a:gd name="connsiteY17" fmla="*/ 3291 h 24483"/>
                    <a:gd name="connsiteX18" fmla="*/ 5406 w 10968"/>
                    <a:gd name="connsiteY18" fmla="*/ 2390 h 24483"/>
                    <a:gd name="connsiteX19" fmla="*/ 8226 w 10968"/>
                    <a:gd name="connsiteY19" fmla="*/ 5876 h 24483"/>
                    <a:gd name="connsiteX20" fmla="*/ 822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9" y="20253"/>
                        <a:pt x="10969" y="18411"/>
                      </a:cubicBezTo>
                      <a:lnTo>
                        <a:pt x="10969" y="6072"/>
                      </a:lnTo>
                      <a:cubicBezTo>
                        <a:pt x="10969" y="4192"/>
                        <a:pt x="10498" y="2742"/>
                        <a:pt x="9558" y="1645"/>
                      </a:cubicBezTo>
                      <a:close/>
                      <a:moveTo>
                        <a:pt x="8266" y="18529"/>
                      </a:moveTo>
                      <a:cubicBezTo>
                        <a:pt x="8266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29E498DE-DE94-5A82-CF2F-9E4A725AD2D7}"/>
                    </a:ext>
                  </a:extLst>
                </p:cNvPr>
                <p:cNvSpPr/>
                <p:nvPr/>
              </p:nvSpPr>
              <p:spPr>
                <a:xfrm>
                  <a:off x="6502084" y="3265785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5 w 10929"/>
                    <a:gd name="connsiteY11" fmla="*/ 18529 h 24483"/>
                    <a:gd name="connsiteX12" fmla="*/ 7560 w 10929"/>
                    <a:gd name="connsiteY12" fmla="*/ 21114 h 24483"/>
                    <a:gd name="connsiteX13" fmla="*/ 5406 w 10929"/>
                    <a:gd name="connsiteY13" fmla="*/ 22015 h 24483"/>
                    <a:gd name="connsiteX14" fmla="*/ 3251 w 10929"/>
                    <a:gd name="connsiteY14" fmla="*/ 21114 h 24483"/>
                    <a:gd name="connsiteX15" fmla="*/ 2507 w 10929"/>
                    <a:gd name="connsiteY15" fmla="*/ 18529 h 24483"/>
                    <a:gd name="connsiteX16" fmla="*/ 2507 w 10929"/>
                    <a:gd name="connsiteY16" fmla="*/ 5876 h 24483"/>
                    <a:gd name="connsiteX17" fmla="*/ 3251 w 10929"/>
                    <a:gd name="connsiteY17" fmla="*/ 3291 h 24483"/>
                    <a:gd name="connsiteX18" fmla="*/ 5406 w 10929"/>
                    <a:gd name="connsiteY18" fmla="*/ 2390 h 24483"/>
                    <a:gd name="connsiteX19" fmla="*/ 8226 w 10929"/>
                    <a:gd name="connsiteY19" fmla="*/ 5876 h 24483"/>
                    <a:gd name="connsiteX20" fmla="*/ 8226 w 10929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31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3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42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560" y="21114"/>
                      </a:cubicBezTo>
                      <a:cubicBezTo>
                        <a:pt x="7090" y="21702"/>
                        <a:pt x="6346" y="22015"/>
                        <a:pt x="5406" y="22015"/>
                      </a:cubicBezTo>
                      <a:cubicBezTo>
                        <a:pt x="4466" y="22015"/>
                        <a:pt x="3721" y="21702"/>
                        <a:pt x="3251" y="21114"/>
                      </a:cubicBezTo>
                      <a:cubicBezTo>
                        <a:pt x="2781" y="20527"/>
                        <a:pt x="2507" y="19665"/>
                        <a:pt x="2507" y="18529"/>
                      </a:cubicBezTo>
                      <a:lnTo>
                        <a:pt x="2507" y="5876"/>
                      </a:lnTo>
                      <a:cubicBezTo>
                        <a:pt x="2507" y="4779"/>
                        <a:pt x="2781" y="3917"/>
                        <a:pt x="3251" y="3291"/>
                      </a:cubicBezTo>
                      <a:cubicBezTo>
                        <a:pt x="3721" y="2703"/>
                        <a:pt x="4466" y="2390"/>
                        <a:pt x="5406" y="2390"/>
                      </a:cubicBezTo>
                      <a:cubicBezTo>
                        <a:pt x="7286" y="2390"/>
                        <a:pt x="8226" y="3565"/>
                        <a:pt x="8226" y="5876"/>
                      </a:cubicBezTo>
                      <a:lnTo>
                        <a:pt x="822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5106BFA7-C756-3026-6E79-33B58ACC1446}"/>
                    </a:ext>
                  </a:extLst>
                </p:cNvPr>
                <p:cNvSpPr/>
                <p:nvPr/>
              </p:nvSpPr>
              <p:spPr>
                <a:xfrm>
                  <a:off x="6515403" y="3265785"/>
                  <a:ext cx="10929" cy="24483"/>
                </a:xfrm>
                <a:custGeom>
                  <a:avLst/>
                  <a:gdLst>
                    <a:gd name="connsiteX0" fmla="*/ 9558 w 10929"/>
                    <a:gd name="connsiteY0" fmla="*/ 1645 h 24483"/>
                    <a:gd name="connsiteX1" fmla="*/ 5445 w 10929"/>
                    <a:gd name="connsiteY1" fmla="*/ 0 h 24483"/>
                    <a:gd name="connsiteX2" fmla="*/ 1371 w 10929"/>
                    <a:gd name="connsiteY2" fmla="*/ 1645 h 24483"/>
                    <a:gd name="connsiteX3" fmla="*/ 0 w 10929"/>
                    <a:gd name="connsiteY3" fmla="*/ 6072 h 24483"/>
                    <a:gd name="connsiteX4" fmla="*/ 0 w 10929"/>
                    <a:gd name="connsiteY4" fmla="*/ 18411 h 24483"/>
                    <a:gd name="connsiteX5" fmla="*/ 1371 w 10929"/>
                    <a:gd name="connsiteY5" fmla="*/ 22838 h 24483"/>
                    <a:gd name="connsiteX6" fmla="*/ 5445 w 10929"/>
                    <a:gd name="connsiteY6" fmla="*/ 24483 h 24483"/>
                    <a:gd name="connsiteX7" fmla="*/ 9558 w 10929"/>
                    <a:gd name="connsiteY7" fmla="*/ 22838 h 24483"/>
                    <a:gd name="connsiteX8" fmla="*/ 10929 w 10929"/>
                    <a:gd name="connsiteY8" fmla="*/ 18411 h 24483"/>
                    <a:gd name="connsiteX9" fmla="*/ 10929 w 10929"/>
                    <a:gd name="connsiteY9" fmla="*/ 6072 h 24483"/>
                    <a:gd name="connsiteX10" fmla="*/ 9558 w 10929"/>
                    <a:gd name="connsiteY10" fmla="*/ 1645 h 24483"/>
                    <a:gd name="connsiteX11" fmla="*/ 8265 w 10929"/>
                    <a:gd name="connsiteY11" fmla="*/ 18529 h 24483"/>
                    <a:gd name="connsiteX12" fmla="*/ 7600 w 10929"/>
                    <a:gd name="connsiteY12" fmla="*/ 21114 h 24483"/>
                    <a:gd name="connsiteX13" fmla="*/ 5445 w 10929"/>
                    <a:gd name="connsiteY13" fmla="*/ 22015 h 24483"/>
                    <a:gd name="connsiteX14" fmla="*/ 3291 w 10929"/>
                    <a:gd name="connsiteY14" fmla="*/ 21114 h 24483"/>
                    <a:gd name="connsiteX15" fmla="*/ 2546 w 10929"/>
                    <a:gd name="connsiteY15" fmla="*/ 18529 h 24483"/>
                    <a:gd name="connsiteX16" fmla="*/ 2546 w 10929"/>
                    <a:gd name="connsiteY16" fmla="*/ 5876 h 24483"/>
                    <a:gd name="connsiteX17" fmla="*/ 3291 w 10929"/>
                    <a:gd name="connsiteY17" fmla="*/ 3291 h 24483"/>
                    <a:gd name="connsiteX18" fmla="*/ 5445 w 10929"/>
                    <a:gd name="connsiteY18" fmla="*/ 2390 h 24483"/>
                    <a:gd name="connsiteX19" fmla="*/ 8265 w 10929"/>
                    <a:gd name="connsiteY19" fmla="*/ 5876 h 24483"/>
                    <a:gd name="connsiteX20" fmla="*/ 8265 w 10929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29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272" y="548"/>
                        <a:pt x="1371" y="1645"/>
                      </a:cubicBezTo>
                      <a:cubicBezTo>
                        <a:pt x="431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31" y="21741"/>
                        <a:pt x="1371" y="22838"/>
                      </a:cubicBezTo>
                      <a:cubicBezTo>
                        <a:pt x="2311" y="23896"/>
                        <a:pt x="3643" y="24483"/>
                        <a:pt x="5445" y="24483"/>
                      </a:cubicBezTo>
                      <a:cubicBezTo>
                        <a:pt x="7247" y="24483"/>
                        <a:pt x="8618" y="23935"/>
                        <a:pt x="9558" y="22838"/>
                      </a:cubicBezTo>
                      <a:cubicBezTo>
                        <a:pt x="10459" y="21780"/>
                        <a:pt x="10929" y="20253"/>
                        <a:pt x="10929" y="18411"/>
                      </a:cubicBezTo>
                      <a:lnTo>
                        <a:pt x="10929" y="6072"/>
                      </a:lnTo>
                      <a:cubicBezTo>
                        <a:pt x="10929" y="4192"/>
                        <a:pt x="10459" y="2742"/>
                        <a:pt x="9558" y="1645"/>
                      </a:cubicBezTo>
                      <a:close/>
                      <a:moveTo>
                        <a:pt x="8265" y="18529"/>
                      </a:moveTo>
                      <a:cubicBezTo>
                        <a:pt x="8265" y="19626"/>
                        <a:pt x="8070" y="20488"/>
                        <a:pt x="7600" y="21114"/>
                      </a:cubicBezTo>
                      <a:cubicBezTo>
                        <a:pt x="7130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505" y="2390"/>
                        <a:pt x="5445" y="2390"/>
                      </a:cubicBezTo>
                      <a:cubicBezTo>
                        <a:pt x="7325" y="2390"/>
                        <a:pt x="8265" y="3565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1CF4820B-B7A8-4349-A033-4D72E37C31C0}"/>
                    </a:ext>
                  </a:extLst>
                </p:cNvPr>
                <p:cNvSpPr/>
                <p:nvPr/>
              </p:nvSpPr>
              <p:spPr>
                <a:xfrm>
                  <a:off x="6528644" y="3265785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84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84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45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45 w 10968"/>
                    <a:gd name="connsiteY18" fmla="*/ 2390 h 24483"/>
                    <a:gd name="connsiteX19" fmla="*/ 8265 w 10968"/>
                    <a:gd name="connsiteY19" fmla="*/ 5876 h 24483"/>
                    <a:gd name="connsiteX20" fmla="*/ 8265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57" y="588"/>
                        <a:pt x="7286" y="0"/>
                        <a:pt x="5484" y="0"/>
                      </a:cubicBezTo>
                      <a:cubicBezTo>
                        <a:pt x="3682" y="0"/>
                        <a:pt x="2311" y="548"/>
                        <a:pt x="1410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410" y="22838"/>
                      </a:cubicBezTo>
                      <a:cubicBezTo>
                        <a:pt x="2311" y="23896"/>
                        <a:pt x="3682" y="24483"/>
                        <a:pt x="5484" y="24483"/>
                      </a:cubicBezTo>
                      <a:cubicBezTo>
                        <a:pt x="7286" y="24483"/>
                        <a:pt x="8657" y="23935"/>
                        <a:pt x="9558" y="22838"/>
                      </a:cubicBezTo>
                      <a:cubicBezTo>
                        <a:pt x="10498" y="21780"/>
                        <a:pt x="10968" y="20253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129" y="21702"/>
                        <a:pt x="6385" y="22015"/>
                        <a:pt x="5445" y="22015"/>
                      </a:cubicBezTo>
                      <a:cubicBezTo>
                        <a:pt x="4505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45" y="2390"/>
                      </a:cubicBezTo>
                      <a:cubicBezTo>
                        <a:pt x="7325" y="2390"/>
                        <a:pt x="8265" y="3565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BBC93DC-B013-D450-E8EC-50108301E317}"/>
                    </a:ext>
                  </a:extLst>
                </p:cNvPr>
                <p:cNvSpPr/>
                <p:nvPr/>
              </p:nvSpPr>
              <p:spPr>
                <a:xfrm>
                  <a:off x="6541963" y="3265785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410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8 w 10968"/>
                    <a:gd name="connsiteY8" fmla="*/ 18411 h 24483"/>
                    <a:gd name="connsiteX9" fmla="*/ 10968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06 w 10968"/>
                    <a:gd name="connsiteY18" fmla="*/ 2390 h 24483"/>
                    <a:gd name="connsiteX19" fmla="*/ 8265 w 10968"/>
                    <a:gd name="connsiteY19" fmla="*/ 5876 h 24483"/>
                    <a:gd name="connsiteX20" fmla="*/ 8265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86" y="0"/>
                        <a:pt x="5445" y="0"/>
                      </a:cubicBezTo>
                      <a:cubicBezTo>
                        <a:pt x="3604" y="0"/>
                        <a:pt x="2311" y="548"/>
                        <a:pt x="1410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410" y="22838"/>
                      </a:cubicBezTo>
                      <a:cubicBezTo>
                        <a:pt x="2311" y="23896"/>
                        <a:pt x="3682" y="24483"/>
                        <a:pt x="5445" y="24483"/>
                      </a:cubicBezTo>
                      <a:cubicBezTo>
                        <a:pt x="7286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8" y="20253"/>
                        <a:pt x="10968" y="18411"/>
                      </a:cubicBezTo>
                      <a:lnTo>
                        <a:pt x="10968" y="6072"/>
                      </a:lnTo>
                      <a:cubicBezTo>
                        <a:pt x="10968" y="4192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0" y="20488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820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820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5" y="3565"/>
                        <a:pt x="8265" y="5876"/>
                      </a:cubicBezTo>
                      <a:lnTo>
                        <a:pt x="8265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0517226D-B78F-B9F6-5376-8BACF693AC9F}"/>
                    </a:ext>
                  </a:extLst>
                </p:cNvPr>
                <p:cNvSpPr/>
                <p:nvPr/>
              </p:nvSpPr>
              <p:spPr>
                <a:xfrm>
                  <a:off x="6555242" y="3265785"/>
                  <a:ext cx="10968" cy="24483"/>
                </a:xfrm>
                <a:custGeom>
                  <a:avLst/>
                  <a:gdLst>
                    <a:gd name="connsiteX0" fmla="*/ 9558 w 10968"/>
                    <a:gd name="connsiteY0" fmla="*/ 1645 h 24483"/>
                    <a:gd name="connsiteX1" fmla="*/ 5445 w 10968"/>
                    <a:gd name="connsiteY1" fmla="*/ 0 h 24483"/>
                    <a:gd name="connsiteX2" fmla="*/ 1371 w 10968"/>
                    <a:gd name="connsiteY2" fmla="*/ 1645 h 24483"/>
                    <a:gd name="connsiteX3" fmla="*/ 0 w 10968"/>
                    <a:gd name="connsiteY3" fmla="*/ 6072 h 24483"/>
                    <a:gd name="connsiteX4" fmla="*/ 0 w 10968"/>
                    <a:gd name="connsiteY4" fmla="*/ 18411 h 24483"/>
                    <a:gd name="connsiteX5" fmla="*/ 1410 w 10968"/>
                    <a:gd name="connsiteY5" fmla="*/ 22838 h 24483"/>
                    <a:gd name="connsiteX6" fmla="*/ 5445 w 10968"/>
                    <a:gd name="connsiteY6" fmla="*/ 24483 h 24483"/>
                    <a:gd name="connsiteX7" fmla="*/ 9558 w 10968"/>
                    <a:gd name="connsiteY7" fmla="*/ 22838 h 24483"/>
                    <a:gd name="connsiteX8" fmla="*/ 10969 w 10968"/>
                    <a:gd name="connsiteY8" fmla="*/ 18411 h 24483"/>
                    <a:gd name="connsiteX9" fmla="*/ 10969 w 10968"/>
                    <a:gd name="connsiteY9" fmla="*/ 6072 h 24483"/>
                    <a:gd name="connsiteX10" fmla="*/ 9558 w 10968"/>
                    <a:gd name="connsiteY10" fmla="*/ 1645 h 24483"/>
                    <a:gd name="connsiteX11" fmla="*/ 8305 w 10968"/>
                    <a:gd name="connsiteY11" fmla="*/ 18529 h 24483"/>
                    <a:gd name="connsiteX12" fmla="*/ 7560 w 10968"/>
                    <a:gd name="connsiteY12" fmla="*/ 21114 h 24483"/>
                    <a:gd name="connsiteX13" fmla="*/ 5406 w 10968"/>
                    <a:gd name="connsiteY13" fmla="*/ 22015 h 24483"/>
                    <a:gd name="connsiteX14" fmla="*/ 3291 w 10968"/>
                    <a:gd name="connsiteY14" fmla="*/ 21114 h 24483"/>
                    <a:gd name="connsiteX15" fmla="*/ 2546 w 10968"/>
                    <a:gd name="connsiteY15" fmla="*/ 18529 h 24483"/>
                    <a:gd name="connsiteX16" fmla="*/ 2546 w 10968"/>
                    <a:gd name="connsiteY16" fmla="*/ 5876 h 24483"/>
                    <a:gd name="connsiteX17" fmla="*/ 3291 w 10968"/>
                    <a:gd name="connsiteY17" fmla="*/ 3291 h 24483"/>
                    <a:gd name="connsiteX18" fmla="*/ 5406 w 10968"/>
                    <a:gd name="connsiteY18" fmla="*/ 2390 h 24483"/>
                    <a:gd name="connsiteX19" fmla="*/ 8266 w 10968"/>
                    <a:gd name="connsiteY19" fmla="*/ 5876 h 24483"/>
                    <a:gd name="connsiteX20" fmla="*/ 8266 w 10968"/>
                    <a:gd name="connsiteY20" fmla="*/ 18529 h 2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968" h="24483">
                      <a:moveTo>
                        <a:pt x="9558" y="1645"/>
                      </a:moveTo>
                      <a:cubicBezTo>
                        <a:pt x="8618" y="588"/>
                        <a:pt x="7247" y="0"/>
                        <a:pt x="5445" y="0"/>
                      </a:cubicBezTo>
                      <a:cubicBezTo>
                        <a:pt x="3643" y="0"/>
                        <a:pt x="2311" y="548"/>
                        <a:pt x="1371" y="1645"/>
                      </a:cubicBezTo>
                      <a:cubicBezTo>
                        <a:pt x="470" y="2703"/>
                        <a:pt x="0" y="4192"/>
                        <a:pt x="0" y="6072"/>
                      </a:cubicBezTo>
                      <a:lnTo>
                        <a:pt x="0" y="18411"/>
                      </a:lnTo>
                      <a:cubicBezTo>
                        <a:pt x="0" y="20253"/>
                        <a:pt x="470" y="21741"/>
                        <a:pt x="1410" y="22838"/>
                      </a:cubicBezTo>
                      <a:cubicBezTo>
                        <a:pt x="2311" y="23896"/>
                        <a:pt x="3682" y="24483"/>
                        <a:pt x="5445" y="24483"/>
                      </a:cubicBezTo>
                      <a:cubicBezTo>
                        <a:pt x="7208" y="24483"/>
                        <a:pt x="8618" y="23935"/>
                        <a:pt x="9558" y="22838"/>
                      </a:cubicBezTo>
                      <a:cubicBezTo>
                        <a:pt x="10498" y="21780"/>
                        <a:pt x="10969" y="20253"/>
                        <a:pt x="10969" y="18411"/>
                      </a:cubicBezTo>
                      <a:lnTo>
                        <a:pt x="10969" y="6072"/>
                      </a:lnTo>
                      <a:cubicBezTo>
                        <a:pt x="10969" y="4192"/>
                        <a:pt x="10498" y="2742"/>
                        <a:pt x="9558" y="1645"/>
                      </a:cubicBezTo>
                      <a:close/>
                      <a:moveTo>
                        <a:pt x="8305" y="18529"/>
                      </a:moveTo>
                      <a:cubicBezTo>
                        <a:pt x="8305" y="19626"/>
                        <a:pt x="8031" y="20488"/>
                        <a:pt x="7560" y="21114"/>
                      </a:cubicBezTo>
                      <a:cubicBezTo>
                        <a:pt x="7090" y="21702"/>
                        <a:pt x="6385" y="22015"/>
                        <a:pt x="5406" y="22015"/>
                      </a:cubicBezTo>
                      <a:cubicBezTo>
                        <a:pt x="4427" y="22015"/>
                        <a:pt x="3761" y="21702"/>
                        <a:pt x="3291" y="21114"/>
                      </a:cubicBezTo>
                      <a:cubicBezTo>
                        <a:pt x="2781" y="20527"/>
                        <a:pt x="2546" y="19665"/>
                        <a:pt x="2546" y="18529"/>
                      </a:cubicBezTo>
                      <a:lnTo>
                        <a:pt x="2546" y="5876"/>
                      </a:lnTo>
                      <a:cubicBezTo>
                        <a:pt x="2546" y="4779"/>
                        <a:pt x="2742" y="3917"/>
                        <a:pt x="3291" y="3291"/>
                      </a:cubicBezTo>
                      <a:cubicBezTo>
                        <a:pt x="3761" y="2703"/>
                        <a:pt x="4466" y="2390"/>
                        <a:pt x="5406" y="2390"/>
                      </a:cubicBezTo>
                      <a:cubicBezTo>
                        <a:pt x="7325" y="2390"/>
                        <a:pt x="8266" y="3565"/>
                        <a:pt x="8266" y="5876"/>
                      </a:cubicBezTo>
                      <a:lnTo>
                        <a:pt x="8266" y="18529"/>
                      </a:lnTo>
                      <a:close/>
                    </a:path>
                  </a:pathLst>
                </a:custGeom>
                <a:solidFill>
                  <a:srgbClr val="0D1A23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FABAB64-5985-B8D7-8C91-32D19330EB29}"/>
                </a:ext>
              </a:extLst>
            </p:cNvPr>
            <p:cNvSpPr/>
            <p:nvPr/>
          </p:nvSpPr>
          <p:spPr>
            <a:xfrm>
              <a:off x="6836583" y="3185793"/>
              <a:ext cx="84300" cy="23307"/>
            </a:xfrm>
            <a:custGeom>
              <a:avLst/>
              <a:gdLst>
                <a:gd name="connsiteX0" fmla="*/ 0 w 84300"/>
                <a:gd name="connsiteY0" fmla="*/ 0 h 23307"/>
                <a:gd name="connsiteX1" fmla="*/ 84301 w 84300"/>
                <a:gd name="connsiteY1" fmla="*/ 0 h 23307"/>
                <a:gd name="connsiteX2" fmla="*/ 84301 w 84300"/>
                <a:gd name="connsiteY2" fmla="*/ 23308 h 23307"/>
                <a:gd name="connsiteX3" fmla="*/ 0 w 84300"/>
                <a:gd name="connsiteY3" fmla="*/ 23308 h 2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00" h="23307">
                  <a:moveTo>
                    <a:pt x="0" y="0"/>
                  </a:moveTo>
                  <a:lnTo>
                    <a:pt x="84301" y="0"/>
                  </a:lnTo>
                  <a:lnTo>
                    <a:pt x="84301" y="23308"/>
                  </a:lnTo>
                  <a:lnTo>
                    <a:pt x="0" y="23308"/>
                  </a:lnTo>
                  <a:close/>
                </a:path>
              </a:pathLst>
            </a:custGeom>
            <a:solidFill>
              <a:srgbClr val="0B18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ABE300B-DC09-174A-A600-7125C0316C13}"/>
                </a:ext>
              </a:extLst>
            </p:cNvPr>
            <p:cNvSpPr/>
            <p:nvPr/>
          </p:nvSpPr>
          <p:spPr>
            <a:xfrm>
              <a:off x="6930246" y="3185793"/>
              <a:ext cx="23307" cy="92213"/>
            </a:xfrm>
            <a:custGeom>
              <a:avLst/>
              <a:gdLst>
                <a:gd name="connsiteX0" fmla="*/ 0 w 23307"/>
                <a:gd name="connsiteY0" fmla="*/ 0 h 92213"/>
                <a:gd name="connsiteX1" fmla="*/ 23308 w 23307"/>
                <a:gd name="connsiteY1" fmla="*/ 0 h 92213"/>
                <a:gd name="connsiteX2" fmla="*/ 23308 w 23307"/>
                <a:gd name="connsiteY2" fmla="*/ 92214 h 92213"/>
                <a:gd name="connsiteX3" fmla="*/ 0 w 23307"/>
                <a:gd name="connsiteY3" fmla="*/ 92214 h 9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7" h="92213">
                  <a:moveTo>
                    <a:pt x="0" y="0"/>
                  </a:moveTo>
                  <a:lnTo>
                    <a:pt x="23308" y="0"/>
                  </a:lnTo>
                  <a:lnTo>
                    <a:pt x="23308" y="92214"/>
                  </a:lnTo>
                  <a:lnTo>
                    <a:pt x="0" y="92214"/>
                  </a:lnTo>
                  <a:close/>
                </a:path>
              </a:pathLst>
            </a:custGeom>
            <a:solidFill>
              <a:srgbClr val="0B18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A2D2198F-7697-8866-D32D-14D2A063FCA4}"/>
                </a:ext>
              </a:extLst>
            </p:cNvPr>
            <p:cNvSpPr/>
            <p:nvPr/>
          </p:nvSpPr>
          <p:spPr>
            <a:xfrm>
              <a:off x="6836583" y="3220265"/>
              <a:ext cx="84300" cy="23307"/>
            </a:xfrm>
            <a:custGeom>
              <a:avLst/>
              <a:gdLst>
                <a:gd name="connsiteX0" fmla="*/ 0 w 84300"/>
                <a:gd name="connsiteY0" fmla="*/ 0 h 23307"/>
                <a:gd name="connsiteX1" fmla="*/ 84301 w 84300"/>
                <a:gd name="connsiteY1" fmla="*/ 0 h 23307"/>
                <a:gd name="connsiteX2" fmla="*/ 84301 w 84300"/>
                <a:gd name="connsiteY2" fmla="*/ 23308 h 23307"/>
                <a:gd name="connsiteX3" fmla="*/ 0 w 84300"/>
                <a:gd name="connsiteY3" fmla="*/ 23308 h 2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00" h="23307">
                  <a:moveTo>
                    <a:pt x="0" y="0"/>
                  </a:moveTo>
                  <a:lnTo>
                    <a:pt x="84301" y="0"/>
                  </a:lnTo>
                  <a:lnTo>
                    <a:pt x="84301" y="23308"/>
                  </a:lnTo>
                  <a:lnTo>
                    <a:pt x="0" y="23308"/>
                  </a:lnTo>
                  <a:close/>
                </a:path>
              </a:pathLst>
            </a:custGeom>
            <a:solidFill>
              <a:srgbClr val="0B18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BC01AC6E-04F9-09B1-A100-A74B6655994D}"/>
                </a:ext>
              </a:extLst>
            </p:cNvPr>
            <p:cNvSpPr/>
            <p:nvPr/>
          </p:nvSpPr>
          <p:spPr>
            <a:xfrm>
              <a:off x="6836583" y="3254738"/>
              <a:ext cx="84300" cy="23307"/>
            </a:xfrm>
            <a:custGeom>
              <a:avLst/>
              <a:gdLst>
                <a:gd name="connsiteX0" fmla="*/ 0 w 84300"/>
                <a:gd name="connsiteY0" fmla="*/ 0 h 23307"/>
                <a:gd name="connsiteX1" fmla="*/ 84301 w 84300"/>
                <a:gd name="connsiteY1" fmla="*/ 0 h 23307"/>
                <a:gd name="connsiteX2" fmla="*/ 84301 w 84300"/>
                <a:gd name="connsiteY2" fmla="*/ 23308 h 23307"/>
                <a:gd name="connsiteX3" fmla="*/ 0 w 84300"/>
                <a:gd name="connsiteY3" fmla="*/ 23308 h 2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300" h="23307">
                  <a:moveTo>
                    <a:pt x="0" y="0"/>
                  </a:moveTo>
                  <a:lnTo>
                    <a:pt x="84301" y="0"/>
                  </a:lnTo>
                  <a:lnTo>
                    <a:pt x="84301" y="23308"/>
                  </a:lnTo>
                  <a:lnTo>
                    <a:pt x="0" y="23308"/>
                  </a:lnTo>
                  <a:close/>
                </a:path>
              </a:pathLst>
            </a:custGeom>
            <a:solidFill>
              <a:srgbClr val="0B18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A54D84D0-1923-38D3-35BF-9B33B4E92987}"/>
                </a:ext>
              </a:extLst>
            </p:cNvPr>
            <p:cNvSpPr/>
            <p:nvPr/>
          </p:nvSpPr>
          <p:spPr>
            <a:xfrm>
              <a:off x="6627634" y="3897921"/>
              <a:ext cx="634368" cy="33963"/>
            </a:xfrm>
            <a:custGeom>
              <a:avLst/>
              <a:gdLst>
                <a:gd name="connsiteX0" fmla="*/ 634369 w 634368"/>
                <a:gd name="connsiteY0" fmla="*/ 12809 h 33963"/>
                <a:gd name="connsiteX1" fmla="*/ 551440 w 634368"/>
                <a:gd name="connsiteY1" fmla="*/ 12418 h 33963"/>
                <a:gd name="connsiteX2" fmla="*/ 529855 w 634368"/>
                <a:gd name="connsiteY2" fmla="*/ 33963 h 33963"/>
                <a:gd name="connsiteX3" fmla="*/ 363840 w 634368"/>
                <a:gd name="connsiteY3" fmla="*/ 33963 h 33963"/>
                <a:gd name="connsiteX4" fmla="*/ 350795 w 634368"/>
                <a:gd name="connsiteY4" fmla="*/ 20918 h 33963"/>
                <a:gd name="connsiteX5" fmla="*/ 20958 w 634368"/>
                <a:gd name="connsiteY5" fmla="*/ 20918 h 33963"/>
                <a:gd name="connsiteX6" fmla="*/ 0 w 634368"/>
                <a:gd name="connsiteY6" fmla="*/ 0 h 33963"/>
                <a:gd name="connsiteX7" fmla="*/ 621520 w 634368"/>
                <a:gd name="connsiteY7" fmla="*/ 0 h 33963"/>
                <a:gd name="connsiteX8" fmla="*/ 634330 w 634368"/>
                <a:gd name="connsiteY8" fmla="*/ 12809 h 33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4368" h="33963">
                  <a:moveTo>
                    <a:pt x="634369" y="12809"/>
                  </a:moveTo>
                  <a:cubicBezTo>
                    <a:pt x="613098" y="13123"/>
                    <a:pt x="551440" y="12418"/>
                    <a:pt x="551440" y="12418"/>
                  </a:cubicBezTo>
                  <a:lnTo>
                    <a:pt x="529855" y="33963"/>
                  </a:lnTo>
                  <a:lnTo>
                    <a:pt x="363840" y="33963"/>
                  </a:lnTo>
                  <a:lnTo>
                    <a:pt x="350795" y="20918"/>
                  </a:lnTo>
                  <a:lnTo>
                    <a:pt x="20958" y="20918"/>
                  </a:lnTo>
                  <a:lnTo>
                    <a:pt x="0" y="0"/>
                  </a:lnTo>
                  <a:lnTo>
                    <a:pt x="621520" y="0"/>
                  </a:lnTo>
                  <a:lnTo>
                    <a:pt x="634330" y="12809"/>
                  </a:lnTo>
                  <a:close/>
                </a:path>
              </a:pathLst>
            </a:custGeom>
            <a:solidFill>
              <a:srgbClr val="0B1822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7" name="Graphic 4">
            <a:extLst>
              <a:ext uri="{FF2B5EF4-FFF2-40B4-BE49-F238E27FC236}">
                <a16:creationId xmlns:a16="http://schemas.microsoft.com/office/drawing/2014/main" id="{2C6816AF-168A-51D2-2AEC-B10C4FFB6C49}"/>
              </a:ext>
            </a:extLst>
          </p:cNvPr>
          <p:cNvGrpSpPr/>
          <p:nvPr/>
        </p:nvGrpSpPr>
        <p:grpSpPr>
          <a:xfrm>
            <a:off x="7797238" y="5585935"/>
            <a:ext cx="2201135" cy="663944"/>
            <a:chOff x="7022538" y="5827235"/>
            <a:chExt cx="2201135" cy="663944"/>
          </a:xfrm>
        </p:grpSpPr>
        <p:grpSp>
          <p:nvGrpSpPr>
            <p:cNvPr id="298" name="Graphic 4">
              <a:extLst>
                <a:ext uri="{FF2B5EF4-FFF2-40B4-BE49-F238E27FC236}">
                  <a16:creationId xmlns:a16="http://schemas.microsoft.com/office/drawing/2014/main" id="{F660D45B-014B-AA19-B506-709511F00AC1}"/>
                </a:ext>
              </a:extLst>
            </p:cNvPr>
            <p:cNvGrpSpPr/>
            <p:nvPr/>
          </p:nvGrpSpPr>
          <p:grpSpPr>
            <a:xfrm>
              <a:off x="7022538" y="5827235"/>
              <a:ext cx="2201135" cy="663944"/>
              <a:chOff x="7022538" y="5827235"/>
              <a:chExt cx="2201135" cy="663944"/>
            </a:xfrm>
            <a:solidFill>
              <a:srgbClr val="FFFFFF"/>
            </a:solidFill>
          </p:grpSpPr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739D0678-452B-940F-08E2-3A3E7A1BE2F6}"/>
                  </a:ext>
                </a:extLst>
              </p:cNvPr>
              <p:cNvSpPr/>
              <p:nvPr/>
            </p:nvSpPr>
            <p:spPr>
              <a:xfrm>
                <a:off x="8363354" y="5827235"/>
                <a:ext cx="837716" cy="351656"/>
              </a:xfrm>
              <a:custGeom>
                <a:avLst/>
                <a:gdLst>
                  <a:gd name="connsiteX0" fmla="*/ 65301 w 837716"/>
                  <a:gd name="connsiteY0" fmla="*/ 65340 h 351656"/>
                  <a:gd name="connsiteX1" fmla="*/ 0 w 837716"/>
                  <a:gd name="connsiteY1" fmla="*/ 0 h 351656"/>
                  <a:gd name="connsiteX2" fmla="*/ 711971 w 837716"/>
                  <a:gd name="connsiteY2" fmla="*/ 0 h 351656"/>
                  <a:gd name="connsiteX3" fmla="*/ 837716 w 837716"/>
                  <a:gd name="connsiteY3" fmla="*/ 125785 h 351656"/>
                  <a:gd name="connsiteX4" fmla="*/ 837716 w 837716"/>
                  <a:gd name="connsiteY4" fmla="*/ 308684 h 351656"/>
                  <a:gd name="connsiteX5" fmla="*/ 794704 w 837716"/>
                  <a:gd name="connsiteY5" fmla="*/ 351657 h 351656"/>
                  <a:gd name="connsiteX6" fmla="*/ 508388 w 837716"/>
                  <a:gd name="connsiteY6" fmla="*/ 65340 h 351656"/>
                  <a:gd name="connsiteX7" fmla="*/ 65301 w 837716"/>
                  <a:gd name="connsiteY7" fmla="*/ 65340 h 35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7716" h="351656">
                    <a:moveTo>
                      <a:pt x="65301" y="65340"/>
                    </a:moveTo>
                    <a:lnTo>
                      <a:pt x="0" y="0"/>
                    </a:lnTo>
                    <a:lnTo>
                      <a:pt x="711971" y="0"/>
                    </a:lnTo>
                    <a:lnTo>
                      <a:pt x="837716" y="125785"/>
                    </a:lnTo>
                    <a:lnTo>
                      <a:pt x="837716" y="308684"/>
                    </a:lnTo>
                    <a:lnTo>
                      <a:pt x="794704" y="351657"/>
                    </a:lnTo>
                    <a:lnTo>
                      <a:pt x="508388" y="65340"/>
                    </a:lnTo>
                    <a:lnTo>
                      <a:pt x="65301" y="6534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B06D478A-CBCE-6BF1-E8C7-BA610A81F69F}"/>
                  </a:ext>
                </a:extLst>
              </p:cNvPr>
              <p:cNvSpPr/>
              <p:nvPr/>
            </p:nvSpPr>
            <p:spPr>
              <a:xfrm>
                <a:off x="7106133" y="5903074"/>
                <a:ext cx="529659" cy="245850"/>
              </a:xfrm>
              <a:custGeom>
                <a:avLst/>
                <a:gdLst>
                  <a:gd name="connsiteX0" fmla="*/ 131034 w 529659"/>
                  <a:gd name="connsiteY0" fmla="*/ 245850 h 245850"/>
                  <a:gd name="connsiteX1" fmla="*/ 0 w 529659"/>
                  <a:gd name="connsiteY1" fmla="*/ 245850 h 245850"/>
                  <a:gd name="connsiteX2" fmla="*/ 0 w 529659"/>
                  <a:gd name="connsiteY2" fmla="*/ 119165 h 245850"/>
                  <a:gd name="connsiteX3" fmla="*/ 86964 w 529659"/>
                  <a:gd name="connsiteY3" fmla="*/ 68748 h 245850"/>
                  <a:gd name="connsiteX4" fmla="*/ 285572 w 529659"/>
                  <a:gd name="connsiteY4" fmla="*/ 68748 h 245850"/>
                  <a:gd name="connsiteX5" fmla="*/ 354360 w 529659"/>
                  <a:gd name="connsiteY5" fmla="*/ 0 h 245850"/>
                  <a:gd name="connsiteX6" fmla="*/ 529659 w 529659"/>
                  <a:gd name="connsiteY6" fmla="*/ 0 h 245850"/>
                  <a:gd name="connsiteX7" fmla="*/ 417859 w 529659"/>
                  <a:gd name="connsiteY7" fmla="*/ 111800 h 245850"/>
                  <a:gd name="connsiteX8" fmla="*/ 265084 w 529659"/>
                  <a:gd name="connsiteY8" fmla="*/ 111800 h 245850"/>
                  <a:gd name="connsiteX9" fmla="*/ 131034 w 529659"/>
                  <a:gd name="connsiteY9" fmla="*/ 245850 h 24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9659" h="245850">
                    <a:moveTo>
                      <a:pt x="131034" y="245850"/>
                    </a:moveTo>
                    <a:lnTo>
                      <a:pt x="0" y="245850"/>
                    </a:lnTo>
                    <a:lnTo>
                      <a:pt x="0" y="119165"/>
                    </a:lnTo>
                    <a:lnTo>
                      <a:pt x="86964" y="68748"/>
                    </a:lnTo>
                    <a:lnTo>
                      <a:pt x="285572" y="68748"/>
                    </a:lnTo>
                    <a:lnTo>
                      <a:pt x="354360" y="0"/>
                    </a:lnTo>
                    <a:lnTo>
                      <a:pt x="529659" y="0"/>
                    </a:lnTo>
                    <a:lnTo>
                      <a:pt x="417859" y="111800"/>
                    </a:lnTo>
                    <a:lnTo>
                      <a:pt x="265084" y="111800"/>
                    </a:lnTo>
                    <a:lnTo>
                      <a:pt x="131034" y="24585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BD670534-5D80-6374-1D2E-4A701DCCCA81}"/>
                  </a:ext>
                </a:extLst>
              </p:cNvPr>
              <p:cNvSpPr/>
              <p:nvPr/>
            </p:nvSpPr>
            <p:spPr>
              <a:xfrm>
                <a:off x="7022538" y="5827235"/>
                <a:ext cx="1837021" cy="612040"/>
              </a:xfrm>
              <a:custGeom>
                <a:avLst/>
                <a:gdLst>
                  <a:gd name="connsiteX0" fmla="*/ 1402553 w 1837021"/>
                  <a:gd name="connsiteY0" fmla="*/ 73920 h 612040"/>
                  <a:gd name="connsiteX1" fmla="*/ 1328634 w 1837021"/>
                  <a:gd name="connsiteY1" fmla="*/ 0 h 612040"/>
                  <a:gd name="connsiteX2" fmla="*/ 1326087 w 1837021"/>
                  <a:gd name="connsiteY2" fmla="*/ 0 h 612040"/>
                  <a:gd name="connsiteX3" fmla="*/ 1250209 w 1837021"/>
                  <a:gd name="connsiteY3" fmla="*/ 75839 h 612040"/>
                  <a:gd name="connsiteX4" fmla="*/ 625320 w 1837021"/>
                  <a:gd name="connsiteY4" fmla="*/ 75839 h 612040"/>
                  <a:gd name="connsiteX5" fmla="*/ 505019 w 1837021"/>
                  <a:gd name="connsiteY5" fmla="*/ 196218 h 612040"/>
                  <a:gd name="connsiteX6" fmla="*/ 352205 w 1837021"/>
                  <a:gd name="connsiteY6" fmla="*/ 196218 h 612040"/>
                  <a:gd name="connsiteX7" fmla="*/ 218155 w 1837021"/>
                  <a:gd name="connsiteY7" fmla="*/ 330268 h 612040"/>
                  <a:gd name="connsiteX8" fmla="*/ 83595 w 1837021"/>
                  <a:gd name="connsiteY8" fmla="*/ 330268 h 612040"/>
                  <a:gd name="connsiteX9" fmla="*/ 83595 w 1837021"/>
                  <a:gd name="connsiteY9" fmla="*/ 331208 h 612040"/>
                  <a:gd name="connsiteX10" fmla="*/ 0 w 1837021"/>
                  <a:gd name="connsiteY10" fmla="*/ 414843 h 612040"/>
                  <a:gd name="connsiteX11" fmla="*/ 0 w 1837021"/>
                  <a:gd name="connsiteY11" fmla="*/ 612040 h 612040"/>
                  <a:gd name="connsiteX12" fmla="*/ 96679 w 1837021"/>
                  <a:gd name="connsiteY12" fmla="*/ 612040 h 612040"/>
                  <a:gd name="connsiteX13" fmla="*/ 159121 w 1837021"/>
                  <a:gd name="connsiteY13" fmla="*/ 549637 h 612040"/>
                  <a:gd name="connsiteX14" fmla="*/ 451274 w 1837021"/>
                  <a:gd name="connsiteY14" fmla="*/ 549637 h 612040"/>
                  <a:gd name="connsiteX15" fmla="*/ 486216 w 1837021"/>
                  <a:gd name="connsiteY15" fmla="*/ 584541 h 612040"/>
                  <a:gd name="connsiteX16" fmla="*/ 486216 w 1837021"/>
                  <a:gd name="connsiteY16" fmla="*/ 584541 h 612040"/>
                  <a:gd name="connsiteX17" fmla="*/ 599583 w 1837021"/>
                  <a:gd name="connsiteY17" fmla="*/ 471252 h 612040"/>
                  <a:gd name="connsiteX18" fmla="*/ 1439689 w 1837021"/>
                  <a:gd name="connsiteY18" fmla="*/ 471252 h 612040"/>
                  <a:gd name="connsiteX19" fmla="*/ 1837022 w 1837021"/>
                  <a:gd name="connsiteY19" fmla="*/ 73920 h 612040"/>
                  <a:gd name="connsiteX20" fmla="*/ 1402514 w 1837021"/>
                  <a:gd name="connsiteY20" fmla="*/ 73920 h 612040"/>
                  <a:gd name="connsiteX21" fmla="*/ 1242649 w 1837021"/>
                  <a:gd name="connsiteY21" fmla="*/ 104553 h 612040"/>
                  <a:gd name="connsiteX22" fmla="*/ 696302 w 1837021"/>
                  <a:gd name="connsiteY22" fmla="*/ 104553 h 612040"/>
                  <a:gd name="connsiteX23" fmla="*/ 696302 w 1837021"/>
                  <a:gd name="connsiteY23" fmla="*/ 86846 h 612040"/>
                  <a:gd name="connsiteX24" fmla="*/ 1242649 w 1837021"/>
                  <a:gd name="connsiteY24" fmla="*/ 86846 h 612040"/>
                  <a:gd name="connsiteX25" fmla="*/ 1242649 w 1837021"/>
                  <a:gd name="connsiteY25" fmla="*/ 104553 h 61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837021" h="612040">
                    <a:moveTo>
                      <a:pt x="1402553" y="73920"/>
                    </a:moveTo>
                    <a:lnTo>
                      <a:pt x="1328634" y="0"/>
                    </a:lnTo>
                    <a:lnTo>
                      <a:pt x="1326087" y="0"/>
                    </a:lnTo>
                    <a:lnTo>
                      <a:pt x="1250209" y="75839"/>
                    </a:lnTo>
                    <a:lnTo>
                      <a:pt x="625320" y="75839"/>
                    </a:lnTo>
                    <a:lnTo>
                      <a:pt x="505019" y="196218"/>
                    </a:lnTo>
                    <a:lnTo>
                      <a:pt x="352205" y="196218"/>
                    </a:lnTo>
                    <a:lnTo>
                      <a:pt x="218155" y="330268"/>
                    </a:lnTo>
                    <a:lnTo>
                      <a:pt x="83595" y="330268"/>
                    </a:lnTo>
                    <a:lnTo>
                      <a:pt x="83595" y="331208"/>
                    </a:lnTo>
                    <a:lnTo>
                      <a:pt x="0" y="414843"/>
                    </a:lnTo>
                    <a:lnTo>
                      <a:pt x="0" y="612040"/>
                    </a:lnTo>
                    <a:lnTo>
                      <a:pt x="96679" y="612040"/>
                    </a:lnTo>
                    <a:lnTo>
                      <a:pt x="159121" y="549637"/>
                    </a:lnTo>
                    <a:lnTo>
                      <a:pt x="451274" y="549637"/>
                    </a:lnTo>
                    <a:lnTo>
                      <a:pt x="486216" y="584541"/>
                    </a:lnTo>
                    <a:lnTo>
                      <a:pt x="486216" y="584541"/>
                    </a:lnTo>
                    <a:cubicBezTo>
                      <a:pt x="486216" y="584541"/>
                      <a:pt x="599583" y="471252"/>
                      <a:pt x="599583" y="471252"/>
                    </a:cubicBezTo>
                    <a:lnTo>
                      <a:pt x="1439689" y="471252"/>
                    </a:lnTo>
                    <a:lnTo>
                      <a:pt x="1837022" y="73920"/>
                    </a:lnTo>
                    <a:lnTo>
                      <a:pt x="1402514" y="73920"/>
                    </a:lnTo>
                    <a:close/>
                    <a:moveTo>
                      <a:pt x="1242649" y="104553"/>
                    </a:moveTo>
                    <a:lnTo>
                      <a:pt x="696302" y="104553"/>
                    </a:lnTo>
                    <a:lnTo>
                      <a:pt x="696302" y="86846"/>
                    </a:lnTo>
                    <a:lnTo>
                      <a:pt x="1242649" y="86846"/>
                    </a:lnTo>
                    <a:lnTo>
                      <a:pt x="1242649" y="104553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EE046787-1286-6ADE-C17B-46B2736BCE05}"/>
                  </a:ext>
                </a:extLst>
              </p:cNvPr>
              <p:cNvSpPr/>
              <p:nvPr/>
            </p:nvSpPr>
            <p:spPr>
              <a:xfrm>
                <a:off x="7508794" y="5902917"/>
                <a:ext cx="1646954" cy="588262"/>
              </a:xfrm>
              <a:custGeom>
                <a:avLst/>
                <a:gdLst>
                  <a:gd name="connsiteX0" fmla="*/ 1407685 w 1646954"/>
                  <a:gd name="connsiteY0" fmla="*/ 386795 h 588262"/>
                  <a:gd name="connsiteX1" fmla="*/ 1294788 w 1646954"/>
                  <a:gd name="connsiteY1" fmla="*/ 499692 h 588262"/>
                  <a:gd name="connsiteX2" fmla="*/ 719962 w 1646954"/>
                  <a:gd name="connsiteY2" fmla="*/ 499692 h 588262"/>
                  <a:gd name="connsiteX3" fmla="*/ 631392 w 1646954"/>
                  <a:gd name="connsiteY3" fmla="*/ 588263 h 588262"/>
                  <a:gd name="connsiteX4" fmla="*/ 0 w 1646954"/>
                  <a:gd name="connsiteY4" fmla="*/ 588263 h 588262"/>
                  <a:gd name="connsiteX5" fmla="*/ 0 w 1646954"/>
                  <a:gd name="connsiteY5" fmla="*/ 521081 h 588262"/>
                  <a:gd name="connsiteX6" fmla="*/ 116853 w 1646954"/>
                  <a:gd name="connsiteY6" fmla="*/ 404149 h 588262"/>
                  <a:gd name="connsiteX7" fmla="*/ 957038 w 1646954"/>
                  <a:gd name="connsiteY7" fmla="*/ 404149 h 588262"/>
                  <a:gd name="connsiteX8" fmla="*/ 1361186 w 1646954"/>
                  <a:gd name="connsiteY8" fmla="*/ 0 h 588262"/>
                  <a:gd name="connsiteX9" fmla="*/ 1646954 w 1646954"/>
                  <a:gd name="connsiteY9" fmla="*/ 285768 h 588262"/>
                  <a:gd name="connsiteX10" fmla="*/ 1646954 w 1646954"/>
                  <a:gd name="connsiteY10" fmla="*/ 386795 h 588262"/>
                  <a:gd name="connsiteX11" fmla="*/ 1407685 w 1646954"/>
                  <a:gd name="connsiteY11" fmla="*/ 386795 h 58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46954" h="588262">
                    <a:moveTo>
                      <a:pt x="1407685" y="386795"/>
                    </a:moveTo>
                    <a:lnTo>
                      <a:pt x="1294788" y="499692"/>
                    </a:lnTo>
                    <a:lnTo>
                      <a:pt x="719962" y="499692"/>
                    </a:lnTo>
                    <a:lnTo>
                      <a:pt x="631392" y="588263"/>
                    </a:lnTo>
                    <a:lnTo>
                      <a:pt x="0" y="588263"/>
                    </a:lnTo>
                    <a:lnTo>
                      <a:pt x="0" y="521081"/>
                    </a:lnTo>
                    <a:lnTo>
                      <a:pt x="116853" y="404149"/>
                    </a:lnTo>
                    <a:lnTo>
                      <a:pt x="957038" y="404149"/>
                    </a:lnTo>
                    <a:lnTo>
                      <a:pt x="1361186" y="0"/>
                    </a:lnTo>
                    <a:lnTo>
                      <a:pt x="1646954" y="285768"/>
                    </a:lnTo>
                    <a:lnTo>
                      <a:pt x="1646954" y="386795"/>
                    </a:lnTo>
                    <a:lnTo>
                      <a:pt x="1407685" y="386795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F3A108A-C65F-FABC-F9F6-754DA9B71D63}"/>
                  </a:ext>
                </a:extLst>
              </p:cNvPr>
              <p:cNvSpPr/>
              <p:nvPr/>
            </p:nvSpPr>
            <p:spPr>
              <a:xfrm>
                <a:off x="8813610" y="6298291"/>
                <a:ext cx="410064" cy="187207"/>
              </a:xfrm>
              <a:custGeom>
                <a:avLst/>
                <a:gdLst>
                  <a:gd name="connsiteX0" fmla="*/ 410064 w 410064"/>
                  <a:gd name="connsiteY0" fmla="*/ 62128 h 187207"/>
                  <a:gd name="connsiteX1" fmla="*/ 410064 w 410064"/>
                  <a:gd name="connsiteY1" fmla="*/ 187208 h 187207"/>
                  <a:gd name="connsiteX2" fmla="*/ 80775 w 410064"/>
                  <a:gd name="connsiteY2" fmla="*/ 187208 h 187207"/>
                  <a:gd name="connsiteX3" fmla="*/ 0 w 410064"/>
                  <a:gd name="connsiteY3" fmla="*/ 106433 h 187207"/>
                  <a:gd name="connsiteX4" fmla="*/ 106394 w 410064"/>
                  <a:gd name="connsiteY4" fmla="*/ 0 h 187207"/>
                  <a:gd name="connsiteX5" fmla="*/ 347975 w 410064"/>
                  <a:gd name="connsiteY5" fmla="*/ 0 h 187207"/>
                  <a:gd name="connsiteX6" fmla="*/ 410064 w 410064"/>
                  <a:gd name="connsiteY6" fmla="*/ 62128 h 187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064" h="187207">
                    <a:moveTo>
                      <a:pt x="410064" y="62128"/>
                    </a:moveTo>
                    <a:lnTo>
                      <a:pt x="410064" y="187208"/>
                    </a:lnTo>
                    <a:lnTo>
                      <a:pt x="80775" y="187208"/>
                    </a:lnTo>
                    <a:lnTo>
                      <a:pt x="0" y="106433"/>
                    </a:lnTo>
                    <a:lnTo>
                      <a:pt x="106394" y="0"/>
                    </a:lnTo>
                    <a:lnTo>
                      <a:pt x="347975" y="0"/>
                    </a:lnTo>
                    <a:lnTo>
                      <a:pt x="410064" y="62128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4" name="Graphic 4">
              <a:extLst>
                <a:ext uri="{FF2B5EF4-FFF2-40B4-BE49-F238E27FC236}">
                  <a16:creationId xmlns:a16="http://schemas.microsoft.com/office/drawing/2014/main" id="{31561B7D-43A7-FB79-2408-EC684FA49814}"/>
                </a:ext>
              </a:extLst>
            </p:cNvPr>
            <p:cNvGrpSpPr/>
            <p:nvPr/>
          </p:nvGrpSpPr>
          <p:grpSpPr>
            <a:xfrm>
              <a:off x="8935712" y="6349960"/>
              <a:ext cx="214041" cy="82107"/>
              <a:chOff x="8935712" y="6349960"/>
              <a:chExt cx="214041" cy="82107"/>
            </a:xfrm>
            <a:solidFill>
              <a:srgbClr val="0A1720"/>
            </a:solidFill>
          </p:grpSpPr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4DCB3AF0-0718-3C93-2D53-4EEDBC9C2C03}"/>
                  </a:ext>
                </a:extLst>
              </p:cNvPr>
              <p:cNvSpPr/>
              <p:nvPr/>
            </p:nvSpPr>
            <p:spPr>
              <a:xfrm>
                <a:off x="8935712" y="6350783"/>
                <a:ext cx="33101" cy="80461"/>
              </a:xfrm>
              <a:custGeom>
                <a:avLst/>
                <a:gdLst>
                  <a:gd name="connsiteX0" fmla="*/ 33101 w 33101"/>
                  <a:gd name="connsiteY0" fmla="*/ 8187 h 80461"/>
                  <a:gd name="connsiteX1" fmla="*/ 33101 w 33101"/>
                  <a:gd name="connsiteY1" fmla="*/ 0 h 80461"/>
                  <a:gd name="connsiteX2" fmla="*/ 0 w 33101"/>
                  <a:gd name="connsiteY2" fmla="*/ 0 h 80461"/>
                  <a:gd name="connsiteX3" fmla="*/ 0 w 33101"/>
                  <a:gd name="connsiteY3" fmla="*/ 80461 h 80461"/>
                  <a:gd name="connsiteX4" fmla="*/ 33101 w 33101"/>
                  <a:gd name="connsiteY4" fmla="*/ 80461 h 80461"/>
                  <a:gd name="connsiteX5" fmla="*/ 33101 w 33101"/>
                  <a:gd name="connsiteY5" fmla="*/ 72353 h 80461"/>
                  <a:gd name="connsiteX6" fmla="*/ 8971 w 33101"/>
                  <a:gd name="connsiteY6" fmla="*/ 72353 h 80461"/>
                  <a:gd name="connsiteX7" fmla="*/ 8971 w 33101"/>
                  <a:gd name="connsiteY7" fmla="*/ 43717 h 80461"/>
                  <a:gd name="connsiteX8" fmla="*/ 28635 w 33101"/>
                  <a:gd name="connsiteY8" fmla="*/ 43717 h 80461"/>
                  <a:gd name="connsiteX9" fmla="*/ 28635 w 33101"/>
                  <a:gd name="connsiteY9" fmla="*/ 35647 h 80461"/>
                  <a:gd name="connsiteX10" fmla="*/ 8971 w 33101"/>
                  <a:gd name="connsiteY10" fmla="*/ 35647 h 80461"/>
                  <a:gd name="connsiteX11" fmla="*/ 8971 w 33101"/>
                  <a:gd name="connsiteY11" fmla="*/ 8187 h 80461"/>
                  <a:gd name="connsiteX12" fmla="*/ 33101 w 33101"/>
                  <a:gd name="connsiteY12" fmla="*/ 8187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101" h="80461">
                    <a:moveTo>
                      <a:pt x="33101" y="8187"/>
                    </a:moveTo>
                    <a:lnTo>
                      <a:pt x="33101" y="0"/>
                    </a:lnTo>
                    <a:lnTo>
                      <a:pt x="0" y="0"/>
                    </a:lnTo>
                    <a:lnTo>
                      <a:pt x="0" y="80461"/>
                    </a:lnTo>
                    <a:lnTo>
                      <a:pt x="33101" y="80461"/>
                    </a:lnTo>
                    <a:lnTo>
                      <a:pt x="33101" y="72353"/>
                    </a:lnTo>
                    <a:lnTo>
                      <a:pt x="8971" y="72353"/>
                    </a:lnTo>
                    <a:lnTo>
                      <a:pt x="8971" y="43717"/>
                    </a:lnTo>
                    <a:lnTo>
                      <a:pt x="28635" y="43717"/>
                    </a:lnTo>
                    <a:lnTo>
                      <a:pt x="28635" y="35647"/>
                    </a:lnTo>
                    <a:lnTo>
                      <a:pt x="8971" y="35647"/>
                    </a:lnTo>
                    <a:lnTo>
                      <a:pt x="8971" y="8187"/>
                    </a:lnTo>
                    <a:lnTo>
                      <a:pt x="33101" y="8187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3559C15B-8C3F-0558-2F82-73B9B3093F43}"/>
                  </a:ext>
                </a:extLst>
              </p:cNvPr>
              <p:cNvSpPr/>
              <p:nvPr/>
            </p:nvSpPr>
            <p:spPr>
              <a:xfrm>
                <a:off x="8977040" y="6350705"/>
                <a:ext cx="37527" cy="80500"/>
              </a:xfrm>
              <a:custGeom>
                <a:avLst/>
                <a:gdLst>
                  <a:gd name="connsiteX0" fmla="*/ 36000 w 37527"/>
                  <a:gd name="connsiteY0" fmla="*/ 70864 h 80500"/>
                  <a:gd name="connsiteX1" fmla="*/ 36000 w 37527"/>
                  <a:gd name="connsiteY1" fmla="*/ 58329 h 80500"/>
                  <a:gd name="connsiteX2" fmla="*/ 33650 w 37527"/>
                  <a:gd name="connsiteY2" fmla="*/ 47399 h 80500"/>
                  <a:gd name="connsiteX3" fmla="*/ 25933 w 37527"/>
                  <a:gd name="connsiteY3" fmla="*/ 41563 h 80500"/>
                  <a:gd name="connsiteX4" fmla="*/ 35921 w 37527"/>
                  <a:gd name="connsiteY4" fmla="*/ 24992 h 80500"/>
                  <a:gd name="connsiteX5" fmla="*/ 35921 w 37527"/>
                  <a:gd name="connsiteY5" fmla="*/ 18411 h 80500"/>
                  <a:gd name="connsiteX6" fmla="*/ 31573 w 37527"/>
                  <a:gd name="connsiteY6" fmla="*/ 4583 h 80500"/>
                  <a:gd name="connsiteX7" fmla="*/ 17941 w 37527"/>
                  <a:gd name="connsiteY7" fmla="*/ 0 h 80500"/>
                  <a:gd name="connsiteX8" fmla="*/ 0 w 37527"/>
                  <a:gd name="connsiteY8" fmla="*/ 0 h 80500"/>
                  <a:gd name="connsiteX9" fmla="*/ 0 w 37527"/>
                  <a:gd name="connsiteY9" fmla="*/ 80461 h 80500"/>
                  <a:gd name="connsiteX10" fmla="*/ 9010 w 37527"/>
                  <a:gd name="connsiteY10" fmla="*/ 80461 h 80500"/>
                  <a:gd name="connsiteX11" fmla="*/ 9010 w 37527"/>
                  <a:gd name="connsiteY11" fmla="*/ 46107 h 80500"/>
                  <a:gd name="connsiteX12" fmla="*/ 15277 w 37527"/>
                  <a:gd name="connsiteY12" fmla="*/ 46107 h 80500"/>
                  <a:gd name="connsiteX13" fmla="*/ 24130 w 37527"/>
                  <a:gd name="connsiteY13" fmla="*/ 48810 h 80500"/>
                  <a:gd name="connsiteX14" fmla="*/ 27029 w 37527"/>
                  <a:gd name="connsiteY14" fmla="*/ 58094 h 80500"/>
                  <a:gd name="connsiteX15" fmla="*/ 27029 w 37527"/>
                  <a:gd name="connsiteY15" fmla="*/ 70746 h 80500"/>
                  <a:gd name="connsiteX16" fmla="*/ 28518 w 37527"/>
                  <a:gd name="connsiteY16" fmla="*/ 80500 h 80500"/>
                  <a:gd name="connsiteX17" fmla="*/ 37528 w 37527"/>
                  <a:gd name="connsiteY17" fmla="*/ 80500 h 80500"/>
                  <a:gd name="connsiteX18" fmla="*/ 36000 w 37527"/>
                  <a:gd name="connsiteY18" fmla="*/ 70864 h 80500"/>
                  <a:gd name="connsiteX19" fmla="*/ 15630 w 37527"/>
                  <a:gd name="connsiteY19" fmla="*/ 37958 h 80500"/>
                  <a:gd name="connsiteX20" fmla="*/ 9010 w 37527"/>
                  <a:gd name="connsiteY20" fmla="*/ 37958 h 80500"/>
                  <a:gd name="connsiteX21" fmla="*/ 9010 w 37527"/>
                  <a:gd name="connsiteY21" fmla="*/ 8226 h 80500"/>
                  <a:gd name="connsiteX22" fmla="*/ 17706 w 37527"/>
                  <a:gd name="connsiteY22" fmla="*/ 8226 h 80500"/>
                  <a:gd name="connsiteX23" fmla="*/ 24796 w 37527"/>
                  <a:gd name="connsiteY23" fmla="*/ 10929 h 80500"/>
                  <a:gd name="connsiteX24" fmla="*/ 27029 w 37527"/>
                  <a:gd name="connsiteY24" fmla="*/ 19195 h 80500"/>
                  <a:gd name="connsiteX25" fmla="*/ 27029 w 37527"/>
                  <a:gd name="connsiteY25" fmla="*/ 26951 h 80500"/>
                  <a:gd name="connsiteX26" fmla="*/ 24209 w 37527"/>
                  <a:gd name="connsiteY26" fmla="*/ 35569 h 80500"/>
                  <a:gd name="connsiteX27" fmla="*/ 15630 w 37527"/>
                  <a:gd name="connsiteY27" fmla="*/ 37919 h 8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527" h="80500">
                    <a:moveTo>
                      <a:pt x="36000" y="70864"/>
                    </a:moveTo>
                    <a:lnTo>
                      <a:pt x="36000" y="58329"/>
                    </a:lnTo>
                    <a:cubicBezTo>
                      <a:pt x="36000" y="53863"/>
                      <a:pt x="35217" y="50180"/>
                      <a:pt x="33650" y="47399"/>
                    </a:cubicBezTo>
                    <a:cubicBezTo>
                      <a:pt x="32043" y="44579"/>
                      <a:pt x="29497" y="42620"/>
                      <a:pt x="25933" y="41563"/>
                    </a:cubicBezTo>
                    <a:cubicBezTo>
                      <a:pt x="32592" y="39447"/>
                      <a:pt x="35921" y="33963"/>
                      <a:pt x="35921" y="24992"/>
                    </a:cubicBezTo>
                    <a:lnTo>
                      <a:pt x="35921" y="18411"/>
                    </a:lnTo>
                    <a:cubicBezTo>
                      <a:pt x="35921" y="12340"/>
                      <a:pt x="34472" y="7678"/>
                      <a:pt x="31573" y="4583"/>
                    </a:cubicBezTo>
                    <a:cubicBezTo>
                      <a:pt x="28714" y="1528"/>
                      <a:pt x="24169" y="0"/>
                      <a:pt x="17941" y="0"/>
                    </a:cubicBezTo>
                    <a:lnTo>
                      <a:pt x="0" y="0"/>
                    </a:lnTo>
                    <a:lnTo>
                      <a:pt x="0" y="80461"/>
                    </a:lnTo>
                    <a:lnTo>
                      <a:pt x="9010" y="80461"/>
                    </a:lnTo>
                    <a:lnTo>
                      <a:pt x="9010" y="46107"/>
                    </a:lnTo>
                    <a:lnTo>
                      <a:pt x="15277" y="46107"/>
                    </a:lnTo>
                    <a:cubicBezTo>
                      <a:pt x="19234" y="46107"/>
                      <a:pt x="22132" y="47008"/>
                      <a:pt x="24130" y="48810"/>
                    </a:cubicBezTo>
                    <a:cubicBezTo>
                      <a:pt x="26050" y="50611"/>
                      <a:pt x="27029" y="53706"/>
                      <a:pt x="27029" y="58094"/>
                    </a:cubicBezTo>
                    <a:lnTo>
                      <a:pt x="27029" y="70746"/>
                    </a:lnTo>
                    <a:cubicBezTo>
                      <a:pt x="27029" y="74899"/>
                      <a:pt x="27538" y="78150"/>
                      <a:pt x="28518" y="80500"/>
                    </a:cubicBezTo>
                    <a:lnTo>
                      <a:pt x="37528" y="80500"/>
                    </a:lnTo>
                    <a:cubicBezTo>
                      <a:pt x="36509" y="78542"/>
                      <a:pt x="36000" y="75330"/>
                      <a:pt x="36000" y="70864"/>
                    </a:cubicBezTo>
                    <a:close/>
                    <a:moveTo>
                      <a:pt x="15630" y="37958"/>
                    </a:moveTo>
                    <a:lnTo>
                      <a:pt x="9010" y="37958"/>
                    </a:lnTo>
                    <a:lnTo>
                      <a:pt x="9010" y="8226"/>
                    </a:lnTo>
                    <a:lnTo>
                      <a:pt x="17706" y="8226"/>
                    </a:lnTo>
                    <a:cubicBezTo>
                      <a:pt x="20958" y="8226"/>
                      <a:pt x="23308" y="9127"/>
                      <a:pt x="24796" y="10929"/>
                    </a:cubicBezTo>
                    <a:cubicBezTo>
                      <a:pt x="26285" y="12731"/>
                      <a:pt x="27029" y="15512"/>
                      <a:pt x="27029" y="19195"/>
                    </a:cubicBezTo>
                    <a:lnTo>
                      <a:pt x="27029" y="26951"/>
                    </a:lnTo>
                    <a:cubicBezTo>
                      <a:pt x="27029" y="31103"/>
                      <a:pt x="26089" y="34002"/>
                      <a:pt x="24209" y="35569"/>
                    </a:cubicBezTo>
                    <a:cubicBezTo>
                      <a:pt x="22328" y="37175"/>
                      <a:pt x="19430" y="37919"/>
                      <a:pt x="15630" y="37919"/>
                    </a:cubicBez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E2120CB3-8F3D-CB48-A3FB-38F38C0E7C2C}"/>
                  </a:ext>
                </a:extLst>
              </p:cNvPr>
              <p:cNvSpPr/>
              <p:nvPr/>
            </p:nvSpPr>
            <p:spPr>
              <a:xfrm>
                <a:off x="9022285" y="6350705"/>
                <a:ext cx="37527" cy="80500"/>
              </a:xfrm>
              <a:custGeom>
                <a:avLst/>
                <a:gdLst>
                  <a:gd name="connsiteX0" fmla="*/ 36000 w 37527"/>
                  <a:gd name="connsiteY0" fmla="*/ 70864 h 80500"/>
                  <a:gd name="connsiteX1" fmla="*/ 36000 w 37527"/>
                  <a:gd name="connsiteY1" fmla="*/ 58329 h 80500"/>
                  <a:gd name="connsiteX2" fmla="*/ 33650 w 37527"/>
                  <a:gd name="connsiteY2" fmla="*/ 47399 h 80500"/>
                  <a:gd name="connsiteX3" fmla="*/ 25933 w 37527"/>
                  <a:gd name="connsiteY3" fmla="*/ 41563 h 80500"/>
                  <a:gd name="connsiteX4" fmla="*/ 35922 w 37527"/>
                  <a:gd name="connsiteY4" fmla="*/ 24992 h 80500"/>
                  <a:gd name="connsiteX5" fmla="*/ 35922 w 37527"/>
                  <a:gd name="connsiteY5" fmla="*/ 18411 h 80500"/>
                  <a:gd name="connsiteX6" fmla="*/ 31574 w 37527"/>
                  <a:gd name="connsiteY6" fmla="*/ 4583 h 80500"/>
                  <a:gd name="connsiteX7" fmla="*/ 17941 w 37527"/>
                  <a:gd name="connsiteY7" fmla="*/ 0 h 80500"/>
                  <a:gd name="connsiteX8" fmla="*/ 0 w 37527"/>
                  <a:gd name="connsiteY8" fmla="*/ 0 h 80500"/>
                  <a:gd name="connsiteX9" fmla="*/ 0 w 37527"/>
                  <a:gd name="connsiteY9" fmla="*/ 80461 h 80500"/>
                  <a:gd name="connsiteX10" fmla="*/ 9010 w 37527"/>
                  <a:gd name="connsiteY10" fmla="*/ 80461 h 80500"/>
                  <a:gd name="connsiteX11" fmla="*/ 9010 w 37527"/>
                  <a:gd name="connsiteY11" fmla="*/ 46107 h 80500"/>
                  <a:gd name="connsiteX12" fmla="*/ 15278 w 37527"/>
                  <a:gd name="connsiteY12" fmla="*/ 46107 h 80500"/>
                  <a:gd name="connsiteX13" fmla="*/ 24131 w 37527"/>
                  <a:gd name="connsiteY13" fmla="*/ 48810 h 80500"/>
                  <a:gd name="connsiteX14" fmla="*/ 27030 w 37527"/>
                  <a:gd name="connsiteY14" fmla="*/ 58094 h 80500"/>
                  <a:gd name="connsiteX15" fmla="*/ 27030 w 37527"/>
                  <a:gd name="connsiteY15" fmla="*/ 70746 h 80500"/>
                  <a:gd name="connsiteX16" fmla="*/ 28518 w 37527"/>
                  <a:gd name="connsiteY16" fmla="*/ 80500 h 80500"/>
                  <a:gd name="connsiteX17" fmla="*/ 37528 w 37527"/>
                  <a:gd name="connsiteY17" fmla="*/ 80500 h 80500"/>
                  <a:gd name="connsiteX18" fmla="*/ 36000 w 37527"/>
                  <a:gd name="connsiteY18" fmla="*/ 70864 h 80500"/>
                  <a:gd name="connsiteX19" fmla="*/ 15630 w 37527"/>
                  <a:gd name="connsiteY19" fmla="*/ 37958 h 80500"/>
                  <a:gd name="connsiteX20" fmla="*/ 9010 w 37527"/>
                  <a:gd name="connsiteY20" fmla="*/ 37958 h 80500"/>
                  <a:gd name="connsiteX21" fmla="*/ 9010 w 37527"/>
                  <a:gd name="connsiteY21" fmla="*/ 8226 h 80500"/>
                  <a:gd name="connsiteX22" fmla="*/ 17706 w 37527"/>
                  <a:gd name="connsiteY22" fmla="*/ 8226 h 80500"/>
                  <a:gd name="connsiteX23" fmla="*/ 24796 w 37527"/>
                  <a:gd name="connsiteY23" fmla="*/ 10929 h 80500"/>
                  <a:gd name="connsiteX24" fmla="*/ 27030 w 37527"/>
                  <a:gd name="connsiteY24" fmla="*/ 19195 h 80500"/>
                  <a:gd name="connsiteX25" fmla="*/ 27030 w 37527"/>
                  <a:gd name="connsiteY25" fmla="*/ 26951 h 80500"/>
                  <a:gd name="connsiteX26" fmla="*/ 24209 w 37527"/>
                  <a:gd name="connsiteY26" fmla="*/ 35569 h 80500"/>
                  <a:gd name="connsiteX27" fmla="*/ 15630 w 37527"/>
                  <a:gd name="connsiteY27" fmla="*/ 37919 h 8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527" h="80500">
                    <a:moveTo>
                      <a:pt x="36000" y="70864"/>
                    </a:moveTo>
                    <a:lnTo>
                      <a:pt x="36000" y="58329"/>
                    </a:lnTo>
                    <a:cubicBezTo>
                      <a:pt x="36000" y="53863"/>
                      <a:pt x="35217" y="50180"/>
                      <a:pt x="33650" y="47399"/>
                    </a:cubicBezTo>
                    <a:cubicBezTo>
                      <a:pt x="32044" y="44579"/>
                      <a:pt x="29497" y="42620"/>
                      <a:pt x="25933" y="41563"/>
                    </a:cubicBezTo>
                    <a:cubicBezTo>
                      <a:pt x="32592" y="39447"/>
                      <a:pt x="35922" y="33963"/>
                      <a:pt x="35922" y="24992"/>
                    </a:cubicBezTo>
                    <a:lnTo>
                      <a:pt x="35922" y="18411"/>
                    </a:lnTo>
                    <a:cubicBezTo>
                      <a:pt x="35922" y="12340"/>
                      <a:pt x="34473" y="7678"/>
                      <a:pt x="31574" y="4583"/>
                    </a:cubicBezTo>
                    <a:cubicBezTo>
                      <a:pt x="28714" y="1528"/>
                      <a:pt x="24170" y="0"/>
                      <a:pt x="17941" y="0"/>
                    </a:cubicBezTo>
                    <a:lnTo>
                      <a:pt x="0" y="0"/>
                    </a:lnTo>
                    <a:lnTo>
                      <a:pt x="0" y="80461"/>
                    </a:lnTo>
                    <a:lnTo>
                      <a:pt x="9010" y="80461"/>
                    </a:lnTo>
                    <a:lnTo>
                      <a:pt x="9010" y="46107"/>
                    </a:lnTo>
                    <a:lnTo>
                      <a:pt x="15278" y="46107"/>
                    </a:lnTo>
                    <a:cubicBezTo>
                      <a:pt x="19234" y="46107"/>
                      <a:pt x="22172" y="47008"/>
                      <a:pt x="24131" y="48810"/>
                    </a:cubicBezTo>
                    <a:cubicBezTo>
                      <a:pt x="26050" y="50611"/>
                      <a:pt x="27030" y="53706"/>
                      <a:pt x="27030" y="58094"/>
                    </a:cubicBezTo>
                    <a:lnTo>
                      <a:pt x="27030" y="70746"/>
                    </a:lnTo>
                    <a:cubicBezTo>
                      <a:pt x="27030" y="74899"/>
                      <a:pt x="27539" y="78150"/>
                      <a:pt x="28518" y="80500"/>
                    </a:cubicBezTo>
                    <a:lnTo>
                      <a:pt x="37528" y="80500"/>
                    </a:lnTo>
                    <a:cubicBezTo>
                      <a:pt x="36510" y="78542"/>
                      <a:pt x="36000" y="75330"/>
                      <a:pt x="36000" y="70864"/>
                    </a:cubicBezTo>
                    <a:close/>
                    <a:moveTo>
                      <a:pt x="15630" y="37958"/>
                    </a:moveTo>
                    <a:lnTo>
                      <a:pt x="9010" y="37958"/>
                    </a:lnTo>
                    <a:lnTo>
                      <a:pt x="9010" y="8226"/>
                    </a:lnTo>
                    <a:lnTo>
                      <a:pt x="17706" y="8226"/>
                    </a:lnTo>
                    <a:cubicBezTo>
                      <a:pt x="20958" y="8226"/>
                      <a:pt x="23308" y="9127"/>
                      <a:pt x="24796" y="10929"/>
                    </a:cubicBezTo>
                    <a:cubicBezTo>
                      <a:pt x="26285" y="12731"/>
                      <a:pt x="27030" y="15512"/>
                      <a:pt x="27030" y="19195"/>
                    </a:cubicBezTo>
                    <a:lnTo>
                      <a:pt x="27030" y="26951"/>
                    </a:lnTo>
                    <a:cubicBezTo>
                      <a:pt x="27030" y="31103"/>
                      <a:pt x="26089" y="34002"/>
                      <a:pt x="24209" y="35569"/>
                    </a:cubicBezTo>
                    <a:cubicBezTo>
                      <a:pt x="22329" y="37175"/>
                      <a:pt x="19430" y="37919"/>
                      <a:pt x="15630" y="37919"/>
                    </a:cubicBez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F224ACC0-37CD-9192-786D-1345322AD22D}"/>
                  </a:ext>
                </a:extLst>
              </p:cNvPr>
              <p:cNvSpPr/>
              <p:nvPr/>
            </p:nvSpPr>
            <p:spPr>
              <a:xfrm>
                <a:off x="9066903" y="6349960"/>
                <a:ext cx="36862" cy="82107"/>
              </a:xfrm>
              <a:custGeom>
                <a:avLst/>
                <a:gdLst>
                  <a:gd name="connsiteX0" fmla="*/ 32161 w 36862"/>
                  <a:gd name="connsiteY0" fmla="*/ 5406 h 82107"/>
                  <a:gd name="connsiteX1" fmla="*/ 18294 w 36862"/>
                  <a:gd name="connsiteY1" fmla="*/ 0 h 82107"/>
                  <a:gd name="connsiteX2" fmla="*/ 4623 w 36862"/>
                  <a:gd name="connsiteY2" fmla="*/ 5406 h 82107"/>
                  <a:gd name="connsiteX3" fmla="*/ 0 w 36862"/>
                  <a:gd name="connsiteY3" fmla="*/ 20292 h 82107"/>
                  <a:gd name="connsiteX4" fmla="*/ 0 w 36862"/>
                  <a:gd name="connsiteY4" fmla="*/ 61894 h 82107"/>
                  <a:gd name="connsiteX5" fmla="*/ 4661 w 36862"/>
                  <a:gd name="connsiteY5" fmla="*/ 76662 h 82107"/>
                  <a:gd name="connsiteX6" fmla="*/ 18294 w 36862"/>
                  <a:gd name="connsiteY6" fmla="*/ 82107 h 82107"/>
                  <a:gd name="connsiteX7" fmla="*/ 32161 w 36862"/>
                  <a:gd name="connsiteY7" fmla="*/ 76662 h 82107"/>
                  <a:gd name="connsiteX8" fmla="*/ 36862 w 36862"/>
                  <a:gd name="connsiteY8" fmla="*/ 61894 h 82107"/>
                  <a:gd name="connsiteX9" fmla="*/ 36862 w 36862"/>
                  <a:gd name="connsiteY9" fmla="*/ 20292 h 82107"/>
                  <a:gd name="connsiteX10" fmla="*/ 32161 w 36862"/>
                  <a:gd name="connsiteY10" fmla="*/ 5406 h 82107"/>
                  <a:gd name="connsiteX11" fmla="*/ 27852 w 36862"/>
                  <a:gd name="connsiteY11" fmla="*/ 62325 h 82107"/>
                  <a:gd name="connsiteX12" fmla="*/ 18294 w 36862"/>
                  <a:gd name="connsiteY12" fmla="*/ 73959 h 82107"/>
                  <a:gd name="connsiteX13" fmla="*/ 11125 w 36862"/>
                  <a:gd name="connsiteY13" fmla="*/ 70942 h 82107"/>
                  <a:gd name="connsiteX14" fmla="*/ 8736 w 36862"/>
                  <a:gd name="connsiteY14" fmla="*/ 62325 h 82107"/>
                  <a:gd name="connsiteX15" fmla="*/ 8736 w 36862"/>
                  <a:gd name="connsiteY15" fmla="*/ 19783 h 82107"/>
                  <a:gd name="connsiteX16" fmla="*/ 11125 w 36862"/>
                  <a:gd name="connsiteY16" fmla="*/ 11203 h 82107"/>
                  <a:gd name="connsiteX17" fmla="*/ 18294 w 36862"/>
                  <a:gd name="connsiteY17" fmla="*/ 8148 h 82107"/>
                  <a:gd name="connsiteX18" fmla="*/ 25502 w 36862"/>
                  <a:gd name="connsiteY18" fmla="*/ 11203 h 82107"/>
                  <a:gd name="connsiteX19" fmla="*/ 27852 w 36862"/>
                  <a:gd name="connsiteY19" fmla="*/ 19783 h 82107"/>
                  <a:gd name="connsiteX20" fmla="*/ 27852 w 36862"/>
                  <a:gd name="connsiteY20" fmla="*/ 62325 h 8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862" h="82107">
                    <a:moveTo>
                      <a:pt x="32161" y="5406"/>
                    </a:moveTo>
                    <a:cubicBezTo>
                      <a:pt x="28988" y="1802"/>
                      <a:pt x="24405" y="0"/>
                      <a:pt x="18294" y="0"/>
                    </a:cubicBezTo>
                    <a:cubicBezTo>
                      <a:pt x="12183" y="0"/>
                      <a:pt x="7756" y="1802"/>
                      <a:pt x="4623" y="5406"/>
                    </a:cubicBezTo>
                    <a:cubicBezTo>
                      <a:pt x="1528" y="9010"/>
                      <a:pt x="0" y="13946"/>
                      <a:pt x="0" y="20292"/>
                    </a:cubicBezTo>
                    <a:lnTo>
                      <a:pt x="0" y="61894"/>
                    </a:lnTo>
                    <a:cubicBezTo>
                      <a:pt x="0" y="68122"/>
                      <a:pt x="1528" y="73058"/>
                      <a:pt x="4661" y="76662"/>
                    </a:cubicBezTo>
                    <a:cubicBezTo>
                      <a:pt x="7795" y="80305"/>
                      <a:pt x="12340" y="82107"/>
                      <a:pt x="18294" y="82107"/>
                    </a:cubicBezTo>
                    <a:cubicBezTo>
                      <a:pt x="24248" y="82107"/>
                      <a:pt x="28988" y="80305"/>
                      <a:pt x="32161" y="76662"/>
                    </a:cubicBezTo>
                    <a:cubicBezTo>
                      <a:pt x="35295" y="73058"/>
                      <a:pt x="36862" y="68122"/>
                      <a:pt x="36862" y="61894"/>
                    </a:cubicBezTo>
                    <a:lnTo>
                      <a:pt x="36862" y="20292"/>
                    </a:lnTo>
                    <a:cubicBezTo>
                      <a:pt x="36862" y="13946"/>
                      <a:pt x="35256" y="9010"/>
                      <a:pt x="32161" y="5406"/>
                    </a:cubicBezTo>
                    <a:close/>
                    <a:moveTo>
                      <a:pt x="27852" y="62325"/>
                    </a:moveTo>
                    <a:cubicBezTo>
                      <a:pt x="27852" y="70081"/>
                      <a:pt x="24679" y="73959"/>
                      <a:pt x="18294" y="73959"/>
                    </a:cubicBezTo>
                    <a:cubicBezTo>
                      <a:pt x="15121" y="73959"/>
                      <a:pt x="12731" y="72979"/>
                      <a:pt x="11125" y="70942"/>
                    </a:cubicBezTo>
                    <a:cubicBezTo>
                      <a:pt x="9519" y="68906"/>
                      <a:pt x="8736" y="66046"/>
                      <a:pt x="8736" y="62325"/>
                    </a:cubicBezTo>
                    <a:lnTo>
                      <a:pt x="8736" y="19783"/>
                    </a:lnTo>
                    <a:cubicBezTo>
                      <a:pt x="8736" y="16100"/>
                      <a:pt x="9558" y="13201"/>
                      <a:pt x="11125" y="11203"/>
                    </a:cubicBezTo>
                    <a:cubicBezTo>
                      <a:pt x="12692" y="9128"/>
                      <a:pt x="15121" y="8148"/>
                      <a:pt x="18294" y="8148"/>
                    </a:cubicBezTo>
                    <a:cubicBezTo>
                      <a:pt x="21467" y="8148"/>
                      <a:pt x="23895" y="9128"/>
                      <a:pt x="25502" y="11203"/>
                    </a:cubicBezTo>
                    <a:cubicBezTo>
                      <a:pt x="27108" y="13201"/>
                      <a:pt x="27852" y="16100"/>
                      <a:pt x="27852" y="19783"/>
                    </a:cubicBezTo>
                    <a:lnTo>
                      <a:pt x="27852" y="62325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8630D899-2B39-B627-C87F-EADA0C9215E4}"/>
                  </a:ext>
                </a:extLst>
              </p:cNvPr>
              <p:cNvSpPr/>
              <p:nvPr/>
            </p:nvSpPr>
            <p:spPr>
              <a:xfrm>
                <a:off x="9112226" y="6350705"/>
                <a:ext cx="37528" cy="80500"/>
              </a:xfrm>
              <a:custGeom>
                <a:avLst/>
                <a:gdLst>
                  <a:gd name="connsiteX0" fmla="*/ 36000 w 37528"/>
                  <a:gd name="connsiteY0" fmla="*/ 70864 h 80500"/>
                  <a:gd name="connsiteX1" fmla="*/ 36000 w 37528"/>
                  <a:gd name="connsiteY1" fmla="*/ 58329 h 80500"/>
                  <a:gd name="connsiteX2" fmla="*/ 33650 w 37528"/>
                  <a:gd name="connsiteY2" fmla="*/ 47399 h 80500"/>
                  <a:gd name="connsiteX3" fmla="*/ 25933 w 37528"/>
                  <a:gd name="connsiteY3" fmla="*/ 41563 h 80500"/>
                  <a:gd name="connsiteX4" fmla="*/ 35922 w 37528"/>
                  <a:gd name="connsiteY4" fmla="*/ 24992 h 80500"/>
                  <a:gd name="connsiteX5" fmla="*/ 35922 w 37528"/>
                  <a:gd name="connsiteY5" fmla="*/ 18411 h 80500"/>
                  <a:gd name="connsiteX6" fmla="*/ 31574 w 37528"/>
                  <a:gd name="connsiteY6" fmla="*/ 4583 h 80500"/>
                  <a:gd name="connsiteX7" fmla="*/ 17942 w 37528"/>
                  <a:gd name="connsiteY7" fmla="*/ 0 h 80500"/>
                  <a:gd name="connsiteX8" fmla="*/ 0 w 37528"/>
                  <a:gd name="connsiteY8" fmla="*/ 0 h 80500"/>
                  <a:gd name="connsiteX9" fmla="*/ 0 w 37528"/>
                  <a:gd name="connsiteY9" fmla="*/ 80461 h 80500"/>
                  <a:gd name="connsiteX10" fmla="*/ 9010 w 37528"/>
                  <a:gd name="connsiteY10" fmla="*/ 80461 h 80500"/>
                  <a:gd name="connsiteX11" fmla="*/ 9010 w 37528"/>
                  <a:gd name="connsiteY11" fmla="*/ 46107 h 80500"/>
                  <a:gd name="connsiteX12" fmla="*/ 15278 w 37528"/>
                  <a:gd name="connsiteY12" fmla="*/ 46107 h 80500"/>
                  <a:gd name="connsiteX13" fmla="*/ 24131 w 37528"/>
                  <a:gd name="connsiteY13" fmla="*/ 48810 h 80500"/>
                  <a:gd name="connsiteX14" fmla="*/ 27030 w 37528"/>
                  <a:gd name="connsiteY14" fmla="*/ 58094 h 80500"/>
                  <a:gd name="connsiteX15" fmla="*/ 27030 w 37528"/>
                  <a:gd name="connsiteY15" fmla="*/ 70746 h 80500"/>
                  <a:gd name="connsiteX16" fmla="*/ 28518 w 37528"/>
                  <a:gd name="connsiteY16" fmla="*/ 80500 h 80500"/>
                  <a:gd name="connsiteX17" fmla="*/ 37528 w 37528"/>
                  <a:gd name="connsiteY17" fmla="*/ 80500 h 80500"/>
                  <a:gd name="connsiteX18" fmla="*/ 36000 w 37528"/>
                  <a:gd name="connsiteY18" fmla="*/ 70864 h 80500"/>
                  <a:gd name="connsiteX19" fmla="*/ 15631 w 37528"/>
                  <a:gd name="connsiteY19" fmla="*/ 37958 h 80500"/>
                  <a:gd name="connsiteX20" fmla="*/ 9010 w 37528"/>
                  <a:gd name="connsiteY20" fmla="*/ 37958 h 80500"/>
                  <a:gd name="connsiteX21" fmla="*/ 9010 w 37528"/>
                  <a:gd name="connsiteY21" fmla="*/ 8226 h 80500"/>
                  <a:gd name="connsiteX22" fmla="*/ 17706 w 37528"/>
                  <a:gd name="connsiteY22" fmla="*/ 8226 h 80500"/>
                  <a:gd name="connsiteX23" fmla="*/ 24797 w 37528"/>
                  <a:gd name="connsiteY23" fmla="*/ 10929 h 80500"/>
                  <a:gd name="connsiteX24" fmla="*/ 27030 w 37528"/>
                  <a:gd name="connsiteY24" fmla="*/ 19195 h 80500"/>
                  <a:gd name="connsiteX25" fmla="*/ 27030 w 37528"/>
                  <a:gd name="connsiteY25" fmla="*/ 26951 h 80500"/>
                  <a:gd name="connsiteX26" fmla="*/ 24209 w 37528"/>
                  <a:gd name="connsiteY26" fmla="*/ 35569 h 80500"/>
                  <a:gd name="connsiteX27" fmla="*/ 15631 w 37528"/>
                  <a:gd name="connsiteY27" fmla="*/ 37919 h 8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528" h="80500">
                    <a:moveTo>
                      <a:pt x="36000" y="70864"/>
                    </a:moveTo>
                    <a:lnTo>
                      <a:pt x="36000" y="58329"/>
                    </a:lnTo>
                    <a:cubicBezTo>
                      <a:pt x="36000" y="53863"/>
                      <a:pt x="35217" y="50180"/>
                      <a:pt x="33650" y="47399"/>
                    </a:cubicBezTo>
                    <a:cubicBezTo>
                      <a:pt x="32044" y="44579"/>
                      <a:pt x="29497" y="42620"/>
                      <a:pt x="25933" y="41563"/>
                    </a:cubicBezTo>
                    <a:cubicBezTo>
                      <a:pt x="32592" y="39447"/>
                      <a:pt x="35922" y="33963"/>
                      <a:pt x="35922" y="24992"/>
                    </a:cubicBezTo>
                    <a:lnTo>
                      <a:pt x="35922" y="18411"/>
                    </a:lnTo>
                    <a:cubicBezTo>
                      <a:pt x="35922" y="12340"/>
                      <a:pt x="34473" y="7678"/>
                      <a:pt x="31574" y="4583"/>
                    </a:cubicBezTo>
                    <a:cubicBezTo>
                      <a:pt x="28714" y="1528"/>
                      <a:pt x="24170" y="0"/>
                      <a:pt x="17942" y="0"/>
                    </a:cubicBezTo>
                    <a:lnTo>
                      <a:pt x="0" y="0"/>
                    </a:lnTo>
                    <a:lnTo>
                      <a:pt x="0" y="80461"/>
                    </a:lnTo>
                    <a:lnTo>
                      <a:pt x="9010" y="80461"/>
                    </a:lnTo>
                    <a:lnTo>
                      <a:pt x="9010" y="46107"/>
                    </a:lnTo>
                    <a:lnTo>
                      <a:pt x="15278" y="46107"/>
                    </a:lnTo>
                    <a:cubicBezTo>
                      <a:pt x="19234" y="46107"/>
                      <a:pt x="22133" y="47008"/>
                      <a:pt x="24131" y="48810"/>
                    </a:cubicBezTo>
                    <a:cubicBezTo>
                      <a:pt x="26050" y="50611"/>
                      <a:pt x="27030" y="53706"/>
                      <a:pt x="27030" y="58094"/>
                    </a:cubicBezTo>
                    <a:lnTo>
                      <a:pt x="27030" y="70746"/>
                    </a:lnTo>
                    <a:cubicBezTo>
                      <a:pt x="27030" y="74899"/>
                      <a:pt x="27539" y="78150"/>
                      <a:pt x="28518" y="80500"/>
                    </a:cubicBezTo>
                    <a:lnTo>
                      <a:pt x="37528" y="80500"/>
                    </a:lnTo>
                    <a:cubicBezTo>
                      <a:pt x="36510" y="78542"/>
                      <a:pt x="36000" y="75330"/>
                      <a:pt x="36000" y="70864"/>
                    </a:cubicBezTo>
                    <a:close/>
                    <a:moveTo>
                      <a:pt x="15631" y="37958"/>
                    </a:moveTo>
                    <a:lnTo>
                      <a:pt x="9010" y="37958"/>
                    </a:lnTo>
                    <a:lnTo>
                      <a:pt x="9010" y="8226"/>
                    </a:lnTo>
                    <a:lnTo>
                      <a:pt x="17706" y="8226"/>
                    </a:lnTo>
                    <a:cubicBezTo>
                      <a:pt x="20919" y="8226"/>
                      <a:pt x="23308" y="9127"/>
                      <a:pt x="24797" y="10929"/>
                    </a:cubicBezTo>
                    <a:cubicBezTo>
                      <a:pt x="26285" y="12731"/>
                      <a:pt x="27030" y="15512"/>
                      <a:pt x="27030" y="19195"/>
                    </a:cubicBezTo>
                    <a:lnTo>
                      <a:pt x="27030" y="26951"/>
                    </a:lnTo>
                    <a:cubicBezTo>
                      <a:pt x="27030" y="31103"/>
                      <a:pt x="26089" y="34002"/>
                      <a:pt x="24209" y="35569"/>
                    </a:cubicBezTo>
                    <a:cubicBezTo>
                      <a:pt x="22329" y="37175"/>
                      <a:pt x="19430" y="37919"/>
                      <a:pt x="15631" y="37919"/>
                    </a:cubicBez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0" name="Graphic 4">
              <a:extLst>
                <a:ext uri="{FF2B5EF4-FFF2-40B4-BE49-F238E27FC236}">
                  <a16:creationId xmlns:a16="http://schemas.microsoft.com/office/drawing/2014/main" id="{C283DC9F-8972-571A-FD7F-6499EA918E9E}"/>
                </a:ext>
              </a:extLst>
            </p:cNvPr>
            <p:cNvGrpSpPr/>
            <p:nvPr/>
          </p:nvGrpSpPr>
          <p:grpSpPr>
            <a:xfrm>
              <a:off x="7643236" y="6202670"/>
              <a:ext cx="560057" cy="83281"/>
              <a:chOff x="7643236" y="6202670"/>
              <a:chExt cx="560057" cy="83281"/>
            </a:xfrm>
            <a:solidFill>
              <a:srgbClr val="05131C"/>
            </a:solidFill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28566F1-B3C4-E2FC-C073-970E5721DE9D}"/>
                  </a:ext>
                </a:extLst>
              </p:cNvPr>
              <p:cNvSpPr/>
              <p:nvPr/>
            </p:nvSpPr>
            <p:spPr>
              <a:xfrm>
                <a:off x="7643236" y="6202670"/>
                <a:ext cx="560057" cy="61932"/>
              </a:xfrm>
              <a:custGeom>
                <a:avLst/>
                <a:gdLst>
                  <a:gd name="connsiteX0" fmla="*/ 0 w 560057"/>
                  <a:gd name="connsiteY0" fmla="*/ 0 h 61932"/>
                  <a:gd name="connsiteX1" fmla="*/ 560058 w 560057"/>
                  <a:gd name="connsiteY1" fmla="*/ 0 h 61932"/>
                  <a:gd name="connsiteX2" fmla="*/ 560058 w 560057"/>
                  <a:gd name="connsiteY2" fmla="*/ 61933 h 61932"/>
                  <a:gd name="connsiteX3" fmla="*/ 0 w 560057"/>
                  <a:gd name="connsiteY3" fmla="*/ 61933 h 6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0057" h="61932">
                    <a:moveTo>
                      <a:pt x="0" y="0"/>
                    </a:moveTo>
                    <a:lnTo>
                      <a:pt x="560058" y="0"/>
                    </a:lnTo>
                    <a:lnTo>
                      <a:pt x="560058" y="61933"/>
                    </a:lnTo>
                    <a:lnTo>
                      <a:pt x="0" y="61933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9480811-E321-D7D1-A979-6340FE06B5EC}"/>
                  </a:ext>
                </a:extLst>
              </p:cNvPr>
              <p:cNvSpPr/>
              <p:nvPr/>
            </p:nvSpPr>
            <p:spPr>
              <a:xfrm>
                <a:off x="8107123" y="6202670"/>
                <a:ext cx="96169" cy="61932"/>
              </a:xfrm>
              <a:custGeom>
                <a:avLst/>
                <a:gdLst>
                  <a:gd name="connsiteX0" fmla="*/ 0 w 96169"/>
                  <a:gd name="connsiteY0" fmla="*/ 0 h 61932"/>
                  <a:gd name="connsiteX1" fmla="*/ 96170 w 96169"/>
                  <a:gd name="connsiteY1" fmla="*/ 0 h 61932"/>
                  <a:gd name="connsiteX2" fmla="*/ 96170 w 96169"/>
                  <a:gd name="connsiteY2" fmla="*/ 61933 h 61932"/>
                  <a:gd name="connsiteX3" fmla="*/ 0 w 96169"/>
                  <a:gd name="connsiteY3" fmla="*/ 61933 h 6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169" h="61932">
                    <a:moveTo>
                      <a:pt x="0" y="0"/>
                    </a:moveTo>
                    <a:lnTo>
                      <a:pt x="96170" y="0"/>
                    </a:lnTo>
                    <a:lnTo>
                      <a:pt x="96170" y="61933"/>
                    </a:lnTo>
                    <a:lnTo>
                      <a:pt x="0" y="61933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3" name="Graphic 4">
                <a:extLst>
                  <a:ext uri="{FF2B5EF4-FFF2-40B4-BE49-F238E27FC236}">
                    <a16:creationId xmlns:a16="http://schemas.microsoft.com/office/drawing/2014/main" id="{69F252E7-1FC4-71F7-6381-83E4B4F14434}"/>
                  </a:ext>
                </a:extLst>
              </p:cNvPr>
              <p:cNvGrpSpPr/>
              <p:nvPr/>
            </p:nvGrpSpPr>
            <p:grpSpPr>
              <a:xfrm>
                <a:off x="7673908" y="6214030"/>
                <a:ext cx="295834" cy="38506"/>
                <a:chOff x="7673908" y="6214030"/>
                <a:chExt cx="295834" cy="38506"/>
              </a:xfrm>
              <a:solidFill>
                <a:srgbClr val="05131C"/>
              </a:solidFill>
            </p:grpSpPr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820E3A7B-C71C-E2F5-A9B3-7207D64F6027}"/>
                    </a:ext>
                  </a:extLst>
                </p:cNvPr>
                <p:cNvSpPr/>
                <p:nvPr/>
              </p:nvSpPr>
              <p:spPr>
                <a:xfrm>
                  <a:off x="7673908" y="6214030"/>
                  <a:ext cx="22563" cy="38428"/>
                </a:xfrm>
                <a:custGeom>
                  <a:avLst/>
                  <a:gdLst>
                    <a:gd name="connsiteX0" fmla="*/ 12966 w 22563"/>
                    <a:gd name="connsiteY0" fmla="*/ 16766 h 38428"/>
                    <a:gd name="connsiteX1" fmla="*/ 5563 w 22563"/>
                    <a:gd name="connsiteY1" fmla="*/ 9558 h 38428"/>
                    <a:gd name="connsiteX2" fmla="*/ 12614 w 22563"/>
                    <a:gd name="connsiteY2" fmla="*/ 3996 h 38428"/>
                    <a:gd name="connsiteX3" fmla="*/ 19704 w 22563"/>
                    <a:gd name="connsiteY3" fmla="*/ 5758 h 38428"/>
                    <a:gd name="connsiteX4" fmla="*/ 21036 w 22563"/>
                    <a:gd name="connsiteY4" fmla="*/ 1802 h 38428"/>
                    <a:gd name="connsiteX5" fmla="*/ 12809 w 22563"/>
                    <a:gd name="connsiteY5" fmla="*/ 0 h 38428"/>
                    <a:gd name="connsiteX6" fmla="*/ 744 w 22563"/>
                    <a:gd name="connsiteY6" fmla="*/ 10106 h 38428"/>
                    <a:gd name="connsiteX7" fmla="*/ 10577 w 22563"/>
                    <a:gd name="connsiteY7" fmla="*/ 20644 h 38428"/>
                    <a:gd name="connsiteX8" fmla="*/ 17628 w 22563"/>
                    <a:gd name="connsiteY8" fmla="*/ 28048 h 38428"/>
                    <a:gd name="connsiteX9" fmla="*/ 9832 w 22563"/>
                    <a:gd name="connsiteY9" fmla="*/ 34433 h 38428"/>
                    <a:gd name="connsiteX10" fmla="*/ 1214 w 22563"/>
                    <a:gd name="connsiteY10" fmla="*/ 32004 h 38428"/>
                    <a:gd name="connsiteX11" fmla="*/ 0 w 22563"/>
                    <a:gd name="connsiteY11" fmla="*/ 36039 h 38428"/>
                    <a:gd name="connsiteX12" fmla="*/ 9519 w 22563"/>
                    <a:gd name="connsiteY12" fmla="*/ 38429 h 38428"/>
                    <a:gd name="connsiteX13" fmla="*/ 22563 w 22563"/>
                    <a:gd name="connsiteY13" fmla="*/ 27656 h 38428"/>
                    <a:gd name="connsiteX14" fmla="*/ 13044 w 22563"/>
                    <a:gd name="connsiteY14" fmla="*/ 16727 h 38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563" h="38428">
                      <a:moveTo>
                        <a:pt x="12966" y="16766"/>
                      </a:moveTo>
                      <a:cubicBezTo>
                        <a:pt x="7835" y="14768"/>
                        <a:pt x="5563" y="13044"/>
                        <a:pt x="5563" y="9558"/>
                      </a:cubicBezTo>
                      <a:cubicBezTo>
                        <a:pt x="5563" y="6973"/>
                        <a:pt x="7482" y="3996"/>
                        <a:pt x="12614" y="3996"/>
                      </a:cubicBezTo>
                      <a:cubicBezTo>
                        <a:pt x="15982" y="3996"/>
                        <a:pt x="18490" y="5053"/>
                        <a:pt x="19704" y="5758"/>
                      </a:cubicBezTo>
                      <a:lnTo>
                        <a:pt x="21036" y="1802"/>
                      </a:lnTo>
                      <a:cubicBezTo>
                        <a:pt x="19390" y="862"/>
                        <a:pt x="16609" y="0"/>
                        <a:pt x="12809" y="0"/>
                      </a:cubicBezTo>
                      <a:cubicBezTo>
                        <a:pt x="5563" y="0"/>
                        <a:pt x="744" y="4270"/>
                        <a:pt x="744" y="10106"/>
                      </a:cubicBezTo>
                      <a:cubicBezTo>
                        <a:pt x="744" y="15356"/>
                        <a:pt x="4466" y="18529"/>
                        <a:pt x="10577" y="20644"/>
                      </a:cubicBezTo>
                      <a:cubicBezTo>
                        <a:pt x="15630" y="22564"/>
                        <a:pt x="17628" y="24601"/>
                        <a:pt x="17628" y="28048"/>
                      </a:cubicBezTo>
                      <a:cubicBezTo>
                        <a:pt x="17628" y="31809"/>
                        <a:pt x="14768" y="34433"/>
                        <a:pt x="9832" y="34433"/>
                      </a:cubicBezTo>
                      <a:cubicBezTo>
                        <a:pt x="6542" y="34433"/>
                        <a:pt x="3369" y="33336"/>
                        <a:pt x="1214" y="32004"/>
                      </a:cubicBezTo>
                      <a:lnTo>
                        <a:pt x="0" y="36039"/>
                      </a:lnTo>
                      <a:cubicBezTo>
                        <a:pt x="1959" y="37371"/>
                        <a:pt x="5915" y="38429"/>
                        <a:pt x="9519" y="38429"/>
                      </a:cubicBezTo>
                      <a:cubicBezTo>
                        <a:pt x="18294" y="38429"/>
                        <a:pt x="22563" y="33415"/>
                        <a:pt x="22563" y="27656"/>
                      </a:cubicBezTo>
                      <a:cubicBezTo>
                        <a:pt x="22563" y="21898"/>
                        <a:pt x="19352" y="19116"/>
                        <a:pt x="13044" y="16727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72A4FE5D-BE17-A469-B188-AEFB5893AC66}"/>
                    </a:ext>
                  </a:extLst>
                </p:cNvPr>
                <p:cNvSpPr/>
                <p:nvPr/>
              </p:nvSpPr>
              <p:spPr>
                <a:xfrm>
                  <a:off x="7699566" y="6214618"/>
                  <a:ext cx="29183" cy="37331"/>
                </a:xfrm>
                <a:custGeom>
                  <a:avLst/>
                  <a:gdLst>
                    <a:gd name="connsiteX0" fmla="*/ 23660 w 29183"/>
                    <a:gd name="connsiteY0" fmla="*/ 0 h 37331"/>
                    <a:gd name="connsiteX1" fmla="*/ 18294 w 29183"/>
                    <a:gd name="connsiteY1" fmla="*/ 10303 h 37331"/>
                    <a:gd name="connsiteX2" fmla="*/ 14533 w 29183"/>
                    <a:gd name="connsiteY2" fmla="*/ 17980 h 37331"/>
                    <a:gd name="connsiteX3" fmla="*/ 14455 w 29183"/>
                    <a:gd name="connsiteY3" fmla="*/ 17980 h 37331"/>
                    <a:gd name="connsiteX4" fmla="*/ 10733 w 29183"/>
                    <a:gd name="connsiteY4" fmla="*/ 10303 h 37331"/>
                    <a:gd name="connsiteX5" fmla="*/ 5484 w 29183"/>
                    <a:gd name="connsiteY5" fmla="*/ 0 h 37331"/>
                    <a:gd name="connsiteX6" fmla="*/ 0 w 29183"/>
                    <a:gd name="connsiteY6" fmla="*/ 0 h 37331"/>
                    <a:gd name="connsiteX7" fmla="*/ 11791 w 29183"/>
                    <a:gd name="connsiteY7" fmla="*/ 21506 h 37331"/>
                    <a:gd name="connsiteX8" fmla="*/ 11791 w 29183"/>
                    <a:gd name="connsiteY8" fmla="*/ 37332 h 37331"/>
                    <a:gd name="connsiteX9" fmla="*/ 16649 w 29183"/>
                    <a:gd name="connsiteY9" fmla="*/ 37332 h 37331"/>
                    <a:gd name="connsiteX10" fmla="*/ 16649 w 29183"/>
                    <a:gd name="connsiteY10" fmla="*/ 21428 h 37331"/>
                    <a:gd name="connsiteX11" fmla="*/ 29184 w 29183"/>
                    <a:gd name="connsiteY11" fmla="*/ 39 h 37331"/>
                    <a:gd name="connsiteX12" fmla="*/ 23700 w 29183"/>
                    <a:gd name="connsiteY12" fmla="*/ 39 h 37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183" h="37331">
                      <a:moveTo>
                        <a:pt x="23660" y="0"/>
                      </a:moveTo>
                      <a:lnTo>
                        <a:pt x="18294" y="10303"/>
                      </a:lnTo>
                      <a:cubicBezTo>
                        <a:pt x="16844" y="13123"/>
                        <a:pt x="15591" y="15552"/>
                        <a:pt x="14533" y="17980"/>
                      </a:cubicBezTo>
                      <a:lnTo>
                        <a:pt x="14455" y="17980"/>
                      </a:lnTo>
                      <a:cubicBezTo>
                        <a:pt x="13241" y="15395"/>
                        <a:pt x="12183" y="13123"/>
                        <a:pt x="10733" y="10303"/>
                      </a:cubicBezTo>
                      <a:lnTo>
                        <a:pt x="5484" y="0"/>
                      </a:lnTo>
                      <a:lnTo>
                        <a:pt x="0" y="0"/>
                      </a:lnTo>
                      <a:lnTo>
                        <a:pt x="11791" y="21506"/>
                      </a:lnTo>
                      <a:lnTo>
                        <a:pt x="11791" y="37332"/>
                      </a:lnTo>
                      <a:lnTo>
                        <a:pt x="16649" y="37332"/>
                      </a:lnTo>
                      <a:lnTo>
                        <a:pt x="16649" y="21428"/>
                      </a:lnTo>
                      <a:lnTo>
                        <a:pt x="29184" y="39"/>
                      </a:lnTo>
                      <a:lnTo>
                        <a:pt x="23700" y="39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1FC9F81E-B11F-03AE-4ECE-530B1924034D}"/>
                    </a:ext>
                  </a:extLst>
                </p:cNvPr>
                <p:cNvSpPr/>
                <p:nvPr/>
              </p:nvSpPr>
              <p:spPr>
                <a:xfrm>
                  <a:off x="7730435" y="6214030"/>
                  <a:ext cx="22602" cy="38428"/>
                </a:xfrm>
                <a:custGeom>
                  <a:avLst/>
                  <a:gdLst>
                    <a:gd name="connsiteX0" fmla="*/ 13005 w 22602"/>
                    <a:gd name="connsiteY0" fmla="*/ 16766 h 38428"/>
                    <a:gd name="connsiteX1" fmla="*/ 5602 w 22602"/>
                    <a:gd name="connsiteY1" fmla="*/ 9558 h 38428"/>
                    <a:gd name="connsiteX2" fmla="*/ 12653 w 22602"/>
                    <a:gd name="connsiteY2" fmla="*/ 3996 h 38428"/>
                    <a:gd name="connsiteX3" fmla="*/ 19743 w 22602"/>
                    <a:gd name="connsiteY3" fmla="*/ 5758 h 38428"/>
                    <a:gd name="connsiteX4" fmla="*/ 21075 w 22602"/>
                    <a:gd name="connsiteY4" fmla="*/ 1802 h 38428"/>
                    <a:gd name="connsiteX5" fmla="*/ 12809 w 22602"/>
                    <a:gd name="connsiteY5" fmla="*/ 0 h 38428"/>
                    <a:gd name="connsiteX6" fmla="*/ 744 w 22602"/>
                    <a:gd name="connsiteY6" fmla="*/ 10106 h 38428"/>
                    <a:gd name="connsiteX7" fmla="*/ 10616 w 22602"/>
                    <a:gd name="connsiteY7" fmla="*/ 20644 h 38428"/>
                    <a:gd name="connsiteX8" fmla="*/ 17667 w 22602"/>
                    <a:gd name="connsiteY8" fmla="*/ 28048 h 38428"/>
                    <a:gd name="connsiteX9" fmla="*/ 9871 w 22602"/>
                    <a:gd name="connsiteY9" fmla="*/ 34433 h 38428"/>
                    <a:gd name="connsiteX10" fmla="*/ 1214 w 22602"/>
                    <a:gd name="connsiteY10" fmla="*/ 32004 h 38428"/>
                    <a:gd name="connsiteX11" fmla="*/ 0 w 22602"/>
                    <a:gd name="connsiteY11" fmla="*/ 36039 h 38428"/>
                    <a:gd name="connsiteX12" fmla="*/ 9519 w 22602"/>
                    <a:gd name="connsiteY12" fmla="*/ 38429 h 38428"/>
                    <a:gd name="connsiteX13" fmla="*/ 22603 w 22602"/>
                    <a:gd name="connsiteY13" fmla="*/ 27656 h 38428"/>
                    <a:gd name="connsiteX14" fmla="*/ 13084 w 22602"/>
                    <a:gd name="connsiteY14" fmla="*/ 16727 h 38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602" h="38428">
                      <a:moveTo>
                        <a:pt x="13005" y="16766"/>
                      </a:moveTo>
                      <a:cubicBezTo>
                        <a:pt x="7874" y="14768"/>
                        <a:pt x="5602" y="13044"/>
                        <a:pt x="5602" y="9558"/>
                      </a:cubicBezTo>
                      <a:cubicBezTo>
                        <a:pt x="5602" y="6973"/>
                        <a:pt x="7521" y="3996"/>
                        <a:pt x="12653" y="3996"/>
                      </a:cubicBezTo>
                      <a:cubicBezTo>
                        <a:pt x="15982" y="3996"/>
                        <a:pt x="18490" y="5053"/>
                        <a:pt x="19743" y="5758"/>
                      </a:cubicBezTo>
                      <a:lnTo>
                        <a:pt x="21075" y="1802"/>
                      </a:lnTo>
                      <a:cubicBezTo>
                        <a:pt x="19391" y="862"/>
                        <a:pt x="16609" y="0"/>
                        <a:pt x="12809" y="0"/>
                      </a:cubicBezTo>
                      <a:cubicBezTo>
                        <a:pt x="5563" y="0"/>
                        <a:pt x="744" y="4270"/>
                        <a:pt x="744" y="10106"/>
                      </a:cubicBezTo>
                      <a:cubicBezTo>
                        <a:pt x="744" y="15356"/>
                        <a:pt x="4505" y="18529"/>
                        <a:pt x="10616" y="20644"/>
                      </a:cubicBezTo>
                      <a:cubicBezTo>
                        <a:pt x="15630" y="22564"/>
                        <a:pt x="17667" y="24601"/>
                        <a:pt x="17667" y="28048"/>
                      </a:cubicBezTo>
                      <a:cubicBezTo>
                        <a:pt x="17667" y="31809"/>
                        <a:pt x="14807" y="34433"/>
                        <a:pt x="9871" y="34433"/>
                      </a:cubicBezTo>
                      <a:cubicBezTo>
                        <a:pt x="6542" y="34433"/>
                        <a:pt x="3408" y="33336"/>
                        <a:pt x="1214" y="32004"/>
                      </a:cubicBezTo>
                      <a:lnTo>
                        <a:pt x="0" y="36039"/>
                      </a:lnTo>
                      <a:cubicBezTo>
                        <a:pt x="1959" y="37371"/>
                        <a:pt x="5915" y="38429"/>
                        <a:pt x="9519" y="38429"/>
                      </a:cubicBezTo>
                      <a:cubicBezTo>
                        <a:pt x="18294" y="38429"/>
                        <a:pt x="22603" y="33415"/>
                        <a:pt x="22603" y="27656"/>
                      </a:cubicBezTo>
                      <a:cubicBezTo>
                        <a:pt x="22603" y="21898"/>
                        <a:pt x="19391" y="19116"/>
                        <a:pt x="13084" y="16727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E4DDA035-0508-BF7E-9CAB-1F1188378CB3}"/>
                    </a:ext>
                  </a:extLst>
                </p:cNvPr>
                <p:cNvSpPr/>
                <p:nvPr/>
              </p:nvSpPr>
              <p:spPr>
                <a:xfrm>
                  <a:off x="7755310" y="6214618"/>
                  <a:ext cx="27616" cy="37331"/>
                </a:xfrm>
                <a:custGeom>
                  <a:avLst/>
                  <a:gdLst>
                    <a:gd name="connsiteX0" fmla="*/ 0 w 27616"/>
                    <a:gd name="connsiteY0" fmla="*/ 0 h 37331"/>
                    <a:gd name="connsiteX1" fmla="*/ 0 w 27616"/>
                    <a:gd name="connsiteY1" fmla="*/ 4074 h 37331"/>
                    <a:gd name="connsiteX2" fmla="*/ 11360 w 27616"/>
                    <a:gd name="connsiteY2" fmla="*/ 4074 h 37331"/>
                    <a:gd name="connsiteX3" fmla="*/ 11360 w 27616"/>
                    <a:gd name="connsiteY3" fmla="*/ 37332 h 37331"/>
                    <a:gd name="connsiteX4" fmla="*/ 16218 w 27616"/>
                    <a:gd name="connsiteY4" fmla="*/ 37332 h 37331"/>
                    <a:gd name="connsiteX5" fmla="*/ 16218 w 27616"/>
                    <a:gd name="connsiteY5" fmla="*/ 4074 h 37331"/>
                    <a:gd name="connsiteX6" fmla="*/ 27617 w 27616"/>
                    <a:gd name="connsiteY6" fmla="*/ 4074 h 37331"/>
                    <a:gd name="connsiteX7" fmla="*/ 27617 w 27616"/>
                    <a:gd name="connsiteY7" fmla="*/ 0 h 37331"/>
                    <a:gd name="connsiteX8" fmla="*/ 0 w 27616"/>
                    <a:gd name="connsiteY8" fmla="*/ 0 h 37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16" h="37331">
                      <a:moveTo>
                        <a:pt x="0" y="0"/>
                      </a:moveTo>
                      <a:lnTo>
                        <a:pt x="0" y="4074"/>
                      </a:lnTo>
                      <a:lnTo>
                        <a:pt x="11360" y="4074"/>
                      </a:lnTo>
                      <a:lnTo>
                        <a:pt x="11360" y="37332"/>
                      </a:lnTo>
                      <a:lnTo>
                        <a:pt x="16218" y="37332"/>
                      </a:lnTo>
                      <a:lnTo>
                        <a:pt x="16218" y="4074"/>
                      </a:lnTo>
                      <a:lnTo>
                        <a:pt x="27617" y="4074"/>
                      </a:lnTo>
                      <a:lnTo>
                        <a:pt x="276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2C8A1A06-4B1F-9040-FA1C-24DA7B0F6ACF}"/>
                    </a:ext>
                  </a:extLst>
                </p:cNvPr>
                <p:cNvSpPr/>
                <p:nvPr/>
              </p:nvSpPr>
              <p:spPr>
                <a:xfrm>
                  <a:off x="7787079" y="6214618"/>
                  <a:ext cx="20957" cy="37331"/>
                </a:xfrm>
                <a:custGeom>
                  <a:avLst/>
                  <a:gdLst>
                    <a:gd name="connsiteX0" fmla="*/ 4858 w 20957"/>
                    <a:gd name="connsiteY0" fmla="*/ 33258 h 37331"/>
                    <a:gd name="connsiteX1" fmla="*/ 4858 w 20957"/>
                    <a:gd name="connsiteY1" fmla="*/ 19821 h 37331"/>
                    <a:gd name="connsiteX2" fmla="*/ 19352 w 20957"/>
                    <a:gd name="connsiteY2" fmla="*/ 19821 h 37331"/>
                    <a:gd name="connsiteX3" fmla="*/ 19352 w 20957"/>
                    <a:gd name="connsiteY3" fmla="*/ 15826 h 37331"/>
                    <a:gd name="connsiteX4" fmla="*/ 4858 w 20957"/>
                    <a:gd name="connsiteY4" fmla="*/ 15826 h 37331"/>
                    <a:gd name="connsiteX5" fmla="*/ 4858 w 20957"/>
                    <a:gd name="connsiteY5" fmla="*/ 4034 h 37331"/>
                    <a:gd name="connsiteX6" fmla="*/ 20174 w 20957"/>
                    <a:gd name="connsiteY6" fmla="*/ 4034 h 37331"/>
                    <a:gd name="connsiteX7" fmla="*/ 20174 w 20957"/>
                    <a:gd name="connsiteY7" fmla="*/ 0 h 37331"/>
                    <a:gd name="connsiteX8" fmla="*/ 0 w 20957"/>
                    <a:gd name="connsiteY8" fmla="*/ 0 h 37331"/>
                    <a:gd name="connsiteX9" fmla="*/ 0 w 20957"/>
                    <a:gd name="connsiteY9" fmla="*/ 37332 h 37331"/>
                    <a:gd name="connsiteX10" fmla="*/ 20958 w 20957"/>
                    <a:gd name="connsiteY10" fmla="*/ 37332 h 37331"/>
                    <a:gd name="connsiteX11" fmla="*/ 20958 w 20957"/>
                    <a:gd name="connsiteY11" fmla="*/ 33258 h 37331"/>
                    <a:gd name="connsiteX12" fmla="*/ 4818 w 20957"/>
                    <a:gd name="connsiteY12" fmla="*/ 33258 h 37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957" h="37331">
                      <a:moveTo>
                        <a:pt x="4858" y="33258"/>
                      </a:moveTo>
                      <a:lnTo>
                        <a:pt x="4858" y="19821"/>
                      </a:lnTo>
                      <a:lnTo>
                        <a:pt x="19352" y="19821"/>
                      </a:lnTo>
                      <a:lnTo>
                        <a:pt x="19352" y="15826"/>
                      </a:lnTo>
                      <a:lnTo>
                        <a:pt x="4858" y="15826"/>
                      </a:lnTo>
                      <a:lnTo>
                        <a:pt x="4858" y="4034"/>
                      </a:lnTo>
                      <a:lnTo>
                        <a:pt x="20174" y="4034"/>
                      </a:lnTo>
                      <a:lnTo>
                        <a:pt x="20174" y="0"/>
                      </a:lnTo>
                      <a:lnTo>
                        <a:pt x="0" y="0"/>
                      </a:lnTo>
                      <a:lnTo>
                        <a:pt x="0" y="37332"/>
                      </a:lnTo>
                      <a:lnTo>
                        <a:pt x="20958" y="37332"/>
                      </a:lnTo>
                      <a:lnTo>
                        <a:pt x="20958" y="33258"/>
                      </a:lnTo>
                      <a:lnTo>
                        <a:pt x="4818" y="33258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1C1FD73C-FE4F-53BC-150C-5BFF0F249F9B}"/>
                    </a:ext>
                  </a:extLst>
                </p:cNvPr>
                <p:cNvSpPr/>
                <p:nvPr/>
              </p:nvSpPr>
              <p:spPr>
                <a:xfrm>
                  <a:off x="7813286" y="6214618"/>
                  <a:ext cx="38037" cy="37331"/>
                </a:xfrm>
                <a:custGeom>
                  <a:avLst/>
                  <a:gdLst>
                    <a:gd name="connsiteX0" fmla="*/ 35804 w 38037"/>
                    <a:gd name="connsiteY0" fmla="*/ 0 h 37331"/>
                    <a:gd name="connsiteX1" fmla="*/ 29654 w 38037"/>
                    <a:gd name="connsiteY1" fmla="*/ 0 h 37331"/>
                    <a:gd name="connsiteX2" fmla="*/ 22995 w 38037"/>
                    <a:gd name="connsiteY2" fmla="*/ 18059 h 37331"/>
                    <a:gd name="connsiteX3" fmla="*/ 19038 w 38037"/>
                    <a:gd name="connsiteY3" fmla="*/ 30633 h 37331"/>
                    <a:gd name="connsiteX4" fmla="*/ 18881 w 38037"/>
                    <a:gd name="connsiteY4" fmla="*/ 30633 h 37331"/>
                    <a:gd name="connsiteX5" fmla="*/ 15160 w 38037"/>
                    <a:gd name="connsiteY5" fmla="*/ 18059 h 37331"/>
                    <a:gd name="connsiteX6" fmla="*/ 8775 w 38037"/>
                    <a:gd name="connsiteY6" fmla="*/ 0 h 37331"/>
                    <a:gd name="connsiteX7" fmla="*/ 2625 w 38037"/>
                    <a:gd name="connsiteY7" fmla="*/ 0 h 37331"/>
                    <a:gd name="connsiteX8" fmla="*/ 0 w 38037"/>
                    <a:gd name="connsiteY8" fmla="*/ 37332 h 37331"/>
                    <a:gd name="connsiteX9" fmla="*/ 4583 w 38037"/>
                    <a:gd name="connsiteY9" fmla="*/ 37332 h 37331"/>
                    <a:gd name="connsiteX10" fmla="*/ 5602 w 38037"/>
                    <a:gd name="connsiteY10" fmla="*/ 21349 h 37331"/>
                    <a:gd name="connsiteX11" fmla="*/ 6307 w 38037"/>
                    <a:gd name="connsiteY11" fmla="*/ 4818 h 37331"/>
                    <a:gd name="connsiteX12" fmla="*/ 6424 w 38037"/>
                    <a:gd name="connsiteY12" fmla="*/ 4818 h 37331"/>
                    <a:gd name="connsiteX13" fmla="*/ 10773 w 38037"/>
                    <a:gd name="connsiteY13" fmla="*/ 19312 h 37331"/>
                    <a:gd name="connsiteX14" fmla="*/ 16766 w 38037"/>
                    <a:gd name="connsiteY14" fmla="*/ 37097 h 37331"/>
                    <a:gd name="connsiteX15" fmla="*/ 20448 w 38037"/>
                    <a:gd name="connsiteY15" fmla="*/ 37097 h 37331"/>
                    <a:gd name="connsiteX16" fmla="*/ 27030 w 38037"/>
                    <a:gd name="connsiteY16" fmla="*/ 18960 h 37331"/>
                    <a:gd name="connsiteX17" fmla="*/ 31730 w 38037"/>
                    <a:gd name="connsiteY17" fmla="*/ 4818 h 37331"/>
                    <a:gd name="connsiteX18" fmla="*/ 31887 w 38037"/>
                    <a:gd name="connsiteY18" fmla="*/ 4818 h 37331"/>
                    <a:gd name="connsiteX19" fmla="*/ 32435 w 38037"/>
                    <a:gd name="connsiteY19" fmla="*/ 20958 h 37331"/>
                    <a:gd name="connsiteX20" fmla="*/ 33376 w 38037"/>
                    <a:gd name="connsiteY20" fmla="*/ 37332 h 37331"/>
                    <a:gd name="connsiteX21" fmla="*/ 38037 w 38037"/>
                    <a:gd name="connsiteY21" fmla="*/ 37332 h 37331"/>
                    <a:gd name="connsiteX22" fmla="*/ 35726 w 38037"/>
                    <a:gd name="connsiteY22" fmla="*/ 0 h 37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8037" h="37331">
                      <a:moveTo>
                        <a:pt x="35804" y="0"/>
                      </a:moveTo>
                      <a:lnTo>
                        <a:pt x="29654" y="0"/>
                      </a:lnTo>
                      <a:lnTo>
                        <a:pt x="22995" y="18059"/>
                      </a:lnTo>
                      <a:cubicBezTo>
                        <a:pt x="21310" y="22720"/>
                        <a:pt x="19978" y="26833"/>
                        <a:pt x="19038" y="30633"/>
                      </a:cubicBezTo>
                      <a:lnTo>
                        <a:pt x="18881" y="30633"/>
                      </a:lnTo>
                      <a:cubicBezTo>
                        <a:pt x="17981" y="26716"/>
                        <a:pt x="16688" y="22642"/>
                        <a:pt x="15160" y="18059"/>
                      </a:cubicBezTo>
                      <a:lnTo>
                        <a:pt x="8775" y="0"/>
                      </a:lnTo>
                      <a:lnTo>
                        <a:pt x="2625" y="0"/>
                      </a:lnTo>
                      <a:lnTo>
                        <a:pt x="0" y="37332"/>
                      </a:lnTo>
                      <a:lnTo>
                        <a:pt x="4583" y="37332"/>
                      </a:lnTo>
                      <a:lnTo>
                        <a:pt x="5602" y="21349"/>
                      </a:lnTo>
                      <a:cubicBezTo>
                        <a:pt x="5915" y="15747"/>
                        <a:pt x="6189" y="9480"/>
                        <a:pt x="6307" y="4818"/>
                      </a:cubicBezTo>
                      <a:lnTo>
                        <a:pt x="6424" y="4818"/>
                      </a:lnTo>
                      <a:cubicBezTo>
                        <a:pt x="7482" y="9245"/>
                        <a:pt x="8971" y="14102"/>
                        <a:pt x="10773" y="19312"/>
                      </a:cubicBezTo>
                      <a:lnTo>
                        <a:pt x="16766" y="37097"/>
                      </a:lnTo>
                      <a:lnTo>
                        <a:pt x="20448" y="37097"/>
                      </a:lnTo>
                      <a:lnTo>
                        <a:pt x="27030" y="18960"/>
                      </a:lnTo>
                      <a:cubicBezTo>
                        <a:pt x="28910" y="13828"/>
                        <a:pt x="30477" y="9166"/>
                        <a:pt x="31730" y="4818"/>
                      </a:cubicBezTo>
                      <a:lnTo>
                        <a:pt x="31887" y="4818"/>
                      </a:lnTo>
                      <a:cubicBezTo>
                        <a:pt x="31809" y="9440"/>
                        <a:pt x="32161" y="15708"/>
                        <a:pt x="32435" y="20958"/>
                      </a:cubicBezTo>
                      <a:lnTo>
                        <a:pt x="33376" y="37332"/>
                      </a:lnTo>
                      <a:lnTo>
                        <a:pt x="38037" y="37332"/>
                      </a:lnTo>
                      <a:lnTo>
                        <a:pt x="35726" y="0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4C9129AC-C874-643A-AE9C-3F5AE3109B3D}"/>
                    </a:ext>
                  </a:extLst>
                </p:cNvPr>
                <p:cNvSpPr/>
                <p:nvPr/>
              </p:nvSpPr>
              <p:spPr>
                <a:xfrm>
                  <a:off x="7868050" y="6235184"/>
                  <a:ext cx="13671" cy="3564"/>
                </a:xfrm>
                <a:custGeom>
                  <a:avLst/>
                  <a:gdLst>
                    <a:gd name="connsiteX0" fmla="*/ 0 w 13671"/>
                    <a:gd name="connsiteY0" fmla="*/ 0 h 3564"/>
                    <a:gd name="connsiteX1" fmla="*/ 0 w 13671"/>
                    <a:gd name="connsiteY1" fmla="*/ 3564 h 3564"/>
                    <a:gd name="connsiteX2" fmla="*/ 13671 w 13671"/>
                    <a:gd name="connsiteY2" fmla="*/ 3564 h 3564"/>
                    <a:gd name="connsiteX3" fmla="*/ 13671 w 13671"/>
                    <a:gd name="connsiteY3" fmla="*/ 0 h 3564"/>
                    <a:gd name="connsiteX4" fmla="*/ 0 w 13671"/>
                    <a:gd name="connsiteY4" fmla="*/ 0 h 3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1" h="3564">
                      <a:moveTo>
                        <a:pt x="0" y="0"/>
                      </a:moveTo>
                      <a:lnTo>
                        <a:pt x="0" y="3564"/>
                      </a:lnTo>
                      <a:lnTo>
                        <a:pt x="13671" y="3564"/>
                      </a:lnTo>
                      <a:lnTo>
                        <a:pt x="1367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4E85F0B3-9A15-1F21-EEB0-7D76879D0F28}"/>
                    </a:ext>
                  </a:extLst>
                </p:cNvPr>
                <p:cNvSpPr/>
                <p:nvPr/>
              </p:nvSpPr>
              <p:spPr>
                <a:xfrm>
                  <a:off x="7897116" y="6215362"/>
                  <a:ext cx="24404" cy="37175"/>
                </a:xfrm>
                <a:custGeom>
                  <a:avLst/>
                  <a:gdLst>
                    <a:gd name="connsiteX0" fmla="*/ 12535 w 24404"/>
                    <a:gd name="connsiteY0" fmla="*/ 0 h 37175"/>
                    <a:gd name="connsiteX1" fmla="*/ 0 w 24404"/>
                    <a:gd name="connsiteY1" fmla="*/ 18686 h 37175"/>
                    <a:gd name="connsiteX2" fmla="*/ 11909 w 24404"/>
                    <a:gd name="connsiteY2" fmla="*/ 37175 h 37175"/>
                    <a:gd name="connsiteX3" fmla="*/ 24405 w 24404"/>
                    <a:gd name="connsiteY3" fmla="*/ 18176 h 37175"/>
                    <a:gd name="connsiteX4" fmla="*/ 12535 w 24404"/>
                    <a:gd name="connsiteY4" fmla="*/ 0 h 37175"/>
                    <a:gd name="connsiteX5" fmla="*/ 12183 w 24404"/>
                    <a:gd name="connsiteY5" fmla="*/ 33415 h 37175"/>
                    <a:gd name="connsiteX6" fmla="*/ 4897 w 24404"/>
                    <a:gd name="connsiteY6" fmla="*/ 18725 h 37175"/>
                    <a:gd name="connsiteX7" fmla="*/ 12222 w 24404"/>
                    <a:gd name="connsiteY7" fmla="*/ 3722 h 37175"/>
                    <a:gd name="connsiteX8" fmla="*/ 19547 w 24404"/>
                    <a:gd name="connsiteY8" fmla="*/ 18372 h 37175"/>
                    <a:gd name="connsiteX9" fmla="*/ 12183 w 24404"/>
                    <a:gd name="connsiteY9" fmla="*/ 33376 h 3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404" h="37175">
                      <a:moveTo>
                        <a:pt x="12535" y="0"/>
                      </a:moveTo>
                      <a:cubicBezTo>
                        <a:pt x="5210" y="0"/>
                        <a:pt x="0" y="6621"/>
                        <a:pt x="0" y="18686"/>
                      </a:cubicBezTo>
                      <a:cubicBezTo>
                        <a:pt x="117" y="30555"/>
                        <a:pt x="4897" y="37175"/>
                        <a:pt x="11909" y="37175"/>
                      </a:cubicBezTo>
                      <a:cubicBezTo>
                        <a:pt x="19861" y="37175"/>
                        <a:pt x="24405" y="30398"/>
                        <a:pt x="24405" y="18176"/>
                      </a:cubicBezTo>
                      <a:cubicBezTo>
                        <a:pt x="24405" y="6738"/>
                        <a:pt x="20096" y="0"/>
                        <a:pt x="12535" y="0"/>
                      </a:cubicBezTo>
                      <a:close/>
                      <a:moveTo>
                        <a:pt x="12183" y="33415"/>
                      </a:moveTo>
                      <a:cubicBezTo>
                        <a:pt x="7756" y="33415"/>
                        <a:pt x="4897" y="28087"/>
                        <a:pt x="4897" y="18725"/>
                      </a:cubicBezTo>
                      <a:cubicBezTo>
                        <a:pt x="4897" y="9362"/>
                        <a:pt x="7991" y="3722"/>
                        <a:pt x="12222" y="3722"/>
                      </a:cubicBezTo>
                      <a:cubicBezTo>
                        <a:pt x="17275" y="3722"/>
                        <a:pt x="19547" y="9558"/>
                        <a:pt x="19547" y="18372"/>
                      </a:cubicBezTo>
                      <a:cubicBezTo>
                        <a:pt x="19547" y="27186"/>
                        <a:pt x="17158" y="33376"/>
                        <a:pt x="12183" y="33376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FA0830A0-E51A-765A-9F35-F2DD9BE15009}"/>
                    </a:ext>
                  </a:extLst>
                </p:cNvPr>
                <p:cNvSpPr/>
                <p:nvPr/>
              </p:nvSpPr>
              <p:spPr>
                <a:xfrm>
                  <a:off x="7925517" y="6215362"/>
                  <a:ext cx="24443" cy="37175"/>
                </a:xfrm>
                <a:custGeom>
                  <a:avLst/>
                  <a:gdLst>
                    <a:gd name="connsiteX0" fmla="*/ 12535 w 24443"/>
                    <a:gd name="connsiteY0" fmla="*/ 0 h 37175"/>
                    <a:gd name="connsiteX1" fmla="*/ 0 w 24443"/>
                    <a:gd name="connsiteY1" fmla="*/ 18686 h 37175"/>
                    <a:gd name="connsiteX2" fmla="*/ 11909 w 24443"/>
                    <a:gd name="connsiteY2" fmla="*/ 37175 h 37175"/>
                    <a:gd name="connsiteX3" fmla="*/ 24444 w 24443"/>
                    <a:gd name="connsiteY3" fmla="*/ 18176 h 37175"/>
                    <a:gd name="connsiteX4" fmla="*/ 12535 w 24443"/>
                    <a:gd name="connsiteY4" fmla="*/ 0 h 37175"/>
                    <a:gd name="connsiteX5" fmla="*/ 12183 w 24443"/>
                    <a:gd name="connsiteY5" fmla="*/ 33415 h 37175"/>
                    <a:gd name="connsiteX6" fmla="*/ 4897 w 24443"/>
                    <a:gd name="connsiteY6" fmla="*/ 18725 h 37175"/>
                    <a:gd name="connsiteX7" fmla="*/ 12261 w 24443"/>
                    <a:gd name="connsiteY7" fmla="*/ 3722 h 37175"/>
                    <a:gd name="connsiteX8" fmla="*/ 19547 w 24443"/>
                    <a:gd name="connsiteY8" fmla="*/ 18372 h 37175"/>
                    <a:gd name="connsiteX9" fmla="*/ 12183 w 24443"/>
                    <a:gd name="connsiteY9" fmla="*/ 33376 h 3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443" h="37175">
                      <a:moveTo>
                        <a:pt x="12535" y="0"/>
                      </a:moveTo>
                      <a:cubicBezTo>
                        <a:pt x="5249" y="0"/>
                        <a:pt x="0" y="6621"/>
                        <a:pt x="0" y="18686"/>
                      </a:cubicBezTo>
                      <a:cubicBezTo>
                        <a:pt x="117" y="30555"/>
                        <a:pt x="4897" y="37175"/>
                        <a:pt x="11909" y="37175"/>
                      </a:cubicBezTo>
                      <a:cubicBezTo>
                        <a:pt x="19900" y="37175"/>
                        <a:pt x="24444" y="30398"/>
                        <a:pt x="24444" y="18176"/>
                      </a:cubicBezTo>
                      <a:cubicBezTo>
                        <a:pt x="24444" y="6738"/>
                        <a:pt x="20096" y="0"/>
                        <a:pt x="12535" y="0"/>
                      </a:cubicBezTo>
                      <a:close/>
                      <a:moveTo>
                        <a:pt x="12183" y="33415"/>
                      </a:moveTo>
                      <a:cubicBezTo>
                        <a:pt x="7756" y="33415"/>
                        <a:pt x="4897" y="28087"/>
                        <a:pt x="4897" y="18725"/>
                      </a:cubicBezTo>
                      <a:cubicBezTo>
                        <a:pt x="4897" y="9362"/>
                        <a:pt x="7991" y="3722"/>
                        <a:pt x="12261" y="3722"/>
                      </a:cubicBezTo>
                      <a:cubicBezTo>
                        <a:pt x="17275" y="3722"/>
                        <a:pt x="19547" y="9558"/>
                        <a:pt x="19547" y="18372"/>
                      </a:cubicBezTo>
                      <a:cubicBezTo>
                        <a:pt x="19547" y="27186"/>
                        <a:pt x="17197" y="33376"/>
                        <a:pt x="12183" y="33376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72E7AC00-1CB8-DE30-96C9-1309B63F2CDB}"/>
                    </a:ext>
                  </a:extLst>
                </p:cNvPr>
                <p:cNvSpPr/>
                <p:nvPr/>
              </p:nvSpPr>
              <p:spPr>
                <a:xfrm>
                  <a:off x="7957756" y="6215949"/>
                  <a:ext cx="11986" cy="35999"/>
                </a:xfrm>
                <a:custGeom>
                  <a:avLst/>
                  <a:gdLst>
                    <a:gd name="connsiteX0" fmla="*/ 7835 w 11986"/>
                    <a:gd name="connsiteY0" fmla="*/ 0 h 35999"/>
                    <a:gd name="connsiteX1" fmla="*/ 0 w 11986"/>
                    <a:gd name="connsiteY1" fmla="*/ 4191 h 35999"/>
                    <a:gd name="connsiteX2" fmla="*/ 940 w 11986"/>
                    <a:gd name="connsiteY2" fmla="*/ 7874 h 35999"/>
                    <a:gd name="connsiteX3" fmla="*/ 7169 w 11986"/>
                    <a:gd name="connsiteY3" fmla="*/ 4544 h 35999"/>
                    <a:gd name="connsiteX4" fmla="*/ 7286 w 11986"/>
                    <a:gd name="connsiteY4" fmla="*/ 4544 h 35999"/>
                    <a:gd name="connsiteX5" fmla="*/ 7286 w 11986"/>
                    <a:gd name="connsiteY5" fmla="*/ 36000 h 35999"/>
                    <a:gd name="connsiteX6" fmla="*/ 11987 w 11986"/>
                    <a:gd name="connsiteY6" fmla="*/ 36000 h 35999"/>
                    <a:gd name="connsiteX7" fmla="*/ 11987 w 11986"/>
                    <a:gd name="connsiteY7" fmla="*/ 0 h 35999"/>
                    <a:gd name="connsiteX8" fmla="*/ 7835 w 11986"/>
                    <a:gd name="connsiteY8" fmla="*/ 0 h 35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986" h="35999">
                      <a:moveTo>
                        <a:pt x="7835" y="0"/>
                      </a:moveTo>
                      <a:lnTo>
                        <a:pt x="0" y="4191"/>
                      </a:lnTo>
                      <a:lnTo>
                        <a:pt x="940" y="7874"/>
                      </a:lnTo>
                      <a:lnTo>
                        <a:pt x="7169" y="4544"/>
                      </a:lnTo>
                      <a:lnTo>
                        <a:pt x="7286" y="4544"/>
                      </a:lnTo>
                      <a:lnTo>
                        <a:pt x="7286" y="36000"/>
                      </a:lnTo>
                      <a:lnTo>
                        <a:pt x="11987" y="36000"/>
                      </a:lnTo>
                      <a:lnTo>
                        <a:pt x="11987" y="0"/>
                      </a:lnTo>
                      <a:lnTo>
                        <a:pt x="7835" y="0"/>
                      </a:ln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4" name="Graphic 4">
                <a:extLst>
                  <a:ext uri="{FF2B5EF4-FFF2-40B4-BE49-F238E27FC236}">
                    <a16:creationId xmlns:a16="http://schemas.microsoft.com/office/drawing/2014/main" id="{D4AA3524-F8BA-90FA-BC5C-BD88FC013A40}"/>
                  </a:ext>
                </a:extLst>
              </p:cNvPr>
              <p:cNvGrpSpPr/>
              <p:nvPr/>
            </p:nvGrpSpPr>
            <p:grpSpPr>
              <a:xfrm>
                <a:off x="8116016" y="6209212"/>
                <a:ext cx="72587" cy="47673"/>
                <a:chOff x="8116016" y="6209212"/>
                <a:chExt cx="72587" cy="47673"/>
              </a:xfrm>
              <a:solidFill>
                <a:srgbClr val="05131C"/>
              </a:solidFill>
            </p:grpSpPr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1470B44C-ADB9-783C-D7C4-81C53F64CEE9}"/>
                    </a:ext>
                  </a:extLst>
                </p:cNvPr>
                <p:cNvSpPr/>
                <p:nvPr/>
              </p:nvSpPr>
              <p:spPr>
                <a:xfrm>
                  <a:off x="8116016" y="6209212"/>
                  <a:ext cx="34903" cy="47673"/>
                </a:xfrm>
                <a:custGeom>
                  <a:avLst/>
                  <a:gdLst>
                    <a:gd name="connsiteX0" fmla="*/ 28244 w 34903"/>
                    <a:gd name="connsiteY0" fmla="*/ 29654 h 47673"/>
                    <a:gd name="connsiteX1" fmla="*/ 28244 w 34903"/>
                    <a:gd name="connsiteY1" fmla="*/ 0 h 47673"/>
                    <a:gd name="connsiteX2" fmla="*/ 21271 w 34903"/>
                    <a:gd name="connsiteY2" fmla="*/ 0 h 47673"/>
                    <a:gd name="connsiteX3" fmla="*/ 0 w 34903"/>
                    <a:gd name="connsiteY3" fmla="*/ 30438 h 47673"/>
                    <a:gd name="connsiteX4" fmla="*/ 0 w 34903"/>
                    <a:gd name="connsiteY4" fmla="*/ 34668 h 47673"/>
                    <a:gd name="connsiteX5" fmla="*/ 22172 w 34903"/>
                    <a:gd name="connsiteY5" fmla="*/ 34668 h 47673"/>
                    <a:gd name="connsiteX6" fmla="*/ 22172 w 34903"/>
                    <a:gd name="connsiteY6" fmla="*/ 47673 h 47673"/>
                    <a:gd name="connsiteX7" fmla="*/ 28244 w 34903"/>
                    <a:gd name="connsiteY7" fmla="*/ 47673 h 47673"/>
                    <a:gd name="connsiteX8" fmla="*/ 28244 w 34903"/>
                    <a:gd name="connsiteY8" fmla="*/ 34668 h 47673"/>
                    <a:gd name="connsiteX9" fmla="*/ 34903 w 34903"/>
                    <a:gd name="connsiteY9" fmla="*/ 34668 h 47673"/>
                    <a:gd name="connsiteX10" fmla="*/ 34903 w 34903"/>
                    <a:gd name="connsiteY10" fmla="*/ 29615 h 47673"/>
                    <a:gd name="connsiteX11" fmla="*/ 28244 w 34903"/>
                    <a:gd name="connsiteY11" fmla="*/ 29615 h 47673"/>
                    <a:gd name="connsiteX12" fmla="*/ 22172 w 34903"/>
                    <a:gd name="connsiteY12" fmla="*/ 13750 h 47673"/>
                    <a:gd name="connsiteX13" fmla="*/ 22172 w 34903"/>
                    <a:gd name="connsiteY13" fmla="*/ 29654 h 47673"/>
                    <a:gd name="connsiteX14" fmla="*/ 6542 w 34903"/>
                    <a:gd name="connsiteY14" fmla="*/ 29654 h 47673"/>
                    <a:gd name="connsiteX15" fmla="*/ 6542 w 34903"/>
                    <a:gd name="connsiteY15" fmla="*/ 29536 h 47673"/>
                    <a:gd name="connsiteX16" fmla="*/ 18176 w 34903"/>
                    <a:gd name="connsiteY16" fmla="*/ 13318 h 47673"/>
                    <a:gd name="connsiteX17" fmla="*/ 22172 w 34903"/>
                    <a:gd name="connsiteY17" fmla="*/ 6268 h 47673"/>
                    <a:gd name="connsiteX18" fmla="*/ 22368 w 34903"/>
                    <a:gd name="connsiteY18" fmla="*/ 6268 h 47673"/>
                    <a:gd name="connsiteX19" fmla="*/ 22172 w 34903"/>
                    <a:gd name="connsiteY19" fmla="*/ 13750 h 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903" h="47673">
                      <a:moveTo>
                        <a:pt x="28244" y="29654"/>
                      </a:moveTo>
                      <a:lnTo>
                        <a:pt x="28244" y="0"/>
                      </a:lnTo>
                      <a:lnTo>
                        <a:pt x="21271" y="0"/>
                      </a:lnTo>
                      <a:lnTo>
                        <a:pt x="0" y="30438"/>
                      </a:lnTo>
                      <a:lnTo>
                        <a:pt x="0" y="34668"/>
                      </a:lnTo>
                      <a:lnTo>
                        <a:pt x="22172" y="34668"/>
                      </a:lnTo>
                      <a:lnTo>
                        <a:pt x="22172" y="47673"/>
                      </a:lnTo>
                      <a:lnTo>
                        <a:pt x="28244" y="47673"/>
                      </a:lnTo>
                      <a:lnTo>
                        <a:pt x="28244" y="34668"/>
                      </a:lnTo>
                      <a:lnTo>
                        <a:pt x="34903" y="34668"/>
                      </a:lnTo>
                      <a:lnTo>
                        <a:pt x="34903" y="29615"/>
                      </a:lnTo>
                      <a:lnTo>
                        <a:pt x="28244" y="29615"/>
                      </a:lnTo>
                      <a:close/>
                      <a:moveTo>
                        <a:pt x="22172" y="13750"/>
                      </a:moveTo>
                      <a:lnTo>
                        <a:pt x="22172" y="29654"/>
                      </a:lnTo>
                      <a:lnTo>
                        <a:pt x="6542" y="29654"/>
                      </a:lnTo>
                      <a:lnTo>
                        <a:pt x="6542" y="29536"/>
                      </a:lnTo>
                      <a:lnTo>
                        <a:pt x="18176" y="13318"/>
                      </a:lnTo>
                      <a:cubicBezTo>
                        <a:pt x="19508" y="11086"/>
                        <a:pt x="20722" y="9088"/>
                        <a:pt x="22172" y="6268"/>
                      </a:cubicBezTo>
                      <a:lnTo>
                        <a:pt x="22368" y="6268"/>
                      </a:lnTo>
                      <a:cubicBezTo>
                        <a:pt x="22250" y="8775"/>
                        <a:pt x="22172" y="11243"/>
                        <a:pt x="22172" y="13750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2289B480-1A02-AE5C-3334-E2686BAC82FD}"/>
                    </a:ext>
                  </a:extLst>
                </p:cNvPr>
                <p:cNvSpPr/>
                <p:nvPr/>
              </p:nvSpPr>
              <p:spPr>
                <a:xfrm>
                  <a:off x="8153661" y="6209212"/>
                  <a:ext cx="34942" cy="47673"/>
                </a:xfrm>
                <a:custGeom>
                  <a:avLst/>
                  <a:gdLst>
                    <a:gd name="connsiteX0" fmla="*/ 28244 w 34942"/>
                    <a:gd name="connsiteY0" fmla="*/ 29654 h 47673"/>
                    <a:gd name="connsiteX1" fmla="*/ 28244 w 34942"/>
                    <a:gd name="connsiteY1" fmla="*/ 0 h 47673"/>
                    <a:gd name="connsiteX2" fmla="*/ 21271 w 34942"/>
                    <a:gd name="connsiteY2" fmla="*/ 0 h 47673"/>
                    <a:gd name="connsiteX3" fmla="*/ 0 w 34942"/>
                    <a:gd name="connsiteY3" fmla="*/ 30438 h 47673"/>
                    <a:gd name="connsiteX4" fmla="*/ 0 w 34942"/>
                    <a:gd name="connsiteY4" fmla="*/ 34668 h 47673"/>
                    <a:gd name="connsiteX5" fmla="*/ 22172 w 34942"/>
                    <a:gd name="connsiteY5" fmla="*/ 34668 h 47673"/>
                    <a:gd name="connsiteX6" fmla="*/ 22172 w 34942"/>
                    <a:gd name="connsiteY6" fmla="*/ 47673 h 47673"/>
                    <a:gd name="connsiteX7" fmla="*/ 28283 w 34942"/>
                    <a:gd name="connsiteY7" fmla="*/ 47673 h 47673"/>
                    <a:gd name="connsiteX8" fmla="*/ 28283 w 34942"/>
                    <a:gd name="connsiteY8" fmla="*/ 34668 h 47673"/>
                    <a:gd name="connsiteX9" fmla="*/ 34942 w 34942"/>
                    <a:gd name="connsiteY9" fmla="*/ 34668 h 47673"/>
                    <a:gd name="connsiteX10" fmla="*/ 34942 w 34942"/>
                    <a:gd name="connsiteY10" fmla="*/ 29615 h 47673"/>
                    <a:gd name="connsiteX11" fmla="*/ 28283 w 34942"/>
                    <a:gd name="connsiteY11" fmla="*/ 29615 h 47673"/>
                    <a:gd name="connsiteX12" fmla="*/ 22133 w 34942"/>
                    <a:gd name="connsiteY12" fmla="*/ 13750 h 47673"/>
                    <a:gd name="connsiteX13" fmla="*/ 22133 w 34942"/>
                    <a:gd name="connsiteY13" fmla="*/ 29654 h 47673"/>
                    <a:gd name="connsiteX14" fmla="*/ 6464 w 34942"/>
                    <a:gd name="connsiteY14" fmla="*/ 29654 h 47673"/>
                    <a:gd name="connsiteX15" fmla="*/ 6464 w 34942"/>
                    <a:gd name="connsiteY15" fmla="*/ 29536 h 47673"/>
                    <a:gd name="connsiteX16" fmla="*/ 18137 w 34942"/>
                    <a:gd name="connsiteY16" fmla="*/ 13318 h 47673"/>
                    <a:gd name="connsiteX17" fmla="*/ 22133 w 34942"/>
                    <a:gd name="connsiteY17" fmla="*/ 6268 h 47673"/>
                    <a:gd name="connsiteX18" fmla="*/ 22329 w 34942"/>
                    <a:gd name="connsiteY18" fmla="*/ 6268 h 47673"/>
                    <a:gd name="connsiteX19" fmla="*/ 22133 w 34942"/>
                    <a:gd name="connsiteY19" fmla="*/ 13750 h 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4942" h="47673">
                      <a:moveTo>
                        <a:pt x="28244" y="29654"/>
                      </a:moveTo>
                      <a:lnTo>
                        <a:pt x="28244" y="0"/>
                      </a:lnTo>
                      <a:lnTo>
                        <a:pt x="21271" y="0"/>
                      </a:lnTo>
                      <a:lnTo>
                        <a:pt x="0" y="30438"/>
                      </a:lnTo>
                      <a:lnTo>
                        <a:pt x="0" y="34668"/>
                      </a:lnTo>
                      <a:lnTo>
                        <a:pt x="22172" y="34668"/>
                      </a:lnTo>
                      <a:lnTo>
                        <a:pt x="22172" y="47673"/>
                      </a:lnTo>
                      <a:lnTo>
                        <a:pt x="28283" y="47673"/>
                      </a:lnTo>
                      <a:lnTo>
                        <a:pt x="28283" y="34668"/>
                      </a:lnTo>
                      <a:lnTo>
                        <a:pt x="34942" y="34668"/>
                      </a:lnTo>
                      <a:lnTo>
                        <a:pt x="34942" y="29615"/>
                      </a:lnTo>
                      <a:lnTo>
                        <a:pt x="28283" y="29615"/>
                      </a:lnTo>
                      <a:close/>
                      <a:moveTo>
                        <a:pt x="22133" y="13750"/>
                      </a:moveTo>
                      <a:lnTo>
                        <a:pt x="22133" y="29654"/>
                      </a:lnTo>
                      <a:lnTo>
                        <a:pt x="6464" y="29654"/>
                      </a:lnTo>
                      <a:lnTo>
                        <a:pt x="6464" y="29536"/>
                      </a:lnTo>
                      <a:lnTo>
                        <a:pt x="18137" y="13318"/>
                      </a:lnTo>
                      <a:cubicBezTo>
                        <a:pt x="19469" y="11086"/>
                        <a:pt x="20644" y="9088"/>
                        <a:pt x="22133" y="6268"/>
                      </a:cubicBezTo>
                      <a:lnTo>
                        <a:pt x="22329" y="6268"/>
                      </a:lnTo>
                      <a:cubicBezTo>
                        <a:pt x="22172" y="8775"/>
                        <a:pt x="22133" y="11243"/>
                        <a:pt x="22133" y="13750"/>
                      </a:cubicBezTo>
                      <a:close/>
                    </a:path>
                  </a:pathLst>
                </a:custGeom>
                <a:solidFill>
                  <a:srgbClr val="05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BE09342-557D-FC39-BB81-0AD7A147C09A}"/>
                  </a:ext>
                </a:extLst>
              </p:cNvPr>
              <p:cNvSpPr/>
              <p:nvPr/>
            </p:nvSpPr>
            <p:spPr>
              <a:xfrm>
                <a:off x="7643236" y="6276158"/>
                <a:ext cx="560057" cy="9793"/>
              </a:xfrm>
              <a:custGeom>
                <a:avLst/>
                <a:gdLst>
                  <a:gd name="connsiteX0" fmla="*/ 0 w 560057"/>
                  <a:gd name="connsiteY0" fmla="*/ 0 h 9793"/>
                  <a:gd name="connsiteX1" fmla="*/ 560058 w 560057"/>
                  <a:gd name="connsiteY1" fmla="*/ 0 h 9793"/>
                  <a:gd name="connsiteX2" fmla="*/ 560058 w 560057"/>
                  <a:gd name="connsiteY2" fmla="*/ 9793 h 9793"/>
                  <a:gd name="connsiteX3" fmla="*/ 0 w 560057"/>
                  <a:gd name="connsiteY3" fmla="*/ 9793 h 9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0057" h="9793">
                    <a:moveTo>
                      <a:pt x="0" y="0"/>
                    </a:moveTo>
                    <a:lnTo>
                      <a:pt x="560058" y="0"/>
                    </a:lnTo>
                    <a:lnTo>
                      <a:pt x="560058" y="9793"/>
                    </a:lnTo>
                    <a:lnTo>
                      <a:pt x="0" y="9793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8" name="Graphic 4">
              <a:extLst>
                <a:ext uri="{FF2B5EF4-FFF2-40B4-BE49-F238E27FC236}">
                  <a16:creationId xmlns:a16="http://schemas.microsoft.com/office/drawing/2014/main" id="{6DFCC6D1-E8D5-83C3-7629-C7164567D70B}"/>
                </a:ext>
              </a:extLst>
            </p:cNvPr>
            <p:cNvGrpSpPr/>
            <p:nvPr/>
          </p:nvGrpSpPr>
          <p:grpSpPr>
            <a:xfrm>
              <a:off x="8767386" y="6037046"/>
              <a:ext cx="205188" cy="191517"/>
              <a:chOff x="8767386" y="6037046"/>
              <a:chExt cx="205188" cy="191517"/>
            </a:xfrm>
            <a:solidFill>
              <a:srgbClr val="0A1720"/>
            </a:solidFill>
          </p:grpSpPr>
          <p:grpSp>
            <p:nvGrpSpPr>
              <p:cNvPr id="329" name="Graphic 4">
                <a:extLst>
                  <a:ext uri="{FF2B5EF4-FFF2-40B4-BE49-F238E27FC236}">
                    <a16:creationId xmlns:a16="http://schemas.microsoft.com/office/drawing/2014/main" id="{6BE5DC9B-52F3-B29D-6473-950B0AE17297}"/>
                  </a:ext>
                </a:extLst>
              </p:cNvPr>
              <p:cNvGrpSpPr/>
              <p:nvPr/>
            </p:nvGrpSpPr>
            <p:grpSpPr>
              <a:xfrm>
                <a:off x="8767386" y="6037046"/>
                <a:ext cx="205188" cy="191517"/>
                <a:chOff x="8767386" y="6037046"/>
                <a:chExt cx="205188" cy="191517"/>
              </a:xfrm>
              <a:solidFill>
                <a:srgbClr val="0A1720"/>
              </a:solidFill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3120DF09-6375-22A4-F82F-43A15854CA77}"/>
                    </a:ext>
                  </a:extLst>
                </p:cNvPr>
                <p:cNvSpPr/>
                <p:nvPr/>
              </p:nvSpPr>
              <p:spPr>
                <a:xfrm>
                  <a:off x="8767386" y="6037046"/>
                  <a:ext cx="205188" cy="191517"/>
                </a:xfrm>
                <a:custGeom>
                  <a:avLst/>
                  <a:gdLst>
                    <a:gd name="connsiteX0" fmla="*/ 8539 w 205188"/>
                    <a:gd name="connsiteY0" fmla="*/ 102751 h 191517"/>
                    <a:gd name="connsiteX1" fmla="*/ 0 w 205188"/>
                    <a:gd name="connsiteY1" fmla="*/ 102751 h 191517"/>
                    <a:gd name="connsiteX2" fmla="*/ 51434 w 205188"/>
                    <a:gd name="connsiteY2" fmla="*/ 191517 h 191517"/>
                    <a:gd name="connsiteX3" fmla="*/ 55665 w 205188"/>
                    <a:gd name="connsiteY3" fmla="*/ 184153 h 191517"/>
                    <a:gd name="connsiteX4" fmla="*/ 8539 w 205188"/>
                    <a:gd name="connsiteY4" fmla="*/ 102790 h 191517"/>
                    <a:gd name="connsiteX5" fmla="*/ 196688 w 205188"/>
                    <a:gd name="connsiteY5" fmla="*/ 102164 h 191517"/>
                    <a:gd name="connsiteX6" fmla="*/ 196688 w 205188"/>
                    <a:gd name="connsiteY6" fmla="*/ 102595 h 191517"/>
                    <a:gd name="connsiteX7" fmla="*/ 149719 w 205188"/>
                    <a:gd name="connsiteY7" fmla="*/ 184035 h 191517"/>
                    <a:gd name="connsiteX8" fmla="*/ 153989 w 205188"/>
                    <a:gd name="connsiteY8" fmla="*/ 191360 h 191517"/>
                    <a:gd name="connsiteX9" fmla="*/ 205189 w 205188"/>
                    <a:gd name="connsiteY9" fmla="*/ 102555 h 191517"/>
                    <a:gd name="connsiteX10" fmla="*/ 205189 w 205188"/>
                    <a:gd name="connsiteY10" fmla="*/ 102125 h 191517"/>
                    <a:gd name="connsiteX11" fmla="*/ 196649 w 205188"/>
                    <a:gd name="connsiteY11" fmla="*/ 102125 h 191517"/>
                    <a:gd name="connsiteX12" fmla="*/ 102633 w 205188"/>
                    <a:gd name="connsiteY12" fmla="*/ 0 h 191517"/>
                    <a:gd name="connsiteX13" fmla="*/ 51081 w 205188"/>
                    <a:gd name="connsiteY13" fmla="*/ 13907 h 191517"/>
                    <a:gd name="connsiteX14" fmla="*/ 55391 w 205188"/>
                    <a:gd name="connsiteY14" fmla="*/ 21232 h 191517"/>
                    <a:gd name="connsiteX15" fmla="*/ 102673 w 205188"/>
                    <a:gd name="connsiteY15" fmla="*/ 8540 h 191517"/>
                    <a:gd name="connsiteX16" fmla="*/ 149445 w 205188"/>
                    <a:gd name="connsiteY16" fmla="*/ 20919 h 191517"/>
                    <a:gd name="connsiteX17" fmla="*/ 153676 w 205188"/>
                    <a:gd name="connsiteY17" fmla="*/ 13554 h 191517"/>
                    <a:gd name="connsiteX18" fmla="*/ 102673 w 205188"/>
                    <a:gd name="connsiteY18" fmla="*/ 0 h 191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5188" h="191517">
                      <a:moveTo>
                        <a:pt x="8539" y="102751"/>
                      </a:moveTo>
                      <a:lnTo>
                        <a:pt x="0" y="102751"/>
                      </a:lnTo>
                      <a:cubicBezTo>
                        <a:pt x="78" y="139261"/>
                        <a:pt x="19782" y="173263"/>
                        <a:pt x="51434" y="191517"/>
                      </a:cubicBezTo>
                      <a:lnTo>
                        <a:pt x="55665" y="184153"/>
                      </a:lnTo>
                      <a:cubicBezTo>
                        <a:pt x="26677" y="167426"/>
                        <a:pt x="8618" y="136244"/>
                        <a:pt x="8539" y="102790"/>
                      </a:cubicBezTo>
                      <a:close/>
                      <a:moveTo>
                        <a:pt x="196688" y="102164"/>
                      </a:moveTo>
                      <a:lnTo>
                        <a:pt x="196688" y="102595"/>
                      </a:lnTo>
                      <a:cubicBezTo>
                        <a:pt x="196688" y="136048"/>
                        <a:pt x="178668" y="167230"/>
                        <a:pt x="149719" y="184035"/>
                      </a:cubicBezTo>
                      <a:lnTo>
                        <a:pt x="153989" y="191360"/>
                      </a:lnTo>
                      <a:cubicBezTo>
                        <a:pt x="185563" y="173106"/>
                        <a:pt x="205189" y="139025"/>
                        <a:pt x="205189" y="102555"/>
                      </a:cubicBezTo>
                      <a:lnTo>
                        <a:pt x="205189" y="102125"/>
                      </a:lnTo>
                      <a:lnTo>
                        <a:pt x="196649" y="102125"/>
                      </a:lnTo>
                      <a:close/>
                      <a:moveTo>
                        <a:pt x="102633" y="0"/>
                      </a:moveTo>
                      <a:cubicBezTo>
                        <a:pt x="84496" y="0"/>
                        <a:pt x="66673" y="4818"/>
                        <a:pt x="51081" y="13907"/>
                      </a:cubicBezTo>
                      <a:lnTo>
                        <a:pt x="55391" y="21232"/>
                      </a:lnTo>
                      <a:cubicBezTo>
                        <a:pt x="69689" y="12927"/>
                        <a:pt x="86024" y="8540"/>
                        <a:pt x="102673" y="8540"/>
                      </a:cubicBezTo>
                      <a:cubicBezTo>
                        <a:pt x="119321" y="8540"/>
                        <a:pt x="135264" y="12810"/>
                        <a:pt x="149445" y="20919"/>
                      </a:cubicBezTo>
                      <a:lnTo>
                        <a:pt x="153676" y="13554"/>
                      </a:lnTo>
                      <a:cubicBezTo>
                        <a:pt x="138242" y="4662"/>
                        <a:pt x="120614" y="0"/>
                        <a:pt x="102673" y="0"/>
                      </a:cubicBezTo>
                      <a:close/>
                    </a:path>
                  </a:pathLst>
                </a:custGeom>
                <a:solidFill>
                  <a:srgbClr val="0A172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7935CAC9-285A-DF0E-4E98-B9B82FB976E4}"/>
                    </a:ext>
                  </a:extLst>
                </p:cNvPr>
                <p:cNvSpPr/>
                <p:nvPr/>
              </p:nvSpPr>
              <p:spPr>
                <a:xfrm>
                  <a:off x="8799704" y="6083309"/>
                  <a:ext cx="140513" cy="112622"/>
                </a:xfrm>
                <a:custGeom>
                  <a:avLst/>
                  <a:gdLst>
                    <a:gd name="connsiteX0" fmla="*/ 126607 w 140513"/>
                    <a:gd name="connsiteY0" fmla="*/ 14298 h 112622"/>
                    <a:gd name="connsiteX1" fmla="*/ 123160 w 140513"/>
                    <a:gd name="connsiteY1" fmla="*/ 16805 h 112622"/>
                    <a:gd name="connsiteX2" fmla="*/ 119752 w 140513"/>
                    <a:gd name="connsiteY2" fmla="*/ 19430 h 112622"/>
                    <a:gd name="connsiteX3" fmla="*/ 132013 w 140513"/>
                    <a:gd name="connsiteY3" fmla="*/ 56331 h 112622"/>
                    <a:gd name="connsiteX4" fmla="*/ 107256 w 140513"/>
                    <a:gd name="connsiteY4" fmla="*/ 105807 h 112622"/>
                    <a:gd name="connsiteX5" fmla="*/ 112348 w 140513"/>
                    <a:gd name="connsiteY5" fmla="*/ 112623 h 112622"/>
                    <a:gd name="connsiteX6" fmla="*/ 140514 w 140513"/>
                    <a:gd name="connsiteY6" fmla="*/ 56331 h 112622"/>
                    <a:gd name="connsiteX7" fmla="*/ 126529 w 140513"/>
                    <a:gd name="connsiteY7" fmla="*/ 14337 h 112622"/>
                    <a:gd name="connsiteX8" fmla="*/ 33376 w 140513"/>
                    <a:gd name="connsiteY8" fmla="*/ 6816 h 112622"/>
                    <a:gd name="connsiteX9" fmla="*/ 28283 w 140513"/>
                    <a:gd name="connsiteY9" fmla="*/ 0 h 112622"/>
                    <a:gd name="connsiteX10" fmla="*/ 0 w 140513"/>
                    <a:gd name="connsiteY10" fmla="*/ 56370 h 112622"/>
                    <a:gd name="connsiteX11" fmla="*/ 14024 w 140513"/>
                    <a:gd name="connsiteY11" fmla="*/ 98403 h 112622"/>
                    <a:gd name="connsiteX12" fmla="*/ 17510 w 140513"/>
                    <a:gd name="connsiteY12" fmla="*/ 95896 h 112622"/>
                    <a:gd name="connsiteX13" fmla="*/ 20801 w 140513"/>
                    <a:gd name="connsiteY13" fmla="*/ 93192 h 112622"/>
                    <a:gd name="connsiteX14" fmla="*/ 8539 w 140513"/>
                    <a:gd name="connsiteY14" fmla="*/ 56331 h 112622"/>
                    <a:gd name="connsiteX15" fmla="*/ 33376 w 140513"/>
                    <a:gd name="connsiteY15" fmla="*/ 6777 h 112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0513" h="112622">
                      <a:moveTo>
                        <a:pt x="126607" y="14298"/>
                      </a:moveTo>
                      <a:lnTo>
                        <a:pt x="123160" y="16805"/>
                      </a:lnTo>
                      <a:lnTo>
                        <a:pt x="119752" y="19430"/>
                      </a:lnTo>
                      <a:cubicBezTo>
                        <a:pt x="127783" y="30202"/>
                        <a:pt x="132013" y="42934"/>
                        <a:pt x="132013" y="56331"/>
                      </a:cubicBezTo>
                      <a:cubicBezTo>
                        <a:pt x="132013" y="75996"/>
                        <a:pt x="123003" y="94015"/>
                        <a:pt x="107256" y="105807"/>
                      </a:cubicBezTo>
                      <a:lnTo>
                        <a:pt x="112348" y="112623"/>
                      </a:lnTo>
                      <a:cubicBezTo>
                        <a:pt x="130251" y="99225"/>
                        <a:pt x="140514" y="78699"/>
                        <a:pt x="140514" y="56331"/>
                      </a:cubicBezTo>
                      <a:cubicBezTo>
                        <a:pt x="140514" y="41093"/>
                        <a:pt x="135656" y="26598"/>
                        <a:pt x="126529" y="14337"/>
                      </a:cubicBezTo>
                      <a:close/>
                      <a:moveTo>
                        <a:pt x="33376" y="6816"/>
                      </a:moveTo>
                      <a:lnTo>
                        <a:pt x="28283" y="0"/>
                      </a:lnTo>
                      <a:cubicBezTo>
                        <a:pt x="10303" y="13397"/>
                        <a:pt x="0" y="33924"/>
                        <a:pt x="0" y="56370"/>
                      </a:cubicBezTo>
                      <a:cubicBezTo>
                        <a:pt x="0" y="71609"/>
                        <a:pt x="4857" y="86102"/>
                        <a:pt x="14024" y="98403"/>
                      </a:cubicBezTo>
                      <a:lnTo>
                        <a:pt x="17510" y="95896"/>
                      </a:lnTo>
                      <a:lnTo>
                        <a:pt x="20801" y="93192"/>
                      </a:lnTo>
                      <a:cubicBezTo>
                        <a:pt x="12770" y="82459"/>
                        <a:pt x="8539" y="69728"/>
                        <a:pt x="8539" y="56331"/>
                      </a:cubicBezTo>
                      <a:cubicBezTo>
                        <a:pt x="8539" y="36627"/>
                        <a:pt x="17589" y="18568"/>
                        <a:pt x="33376" y="6777"/>
                      </a:cubicBezTo>
                      <a:close/>
                    </a:path>
                  </a:pathLst>
                </a:custGeom>
                <a:solidFill>
                  <a:srgbClr val="0A172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32" name="Graphic 4">
                <a:extLst>
                  <a:ext uri="{FF2B5EF4-FFF2-40B4-BE49-F238E27FC236}">
                    <a16:creationId xmlns:a16="http://schemas.microsoft.com/office/drawing/2014/main" id="{DB1431CC-C829-97D2-A5EA-E23B5B360011}"/>
                  </a:ext>
                </a:extLst>
              </p:cNvPr>
              <p:cNvGrpSpPr/>
              <p:nvPr/>
            </p:nvGrpSpPr>
            <p:grpSpPr>
              <a:xfrm>
                <a:off x="8835978" y="6117272"/>
                <a:ext cx="67729" cy="36157"/>
                <a:chOff x="8835978" y="6117272"/>
                <a:chExt cx="67729" cy="36157"/>
              </a:xfrm>
              <a:solidFill>
                <a:srgbClr val="0A1720"/>
              </a:solidFill>
            </p:grpSpPr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265D8CE0-FB9C-9470-0B2C-EFBB730EC78C}"/>
                    </a:ext>
                  </a:extLst>
                </p:cNvPr>
                <p:cNvSpPr/>
                <p:nvPr/>
              </p:nvSpPr>
              <p:spPr>
                <a:xfrm>
                  <a:off x="8835978" y="6117272"/>
                  <a:ext cx="22563" cy="36117"/>
                </a:xfrm>
                <a:custGeom>
                  <a:avLst/>
                  <a:gdLst>
                    <a:gd name="connsiteX0" fmla="*/ 16256 w 22563"/>
                    <a:gd name="connsiteY0" fmla="*/ 39 h 36117"/>
                    <a:gd name="connsiteX1" fmla="*/ 0 w 22563"/>
                    <a:gd name="connsiteY1" fmla="*/ 7287 h 36117"/>
                    <a:gd name="connsiteX2" fmla="*/ 4975 w 22563"/>
                    <a:gd name="connsiteY2" fmla="*/ 13593 h 36117"/>
                    <a:gd name="connsiteX3" fmla="*/ 6777 w 22563"/>
                    <a:gd name="connsiteY3" fmla="*/ 11791 h 36117"/>
                    <a:gd name="connsiteX4" fmla="*/ 9950 w 22563"/>
                    <a:gd name="connsiteY4" fmla="*/ 9989 h 36117"/>
                    <a:gd name="connsiteX5" fmla="*/ 10851 w 22563"/>
                    <a:gd name="connsiteY5" fmla="*/ 10185 h 36117"/>
                    <a:gd name="connsiteX6" fmla="*/ 11282 w 22563"/>
                    <a:gd name="connsiteY6" fmla="*/ 11282 h 36117"/>
                    <a:gd name="connsiteX7" fmla="*/ 11282 w 22563"/>
                    <a:gd name="connsiteY7" fmla="*/ 36118 h 36117"/>
                    <a:gd name="connsiteX8" fmla="*/ 22564 w 22563"/>
                    <a:gd name="connsiteY8" fmla="*/ 36118 h 36117"/>
                    <a:gd name="connsiteX9" fmla="*/ 22564 w 22563"/>
                    <a:gd name="connsiteY9" fmla="*/ 0 h 36117"/>
                    <a:gd name="connsiteX10" fmla="*/ 16256 w 22563"/>
                    <a:gd name="connsiteY10" fmla="*/ 0 h 3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563" h="36117">
                      <a:moveTo>
                        <a:pt x="16256" y="39"/>
                      </a:moveTo>
                      <a:cubicBezTo>
                        <a:pt x="10263" y="39"/>
                        <a:pt x="4818" y="2468"/>
                        <a:pt x="0" y="7287"/>
                      </a:cubicBezTo>
                      <a:lnTo>
                        <a:pt x="4975" y="13593"/>
                      </a:lnTo>
                      <a:lnTo>
                        <a:pt x="6777" y="11791"/>
                      </a:lnTo>
                      <a:cubicBezTo>
                        <a:pt x="7991" y="10577"/>
                        <a:pt x="9049" y="9989"/>
                        <a:pt x="9950" y="9989"/>
                      </a:cubicBezTo>
                      <a:cubicBezTo>
                        <a:pt x="10303" y="9989"/>
                        <a:pt x="10577" y="10068"/>
                        <a:pt x="10851" y="10185"/>
                      </a:cubicBezTo>
                      <a:cubicBezTo>
                        <a:pt x="11164" y="10342"/>
                        <a:pt x="11282" y="10695"/>
                        <a:pt x="11282" y="11282"/>
                      </a:cubicBezTo>
                      <a:lnTo>
                        <a:pt x="11282" y="36118"/>
                      </a:lnTo>
                      <a:lnTo>
                        <a:pt x="22564" y="36118"/>
                      </a:lnTo>
                      <a:lnTo>
                        <a:pt x="22564" y="0"/>
                      </a:lnTo>
                      <a:lnTo>
                        <a:pt x="16256" y="0"/>
                      </a:lnTo>
                      <a:close/>
                    </a:path>
                  </a:pathLst>
                </a:custGeom>
                <a:solidFill>
                  <a:srgbClr val="0A172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22C3DE54-1732-9ACE-76B3-CCE231CB43C2}"/>
                    </a:ext>
                  </a:extLst>
                </p:cNvPr>
                <p:cNvSpPr/>
                <p:nvPr/>
              </p:nvSpPr>
              <p:spPr>
                <a:xfrm>
                  <a:off x="8863085" y="6117311"/>
                  <a:ext cx="40622" cy="36117"/>
                </a:xfrm>
                <a:custGeom>
                  <a:avLst/>
                  <a:gdLst>
                    <a:gd name="connsiteX0" fmla="*/ 36549 w 40622"/>
                    <a:gd name="connsiteY0" fmla="*/ 2703 h 36117"/>
                    <a:gd name="connsiteX1" fmla="*/ 26168 w 40622"/>
                    <a:gd name="connsiteY1" fmla="*/ 0 h 36117"/>
                    <a:gd name="connsiteX2" fmla="*/ 14416 w 40622"/>
                    <a:gd name="connsiteY2" fmla="*/ 0 h 36117"/>
                    <a:gd name="connsiteX3" fmla="*/ 4035 w 40622"/>
                    <a:gd name="connsiteY3" fmla="*/ 2703 h 36117"/>
                    <a:gd name="connsiteX4" fmla="*/ 0 w 40622"/>
                    <a:gd name="connsiteY4" fmla="*/ 11752 h 36117"/>
                    <a:gd name="connsiteX5" fmla="*/ 0 w 40622"/>
                    <a:gd name="connsiteY5" fmla="*/ 24366 h 36117"/>
                    <a:gd name="connsiteX6" fmla="*/ 4035 w 40622"/>
                    <a:gd name="connsiteY6" fmla="*/ 33415 h 36117"/>
                    <a:gd name="connsiteX7" fmla="*/ 14416 w 40622"/>
                    <a:gd name="connsiteY7" fmla="*/ 36118 h 36117"/>
                    <a:gd name="connsiteX8" fmla="*/ 26168 w 40622"/>
                    <a:gd name="connsiteY8" fmla="*/ 36118 h 36117"/>
                    <a:gd name="connsiteX9" fmla="*/ 36549 w 40622"/>
                    <a:gd name="connsiteY9" fmla="*/ 33415 h 36117"/>
                    <a:gd name="connsiteX10" fmla="*/ 40622 w 40622"/>
                    <a:gd name="connsiteY10" fmla="*/ 24366 h 36117"/>
                    <a:gd name="connsiteX11" fmla="*/ 40622 w 40622"/>
                    <a:gd name="connsiteY11" fmla="*/ 11752 h 36117"/>
                    <a:gd name="connsiteX12" fmla="*/ 36549 w 40622"/>
                    <a:gd name="connsiteY12" fmla="*/ 2703 h 36117"/>
                    <a:gd name="connsiteX13" fmla="*/ 29301 w 40622"/>
                    <a:gd name="connsiteY13" fmla="*/ 23935 h 36117"/>
                    <a:gd name="connsiteX14" fmla="*/ 28205 w 40622"/>
                    <a:gd name="connsiteY14" fmla="*/ 25933 h 36117"/>
                    <a:gd name="connsiteX15" fmla="*/ 26207 w 40622"/>
                    <a:gd name="connsiteY15" fmla="*/ 27108 h 36117"/>
                    <a:gd name="connsiteX16" fmla="*/ 14455 w 40622"/>
                    <a:gd name="connsiteY16" fmla="*/ 27108 h 36117"/>
                    <a:gd name="connsiteX17" fmla="*/ 12457 w 40622"/>
                    <a:gd name="connsiteY17" fmla="*/ 25933 h 36117"/>
                    <a:gd name="connsiteX18" fmla="*/ 11360 w 40622"/>
                    <a:gd name="connsiteY18" fmla="*/ 23935 h 36117"/>
                    <a:gd name="connsiteX19" fmla="*/ 11360 w 40622"/>
                    <a:gd name="connsiteY19" fmla="*/ 11282 h 36117"/>
                    <a:gd name="connsiteX20" fmla="*/ 12457 w 40622"/>
                    <a:gd name="connsiteY20" fmla="*/ 9284 h 36117"/>
                    <a:gd name="connsiteX21" fmla="*/ 14455 w 40622"/>
                    <a:gd name="connsiteY21" fmla="*/ 8188 h 36117"/>
                    <a:gd name="connsiteX22" fmla="*/ 26207 w 40622"/>
                    <a:gd name="connsiteY22" fmla="*/ 8188 h 36117"/>
                    <a:gd name="connsiteX23" fmla="*/ 28205 w 40622"/>
                    <a:gd name="connsiteY23" fmla="*/ 9284 h 36117"/>
                    <a:gd name="connsiteX24" fmla="*/ 29301 w 40622"/>
                    <a:gd name="connsiteY24" fmla="*/ 11282 h 36117"/>
                    <a:gd name="connsiteX25" fmla="*/ 29301 w 40622"/>
                    <a:gd name="connsiteY25" fmla="*/ 23935 h 36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622" h="36117">
                      <a:moveTo>
                        <a:pt x="36549" y="2703"/>
                      </a:moveTo>
                      <a:cubicBezTo>
                        <a:pt x="33846" y="901"/>
                        <a:pt x="30359" y="0"/>
                        <a:pt x="26168" y="0"/>
                      </a:cubicBezTo>
                      <a:lnTo>
                        <a:pt x="14416" y="0"/>
                      </a:lnTo>
                      <a:cubicBezTo>
                        <a:pt x="10224" y="0"/>
                        <a:pt x="6738" y="901"/>
                        <a:pt x="4035" y="2703"/>
                      </a:cubicBezTo>
                      <a:cubicBezTo>
                        <a:pt x="1332" y="4544"/>
                        <a:pt x="0" y="7561"/>
                        <a:pt x="0" y="11752"/>
                      </a:cubicBezTo>
                      <a:lnTo>
                        <a:pt x="0" y="24366"/>
                      </a:lnTo>
                      <a:cubicBezTo>
                        <a:pt x="0" y="28597"/>
                        <a:pt x="1332" y="31613"/>
                        <a:pt x="4035" y="33415"/>
                      </a:cubicBezTo>
                      <a:cubicBezTo>
                        <a:pt x="6738" y="35217"/>
                        <a:pt x="10224" y="36118"/>
                        <a:pt x="14416" y="36118"/>
                      </a:cubicBezTo>
                      <a:lnTo>
                        <a:pt x="26168" y="36118"/>
                      </a:lnTo>
                      <a:cubicBezTo>
                        <a:pt x="30359" y="36118"/>
                        <a:pt x="33846" y="35217"/>
                        <a:pt x="36549" y="33415"/>
                      </a:cubicBezTo>
                      <a:cubicBezTo>
                        <a:pt x="39252" y="31613"/>
                        <a:pt x="40622" y="28597"/>
                        <a:pt x="40622" y="24366"/>
                      </a:cubicBezTo>
                      <a:lnTo>
                        <a:pt x="40622" y="11752"/>
                      </a:lnTo>
                      <a:cubicBezTo>
                        <a:pt x="40622" y="7561"/>
                        <a:pt x="39252" y="4544"/>
                        <a:pt x="36549" y="2703"/>
                      </a:cubicBezTo>
                      <a:close/>
                      <a:moveTo>
                        <a:pt x="29301" y="23935"/>
                      </a:moveTo>
                      <a:cubicBezTo>
                        <a:pt x="29301" y="24522"/>
                        <a:pt x="28949" y="25228"/>
                        <a:pt x="28205" y="25933"/>
                      </a:cubicBezTo>
                      <a:cubicBezTo>
                        <a:pt x="27460" y="26716"/>
                        <a:pt x="26795" y="27108"/>
                        <a:pt x="26207" y="27108"/>
                      </a:cubicBezTo>
                      <a:lnTo>
                        <a:pt x="14455" y="27108"/>
                      </a:lnTo>
                      <a:cubicBezTo>
                        <a:pt x="13867" y="27108"/>
                        <a:pt x="13162" y="26716"/>
                        <a:pt x="12457" y="25933"/>
                      </a:cubicBezTo>
                      <a:cubicBezTo>
                        <a:pt x="11674" y="25189"/>
                        <a:pt x="11360" y="24522"/>
                        <a:pt x="11360" y="23935"/>
                      </a:cubicBezTo>
                      <a:lnTo>
                        <a:pt x="11360" y="11282"/>
                      </a:lnTo>
                      <a:cubicBezTo>
                        <a:pt x="11360" y="10695"/>
                        <a:pt x="11713" y="10029"/>
                        <a:pt x="12457" y="9284"/>
                      </a:cubicBezTo>
                      <a:cubicBezTo>
                        <a:pt x="13201" y="8540"/>
                        <a:pt x="13867" y="8188"/>
                        <a:pt x="14455" y="8188"/>
                      </a:cubicBezTo>
                      <a:lnTo>
                        <a:pt x="26207" y="8188"/>
                      </a:lnTo>
                      <a:cubicBezTo>
                        <a:pt x="26795" y="8188"/>
                        <a:pt x="27500" y="8579"/>
                        <a:pt x="28205" y="9284"/>
                      </a:cubicBezTo>
                      <a:cubicBezTo>
                        <a:pt x="28988" y="10068"/>
                        <a:pt x="29301" y="10695"/>
                        <a:pt x="29301" y="11282"/>
                      </a:cubicBezTo>
                      <a:lnTo>
                        <a:pt x="29301" y="23935"/>
                      </a:lnTo>
                      <a:close/>
                    </a:path>
                  </a:pathLst>
                </a:custGeom>
                <a:solidFill>
                  <a:srgbClr val="0A172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5" name="Graphic 4">
              <a:extLst>
                <a:ext uri="{FF2B5EF4-FFF2-40B4-BE49-F238E27FC236}">
                  <a16:creationId xmlns:a16="http://schemas.microsoft.com/office/drawing/2014/main" id="{47B373C2-29EA-19E3-31F0-63FDD5EDFD11}"/>
                </a:ext>
              </a:extLst>
            </p:cNvPr>
            <p:cNvGrpSpPr/>
            <p:nvPr/>
          </p:nvGrpSpPr>
          <p:grpSpPr>
            <a:xfrm>
              <a:off x="7441142" y="5971784"/>
              <a:ext cx="82929" cy="14689"/>
              <a:chOff x="7441142" y="5971784"/>
              <a:chExt cx="82929" cy="14689"/>
            </a:xfrm>
            <a:solidFill>
              <a:srgbClr val="05131C"/>
            </a:solidFill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4923B476-1516-3229-3D14-F374E6D1989A}"/>
                  </a:ext>
                </a:extLst>
              </p:cNvPr>
              <p:cNvSpPr/>
              <p:nvPr/>
            </p:nvSpPr>
            <p:spPr>
              <a:xfrm>
                <a:off x="7441142" y="5971784"/>
                <a:ext cx="17314" cy="14689"/>
              </a:xfrm>
              <a:custGeom>
                <a:avLst/>
                <a:gdLst>
                  <a:gd name="connsiteX0" fmla="*/ 11830 w 17314"/>
                  <a:gd name="connsiteY0" fmla="*/ 5562 h 14689"/>
                  <a:gd name="connsiteX1" fmla="*/ 4897 w 17314"/>
                  <a:gd name="connsiteY1" fmla="*/ 5562 h 14689"/>
                  <a:gd name="connsiteX2" fmla="*/ 3526 w 17314"/>
                  <a:gd name="connsiteY2" fmla="*/ 4779 h 14689"/>
                  <a:gd name="connsiteX3" fmla="*/ 3526 w 17314"/>
                  <a:gd name="connsiteY3" fmla="*/ 2664 h 14689"/>
                  <a:gd name="connsiteX4" fmla="*/ 4897 w 17314"/>
                  <a:gd name="connsiteY4" fmla="*/ 1880 h 14689"/>
                  <a:gd name="connsiteX5" fmla="*/ 16218 w 17314"/>
                  <a:gd name="connsiteY5" fmla="*/ 1880 h 14689"/>
                  <a:gd name="connsiteX6" fmla="*/ 16218 w 17314"/>
                  <a:gd name="connsiteY6" fmla="*/ 0 h 14689"/>
                  <a:gd name="connsiteX7" fmla="*/ 5563 w 17314"/>
                  <a:gd name="connsiteY7" fmla="*/ 0 h 14689"/>
                  <a:gd name="connsiteX8" fmla="*/ 39 w 17314"/>
                  <a:gd name="connsiteY8" fmla="*/ 3016 h 14689"/>
                  <a:gd name="connsiteX9" fmla="*/ 39 w 17314"/>
                  <a:gd name="connsiteY9" fmla="*/ 4465 h 14689"/>
                  <a:gd name="connsiteX10" fmla="*/ 5563 w 17314"/>
                  <a:gd name="connsiteY10" fmla="*/ 7482 h 14689"/>
                  <a:gd name="connsiteX11" fmla="*/ 12496 w 17314"/>
                  <a:gd name="connsiteY11" fmla="*/ 7482 h 14689"/>
                  <a:gd name="connsiteX12" fmla="*/ 13867 w 17314"/>
                  <a:gd name="connsiteY12" fmla="*/ 8265 h 14689"/>
                  <a:gd name="connsiteX13" fmla="*/ 13867 w 17314"/>
                  <a:gd name="connsiteY13" fmla="*/ 12026 h 14689"/>
                  <a:gd name="connsiteX14" fmla="*/ 12496 w 17314"/>
                  <a:gd name="connsiteY14" fmla="*/ 12809 h 14689"/>
                  <a:gd name="connsiteX15" fmla="*/ 0 w 17314"/>
                  <a:gd name="connsiteY15" fmla="*/ 12809 h 14689"/>
                  <a:gd name="connsiteX16" fmla="*/ 0 w 17314"/>
                  <a:gd name="connsiteY16" fmla="*/ 14690 h 14689"/>
                  <a:gd name="connsiteX17" fmla="*/ 11791 w 17314"/>
                  <a:gd name="connsiteY17" fmla="*/ 14690 h 14689"/>
                  <a:gd name="connsiteX18" fmla="*/ 17315 w 17314"/>
                  <a:gd name="connsiteY18" fmla="*/ 11674 h 14689"/>
                  <a:gd name="connsiteX19" fmla="*/ 17315 w 17314"/>
                  <a:gd name="connsiteY19" fmla="*/ 8539 h 14689"/>
                  <a:gd name="connsiteX20" fmla="*/ 11791 w 17314"/>
                  <a:gd name="connsiteY20" fmla="*/ 5523 h 14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314" h="14689">
                    <a:moveTo>
                      <a:pt x="11830" y="5562"/>
                    </a:moveTo>
                    <a:lnTo>
                      <a:pt x="4897" y="5562"/>
                    </a:lnTo>
                    <a:cubicBezTo>
                      <a:pt x="4192" y="5562"/>
                      <a:pt x="3526" y="5562"/>
                      <a:pt x="3526" y="4779"/>
                    </a:cubicBezTo>
                    <a:lnTo>
                      <a:pt x="3526" y="2664"/>
                    </a:lnTo>
                    <a:cubicBezTo>
                      <a:pt x="3526" y="1880"/>
                      <a:pt x="4231" y="1880"/>
                      <a:pt x="4897" y="1880"/>
                    </a:cubicBezTo>
                    <a:lnTo>
                      <a:pt x="16218" y="1880"/>
                    </a:lnTo>
                    <a:lnTo>
                      <a:pt x="16218" y="0"/>
                    </a:lnTo>
                    <a:lnTo>
                      <a:pt x="5563" y="0"/>
                    </a:lnTo>
                    <a:cubicBezTo>
                      <a:pt x="2821" y="0"/>
                      <a:pt x="39" y="0"/>
                      <a:pt x="39" y="3016"/>
                    </a:cubicBezTo>
                    <a:lnTo>
                      <a:pt x="39" y="4465"/>
                    </a:lnTo>
                    <a:cubicBezTo>
                      <a:pt x="39" y="7482"/>
                      <a:pt x="2821" y="7482"/>
                      <a:pt x="5563" y="7482"/>
                    </a:cubicBezTo>
                    <a:lnTo>
                      <a:pt x="12496" y="7482"/>
                    </a:lnTo>
                    <a:cubicBezTo>
                      <a:pt x="13201" y="7482"/>
                      <a:pt x="13867" y="7482"/>
                      <a:pt x="13867" y="8265"/>
                    </a:cubicBezTo>
                    <a:lnTo>
                      <a:pt x="13867" y="12026"/>
                    </a:lnTo>
                    <a:cubicBezTo>
                      <a:pt x="13867" y="12809"/>
                      <a:pt x="13162" y="12809"/>
                      <a:pt x="12496" y="12809"/>
                    </a:cubicBezTo>
                    <a:lnTo>
                      <a:pt x="0" y="12809"/>
                    </a:lnTo>
                    <a:lnTo>
                      <a:pt x="0" y="14690"/>
                    </a:lnTo>
                    <a:lnTo>
                      <a:pt x="11791" y="14690"/>
                    </a:lnTo>
                    <a:cubicBezTo>
                      <a:pt x="14533" y="14690"/>
                      <a:pt x="17315" y="14690"/>
                      <a:pt x="17315" y="11674"/>
                    </a:cubicBezTo>
                    <a:lnTo>
                      <a:pt x="17315" y="8539"/>
                    </a:lnTo>
                    <a:cubicBezTo>
                      <a:pt x="17315" y="5523"/>
                      <a:pt x="14533" y="5523"/>
                      <a:pt x="11791" y="5523"/>
                    </a:cubicBez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90C977F-AEC6-B52D-6DAF-D2431FBBD980}"/>
                  </a:ext>
                </a:extLst>
              </p:cNvPr>
              <p:cNvSpPr/>
              <p:nvPr/>
            </p:nvSpPr>
            <p:spPr>
              <a:xfrm>
                <a:off x="7460493" y="5971784"/>
                <a:ext cx="19625" cy="14650"/>
              </a:xfrm>
              <a:custGeom>
                <a:avLst/>
                <a:gdLst>
                  <a:gd name="connsiteX0" fmla="*/ 15513 w 19625"/>
                  <a:gd name="connsiteY0" fmla="*/ 0 h 14650"/>
                  <a:gd name="connsiteX1" fmla="*/ 9832 w 19625"/>
                  <a:gd name="connsiteY1" fmla="*/ 5445 h 14650"/>
                  <a:gd name="connsiteX2" fmla="*/ 4152 w 19625"/>
                  <a:gd name="connsiteY2" fmla="*/ 0 h 14650"/>
                  <a:gd name="connsiteX3" fmla="*/ 0 w 19625"/>
                  <a:gd name="connsiteY3" fmla="*/ 0 h 14650"/>
                  <a:gd name="connsiteX4" fmla="*/ 8109 w 19625"/>
                  <a:gd name="connsiteY4" fmla="*/ 7756 h 14650"/>
                  <a:gd name="connsiteX5" fmla="*/ 8109 w 19625"/>
                  <a:gd name="connsiteY5" fmla="*/ 14651 h 14650"/>
                  <a:gd name="connsiteX6" fmla="*/ 11556 w 19625"/>
                  <a:gd name="connsiteY6" fmla="*/ 14651 h 14650"/>
                  <a:gd name="connsiteX7" fmla="*/ 11556 w 19625"/>
                  <a:gd name="connsiteY7" fmla="*/ 7756 h 14650"/>
                  <a:gd name="connsiteX8" fmla="*/ 19626 w 19625"/>
                  <a:gd name="connsiteY8" fmla="*/ 0 h 14650"/>
                  <a:gd name="connsiteX9" fmla="*/ 15513 w 19625"/>
                  <a:gd name="connsiteY9" fmla="*/ 0 h 1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625" h="14650">
                    <a:moveTo>
                      <a:pt x="15513" y="0"/>
                    </a:moveTo>
                    <a:lnTo>
                      <a:pt x="9832" y="5445"/>
                    </a:lnTo>
                    <a:lnTo>
                      <a:pt x="4152" y="0"/>
                    </a:lnTo>
                    <a:lnTo>
                      <a:pt x="0" y="0"/>
                    </a:lnTo>
                    <a:lnTo>
                      <a:pt x="8109" y="7756"/>
                    </a:lnTo>
                    <a:lnTo>
                      <a:pt x="8109" y="14651"/>
                    </a:lnTo>
                    <a:lnTo>
                      <a:pt x="11556" y="14651"/>
                    </a:lnTo>
                    <a:lnTo>
                      <a:pt x="11556" y="7756"/>
                    </a:lnTo>
                    <a:lnTo>
                      <a:pt x="19626" y="0"/>
                    </a:lnTo>
                    <a:lnTo>
                      <a:pt x="15513" y="0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38FE1EF2-2982-59CC-7279-FA75BE84617C}"/>
                  </a:ext>
                </a:extLst>
              </p:cNvPr>
              <p:cNvSpPr/>
              <p:nvPr/>
            </p:nvSpPr>
            <p:spPr>
              <a:xfrm>
                <a:off x="7482156" y="5971784"/>
                <a:ext cx="17275" cy="14689"/>
              </a:xfrm>
              <a:custGeom>
                <a:avLst/>
                <a:gdLst>
                  <a:gd name="connsiteX0" fmla="*/ 11791 w 17275"/>
                  <a:gd name="connsiteY0" fmla="*/ 5562 h 14689"/>
                  <a:gd name="connsiteX1" fmla="*/ 4897 w 17275"/>
                  <a:gd name="connsiteY1" fmla="*/ 5562 h 14689"/>
                  <a:gd name="connsiteX2" fmla="*/ 3525 w 17275"/>
                  <a:gd name="connsiteY2" fmla="*/ 4779 h 14689"/>
                  <a:gd name="connsiteX3" fmla="*/ 3525 w 17275"/>
                  <a:gd name="connsiteY3" fmla="*/ 2664 h 14689"/>
                  <a:gd name="connsiteX4" fmla="*/ 4897 w 17275"/>
                  <a:gd name="connsiteY4" fmla="*/ 1880 h 14689"/>
                  <a:gd name="connsiteX5" fmla="*/ 16218 w 17275"/>
                  <a:gd name="connsiteY5" fmla="*/ 1880 h 14689"/>
                  <a:gd name="connsiteX6" fmla="*/ 16218 w 17275"/>
                  <a:gd name="connsiteY6" fmla="*/ 0 h 14689"/>
                  <a:gd name="connsiteX7" fmla="*/ 5563 w 17275"/>
                  <a:gd name="connsiteY7" fmla="*/ 0 h 14689"/>
                  <a:gd name="connsiteX8" fmla="*/ 39 w 17275"/>
                  <a:gd name="connsiteY8" fmla="*/ 3016 h 14689"/>
                  <a:gd name="connsiteX9" fmla="*/ 39 w 17275"/>
                  <a:gd name="connsiteY9" fmla="*/ 4465 h 14689"/>
                  <a:gd name="connsiteX10" fmla="*/ 5563 w 17275"/>
                  <a:gd name="connsiteY10" fmla="*/ 7482 h 14689"/>
                  <a:gd name="connsiteX11" fmla="*/ 12496 w 17275"/>
                  <a:gd name="connsiteY11" fmla="*/ 7482 h 14689"/>
                  <a:gd name="connsiteX12" fmla="*/ 13867 w 17275"/>
                  <a:gd name="connsiteY12" fmla="*/ 8265 h 14689"/>
                  <a:gd name="connsiteX13" fmla="*/ 13867 w 17275"/>
                  <a:gd name="connsiteY13" fmla="*/ 12026 h 14689"/>
                  <a:gd name="connsiteX14" fmla="*/ 12496 w 17275"/>
                  <a:gd name="connsiteY14" fmla="*/ 12809 h 14689"/>
                  <a:gd name="connsiteX15" fmla="*/ 0 w 17275"/>
                  <a:gd name="connsiteY15" fmla="*/ 12809 h 14689"/>
                  <a:gd name="connsiteX16" fmla="*/ 0 w 17275"/>
                  <a:gd name="connsiteY16" fmla="*/ 14690 h 14689"/>
                  <a:gd name="connsiteX17" fmla="*/ 11752 w 17275"/>
                  <a:gd name="connsiteY17" fmla="*/ 14690 h 14689"/>
                  <a:gd name="connsiteX18" fmla="*/ 17275 w 17275"/>
                  <a:gd name="connsiteY18" fmla="*/ 11674 h 14689"/>
                  <a:gd name="connsiteX19" fmla="*/ 17275 w 17275"/>
                  <a:gd name="connsiteY19" fmla="*/ 8539 h 14689"/>
                  <a:gd name="connsiteX20" fmla="*/ 11752 w 17275"/>
                  <a:gd name="connsiteY20" fmla="*/ 5523 h 14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275" h="14689">
                    <a:moveTo>
                      <a:pt x="11791" y="5562"/>
                    </a:moveTo>
                    <a:lnTo>
                      <a:pt x="4897" y="5562"/>
                    </a:lnTo>
                    <a:cubicBezTo>
                      <a:pt x="4192" y="5562"/>
                      <a:pt x="3525" y="5562"/>
                      <a:pt x="3525" y="4779"/>
                    </a:cubicBezTo>
                    <a:lnTo>
                      <a:pt x="3525" y="2664"/>
                    </a:lnTo>
                    <a:cubicBezTo>
                      <a:pt x="3525" y="1880"/>
                      <a:pt x="4231" y="1880"/>
                      <a:pt x="4897" y="1880"/>
                    </a:cubicBezTo>
                    <a:lnTo>
                      <a:pt x="16218" y="1880"/>
                    </a:lnTo>
                    <a:lnTo>
                      <a:pt x="16218" y="0"/>
                    </a:lnTo>
                    <a:lnTo>
                      <a:pt x="5563" y="0"/>
                    </a:lnTo>
                    <a:cubicBezTo>
                      <a:pt x="2820" y="0"/>
                      <a:pt x="39" y="0"/>
                      <a:pt x="39" y="3016"/>
                    </a:cubicBezTo>
                    <a:lnTo>
                      <a:pt x="39" y="4465"/>
                    </a:lnTo>
                    <a:cubicBezTo>
                      <a:pt x="39" y="7482"/>
                      <a:pt x="2820" y="7482"/>
                      <a:pt x="5563" y="7482"/>
                    </a:cubicBezTo>
                    <a:lnTo>
                      <a:pt x="12496" y="7482"/>
                    </a:lnTo>
                    <a:cubicBezTo>
                      <a:pt x="13201" y="7482"/>
                      <a:pt x="13867" y="7482"/>
                      <a:pt x="13867" y="8265"/>
                    </a:cubicBezTo>
                    <a:lnTo>
                      <a:pt x="13867" y="12026"/>
                    </a:lnTo>
                    <a:cubicBezTo>
                      <a:pt x="13867" y="12809"/>
                      <a:pt x="13162" y="12809"/>
                      <a:pt x="12496" y="12809"/>
                    </a:cubicBezTo>
                    <a:lnTo>
                      <a:pt x="0" y="12809"/>
                    </a:lnTo>
                    <a:lnTo>
                      <a:pt x="0" y="14690"/>
                    </a:lnTo>
                    <a:lnTo>
                      <a:pt x="11752" y="14690"/>
                    </a:lnTo>
                    <a:cubicBezTo>
                      <a:pt x="14533" y="14690"/>
                      <a:pt x="17275" y="14690"/>
                      <a:pt x="17275" y="11674"/>
                    </a:cubicBezTo>
                    <a:lnTo>
                      <a:pt x="17275" y="8539"/>
                    </a:lnTo>
                    <a:cubicBezTo>
                      <a:pt x="17275" y="5523"/>
                      <a:pt x="14533" y="5523"/>
                      <a:pt x="11752" y="5523"/>
                    </a:cubicBez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933126F-D945-012A-43B8-FB12D17C51B4}"/>
                  </a:ext>
                </a:extLst>
              </p:cNvPr>
              <p:cNvSpPr/>
              <p:nvPr/>
            </p:nvSpPr>
            <p:spPr>
              <a:xfrm>
                <a:off x="7501664" y="5980323"/>
                <a:ext cx="7207" cy="6150"/>
              </a:xfrm>
              <a:custGeom>
                <a:avLst/>
                <a:gdLst>
                  <a:gd name="connsiteX0" fmla="*/ 4936 w 7207"/>
                  <a:gd name="connsiteY0" fmla="*/ 0 h 6150"/>
                  <a:gd name="connsiteX1" fmla="*/ 2311 w 7207"/>
                  <a:gd name="connsiteY1" fmla="*/ 0 h 6150"/>
                  <a:gd name="connsiteX2" fmla="*/ 0 w 7207"/>
                  <a:gd name="connsiteY2" fmla="*/ 1254 h 6150"/>
                  <a:gd name="connsiteX3" fmla="*/ 0 w 7207"/>
                  <a:gd name="connsiteY3" fmla="*/ 4897 h 6150"/>
                  <a:gd name="connsiteX4" fmla="*/ 2311 w 7207"/>
                  <a:gd name="connsiteY4" fmla="*/ 6150 h 6150"/>
                  <a:gd name="connsiteX5" fmla="*/ 4936 w 7207"/>
                  <a:gd name="connsiteY5" fmla="*/ 6150 h 6150"/>
                  <a:gd name="connsiteX6" fmla="*/ 7208 w 7207"/>
                  <a:gd name="connsiteY6" fmla="*/ 4897 h 6150"/>
                  <a:gd name="connsiteX7" fmla="*/ 7208 w 7207"/>
                  <a:gd name="connsiteY7" fmla="*/ 1254 h 6150"/>
                  <a:gd name="connsiteX8" fmla="*/ 4936 w 7207"/>
                  <a:gd name="connsiteY8" fmla="*/ 0 h 6150"/>
                  <a:gd name="connsiteX9" fmla="*/ 5798 w 7207"/>
                  <a:gd name="connsiteY9" fmla="*/ 5014 h 6150"/>
                  <a:gd name="connsiteX10" fmla="*/ 5210 w 7207"/>
                  <a:gd name="connsiteY10" fmla="*/ 5327 h 6150"/>
                  <a:gd name="connsiteX11" fmla="*/ 2037 w 7207"/>
                  <a:gd name="connsiteY11" fmla="*/ 5327 h 6150"/>
                  <a:gd name="connsiteX12" fmla="*/ 1489 w 7207"/>
                  <a:gd name="connsiteY12" fmla="*/ 5014 h 6150"/>
                  <a:gd name="connsiteX13" fmla="*/ 1489 w 7207"/>
                  <a:gd name="connsiteY13" fmla="*/ 1097 h 6150"/>
                  <a:gd name="connsiteX14" fmla="*/ 2037 w 7207"/>
                  <a:gd name="connsiteY14" fmla="*/ 745 h 6150"/>
                  <a:gd name="connsiteX15" fmla="*/ 5210 w 7207"/>
                  <a:gd name="connsiteY15" fmla="*/ 745 h 6150"/>
                  <a:gd name="connsiteX16" fmla="*/ 5798 w 7207"/>
                  <a:gd name="connsiteY16" fmla="*/ 1097 h 6150"/>
                  <a:gd name="connsiteX17" fmla="*/ 5798 w 7207"/>
                  <a:gd name="connsiteY17" fmla="*/ 5014 h 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07" h="6150">
                    <a:moveTo>
                      <a:pt x="4936" y="0"/>
                    </a:moveTo>
                    <a:lnTo>
                      <a:pt x="2311" y="0"/>
                    </a:lnTo>
                    <a:cubicBezTo>
                      <a:pt x="1136" y="0"/>
                      <a:pt x="0" y="0"/>
                      <a:pt x="0" y="1254"/>
                    </a:cubicBezTo>
                    <a:lnTo>
                      <a:pt x="0" y="4897"/>
                    </a:lnTo>
                    <a:cubicBezTo>
                      <a:pt x="0" y="6150"/>
                      <a:pt x="1175" y="6150"/>
                      <a:pt x="2311" y="6150"/>
                    </a:cubicBezTo>
                    <a:lnTo>
                      <a:pt x="4936" y="6150"/>
                    </a:lnTo>
                    <a:cubicBezTo>
                      <a:pt x="6111" y="6150"/>
                      <a:pt x="7208" y="6150"/>
                      <a:pt x="7208" y="4897"/>
                    </a:cubicBezTo>
                    <a:lnTo>
                      <a:pt x="7208" y="1254"/>
                    </a:lnTo>
                    <a:cubicBezTo>
                      <a:pt x="7208" y="0"/>
                      <a:pt x="6111" y="0"/>
                      <a:pt x="4936" y="0"/>
                    </a:cubicBezTo>
                    <a:close/>
                    <a:moveTo>
                      <a:pt x="5798" y="5014"/>
                    </a:moveTo>
                    <a:cubicBezTo>
                      <a:pt x="5798" y="5327"/>
                      <a:pt x="5484" y="5327"/>
                      <a:pt x="5210" y="5327"/>
                    </a:cubicBezTo>
                    <a:lnTo>
                      <a:pt x="2037" y="5327"/>
                    </a:lnTo>
                    <a:cubicBezTo>
                      <a:pt x="1724" y="5327"/>
                      <a:pt x="1489" y="5327"/>
                      <a:pt x="1489" y="5014"/>
                    </a:cubicBezTo>
                    <a:lnTo>
                      <a:pt x="1489" y="1097"/>
                    </a:lnTo>
                    <a:cubicBezTo>
                      <a:pt x="1489" y="745"/>
                      <a:pt x="1763" y="745"/>
                      <a:pt x="2037" y="745"/>
                    </a:cubicBezTo>
                    <a:lnTo>
                      <a:pt x="5210" y="745"/>
                    </a:lnTo>
                    <a:cubicBezTo>
                      <a:pt x="5524" y="745"/>
                      <a:pt x="5798" y="745"/>
                      <a:pt x="5798" y="1097"/>
                    </a:cubicBezTo>
                    <a:lnTo>
                      <a:pt x="5798" y="5014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AA4730B0-578C-BA81-5540-940EEE18C4B8}"/>
                  </a:ext>
                </a:extLst>
              </p:cNvPr>
              <p:cNvSpPr/>
              <p:nvPr/>
            </p:nvSpPr>
            <p:spPr>
              <a:xfrm>
                <a:off x="7509969" y="5980323"/>
                <a:ext cx="7247" cy="6150"/>
              </a:xfrm>
              <a:custGeom>
                <a:avLst/>
                <a:gdLst>
                  <a:gd name="connsiteX0" fmla="*/ 4936 w 7247"/>
                  <a:gd name="connsiteY0" fmla="*/ 0 h 6150"/>
                  <a:gd name="connsiteX1" fmla="*/ 2311 w 7247"/>
                  <a:gd name="connsiteY1" fmla="*/ 0 h 6150"/>
                  <a:gd name="connsiteX2" fmla="*/ 0 w 7247"/>
                  <a:gd name="connsiteY2" fmla="*/ 1254 h 6150"/>
                  <a:gd name="connsiteX3" fmla="*/ 0 w 7247"/>
                  <a:gd name="connsiteY3" fmla="*/ 4897 h 6150"/>
                  <a:gd name="connsiteX4" fmla="*/ 2311 w 7247"/>
                  <a:gd name="connsiteY4" fmla="*/ 6150 h 6150"/>
                  <a:gd name="connsiteX5" fmla="*/ 4936 w 7247"/>
                  <a:gd name="connsiteY5" fmla="*/ 6150 h 6150"/>
                  <a:gd name="connsiteX6" fmla="*/ 7247 w 7247"/>
                  <a:gd name="connsiteY6" fmla="*/ 4897 h 6150"/>
                  <a:gd name="connsiteX7" fmla="*/ 7247 w 7247"/>
                  <a:gd name="connsiteY7" fmla="*/ 1254 h 6150"/>
                  <a:gd name="connsiteX8" fmla="*/ 4936 w 7247"/>
                  <a:gd name="connsiteY8" fmla="*/ 0 h 6150"/>
                  <a:gd name="connsiteX9" fmla="*/ 5798 w 7247"/>
                  <a:gd name="connsiteY9" fmla="*/ 5014 h 6150"/>
                  <a:gd name="connsiteX10" fmla="*/ 5249 w 7247"/>
                  <a:gd name="connsiteY10" fmla="*/ 5327 h 6150"/>
                  <a:gd name="connsiteX11" fmla="*/ 2076 w 7247"/>
                  <a:gd name="connsiteY11" fmla="*/ 5327 h 6150"/>
                  <a:gd name="connsiteX12" fmla="*/ 1489 w 7247"/>
                  <a:gd name="connsiteY12" fmla="*/ 5014 h 6150"/>
                  <a:gd name="connsiteX13" fmla="*/ 1489 w 7247"/>
                  <a:gd name="connsiteY13" fmla="*/ 1097 h 6150"/>
                  <a:gd name="connsiteX14" fmla="*/ 2076 w 7247"/>
                  <a:gd name="connsiteY14" fmla="*/ 745 h 6150"/>
                  <a:gd name="connsiteX15" fmla="*/ 5249 w 7247"/>
                  <a:gd name="connsiteY15" fmla="*/ 745 h 6150"/>
                  <a:gd name="connsiteX16" fmla="*/ 5798 w 7247"/>
                  <a:gd name="connsiteY16" fmla="*/ 1097 h 6150"/>
                  <a:gd name="connsiteX17" fmla="*/ 5798 w 7247"/>
                  <a:gd name="connsiteY17" fmla="*/ 5014 h 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47" h="6150">
                    <a:moveTo>
                      <a:pt x="4936" y="0"/>
                    </a:moveTo>
                    <a:lnTo>
                      <a:pt x="2311" y="0"/>
                    </a:lnTo>
                    <a:cubicBezTo>
                      <a:pt x="1136" y="0"/>
                      <a:pt x="0" y="0"/>
                      <a:pt x="0" y="1254"/>
                    </a:cubicBezTo>
                    <a:lnTo>
                      <a:pt x="0" y="4897"/>
                    </a:lnTo>
                    <a:cubicBezTo>
                      <a:pt x="0" y="6150"/>
                      <a:pt x="1175" y="6150"/>
                      <a:pt x="2311" y="6150"/>
                    </a:cubicBezTo>
                    <a:lnTo>
                      <a:pt x="4936" y="6150"/>
                    </a:lnTo>
                    <a:cubicBezTo>
                      <a:pt x="6111" y="6150"/>
                      <a:pt x="7247" y="6150"/>
                      <a:pt x="7247" y="4897"/>
                    </a:cubicBezTo>
                    <a:lnTo>
                      <a:pt x="7247" y="1254"/>
                    </a:lnTo>
                    <a:cubicBezTo>
                      <a:pt x="7247" y="0"/>
                      <a:pt x="6072" y="0"/>
                      <a:pt x="4936" y="0"/>
                    </a:cubicBezTo>
                    <a:close/>
                    <a:moveTo>
                      <a:pt x="5798" y="5014"/>
                    </a:moveTo>
                    <a:cubicBezTo>
                      <a:pt x="5798" y="5327"/>
                      <a:pt x="5524" y="5327"/>
                      <a:pt x="5249" y="5327"/>
                    </a:cubicBezTo>
                    <a:lnTo>
                      <a:pt x="2076" y="5327"/>
                    </a:lnTo>
                    <a:cubicBezTo>
                      <a:pt x="1763" y="5327"/>
                      <a:pt x="1489" y="5327"/>
                      <a:pt x="1489" y="5014"/>
                    </a:cubicBezTo>
                    <a:lnTo>
                      <a:pt x="1489" y="1097"/>
                    </a:lnTo>
                    <a:cubicBezTo>
                      <a:pt x="1489" y="745"/>
                      <a:pt x="1802" y="745"/>
                      <a:pt x="2076" y="745"/>
                    </a:cubicBezTo>
                    <a:lnTo>
                      <a:pt x="5249" y="745"/>
                    </a:lnTo>
                    <a:cubicBezTo>
                      <a:pt x="5563" y="745"/>
                      <a:pt x="5798" y="745"/>
                      <a:pt x="5798" y="1097"/>
                    </a:cubicBezTo>
                    <a:lnTo>
                      <a:pt x="5798" y="5014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E4F0FC8F-B347-4224-1180-0352828A58CD}"/>
                  </a:ext>
                </a:extLst>
              </p:cNvPr>
              <p:cNvSpPr/>
              <p:nvPr/>
            </p:nvSpPr>
            <p:spPr>
              <a:xfrm>
                <a:off x="7520506" y="5980323"/>
                <a:ext cx="3564" cy="6150"/>
              </a:xfrm>
              <a:custGeom>
                <a:avLst/>
                <a:gdLst>
                  <a:gd name="connsiteX0" fmla="*/ 0 w 3564"/>
                  <a:gd name="connsiteY0" fmla="*/ 0 h 6150"/>
                  <a:gd name="connsiteX1" fmla="*/ 0 w 3564"/>
                  <a:gd name="connsiteY1" fmla="*/ 784 h 6150"/>
                  <a:gd name="connsiteX2" fmla="*/ 2115 w 3564"/>
                  <a:gd name="connsiteY2" fmla="*/ 784 h 6150"/>
                  <a:gd name="connsiteX3" fmla="*/ 2115 w 3564"/>
                  <a:gd name="connsiteY3" fmla="*/ 6150 h 6150"/>
                  <a:gd name="connsiteX4" fmla="*/ 3565 w 3564"/>
                  <a:gd name="connsiteY4" fmla="*/ 6150 h 6150"/>
                  <a:gd name="connsiteX5" fmla="*/ 3565 w 3564"/>
                  <a:gd name="connsiteY5" fmla="*/ 0 h 6150"/>
                  <a:gd name="connsiteX6" fmla="*/ 0 w 3564"/>
                  <a:gd name="connsiteY6" fmla="*/ 0 h 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64" h="6150">
                    <a:moveTo>
                      <a:pt x="0" y="0"/>
                    </a:moveTo>
                    <a:lnTo>
                      <a:pt x="0" y="784"/>
                    </a:lnTo>
                    <a:lnTo>
                      <a:pt x="2115" y="784"/>
                    </a:lnTo>
                    <a:lnTo>
                      <a:pt x="2115" y="6150"/>
                    </a:lnTo>
                    <a:lnTo>
                      <a:pt x="3565" y="6150"/>
                    </a:lnTo>
                    <a:lnTo>
                      <a:pt x="35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2" name="Graphic 4">
            <a:extLst>
              <a:ext uri="{FF2B5EF4-FFF2-40B4-BE49-F238E27FC236}">
                <a16:creationId xmlns:a16="http://schemas.microsoft.com/office/drawing/2014/main" id="{81518FB1-49C9-B471-3ABC-5DF368B975B5}"/>
              </a:ext>
            </a:extLst>
          </p:cNvPr>
          <p:cNvGrpSpPr/>
          <p:nvPr/>
        </p:nvGrpSpPr>
        <p:grpSpPr>
          <a:xfrm>
            <a:off x="5572089" y="5313329"/>
            <a:ext cx="2029871" cy="841908"/>
            <a:chOff x="4797389" y="5554629"/>
            <a:chExt cx="2029871" cy="841908"/>
          </a:xfrm>
        </p:grpSpPr>
        <p:grpSp>
          <p:nvGrpSpPr>
            <p:cNvPr id="343" name="Graphic 4">
              <a:extLst>
                <a:ext uri="{FF2B5EF4-FFF2-40B4-BE49-F238E27FC236}">
                  <a16:creationId xmlns:a16="http://schemas.microsoft.com/office/drawing/2014/main" id="{F9DA88B5-7D80-CFF7-351C-330F7C2F14E4}"/>
                </a:ext>
              </a:extLst>
            </p:cNvPr>
            <p:cNvGrpSpPr/>
            <p:nvPr/>
          </p:nvGrpSpPr>
          <p:grpSpPr>
            <a:xfrm>
              <a:off x="4797389" y="5554629"/>
              <a:ext cx="2029871" cy="841908"/>
              <a:chOff x="4797389" y="5554629"/>
              <a:chExt cx="2029871" cy="841908"/>
            </a:xfrm>
            <a:solidFill>
              <a:srgbClr val="FFFFFF"/>
            </a:solidFill>
          </p:grpSpPr>
          <p:grpSp>
            <p:nvGrpSpPr>
              <p:cNvPr id="344" name="Graphic 4">
                <a:extLst>
                  <a:ext uri="{FF2B5EF4-FFF2-40B4-BE49-F238E27FC236}">
                    <a16:creationId xmlns:a16="http://schemas.microsoft.com/office/drawing/2014/main" id="{F9F6C0F1-B7FC-50EA-4D21-497BE41C5F6B}"/>
                  </a:ext>
                </a:extLst>
              </p:cNvPr>
              <p:cNvGrpSpPr/>
              <p:nvPr/>
            </p:nvGrpSpPr>
            <p:grpSpPr>
              <a:xfrm>
                <a:off x="4876910" y="5591922"/>
                <a:ext cx="1453243" cy="686155"/>
                <a:chOff x="4876910" y="5591922"/>
                <a:chExt cx="1453243" cy="686155"/>
              </a:xfrm>
              <a:solidFill>
                <a:srgbClr val="FFFFFF"/>
              </a:solidFill>
            </p:grpSpPr>
            <p:grpSp>
              <p:nvGrpSpPr>
                <p:cNvPr id="345" name="Graphic 4">
                  <a:extLst>
                    <a:ext uri="{FF2B5EF4-FFF2-40B4-BE49-F238E27FC236}">
                      <a16:creationId xmlns:a16="http://schemas.microsoft.com/office/drawing/2014/main" id="{D4235A0F-DB81-7238-48F2-06CB73CF8154}"/>
                    </a:ext>
                  </a:extLst>
                </p:cNvPr>
                <p:cNvGrpSpPr/>
                <p:nvPr/>
              </p:nvGrpSpPr>
              <p:grpSpPr>
                <a:xfrm>
                  <a:off x="4876910" y="5659065"/>
                  <a:ext cx="1453243" cy="619013"/>
                  <a:chOff x="4876910" y="5659065"/>
                  <a:chExt cx="1453243" cy="619013"/>
                </a:xfrm>
                <a:solidFill>
                  <a:srgbClr val="FFFFFF"/>
                </a:solidFill>
              </p:grpSpPr>
              <p:sp>
                <p:nvSpPr>
                  <p:cNvPr id="346" name="Freeform: Shape 345">
                    <a:extLst>
                      <a:ext uri="{FF2B5EF4-FFF2-40B4-BE49-F238E27FC236}">
                        <a16:creationId xmlns:a16="http://schemas.microsoft.com/office/drawing/2014/main" id="{A44BC28C-07AA-7CE3-0F1E-9E8723272A61}"/>
                      </a:ext>
                    </a:extLst>
                  </p:cNvPr>
                  <p:cNvSpPr/>
                  <p:nvPr/>
                </p:nvSpPr>
                <p:spPr>
                  <a:xfrm>
                    <a:off x="4927522" y="5698120"/>
                    <a:ext cx="1360520" cy="545955"/>
                  </a:xfrm>
                  <a:custGeom>
                    <a:avLst/>
                    <a:gdLst>
                      <a:gd name="connsiteX0" fmla="*/ 1360521 w 1360520"/>
                      <a:gd name="connsiteY0" fmla="*/ 0 h 545955"/>
                      <a:gd name="connsiteX1" fmla="*/ 1360521 w 1360520"/>
                      <a:gd name="connsiteY1" fmla="*/ 545955 h 545955"/>
                      <a:gd name="connsiteX2" fmla="*/ 0 w 1360520"/>
                      <a:gd name="connsiteY2" fmla="*/ 545955 h 545955"/>
                      <a:gd name="connsiteX3" fmla="*/ 0 w 1360520"/>
                      <a:gd name="connsiteY3" fmla="*/ 3643 h 545955"/>
                      <a:gd name="connsiteX4" fmla="*/ 153010 w 1360520"/>
                      <a:gd name="connsiteY4" fmla="*/ 156653 h 545955"/>
                      <a:gd name="connsiteX5" fmla="*/ 355809 w 1360520"/>
                      <a:gd name="connsiteY5" fmla="*/ 156653 h 545955"/>
                      <a:gd name="connsiteX6" fmla="*/ 386403 w 1360520"/>
                      <a:gd name="connsiteY6" fmla="*/ 187287 h 545955"/>
                      <a:gd name="connsiteX7" fmla="*/ 1013486 w 1360520"/>
                      <a:gd name="connsiteY7" fmla="*/ 187287 h 545955"/>
                      <a:gd name="connsiteX8" fmla="*/ 1138723 w 1360520"/>
                      <a:gd name="connsiteY8" fmla="*/ 62050 h 545955"/>
                      <a:gd name="connsiteX9" fmla="*/ 1340816 w 1360520"/>
                      <a:gd name="connsiteY9" fmla="*/ 62050 h 545955"/>
                      <a:gd name="connsiteX10" fmla="*/ 1340816 w 1360520"/>
                      <a:gd name="connsiteY10" fmla="*/ 53471 h 545955"/>
                      <a:gd name="connsiteX11" fmla="*/ 1135158 w 1360520"/>
                      <a:gd name="connsiteY11" fmla="*/ 53471 h 545955"/>
                      <a:gd name="connsiteX12" fmla="*/ 1009961 w 1360520"/>
                      <a:gd name="connsiteY12" fmla="*/ 178707 h 545955"/>
                      <a:gd name="connsiteX13" fmla="*/ 389968 w 1360520"/>
                      <a:gd name="connsiteY13" fmla="*/ 178707 h 545955"/>
                      <a:gd name="connsiteX14" fmla="*/ 359335 w 1360520"/>
                      <a:gd name="connsiteY14" fmla="*/ 148074 h 545955"/>
                      <a:gd name="connsiteX15" fmla="*/ 156575 w 1360520"/>
                      <a:gd name="connsiteY15" fmla="*/ 148074 h 545955"/>
                      <a:gd name="connsiteX16" fmla="*/ 8501 w 1360520"/>
                      <a:gd name="connsiteY16" fmla="*/ 0 h 545955"/>
                      <a:gd name="connsiteX17" fmla="*/ 316323 w 1360520"/>
                      <a:gd name="connsiteY17" fmla="*/ 0 h 545955"/>
                      <a:gd name="connsiteX18" fmla="*/ 372262 w 1360520"/>
                      <a:gd name="connsiteY18" fmla="*/ 55900 h 545955"/>
                      <a:gd name="connsiteX19" fmla="*/ 982970 w 1360520"/>
                      <a:gd name="connsiteY19" fmla="*/ 55900 h 545955"/>
                      <a:gd name="connsiteX20" fmla="*/ 1038909 w 1360520"/>
                      <a:gd name="connsiteY20" fmla="*/ 0 h 545955"/>
                      <a:gd name="connsiteX21" fmla="*/ 1360521 w 1360520"/>
                      <a:gd name="connsiteY21" fmla="*/ 0 h 545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360520" h="545955">
                        <a:moveTo>
                          <a:pt x="1360521" y="0"/>
                        </a:moveTo>
                        <a:lnTo>
                          <a:pt x="1360521" y="545955"/>
                        </a:lnTo>
                        <a:lnTo>
                          <a:pt x="0" y="545955"/>
                        </a:lnTo>
                        <a:lnTo>
                          <a:pt x="0" y="3643"/>
                        </a:lnTo>
                        <a:lnTo>
                          <a:pt x="153010" y="156653"/>
                        </a:lnTo>
                        <a:lnTo>
                          <a:pt x="355809" y="156653"/>
                        </a:lnTo>
                        <a:lnTo>
                          <a:pt x="386403" y="187287"/>
                        </a:lnTo>
                        <a:lnTo>
                          <a:pt x="1013486" y="187287"/>
                        </a:lnTo>
                        <a:lnTo>
                          <a:pt x="1138723" y="62050"/>
                        </a:lnTo>
                        <a:lnTo>
                          <a:pt x="1340816" y="62050"/>
                        </a:lnTo>
                        <a:lnTo>
                          <a:pt x="1340816" y="53471"/>
                        </a:lnTo>
                        <a:lnTo>
                          <a:pt x="1135158" y="53471"/>
                        </a:lnTo>
                        <a:lnTo>
                          <a:pt x="1009961" y="178707"/>
                        </a:lnTo>
                        <a:lnTo>
                          <a:pt x="389968" y="178707"/>
                        </a:lnTo>
                        <a:lnTo>
                          <a:pt x="359335" y="148074"/>
                        </a:lnTo>
                        <a:lnTo>
                          <a:pt x="156575" y="148074"/>
                        </a:lnTo>
                        <a:lnTo>
                          <a:pt x="8501" y="0"/>
                        </a:lnTo>
                        <a:lnTo>
                          <a:pt x="316323" y="0"/>
                        </a:lnTo>
                        <a:lnTo>
                          <a:pt x="372262" y="55900"/>
                        </a:lnTo>
                        <a:lnTo>
                          <a:pt x="982970" y="55900"/>
                        </a:lnTo>
                        <a:lnTo>
                          <a:pt x="1038909" y="0"/>
                        </a:lnTo>
                        <a:lnTo>
                          <a:pt x="136052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47" name="Graphic 4">
                    <a:extLst>
                      <a:ext uri="{FF2B5EF4-FFF2-40B4-BE49-F238E27FC236}">
                        <a16:creationId xmlns:a16="http://schemas.microsoft.com/office/drawing/2014/main" id="{913350AD-4E47-9813-4B87-F4D7C904E2F8}"/>
                      </a:ext>
                    </a:extLst>
                  </p:cNvPr>
                  <p:cNvGrpSpPr/>
                  <p:nvPr/>
                </p:nvGrpSpPr>
                <p:grpSpPr>
                  <a:xfrm>
                    <a:off x="4876910" y="5659065"/>
                    <a:ext cx="1453243" cy="619013"/>
                    <a:chOff x="4876910" y="5659065"/>
                    <a:chExt cx="1453243" cy="619013"/>
                  </a:xfrm>
                  <a:solidFill>
                    <a:srgbClr val="FFFFFF"/>
                  </a:solidFill>
                </p:grpSpPr>
                <p:sp>
                  <p:nvSpPr>
                    <p:cNvPr id="348" name="Freeform: Shape 347">
                      <a:extLst>
                        <a:ext uri="{FF2B5EF4-FFF2-40B4-BE49-F238E27FC236}">
                          <a16:creationId xmlns:a16="http://schemas.microsoft.com/office/drawing/2014/main" id="{1D600460-E1E2-920C-FA63-5CFCD682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9054" y="5659065"/>
                      <a:ext cx="1428524" cy="133266"/>
                    </a:xfrm>
                    <a:custGeom>
                      <a:avLst/>
                      <a:gdLst>
                        <a:gd name="connsiteX0" fmla="*/ 4074 w 1428524"/>
                        <a:gd name="connsiteY0" fmla="*/ 133267 h 133266"/>
                        <a:gd name="connsiteX1" fmla="*/ 0 w 1428524"/>
                        <a:gd name="connsiteY1" fmla="*/ 133267 h 133266"/>
                        <a:gd name="connsiteX2" fmla="*/ 0 w 1428524"/>
                        <a:gd name="connsiteY2" fmla="*/ 0 h 133266"/>
                        <a:gd name="connsiteX3" fmla="*/ 1428525 w 1428524"/>
                        <a:gd name="connsiteY3" fmla="*/ 0 h 133266"/>
                        <a:gd name="connsiteX4" fmla="*/ 1428525 w 1428524"/>
                        <a:gd name="connsiteY4" fmla="*/ 34982 h 133266"/>
                        <a:gd name="connsiteX5" fmla="*/ 1424451 w 1428524"/>
                        <a:gd name="connsiteY5" fmla="*/ 34982 h 133266"/>
                        <a:gd name="connsiteX6" fmla="*/ 1424451 w 1428524"/>
                        <a:gd name="connsiteY6" fmla="*/ 4074 h 133266"/>
                        <a:gd name="connsiteX7" fmla="*/ 4074 w 1428524"/>
                        <a:gd name="connsiteY7" fmla="*/ 4074 h 133266"/>
                        <a:gd name="connsiteX8" fmla="*/ 4074 w 1428524"/>
                        <a:gd name="connsiteY8" fmla="*/ 133267 h 133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28524" h="133266">
                          <a:moveTo>
                            <a:pt x="4074" y="133267"/>
                          </a:moveTo>
                          <a:lnTo>
                            <a:pt x="0" y="133267"/>
                          </a:lnTo>
                          <a:lnTo>
                            <a:pt x="0" y="0"/>
                          </a:lnTo>
                          <a:lnTo>
                            <a:pt x="1428525" y="0"/>
                          </a:lnTo>
                          <a:lnTo>
                            <a:pt x="1428525" y="34982"/>
                          </a:lnTo>
                          <a:lnTo>
                            <a:pt x="1424451" y="34982"/>
                          </a:lnTo>
                          <a:lnTo>
                            <a:pt x="1424451" y="4074"/>
                          </a:lnTo>
                          <a:lnTo>
                            <a:pt x="4074" y="4074"/>
                          </a:lnTo>
                          <a:lnTo>
                            <a:pt x="4074" y="13326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9" name="Freeform: Shape 348">
                      <a:extLst>
                        <a:ext uri="{FF2B5EF4-FFF2-40B4-BE49-F238E27FC236}">
                          <a16:creationId xmlns:a16="http://schemas.microsoft.com/office/drawing/2014/main" id="{D502778D-C262-5C85-537D-E82A8A8003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9054" y="5769964"/>
                      <a:ext cx="1428524" cy="508114"/>
                    </a:xfrm>
                    <a:custGeom>
                      <a:avLst/>
                      <a:gdLst>
                        <a:gd name="connsiteX0" fmla="*/ 1428525 w 1428524"/>
                        <a:gd name="connsiteY0" fmla="*/ 508114 h 508114"/>
                        <a:gd name="connsiteX1" fmla="*/ 0 w 1428524"/>
                        <a:gd name="connsiteY1" fmla="*/ 508114 h 508114"/>
                        <a:gd name="connsiteX2" fmla="*/ 0 w 1428524"/>
                        <a:gd name="connsiteY2" fmla="*/ 98364 h 508114"/>
                        <a:gd name="connsiteX3" fmla="*/ 4074 w 1428524"/>
                        <a:gd name="connsiteY3" fmla="*/ 98364 h 508114"/>
                        <a:gd name="connsiteX4" fmla="*/ 4074 w 1428524"/>
                        <a:gd name="connsiteY4" fmla="*/ 504040 h 508114"/>
                        <a:gd name="connsiteX5" fmla="*/ 1424451 w 1428524"/>
                        <a:gd name="connsiteY5" fmla="*/ 504040 h 508114"/>
                        <a:gd name="connsiteX6" fmla="*/ 1424451 w 1428524"/>
                        <a:gd name="connsiteY6" fmla="*/ 0 h 508114"/>
                        <a:gd name="connsiteX7" fmla="*/ 1428525 w 1428524"/>
                        <a:gd name="connsiteY7" fmla="*/ 0 h 508114"/>
                        <a:gd name="connsiteX8" fmla="*/ 1428525 w 1428524"/>
                        <a:gd name="connsiteY8" fmla="*/ 508114 h 508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28524" h="508114">
                          <a:moveTo>
                            <a:pt x="1428525" y="508114"/>
                          </a:moveTo>
                          <a:lnTo>
                            <a:pt x="0" y="508114"/>
                          </a:lnTo>
                          <a:lnTo>
                            <a:pt x="0" y="98364"/>
                          </a:lnTo>
                          <a:lnTo>
                            <a:pt x="4074" y="98364"/>
                          </a:lnTo>
                          <a:lnTo>
                            <a:pt x="4074" y="504040"/>
                          </a:lnTo>
                          <a:lnTo>
                            <a:pt x="1424451" y="504040"/>
                          </a:lnTo>
                          <a:lnTo>
                            <a:pt x="1424451" y="0"/>
                          </a:lnTo>
                          <a:lnTo>
                            <a:pt x="1428525" y="0"/>
                          </a:lnTo>
                          <a:lnTo>
                            <a:pt x="1428525" y="50811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350" name="Graphic 4">
                      <a:extLst>
                        <a:ext uri="{FF2B5EF4-FFF2-40B4-BE49-F238E27FC236}">
                          <a16:creationId xmlns:a16="http://schemas.microsoft.com/office/drawing/2014/main" id="{48F88C0B-A60B-8286-91B7-6603620DBC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03192" y="5678458"/>
                      <a:ext cx="26134" cy="103414"/>
                      <a:chOff x="6303192" y="5678458"/>
                      <a:chExt cx="26134" cy="103414"/>
                    </a:xfrm>
                    <a:solidFill>
                      <a:srgbClr val="FFFFFF"/>
                    </a:solidFill>
                  </p:grpSpPr>
                  <p:sp>
                    <p:nvSpPr>
                      <p:cNvPr id="351" name="Freeform: Shape 350">
                        <a:extLst>
                          <a:ext uri="{FF2B5EF4-FFF2-40B4-BE49-F238E27FC236}">
                            <a16:creationId xmlns:a16="http://schemas.microsoft.com/office/drawing/2014/main" id="{2CB11EC7-8FDC-01D3-8134-6C54AC218969}"/>
                          </a:ext>
                        </a:extLst>
                      </p:cNvPr>
                      <p:cNvSpPr/>
                      <p:nvPr/>
                    </p:nvSpPr>
                    <p:spPr>
                      <a:xfrm rot="-2702400">
                        <a:off x="6299806" y="5689502"/>
                        <a:ext cx="32905" cy="4074"/>
                      </a:xfrm>
                      <a:custGeom>
                        <a:avLst/>
                        <a:gdLst>
                          <a:gd name="connsiteX0" fmla="*/ 0 w 32905"/>
                          <a:gd name="connsiteY0" fmla="*/ 0 h 4074"/>
                          <a:gd name="connsiteX1" fmla="*/ 32905 w 32905"/>
                          <a:gd name="connsiteY1" fmla="*/ 0 h 4074"/>
                          <a:gd name="connsiteX2" fmla="*/ 32905 w 32905"/>
                          <a:gd name="connsiteY2" fmla="*/ 4074 h 4074"/>
                          <a:gd name="connsiteX3" fmla="*/ 0 w 32905"/>
                          <a:gd name="connsiteY3" fmla="*/ 4074 h 40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2905" h="4074">
                            <a:moveTo>
                              <a:pt x="0" y="0"/>
                            </a:moveTo>
                            <a:lnTo>
                              <a:pt x="32905" y="0"/>
                            </a:lnTo>
                            <a:lnTo>
                              <a:pt x="32905" y="4074"/>
                            </a:lnTo>
                            <a:lnTo>
                              <a:pt x="0" y="407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52" name="Freeform: Shape 351">
                        <a:extLst>
                          <a:ext uri="{FF2B5EF4-FFF2-40B4-BE49-F238E27FC236}">
                            <a16:creationId xmlns:a16="http://schemas.microsoft.com/office/drawing/2014/main" id="{3B9D2AE6-F24B-3E45-D54B-724F335876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03242" y="5760171"/>
                        <a:ext cx="24483" cy="21701"/>
                      </a:xfrm>
                      <a:custGeom>
                        <a:avLst/>
                        <a:gdLst>
                          <a:gd name="connsiteX0" fmla="*/ 24483 w 24483"/>
                          <a:gd name="connsiteY0" fmla="*/ 117 h 21701"/>
                          <a:gd name="connsiteX1" fmla="*/ 18450 w 24483"/>
                          <a:gd name="connsiteY1" fmla="*/ 6150 h 21701"/>
                          <a:gd name="connsiteX2" fmla="*/ 14337 w 24483"/>
                          <a:gd name="connsiteY2" fmla="*/ 10224 h 21701"/>
                          <a:gd name="connsiteX3" fmla="*/ 10263 w 24483"/>
                          <a:gd name="connsiteY3" fmla="*/ 14298 h 21701"/>
                          <a:gd name="connsiteX4" fmla="*/ 2860 w 24483"/>
                          <a:gd name="connsiteY4" fmla="*/ 21702 h 21701"/>
                          <a:gd name="connsiteX5" fmla="*/ 0 w 24483"/>
                          <a:gd name="connsiteY5" fmla="*/ 18803 h 21701"/>
                          <a:gd name="connsiteX6" fmla="*/ 18842 w 24483"/>
                          <a:gd name="connsiteY6" fmla="*/ 0 h 21701"/>
                          <a:gd name="connsiteX7" fmla="*/ 24366 w 24483"/>
                          <a:gd name="connsiteY7" fmla="*/ 0 h 21701"/>
                          <a:gd name="connsiteX8" fmla="*/ 24483 w 24483"/>
                          <a:gd name="connsiteY8" fmla="*/ 117 h 217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4483" h="21701">
                            <a:moveTo>
                              <a:pt x="24483" y="117"/>
                            </a:moveTo>
                            <a:lnTo>
                              <a:pt x="18450" y="6150"/>
                            </a:lnTo>
                            <a:lnTo>
                              <a:pt x="14337" y="10224"/>
                            </a:lnTo>
                            <a:lnTo>
                              <a:pt x="10263" y="14298"/>
                            </a:lnTo>
                            <a:lnTo>
                              <a:pt x="2860" y="21702"/>
                            </a:lnTo>
                            <a:lnTo>
                              <a:pt x="0" y="18803"/>
                            </a:lnTo>
                            <a:lnTo>
                              <a:pt x="18842" y="0"/>
                            </a:lnTo>
                            <a:lnTo>
                              <a:pt x="24366" y="0"/>
                            </a:lnTo>
                            <a:lnTo>
                              <a:pt x="24483" y="117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53" name="Graphic 4">
                      <a:extLst>
                        <a:ext uri="{FF2B5EF4-FFF2-40B4-BE49-F238E27FC236}">
                          <a16:creationId xmlns:a16="http://schemas.microsoft.com/office/drawing/2014/main" id="{EC8F9A25-162E-4317-505F-34E0297B94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77795" y="5778885"/>
                      <a:ext cx="26423" cy="103993"/>
                      <a:chOff x="4877795" y="5778885"/>
                      <a:chExt cx="26423" cy="103993"/>
                    </a:xfrm>
                    <a:solidFill>
                      <a:srgbClr val="FFFFFF"/>
                    </a:solidFill>
                  </p:grpSpPr>
                  <p:sp>
                    <p:nvSpPr>
                      <p:cNvPr id="354" name="Freeform: Shape 353">
                        <a:extLst>
                          <a:ext uri="{FF2B5EF4-FFF2-40B4-BE49-F238E27FC236}">
                            <a16:creationId xmlns:a16="http://schemas.microsoft.com/office/drawing/2014/main" id="{ED52650A-150A-001D-C997-CA260011EA74}"/>
                          </a:ext>
                        </a:extLst>
                      </p:cNvPr>
                      <p:cNvSpPr/>
                      <p:nvPr/>
                    </p:nvSpPr>
                    <p:spPr>
                      <a:xfrm rot="-2703600">
                        <a:off x="4874703" y="5789933"/>
                        <a:ext cx="32905" cy="4074"/>
                      </a:xfrm>
                      <a:custGeom>
                        <a:avLst/>
                        <a:gdLst>
                          <a:gd name="connsiteX0" fmla="*/ 0 w 32905"/>
                          <a:gd name="connsiteY0" fmla="*/ 0 h 4074"/>
                          <a:gd name="connsiteX1" fmla="*/ 32905 w 32905"/>
                          <a:gd name="connsiteY1" fmla="*/ 0 h 4074"/>
                          <a:gd name="connsiteX2" fmla="*/ 32905 w 32905"/>
                          <a:gd name="connsiteY2" fmla="*/ 4074 h 4074"/>
                          <a:gd name="connsiteX3" fmla="*/ 0 w 32905"/>
                          <a:gd name="connsiteY3" fmla="*/ 4074 h 40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2905" h="4074">
                            <a:moveTo>
                              <a:pt x="0" y="0"/>
                            </a:moveTo>
                            <a:lnTo>
                              <a:pt x="32905" y="0"/>
                            </a:lnTo>
                            <a:lnTo>
                              <a:pt x="32905" y="4074"/>
                            </a:lnTo>
                            <a:lnTo>
                              <a:pt x="0" y="407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55" name="Freeform: Shape 354">
                        <a:extLst>
                          <a:ext uri="{FF2B5EF4-FFF2-40B4-BE49-F238E27FC236}">
                            <a16:creationId xmlns:a16="http://schemas.microsoft.com/office/drawing/2014/main" id="{7D39110C-7B24-6E7A-D233-5AD3604F8B89}"/>
                          </a:ext>
                        </a:extLst>
                      </p:cNvPr>
                      <p:cNvSpPr/>
                      <p:nvPr/>
                    </p:nvSpPr>
                    <p:spPr>
                      <a:xfrm rot="-2703000">
                        <a:off x="4874408" y="5867759"/>
                        <a:ext cx="32905" cy="4074"/>
                      </a:xfrm>
                      <a:custGeom>
                        <a:avLst/>
                        <a:gdLst>
                          <a:gd name="connsiteX0" fmla="*/ 0 w 32905"/>
                          <a:gd name="connsiteY0" fmla="*/ 0 h 4074"/>
                          <a:gd name="connsiteX1" fmla="*/ 32905 w 32905"/>
                          <a:gd name="connsiteY1" fmla="*/ 0 h 4074"/>
                          <a:gd name="connsiteX2" fmla="*/ 32905 w 32905"/>
                          <a:gd name="connsiteY2" fmla="*/ 4074 h 4074"/>
                          <a:gd name="connsiteX3" fmla="*/ 0 w 32905"/>
                          <a:gd name="connsiteY3" fmla="*/ 4074 h 40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2905" h="4074">
                            <a:moveTo>
                              <a:pt x="0" y="0"/>
                            </a:moveTo>
                            <a:lnTo>
                              <a:pt x="32905" y="0"/>
                            </a:lnTo>
                            <a:lnTo>
                              <a:pt x="32905" y="4074"/>
                            </a:lnTo>
                            <a:lnTo>
                              <a:pt x="0" y="407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391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56" name="Freeform: Shape 355">
                      <a:extLst>
                        <a:ext uri="{FF2B5EF4-FFF2-40B4-BE49-F238E27FC236}">
                          <a16:creationId xmlns:a16="http://schemas.microsoft.com/office/drawing/2014/main" id="{F2A21F6B-52A8-C4FB-FEF8-96C47C62D7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91091" y="6196559"/>
                      <a:ext cx="223717" cy="79677"/>
                    </a:xfrm>
                    <a:custGeom>
                      <a:avLst/>
                      <a:gdLst>
                        <a:gd name="connsiteX0" fmla="*/ 0 w 223717"/>
                        <a:gd name="connsiteY0" fmla="*/ 0 h 79677"/>
                        <a:gd name="connsiteX1" fmla="*/ 64322 w 223717"/>
                        <a:gd name="connsiteY1" fmla="*/ 64322 h 79677"/>
                        <a:gd name="connsiteX2" fmla="*/ 208362 w 223717"/>
                        <a:gd name="connsiteY2" fmla="*/ 64322 h 79677"/>
                        <a:gd name="connsiteX3" fmla="*/ 223718 w 223717"/>
                        <a:gd name="connsiteY3" fmla="*/ 79678 h 79677"/>
                        <a:gd name="connsiteX4" fmla="*/ 0 w 223717"/>
                        <a:gd name="connsiteY4" fmla="*/ 79678 h 79677"/>
                        <a:gd name="connsiteX5" fmla="*/ 0 w 223717"/>
                        <a:gd name="connsiteY5" fmla="*/ 0 h 79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3717" h="79677">
                          <a:moveTo>
                            <a:pt x="0" y="0"/>
                          </a:moveTo>
                          <a:lnTo>
                            <a:pt x="64322" y="64322"/>
                          </a:lnTo>
                          <a:lnTo>
                            <a:pt x="208362" y="64322"/>
                          </a:lnTo>
                          <a:lnTo>
                            <a:pt x="223718" y="79678"/>
                          </a:lnTo>
                          <a:lnTo>
                            <a:pt x="0" y="7967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7" name="Freeform: Shape 356">
                      <a:extLst>
                        <a:ext uri="{FF2B5EF4-FFF2-40B4-BE49-F238E27FC236}">
                          <a16:creationId xmlns:a16="http://schemas.microsoft.com/office/drawing/2014/main" id="{74F04B24-C4B8-C566-0208-11F6C03A9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608" y="6196559"/>
                      <a:ext cx="223717" cy="79677"/>
                    </a:xfrm>
                    <a:custGeom>
                      <a:avLst/>
                      <a:gdLst>
                        <a:gd name="connsiteX0" fmla="*/ 223717 w 223717"/>
                        <a:gd name="connsiteY0" fmla="*/ 0 h 79677"/>
                        <a:gd name="connsiteX1" fmla="*/ 159395 w 223717"/>
                        <a:gd name="connsiteY1" fmla="*/ 64322 h 79677"/>
                        <a:gd name="connsiteX2" fmla="*/ 15356 w 223717"/>
                        <a:gd name="connsiteY2" fmla="*/ 64322 h 79677"/>
                        <a:gd name="connsiteX3" fmla="*/ 0 w 223717"/>
                        <a:gd name="connsiteY3" fmla="*/ 79678 h 79677"/>
                        <a:gd name="connsiteX4" fmla="*/ 223717 w 223717"/>
                        <a:gd name="connsiteY4" fmla="*/ 79678 h 79677"/>
                        <a:gd name="connsiteX5" fmla="*/ 223717 w 223717"/>
                        <a:gd name="connsiteY5" fmla="*/ 0 h 79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3717" h="79677">
                          <a:moveTo>
                            <a:pt x="223717" y="0"/>
                          </a:moveTo>
                          <a:lnTo>
                            <a:pt x="159395" y="64322"/>
                          </a:lnTo>
                          <a:lnTo>
                            <a:pt x="15356" y="64322"/>
                          </a:lnTo>
                          <a:lnTo>
                            <a:pt x="0" y="79678"/>
                          </a:lnTo>
                          <a:lnTo>
                            <a:pt x="223717" y="79678"/>
                          </a:lnTo>
                          <a:lnTo>
                            <a:pt x="223717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8" name="Freeform: Shape 357">
                      <a:extLst>
                        <a:ext uri="{FF2B5EF4-FFF2-40B4-BE49-F238E27FC236}">
                          <a16:creationId xmlns:a16="http://schemas.microsoft.com/office/drawing/2014/main" id="{D581923B-EC15-1241-90EC-ABD83055E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6800" y="5677672"/>
                      <a:ext cx="1393151" cy="89157"/>
                    </a:xfrm>
                    <a:custGeom>
                      <a:avLst/>
                      <a:gdLst>
                        <a:gd name="connsiteX0" fmla="*/ 4074 w 1393151"/>
                        <a:gd name="connsiteY0" fmla="*/ 89158 h 89157"/>
                        <a:gd name="connsiteX1" fmla="*/ 0 w 1393151"/>
                        <a:gd name="connsiteY1" fmla="*/ 89158 h 89157"/>
                        <a:gd name="connsiteX2" fmla="*/ 0 w 1393151"/>
                        <a:gd name="connsiteY2" fmla="*/ 0 h 89157"/>
                        <a:gd name="connsiteX3" fmla="*/ 1393152 w 1393151"/>
                        <a:gd name="connsiteY3" fmla="*/ 0 h 89157"/>
                        <a:gd name="connsiteX4" fmla="*/ 1393152 w 1393151"/>
                        <a:gd name="connsiteY4" fmla="*/ 18490 h 89157"/>
                        <a:gd name="connsiteX5" fmla="*/ 1389078 w 1393151"/>
                        <a:gd name="connsiteY5" fmla="*/ 18490 h 89157"/>
                        <a:gd name="connsiteX6" fmla="*/ 1389078 w 1393151"/>
                        <a:gd name="connsiteY6" fmla="*/ 4074 h 89157"/>
                        <a:gd name="connsiteX7" fmla="*/ 4074 w 1393151"/>
                        <a:gd name="connsiteY7" fmla="*/ 4074 h 89157"/>
                        <a:gd name="connsiteX8" fmla="*/ 4074 w 1393151"/>
                        <a:gd name="connsiteY8" fmla="*/ 89158 h 89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93151" h="89157">
                          <a:moveTo>
                            <a:pt x="4074" y="89158"/>
                          </a:moveTo>
                          <a:lnTo>
                            <a:pt x="0" y="89158"/>
                          </a:lnTo>
                          <a:lnTo>
                            <a:pt x="0" y="0"/>
                          </a:lnTo>
                          <a:lnTo>
                            <a:pt x="1393152" y="0"/>
                          </a:lnTo>
                          <a:lnTo>
                            <a:pt x="1393152" y="18490"/>
                          </a:lnTo>
                          <a:lnTo>
                            <a:pt x="1389078" y="18490"/>
                          </a:lnTo>
                          <a:lnTo>
                            <a:pt x="1389078" y="4074"/>
                          </a:lnTo>
                          <a:lnTo>
                            <a:pt x="4074" y="4074"/>
                          </a:lnTo>
                          <a:lnTo>
                            <a:pt x="4074" y="8915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9" name="Freeform: Shape 358">
                      <a:extLst>
                        <a:ext uri="{FF2B5EF4-FFF2-40B4-BE49-F238E27FC236}">
                          <a16:creationId xmlns:a16="http://schemas.microsoft.com/office/drawing/2014/main" id="{E0DD8F5F-37E5-777A-AA03-8E5ECA647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4763" y="5675635"/>
                      <a:ext cx="105806" cy="44970"/>
                    </a:xfrm>
                    <a:custGeom>
                      <a:avLst/>
                      <a:gdLst>
                        <a:gd name="connsiteX0" fmla="*/ 8148 w 105806"/>
                        <a:gd name="connsiteY0" fmla="*/ 44971 h 44970"/>
                        <a:gd name="connsiteX1" fmla="*/ 0 w 105806"/>
                        <a:gd name="connsiteY1" fmla="*/ 44971 h 44970"/>
                        <a:gd name="connsiteX2" fmla="*/ 0 w 105806"/>
                        <a:gd name="connsiteY2" fmla="*/ 0 h 44970"/>
                        <a:gd name="connsiteX3" fmla="*/ 105807 w 105806"/>
                        <a:gd name="connsiteY3" fmla="*/ 0 h 44970"/>
                        <a:gd name="connsiteX4" fmla="*/ 105807 w 105806"/>
                        <a:gd name="connsiteY4" fmla="*/ 8148 h 44970"/>
                        <a:gd name="connsiteX5" fmla="*/ 8148 w 105806"/>
                        <a:gd name="connsiteY5" fmla="*/ 8148 h 44970"/>
                        <a:gd name="connsiteX6" fmla="*/ 8148 w 105806"/>
                        <a:gd name="connsiteY6" fmla="*/ 44971 h 449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5806" h="44970">
                          <a:moveTo>
                            <a:pt x="8148" y="44971"/>
                          </a:moveTo>
                          <a:lnTo>
                            <a:pt x="0" y="44971"/>
                          </a:lnTo>
                          <a:lnTo>
                            <a:pt x="0" y="0"/>
                          </a:lnTo>
                          <a:lnTo>
                            <a:pt x="105807" y="0"/>
                          </a:lnTo>
                          <a:lnTo>
                            <a:pt x="105807" y="8148"/>
                          </a:lnTo>
                          <a:lnTo>
                            <a:pt x="8148" y="8148"/>
                          </a:lnTo>
                          <a:lnTo>
                            <a:pt x="8148" y="4497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0" name="Freeform: Shape 359">
                      <a:extLst>
                        <a:ext uri="{FF2B5EF4-FFF2-40B4-BE49-F238E27FC236}">
                          <a16:creationId xmlns:a16="http://schemas.microsoft.com/office/drawing/2014/main" id="{BC6C756D-1003-F870-C149-58B9F7229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5973" y="5763422"/>
                      <a:ext cx="14180" cy="310133"/>
                    </a:xfrm>
                    <a:custGeom>
                      <a:avLst/>
                      <a:gdLst>
                        <a:gd name="connsiteX0" fmla="*/ 5719 w 14180"/>
                        <a:gd name="connsiteY0" fmla="*/ 0 h 310133"/>
                        <a:gd name="connsiteX1" fmla="*/ 5719 w 14180"/>
                        <a:gd name="connsiteY1" fmla="*/ 138398 h 310133"/>
                        <a:gd name="connsiteX2" fmla="*/ 14181 w 14180"/>
                        <a:gd name="connsiteY2" fmla="*/ 235979 h 310133"/>
                        <a:gd name="connsiteX3" fmla="*/ 14181 w 14180"/>
                        <a:gd name="connsiteY3" fmla="*/ 295953 h 310133"/>
                        <a:gd name="connsiteX4" fmla="*/ 0 w 14180"/>
                        <a:gd name="connsiteY4" fmla="*/ 310134 h 310133"/>
                        <a:gd name="connsiteX5" fmla="*/ 0 w 14180"/>
                        <a:gd name="connsiteY5" fmla="*/ 8501 h 310133"/>
                        <a:gd name="connsiteX6" fmla="*/ 5719 w 14180"/>
                        <a:gd name="connsiteY6" fmla="*/ 0 h 3101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180" h="310133">
                          <a:moveTo>
                            <a:pt x="5719" y="0"/>
                          </a:moveTo>
                          <a:lnTo>
                            <a:pt x="5719" y="138398"/>
                          </a:lnTo>
                          <a:lnTo>
                            <a:pt x="14181" y="235979"/>
                          </a:lnTo>
                          <a:lnTo>
                            <a:pt x="14181" y="295953"/>
                          </a:lnTo>
                          <a:lnTo>
                            <a:pt x="0" y="310134"/>
                          </a:lnTo>
                          <a:lnTo>
                            <a:pt x="0" y="8501"/>
                          </a:lnTo>
                          <a:lnTo>
                            <a:pt x="5719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1" name="Freeform: Shape 360">
                      <a:extLst>
                        <a:ext uri="{FF2B5EF4-FFF2-40B4-BE49-F238E27FC236}">
                          <a16:creationId xmlns:a16="http://schemas.microsoft.com/office/drawing/2014/main" id="{07FA536B-D02C-828F-8F92-9A24A4B5E6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76910" y="5873498"/>
                      <a:ext cx="14180" cy="311543"/>
                    </a:xfrm>
                    <a:custGeom>
                      <a:avLst/>
                      <a:gdLst>
                        <a:gd name="connsiteX0" fmla="*/ 8461 w 14180"/>
                        <a:gd name="connsiteY0" fmla="*/ 1410 h 311543"/>
                        <a:gd name="connsiteX1" fmla="*/ 8461 w 14180"/>
                        <a:gd name="connsiteY1" fmla="*/ 228889 h 311543"/>
                        <a:gd name="connsiteX2" fmla="*/ 0 w 14180"/>
                        <a:gd name="connsiteY2" fmla="*/ 237389 h 311543"/>
                        <a:gd name="connsiteX3" fmla="*/ 0 w 14180"/>
                        <a:gd name="connsiteY3" fmla="*/ 297324 h 311543"/>
                        <a:gd name="connsiteX4" fmla="*/ 14181 w 14180"/>
                        <a:gd name="connsiteY4" fmla="*/ 311544 h 311543"/>
                        <a:gd name="connsiteX5" fmla="*/ 14181 w 14180"/>
                        <a:gd name="connsiteY5" fmla="*/ 0 h 311543"/>
                        <a:gd name="connsiteX6" fmla="*/ 8461 w 14180"/>
                        <a:gd name="connsiteY6" fmla="*/ 1410 h 3115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4180" h="311543">
                          <a:moveTo>
                            <a:pt x="8461" y="1410"/>
                          </a:moveTo>
                          <a:lnTo>
                            <a:pt x="8461" y="228889"/>
                          </a:lnTo>
                          <a:lnTo>
                            <a:pt x="0" y="237389"/>
                          </a:lnTo>
                          <a:lnTo>
                            <a:pt x="0" y="297324"/>
                          </a:lnTo>
                          <a:lnTo>
                            <a:pt x="14181" y="311544"/>
                          </a:lnTo>
                          <a:lnTo>
                            <a:pt x="14181" y="0"/>
                          </a:lnTo>
                          <a:lnTo>
                            <a:pt x="8461" y="141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91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62" name="Graphic 4">
                  <a:extLst>
                    <a:ext uri="{FF2B5EF4-FFF2-40B4-BE49-F238E27FC236}">
                      <a16:creationId xmlns:a16="http://schemas.microsoft.com/office/drawing/2014/main" id="{134710D4-8C7C-384A-A477-0A8FFEC56CF1}"/>
                    </a:ext>
                  </a:extLst>
                </p:cNvPr>
                <p:cNvGrpSpPr/>
                <p:nvPr/>
              </p:nvGrpSpPr>
              <p:grpSpPr>
                <a:xfrm>
                  <a:off x="4891091" y="5591922"/>
                  <a:ext cx="1075888" cy="134285"/>
                  <a:chOff x="4891091" y="5591922"/>
                  <a:chExt cx="1075888" cy="134285"/>
                </a:xfrm>
                <a:solidFill>
                  <a:srgbClr val="FFFFFF"/>
                </a:solidFill>
              </p:grpSpPr>
              <p:sp>
                <p:nvSpPr>
                  <p:cNvPr id="363" name="Freeform: Shape 362">
                    <a:extLst>
                      <a:ext uri="{FF2B5EF4-FFF2-40B4-BE49-F238E27FC236}">
                        <a16:creationId xmlns:a16="http://schemas.microsoft.com/office/drawing/2014/main" id="{5E2B6B61-FC09-8EBA-C296-46C09A262DD3}"/>
                      </a:ext>
                    </a:extLst>
                  </p:cNvPr>
                  <p:cNvSpPr/>
                  <p:nvPr/>
                </p:nvSpPr>
                <p:spPr>
                  <a:xfrm>
                    <a:off x="4943740" y="5591922"/>
                    <a:ext cx="672719" cy="72195"/>
                  </a:xfrm>
                  <a:custGeom>
                    <a:avLst/>
                    <a:gdLst>
                      <a:gd name="connsiteX0" fmla="*/ 0 w 672719"/>
                      <a:gd name="connsiteY0" fmla="*/ 71922 h 72195"/>
                      <a:gd name="connsiteX1" fmla="*/ 41915 w 672719"/>
                      <a:gd name="connsiteY1" fmla="*/ 30006 h 72195"/>
                      <a:gd name="connsiteX2" fmla="*/ 322199 w 672719"/>
                      <a:gd name="connsiteY2" fmla="*/ 30006 h 72195"/>
                      <a:gd name="connsiteX3" fmla="*/ 352205 w 672719"/>
                      <a:gd name="connsiteY3" fmla="*/ 0 h 72195"/>
                      <a:gd name="connsiteX4" fmla="*/ 533968 w 672719"/>
                      <a:gd name="connsiteY4" fmla="*/ 0 h 72195"/>
                      <a:gd name="connsiteX5" fmla="*/ 574473 w 672719"/>
                      <a:gd name="connsiteY5" fmla="*/ 40505 h 72195"/>
                      <a:gd name="connsiteX6" fmla="*/ 640989 w 672719"/>
                      <a:gd name="connsiteY6" fmla="*/ 40505 h 72195"/>
                      <a:gd name="connsiteX7" fmla="*/ 672719 w 672719"/>
                      <a:gd name="connsiteY7" fmla="*/ 72196 h 72195"/>
                      <a:gd name="connsiteX8" fmla="*/ 0 w 672719"/>
                      <a:gd name="connsiteY8" fmla="*/ 71922 h 72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2719" h="72195">
                        <a:moveTo>
                          <a:pt x="0" y="71922"/>
                        </a:moveTo>
                        <a:lnTo>
                          <a:pt x="41915" y="30006"/>
                        </a:lnTo>
                        <a:lnTo>
                          <a:pt x="322199" y="30006"/>
                        </a:lnTo>
                        <a:lnTo>
                          <a:pt x="352205" y="0"/>
                        </a:lnTo>
                        <a:lnTo>
                          <a:pt x="533968" y="0"/>
                        </a:lnTo>
                        <a:lnTo>
                          <a:pt x="574473" y="40505"/>
                        </a:lnTo>
                        <a:lnTo>
                          <a:pt x="640989" y="40505"/>
                        </a:lnTo>
                        <a:lnTo>
                          <a:pt x="672719" y="72196"/>
                        </a:lnTo>
                        <a:lnTo>
                          <a:pt x="0" y="7192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reeform: Shape 363">
                    <a:extLst>
                      <a:ext uri="{FF2B5EF4-FFF2-40B4-BE49-F238E27FC236}">
                        <a16:creationId xmlns:a16="http://schemas.microsoft.com/office/drawing/2014/main" id="{CD5A3301-D4F3-5003-406B-3B8BEDD04C20}"/>
                      </a:ext>
                    </a:extLst>
                  </p:cNvPr>
                  <p:cNvSpPr/>
                  <p:nvPr/>
                </p:nvSpPr>
                <p:spPr>
                  <a:xfrm>
                    <a:off x="4891091" y="5635248"/>
                    <a:ext cx="1075888" cy="76152"/>
                  </a:xfrm>
                  <a:custGeom>
                    <a:avLst/>
                    <a:gdLst>
                      <a:gd name="connsiteX0" fmla="*/ 1075889 w 1075888"/>
                      <a:gd name="connsiteY0" fmla="*/ 5641 h 76152"/>
                      <a:gd name="connsiteX1" fmla="*/ 1005417 w 1075888"/>
                      <a:gd name="connsiteY1" fmla="*/ 76153 h 76152"/>
                      <a:gd name="connsiteX2" fmla="*/ 634447 w 1075888"/>
                      <a:gd name="connsiteY2" fmla="*/ 76153 h 76152"/>
                      <a:gd name="connsiteX3" fmla="*/ 599622 w 1075888"/>
                      <a:gd name="connsiteY3" fmla="*/ 41328 h 76152"/>
                      <a:gd name="connsiteX4" fmla="*/ 0 w 1075888"/>
                      <a:gd name="connsiteY4" fmla="*/ 41328 h 76152"/>
                      <a:gd name="connsiteX5" fmla="*/ 0 w 1075888"/>
                      <a:gd name="connsiteY5" fmla="*/ 35687 h 76152"/>
                      <a:gd name="connsiteX6" fmla="*/ 601934 w 1075888"/>
                      <a:gd name="connsiteY6" fmla="*/ 35687 h 76152"/>
                      <a:gd name="connsiteX7" fmla="*/ 636798 w 1075888"/>
                      <a:gd name="connsiteY7" fmla="*/ 70512 h 76152"/>
                      <a:gd name="connsiteX8" fmla="*/ 1003066 w 1075888"/>
                      <a:gd name="connsiteY8" fmla="*/ 70512 h 76152"/>
                      <a:gd name="connsiteX9" fmla="*/ 1073539 w 1075888"/>
                      <a:gd name="connsiteY9" fmla="*/ 0 h 76152"/>
                      <a:gd name="connsiteX10" fmla="*/ 1075889 w 1075888"/>
                      <a:gd name="connsiteY10" fmla="*/ 5641 h 76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5888" h="76152">
                        <a:moveTo>
                          <a:pt x="1075889" y="5641"/>
                        </a:moveTo>
                        <a:lnTo>
                          <a:pt x="1005417" y="76153"/>
                        </a:lnTo>
                        <a:lnTo>
                          <a:pt x="634447" y="76153"/>
                        </a:lnTo>
                        <a:lnTo>
                          <a:pt x="599622" y="41328"/>
                        </a:lnTo>
                        <a:lnTo>
                          <a:pt x="0" y="41328"/>
                        </a:lnTo>
                        <a:lnTo>
                          <a:pt x="0" y="35687"/>
                        </a:lnTo>
                        <a:lnTo>
                          <a:pt x="601934" y="35687"/>
                        </a:lnTo>
                        <a:lnTo>
                          <a:pt x="636798" y="70512"/>
                        </a:lnTo>
                        <a:lnTo>
                          <a:pt x="1003066" y="70512"/>
                        </a:lnTo>
                        <a:lnTo>
                          <a:pt x="1073539" y="0"/>
                        </a:lnTo>
                        <a:lnTo>
                          <a:pt x="1075889" y="564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reeform: Shape 364">
                    <a:extLst>
                      <a:ext uri="{FF2B5EF4-FFF2-40B4-BE49-F238E27FC236}">
                        <a16:creationId xmlns:a16="http://schemas.microsoft.com/office/drawing/2014/main" id="{7EE81899-AEB0-2A10-D349-E6280954E2DC}"/>
                      </a:ext>
                    </a:extLst>
                  </p:cNvPr>
                  <p:cNvSpPr/>
                  <p:nvPr/>
                </p:nvSpPr>
                <p:spPr>
                  <a:xfrm>
                    <a:off x="5467719" y="5673754"/>
                    <a:ext cx="287843" cy="52452"/>
                  </a:xfrm>
                  <a:custGeom>
                    <a:avLst/>
                    <a:gdLst>
                      <a:gd name="connsiteX0" fmla="*/ 0 w 287843"/>
                      <a:gd name="connsiteY0" fmla="*/ 0 h 52452"/>
                      <a:gd name="connsiteX1" fmla="*/ 52453 w 287843"/>
                      <a:gd name="connsiteY1" fmla="*/ 52453 h 52452"/>
                      <a:gd name="connsiteX2" fmla="*/ 269746 w 287843"/>
                      <a:gd name="connsiteY2" fmla="*/ 52453 h 52452"/>
                      <a:gd name="connsiteX3" fmla="*/ 287844 w 287843"/>
                      <a:gd name="connsiteY3" fmla="*/ 34355 h 52452"/>
                      <a:gd name="connsiteX4" fmla="*/ 58995 w 287843"/>
                      <a:gd name="connsiteY4" fmla="*/ 34355 h 52452"/>
                      <a:gd name="connsiteX5" fmla="*/ 25267 w 287843"/>
                      <a:gd name="connsiteY5" fmla="*/ 627 h 52452"/>
                      <a:gd name="connsiteX6" fmla="*/ 0 w 287843"/>
                      <a:gd name="connsiteY6" fmla="*/ 0 h 52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843" h="52452">
                        <a:moveTo>
                          <a:pt x="0" y="0"/>
                        </a:moveTo>
                        <a:lnTo>
                          <a:pt x="52453" y="52453"/>
                        </a:lnTo>
                        <a:lnTo>
                          <a:pt x="269746" y="52453"/>
                        </a:lnTo>
                        <a:lnTo>
                          <a:pt x="287844" y="34355"/>
                        </a:lnTo>
                        <a:lnTo>
                          <a:pt x="58995" y="34355"/>
                        </a:lnTo>
                        <a:lnTo>
                          <a:pt x="25267" y="6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6" name="Freeform: Shape 365">
                    <a:extLst>
                      <a:ext uri="{FF2B5EF4-FFF2-40B4-BE49-F238E27FC236}">
                        <a16:creationId xmlns:a16="http://schemas.microsoft.com/office/drawing/2014/main" id="{30D8E5E6-D9FC-F1A1-46F7-C7D7F86FD72E}"/>
                      </a:ext>
                    </a:extLst>
                  </p:cNvPr>
                  <p:cNvSpPr/>
                  <p:nvPr/>
                </p:nvSpPr>
                <p:spPr>
                  <a:xfrm>
                    <a:off x="4923174" y="5599052"/>
                    <a:ext cx="334068" cy="51277"/>
                  </a:xfrm>
                  <a:custGeom>
                    <a:avLst/>
                    <a:gdLst>
                      <a:gd name="connsiteX0" fmla="*/ 3996 w 334068"/>
                      <a:gd name="connsiteY0" fmla="*/ 51277 h 51277"/>
                      <a:gd name="connsiteX1" fmla="*/ 0 w 334068"/>
                      <a:gd name="connsiteY1" fmla="*/ 47282 h 51277"/>
                      <a:gd name="connsiteX2" fmla="*/ 47243 w 334068"/>
                      <a:gd name="connsiteY2" fmla="*/ 0 h 51277"/>
                      <a:gd name="connsiteX3" fmla="*/ 334068 w 334068"/>
                      <a:gd name="connsiteY3" fmla="*/ 0 h 51277"/>
                      <a:gd name="connsiteX4" fmla="*/ 334068 w 334068"/>
                      <a:gd name="connsiteY4" fmla="*/ 5680 h 51277"/>
                      <a:gd name="connsiteX5" fmla="*/ 49593 w 334068"/>
                      <a:gd name="connsiteY5" fmla="*/ 5680 h 51277"/>
                      <a:gd name="connsiteX6" fmla="*/ 3996 w 334068"/>
                      <a:gd name="connsiteY6" fmla="*/ 51277 h 5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4068" h="51277">
                        <a:moveTo>
                          <a:pt x="3996" y="51277"/>
                        </a:moveTo>
                        <a:lnTo>
                          <a:pt x="0" y="47282"/>
                        </a:lnTo>
                        <a:lnTo>
                          <a:pt x="47243" y="0"/>
                        </a:lnTo>
                        <a:lnTo>
                          <a:pt x="334068" y="0"/>
                        </a:lnTo>
                        <a:lnTo>
                          <a:pt x="334068" y="5680"/>
                        </a:lnTo>
                        <a:lnTo>
                          <a:pt x="49593" y="5680"/>
                        </a:lnTo>
                        <a:lnTo>
                          <a:pt x="3996" y="512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7" name="Freeform: Shape 366">
                    <a:extLst>
                      <a:ext uri="{FF2B5EF4-FFF2-40B4-BE49-F238E27FC236}">
                        <a16:creationId xmlns:a16="http://schemas.microsoft.com/office/drawing/2014/main" id="{9EB6900F-7121-FFB0-8DA2-E8B845C34CB6}"/>
                      </a:ext>
                    </a:extLst>
                  </p:cNvPr>
                  <p:cNvSpPr/>
                  <p:nvPr/>
                </p:nvSpPr>
                <p:spPr>
                  <a:xfrm>
                    <a:off x="5337273" y="5686133"/>
                    <a:ext cx="164918" cy="40073"/>
                  </a:xfrm>
                  <a:custGeom>
                    <a:avLst/>
                    <a:gdLst>
                      <a:gd name="connsiteX0" fmla="*/ 125315 w 164918"/>
                      <a:gd name="connsiteY0" fmla="*/ 470 h 40073"/>
                      <a:gd name="connsiteX1" fmla="*/ 164919 w 164918"/>
                      <a:gd name="connsiteY1" fmla="*/ 40074 h 40073"/>
                      <a:gd name="connsiteX2" fmla="*/ 40662 w 164918"/>
                      <a:gd name="connsiteY2" fmla="*/ 40074 h 40073"/>
                      <a:gd name="connsiteX3" fmla="*/ 0 w 164918"/>
                      <a:gd name="connsiteY3" fmla="*/ 0 h 40073"/>
                      <a:gd name="connsiteX4" fmla="*/ 125315 w 164918"/>
                      <a:gd name="connsiteY4" fmla="*/ 470 h 400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918" h="40073">
                        <a:moveTo>
                          <a:pt x="125315" y="470"/>
                        </a:moveTo>
                        <a:lnTo>
                          <a:pt x="164919" y="40074"/>
                        </a:lnTo>
                        <a:lnTo>
                          <a:pt x="40662" y="40074"/>
                        </a:lnTo>
                        <a:lnTo>
                          <a:pt x="0" y="0"/>
                        </a:lnTo>
                        <a:lnTo>
                          <a:pt x="125315" y="4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8" name="Graphic 4">
                  <a:extLst>
                    <a:ext uri="{FF2B5EF4-FFF2-40B4-BE49-F238E27FC236}">
                      <a16:creationId xmlns:a16="http://schemas.microsoft.com/office/drawing/2014/main" id="{3F0E07B4-85D7-54F8-ECA9-F8B81CA918AE}"/>
                    </a:ext>
                  </a:extLst>
                </p:cNvPr>
                <p:cNvGrpSpPr/>
                <p:nvPr/>
              </p:nvGrpSpPr>
              <p:grpSpPr>
                <a:xfrm>
                  <a:off x="5237068" y="5591922"/>
                  <a:ext cx="1075888" cy="134285"/>
                  <a:chOff x="5237068" y="5591922"/>
                  <a:chExt cx="1075888" cy="134285"/>
                </a:xfrm>
                <a:solidFill>
                  <a:srgbClr val="FFFFFF"/>
                </a:solidFill>
              </p:grpSpPr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089D2423-37B4-090D-1F4F-F8CC3710E06A}"/>
                      </a:ext>
                    </a:extLst>
                  </p:cNvPr>
                  <p:cNvSpPr/>
                  <p:nvPr/>
                </p:nvSpPr>
                <p:spPr>
                  <a:xfrm>
                    <a:off x="5587589" y="5591922"/>
                    <a:ext cx="672719" cy="72195"/>
                  </a:xfrm>
                  <a:custGeom>
                    <a:avLst/>
                    <a:gdLst>
                      <a:gd name="connsiteX0" fmla="*/ 672719 w 672719"/>
                      <a:gd name="connsiteY0" fmla="*/ 71922 h 72195"/>
                      <a:gd name="connsiteX1" fmla="*/ 630804 w 672719"/>
                      <a:gd name="connsiteY1" fmla="*/ 30006 h 72195"/>
                      <a:gd name="connsiteX2" fmla="*/ 350521 w 672719"/>
                      <a:gd name="connsiteY2" fmla="*/ 30006 h 72195"/>
                      <a:gd name="connsiteX3" fmla="*/ 320514 w 672719"/>
                      <a:gd name="connsiteY3" fmla="*/ 0 h 72195"/>
                      <a:gd name="connsiteX4" fmla="*/ 138751 w 672719"/>
                      <a:gd name="connsiteY4" fmla="*/ 0 h 72195"/>
                      <a:gd name="connsiteX5" fmla="*/ 98246 w 672719"/>
                      <a:gd name="connsiteY5" fmla="*/ 40505 h 72195"/>
                      <a:gd name="connsiteX6" fmla="*/ 31730 w 672719"/>
                      <a:gd name="connsiteY6" fmla="*/ 40505 h 72195"/>
                      <a:gd name="connsiteX7" fmla="*/ 0 w 672719"/>
                      <a:gd name="connsiteY7" fmla="*/ 72196 h 72195"/>
                      <a:gd name="connsiteX8" fmla="*/ 672719 w 672719"/>
                      <a:gd name="connsiteY8" fmla="*/ 71922 h 72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2719" h="72195">
                        <a:moveTo>
                          <a:pt x="672719" y="71922"/>
                        </a:moveTo>
                        <a:lnTo>
                          <a:pt x="630804" y="30006"/>
                        </a:lnTo>
                        <a:lnTo>
                          <a:pt x="350521" y="30006"/>
                        </a:lnTo>
                        <a:lnTo>
                          <a:pt x="320514" y="0"/>
                        </a:lnTo>
                        <a:lnTo>
                          <a:pt x="138751" y="0"/>
                        </a:lnTo>
                        <a:lnTo>
                          <a:pt x="98246" y="40505"/>
                        </a:lnTo>
                        <a:lnTo>
                          <a:pt x="31730" y="40505"/>
                        </a:lnTo>
                        <a:lnTo>
                          <a:pt x="0" y="72196"/>
                        </a:lnTo>
                        <a:lnTo>
                          <a:pt x="672719" y="7192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A29A718C-01E6-882A-8B1C-5152B68D98D8}"/>
                      </a:ext>
                    </a:extLst>
                  </p:cNvPr>
                  <p:cNvSpPr/>
                  <p:nvPr/>
                </p:nvSpPr>
                <p:spPr>
                  <a:xfrm>
                    <a:off x="5237068" y="5635248"/>
                    <a:ext cx="1075888" cy="76152"/>
                  </a:xfrm>
                  <a:custGeom>
                    <a:avLst/>
                    <a:gdLst>
                      <a:gd name="connsiteX0" fmla="*/ 0 w 1075888"/>
                      <a:gd name="connsiteY0" fmla="*/ 5641 h 76152"/>
                      <a:gd name="connsiteX1" fmla="*/ 70472 w 1075888"/>
                      <a:gd name="connsiteY1" fmla="*/ 76153 h 76152"/>
                      <a:gd name="connsiteX2" fmla="*/ 441442 w 1075888"/>
                      <a:gd name="connsiteY2" fmla="*/ 76153 h 76152"/>
                      <a:gd name="connsiteX3" fmla="*/ 476266 w 1075888"/>
                      <a:gd name="connsiteY3" fmla="*/ 41328 h 76152"/>
                      <a:gd name="connsiteX4" fmla="*/ 1075889 w 1075888"/>
                      <a:gd name="connsiteY4" fmla="*/ 41328 h 76152"/>
                      <a:gd name="connsiteX5" fmla="*/ 1075889 w 1075888"/>
                      <a:gd name="connsiteY5" fmla="*/ 35687 h 76152"/>
                      <a:gd name="connsiteX6" fmla="*/ 473955 w 1075888"/>
                      <a:gd name="connsiteY6" fmla="*/ 35687 h 76152"/>
                      <a:gd name="connsiteX7" fmla="*/ 439091 w 1075888"/>
                      <a:gd name="connsiteY7" fmla="*/ 70512 h 76152"/>
                      <a:gd name="connsiteX8" fmla="*/ 72823 w 1075888"/>
                      <a:gd name="connsiteY8" fmla="*/ 70512 h 76152"/>
                      <a:gd name="connsiteX9" fmla="*/ 2350 w 1075888"/>
                      <a:gd name="connsiteY9" fmla="*/ 0 h 76152"/>
                      <a:gd name="connsiteX10" fmla="*/ 0 w 1075888"/>
                      <a:gd name="connsiteY10" fmla="*/ 5641 h 76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5888" h="76152">
                        <a:moveTo>
                          <a:pt x="0" y="5641"/>
                        </a:moveTo>
                        <a:lnTo>
                          <a:pt x="70472" y="76153"/>
                        </a:lnTo>
                        <a:lnTo>
                          <a:pt x="441442" y="76153"/>
                        </a:lnTo>
                        <a:lnTo>
                          <a:pt x="476266" y="41328"/>
                        </a:lnTo>
                        <a:lnTo>
                          <a:pt x="1075889" y="41328"/>
                        </a:lnTo>
                        <a:lnTo>
                          <a:pt x="1075889" y="35687"/>
                        </a:lnTo>
                        <a:lnTo>
                          <a:pt x="473955" y="35687"/>
                        </a:lnTo>
                        <a:lnTo>
                          <a:pt x="439091" y="70512"/>
                        </a:lnTo>
                        <a:lnTo>
                          <a:pt x="72823" y="70512"/>
                        </a:lnTo>
                        <a:lnTo>
                          <a:pt x="2350" y="0"/>
                        </a:lnTo>
                        <a:lnTo>
                          <a:pt x="0" y="564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1" name="Freeform: Shape 370">
                    <a:extLst>
                      <a:ext uri="{FF2B5EF4-FFF2-40B4-BE49-F238E27FC236}">
                        <a16:creationId xmlns:a16="http://schemas.microsoft.com/office/drawing/2014/main" id="{826B11EE-B1E1-3385-B2CD-9B5B042FF525}"/>
                      </a:ext>
                    </a:extLst>
                  </p:cNvPr>
                  <p:cNvSpPr/>
                  <p:nvPr/>
                </p:nvSpPr>
                <p:spPr>
                  <a:xfrm>
                    <a:off x="5448524" y="5673754"/>
                    <a:ext cx="287804" cy="52452"/>
                  </a:xfrm>
                  <a:custGeom>
                    <a:avLst/>
                    <a:gdLst>
                      <a:gd name="connsiteX0" fmla="*/ 287805 w 287804"/>
                      <a:gd name="connsiteY0" fmla="*/ 0 h 52452"/>
                      <a:gd name="connsiteX1" fmla="*/ 235352 w 287804"/>
                      <a:gd name="connsiteY1" fmla="*/ 52453 h 52452"/>
                      <a:gd name="connsiteX2" fmla="*/ 18059 w 287804"/>
                      <a:gd name="connsiteY2" fmla="*/ 52453 h 52452"/>
                      <a:gd name="connsiteX3" fmla="*/ 0 w 287804"/>
                      <a:gd name="connsiteY3" fmla="*/ 34355 h 52452"/>
                      <a:gd name="connsiteX4" fmla="*/ 228810 w 287804"/>
                      <a:gd name="connsiteY4" fmla="*/ 34355 h 52452"/>
                      <a:gd name="connsiteX5" fmla="*/ 262538 w 287804"/>
                      <a:gd name="connsiteY5" fmla="*/ 627 h 52452"/>
                      <a:gd name="connsiteX6" fmla="*/ 287805 w 287804"/>
                      <a:gd name="connsiteY6" fmla="*/ 0 h 52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804" h="52452">
                        <a:moveTo>
                          <a:pt x="287805" y="0"/>
                        </a:moveTo>
                        <a:lnTo>
                          <a:pt x="235352" y="52453"/>
                        </a:lnTo>
                        <a:lnTo>
                          <a:pt x="18059" y="52453"/>
                        </a:lnTo>
                        <a:lnTo>
                          <a:pt x="0" y="34355"/>
                        </a:lnTo>
                        <a:lnTo>
                          <a:pt x="228810" y="34355"/>
                        </a:lnTo>
                        <a:lnTo>
                          <a:pt x="262538" y="627"/>
                        </a:lnTo>
                        <a:lnTo>
                          <a:pt x="28780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D3DD3455-68AE-1579-16A8-880A828125C5}"/>
                      </a:ext>
                    </a:extLst>
                  </p:cNvPr>
                  <p:cNvSpPr/>
                  <p:nvPr/>
                </p:nvSpPr>
                <p:spPr>
                  <a:xfrm>
                    <a:off x="5946806" y="5599052"/>
                    <a:ext cx="334068" cy="51277"/>
                  </a:xfrm>
                  <a:custGeom>
                    <a:avLst/>
                    <a:gdLst>
                      <a:gd name="connsiteX0" fmla="*/ 330072 w 334068"/>
                      <a:gd name="connsiteY0" fmla="*/ 51277 h 51277"/>
                      <a:gd name="connsiteX1" fmla="*/ 334068 w 334068"/>
                      <a:gd name="connsiteY1" fmla="*/ 47282 h 51277"/>
                      <a:gd name="connsiteX2" fmla="*/ 286825 w 334068"/>
                      <a:gd name="connsiteY2" fmla="*/ 0 h 51277"/>
                      <a:gd name="connsiteX3" fmla="*/ 0 w 334068"/>
                      <a:gd name="connsiteY3" fmla="*/ 0 h 51277"/>
                      <a:gd name="connsiteX4" fmla="*/ 0 w 334068"/>
                      <a:gd name="connsiteY4" fmla="*/ 5680 h 51277"/>
                      <a:gd name="connsiteX5" fmla="*/ 284475 w 334068"/>
                      <a:gd name="connsiteY5" fmla="*/ 5680 h 51277"/>
                      <a:gd name="connsiteX6" fmla="*/ 330072 w 334068"/>
                      <a:gd name="connsiteY6" fmla="*/ 51277 h 51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4068" h="51277">
                        <a:moveTo>
                          <a:pt x="330072" y="51277"/>
                        </a:moveTo>
                        <a:lnTo>
                          <a:pt x="334068" y="47282"/>
                        </a:lnTo>
                        <a:lnTo>
                          <a:pt x="286825" y="0"/>
                        </a:lnTo>
                        <a:lnTo>
                          <a:pt x="0" y="0"/>
                        </a:lnTo>
                        <a:lnTo>
                          <a:pt x="0" y="5680"/>
                        </a:lnTo>
                        <a:lnTo>
                          <a:pt x="284475" y="5680"/>
                        </a:lnTo>
                        <a:lnTo>
                          <a:pt x="330072" y="512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id="{B93165EB-13E2-6B8D-1256-6F028CBE643F}"/>
                      </a:ext>
                    </a:extLst>
                  </p:cNvPr>
                  <p:cNvSpPr/>
                  <p:nvPr/>
                </p:nvSpPr>
                <p:spPr>
                  <a:xfrm>
                    <a:off x="5701857" y="5686133"/>
                    <a:ext cx="164918" cy="40073"/>
                  </a:xfrm>
                  <a:custGeom>
                    <a:avLst/>
                    <a:gdLst>
                      <a:gd name="connsiteX0" fmla="*/ 39604 w 164918"/>
                      <a:gd name="connsiteY0" fmla="*/ 470 h 40073"/>
                      <a:gd name="connsiteX1" fmla="*/ 0 w 164918"/>
                      <a:gd name="connsiteY1" fmla="*/ 40074 h 40073"/>
                      <a:gd name="connsiteX2" fmla="*/ 124257 w 164918"/>
                      <a:gd name="connsiteY2" fmla="*/ 40074 h 40073"/>
                      <a:gd name="connsiteX3" fmla="*/ 164919 w 164918"/>
                      <a:gd name="connsiteY3" fmla="*/ 0 h 40073"/>
                      <a:gd name="connsiteX4" fmla="*/ 39604 w 164918"/>
                      <a:gd name="connsiteY4" fmla="*/ 470 h 400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918" h="40073">
                        <a:moveTo>
                          <a:pt x="39604" y="470"/>
                        </a:moveTo>
                        <a:lnTo>
                          <a:pt x="0" y="40074"/>
                        </a:lnTo>
                        <a:lnTo>
                          <a:pt x="124257" y="40074"/>
                        </a:lnTo>
                        <a:lnTo>
                          <a:pt x="164919" y="0"/>
                        </a:lnTo>
                        <a:lnTo>
                          <a:pt x="39604" y="4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4" name="Graphic 4">
                <a:extLst>
                  <a:ext uri="{FF2B5EF4-FFF2-40B4-BE49-F238E27FC236}">
                    <a16:creationId xmlns:a16="http://schemas.microsoft.com/office/drawing/2014/main" id="{10489267-02EB-897E-A3F6-76D646FB4661}"/>
                  </a:ext>
                </a:extLst>
              </p:cNvPr>
              <p:cNvGrpSpPr/>
              <p:nvPr/>
            </p:nvGrpSpPr>
            <p:grpSpPr>
              <a:xfrm>
                <a:off x="4842399" y="5704388"/>
                <a:ext cx="1984861" cy="692149"/>
                <a:chOff x="4842399" y="5704388"/>
                <a:chExt cx="1984861" cy="692149"/>
              </a:xfrm>
              <a:solidFill>
                <a:srgbClr val="FFFFFF"/>
              </a:solidFill>
            </p:grpSpPr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573B4048-0732-4339-9564-0F52E0579694}"/>
                    </a:ext>
                  </a:extLst>
                </p:cNvPr>
                <p:cNvSpPr/>
                <p:nvPr/>
              </p:nvSpPr>
              <p:spPr>
                <a:xfrm>
                  <a:off x="4842399" y="6117272"/>
                  <a:ext cx="1979337" cy="279265"/>
                </a:xfrm>
                <a:custGeom>
                  <a:avLst/>
                  <a:gdLst>
                    <a:gd name="connsiteX0" fmla="*/ 1924613 w 1979337"/>
                    <a:gd name="connsiteY0" fmla="*/ 124688 h 279265"/>
                    <a:gd name="connsiteX1" fmla="*/ 1979338 w 1979337"/>
                    <a:gd name="connsiteY1" fmla="*/ 124688 h 279265"/>
                    <a:gd name="connsiteX2" fmla="*/ 1824761 w 1979337"/>
                    <a:gd name="connsiteY2" fmla="*/ 279265 h 279265"/>
                    <a:gd name="connsiteX3" fmla="*/ 1104407 w 1979337"/>
                    <a:gd name="connsiteY3" fmla="*/ 279265 h 279265"/>
                    <a:gd name="connsiteX4" fmla="*/ 1024729 w 1979337"/>
                    <a:gd name="connsiteY4" fmla="*/ 199626 h 279265"/>
                    <a:gd name="connsiteX5" fmla="*/ 88531 w 1979337"/>
                    <a:gd name="connsiteY5" fmla="*/ 199626 h 279265"/>
                    <a:gd name="connsiteX6" fmla="*/ 46303 w 1979337"/>
                    <a:gd name="connsiteY6" fmla="*/ 241816 h 279265"/>
                    <a:gd name="connsiteX7" fmla="*/ 0 w 1979337"/>
                    <a:gd name="connsiteY7" fmla="*/ 241816 h 279265"/>
                    <a:gd name="connsiteX8" fmla="*/ 0 w 1979337"/>
                    <a:gd name="connsiteY8" fmla="*/ 44501 h 279265"/>
                    <a:gd name="connsiteX9" fmla="*/ 29537 w 1979337"/>
                    <a:gd name="connsiteY9" fmla="*/ 14964 h 279265"/>
                    <a:gd name="connsiteX10" fmla="*/ 34472 w 1979337"/>
                    <a:gd name="connsiteY10" fmla="*/ 10616 h 279265"/>
                    <a:gd name="connsiteX11" fmla="*/ 46655 w 1979337"/>
                    <a:gd name="connsiteY11" fmla="*/ 0 h 279265"/>
                    <a:gd name="connsiteX12" fmla="*/ 46655 w 1979337"/>
                    <a:gd name="connsiteY12" fmla="*/ 175339 h 279265"/>
                    <a:gd name="connsiteX13" fmla="*/ 1500956 w 1979337"/>
                    <a:gd name="connsiteY13" fmla="*/ 175339 h 279265"/>
                    <a:gd name="connsiteX14" fmla="*/ 1547611 w 1979337"/>
                    <a:gd name="connsiteY14" fmla="*/ 221994 h 279265"/>
                    <a:gd name="connsiteX15" fmla="*/ 1827268 w 1979337"/>
                    <a:gd name="connsiteY15" fmla="*/ 221994 h 279265"/>
                    <a:gd name="connsiteX16" fmla="*/ 1924613 w 1979337"/>
                    <a:gd name="connsiteY16" fmla="*/ 124688 h 27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79337" h="279265">
                      <a:moveTo>
                        <a:pt x="1924613" y="124688"/>
                      </a:moveTo>
                      <a:lnTo>
                        <a:pt x="1979338" y="124688"/>
                      </a:lnTo>
                      <a:lnTo>
                        <a:pt x="1824761" y="279265"/>
                      </a:lnTo>
                      <a:lnTo>
                        <a:pt x="1104407" y="279265"/>
                      </a:lnTo>
                      <a:lnTo>
                        <a:pt x="1024729" y="199626"/>
                      </a:lnTo>
                      <a:lnTo>
                        <a:pt x="88531" y="199626"/>
                      </a:lnTo>
                      <a:lnTo>
                        <a:pt x="46303" y="241816"/>
                      </a:lnTo>
                      <a:lnTo>
                        <a:pt x="0" y="241816"/>
                      </a:lnTo>
                      <a:lnTo>
                        <a:pt x="0" y="44501"/>
                      </a:lnTo>
                      <a:lnTo>
                        <a:pt x="29537" y="14964"/>
                      </a:lnTo>
                      <a:lnTo>
                        <a:pt x="34472" y="10616"/>
                      </a:lnTo>
                      <a:lnTo>
                        <a:pt x="46655" y="0"/>
                      </a:lnTo>
                      <a:lnTo>
                        <a:pt x="46655" y="175339"/>
                      </a:lnTo>
                      <a:lnTo>
                        <a:pt x="1500956" y="175339"/>
                      </a:lnTo>
                      <a:lnTo>
                        <a:pt x="1547611" y="221994"/>
                      </a:lnTo>
                      <a:lnTo>
                        <a:pt x="1827268" y="221994"/>
                      </a:lnTo>
                      <a:lnTo>
                        <a:pt x="1924613" y="1246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056E7C55-488C-36B0-B177-4F7BFE12523F}"/>
                    </a:ext>
                  </a:extLst>
                </p:cNvPr>
                <p:cNvSpPr/>
                <p:nvPr/>
              </p:nvSpPr>
              <p:spPr>
                <a:xfrm>
                  <a:off x="6268339" y="5704388"/>
                  <a:ext cx="558921" cy="626299"/>
                </a:xfrm>
                <a:custGeom>
                  <a:avLst/>
                  <a:gdLst>
                    <a:gd name="connsiteX0" fmla="*/ 19704 w 558921"/>
                    <a:gd name="connsiteY0" fmla="*/ 47204 h 626299"/>
                    <a:gd name="connsiteX1" fmla="*/ 19704 w 558921"/>
                    <a:gd name="connsiteY1" fmla="*/ 55783 h 626299"/>
                    <a:gd name="connsiteX2" fmla="*/ 59269 w 558921"/>
                    <a:gd name="connsiteY2" fmla="*/ 55783 h 626299"/>
                    <a:gd name="connsiteX3" fmla="*/ 59386 w 558921"/>
                    <a:gd name="connsiteY3" fmla="*/ 55900 h 626299"/>
                    <a:gd name="connsiteX4" fmla="*/ 263400 w 558921"/>
                    <a:gd name="connsiteY4" fmla="*/ 259914 h 626299"/>
                    <a:gd name="connsiteX5" fmla="*/ 558922 w 558921"/>
                    <a:gd name="connsiteY5" fmla="*/ 259914 h 626299"/>
                    <a:gd name="connsiteX6" fmla="*/ 558922 w 558921"/>
                    <a:gd name="connsiteY6" fmla="*/ 528993 h 626299"/>
                    <a:gd name="connsiteX7" fmla="*/ 495109 w 558921"/>
                    <a:gd name="connsiteY7" fmla="*/ 528993 h 626299"/>
                    <a:gd name="connsiteX8" fmla="*/ 397803 w 558921"/>
                    <a:gd name="connsiteY8" fmla="*/ 626300 h 626299"/>
                    <a:gd name="connsiteX9" fmla="*/ 125197 w 558921"/>
                    <a:gd name="connsiteY9" fmla="*/ 626300 h 626299"/>
                    <a:gd name="connsiteX10" fmla="*/ 78385 w 558921"/>
                    <a:gd name="connsiteY10" fmla="*/ 579448 h 626299"/>
                    <a:gd name="connsiteX11" fmla="*/ 78385 w 558921"/>
                    <a:gd name="connsiteY11" fmla="*/ 392671 h 626299"/>
                    <a:gd name="connsiteX12" fmla="*/ 96758 w 558921"/>
                    <a:gd name="connsiteY12" fmla="*/ 374260 h 626299"/>
                    <a:gd name="connsiteX13" fmla="*/ 96758 w 558921"/>
                    <a:gd name="connsiteY13" fmla="*/ 196531 h 626299"/>
                    <a:gd name="connsiteX14" fmla="*/ 78542 w 558921"/>
                    <a:gd name="connsiteY14" fmla="*/ 178316 h 626299"/>
                    <a:gd name="connsiteX15" fmla="*/ 53354 w 558921"/>
                    <a:gd name="connsiteY15" fmla="*/ 153128 h 626299"/>
                    <a:gd name="connsiteX16" fmla="*/ 45167 w 558921"/>
                    <a:gd name="connsiteY16" fmla="*/ 144941 h 626299"/>
                    <a:gd name="connsiteX17" fmla="*/ 19704 w 558921"/>
                    <a:gd name="connsiteY17" fmla="*/ 119478 h 626299"/>
                    <a:gd name="connsiteX18" fmla="*/ 0 w 558921"/>
                    <a:gd name="connsiteY18" fmla="*/ 99735 h 626299"/>
                    <a:gd name="connsiteX19" fmla="*/ 0 w 558921"/>
                    <a:gd name="connsiteY19" fmla="*/ 0 h 626299"/>
                    <a:gd name="connsiteX20" fmla="*/ 126529 w 558921"/>
                    <a:gd name="connsiteY20" fmla="*/ 0 h 626299"/>
                    <a:gd name="connsiteX21" fmla="*/ 162921 w 558921"/>
                    <a:gd name="connsiteY21" fmla="*/ 36431 h 626299"/>
                    <a:gd name="connsiteX22" fmla="*/ 346369 w 558921"/>
                    <a:gd name="connsiteY22" fmla="*/ 36431 h 626299"/>
                    <a:gd name="connsiteX23" fmla="*/ 558922 w 558921"/>
                    <a:gd name="connsiteY23" fmla="*/ 249063 h 626299"/>
                    <a:gd name="connsiteX24" fmla="*/ 558922 w 558921"/>
                    <a:gd name="connsiteY24" fmla="*/ 251334 h 626299"/>
                    <a:gd name="connsiteX25" fmla="*/ 266965 w 558921"/>
                    <a:gd name="connsiteY25" fmla="*/ 251334 h 626299"/>
                    <a:gd name="connsiteX26" fmla="*/ 62834 w 558921"/>
                    <a:gd name="connsiteY26" fmla="*/ 47204 h 626299"/>
                    <a:gd name="connsiteX27" fmla="*/ 19704 w 558921"/>
                    <a:gd name="connsiteY27" fmla="*/ 47204 h 62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58921" h="626299">
                      <a:moveTo>
                        <a:pt x="19704" y="47204"/>
                      </a:moveTo>
                      <a:lnTo>
                        <a:pt x="19704" y="55783"/>
                      </a:lnTo>
                      <a:lnTo>
                        <a:pt x="59269" y="55783"/>
                      </a:lnTo>
                      <a:lnTo>
                        <a:pt x="59386" y="55900"/>
                      </a:lnTo>
                      <a:lnTo>
                        <a:pt x="263400" y="259914"/>
                      </a:lnTo>
                      <a:lnTo>
                        <a:pt x="558922" y="259914"/>
                      </a:lnTo>
                      <a:lnTo>
                        <a:pt x="558922" y="528993"/>
                      </a:lnTo>
                      <a:lnTo>
                        <a:pt x="495109" y="528993"/>
                      </a:lnTo>
                      <a:lnTo>
                        <a:pt x="397803" y="626300"/>
                      </a:lnTo>
                      <a:lnTo>
                        <a:pt x="125197" y="626300"/>
                      </a:lnTo>
                      <a:lnTo>
                        <a:pt x="78385" y="579448"/>
                      </a:lnTo>
                      <a:lnTo>
                        <a:pt x="78385" y="392671"/>
                      </a:lnTo>
                      <a:lnTo>
                        <a:pt x="96758" y="374260"/>
                      </a:lnTo>
                      <a:lnTo>
                        <a:pt x="96758" y="196531"/>
                      </a:lnTo>
                      <a:lnTo>
                        <a:pt x="78542" y="178316"/>
                      </a:lnTo>
                      <a:lnTo>
                        <a:pt x="53354" y="153128"/>
                      </a:lnTo>
                      <a:lnTo>
                        <a:pt x="45167" y="144941"/>
                      </a:lnTo>
                      <a:lnTo>
                        <a:pt x="19704" y="119478"/>
                      </a:lnTo>
                      <a:lnTo>
                        <a:pt x="0" y="99735"/>
                      </a:lnTo>
                      <a:lnTo>
                        <a:pt x="0" y="0"/>
                      </a:lnTo>
                      <a:lnTo>
                        <a:pt x="126529" y="0"/>
                      </a:lnTo>
                      <a:lnTo>
                        <a:pt x="162921" y="36431"/>
                      </a:lnTo>
                      <a:lnTo>
                        <a:pt x="346369" y="36431"/>
                      </a:lnTo>
                      <a:lnTo>
                        <a:pt x="558922" y="249063"/>
                      </a:lnTo>
                      <a:lnTo>
                        <a:pt x="558922" y="251334"/>
                      </a:lnTo>
                      <a:lnTo>
                        <a:pt x="266965" y="251334"/>
                      </a:lnTo>
                      <a:lnTo>
                        <a:pt x="62834" y="47204"/>
                      </a:lnTo>
                      <a:lnTo>
                        <a:pt x="19704" y="472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0F9C656-D151-AD77-3B5E-4EE05F20F15A}"/>
                  </a:ext>
                </a:extLst>
              </p:cNvPr>
              <p:cNvSpPr/>
              <p:nvPr/>
            </p:nvSpPr>
            <p:spPr>
              <a:xfrm>
                <a:off x="4797389" y="5554629"/>
                <a:ext cx="224853" cy="202524"/>
              </a:xfrm>
              <a:custGeom>
                <a:avLst/>
                <a:gdLst>
                  <a:gd name="connsiteX0" fmla="*/ 224854 w 224853"/>
                  <a:gd name="connsiteY0" fmla="*/ 84536 h 202524"/>
                  <a:gd name="connsiteX1" fmla="*/ 140318 w 224853"/>
                  <a:gd name="connsiteY1" fmla="*/ 0 h 202524"/>
                  <a:gd name="connsiteX2" fmla="*/ 0 w 224853"/>
                  <a:gd name="connsiteY2" fmla="*/ 0 h 202524"/>
                  <a:gd name="connsiteX3" fmla="*/ 0 w 224853"/>
                  <a:gd name="connsiteY3" fmla="*/ 63813 h 202524"/>
                  <a:gd name="connsiteX4" fmla="*/ 32710 w 224853"/>
                  <a:gd name="connsiteY4" fmla="*/ 96523 h 202524"/>
                  <a:gd name="connsiteX5" fmla="*/ 32710 w 224853"/>
                  <a:gd name="connsiteY5" fmla="*/ 202525 h 202524"/>
                  <a:gd name="connsiteX6" fmla="*/ 91665 w 224853"/>
                  <a:gd name="connsiteY6" fmla="*/ 202525 h 202524"/>
                  <a:gd name="connsiteX7" fmla="*/ 91665 w 224853"/>
                  <a:gd name="connsiteY7" fmla="*/ 108510 h 202524"/>
                  <a:gd name="connsiteX8" fmla="*/ 220544 w 224853"/>
                  <a:gd name="connsiteY8" fmla="*/ 108510 h 202524"/>
                  <a:gd name="connsiteX9" fmla="*/ 224854 w 224853"/>
                  <a:gd name="connsiteY9" fmla="*/ 84536 h 202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853" h="202524">
                    <a:moveTo>
                      <a:pt x="224854" y="84536"/>
                    </a:moveTo>
                    <a:lnTo>
                      <a:pt x="140318" y="0"/>
                    </a:lnTo>
                    <a:lnTo>
                      <a:pt x="0" y="0"/>
                    </a:lnTo>
                    <a:lnTo>
                      <a:pt x="0" y="63813"/>
                    </a:lnTo>
                    <a:lnTo>
                      <a:pt x="32710" y="96523"/>
                    </a:lnTo>
                    <a:lnTo>
                      <a:pt x="32710" y="202525"/>
                    </a:lnTo>
                    <a:lnTo>
                      <a:pt x="91665" y="202525"/>
                    </a:lnTo>
                    <a:lnTo>
                      <a:pt x="91665" y="108510"/>
                    </a:lnTo>
                    <a:lnTo>
                      <a:pt x="220544" y="108510"/>
                    </a:lnTo>
                    <a:cubicBezTo>
                      <a:pt x="220544" y="108510"/>
                      <a:pt x="223052" y="84536"/>
                      <a:pt x="224854" y="84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3CDC59EC-0CA3-2E81-5E3B-B15B7AD691EF}"/>
                </a:ext>
              </a:extLst>
            </p:cNvPr>
            <p:cNvSpPr/>
            <p:nvPr/>
          </p:nvSpPr>
          <p:spPr>
            <a:xfrm>
              <a:off x="6268339" y="5751592"/>
              <a:ext cx="19743" cy="8578"/>
            </a:xfrm>
            <a:custGeom>
              <a:avLst/>
              <a:gdLst>
                <a:gd name="connsiteX0" fmla="*/ 0 w 19743"/>
                <a:gd name="connsiteY0" fmla="*/ 0 h 8578"/>
                <a:gd name="connsiteX1" fmla="*/ 19743 w 19743"/>
                <a:gd name="connsiteY1" fmla="*/ 0 h 8578"/>
                <a:gd name="connsiteX2" fmla="*/ 19743 w 19743"/>
                <a:gd name="connsiteY2" fmla="*/ 8579 h 8578"/>
                <a:gd name="connsiteX3" fmla="*/ 0 w 19743"/>
                <a:gd name="connsiteY3" fmla="*/ 8579 h 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43" h="8578">
                  <a:moveTo>
                    <a:pt x="0" y="0"/>
                  </a:moveTo>
                  <a:lnTo>
                    <a:pt x="19743" y="0"/>
                  </a:lnTo>
                  <a:lnTo>
                    <a:pt x="19743" y="8579"/>
                  </a:lnTo>
                  <a:lnTo>
                    <a:pt x="0" y="8579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CEF6FD9-92D1-5ADD-2437-4C6907460238}"/>
                </a:ext>
              </a:extLst>
            </p:cNvPr>
            <p:cNvSpPr/>
            <p:nvPr/>
          </p:nvSpPr>
          <p:spPr>
            <a:xfrm>
              <a:off x="6337792" y="6280977"/>
              <a:ext cx="8931" cy="11634"/>
            </a:xfrm>
            <a:custGeom>
              <a:avLst/>
              <a:gdLst>
                <a:gd name="connsiteX0" fmla="*/ 8931 w 8931"/>
                <a:gd name="connsiteY0" fmla="*/ 2860 h 11634"/>
                <a:gd name="connsiteX1" fmla="*/ 8931 w 8931"/>
                <a:gd name="connsiteY1" fmla="*/ 11634 h 11634"/>
                <a:gd name="connsiteX2" fmla="*/ 5563 w 8931"/>
                <a:gd name="connsiteY2" fmla="*/ 11634 h 11634"/>
                <a:gd name="connsiteX3" fmla="*/ 0 w 8931"/>
                <a:gd name="connsiteY3" fmla="*/ 6111 h 11634"/>
                <a:gd name="connsiteX4" fmla="*/ 6072 w 8931"/>
                <a:gd name="connsiteY4" fmla="*/ 0 h 11634"/>
                <a:gd name="connsiteX5" fmla="*/ 8931 w 8931"/>
                <a:gd name="connsiteY5" fmla="*/ 2860 h 1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31" h="11634">
                  <a:moveTo>
                    <a:pt x="8931" y="2860"/>
                  </a:moveTo>
                  <a:lnTo>
                    <a:pt x="8931" y="11634"/>
                  </a:lnTo>
                  <a:lnTo>
                    <a:pt x="5563" y="11634"/>
                  </a:lnTo>
                  <a:lnTo>
                    <a:pt x="0" y="6111"/>
                  </a:lnTo>
                  <a:lnTo>
                    <a:pt x="6072" y="0"/>
                  </a:lnTo>
                  <a:lnTo>
                    <a:pt x="8931" y="2860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0" name="Graphic 4">
              <a:extLst>
                <a:ext uri="{FF2B5EF4-FFF2-40B4-BE49-F238E27FC236}">
                  <a16:creationId xmlns:a16="http://schemas.microsoft.com/office/drawing/2014/main" id="{10D9BBEE-B4DB-1395-3B24-86175F8B9DA5}"/>
                </a:ext>
              </a:extLst>
            </p:cNvPr>
            <p:cNvGrpSpPr/>
            <p:nvPr/>
          </p:nvGrpSpPr>
          <p:grpSpPr>
            <a:xfrm>
              <a:off x="4957137" y="5918430"/>
              <a:ext cx="320592" cy="144078"/>
              <a:chOff x="4957137" y="5918430"/>
              <a:chExt cx="320592" cy="144078"/>
            </a:xfrm>
            <a:solidFill>
              <a:srgbClr val="06141D"/>
            </a:solidFill>
          </p:grpSpPr>
          <p:grpSp>
            <p:nvGrpSpPr>
              <p:cNvPr id="381" name="Graphic 4">
                <a:extLst>
                  <a:ext uri="{FF2B5EF4-FFF2-40B4-BE49-F238E27FC236}">
                    <a16:creationId xmlns:a16="http://schemas.microsoft.com/office/drawing/2014/main" id="{7ED7D187-CBC4-CFEA-69DD-616434931E21}"/>
                  </a:ext>
                </a:extLst>
              </p:cNvPr>
              <p:cNvGrpSpPr/>
              <p:nvPr/>
            </p:nvGrpSpPr>
            <p:grpSpPr>
              <a:xfrm>
                <a:off x="4957137" y="5918430"/>
                <a:ext cx="320592" cy="41327"/>
                <a:chOff x="4957137" y="5918430"/>
                <a:chExt cx="320592" cy="41327"/>
              </a:xfrm>
              <a:solidFill>
                <a:srgbClr val="06141D"/>
              </a:solidFill>
            </p:grpSpPr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DA754D6C-5F6C-CD8D-5B7A-6460A0CD4DD8}"/>
                    </a:ext>
                  </a:extLst>
                </p:cNvPr>
                <p:cNvSpPr/>
                <p:nvPr/>
              </p:nvSpPr>
              <p:spPr>
                <a:xfrm>
                  <a:off x="4957137" y="5918469"/>
                  <a:ext cx="38703" cy="30790"/>
                </a:xfrm>
                <a:custGeom>
                  <a:avLst/>
                  <a:gdLst>
                    <a:gd name="connsiteX0" fmla="*/ 39 w 38703"/>
                    <a:gd name="connsiteY0" fmla="*/ 0 h 30790"/>
                    <a:gd name="connsiteX1" fmla="*/ 39 w 38703"/>
                    <a:gd name="connsiteY1" fmla="*/ 3996 h 30790"/>
                    <a:gd name="connsiteX2" fmla="*/ 15865 w 38703"/>
                    <a:gd name="connsiteY2" fmla="*/ 3996 h 30790"/>
                    <a:gd name="connsiteX3" fmla="*/ 15865 w 38703"/>
                    <a:gd name="connsiteY3" fmla="*/ 30790 h 30790"/>
                    <a:gd name="connsiteX4" fmla="*/ 22838 w 38703"/>
                    <a:gd name="connsiteY4" fmla="*/ 30790 h 30790"/>
                    <a:gd name="connsiteX5" fmla="*/ 22838 w 38703"/>
                    <a:gd name="connsiteY5" fmla="*/ 3996 h 30790"/>
                    <a:gd name="connsiteX6" fmla="*/ 38703 w 38703"/>
                    <a:gd name="connsiteY6" fmla="*/ 3996 h 30790"/>
                    <a:gd name="connsiteX7" fmla="*/ 38703 w 38703"/>
                    <a:gd name="connsiteY7" fmla="*/ 0 h 30790"/>
                    <a:gd name="connsiteX8" fmla="*/ 0 w 38703"/>
                    <a:gd name="connsiteY8" fmla="*/ 0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703" h="30790">
                      <a:moveTo>
                        <a:pt x="39" y="0"/>
                      </a:moveTo>
                      <a:lnTo>
                        <a:pt x="39" y="3996"/>
                      </a:lnTo>
                      <a:lnTo>
                        <a:pt x="15865" y="3996"/>
                      </a:lnTo>
                      <a:lnTo>
                        <a:pt x="15865" y="30790"/>
                      </a:lnTo>
                      <a:lnTo>
                        <a:pt x="22838" y="30790"/>
                      </a:lnTo>
                      <a:lnTo>
                        <a:pt x="22838" y="3996"/>
                      </a:lnTo>
                      <a:lnTo>
                        <a:pt x="38703" y="3996"/>
                      </a:lnTo>
                      <a:lnTo>
                        <a:pt x="3870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81D0A391-EB75-2B3F-A20C-0D9D72D7AC6E}"/>
                    </a:ext>
                  </a:extLst>
                </p:cNvPr>
                <p:cNvSpPr/>
                <p:nvPr/>
              </p:nvSpPr>
              <p:spPr>
                <a:xfrm>
                  <a:off x="5000345" y="5918469"/>
                  <a:ext cx="32592" cy="30790"/>
                </a:xfrm>
                <a:custGeom>
                  <a:avLst/>
                  <a:gdLst>
                    <a:gd name="connsiteX0" fmla="*/ 32592 w 32592"/>
                    <a:gd name="connsiteY0" fmla="*/ 3996 h 30790"/>
                    <a:gd name="connsiteX1" fmla="*/ 32592 w 32592"/>
                    <a:gd name="connsiteY1" fmla="*/ 0 h 30790"/>
                    <a:gd name="connsiteX2" fmla="*/ 0 w 32592"/>
                    <a:gd name="connsiteY2" fmla="*/ 0 h 30790"/>
                    <a:gd name="connsiteX3" fmla="*/ 0 w 32592"/>
                    <a:gd name="connsiteY3" fmla="*/ 30790 h 30790"/>
                    <a:gd name="connsiteX4" fmla="*/ 32592 w 32592"/>
                    <a:gd name="connsiteY4" fmla="*/ 30790 h 30790"/>
                    <a:gd name="connsiteX5" fmla="*/ 32592 w 32592"/>
                    <a:gd name="connsiteY5" fmla="*/ 26795 h 30790"/>
                    <a:gd name="connsiteX6" fmla="*/ 6973 w 32592"/>
                    <a:gd name="connsiteY6" fmla="*/ 26795 h 30790"/>
                    <a:gd name="connsiteX7" fmla="*/ 6973 w 32592"/>
                    <a:gd name="connsiteY7" fmla="*/ 15591 h 30790"/>
                    <a:gd name="connsiteX8" fmla="*/ 30281 w 32592"/>
                    <a:gd name="connsiteY8" fmla="*/ 15591 h 30790"/>
                    <a:gd name="connsiteX9" fmla="*/ 30281 w 32592"/>
                    <a:gd name="connsiteY9" fmla="*/ 11635 h 30790"/>
                    <a:gd name="connsiteX10" fmla="*/ 6973 w 32592"/>
                    <a:gd name="connsiteY10" fmla="*/ 11635 h 30790"/>
                    <a:gd name="connsiteX11" fmla="*/ 6973 w 32592"/>
                    <a:gd name="connsiteY11" fmla="*/ 3957 h 30790"/>
                    <a:gd name="connsiteX12" fmla="*/ 32592 w 32592"/>
                    <a:gd name="connsiteY12" fmla="*/ 3957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592" h="30790">
                      <a:moveTo>
                        <a:pt x="32592" y="3996"/>
                      </a:moveTo>
                      <a:lnTo>
                        <a:pt x="32592" y="0"/>
                      </a:lnTo>
                      <a:lnTo>
                        <a:pt x="0" y="0"/>
                      </a:lnTo>
                      <a:lnTo>
                        <a:pt x="0" y="30790"/>
                      </a:lnTo>
                      <a:lnTo>
                        <a:pt x="32592" y="30790"/>
                      </a:lnTo>
                      <a:lnTo>
                        <a:pt x="32592" y="26795"/>
                      </a:lnTo>
                      <a:lnTo>
                        <a:pt x="6973" y="26795"/>
                      </a:lnTo>
                      <a:lnTo>
                        <a:pt x="6973" y="15591"/>
                      </a:lnTo>
                      <a:lnTo>
                        <a:pt x="30281" y="15591"/>
                      </a:lnTo>
                      <a:lnTo>
                        <a:pt x="30281" y="11635"/>
                      </a:lnTo>
                      <a:lnTo>
                        <a:pt x="6973" y="11635"/>
                      </a:lnTo>
                      <a:lnTo>
                        <a:pt x="6973" y="3957"/>
                      </a:lnTo>
                      <a:lnTo>
                        <a:pt x="32592" y="3957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55545437-0EDE-DC2A-9284-407CB2E14FFC}"/>
                    </a:ext>
                  </a:extLst>
                </p:cNvPr>
                <p:cNvSpPr/>
                <p:nvPr/>
              </p:nvSpPr>
              <p:spPr>
                <a:xfrm>
                  <a:off x="5039283" y="5918430"/>
                  <a:ext cx="34981" cy="30867"/>
                </a:xfrm>
                <a:custGeom>
                  <a:avLst/>
                  <a:gdLst>
                    <a:gd name="connsiteX0" fmla="*/ 23739 w 34981"/>
                    <a:gd name="connsiteY0" fmla="*/ 11713 h 30867"/>
                    <a:gd name="connsiteX1" fmla="*/ 9754 w 34981"/>
                    <a:gd name="connsiteY1" fmla="*/ 11713 h 30867"/>
                    <a:gd name="connsiteX2" fmla="*/ 6973 w 34981"/>
                    <a:gd name="connsiteY2" fmla="*/ 10067 h 30867"/>
                    <a:gd name="connsiteX3" fmla="*/ 6973 w 34981"/>
                    <a:gd name="connsiteY3" fmla="*/ 5641 h 30867"/>
                    <a:gd name="connsiteX4" fmla="*/ 9754 w 34981"/>
                    <a:gd name="connsiteY4" fmla="*/ 3995 h 30867"/>
                    <a:gd name="connsiteX5" fmla="*/ 32631 w 34981"/>
                    <a:gd name="connsiteY5" fmla="*/ 3995 h 30867"/>
                    <a:gd name="connsiteX6" fmla="*/ 32631 w 34981"/>
                    <a:gd name="connsiteY6" fmla="*/ 0 h 30867"/>
                    <a:gd name="connsiteX7" fmla="*/ 11204 w 34981"/>
                    <a:gd name="connsiteY7" fmla="*/ 0 h 30867"/>
                    <a:gd name="connsiteX8" fmla="*/ 0 w 34981"/>
                    <a:gd name="connsiteY8" fmla="*/ 6307 h 30867"/>
                    <a:gd name="connsiteX9" fmla="*/ 0 w 34981"/>
                    <a:gd name="connsiteY9" fmla="*/ 9362 h 30867"/>
                    <a:gd name="connsiteX10" fmla="*/ 11204 w 34981"/>
                    <a:gd name="connsiteY10" fmla="*/ 15630 h 30867"/>
                    <a:gd name="connsiteX11" fmla="*/ 25149 w 34981"/>
                    <a:gd name="connsiteY11" fmla="*/ 15630 h 30867"/>
                    <a:gd name="connsiteX12" fmla="*/ 27970 w 34981"/>
                    <a:gd name="connsiteY12" fmla="*/ 17275 h 30867"/>
                    <a:gd name="connsiteX13" fmla="*/ 27970 w 34981"/>
                    <a:gd name="connsiteY13" fmla="*/ 25227 h 30867"/>
                    <a:gd name="connsiteX14" fmla="*/ 25149 w 34981"/>
                    <a:gd name="connsiteY14" fmla="*/ 26873 h 30867"/>
                    <a:gd name="connsiteX15" fmla="*/ 0 w 34981"/>
                    <a:gd name="connsiteY15" fmla="*/ 26873 h 30867"/>
                    <a:gd name="connsiteX16" fmla="*/ 0 w 34981"/>
                    <a:gd name="connsiteY16" fmla="*/ 30868 h 30867"/>
                    <a:gd name="connsiteX17" fmla="*/ 23778 w 34981"/>
                    <a:gd name="connsiteY17" fmla="*/ 30868 h 30867"/>
                    <a:gd name="connsiteX18" fmla="*/ 34982 w 34981"/>
                    <a:gd name="connsiteY18" fmla="*/ 24561 h 30867"/>
                    <a:gd name="connsiteX19" fmla="*/ 34982 w 34981"/>
                    <a:gd name="connsiteY19" fmla="*/ 17980 h 30867"/>
                    <a:gd name="connsiteX20" fmla="*/ 23778 w 34981"/>
                    <a:gd name="connsiteY20" fmla="*/ 11713 h 30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4981" h="30867">
                      <a:moveTo>
                        <a:pt x="23739" y="11713"/>
                      </a:moveTo>
                      <a:lnTo>
                        <a:pt x="9754" y="11713"/>
                      </a:lnTo>
                      <a:cubicBezTo>
                        <a:pt x="8344" y="11713"/>
                        <a:pt x="6973" y="11713"/>
                        <a:pt x="6973" y="10067"/>
                      </a:cubicBezTo>
                      <a:lnTo>
                        <a:pt x="6973" y="5641"/>
                      </a:lnTo>
                      <a:cubicBezTo>
                        <a:pt x="6973" y="3995"/>
                        <a:pt x="8344" y="3995"/>
                        <a:pt x="9754" y="3995"/>
                      </a:cubicBezTo>
                      <a:lnTo>
                        <a:pt x="32631" y="3995"/>
                      </a:lnTo>
                      <a:lnTo>
                        <a:pt x="32631" y="0"/>
                      </a:lnTo>
                      <a:lnTo>
                        <a:pt x="11204" y="0"/>
                      </a:lnTo>
                      <a:cubicBezTo>
                        <a:pt x="5602" y="0"/>
                        <a:pt x="0" y="0"/>
                        <a:pt x="0" y="6307"/>
                      </a:cubicBezTo>
                      <a:lnTo>
                        <a:pt x="0" y="9362"/>
                      </a:lnTo>
                      <a:cubicBezTo>
                        <a:pt x="0" y="15630"/>
                        <a:pt x="5563" y="15630"/>
                        <a:pt x="11204" y="15630"/>
                      </a:cubicBezTo>
                      <a:lnTo>
                        <a:pt x="25149" y="15630"/>
                      </a:lnTo>
                      <a:cubicBezTo>
                        <a:pt x="26559" y="15630"/>
                        <a:pt x="27970" y="15630"/>
                        <a:pt x="27970" y="17275"/>
                      </a:cubicBezTo>
                      <a:lnTo>
                        <a:pt x="27970" y="25227"/>
                      </a:lnTo>
                      <a:cubicBezTo>
                        <a:pt x="27970" y="26873"/>
                        <a:pt x="26559" y="26873"/>
                        <a:pt x="25149" y="26873"/>
                      </a:cubicBezTo>
                      <a:lnTo>
                        <a:pt x="0" y="26873"/>
                      </a:lnTo>
                      <a:lnTo>
                        <a:pt x="0" y="30868"/>
                      </a:lnTo>
                      <a:lnTo>
                        <a:pt x="23778" y="30868"/>
                      </a:lnTo>
                      <a:cubicBezTo>
                        <a:pt x="29341" y="30868"/>
                        <a:pt x="34982" y="30868"/>
                        <a:pt x="34982" y="24561"/>
                      </a:cubicBezTo>
                      <a:lnTo>
                        <a:pt x="34982" y="17980"/>
                      </a:lnTo>
                      <a:cubicBezTo>
                        <a:pt x="34982" y="11713"/>
                        <a:pt x="29380" y="11713"/>
                        <a:pt x="23778" y="11713"/>
                      </a:cubicBez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04D29B9F-3785-3745-2870-2618B0D39DD1}"/>
                    </a:ext>
                  </a:extLst>
                </p:cNvPr>
                <p:cNvSpPr/>
                <p:nvPr/>
              </p:nvSpPr>
              <p:spPr>
                <a:xfrm>
                  <a:off x="5078613" y="5918469"/>
                  <a:ext cx="38703" cy="30790"/>
                </a:xfrm>
                <a:custGeom>
                  <a:avLst/>
                  <a:gdLst>
                    <a:gd name="connsiteX0" fmla="*/ 39 w 38703"/>
                    <a:gd name="connsiteY0" fmla="*/ 0 h 30790"/>
                    <a:gd name="connsiteX1" fmla="*/ 39 w 38703"/>
                    <a:gd name="connsiteY1" fmla="*/ 3996 h 30790"/>
                    <a:gd name="connsiteX2" fmla="*/ 15904 w 38703"/>
                    <a:gd name="connsiteY2" fmla="*/ 3996 h 30790"/>
                    <a:gd name="connsiteX3" fmla="*/ 15904 w 38703"/>
                    <a:gd name="connsiteY3" fmla="*/ 30790 h 30790"/>
                    <a:gd name="connsiteX4" fmla="*/ 22877 w 38703"/>
                    <a:gd name="connsiteY4" fmla="*/ 30790 h 30790"/>
                    <a:gd name="connsiteX5" fmla="*/ 22877 w 38703"/>
                    <a:gd name="connsiteY5" fmla="*/ 3996 h 30790"/>
                    <a:gd name="connsiteX6" fmla="*/ 38703 w 38703"/>
                    <a:gd name="connsiteY6" fmla="*/ 3996 h 30790"/>
                    <a:gd name="connsiteX7" fmla="*/ 38703 w 38703"/>
                    <a:gd name="connsiteY7" fmla="*/ 0 h 30790"/>
                    <a:gd name="connsiteX8" fmla="*/ 0 w 38703"/>
                    <a:gd name="connsiteY8" fmla="*/ 0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703" h="30790">
                      <a:moveTo>
                        <a:pt x="39" y="0"/>
                      </a:moveTo>
                      <a:lnTo>
                        <a:pt x="39" y="3996"/>
                      </a:lnTo>
                      <a:lnTo>
                        <a:pt x="15904" y="3996"/>
                      </a:lnTo>
                      <a:lnTo>
                        <a:pt x="15904" y="30790"/>
                      </a:lnTo>
                      <a:lnTo>
                        <a:pt x="22877" y="30790"/>
                      </a:lnTo>
                      <a:lnTo>
                        <a:pt x="22877" y="3996"/>
                      </a:lnTo>
                      <a:lnTo>
                        <a:pt x="38703" y="3996"/>
                      </a:lnTo>
                      <a:lnTo>
                        <a:pt x="3870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5845B9E4-C6E8-EE72-EDA5-56ACAE1FFB37}"/>
                    </a:ext>
                  </a:extLst>
                </p:cNvPr>
                <p:cNvSpPr/>
                <p:nvPr/>
              </p:nvSpPr>
              <p:spPr>
                <a:xfrm>
                  <a:off x="5138038" y="5956271"/>
                  <a:ext cx="27969" cy="3486"/>
                </a:xfrm>
                <a:custGeom>
                  <a:avLst/>
                  <a:gdLst>
                    <a:gd name="connsiteX0" fmla="*/ 0 w 27969"/>
                    <a:gd name="connsiteY0" fmla="*/ 0 h 3486"/>
                    <a:gd name="connsiteX1" fmla="*/ 0 w 27969"/>
                    <a:gd name="connsiteY1" fmla="*/ 3486 h 3486"/>
                    <a:gd name="connsiteX2" fmla="*/ 27970 w 27969"/>
                    <a:gd name="connsiteY2" fmla="*/ 3486 h 3486"/>
                    <a:gd name="connsiteX3" fmla="*/ 27970 w 27969"/>
                    <a:gd name="connsiteY3" fmla="*/ 0 h 3486"/>
                    <a:gd name="connsiteX4" fmla="*/ 0 w 27969"/>
                    <a:gd name="connsiteY4" fmla="*/ 0 h 3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69" h="3486">
                      <a:moveTo>
                        <a:pt x="0" y="0"/>
                      </a:moveTo>
                      <a:lnTo>
                        <a:pt x="0" y="3486"/>
                      </a:lnTo>
                      <a:lnTo>
                        <a:pt x="27970" y="3486"/>
                      </a:lnTo>
                      <a:lnTo>
                        <a:pt x="27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35853C45-DBD0-EA13-2205-A5FABE677405}"/>
                    </a:ext>
                  </a:extLst>
                </p:cNvPr>
                <p:cNvSpPr/>
                <p:nvPr/>
              </p:nvSpPr>
              <p:spPr>
                <a:xfrm>
                  <a:off x="5169533" y="5918469"/>
                  <a:ext cx="34981" cy="30790"/>
                </a:xfrm>
                <a:custGeom>
                  <a:avLst/>
                  <a:gdLst>
                    <a:gd name="connsiteX0" fmla="*/ 23778 w 34981"/>
                    <a:gd name="connsiteY0" fmla="*/ 0 h 30790"/>
                    <a:gd name="connsiteX1" fmla="*/ 11204 w 34981"/>
                    <a:gd name="connsiteY1" fmla="*/ 0 h 30790"/>
                    <a:gd name="connsiteX2" fmla="*/ 0 w 34981"/>
                    <a:gd name="connsiteY2" fmla="*/ 6307 h 30790"/>
                    <a:gd name="connsiteX3" fmla="*/ 0 w 34981"/>
                    <a:gd name="connsiteY3" fmla="*/ 24483 h 30790"/>
                    <a:gd name="connsiteX4" fmla="*/ 11204 w 34981"/>
                    <a:gd name="connsiteY4" fmla="*/ 30790 h 30790"/>
                    <a:gd name="connsiteX5" fmla="*/ 23778 w 34981"/>
                    <a:gd name="connsiteY5" fmla="*/ 30790 h 30790"/>
                    <a:gd name="connsiteX6" fmla="*/ 34982 w 34981"/>
                    <a:gd name="connsiteY6" fmla="*/ 24483 h 30790"/>
                    <a:gd name="connsiteX7" fmla="*/ 34982 w 34981"/>
                    <a:gd name="connsiteY7" fmla="*/ 6307 h 30790"/>
                    <a:gd name="connsiteX8" fmla="*/ 23778 w 34981"/>
                    <a:gd name="connsiteY8" fmla="*/ 0 h 30790"/>
                    <a:gd name="connsiteX9" fmla="*/ 27970 w 34981"/>
                    <a:gd name="connsiteY9" fmla="*/ 25189 h 30790"/>
                    <a:gd name="connsiteX10" fmla="*/ 25188 w 34981"/>
                    <a:gd name="connsiteY10" fmla="*/ 26834 h 30790"/>
                    <a:gd name="connsiteX11" fmla="*/ 9793 w 34981"/>
                    <a:gd name="connsiteY11" fmla="*/ 26834 h 30790"/>
                    <a:gd name="connsiteX12" fmla="*/ 7012 w 34981"/>
                    <a:gd name="connsiteY12" fmla="*/ 25189 h 30790"/>
                    <a:gd name="connsiteX13" fmla="*/ 7012 w 34981"/>
                    <a:gd name="connsiteY13" fmla="*/ 5641 h 30790"/>
                    <a:gd name="connsiteX14" fmla="*/ 9793 w 34981"/>
                    <a:gd name="connsiteY14" fmla="*/ 3996 h 30790"/>
                    <a:gd name="connsiteX15" fmla="*/ 25188 w 34981"/>
                    <a:gd name="connsiteY15" fmla="*/ 3996 h 30790"/>
                    <a:gd name="connsiteX16" fmla="*/ 27970 w 34981"/>
                    <a:gd name="connsiteY16" fmla="*/ 5641 h 30790"/>
                    <a:gd name="connsiteX17" fmla="*/ 27970 w 34981"/>
                    <a:gd name="connsiteY17" fmla="*/ 25189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4981" h="30790">
                      <a:moveTo>
                        <a:pt x="23778" y="0"/>
                      </a:moveTo>
                      <a:lnTo>
                        <a:pt x="11204" y="0"/>
                      </a:lnTo>
                      <a:cubicBezTo>
                        <a:pt x="5641" y="0"/>
                        <a:pt x="0" y="0"/>
                        <a:pt x="0" y="6307"/>
                      </a:cubicBezTo>
                      <a:lnTo>
                        <a:pt x="0" y="24483"/>
                      </a:lnTo>
                      <a:cubicBezTo>
                        <a:pt x="0" y="30790"/>
                        <a:pt x="5602" y="30790"/>
                        <a:pt x="11204" y="30790"/>
                      </a:cubicBezTo>
                      <a:lnTo>
                        <a:pt x="23778" y="30790"/>
                      </a:lnTo>
                      <a:cubicBezTo>
                        <a:pt x="29380" y="30790"/>
                        <a:pt x="34982" y="30790"/>
                        <a:pt x="34982" y="24483"/>
                      </a:cubicBezTo>
                      <a:lnTo>
                        <a:pt x="34982" y="6307"/>
                      </a:lnTo>
                      <a:cubicBezTo>
                        <a:pt x="34982" y="0"/>
                        <a:pt x="29419" y="0"/>
                        <a:pt x="23778" y="0"/>
                      </a:cubicBezTo>
                      <a:close/>
                      <a:moveTo>
                        <a:pt x="27970" y="25189"/>
                      </a:moveTo>
                      <a:cubicBezTo>
                        <a:pt x="27970" y="26834"/>
                        <a:pt x="26599" y="26834"/>
                        <a:pt x="25188" y="26834"/>
                      </a:cubicBezTo>
                      <a:lnTo>
                        <a:pt x="9793" y="26834"/>
                      </a:lnTo>
                      <a:cubicBezTo>
                        <a:pt x="8422" y="26834"/>
                        <a:pt x="7012" y="26834"/>
                        <a:pt x="7012" y="25189"/>
                      </a:cubicBezTo>
                      <a:lnTo>
                        <a:pt x="7012" y="5641"/>
                      </a:lnTo>
                      <a:cubicBezTo>
                        <a:pt x="7012" y="3996"/>
                        <a:pt x="8422" y="3996"/>
                        <a:pt x="9793" y="3996"/>
                      </a:cubicBezTo>
                      <a:lnTo>
                        <a:pt x="25188" y="3996"/>
                      </a:lnTo>
                      <a:cubicBezTo>
                        <a:pt x="26599" y="3996"/>
                        <a:pt x="27970" y="3996"/>
                        <a:pt x="27970" y="5641"/>
                      </a:cubicBezTo>
                      <a:lnTo>
                        <a:pt x="27970" y="25189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24C76DA1-0D8E-1FDB-D482-0C6365262B3C}"/>
                    </a:ext>
                  </a:extLst>
                </p:cNvPr>
                <p:cNvSpPr/>
                <p:nvPr/>
              </p:nvSpPr>
              <p:spPr>
                <a:xfrm>
                  <a:off x="5209882" y="5918469"/>
                  <a:ext cx="34981" cy="30790"/>
                </a:xfrm>
                <a:custGeom>
                  <a:avLst/>
                  <a:gdLst>
                    <a:gd name="connsiteX0" fmla="*/ 23778 w 34981"/>
                    <a:gd name="connsiteY0" fmla="*/ 0 h 30790"/>
                    <a:gd name="connsiteX1" fmla="*/ 11204 w 34981"/>
                    <a:gd name="connsiteY1" fmla="*/ 0 h 30790"/>
                    <a:gd name="connsiteX2" fmla="*/ 0 w 34981"/>
                    <a:gd name="connsiteY2" fmla="*/ 6307 h 30790"/>
                    <a:gd name="connsiteX3" fmla="*/ 0 w 34981"/>
                    <a:gd name="connsiteY3" fmla="*/ 24483 h 30790"/>
                    <a:gd name="connsiteX4" fmla="*/ 11204 w 34981"/>
                    <a:gd name="connsiteY4" fmla="*/ 30790 h 30790"/>
                    <a:gd name="connsiteX5" fmla="*/ 23778 w 34981"/>
                    <a:gd name="connsiteY5" fmla="*/ 30790 h 30790"/>
                    <a:gd name="connsiteX6" fmla="*/ 34982 w 34981"/>
                    <a:gd name="connsiteY6" fmla="*/ 24483 h 30790"/>
                    <a:gd name="connsiteX7" fmla="*/ 34982 w 34981"/>
                    <a:gd name="connsiteY7" fmla="*/ 6307 h 30790"/>
                    <a:gd name="connsiteX8" fmla="*/ 23778 w 34981"/>
                    <a:gd name="connsiteY8" fmla="*/ 0 h 30790"/>
                    <a:gd name="connsiteX9" fmla="*/ 27970 w 34981"/>
                    <a:gd name="connsiteY9" fmla="*/ 25189 h 30790"/>
                    <a:gd name="connsiteX10" fmla="*/ 25188 w 34981"/>
                    <a:gd name="connsiteY10" fmla="*/ 26834 h 30790"/>
                    <a:gd name="connsiteX11" fmla="*/ 9832 w 34981"/>
                    <a:gd name="connsiteY11" fmla="*/ 26834 h 30790"/>
                    <a:gd name="connsiteX12" fmla="*/ 7012 w 34981"/>
                    <a:gd name="connsiteY12" fmla="*/ 25189 h 30790"/>
                    <a:gd name="connsiteX13" fmla="*/ 7012 w 34981"/>
                    <a:gd name="connsiteY13" fmla="*/ 5641 h 30790"/>
                    <a:gd name="connsiteX14" fmla="*/ 9832 w 34981"/>
                    <a:gd name="connsiteY14" fmla="*/ 3996 h 30790"/>
                    <a:gd name="connsiteX15" fmla="*/ 25188 w 34981"/>
                    <a:gd name="connsiteY15" fmla="*/ 3996 h 30790"/>
                    <a:gd name="connsiteX16" fmla="*/ 27970 w 34981"/>
                    <a:gd name="connsiteY16" fmla="*/ 5641 h 30790"/>
                    <a:gd name="connsiteX17" fmla="*/ 27970 w 34981"/>
                    <a:gd name="connsiteY17" fmla="*/ 25189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4981" h="30790">
                      <a:moveTo>
                        <a:pt x="23778" y="0"/>
                      </a:moveTo>
                      <a:lnTo>
                        <a:pt x="11204" y="0"/>
                      </a:lnTo>
                      <a:cubicBezTo>
                        <a:pt x="5602" y="0"/>
                        <a:pt x="0" y="0"/>
                        <a:pt x="0" y="6307"/>
                      </a:cubicBezTo>
                      <a:lnTo>
                        <a:pt x="0" y="24483"/>
                      </a:lnTo>
                      <a:cubicBezTo>
                        <a:pt x="0" y="30790"/>
                        <a:pt x="5563" y="30790"/>
                        <a:pt x="11204" y="30790"/>
                      </a:cubicBezTo>
                      <a:lnTo>
                        <a:pt x="23778" y="30790"/>
                      </a:lnTo>
                      <a:cubicBezTo>
                        <a:pt x="29341" y="30790"/>
                        <a:pt x="34982" y="30790"/>
                        <a:pt x="34982" y="24483"/>
                      </a:cubicBezTo>
                      <a:lnTo>
                        <a:pt x="34982" y="6307"/>
                      </a:lnTo>
                      <a:cubicBezTo>
                        <a:pt x="34982" y="0"/>
                        <a:pt x="29380" y="0"/>
                        <a:pt x="23778" y="0"/>
                      </a:cubicBezTo>
                      <a:close/>
                      <a:moveTo>
                        <a:pt x="27970" y="25189"/>
                      </a:moveTo>
                      <a:cubicBezTo>
                        <a:pt x="27970" y="26834"/>
                        <a:pt x="26599" y="26834"/>
                        <a:pt x="25188" y="26834"/>
                      </a:cubicBezTo>
                      <a:lnTo>
                        <a:pt x="9832" y="26834"/>
                      </a:lnTo>
                      <a:cubicBezTo>
                        <a:pt x="8383" y="26834"/>
                        <a:pt x="7012" y="26834"/>
                        <a:pt x="7012" y="25189"/>
                      </a:cubicBezTo>
                      <a:lnTo>
                        <a:pt x="7012" y="5641"/>
                      </a:lnTo>
                      <a:cubicBezTo>
                        <a:pt x="7012" y="3996"/>
                        <a:pt x="8383" y="3996"/>
                        <a:pt x="9832" y="3996"/>
                      </a:cubicBezTo>
                      <a:lnTo>
                        <a:pt x="25188" y="3996"/>
                      </a:lnTo>
                      <a:cubicBezTo>
                        <a:pt x="26599" y="3996"/>
                        <a:pt x="27970" y="3996"/>
                        <a:pt x="27970" y="5641"/>
                      </a:cubicBezTo>
                      <a:lnTo>
                        <a:pt x="27970" y="25189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EB42B419-7597-EB81-18D8-DBF2A1F4E7F5}"/>
                    </a:ext>
                  </a:extLst>
                </p:cNvPr>
                <p:cNvSpPr/>
                <p:nvPr/>
              </p:nvSpPr>
              <p:spPr>
                <a:xfrm>
                  <a:off x="5260493" y="5918469"/>
                  <a:ext cx="17236" cy="30790"/>
                </a:xfrm>
                <a:custGeom>
                  <a:avLst/>
                  <a:gdLst>
                    <a:gd name="connsiteX0" fmla="*/ 0 w 17236"/>
                    <a:gd name="connsiteY0" fmla="*/ 0 h 30790"/>
                    <a:gd name="connsiteX1" fmla="*/ 0 w 17236"/>
                    <a:gd name="connsiteY1" fmla="*/ 3996 h 30790"/>
                    <a:gd name="connsiteX2" fmla="*/ 10263 w 17236"/>
                    <a:gd name="connsiteY2" fmla="*/ 3996 h 30790"/>
                    <a:gd name="connsiteX3" fmla="*/ 10263 w 17236"/>
                    <a:gd name="connsiteY3" fmla="*/ 30790 h 30790"/>
                    <a:gd name="connsiteX4" fmla="*/ 17236 w 17236"/>
                    <a:gd name="connsiteY4" fmla="*/ 30790 h 30790"/>
                    <a:gd name="connsiteX5" fmla="*/ 17236 w 17236"/>
                    <a:gd name="connsiteY5" fmla="*/ 0 h 30790"/>
                    <a:gd name="connsiteX6" fmla="*/ 0 w 17236"/>
                    <a:gd name="connsiteY6" fmla="*/ 0 h 3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36" h="30790">
                      <a:moveTo>
                        <a:pt x="0" y="0"/>
                      </a:moveTo>
                      <a:lnTo>
                        <a:pt x="0" y="3996"/>
                      </a:lnTo>
                      <a:lnTo>
                        <a:pt x="10263" y="3996"/>
                      </a:lnTo>
                      <a:lnTo>
                        <a:pt x="10263" y="30790"/>
                      </a:lnTo>
                      <a:lnTo>
                        <a:pt x="17236" y="30790"/>
                      </a:lnTo>
                      <a:lnTo>
                        <a:pt x="1723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6141D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0" name="Graphic 4">
                <a:extLst>
                  <a:ext uri="{FF2B5EF4-FFF2-40B4-BE49-F238E27FC236}">
                    <a16:creationId xmlns:a16="http://schemas.microsoft.com/office/drawing/2014/main" id="{472BD487-B2E2-348A-44D9-D05132B6D898}"/>
                  </a:ext>
                </a:extLst>
              </p:cNvPr>
              <p:cNvGrpSpPr/>
              <p:nvPr/>
            </p:nvGrpSpPr>
            <p:grpSpPr>
              <a:xfrm>
                <a:off x="4965442" y="5990391"/>
                <a:ext cx="176122" cy="72117"/>
                <a:chOff x="4965442" y="5990391"/>
                <a:chExt cx="176122" cy="72117"/>
              </a:xfrm>
              <a:solidFill>
                <a:srgbClr val="06141D"/>
              </a:solidFill>
            </p:grpSpPr>
            <p:grpSp>
              <p:nvGrpSpPr>
                <p:cNvPr id="391" name="Graphic 4">
                  <a:extLst>
                    <a:ext uri="{FF2B5EF4-FFF2-40B4-BE49-F238E27FC236}">
                      <a16:creationId xmlns:a16="http://schemas.microsoft.com/office/drawing/2014/main" id="{94A96DBC-6406-4689-55BE-37B602482A31}"/>
                    </a:ext>
                  </a:extLst>
                </p:cNvPr>
                <p:cNvGrpSpPr/>
                <p:nvPr/>
              </p:nvGrpSpPr>
              <p:grpSpPr>
                <a:xfrm>
                  <a:off x="4970025" y="5990391"/>
                  <a:ext cx="80148" cy="18058"/>
                  <a:chOff x="4970025" y="5990391"/>
                  <a:chExt cx="80148" cy="18058"/>
                </a:xfrm>
                <a:solidFill>
                  <a:srgbClr val="06141D"/>
                </a:solidFill>
              </p:grpSpPr>
              <p:sp>
                <p:nvSpPr>
                  <p:cNvPr id="392" name="Freeform: Shape 391">
                    <a:extLst>
                      <a:ext uri="{FF2B5EF4-FFF2-40B4-BE49-F238E27FC236}">
                        <a16:creationId xmlns:a16="http://schemas.microsoft.com/office/drawing/2014/main" id="{0A068A12-40FA-C1D1-0D52-EA2B2A2F77B3}"/>
                      </a:ext>
                    </a:extLst>
                  </p:cNvPr>
                  <p:cNvSpPr/>
                  <p:nvPr/>
                </p:nvSpPr>
                <p:spPr>
                  <a:xfrm>
                    <a:off x="4970025" y="5990391"/>
                    <a:ext cx="19038" cy="17980"/>
                  </a:xfrm>
                  <a:custGeom>
                    <a:avLst/>
                    <a:gdLst>
                      <a:gd name="connsiteX0" fmla="*/ 16374 w 19038"/>
                      <a:gd name="connsiteY0" fmla="*/ 6659 h 17980"/>
                      <a:gd name="connsiteX1" fmla="*/ 12575 w 19038"/>
                      <a:gd name="connsiteY1" fmla="*/ 6032 h 17980"/>
                      <a:gd name="connsiteX2" fmla="*/ 9676 w 19038"/>
                      <a:gd name="connsiteY2" fmla="*/ 6424 h 17980"/>
                      <a:gd name="connsiteX3" fmla="*/ 7874 w 19038"/>
                      <a:gd name="connsiteY3" fmla="*/ 7443 h 17980"/>
                      <a:gd name="connsiteX4" fmla="*/ 7874 w 19038"/>
                      <a:gd name="connsiteY4" fmla="*/ 4661 h 17980"/>
                      <a:gd name="connsiteX5" fmla="*/ 11047 w 19038"/>
                      <a:gd name="connsiteY5" fmla="*/ 4935 h 17980"/>
                      <a:gd name="connsiteX6" fmla="*/ 18999 w 19038"/>
                      <a:gd name="connsiteY6" fmla="*/ 4935 h 17980"/>
                      <a:gd name="connsiteX7" fmla="*/ 18059 w 19038"/>
                      <a:gd name="connsiteY7" fmla="*/ 2233 h 17980"/>
                      <a:gd name="connsiteX8" fmla="*/ 15552 w 19038"/>
                      <a:gd name="connsiteY8" fmla="*/ 783 h 17980"/>
                      <a:gd name="connsiteX9" fmla="*/ 9558 w 19038"/>
                      <a:gd name="connsiteY9" fmla="*/ 0 h 17980"/>
                      <a:gd name="connsiteX10" fmla="*/ 4701 w 19038"/>
                      <a:gd name="connsiteY10" fmla="*/ 431 h 17980"/>
                      <a:gd name="connsiteX11" fmla="*/ 1489 w 19038"/>
                      <a:gd name="connsiteY11" fmla="*/ 1841 h 17980"/>
                      <a:gd name="connsiteX12" fmla="*/ 118 w 19038"/>
                      <a:gd name="connsiteY12" fmla="*/ 3800 h 17980"/>
                      <a:gd name="connsiteX13" fmla="*/ 0 w 19038"/>
                      <a:gd name="connsiteY13" fmla="*/ 7952 h 17980"/>
                      <a:gd name="connsiteX14" fmla="*/ 0 w 19038"/>
                      <a:gd name="connsiteY14" fmla="*/ 10341 h 17980"/>
                      <a:gd name="connsiteX15" fmla="*/ 118 w 19038"/>
                      <a:gd name="connsiteY15" fmla="*/ 14259 h 17980"/>
                      <a:gd name="connsiteX16" fmla="*/ 1449 w 19038"/>
                      <a:gd name="connsiteY16" fmla="*/ 16100 h 17980"/>
                      <a:gd name="connsiteX17" fmla="*/ 4583 w 19038"/>
                      <a:gd name="connsiteY17" fmla="*/ 17510 h 17980"/>
                      <a:gd name="connsiteX18" fmla="*/ 9832 w 19038"/>
                      <a:gd name="connsiteY18" fmla="*/ 17980 h 17980"/>
                      <a:gd name="connsiteX19" fmla="*/ 14298 w 19038"/>
                      <a:gd name="connsiteY19" fmla="*/ 17589 h 17980"/>
                      <a:gd name="connsiteX20" fmla="*/ 17354 w 19038"/>
                      <a:gd name="connsiteY20" fmla="*/ 16374 h 17980"/>
                      <a:gd name="connsiteX21" fmla="*/ 18764 w 19038"/>
                      <a:gd name="connsiteY21" fmla="*/ 14729 h 17980"/>
                      <a:gd name="connsiteX22" fmla="*/ 19038 w 19038"/>
                      <a:gd name="connsiteY22" fmla="*/ 11987 h 17980"/>
                      <a:gd name="connsiteX23" fmla="*/ 18568 w 19038"/>
                      <a:gd name="connsiteY23" fmla="*/ 8187 h 17980"/>
                      <a:gd name="connsiteX24" fmla="*/ 16453 w 19038"/>
                      <a:gd name="connsiteY24" fmla="*/ 6659 h 17980"/>
                      <a:gd name="connsiteX25" fmla="*/ 10459 w 19038"/>
                      <a:gd name="connsiteY25" fmla="*/ 15082 h 17980"/>
                      <a:gd name="connsiteX26" fmla="*/ 7835 w 19038"/>
                      <a:gd name="connsiteY26" fmla="*/ 13475 h 17980"/>
                      <a:gd name="connsiteX27" fmla="*/ 7835 w 19038"/>
                      <a:gd name="connsiteY27" fmla="*/ 10341 h 17980"/>
                      <a:gd name="connsiteX28" fmla="*/ 8187 w 19038"/>
                      <a:gd name="connsiteY28" fmla="*/ 9010 h 17980"/>
                      <a:gd name="connsiteX29" fmla="*/ 11008 w 19038"/>
                      <a:gd name="connsiteY29" fmla="*/ 13554 h 17980"/>
                      <a:gd name="connsiteX30" fmla="*/ 10459 w 19038"/>
                      <a:gd name="connsiteY30" fmla="*/ 15042 h 17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9038" h="17980">
                        <a:moveTo>
                          <a:pt x="16374" y="6659"/>
                        </a:moveTo>
                        <a:cubicBezTo>
                          <a:pt x="15278" y="6228"/>
                          <a:pt x="13985" y="6032"/>
                          <a:pt x="12575" y="6032"/>
                        </a:cubicBezTo>
                        <a:cubicBezTo>
                          <a:pt x="11360" y="6032"/>
                          <a:pt x="10459" y="6150"/>
                          <a:pt x="9676" y="6424"/>
                        </a:cubicBezTo>
                        <a:cubicBezTo>
                          <a:pt x="8853" y="6620"/>
                          <a:pt x="8305" y="6972"/>
                          <a:pt x="7874" y="7443"/>
                        </a:cubicBezTo>
                        <a:lnTo>
                          <a:pt x="7874" y="4661"/>
                        </a:lnTo>
                        <a:cubicBezTo>
                          <a:pt x="10968" y="3604"/>
                          <a:pt x="11047" y="4113"/>
                          <a:pt x="11047" y="4935"/>
                        </a:cubicBezTo>
                        <a:lnTo>
                          <a:pt x="18999" y="4935"/>
                        </a:lnTo>
                        <a:cubicBezTo>
                          <a:pt x="18999" y="3878"/>
                          <a:pt x="18646" y="2977"/>
                          <a:pt x="18059" y="2233"/>
                        </a:cubicBezTo>
                        <a:cubicBezTo>
                          <a:pt x="17550" y="1606"/>
                          <a:pt x="16727" y="1175"/>
                          <a:pt x="15552" y="783"/>
                        </a:cubicBezTo>
                        <a:cubicBezTo>
                          <a:pt x="13593" y="196"/>
                          <a:pt x="11674" y="0"/>
                          <a:pt x="9558" y="0"/>
                        </a:cubicBezTo>
                        <a:cubicBezTo>
                          <a:pt x="7717" y="0"/>
                          <a:pt x="6111" y="117"/>
                          <a:pt x="4701" y="431"/>
                        </a:cubicBezTo>
                        <a:cubicBezTo>
                          <a:pt x="3330" y="744"/>
                          <a:pt x="2272" y="1214"/>
                          <a:pt x="1489" y="1841"/>
                        </a:cubicBezTo>
                        <a:cubicBezTo>
                          <a:pt x="705" y="2429"/>
                          <a:pt x="235" y="3134"/>
                          <a:pt x="118" y="3800"/>
                        </a:cubicBezTo>
                        <a:cubicBezTo>
                          <a:pt x="0" y="5131"/>
                          <a:pt x="0" y="6346"/>
                          <a:pt x="0" y="7952"/>
                        </a:cubicBezTo>
                        <a:lnTo>
                          <a:pt x="0" y="10341"/>
                        </a:lnTo>
                        <a:cubicBezTo>
                          <a:pt x="0" y="12261"/>
                          <a:pt x="39" y="13554"/>
                          <a:pt x="118" y="14259"/>
                        </a:cubicBezTo>
                        <a:cubicBezTo>
                          <a:pt x="235" y="14885"/>
                          <a:pt x="705" y="15552"/>
                          <a:pt x="1449" y="16100"/>
                        </a:cubicBezTo>
                        <a:cubicBezTo>
                          <a:pt x="2194" y="16727"/>
                          <a:pt x="3212" y="17197"/>
                          <a:pt x="4583" y="17510"/>
                        </a:cubicBezTo>
                        <a:cubicBezTo>
                          <a:pt x="5915" y="17863"/>
                          <a:pt x="7717" y="17980"/>
                          <a:pt x="9832" y="17980"/>
                        </a:cubicBezTo>
                        <a:cubicBezTo>
                          <a:pt x="11556" y="17980"/>
                          <a:pt x="13045" y="17863"/>
                          <a:pt x="14298" y="17589"/>
                        </a:cubicBezTo>
                        <a:cubicBezTo>
                          <a:pt x="15630" y="17275"/>
                          <a:pt x="16609" y="16883"/>
                          <a:pt x="17354" y="16374"/>
                        </a:cubicBezTo>
                        <a:cubicBezTo>
                          <a:pt x="18176" y="15865"/>
                          <a:pt x="18568" y="15356"/>
                          <a:pt x="18764" y="14729"/>
                        </a:cubicBezTo>
                        <a:cubicBezTo>
                          <a:pt x="18921" y="14141"/>
                          <a:pt x="19038" y="13241"/>
                          <a:pt x="19038" y="11987"/>
                        </a:cubicBezTo>
                        <a:cubicBezTo>
                          <a:pt x="19038" y="9636"/>
                          <a:pt x="18881" y="8775"/>
                          <a:pt x="18568" y="8187"/>
                        </a:cubicBezTo>
                        <a:cubicBezTo>
                          <a:pt x="18215" y="7599"/>
                          <a:pt x="17589" y="7129"/>
                          <a:pt x="16453" y="6659"/>
                        </a:cubicBezTo>
                        <a:close/>
                        <a:moveTo>
                          <a:pt x="10459" y="15082"/>
                        </a:moveTo>
                        <a:cubicBezTo>
                          <a:pt x="7913" y="14729"/>
                          <a:pt x="7835" y="14259"/>
                          <a:pt x="7835" y="13475"/>
                        </a:cubicBezTo>
                        <a:lnTo>
                          <a:pt x="7835" y="10341"/>
                        </a:lnTo>
                        <a:cubicBezTo>
                          <a:pt x="7835" y="9636"/>
                          <a:pt x="7952" y="9245"/>
                          <a:pt x="8187" y="9010"/>
                        </a:cubicBezTo>
                        <a:cubicBezTo>
                          <a:pt x="11008" y="10341"/>
                          <a:pt x="11008" y="13554"/>
                          <a:pt x="11008" y="13554"/>
                        </a:cubicBezTo>
                        <a:cubicBezTo>
                          <a:pt x="11008" y="14376"/>
                          <a:pt x="10812" y="14885"/>
                          <a:pt x="10459" y="15042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: Shape 392">
                    <a:extLst>
                      <a:ext uri="{FF2B5EF4-FFF2-40B4-BE49-F238E27FC236}">
                        <a16:creationId xmlns:a16="http://schemas.microsoft.com/office/drawing/2014/main" id="{EAC5E66D-ADF8-6A81-4C70-6D2EB3D9E647}"/>
                      </a:ext>
                    </a:extLst>
                  </p:cNvPr>
                  <p:cNvSpPr/>
                  <p:nvPr/>
                </p:nvSpPr>
                <p:spPr>
                  <a:xfrm>
                    <a:off x="4991531" y="5990704"/>
                    <a:ext cx="18998" cy="17745"/>
                  </a:xfrm>
                  <a:custGeom>
                    <a:avLst/>
                    <a:gdLst>
                      <a:gd name="connsiteX0" fmla="*/ 17275 w 18998"/>
                      <a:gd name="connsiteY0" fmla="*/ 5563 h 17745"/>
                      <a:gd name="connsiteX1" fmla="*/ 12300 w 18998"/>
                      <a:gd name="connsiteY1" fmla="*/ 4583 h 17745"/>
                      <a:gd name="connsiteX2" fmla="*/ 7600 w 18998"/>
                      <a:gd name="connsiteY2" fmla="*/ 5758 h 17745"/>
                      <a:gd name="connsiteX3" fmla="*/ 7600 w 18998"/>
                      <a:gd name="connsiteY3" fmla="*/ 2781 h 17745"/>
                      <a:gd name="connsiteX4" fmla="*/ 17432 w 18998"/>
                      <a:gd name="connsiteY4" fmla="*/ 2781 h 17745"/>
                      <a:gd name="connsiteX5" fmla="*/ 17432 w 18998"/>
                      <a:gd name="connsiteY5" fmla="*/ 0 h 17745"/>
                      <a:gd name="connsiteX6" fmla="*/ 431 w 18998"/>
                      <a:gd name="connsiteY6" fmla="*/ 0 h 17745"/>
                      <a:gd name="connsiteX7" fmla="*/ 78 w 18998"/>
                      <a:gd name="connsiteY7" fmla="*/ 8736 h 17745"/>
                      <a:gd name="connsiteX8" fmla="*/ 7874 w 18998"/>
                      <a:gd name="connsiteY8" fmla="*/ 8736 h 17745"/>
                      <a:gd name="connsiteX9" fmla="*/ 11047 w 18998"/>
                      <a:gd name="connsiteY9" fmla="*/ 8853 h 17745"/>
                      <a:gd name="connsiteX10" fmla="*/ 11047 w 18998"/>
                      <a:gd name="connsiteY10" fmla="*/ 12340 h 17745"/>
                      <a:gd name="connsiteX11" fmla="*/ 11008 w 18998"/>
                      <a:gd name="connsiteY11" fmla="*/ 14415 h 17745"/>
                      <a:gd name="connsiteX12" fmla="*/ 8148 w 18998"/>
                      <a:gd name="connsiteY12" fmla="*/ 14377 h 17745"/>
                      <a:gd name="connsiteX13" fmla="*/ 7874 w 18998"/>
                      <a:gd name="connsiteY13" fmla="*/ 11948 h 17745"/>
                      <a:gd name="connsiteX14" fmla="*/ 0 w 18998"/>
                      <a:gd name="connsiteY14" fmla="*/ 10890 h 17745"/>
                      <a:gd name="connsiteX15" fmla="*/ 979 w 18998"/>
                      <a:gd name="connsiteY15" fmla="*/ 15434 h 17745"/>
                      <a:gd name="connsiteX16" fmla="*/ 4270 w 18998"/>
                      <a:gd name="connsiteY16" fmla="*/ 17197 h 17745"/>
                      <a:gd name="connsiteX17" fmla="*/ 9676 w 18998"/>
                      <a:gd name="connsiteY17" fmla="*/ 17746 h 17745"/>
                      <a:gd name="connsiteX18" fmla="*/ 14259 w 18998"/>
                      <a:gd name="connsiteY18" fmla="*/ 17353 h 17745"/>
                      <a:gd name="connsiteX19" fmla="*/ 17275 w 18998"/>
                      <a:gd name="connsiteY19" fmla="*/ 16257 h 17745"/>
                      <a:gd name="connsiteX20" fmla="*/ 18646 w 18998"/>
                      <a:gd name="connsiteY20" fmla="*/ 14651 h 17745"/>
                      <a:gd name="connsiteX21" fmla="*/ 18999 w 18998"/>
                      <a:gd name="connsiteY21" fmla="*/ 11909 h 17745"/>
                      <a:gd name="connsiteX22" fmla="*/ 18999 w 18998"/>
                      <a:gd name="connsiteY22" fmla="*/ 9402 h 17745"/>
                      <a:gd name="connsiteX23" fmla="*/ 17275 w 18998"/>
                      <a:gd name="connsiteY23" fmla="*/ 5601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998" h="17745">
                        <a:moveTo>
                          <a:pt x="17275" y="5563"/>
                        </a:moveTo>
                        <a:cubicBezTo>
                          <a:pt x="16100" y="4857"/>
                          <a:pt x="14494" y="4583"/>
                          <a:pt x="12300" y="4583"/>
                        </a:cubicBezTo>
                        <a:cubicBezTo>
                          <a:pt x="10420" y="4583"/>
                          <a:pt x="8814" y="4975"/>
                          <a:pt x="7600" y="5758"/>
                        </a:cubicBezTo>
                        <a:lnTo>
                          <a:pt x="7600" y="2781"/>
                        </a:lnTo>
                        <a:lnTo>
                          <a:pt x="17432" y="2781"/>
                        </a:lnTo>
                        <a:lnTo>
                          <a:pt x="17432" y="0"/>
                        </a:lnTo>
                        <a:lnTo>
                          <a:pt x="431" y="0"/>
                        </a:lnTo>
                        <a:lnTo>
                          <a:pt x="78" y="8736"/>
                        </a:lnTo>
                        <a:lnTo>
                          <a:pt x="7874" y="8736"/>
                        </a:lnTo>
                        <a:cubicBezTo>
                          <a:pt x="10929" y="7795"/>
                          <a:pt x="11047" y="8265"/>
                          <a:pt x="11047" y="8853"/>
                        </a:cubicBezTo>
                        <a:lnTo>
                          <a:pt x="11047" y="12340"/>
                        </a:lnTo>
                        <a:cubicBezTo>
                          <a:pt x="11008" y="13554"/>
                          <a:pt x="11008" y="14220"/>
                          <a:pt x="11008" y="14415"/>
                        </a:cubicBezTo>
                        <a:cubicBezTo>
                          <a:pt x="8736" y="15042"/>
                          <a:pt x="8305" y="14847"/>
                          <a:pt x="8148" y="14377"/>
                        </a:cubicBezTo>
                        <a:cubicBezTo>
                          <a:pt x="7991" y="13907"/>
                          <a:pt x="7874" y="13084"/>
                          <a:pt x="7874" y="11948"/>
                        </a:cubicBezTo>
                        <a:cubicBezTo>
                          <a:pt x="7874" y="10890"/>
                          <a:pt x="0" y="10890"/>
                          <a:pt x="0" y="10890"/>
                        </a:cubicBezTo>
                        <a:cubicBezTo>
                          <a:pt x="0" y="13475"/>
                          <a:pt x="313" y="14651"/>
                          <a:pt x="979" y="15434"/>
                        </a:cubicBezTo>
                        <a:cubicBezTo>
                          <a:pt x="1606" y="16218"/>
                          <a:pt x="2742" y="16766"/>
                          <a:pt x="4270" y="17197"/>
                        </a:cubicBezTo>
                        <a:cubicBezTo>
                          <a:pt x="5798" y="17589"/>
                          <a:pt x="7600" y="17746"/>
                          <a:pt x="9676" y="17746"/>
                        </a:cubicBezTo>
                        <a:cubicBezTo>
                          <a:pt x="11517" y="17746"/>
                          <a:pt x="13005" y="17628"/>
                          <a:pt x="14259" y="17353"/>
                        </a:cubicBezTo>
                        <a:cubicBezTo>
                          <a:pt x="15513" y="17079"/>
                          <a:pt x="16531" y="16727"/>
                          <a:pt x="17275" y="16257"/>
                        </a:cubicBezTo>
                        <a:cubicBezTo>
                          <a:pt x="17902" y="15787"/>
                          <a:pt x="18372" y="15238"/>
                          <a:pt x="18646" y="14651"/>
                        </a:cubicBezTo>
                        <a:cubicBezTo>
                          <a:pt x="18842" y="14063"/>
                          <a:pt x="18999" y="13162"/>
                          <a:pt x="18999" y="11909"/>
                        </a:cubicBezTo>
                        <a:lnTo>
                          <a:pt x="18999" y="9402"/>
                        </a:lnTo>
                        <a:cubicBezTo>
                          <a:pt x="18999" y="7521"/>
                          <a:pt x="18411" y="6228"/>
                          <a:pt x="17275" y="5601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B0B05B67-E0A5-3A2A-0859-97D2F0E7A02F}"/>
                      </a:ext>
                    </a:extLst>
                  </p:cNvPr>
                  <p:cNvSpPr/>
                  <p:nvPr/>
                </p:nvSpPr>
                <p:spPr>
                  <a:xfrm>
                    <a:off x="5012058" y="5990391"/>
                    <a:ext cx="18137" cy="17745"/>
                  </a:xfrm>
                  <a:custGeom>
                    <a:avLst/>
                    <a:gdLst>
                      <a:gd name="connsiteX0" fmla="*/ 16766 w 18137"/>
                      <a:gd name="connsiteY0" fmla="*/ 7678 h 17745"/>
                      <a:gd name="connsiteX1" fmla="*/ 18137 w 18137"/>
                      <a:gd name="connsiteY1" fmla="*/ 4505 h 17745"/>
                      <a:gd name="connsiteX2" fmla="*/ 15708 w 18137"/>
                      <a:gd name="connsiteY2" fmla="*/ 1253 h 17745"/>
                      <a:gd name="connsiteX3" fmla="*/ 8579 w 18137"/>
                      <a:gd name="connsiteY3" fmla="*/ 0 h 17745"/>
                      <a:gd name="connsiteX4" fmla="*/ 4427 w 18137"/>
                      <a:gd name="connsiteY4" fmla="*/ 392 h 17745"/>
                      <a:gd name="connsiteX5" fmla="*/ 1684 w 18137"/>
                      <a:gd name="connsiteY5" fmla="*/ 1684 h 17745"/>
                      <a:gd name="connsiteX6" fmla="*/ 274 w 18137"/>
                      <a:gd name="connsiteY6" fmla="*/ 3330 h 17745"/>
                      <a:gd name="connsiteX7" fmla="*/ 0 w 18137"/>
                      <a:gd name="connsiteY7" fmla="*/ 5601 h 17745"/>
                      <a:gd name="connsiteX8" fmla="*/ 7130 w 18137"/>
                      <a:gd name="connsiteY8" fmla="*/ 6307 h 17745"/>
                      <a:gd name="connsiteX9" fmla="*/ 7130 w 18137"/>
                      <a:gd name="connsiteY9" fmla="*/ 4622 h 17745"/>
                      <a:gd name="connsiteX10" fmla="*/ 7521 w 18137"/>
                      <a:gd name="connsiteY10" fmla="*/ 3094 h 17745"/>
                      <a:gd name="connsiteX11" fmla="*/ 8931 w 18137"/>
                      <a:gd name="connsiteY11" fmla="*/ 2703 h 17745"/>
                      <a:gd name="connsiteX12" fmla="*/ 10224 w 18137"/>
                      <a:gd name="connsiteY12" fmla="*/ 3016 h 17745"/>
                      <a:gd name="connsiteX13" fmla="*/ 9245 w 18137"/>
                      <a:gd name="connsiteY13" fmla="*/ 6698 h 17745"/>
                      <a:gd name="connsiteX14" fmla="*/ 39 w 18137"/>
                      <a:gd name="connsiteY14" fmla="*/ 15238 h 17745"/>
                      <a:gd name="connsiteX15" fmla="*/ 39 w 18137"/>
                      <a:gd name="connsiteY15" fmla="*/ 17745 h 17745"/>
                      <a:gd name="connsiteX16" fmla="*/ 17471 w 18137"/>
                      <a:gd name="connsiteY16" fmla="*/ 17745 h 17745"/>
                      <a:gd name="connsiteX17" fmla="*/ 17471 w 18137"/>
                      <a:gd name="connsiteY17" fmla="*/ 14768 h 17745"/>
                      <a:gd name="connsiteX18" fmla="*/ 8853 w 18137"/>
                      <a:gd name="connsiteY18" fmla="*/ 14768 h 17745"/>
                      <a:gd name="connsiteX19" fmla="*/ 16844 w 18137"/>
                      <a:gd name="connsiteY19" fmla="*/ 7717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8137" h="17745">
                        <a:moveTo>
                          <a:pt x="16766" y="7678"/>
                        </a:moveTo>
                        <a:cubicBezTo>
                          <a:pt x="17667" y="6581"/>
                          <a:pt x="18137" y="5523"/>
                          <a:pt x="18137" y="4505"/>
                        </a:cubicBezTo>
                        <a:cubicBezTo>
                          <a:pt x="18137" y="3212"/>
                          <a:pt x="17354" y="2115"/>
                          <a:pt x="15708" y="1253"/>
                        </a:cubicBezTo>
                        <a:cubicBezTo>
                          <a:pt x="14102" y="431"/>
                          <a:pt x="11713" y="0"/>
                          <a:pt x="8579" y="0"/>
                        </a:cubicBezTo>
                        <a:cubicBezTo>
                          <a:pt x="6934" y="0"/>
                          <a:pt x="5602" y="117"/>
                          <a:pt x="4427" y="392"/>
                        </a:cubicBezTo>
                        <a:cubicBezTo>
                          <a:pt x="3330" y="705"/>
                          <a:pt x="2350" y="1136"/>
                          <a:pt x="1684" y="1684"/>
                        </a:cubicBezTo>
                        <a:cubicBezTo>
                          <a:pt x="940" y="2193"/>
                          <a:pt x="470" y="2742"/>
                          <a:pt x="274" y="3330"/>
                        </a:cubicBezTo>
                        <a:cubicBezTo>
                          <a:pt x="118" y="3878"/>
                          <a:pt x="0" y="4661"/>
                          <a:pt x="0" y="5601"/>
                        </a:cubicBezTo>
                        <a:cubicBezTo>
                          <a:pt x="0" y="6307"/>
                          <a:pt x="7130" y="6307"/>
                          <a:pt x="7130" y="6307"/>
                        </a:cubicBezTo>
                        <a:lnTo>
                          <a:pt x="7130" y="4622"/>
                        </a:lnTo>
                        <a:cubicBezTo>
                          <a:pt x="7130" y="3839"/>
                          <a:pt x="7247" y="3330"/>
                          <a:pt x="7521" y="3094"/>
                        </a:cubicBezTo>
                        <a:cubicBezTo>
                          <a:pt x="7874" y="2781"/>
                          <a:pt x="8266" y="2703"/>
                          <a:pt x="8931" y="2703"/>
                        </a:cubicBezTo>
                        <a:cubicBezTo>
                          <a:pt x="9480" y="2703"/>
                          <a:pt x="9950" y="2781"/>
                          <a:pt x="10224" y="3016"/>
                        </a:cubicBezTo>
                        <a:cubicBezTo>
                          <a:pt x="10694" y="4740"/>
                          <a:pt x="10185" y="5601"/>
                          <a:pt x="9245" y="6698"/>
                        </a:cubicBezTo>
                        <a:cubicBezTo>
                          <a:pt x="8266" y="7756"/>
                          <a:pt x="5171" y="10655"/>
                          <a:pt x="39" y="15238"/>
                        </a:cubicBezTo>
                        <a:lnTo>
                          <a:pt x="39" y="17745"/>
                        </a:lnTo>
                        <a:lnTo>
                          <a:pt x="17471" y="17745"/>
                        </a:lnTo>
                        <a:lnTo>
                          <a:pt x="17471" y="14768"/>
                        </a:lnTo>
                        <a:lnTo>
                          <a:pt x="8853" y="14768"/>
                        </a:lnTo>
                        <a:cubicBezTo>
                          <a:pt x="13280" y="11164"/>
                          <a:pt x="15904" y="8814"/>
                          <a:pt x="16844" y="7717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6D0E89AA-F476-1D54-A5E8-5418934A4C2D}"/>
                      </a:ext>
                    </a:extLst>
                  </p:cNvPr>
                  <p:cNvSpPr/>
                  <p:nvPr/>
                </p:nvSpPr>
                <p:spPr>
                  <a:xfrm>
                    <a:off x="5030587" y="5990665"/>
                    <a:ext cx="19586" cy="17392"/>
                  </a:xfrm>
                  <a:custGeom>
                    <a:avLst/>
                    <a:gdLst>
                      <a:gd name="connsiteX0" fmla="*/ 17275 w 19586"/>
                      <a:gd name="connsiteY0" fmla="*/ 11360 h 17392"/>
                      <a:gd name="connsiteX1" fmla="*/ 17275 w 19586"/>
                      <a:gd name="connsiteY1" fmla="*/ 0 h 17392"/>
                      <a:gd name="connsiteX2" fmla="*/ 6816 w 19586"/>
                      <a:gd name="connsiteY2" fmla="*/ 0 h 17392"/>
                      <a:gd name="connsiteX3" fmla="*/ 0 w 19586"/>
                      <a:gd name="connsiteY3" fmla="*/ 11360 h 17392"/>
                      <a:gd name="connsiteX4" fmla="*/ 0 w 19586"/>
                      <a:gd name="connsiteY4" fmla="*/ 14337 h 17392"/>
                      <a:gd name="connsiteX5" fmla="*/ 9402 w 19586"/>
                      <a:gd name="connsiteY5" fmla="*/ 14337 h 17392"/>
                      <a:gd name="connsiteX6" fmla="*/ 9402 w 19586"/>
                      <a:gd name="connsiteY6" fmla="*/ 17393 h 17392"/>
                      <a:gd name="connsiteX7" fmla="*/ 17275 w 19586"/>
                      <a:gd name="connsiteY7" fmla="*/ 17393 h 17392"/>
                      <a:gd name="connsiteX8" fmla="*/ 17275 w 19586"/>
                      <a:gd name="connsiteY8" fmla="*/ 14337 h 17392"/>
                      <a:gd name="connsiteX9" fmla="*/ 19587 w 19586"/>
                      <a:gd name="connsiteY9" fmla="*/ 14337 h 17392"/>
                      <a:gd name="connsiteX10" fmla="*/ 19587 w 19586"/>
                      <a:gd name="connsiteY10" fmla="*/ 11360 h 17392"/>
                      <a:gd name="connsiteX11" fmla="*/ 17275 w 19586"/>
                      <a:gd name="connsiteY11" fmla="*/ 11360 h 17392"/>
                      <a:gd name="connsiteX12" fmla="*/ 9402 w 19586"/>
                      <a:gd name="connsiteY12" fmla="*/ 11360 h 17392"/>
                      <a:gd name="connsiteX13" fmla="*/ 5876 w 19586"/>
                      <a:gd name="connsiteY13" fmla="*/ 11360 h 17392"/>
                      <a:gd name="connsiteX14" fmla="*/ 9402 w 19586"/>
                      <a:gd name="connsiteY14" fmla="*/ 3996 h 17392"/>
                      <a:gd name="connsiteX15" fmla="*/ 9402 w 19586"/>
                      <a:gd name="connsiteY15" fmla="*/ 11360 h 17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586" h="17392">
                        <a:moveTo>
                          <a:pt x="17275" y="11360"/>
                        </a:moveTo>
                        <a:lnTo>
                          <a:pt x="17275" y="0"/>
                        </a:lnTo>
                        <a:lnTo>
                          <a:pt x="6816" y="0"/>
                        </a:lnTo>
                        <a:lnTo>
                          <a:pt x="0" y="11360"/>
                        </a:lnTo>
                        <a:lnTo>
                          <a:pt x="0" y="14337"/>
                        </a:lnTo>
                        <a:lnTo>
                          <a:pt x="9402" y="14337"/>
                        </a:lnTo>
                        <a:lnTo>
                          <a:pt x="9402" y="17393"/>
                        </a:lnTo>
                        <a:lnTo>
                          <a:pt x="17275" y="17393"/>
                        </a:lnTo>
                        <a:lnTo>
                          <a:pt x="17275" y="14337"/>
                        </a:lnTo>
                        <a:lnTo>
                          <a:pt x="19587" y="14337"/>
                        </a:lnTo>
                        <a:lnTo>
                          <a:pt x="19587" y="11360"/>
                        </a:lnTo>
                        <a:lnTo>
                          <a:pt x="17275" y="11360"/>
                        </a:lnTo>
                        <a:close/>
                        <a:moveTo>
                          <a:pt x="9402" y="11360"/>
                        </a:moveTo>
                        <a:lnTo>
                          <a:pt x="5876" y="11360"/>
                        </a:lnTo>
                        <a:lnTo>
                          <a:pt x="9402" y="3996"/>
                        </a:lnTo>
                        <a:lnTo>
                          <a:pt x="9402" y="1136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6" name="Graphic 4">
                  <a:extLst>
                    <a:ext uri="{FF2B5EF4-FFF2-40B4-BE49-F238E27FC236}">
                      <a16:creationId xmlns:a16="http://schemas.microsoft.com/office/drawing/2014/main" id="{C1C09F7F-5411-67B8-F55A-58C1A1121DD8}"/>
                    </a:ext>
                  </a:extLst>
                </p:cNvPr>
                <p:cNvGrpSpPr/>
                <p:nvPr/>
              </p:nvGrpSpPr>
              <p:grpSpPr>
                <a:xfrm>
                  <a:off x="4965442" y="6018595"/>
                  <a:ext cx="174281" cy="18097"/>
                  <a:chOff x="4965442" y="6018595"/>
                  <a:chExt cx="174281" cy="18097"/>
                </a:xfrm>
                <a:solidFill>
                  <a:srgbClr val="06141D"/>
                </a:solidFill>
              </p:grpSpPr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E75E3A17-5619-A7F2-256C-DD5C35C4FCBE}"/>
                      </a:ext>
                    </a:extLst>
                  </p:cNvPr>
                  <p:cNvSpPr/>
                  <p:nvPr/>
                </p:nvSpPr>
                <p:spPr>
                  <a:xfrm>
                    <a:off x="4965442" y="6018909"/>
                    <a:ext cx="13397" cy="17353"/>
                  </a:xfrm>
                  <a:custGeom>
                    <a:avLst/>
                    <a:gdLst>
                      <a:gd name="connsiteX0" fmla="*/ 8696 w 13397"/>
                      <a:gd name="connsiteY0" fmla="*/ 0 h 17353"/>
                      <a:gd name="connsiteX1" fmla="*/ 0 w 13397"/>
                      <a:gd name="connsiteY1" fmla="*/ 2782 h 17353"/>
                      <a:gd name="connsiteX2" fmla="*/ 0 w 13397"/>
                      <a:gd name="connsiteY2" fmla="*/ 4779 h 17353"/>
                      <a:gd name="connsiteX3" fmla="*/ 4348 w 13397"/>
                      <a:gd name="connsiteY3" fmla="*/ 4975 h 17353"/>
                      <a:gd name="connsiteX4" fmla="*/ 5445 w 13397"/>
                      <a:gd name="connsiteY4" fmla="*/ 8031 h 17353"/>
                      <a:gd name="connsiteX5" fmla="*/ 5445 w 13397"/>
                      <a:gd name="connsiteY5" fmla="*/ 17354 h 17353"/>
                      <a:gd name="connsiteX6" fmla="*/ 13397 w 13397"/>
                      <a:gd name="connsiteY6" fmla="*/ 17354 h 17353"/>
                      <a:gd name="connsiteX7" fmla="*/ 13397 w 13397"/>
                      <a:gd name="connsiteY7" fmla="*/ 0 h 17353"/>
                      <a:gd name="connsiteX8" fmla="*/ 8736 w 13397"/>
                      <a:gd name="connsiteY8" fmla="*/ 0 h 17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397" h="17353">
                        <a:moveTo>
                          <a:pt x="8696" y="0"/>
                        </a:moveTo>
                        <a:cubicBezTo>
                          <a:pt x="6738" y="1410"/>
                          <a:pt x="3800" y="2351"/>
                          <a:pt x="0" y="2782"/>
                        </a:cubicBezTo>
                        <a:lnTo>
                          <a:pt x="0" y="4779"/>
                        </a:lnTo>
                        <a:cubicBezTo>
                          <a:pt x="2625" y="4779"/>
                          <a:pt x="3800" y="4857"/>
                          <a:pt x="4348" y="4975"/>
                        </a:cubicBezTo>
                        <a:cubicBezTo>
                          <a:pt x="5406" y="5876"/>
                          <a:pt x="5445" y="6699"/>
                          <a:pt x="5445" y="8031"/>
                        </a:cubicBezTo>
                        <a:lnTo>
                          <a:pt x="5445" y="17354"/>
                        </a:lnTo>
                        <a:lnTo>
                          <a:pt x="13397" y="17354"/>
                        </a:lnTo>
                        <a:lnTo>
                          <a:pt x="13397" y="0"/>
                        </a:lnTo>
                        <a:lnTo>
                          <a:pt x="8736" y="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E3C07AF6-4B3C-4DEA-76ED-55B19757F751}"/>
                      </a:ext>
                    </a:extLst>
                  </p:cNvPr>
                  <p:cNvSpPr/>
                  <p:nvPr/>
                </p:nvSpPr>
                <p:spPr>
                  <a:xfrm>
                    <a:off x="4980680" y="6018909"/>
                    <a:ext cx="19586" cy="17393"/>
                  </a:xfrm>
                  <a:custGeom>
                    <a:avLst/>
                    <a:gdLst>
                      <a:gd name="connsiteX0" fmla="*/ 17275 w 19586"/>
                      <a:gd name="connsiteY0" fmla="*/ 11360 h 17393"/>
                      <a:gd name="connsiteX1" fmla="*/ 17275 w 19586"/>
                      <a:gd name="connsiteY1" fmla="*/ 0 h 17393"/>
                      <a:gd name="connsiteX2" fmla="*/ 6855 w 19586"/>
                      <a:gd name="connsiteY2" fmla="*/ 0 h 17393"/>
                      <a:gd name="connsiteX3" fmla="*/ 0 w 19586"/>
                      <a:gd name="connsiteY3" fmla="*/ 11360 h 17393"/>
                      <a:gd name="connsiteX4" fmla="*/ 0 w 19586"/>
                      <a:gd name="connsiteY4" fmla="*/ 14377 h 17393"/>
                      <a:gd name="connsiteX5" fmla="*/ 9402 w 19586"/>
                      <a:gd name="connsiteY5" fmla="*/ 14377 h 17393"/>
                      <a:gd name="connsiteX6" fmla="*/ 9402 w 19586"/>
                      <a:gd name="connsiteY6" fmla="*/ 17393 h 17393"/>
                      <a:gd name="connsiteX7" fmla="*/ 17275 w 19586"/>
                      <a:gd name="connsiteY7" fmla="*/ 17393 h 17393"/>
                      <a:gd name="connsiteX8" fmla="*/ 17275 w 19586"/>
                      <a:gd name="connsiteY8" fmla="*/ 14377 h 17393"/>
                      <a:gd name="connsiteX9" fmla="*/ 19587 w 19586"/>
                      <a:gd name="connsiteY9" fmla="*/ 14377 h 17393"/>
                      <a:gd name="connsiteX10" fmla="*/ 19587 w 19586"/>
                      <a:gd name="connsiteY10" fmla="*/ 11360 h 17393"/>
                      <a:gd name="connsiteX11" fmla="*/ 17275 w 19586"/>
                      <a:gd name="connsiteY11" fmla="*/ 11360 h 17393"/>
                      <a:gd name="connsiteX12" fmla="*/ 9402 w 19586"/>
                      <a:gd name="connsiteY12" fmla="*/ 11360 h 17393"/>
                      <a:gd name="connsiteX13" fmla="*/ 5876 w 19586"/>
                      <a:gd name="connsiteY13" fmla="*/ 11360 h 17393"/>
                      <a:gd name="connsiteX14" fmla="*/ 9402 w 19586"/>
                      <a:gd name="connsiteY14" fmla="*/ 3996 h 17393"/>
                      <a:gd name="connsiteX15" fmla="*/ 9402 w 19586"/>
                      <a:gd name="connsiteY15" fmla="*/ 11360 h 17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586" h="17393">
                        <a:moveTo>
                          <a:pt x="17275" y="11360"/>
                        </a:moveTo>
                        <a:lnTo>
                          <a:pt x="17275" y="0"/>
                        </a:lnTo>
                        <a:lnTo>
                          <a:pt x="6855" y="0"/>
                        </a:lnTo>
                        <a:lnTo>
                          <a:pt x="0" y="11360"/>
                        </a:lnTo>
                        <a:lnTo>
                          <a:pt x="0" y="14377"/>
                        </a:lnTo>
                        <a:lnTo>
                          <a:pt x="9402" y="14377"/>
                        </a:lnTo>
                        <a:lnTo>
                          <a:pt x="9402" y="17393"/>
                        </a:lnTo>
                        <a:lnTo>
                          <a:pt x="17275" y="17393"/>
                        </a:lnTo>
                        <a:lnTo>
                          <a:pt x="17275" y="14377"/>
                        </a:lnTo>
                        <a:lnTo>
                          <a:pt x="19587" y="14377"/>
                        </a:lnTo>
                        <a:lnTo>
                          <a:pt x="19587" y="11360"/>
                        </a:lnTo>
                        <a:lnTo>
                          <a:pt x="17275" y="11360"/>
                        </a:lnTo>
                        <a:close/>
                        <a:moveTo>
                          <a:pt x="9402" y="11360"/>
                        </a:moveTo>
                        <a:lnTo>
                          <a:pt x="5876" y="11360"/>
                        </a:lnTo>
                        <a:lnTo>
                          <a:pt x="9402" y="3996"/>
                        </a:lnTo>
                        <a:lnTo>
                          <a:pt x="9402" y="1136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7E397C5E-9728-EA2C-B666-ED30C0307822}"/>
                      </a:ext>
                    </a:extLst>
                  </p:cNvPr>
                  <p:cNvSpPr/>
                  <p:nvPr/>
                </p:nvSpPr>
                <p:spPr>
                  <a:xfrm>
                    <a:off x="5001794" y="6018909"/>
                    <a:ext cx="18881" cy="17667"/>
                  </a:xfrm>
                  <a:custGeom>
                    <a:avLst/>
                    <a:gdLst>
                      <a:gd name="connsiteX0" fmla="*/ 18333 w 18881"/>
                      <a:gd name="connsiteY0" fmla="*/ 6660 h 17667"/>
                      <a:gd name="connsiteX1" fmla="*/ 17315 w 18881"/>
                      <a:gd name="connsiteY1" fmla="*/ 5563 h 17667"/>
                      <a:gd name="connsiteX2" fmla="*/ 12340 w 18881"/>
                      <a:gd name="connsiteY2" fmla="*/ 4544 h 17667"/>
                      <a:gd name="connsiteX3" fmla="*/ 7560 w 18881"/>
                      <a:gd name="connsiteY3" fmla="*/ 5759 h 17667"/>
                      <a:gd name="connsiteX4" fmla="*/ 7560 w 18881"/>
                      <a:gd name="connsiteY4" fmla="*/ 2782 h 17667"/>
                      <a:gd name="connsiteX5" fmla="*/ 17432 w 18881"/>
                      <a:gd name="connsiteY5" fmla="*/ 2782 h 17667"/>
                      <a:gd name="connsiteX6" fmla="*/ 17432 w 18881"/>
                      <a:gd name="connsiteY6" fmla="*/ 0 h 17667"/>
                      <a:gd name="connsiteX7" fmla="*/ 392 w 18881"/>
                      <a:gd name="connsiteY7" fmla="*/ 0 h 17667"/>
                      <a:gd name="connsiteX8" fmla="*/ 39 w 18881"/>
                      <a:gd name="connsiteY8" fmla="*/ 8775 h 17667"/>
                      <a:gd name="connsiteX9" fmla="*/ 7874 w 18881"/>
                      <a:gd name="connsiteY9" fmla="*/ 8775 h 17667"/>
                      <a:gd name="connsiteX10" fmla="*/ 10968 w 18881"/>
                      <a:gd name="connsiteY10" fmla="*/ 12340 h 17667"/>
                      <a:gd name="connsiteX11" fmla="*/ 10929 w 18881"/>
                      <a:gd name="connsiteY11" fmla="*/ 14416 h 17667"/>
                      <a:gd name="connsiteX12" fmla="*/ 8109 w 18881"/>
                      <a:gd name="connsiteY12" fmla="*/ 14377 h 17667"/>
                      <a:gd name="connsiteX13" fmla="*/ 0 w 18881"/>
                      <a:gd name="connsiteY13" fmla="*/ 10890 h 17667"/>
                      <a:gd name="connsiteX14" fmla="*/ 509 w 18881"/>
                      <a:gd name="connsiteY14" fmla="*/ 14651 h 17667"/>
                      <a:gd name="connsiteX15" fmla="*/ 4231 w 18881"/>
                      <a:gd name="connsiteY15" fmla="*/ 17079 h 17667"/>
                      <a:gd name="connsiteX16" fmla="*/ 9676 w 18881"/>
                      <a:gd name="connsiteY16" fmla="*/ 17667 h 17667"/>
                      <a:gd name="connsiteX17" fmla="*/ 14259 w 18881"/>
                      <a:gd name="connsiteY17" fmla="*/ 17275 h 17667"/>
                      <a:gd name="connsiteX18" fmla="*/ 17158 w 18881"/>
                      <a:gd name="connsiteY18" fmla="*/ 16100 h 17667"/>
                      <a:gd name="connsiteX19" fmla="*/ 18529 w 18881"/>
                      <a:gd name="connsiteY19" fmla="*/ 14494 h 17667"/>
                      <a:gd name="connsiteX20" fmla="*/ 18881 w 18881"/>
                      <a:gd name="connsiteY20" fmla="*/ 11791 h 17667"/>
                      <a:gd name="connsiteX21" fmla="*/ 18881 w 18881"/>
                      <a:gd name="connsiteY21" fmla="*/ 9284 h 17667"/>
                      <a:gd name="connsiteX22" fmla="*/ 18294 w 18881"/>
                      <a:gd name="connsiteY22" fmla="*/ 6581 h 17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8881" h="17667">
                        <a:moveTo>
                          <a:pt x="18333" y="6660"/>
                        </a:moveTo>
                        <a:cubicBezTo>
                          <a:pt x="18059" y="6190"/>
                          <a:pt x="17745" y="5798"/>
                          <a:pt x="17315" y="5563"/>
                        </a:cubicBezTo>
                        <a:cubicBezTo>
                          <a:pt x="16218" y="4857"/>
                          <a:pt x="14533" y="4544"/>
                          <a:pt x="12340" y="4544"/>
                        </a:cubicBezTo>
                        <a:cubicBezTo>
                          <a:pt x="10381" y="4544"/>
                          <a:pt x="8775" y="4975"/>
                          <a:pt x="7560" y="5759"/>
                        </a:cubicBezTo>
                        <a:lnTo>
                          <a:pt x="7560" y="2782"/>
                        </a:lnTo>
                        <a:lnTo>
                          <a:pt x="17432" y="2782"/>
                        </a:lnTo>
                        <a:lnTo>
                          <a:pt x="17432" y="0"/>
                        </a:lnTo>
                        <a:lnTo>
                          <a:pt x="392" y="0"/>
                        </a:lnTo>
                        <a:lnTo>
                          <a:pt x="39" y="8775"/>
                        </a:lnTo>
                        <a:lnTo>
                          <a:pt x="7874" y="8775"/>
                        </a:lnTo>
                        <a:cubicBezTo>
                          <a:pt x="10968" y="8853"/>
                          <a:pt x="10968" y="12340"/>
                          <a:pt x="10968" y="12340"/>
                        </a:cubicBezTo>
                        <a:cubicBezTo>
                          <a:pt x="10968" y="13554"/>
                          <a:pt x="10929" y="14220"/>
                          <a:pt x="10929" y="14416"/>
                        </a:cubicBezTo>
                        <a:cubicBezTo>
                          <a:pt x="8736" y="15004"/>
                          <a:pt x="8226" y="14808"/>
                          <a:pt x="8109" y="14377"/>
                        </a:cubicBezTo>
                        <a:cubicBezTo>
                          <a:pt x="7913" y="10890"/>
                          <a:pt x="0" y="10890"/>
                          <a:pt x="0" y="10890"/>
                        </a:cubicBezTo>
                        <a:cubicBezTo>
                          <a:pt x="0" y="12967"/>
                          <a:pt x="157" y="13946"/>
                          <a:pt x="509" y="14651"/>
                        </a:cubicBezTo>
                        <a:cubicBezTo>
                          <a:pt x="1606" y="16139"/>
                          <a:pt x="2703" y="16727"/>
                          <a:pt x="4231" y="17079"/>
                        </a:cubicBezTo>
                        <a:cubicBezTo>
                          <a:pt x="5758" y="17511"/>
                          <a:pt x="7639" y="17667"/>
                          <a:pt x="9676" y="17667"/>
                        </a:cubicBezTo>
                        <a:cubicBezTo>
                          <a:pt x="11439" y="17667"/>
                          <a:pt x="12927" y="17549"/>
                          <a:pt x="14259" y="17275"/>
                        </a:cubicBezTo>
                        <a:cubicBezTo>
                          <a:pt x="15513" y="17001"/>
                          <a:pt x="16531" y="16649"/>
                          <a:pt x="17158" y="16100"/>
                        </a:cubicBezTo>
                        <a:cubicBezTo>
                          <a:pt x="17902" y="15669"/>
                          <a:pt x="18372" y="15121"/>
                          <a:pt x="18529" y="14494"/>
                        </a:cubicBezTo>
                        <a:cubicBezTo>
                          <a:pt x="18725" y="13946"/>
                          <a:pt x="18881" y="13045"/>
                          <a:pt x="18881" y="11791"/>
                        </a:cubicBezTo>
                        <a:lnTo>
                          <a:pt x="18881" y="9284"/>
                        </a:lnTo>
                        <a:cubicBezTo>
                          <a:pt x="18881" y="8188"/>
                          <a:pt x="18686" y="7286"/>
                          <a:pt x="18294" y="6581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AE31F6A7-F3AF-CFF1-03A3-412A6FDB74EC}"/>
                      </a:ext>
                    </a:extLst>
                  </p:cNvPr>
                  <p:cNvSpPr/>
                  <p:nvPr/>
                </p:nvSpPr>
                <p:spPr>
                  <a:xfrm>
                    <a:off x="5030469" y="6018909"/>
                    <a:ext cx="18959" cy="17784"/>
                  </a:xfrm>
                  <a:custGeom>
                    <a:avLst/>
                    <a:gdLst>
                      <a:gd name="connsiteX0" fmla="*/ 17197 w 18959"/>
                      <a:gd name="connsiteY0" fmla="*/ 5563 h 17784"/>
                      <a:gd name="connsiteX1" fmla="*/ 15669 w 18959"/>
                      <a:gd name="connsiteY1" fmla="*/ 4975 h 17784"/>
                      <a:gd name="connsiteX2" fmla="*/ 12222 w 18959"/>
                      <a:gd name="connsiteY2" fmla="*/ 4544 h 17784"/>
                      <a:gd name="connsiteX3" fmla="*/ 7521 w 18959"/>
                      <a:gd name="connsiteY3" fmla="*/ 5759 h 17784"/>
                      <a:gd name="connsiteX4" fmla="*/ 7521 w 18959"/>
                      <a:gd name="connsiteY4" fmla="*/ 2782 h 17784"/>
                      <a:gd name="connsiteX5" fmla="*/ 17315 w 18959"/>
                      <a:gd name="connsiteY5" fmla="*/ 2782 h 17784"/>
                      <a:gd name="connsiteX6" fmla="*/ 17315 w 18959"/>
                      <a:gd name="connsiteY6" fmla="*/ 0 h 17784"/>
                      <a:gd name="connsiteX7" fmla="*/ 353 w 18959"/>
                      <a:gd name="connsiteY7" fmla="*/ 0 h 17784"/>
                      <a:gd name="connsiteX8" fmla="*/ 235 w 18959"/>
                      <a:gd name="connsiteY8" fmla="*/ 4348 h 17784"/>
                      <a:gd name="connsiteX9" fmla="*/ 78 w 18959"/>
                      <a:gd name="connsiteY9" fmla="*/ 8422 h 17784"/>
                      <a:gd name="connsiteX10" fmla="*/ 7913 w 18959"/>
                      <a:gd name="connsiteY10" fmla="*/ 8814 h 17784"/>
                      <a:gd name="connsiteX11" fmla="*/ 11008 w 18959"/>
                      <a:gd name="connsiteY11" fmla="*/ 8892 h 17784"/>
                      <a:gd name="connsiteX12" fmla="*/ 11008 w 18959"/>
                      <a:gd name="connsiteY12" fmla="*/ 12379 h 17784"/>
                      <a:gd name="connsiteX13" fmla="*/ 10929 w 18959"/>
                      <a:gd name="connsiteY13" fmla="*/ 14455 h 17784"/>
                      <a:gd name="connsiteX14" fmla="*/ 8109 w 18959"/>
                      <a:gd name="connsiteY14" fmla="*/ 14416 h 17784"/>
                      <a:gd name="connsiteX15" fmla="*/ 7952 w 18959"/>
                      <a:gd name="connsiteY15" fmla="*/ 12026 h 17784"/>
                      <a:gd name="connsiteX16" fmla="*/ 0 w 18959"/>
                      <a:gd name="connsiteY16" fmla="*/ 10969 h 17784"/>
                      <a:gd name="connsiteX17" fmla="*/ 940 w 18959"/>
                      <a:gd name="connsiteY17" fmla="*/ 15474 h 17784"/>
                      <a:gd name="connsiteX18" fmla="*/ 4270 w 18959"/>
                      <a:gd name="connsiteY18" fmla="*/ 17197 h 17784"/>
                      <a:gd name="connsiteX19" fmla="*/ 9637 w 18959"/>
                      <a:gd name="connsiteY19" fmla="*/ 17785 h 17784"/>
                      <a:gd name="connsiteX20" fmla="*/ 14220 w 18959"/>
                      <a:gd name="connsiteY20" fmla="*/ 17393 h 17784"/>
                      <a:gd name="connsiteX21" fmla="*/ 17236 w 18959"/>
                      <a:gd name="connsiteY21" fmla="*/ 16218 h 17784"/>
                      <a:gd name="connsiteX22" fmla="*/ 18607 w 18959"/>
                      <a:gd name="connsiteY22" fmla="*/ 14611 h 17784"/>
                      <a:gd name="connsiteX23" fmla="*/ 18960 w 18959"/>
                      <a:gd name="connsiteY23" fmla="*/ 11909 h 17784"/>
                      <a:gd name="connsiteX24" fmla="*/ 18960 w 18959"/>
                      <a:gd name="connsiteY24" fmla="*/ 9402 h 17784"/>
                      <a:gd name="connsiteX25" fmla="*/ 17236 w 18959"/>
                      <a:gd name="connsiteY25" fmla="*/ 5602 h 17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8959" h="17784">
                        <a:moveTo>
                          <a:pt x="17197" y="5563"/>
                        </a:moveTo>
                        <a:cubicBezTo>
                          <a:pt x="16727" y="5289"/>
                          <a:pt x="16257" y="5093"/>
                          <a:pt x="15669" y="4975"/>
                        </a:cubicBezTo>
                        <a:cubicBezTo>
                          <a:pt x="14729" y="4662"/>
                          <a:pt x="13554" y="4544"/>
                          <a:pt x="12222" y="4544"/>
                        </a:cubicBezTo>
                        <a:cubicBezTo>
                          <a:pt x="10342" y="4544"/>
                          <a:pt x="8736" y="4975"/>
                          <a:pt x="7521" y="5759"/>
                        </a:cubicBezTo>
                        <a:lnTo>
                          <a:pt x="7521" y="2782"/>
                        </a:lnTo>
                        <a:lnTo>
                          <a:pt x="17315" y="2782"/>
                        </a:lnTo>
                        <a:lnTo>
                          <a:pt x="17315" y="0"/>
                        </a:lnTo>
                        <a:lnTo>
                          <a:pt x="353" y="0"/>
                        </a:lnTo>
                        <a:lnTo>
                          <a:pt x="235" y="4348"/>
                        </a:lnTo>
                        <a:lnTo>
                          <a:pt x="78" y="8422"/>
                        </a:lnTo>
                        <a:cubicBezTo>
                          <a:pt x="78" y="8814"/>
                          <a:pt x="7913" y="8814"/>
                          <a:pt x="7913" y="8814"/>
                        </a:cubicBezTo>
                        <a:cubicBezTo>
                          <a:pt x="10890" y="7835"/>
                          <a:pt x="11008" y="8265"/>
                          <a:pt x="11008" y="8892"/>
                        </a:cubicBezTo>
                        <a:lnTo>
                          <a:pt x="11008" y="12379"/>
                        </a:lnTo>
                        <a:cubicBezTo>
                          <a:pt x="10929" y="13593"/>
                          <a:pt x="10929" y="14259"/>
                          <a:pt x="10929" y="14455"/>
                        </a:cubicBezTo>
                        <a:cubicBezTo>
                          <a:pt x="8775" y="15043"/>
                          <a:pt x="8226" y="14847"/>
                          <a:pt x="8109" y="14416"/>
                        </a:cubicBezTo>
                        <a:cubicBezTo>
                          <a:pt x="7991" y="13946"/>
                          <a:pt x="7952" y="13123"/>
                          <a:pt x="7952" y="12026"/>
                        </a:cubicBezTo>
                        <a:cubicBezTo>
                          <a:pt x="7952" y="10929"/>
                          <a:pt x="0" y="10969"/>
                          <a:pt x="0" y="10969"/>
                        </a:cubicBezTo>
                        <a:cubicBezTo>
                          <a:pt x="0" y="13515"/>
                          <a:pt x="274" y="14690"/>
                          <a:pt x="940" y="15474"/>
                        </a:cubicBezTo>
                        <a:cubicBezTo>
                          <a:pt x="1567" y="16257"/>
                          <a:pt x="2703" y="16805"/>
                          <a:pt x="4270" y="17197"/>
                        </a:cubicBezTo>
                        <a:cubicBezTo>
                          <a:pt x="5758" y="17628"/>
                          <a:pt x="7560" y="17785"/>
                          <a:pt x="9637" y="17785"/>
                        </a:cubicBezTo>
                        <a:cubicBezTo>
                          <a:pt x="11478" y="17785"/>
                          <a:pt x="12966" y="17667"/>
                          <a:pt x="14220" y="17393"/>
                        </a:cubicBezTo>
                        <a:cubicBezTo>
                          <a:pt x="15473" y="17119"/>
                          <a:pt x="16492" y="16766"/>
                          <a:pt x="17236" y="16218"/>
                        </a:cubicBezTo>
                        <a:cubicBezTo>
                          <a:pt x="17941" y="15787"/>
                          <a:pt x="18411" y="15238"/>
                          <a:pt x="18607" y="14611"/>
                        </a:cubicBezTo>
                        <a:cubicBezTo>
                          <a:pt x="18764" y="14063"/>
                          <a:pt x="18960" y="13162"/>
                          <a:pt x="18960" y="11909"/>
                        </a:cubicBezTo>
                        <a:lnTo>
                          <a:pt x="18960" y="9402"/>
                        </a:lnTo>
                        <a:cubicBezTo>
                          <a:pt x="18960" y="7521"/>
                          <a:pt x="18372" y="6229"/>
                          <a:pt x="17236" y="5602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07F4D68C-BAAE-8E18-CA2C-768C7261A1E0}"/>
                      </a:ext>
                    </a:extLst>
                  </p:cNvPr>
                  <p:cNvSpPr/>
                  <p:nvPr/>
                </p:nvSpPr>
                <p:spPr>
                  <a:xfrm>
                    <a:off x="5052210" y="6018635"/>
                    <a:ext cx="19038" cy="17980"/>
                  </a:xfrm>
                  <a:custGeom>
                    <a:avLst/>
                    <a:gdLst>
                      <a:gd name="connsiteX0" fmla="*/ 16296 w 19038"/>
                      <a:gd name="connsiteY0" fmla="*/ 6659 h 17980"/>
                      <a:gd name="connsiteX1" fmla="*/ 12496 w 19038"/>
                      <a:gd name="connsiteY1" fmla="*/ 6033 h 17980"/>
                      <a:gd name="connsiteX2" fmla="*/ 9637 w 19038"/>
                      <a:gd name="connsiteY2" fmla="*/ 6424 h 17980"/>
                      <a:gd name="connsiteX3" fmla="*/ 7835 w 19038"/>
                      <a:gd name="connsiteY3" fmla="*/ 7443 h 17980"/>
                      <a:gd name="connsiteX4" fmla="*/ 7835 w 19038"/>
                      <a:gd name="connsiteY4" fmla="*/ 4661 h 17980"/>
                      <a:gd name="connsiteX5" fmla="*/ 11008 w 19038"/>
                      <a:gd name="connsiteY5" fmla="*/ 4936 h 17980"/>
                      <a:gd name="connsiteX6" fmla="*/ 18960 w 19038"/>
                      <a:gd name="connsiteY6" fmla="*/ 4936 h 17980"/>
                      <a:gd name="connsiteX7" fmla="*/ 18020 w 19038"/>
                      <a:gd name="connsiteY7" fmla="*/ 2233 h 17980"/>
                      <a:gd name="connsiteX8" fmla="*/ 15121 w 19038"/>
                      <a:gd name="connsiteY8" fmla="*/ 588 h 17980"/>
                      <a:gd name="connsiteX9" fmla="*/ 9558 w 19038"/>
                      <a:gd name="connsiteY9" fmla="*/ 0 h 17980"/>
                      <a:gd name="connsiteX10" fmla="*/ 4701 w 19038"/>
                      <a:gd name="connsiteY10" fmla="*/ 470 h 17980"/>
                      <a:gd name="connsiteX11" fmla="*/ 1489 w 19038"/>
                      <a:gd name="connsiteY11" fmla="*/ 1802 h 17980"/>
                      <a:gd name="connsiteX12" fmla="*/ 78 w 19038"/>
                      <a:gd name="connsiteY12" fmla="*/ 3760 h 17980"/>
                      <a:gd name="connsiteX13" fmla="*/ 0 w 19038"/>
                      <a:gd name="connsiteY13" fmla="*/ 7952 h 17980"/>
                      <a:gd name="connsiteX14" fmla="*/ 0 w 19038"/>
                      <a:gd name="connsiteY14" fmla="*/ 10342 h 17980"/>
                      <a:gd name="connsiteX15" fmla="*/ 157 w 19038"/>
                      <a:gd name="connsiteY15" fmla="*/ 14220 h 17980"/>
                      <a:gd name="connsiteX16" fmla="*/ 1410 w 19038"/>
                      <a:gd name="connsiteY16" fmla="*/ 16139 h 17980"/>
                      <a:gd name="connsiteX17" fmla="*/ 4583 w 19038"/>
                      <a:gd name="connsiteY17" fmla="*/ 17510 h 17980"/>
                      <a:gd name="connsiteX18" fmla="*/ 9832 w 19038"/>
                      <a:gd name="connsiteY18" fmla="*/ 17980 h 17980"/>
                      <a:gd name="connsiteX19" fmla="*/ 14298 w 19038"/>
                      <a:gd name="connsiteY19" fmla="*/ 17549 h 17980"/>
                      <a:gd name="connsiteX20" fmla="*/ 17354 w 19038"/>
                      <a:gd name="connsiteY20" fmla="*/ 16374 h 17980"/>
                      <a:gd name="connsiteX21" fmla="*/ 18764 w 19038"/>
                      <a:gd name="connsiteY21" fmla="*/ 14729 h 17980"/>
                      <a:gd name="connsiteX22" fmla="*/ 19038 w 19038"/>
                      <a:gd name="connsiteY22" fmla="*/ 12026 h 17980"/>
                      <a:gd name="connsiteX23" fmla="*/ 19038 w 19038"/>
                      <a:gd name="connsiteY23" fmla="*/ 10616 h 17980"/>
                      <a:gd name="connsiteX24" fmla="*/ 18568 w 19038"/>
                      <a:gd name="connsiteY24" fmla="*/ 8226 h 17980"/>
                      <a:gd name="connsiteX25" fmla="*/ 16414 w 19038"/>
                      <a:gd name="connsiteY25" fmla="*/ 6620 h 17980"/>
                      <a:gd name="connsiteX26" fmla="*/ 10459 w 19038"/>
                      <a:gd name="connsiteY26" fmla="*/ 15082 h 17980"/>
                      <a:gd name="connsiteX27" fmla="*/ 7795 w 19038"/>
                      <a:gd name="connsiteY27" fmla="*/ 13436 h 17980"/>
                      <a:gd name="connsiteX28" fmla="*/ 7795 w 19038"/>
                      <a:gd name="connsiteY28" fmla="*/ 10303 h 17980"/>
                      <a:gd name="connsiteX29" fmla="*/ 8187 w 19038"/>
                      <a:gd name="connsiteY29" fmla="*/ 9010 h 17980"/>
                      <a:gd name="connsiteX30" fmla="*/ 10968 w 19038"/>
                      <a:gd name="connsiteY30" fmla="*/ 13554 h 17980"/>
                      <a:gd name="connsiteX31" fmla="*/ 10459 w 19038"/>
                      <a:gd name="connsiteY31" fmla="*/ 15042 h 17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9038" h="17980">
                        <a:moveTo>
                          <a:pt x="16296" y="6659"/>
                        </a:moveTo>
                        <a:cubicBezTo>
                          <a:pt x="15238" y="6228"/>
                          <a:pt x="13946" y="6033"/>
                          <a:pt x="12496" y="6033"/>
                        </a:cubicBezTo>
                        <a:cubicBezTo>
                          <a:pt x="11282" y="6033"/>
                          <a:pt x="10381" y="6150"/>
                          <a:pt x="9637" y="6424"/>
                        </a:cubicBezTo>
                        <a:cubicBezTo>
                          <a:pt x="8814" y="6581"/>
                          <a:pt x="8226" y="6973"/>
                          <a:pt x="7835" y="7443"/>
                        </a:cubicBezTo>
                        <a:lnTo>
                          <a:pt x="7835" y="4661"/>
                        </a:lnTo>
                        <a:cubicBezTo>
                          <a:pt x="11008" y="3604"/>
                          <a:pt x="11008" y="4113"/>
                          <a:pt x="11008" y="4936"/>
                        </a:cubicBezTo>
                        <a:lnTo>
                          <a:pt x="18960" y="4936"/>
                        </a:lnTo>
                        <a:cubicBezTo>
                          <a:pt x="18960" y="3878"/>
                          <a:pt x="18607" y="2977"/>
                          <a:pt x="18020" y="2233"/>
                        </a:cubicBezTo>
                        <a:cubicBezTo>
                          <a:pt x="17432" y="1528"/>
                          <a:pt x="16414" y="979"/>
                          <a:pt x="15121" y="588"/>
                        </a:cubicBezTo>
                        <a:cubicBezTo>
                          <a:pt x="13554" y="157"/>
                          <a:pt x="11674" y="0"/>
                          <a:pt x="9558" y="0"/>
                        </a:cubicBezTo>
                        <a:cubicBezTo>
                          <a:pt x="7717" y="0"/>
                          <a:pt x="6111" y="118"/>
                          <a:pt x="4701" y="470"/>
                        </a:cubicBezTo>
                        <a:cubicBezTo>
                          <a:pt x="3330" y="744"/>
                          <a:pt x="2272" y="1214"/>
                          <a:pt x="1489" y="1802"/>
                        </a:cubicBezTo>
                        <a:cubicBezTo>
                          <a:pt x="705" y="2507"/>
                          <a:pt x="235" y="3134"/>
                          <a:pt x="78" y="3760"/>
                        </a:cubicBezTo>
                        <a:cubicBezTo>
                          <a:pt x="39" y="4622"/>
                          <a:pt x="0" y="5994"/>
                          <a:pt x="0" y="7952"/>
                        </a:cubicBezTo>
                        <a:lnTo>
                          <a:pt x="0" y="10342"/>
                        </a:lnTo>
                        <a:cubicBezTo>
                          <a:pt x="0" y="12261"/>
                          <a:pt x="39" y="13515"/>
                          <a:pt x="157" y="14220"/>
                        </a:cubicBezTo>
                        <a:cubicBezTo>
                          <a:pt x="235" y="14847"/>
                          <a:pt x="705" y="15552"/>
                          <a:pt x="1410" y="16139"/>
                        </a:cubicBezTo>
                        <a:cubicBezTo>
                          <a:pt x="2194" y="16688"/>
                          <a:pt x="3212" y="17158"/>
                          <a:pt x="4583" y="17510"/>
                        </a:cubicBezTo>
                        <a:cubicBezTo>
                          <a:pt x="5915" y="17863"/>
                          <a:pt x="7717" y="17980"/>
                          <a:pt x="9832" y="17980"/>
                        </a:cubicBezTo>
                        <a:cubicBezTo>
                          <a:pt x="11556" y="17980"/>
                          <a:pt x="13045" y="17863"/>
                          <a:pt x="14298" y="17549"/>
                        </a:cubicBezTo>
                        <a:cubicBezTo>
                          <a:pt x="15630" y="17275"/>
                          <a:pt x="16609" y="16923"/>
                          <a:pt x="17354" y="16374"/>
                        </a:cubicBezTo>
                        <a:cubicBezTo>
                          <a:pt x="18176" y="15865"/>
                          <a:pt x="18568" y="15317"/>
                          <a:pt x="18764" y="14729"/>
                        </a:cubicBezTo>
                        <a:cubicBezTo>
                          <a:pt x="18921" y="14141"/>
                          <a:pt x="19038" y="13201"/>
                          <a:pt x="19038" y="12026"/>
                        </a:cubicBezTo>
                        <a:lnTo>
                          <a:pt x="19038" y="10616"/>
                        </a:lnTo>
                        <a:cubicBezTo>
                          <a:pt x="19038" y="9597"/>
                          <a:pt x="18881" y="8775"/>
                          <a:pt x="18568" y="8226"/>
                        </a:cubicBezTo>
                        <a:cubicBezTo>
                          <a:pt x="18215" y="7599"/>
                          <a:pt x="17589" y="7051"/>
                          <a:pt x="16414" y="6620"/>
                        </a:cubicBezTo>
                        <a:close/>
                        <a:moveTo>
                          <a:pt x="10459" y="15082"/>
                        </a:moveTo>
                        <a:cubicBezTo>
                          <a:pt x="7913" y="14729"/>
                          <a:pt x="7795" y="14220"/>
                          <a:pt x="7795" y="13436"/>
                        </a:cubicBezTo>
                        <a:lnTo>
                          <a:pt x="7795" y="10303"/>
                        </a:lnTo>
                        <a:cubicBezTo>
                          <a:pt x="7795" y="9676"/>
                          <a:pt x="7913" y="9284"/>
                          <a:pt x="8187" y="9010"/>
                        </a:cubicBezTo>
                        <a:cubicBezTo>
                          <a:pt x="10968" y="10303"/>
                          <a:pt x="10968" y="13554"/>
                          <a:pt x="10968" y="13554"/>
                        </a:cubicBezTo>
                        <a:cubicBezTo>
                          <a:pt x="10968" y="14377"/>
                          <a:pt x="10773" y="14847"/>
                          <a:pt x="10459" y="15042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E6FE8D6F-4E57-2C6A-1771-B55DEF75787D}"/>
                      </a:ext>
                    </a:extLst>
                  </p:cNvPr>
                  <p:cNvSpPr/>
                  <p:nvPr/>
                </p:nvSpPr>
                <p:spPr>
                  <a:xfrm>
                    <a:off x="5073128" y="6032737"/>
                    <a:ext cx="5954" cy="3525"/>
                  </a:xfrm>
                  <a:custGeom>
                    <a:avLst/>
                    <a:gdLst>
                      <a:gd name="connsiteX0" fmla="*/ 0 w 5954"/>
                      <a:gd name="connsiteY0" fmla="*/ 0 h 3525"/>
                      <a:gd name="connsiteX1" fmla="*/ 0 w 5954"/>
                      <a:gd name="connsiteY1" fmla="*/ 3526 h 3525"/>
                      <a:gd name="connsiteX2" fmla="*/ 5954 w 5954"/>
                      <a:gd name="connsiteY2" fmla="*/ 3526 h 3525"/>
                      <a:gd name="connsiteX3" fmla="*/ 5954 w 5954"/>
                      <a:gd name="connsiteY3" fmla="*/ 0 h 3525"/>
                      <a:gd name="connsiteX4" fmla="*/ 0 w 5954"/>
                      <a:gd name="connsiteY4" fmla="*/ 0 h 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54" h="3525">
                        <a:moveTo>
                          <a:pt x="0" y="0"/>
                        </a:moveTo>
                        <a:lnTo>
                          <a:pt x="0" y="3526"/>
                        </a:lnTo>
                        <a:lnTo>
                          <a:pt x="5954" y="3526"/>
                        </a:lnTo>
                        <a:lnTo>
                          <a:pt x="595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3" name="Freeform: Shape 402">
                    <a:extLst>
                      <a:ext uri="{FF2B5EF4-FFF2-40B4-BE49-F238E27FC236}">
                        <a16:creationId xmlns:a16="http://schemas.microsoft.com/office/drawing/2014/main" id="{0C13A4AC-542C-002F-D49B-AA342400FDE1}"/>
                      </a:ext>
                    </a:extLst>
                  </p:cNvPr>
                  <p:cNvSpPr/>
                  <p:nvPr/>
                </p:nvSpPr>
                <p:spPr>
                  <a:xfrm>
                    <a:off x="5081081" y="6018909"/>
                    <a:ext cx="18959" cy="17745"/>
                  </a:xfrm>
                  <a:custGeom>
                    <a:avLst/>
                    <a:gdLst>
                      <a:gd name="connsiteX0" fmla="*/ 17314 w 18959"/>
                      <a:gd name="connsiteY0" fmla="*/ 5563 h 17745"/>
                      <a:gd name="connsiteX1" fmla="*/ 12379 w 18959"/>
                      <a:gd name="connsiteY1" fmla="*/ 4544 h 17745"/>
                      <a:gd name="connsiteX2" fmla="*/ 7600 w 18959"/>
                      <a:gd name="connsiteY2" fmla="*/ 5759 h 17745"/>
                      <a:gd name="connsiteX3" fmla="*/ 7600 w 18959"/>
                      <a:gd name="connsiteY3" fmla="*/ 2782 h 17745"/>
                      <a:gd name="connsiteX4" fmla="*/ 17432 w 18959"/>
                      <a:gd name="connsiteY4" fmla="*/ 2782 h 17745"/>
                      <a:gd name="connsiteX5" fmla="*/ 17432 w 18959"/>
                      <a:gd name="connsiteY5" fmla="*/ 0 h 17745"/>
                      <a:gd name="connsiteX6" fmla="*/ 392 w 18959"/>
                      <a:gd name="connsiteY6" fmla="*/ 0 h 17745"/>
                      <a:gd name="connsiteX7" fmla="*/ 78 w 18959"/>
                      <a:gd name="connsiteY7" fmla="*/ 8775 h 17745"/>
                      <a:gd name="connsiteX8" fmla="*/ 7913 w 18959"/>
                      <a:gd name="connsiteY8" fmla="*/ 8775 h 17745"/>
                      <a:gd name="connsiteX9" fmla="*/ 11008 w 18959"/>
                      <a:gd name="connsiteY9" fmla="*/ 8853 h 17745"/>
                      <a:gd name="connsiteX10" fmla="*/ 11008 w 18959"/>
                      <a:gd name="connsiteY10" fmla="*/ 12340 h 17745"/>
                      <a:gd name="connsiteX11" fmla="*/ 10929 w 18959"/>
                      <a:gd name="connsiteY11" fmla="*/ 14416 h 17745"/>
                      <a:gd name="connsiteX12" fmla="*/ 8109 w 18959"/>
                      <a:gd name="connsiteY12" fmla="*/ 14377 h 17745"/>
                      <a:gd name="connsiteX13" fmla="*/ 7952 w 18959"/>
                      <a:gd name="connsiteY13" fmla="*/ 11987 h 17745"/>
                      <a:gd name="connsiteX14" fmla="*/ 0 w 18959"/>
                      <a:gd name="connsiteY14" fmla="*/ 10929 h 17745"/>
                      <a:gd name="connsiteX15" fmla="*/ 979 w 18959"/>
                      <a:gd name="connsiteY15" fmla="*/ 15434 h 17745"/>
                      <a:gd name="connsiteX16" fmla="*/ 4270 w 18959"/>
                      <a:gd name="connsiteY16" fmla="*/ 17158 h 17745"/>
                      <a:gd name="connsiteX17" fmla="*/ 9676 w 18959"/>
                      <a:gd name="connsiteY17" fmla="*/ 17746 h 17745"/>
                      <a:gd name="connsiteX18" fmla="*/ 14220 w 18959"/>
                      <a:gd name="connsiteY18" fmla="*/ 17354 h 17745"/>
                      <a:gd name="connsiteX19" fmla="*/ 17236 w 18959"/>
                      <a:gd name="connsiteY19" fmla="*/ 16179 h 17745"/>
                      <a:gd name="connsiteX20" fmla="*/ 18607 w 18959"/>
                      <a:gd name="connsiteY20" fmla="*/ 14573 h 17745"/>
                      <a:gd name="connsiteX21" fmla="*/ 18960 w 18959"/>
                      <a:gd name="connsiteY21" fmla="*/ 11870 h 17745"/>
                      <a:gd name="connsiteX22" fmla="*/ 18960 w 18959"/>
                      <a:gd name="connsiteY22" fmla="*/ 9362 h 17745"/>
                      <a:gd name="connsiteX23" fmla="*/ 17275 w 18959"/>
                      <a:gd name="connsiteY23" fmla="*/ 5563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959" h="17745">
                        <a:moveTo>
                          <a:pt x="17314" y="5563"/>
                        </a:moveTo>
                        <a:cubicBezTo>
                          <a:pt x="16218" y="4857"/>
                          <a:pt x="14572" y="4544"/>
                          <a:pt x="12379" y="4544"/>
                        </a:cubicBezTo>
                        <a:cubicBezTo>
                          <a:pt x="10420" y="4544"/>
                          <a:pt x="8814" y="4975"/>
                          <a:pt x="7600" y="5759"/>
                        </a:cubicBezTo>
                        <a:lnTo>
                          <a:pt x="7600" y="2782"/>
                        </a:lnTo>
                        <a:lnTo>
                          <a:pt x="17432" y="2782"/>
                        </a:lnTo>
                        <a:lnTo>
                          <a:pt x="17432" y="0"/>
                        </a:lnTo>
                        <a:lnTo>
                          <a:pt x="392" y="0"/>
                        </a:lnTo>
                        <a:lnTo>
                          <a:pt x="78" y="8775"/>
                        </a:lnTo>
                        <a:lnTo>
                          <a:pt x="7913" y="8775"/>
                        </a:lnTo>
                        <a:cubicBezTo>
                          <a:pt x="10890" y="7795"/>
                          <a:pt x="11008" y="8227"/>
                          <a:pt x="11008" y="8853"/>
                        </a:cubicBezTo>
                        <a:lnTo>
                          <a:pt x="11008" y="12340"/>
                        </a:lnTo>
                        <a:cubicBezTo>
                          <a:pt x="11008" y="13554"/>
                          <a:pt x="10929" y="14220"/>
                          <a:pt x="10929" y="14416"/>
                        </a:cubicBezTo>
                        <a:cubicBezTo>
                          <a:pt x="8775" y="15004"/>
                          <a:pt x="8226" y="14808"/>
                          <a:pt x="8109" y="14377"/>
                        </a:cubicBezTo>
                        <a:cubicBezTo>
                          <a:pt x="7991" y="13907"/>
                          <a:pt x="7952" y="13084"/>
                          <a:pt x="7952" y="11987"/>
                        </a:cubicBezTo>
                        <a:cubicBezTo>
                          <a:pt x="7952" y="10890"/>
                          <a:pt x="0" y="10929"/>
                          <a:pt x="0" y="10929"/>
                        </a:cubicBezTo>
                        <a:cubicBezTo>
                          <a:pt x="0" y="13476"/>
                          <a:pt x="353" y="14651"/>
                          <a:pt x="979" y="15434"/>
                        </a:cubicBezTo>
                        <a:cubicBezTo>
                          <a:pt x="1567" y="16218"/>
                          <a:pt x="2703" y="16766"/>
                          <a:pt x="4270" y="17158"/>
                        </a:cubicBezTo>
                        <a:cubicBezTo>
                          <a:pt x="5758" y="17589"/>
                          <a:pt x="7678" y="17746"/>
                          <a:pt x="9676" y="17746"/>
                        </a:cubicBezTo>
                        <a:cubicBezTo>
                          <a:pt x="11439" y="17746"/>
                          <a:pt x="12966" y="17628"/>
                          <a:pt x="14220" y="17354"/>
                        </a:cubicBezTo>
                        <a:cubicBezTo>
                          <a:pt x="15552" y="17079"/>
                          <a:pt x="16492" y="16727"/>
                          <a:pt x="17236" y="16179"/>
                        </a:cubicBezTo>
                        <a:cubicBezTo>
                          <a:pt x="17980" y="15748"/>
                          <a:pt x="18411" y="15199"/>
                          <a:pt x="18607" y="14573"/>
                        </a:cubicBezTo>
                        <a:cubicBezTo>
                          <a:pt x="18803" y="14024"/>
                          <a:pt x="18960" y="13123"/>
                          <a:pt x="18960" y="11870"/>
                        </a:cubicBezTo>
                        <a:lnTo>
                          <a:pt x="18960" y="9362"/>
                        </a:lnTo>
                        <a:cubicBezTo>
                          <a:pt x="18960" y="7482"/>
                          <a:pt x="18411" y="6190"/>
                          <a:pt x="17275" y="5563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4" name="Freeform: Shape 403">
                    <a:extLst>
                      <a:ext uri="{FF2B5EF4-FFF2-40B4-BE49-F238E27FC236}">
                        <a16:creationId xmlns:a16="http://schemas.microsoft.com/office/drawing/2014/main" id="{9BC72EA5-A062-8D28-4046-702F4069C5F7}"/>
                      </a:ext>
                    </a:extLst>
                  </p:cNvPr>
                  <p:cNvSpPr/>
                  <p:nvPr/>
                </p:nvSpPr>
                <p:spPr>
                  <a:xfrm>
                    <a:off x="5101568" y="6018595"/>
                    <a:ext cx="18137" cy="17667"/>
                  </a:xfrm>
                  <a:custGeom>
                    <a:avLst/>
                    <a:gdLst>
                      <a:gd name="connsiteX0" fmla="*/ 16805 w 18137"/>
                      <a:gd name="connsiteY0" fmla="*/ 7678 h 17667"/>
                      <a:gd name="connsiteX1" fmla="*/ 18137 w 18137"/>
                      <a:gd name="connsiteY1" fmla="*/ 4505 h 17667"/>
                      <a:gd name="connsiteX2" fmla="*/ 15748 w 18137"/>
                      <a:gd name="connsiteY2" fmla="*/ 1293 h 17667"/>
                      <a:gd name="connsiteX3" fmla="*/ 8579 w 18137"/>
                      <a:gd name="connsiteY3" fmla="*/ 0 h 17667"/>
                      <a:gd name="connsiteX4" fmla="*/ 4505 w 18137"/>
                      <a:gd name="connsiteY4" fmla="*/ 431 h 17667"/>
                      <a:gd name="connsiteX5" fmla="*/ 1645 w 18137"/>
                      <a:gd name="connsiteY5" fmla="*/ 1645 h 17667"/>
                      <a:gd name="connsiteX6" fmla="*/ 353 w 18137"/>
                      <a:gd name="connsiteY6" fmla="*/ 3330 h 17667"/>
                      <a:gd name="connsiteX7" fmla="*/ 0 w 18137"/>
                      <a:gd name="connsiteY7" fmla="*/ 5602 h 17667"/>
                      <a:gd name="connsiteX8" fmla="*/ 7130 w 18137"/>
                      <a:gd name="connsiteY8" fmla="*/ 6228 h 17667"/>
                      <a:gd name="connsiteX9" fmla="*/ 7130 w 18137"/>
                      <a:gd name="connsiteY9" fmla="*/ 4544 h 17667"/>
                      <a:gd name="connsiteX10" fmla="*/ 7600 w 18137"/>
                      <a:gd name="connsiteY10" fmla="*/ 3056 h 17667"/>
                      <a:gd name="connsiteX11" fmla="*/ 8892 w 18137"/>
                      <a:gd name="connsiteY11" fmla="*/ 2664 h 17667"/>
                      <a:gd name="connsiteX12" fmla="*/ 10224 w 18137"/>
                      <a:gd name="connsiteY12" fmla="*/ 3016 h 17667"/>
                      <a:gd name="connsiteX13" fmla="*/ 9245 w 18137"/>
                      <a:gd name="connsiteY13" fmla="*/ 6620 h 17667"/>
                      <a:gd name="connsiteX14" fmla="*/ 118 w 18137"/>
                      <a:gd name="connsiteY14" fmla="*/ 15238 h 17667"/>
                      <a:gd name="connsiteX15" fmla="*/ 39 w 18137"/>
                      <a:gd name="connsiteY15" fmla="*/ 17667 h 17667"/>
                      <a:gd name="connsiteX16" fmla="*/ 17510 w 18137"/>
                      <a:gd name="connsiteY16" fmla="*/ 17667 h 17667"/>
                      <a:gd name="connsiteX17" fmla="*/ 17510 w 18137"/>
                      <a:gd name="connsiteY17" fmla="*/ 14690 h 17667"/>
                      <a:gd name="connsiteX18" fmla="*/ 8814 w 18137"/>
                      <a:gd name="connsiteY18" fmla="*/ 14690 h 17667"/>
                      <a:gd name="connsiteX19" fmla="*/ 16884 w 18137"/>
                      <a:gd name="connsiteY19" fmla="*/ 7639 h 17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8137" h="17667">
                        <a:moveTo>
                          <a:pt x="16805" y="7678"/>
                        </a:moveTo>
                        <a:cubicBezTo>
                          <a:pt x="17667" y="6581"/>
                          <a:pt x="18137" y="5484"/>
                          <a:pt x="18137" y="4505"/>
                        </a:cubicBezTo>
                        <a:cubicBezTo>
                          <a:pt x="18137" y="3212"/>
                          <a:pt x="17315" y="2116"/>
                          <a:pt x="15748" y="1293"/>
                        </a:cubicBezTo>
                        <a:cubicBezTo>
                          <a:pt x="14102" y="431"/>
                          <a:pt x="11752" y="0"/>
                          <a:pt x="8579" y="0"/>
                        </a:cubicBezTo>
                        <a:cubicBezTo>
                          <a:pt x="7012" y="0"/>
                          <a:pt x="5602" y="118"/>
                          <a:pt x="4505" y="431"/>
                        </a:cubicBezTo>
                        <a:cubicBezTo>
                          <a:pt x="3291" y="627"/>
                          <a:pt x="2350" y="1058"/>
                          <a:pt x="1645" y="1645"/>
                        </a:cubicBezTo>
                        <a:cubicBezTo>
                          <a:pt x="940" y="2193"/>
                          <a:pt x="470" y="2742"/>
                          <a:pt x="353" y="3330"/>
                        </a:cubicBezTo>
                        <a:cubicBezTo>
                          <a:pt x="157" y="3878"/>
                          <a:pt x="0" y="4661"/>
                          <a:pt x="0" y="5602"/>
                        </a:cubicBezTo>
                        <a:cubicBezTo>
                          <a:pt x="0" y="6228"/>
                          <a:pt x="7130" y="6228"/>
                          <a:pt x="7130" y="6228"/>
                        </a:cubicBezTo>
                        <a:lnTo>
                          <a:pt x="7130" y="4544"/>
                        </a:lnTo>
                        <a:cubicBezTo>
                          <a:pt x="7130" y="3760"/>
                          <a:pt x="7247" y="3290"/>
                          <a:pt x="7600" y="3056"/>
                        </a:cubicBezTo>
                        <a:cubicBezTo>
                          <a:pt x="7874" y="2781"/>
                          <a:pt x="8344" y="2664"/>
                          <a:pt x="8892" y="2664"/>
                        </a:cubicBezTo>
                        <a:cubicBezTo>
                          <a:pt x="9480" y="2664"/>
                          <a:pt x="9950" y="2742"/>
                          <a:pt x="10224" y="3016"/>
                        </a:cubicBezTo>
                        <a:cubicBezTo>
                          <a:pt x="10694" y="4701"/>
                          <a:pt x="10224" y="5563"/>
                          <a:pt x="9245" y="6620"/>
                        </a:cubicBezTo>
                        <a:cubicBezTo>
                          <a:pt x="8266" y="7678"/>
                          <a:pt x="5210" y="10616"/>
                          <a:pt x="118" y="15238"/>
                        </a:cubicBezTo>
                        <a:lnTo>
                          <a:pt x="39" y="17667"/>
                        </a:lnTo>
                        <a:lnTo>
                          <a:pt x="17510" y="17667"/>
                        </a:lnTo>
                        <a:lnTo>
                          <a:pt x="17510" y="14690"/>
                        </a:lnTo>
                        <a:lnTo>
                          <a:pt x="8814" y="14690"/>
                        </a:lnTo>
                        <a:cubicBezTo>
                          <a:pt x="13241" y="11125"/>
                          <a:pt x="15943" y="8736"/>
                          <a:pt x="16884" y="7639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EFBD34A1-8F53-9D9F-82EC-0B34645868EE}"/>
                      </a:ext>
                    </a:extLst>
                  </p:cNvPr>
                  <p:cNvSpPr/>
                  <p:nvPr/>
                </p:nvSpPr>
                <p:spPr>
                  <a:xfrm>
                    <a:off x="5120097" y="6018909"/>
                    <a:ext cx="19625" cy="17393"/>
                  </a:xfrm>
                  <a:custGeom>
                    <a:avLst/>
                    <a:gdLst>
                      <a:gd name="connsiteX0" fmla="*/ 17354 w 19625"/>
                      <a:gd name="connsiteY0" fmla="*/ 11360 h 17393"/>
                      <a:gd name="connsiteX1" fmla="*/ 17354 w 19625"/>
                      <a:gd name="connsiteY1" fmla="*/ 0 h 17393"/>
                      <a:gd name="connsiteX2" fmla="*/ 6855 w 19625"/>
                      <a:gd name="connsiteY2" fmla="*/ 0 h 17393"/>
                      <a:gd name="connsiteX3" fmla="*/ 0 w 19625"/>
                      <a:gd name="connsiteY3" fmla="*/ 11360 h 17393"/>
                      <a:gd name="connsiteX4" fmla="*/ 0 w 19625"/>
                      <a:gd name="connsiteY4" fmla="*/ 14377 h 17393"/>
                      <a:gd name="connsiteX5" fmla="*/ 9441 w 19625"/>
                      <a:gd name="connsiteY5" fmla="*/ 14377 h 17393"/>
                      <a:gd name="connsiteX6" fmla="*/ 9441 w 19625"/>
                      <a:gd name="connsiteY6" fmla="*/ 17393 h 17393"/>
                      <a:gd name="connsiteX7" fmla="*/ 17393 w 19625"/>
                      <a:gd name="connsiteY7" fmla="*/ 17393 h 17393"/>
                      <a:gd name="connsiteX8" fmla="*/ 17393 w 19625"/>
                      <a:gd name="connsiteY8" fmla="*/ 14377 h 17393"/>
                      <a:gd name="connsiteX9" fmla="*/ 19626 w 19625"/>
                      <a:gd name="connsiteY9" fmla="*/ 14377 h 17393"/>
                      <a:gd name="connsiteX10" fmla="*/ 19626 w 19625"/>
                      <a:gd name="connsiteY10" fmla="*/ 11360 h 17393"/>
                      <a:gd name="connsiteX11" fmla="*/ 17393 w 19625"/>
                      <a:gd name="connsiteY11" fmla="*/ 11360 h 17393"/>
                      <a:gd name="connsiteX12" fmla="*/ 9402 w 19625"/>
                      <a:gd name="connsiteY12" fmla="*/ 11360 h 17393"/>
                      <a:gd name="connsiteX13" fmla="*/ 5915 w 19625"/>
                      <a:gd name="connsiteY13" fmla="*/ 11360 h 17393"/>
                      <a:gd name="connsiteX14" fmla="*/ 9402 w 19625"/>
                      <a:gd name="connsiteY14" fmla="*/ 3996 h 17393"/>
                      <a:gd name="connsiteX15" fmla="*/ 9402 w 19625"/>
                      <a:gd name="connsiteY15" fmla="*/ 11360 h 17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625" h="17393">
                        <a:moveTo>
                          <a:pt x="17354" y="11360"/>
                        </a:moveTo>
                        <a:lnTo>
                          <a:pt x="17354" y="0"/>
                        </a:lnTo>
                        <a:lnTo>
                          <a:pt x="6855" y="0"/>
                        </a:lnTo>
                        <a:lnTo>
                          <a:pt x="0" y="11360"/>
                        </a:lnTo>
                        <a:lnTo>
                          <a:pt x="0" y="14377"/>
                        </a:lnTo>
                        <a:lnTo>
                          <a:pt x="9441" y="14377"/>
                        </a:lnTo>
                        <a:lnTo>
                          <a:pt x="9441" y="17393"/>
                        </a:lnTo>
                        <a:lnTo>
                          <a:pt x="17393" y="17393"/>
                        </a:lnTo>
                        <a:lnTo>
                          <a:pt x="17393" y="14377"/>
                        </a:lnTo>
                        <a:lnTo>
                          <a:pt x="19626" y="14377"/>
                        </a:lnTo>
                        <a:lnTo>
                          <a:pt x="19626" y="11360"/>
                        </a:lnTo>
                        <a:lnTo>
                          <a:pt x="17393" y="11360"/>
                        </a:lnTo>
                        <a:close/>
                        <a:moveTo>
                          <a:pt x="9402" y="11360"/>
                        </a:moveTo>
                        <a:lnTo>
                          <a:pt x="5915" y="11360"/>
                        </a:lnTo>
                        <a:lnTo>
                          <a:pt x="9402" y="3996"/>
                        </a:lnTo>
                        <a:lnTo>
                          <a:pt x="9402" y="1136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06" name="Graphic 4">
                  <a:extLst>
                    <a:ext uri="{FF2B5EF4-FFF2-40B4-BE49-F238E27FC236}">
                      <a16:creationId xmlns:a16="http://schemas.microsoft.com/office/drawing/2014/main" id="{6FC8EEA7-9DB5-C94C-4F69-BFCFBE63E528}"/>
                    </a:ext>
                  </a:extLst>
                </p:cNvPr>
                <p:cNvGrpSpPr/>
                <p:nvPr/>
              </p:nvGrpSpPr>
              <p:grpSpPr>
                <a:xfrm>
                  <a:off x="4969829" y="6044449"/>
                  <a:ext cx="171734" cy="18058"/>
                  <a:chOff x="4969829" y="6044449"/>
                  <a:chExt cx="171734" cy="18058"/>
                </a:xfrm>
                <a:solidFill>
                  <a:srgbClr val="06141D"/>
                </a:solidFill>
              </p:grpSpPr>
              <p:sp>
                <p:nvSpPr>
                  <p:cNvPr id="407" name="Freeform: Shape 406">
                    <a:extLst>
                      <a:ext uri="{FF2B5EF4-FFF2-40B4-BE49-F238E27FC236}">
                        <a16:creationId xmlns:a16="http://schemas.microsoft.com/office/drawing/2014/main" id="{F681AFB7-DF54-AFD4-A93D-3D49B581DF82}"/>
                      </a:ext>
                    </a:extLst>
                  </p:cNvPr>
                  <p:cNvSpPr/>
                  <p:nvPr/>
                </p:nvSpPr>
                <p:spPr>
                  <a:xfrm>
                    <a:off x="4969829" y="6044763"/>
                    <a:ext cx="18920" cy="17745"/>
                  </a:xfrm>
                  <a:custGeom>
                    <a:avLst/>
                    <a:gdLst>
                      <a:gd name="connsiteX0" fmla="*/ 17275 w 18920"/>
                      <a:gd name="connsiteY0" fmla="*/ 5562 h 17745"/>
                      <a:gd name="connsiteX1" fmla="*/ 12300 w 18920"/>
                      <a:gd name="connsiteY1" fmla="*/ 4544 h 17745"/>
                      <a:gd name="connsiteX2" fmla="*/ 7521 w 18920"/>
                      <a:gd name="connsiteY2" fmla="*/ 5758 h 17745"/>
                      <a:gd name="connsiteX3" fmla="*/ 7521 w 18920"/>
                      <a:gd name="connsiteY3" fmla="*/ 2781 h 17745"/>
                      <a:gd name="connsiteX4" fmla="*/ 17393 w 18920"/>
                      <a:gd name="connsiteY4" fmla="*/ 2781 h 17745"/>
                      <a:gd name="connsiteX5" fmla="*/ 17393 w 18920"/>
                      <a:gd name="connsiteY5" fmla="*/ 0 h 17745"/>
                      <a:gd name="connsiteX6" fmla="*/ 353 w 18920"/>
                      <a:gd name="connsiteY6" fmla="*/ 0 h 17745"/>
                      <a:gd name="connsiteX7" fmla="*/ 0 w 18920"/>
                      <a:gd name="connsiteY7" fmla="*/ 8775 h 17745"/>
                      <a:gd name="connsiteX8" fmla="*/ 7835 w 18920"/>
                      <a:gd name="connsiteY8" fmla="*/ 8775 h 17745"/>
                      <a:gd name="connsiteX9" fmla="*/ 10929 w 18920"/>
                      <a:gd name="connsiteY9" fmla="*/ 8853 h 17745"/>
                      <a:gd name="connsiteX10" fmla="*/ 10929 w 18920"/>
                      <a:gd name="connsiteY10" fmla="*/ 12339 h 17745"/>
                      <a:gd name="connsiteX11" fmla="*/ 10890 w 18920"/>
                      <a:gd name="connsiteY11" fmla="*/ 14415 h 17745"/>
                      <a:gd name="connsiteX12" fmla="*/ 8070 w 18920"/>
                      <a:gd name="connsiteY12" fmla="*/ 14376 h 17745"/>
                      <a:gd name="connsiteX13" fmla="*/ 7874 w 18920"/>
                      <a:gd name="connsiteY13" fmla="*/ 11987 h 17745"/>
                      <a:gd name="connsiteX14" fmla="*/ 0 w 18920"/>
                      <a:gd name="connsiteY14" fmla="*/ 10929 h 17745"/>
                      <a:gd name="connsiteX15" fmla="*/ 979 w 18920"/>
                      <a:gd name="connsiteY15" fmla="*/ 15434 h 17745"/>
                      <a:gd name="connsiteX16" fmla="*/ 4270 w 18920"/>
                      <a:gd name="connsiteY16" fmla="*/ 17197 h 17745"/>
                      <a:gd name="connsiteX17" fmla="*/ 9676 w 18920"/>
                      <a:gd name="connsiteY17" fmla="*/ 17745 h 17745"/>
                      <a:gd name="connsiteX18" fmla="*/ 14220 w 18920"/>
                      <a:gd name="connsiteY18" fmla="*/ 17353 h 17745"/>
                      <a:gd name="connsiteX19" fmla="*/ 17197 w 18920"/>
                      <a:gd name="connsiteY19" fmla="*/ 16178 h 17745"/>
                      <a:gd name="connsiteX20" fmla="*/ 18568 w 18920"/>
                      <a:gd name="connsiteY20" fmla="*/ 14651 h 17745"/>
                      <a:gd name="connsiteX21" fmla="*/ 18921 w 18920"/>
                      <a:gd name="connsiteY21" fmla="*/ 11948 h 17745"/>
                      <a:gd name="connsiteX22" fmla="*/ 18921 w 18920"/>
                      <a:gd name="connsiteY22" fmla="*/ 9401 h 17745"/>
                      <a:gd name="connsiteX23" fmla="*/ 17275 w 18920"/>
                      <a:gd name="connsiteY23" fmla="*/ 5601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920" h="17745">
                        <a:moveTo>
                          <a:pt x="17275" y="5562"/>
                        </a:moveTo>
                        <a:cubicBezTo>
                          <a:pt x="16100" y="4857"/>
                          <a:pt x="14494" y="4544"/>
                          <a:pt x="12300" y="4544"/>
                        </a:cubicBezTo>
                        <a:cubicBezTo>
                          <a:pt x="10342" y="4544"/>
                          <a:pt x="8736" y="4975"/>
                          <a:pt x="7521" y="5758"/>
                        </a:cubicBezTo>
                        <a:lnTo>
                          <a:pt x="7521" y="2781"/>
                        </a:lnTo>
                        <a:lnTo>
                          <a:pt x="17393" y="2781"/>
                        </a:lnTo>
                        <a:lnTo>
                          <a:pt x="17393" y="0"/>
                        </a:lnTo>
                        <a:lnTo>
                          <a:pt x="353" y="0"/>
                        </a:lnTo>
                        <a:lnTo>
                          <a:pt x="0" y="8775"/>
                        </a:lnTo>
                        <a:lnTo>
                          <a:pt x="7835" y="8775"/>
                        </a:lnTo>
                        <a:cubicBezTo>
                          <a:pt x="10812" y="7795"/>
                          <a:pt x="10929" y="8226"/>
                          <a:pt x="10929" y="8853"/>
                        </a:cubicBezTo>
                        <a:lnTo>
                          <a:pt x="10929" y="12339"/>
                        </a:lnTo>
                        <a:cubicBezTo>
                          <a:pt x="10929" y="13554"/>
                          <a:pt x="10890" y="14219"/>
                          <a:pt x="10890" y="14415"/>
                        </a:cubicBezTo>
                        <a:cubicBezTo>
                          <a:pt x="8696" y="15042"/>
                          <a:pt x="8187" y="14846"/>
                          <a:pt x="8070" y="14376"/>
                        </a:cubicBezTo>
                        <a:cubicBezTo>
                          <a:pt x="7952" y="13906"/>
                          <a:pt x="7874" y="13084"/>
                          <a:pt x="7874" y="11987"/>
                        </a:cubicBezTo>
                        <a:cubicBezTo>
                          <a:pt x="7874" y="10890"/>
                          <a:pt x="0" y="10929"/>
                          <a:pt x="0" y="10929"/>
                        </a:cubicBezTo>
                        <a:cubicBezTo>
                          <a:pt x="0" y="13475"/>
                          <a:pt x="353" y="14651"/>
                          <a:pt x="979" y="15434"/>
                        </a:cubicBezTo>
                        <a:cubicBezTo>
                          <a:pt x="1567" y="16217"/>
                          <a:pt x="2703" y="16766"/>
                          <a:pt x="4270" y="17197"/>
                        </a:cubicBezTo>
                        <a:cubicBezTo>
                          <a:pt x="5758" y="17589"/>
                          <a:pt x="7600" y="17745"/>
                          <a:pt x="9676" y="17745"/>
                        </a:cubicBezTo>
                        <a:cubicBezTo>
                          <a:pt x="11439" y="17745"/>
                          <a:pt x="12966" y="17628"/>
                          <a:pt x="14220" y="17353"/>
                        </a:cubicBezTo>
                        <a:cubicBezTo>
                          <a:pt x="15552" y="17079"/>
                          <a:pt x="16453" y="16766"/>
                          <a:pt x="17197" y="16178"/>
                        </a:cubicBezTo>
                        <a:cubicBezTo>
                          <a:pt x="17941" y="15708"/>
                          <a:pt x="18411" y="15199"/>
                          <a:pt x="18568" y="14651"/>
                        </a:cubicBezTo>
                        <a:cubicBezTo>
                          <a:pt x="18764" y="14063"/>
                          <a:pt x="18921" y="13162"/>
                          <a:pt x="18921" y="11948"/>
                        </a:cubicBezTo>
                        <a:lnTo>
                          <a:pt x="18921" y="9401"/>
                        </a:lnTo>
                        <a:cubicBezTo>
                          <a:pt x="18921" y="7560"/>
                          <a:pt x="18411" y="6228"/>
                          <a:pt x="17275" y="5601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8" name="Freeform: Shape 407">
                    <a:extLst>
                      <a:ext uri="{FF2B5EF4-FFF2-40B4-BE49-F238E27FC236}">
                        <a16:creationId xmlns:a16="http://schemas.microsoft.com/office/drawing/2014/main" id="{809A58AB-9A54-75FB-74E0-8F20BFF1A31A}"/>
                      </a:ext>
                    </a:extLst>
                  </p:cNvPr>
                  <p:cNvSpPr/>
                  <p:nvPr/>
                </p:nvSpPr>
                <p:spPr>
                  <a:xfrm>
                    <a:off x="4991335" y="6044763"/>
                    <a:ext cx="18998" cy="17745"/>
                  </a:xfrm>
                  <a:custGeom>
                    <a:avLst/>
                    <a:gdLst>
                      <a:gd name="connsiteX0" fmla="*/ 17275 w 18998"/>
                      <a:gd name="connsiteY0" fmla="*/ 5562 h 17745"/>
                      <a:gd name="connsiteX1" fmla="*/ 12300 w 18998"/>
                      <a:gd name="connsiteY1" fmla="*/ 4544 h 17745"/>
                      <a:gd name="connsiteX2" fmla="*/ 7600 w 18998"/>
                      <a:gd name="connsiteY2" fmla="*/ 5758 h 17745"/>
                      <a:gd name="connsiteX3" fmla="*/ 7600 w 18998"/>
                      <a:gd name="connsiteY3" fmla="*/ 2781 h 17745"/>
                      <a:gd name="connsiteX4" fmla="*/ 17432 w 18998"/>
                      <a:gd name="connsiteY4" fmla="*/ 2781 h 17745"/>
                      <a:gd name="connsiteX5" fmla="*/ 17432 w 18998"/>
                      <a:gd name="connsiteY5" fmla="*/ 0 h 17745"/>
                      <a:gd name="connsiteX6" fmla="*/ 392 w 18998"/>
                      <a:gd name="connsiteY6" fmla="*/ 0 h 17745"/>
                      <a:gd name="connsiteX7" fmla="*/ 78 w 18998"/>
                      <a:gd name="connsiteY7" fmla="*/ 8775 h 17745"/>
                      <a:gd name="connsiteX8" fmla="*/ 7913 w 18998"/>
                      <a:gd name="connsiteY8" fmla="*/ 8775 h 17745"/>
                      <a:gd name="connsiteX9" fmla="*/ 11047 w 18998"/>
                      <a:gd name="connsiteY9" fmla="*/ 8853 h 17745"/>
                      <a:gd name="connsiteX10" fmla="*/ 11047 w 18998"/>
                      <a:gd name="connsiteY10" fmla="*/ 12339 h 17745"/>
                      <a:gd name="connsiteX11" fmla="*/ 10968 w 18998"/>
                      <a:gd name="connsiteY11" fmla="*/ 14415 h 17745"/>
                      <a:gd name="connsiteX12" fmla="*/ 8109 w 18998"/>
                      <a:gd name="connsiteY12" fmla="*/ 14376 h 17745"/>
                      <a:gd name="connsiteX13" fmla="*/ 7952 w 18998"/>
                      <a:gd name="connsiteY13" fmla="*/ 11987 h 17745"/>
                      <a:gd name="connsiteX14" fmla="*/ 0 w 18998"/>
                      <a:gd name="connsiteY14" fmla="*/ 10929 h 17745"/>
                      <a:gd name="connsiteX15" fmla="*/ 979 w 18998"/>
                      <a:gd name="connsiteY15" fmla="*/ 15434 h 17745"/>
                      <a:gd name="connsiteX16" fmla="*/ 4270 w 18998"/>
                      <a:gd name="connsiteY16" fmla="*/ 17197 h 17745"/>
                      <a:gd name="connsiteX17" fmla="*/ 9676 w 18998"/>
                      <a:gd name="connsiteY17" fmla="*/ 17745 h 17745"/>
                      <a:gd name="connsiteX18" fmla="*/ 14298 w 18998"/>
                      <a:gd name="connsiteY18" fmla="*/ 17353 h 17745"/>
                      <a:gd name="connsiteX19" fmla="*/ 17275 w 18998"/>
                      <a:gd name="connsiteY19" fmla="*/ 16178 h 17745"/>
                      <a:gd name="connsiteX20" fmla="*/ 18646 w 18998"/>
                      <a:gd name="connsiteY20" fmla="*/ 14651 h 17745"/>
                      <a:gd name="connsiteX21" fmla="*/ 18999 w 18998"/>
                      <a:gd name="connsiteY21" fmla="*/ 11948 h 17745"/>
                      <a:gd name="connsiteX22" fmla="*/ 18999 w 18998"/>
                      <a:gd name="connsiteY22" fmla="*/ 9401 h 17745"/>
                      <a:gd name="connsiteX23" fmla="*/ 17275 w 18998"/>
                      <a:gd name="connsiteY23" fmla="*/ 5601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998" h="17745">
                        <a:moveTo>
                          <a:pt x="17275" y="5562"/>
                        </a:moveTo>
                        <a:cubicBezTo>
                          <a:pt x="16179" y="4857"/>
                          <a:pt x="14494" y="4544"/>
                          <a:pt x="12300" y="4544"/>
                        </a:cubicBezTo>
                        <a:cubicBezTo>
                          <a:pt x="10420" y="4544"/>
                          <a:pt x="8814" y="4975"/>
                          <a:pt x="7600" y="5758"/>
                        </a:cubicBezTo>
                        <a:lnTo>
                          <a:pt x="7600" y="2781"/>
                        </a:lnTo>
                        <a:lnTo>
                          <a:pt x="17432" y="2781"/>
                        </a:lnTo>
                        <a:lnTo>
                          <a:pt x="17432" y="0"/>
                        </a:lnTo>
                        <a:lnTo>
                          <a:pt x="392" y="0"/>
                        </a:lnTo>
                        <a:lnTo>
                          <a:pt x="78" y="8775"/>
                        </a:lnTo>
                        <a:lnTo>
                          <a:pt x="7913" y="8775"/>
                        </a:lnTo>
                        <a:cubicBezTo>
                          <a:pt x="10968" y="7795"/>
                          <a:pt x="11047" y="8226"/>
                          <a:pt x="11047" y="8853"/>
                        </a:cubicBezTo>
                        <a:lnTo>
                          <a:pt x="11047" y="12339"/>
                        </a:lnTo>
                        <a:cubicBezTo>
                          <a:pt x="11008" y="13554"/>
                          <a:pt x="11008" y="14219"/>
                          <a:pt x="10968" y="14415"/>
                        </a:cubicBezTo>
                        <a:cubicBezTo>
                          <a:pt x="8775" y="15042"/>
                          <a:pt x="8305" y="14846"/>
                          <a:pt x="8109" y="14376"/>
                        </a:cubicBezTo>
                        <a:cubicBezTo>
                          <a:pt x="7991" y="13906"/>
                          <a:pt x="7952" y="13084"/>
                          <a:pt x="7952" y="11987"/>
                        </a:cubicBezTo>
                        <a:cubicBezTo>
                          <a:pt x="7952" y="10890"/>
                          <a:pt x="0" y="10929"/>
                          <a:pt x="0" y="10929"/>
                        </a:cubicBezTo>
                        <a:cubicBezTo>
                          <a:pt x="0" y="13475"/>
                          <a:pt x="313" y="14651"/>
                          <a:pt x="979" y="15434"/>
                        </a:cubicBezTo>
                        <a:cubicBezTo>
                          <a:pt x="1684" y="16217"/>
                          <a:pt x="2781" y="16766"/>
                          <a:pt x="4270" y="17197"/>
                        </a:cubicBezTo>
                        <a:cubicBezTo>
                          <a:pt x="5876" y="17589"/>
                          <a:pt x="7600" y="17745"/>
                          <a:pt x="9676" y="17745"/>
                        </a:cubicBezTo>
                        <a:cubicBezTo>
                          <a:pt x="11517" y="17745"/>
                          <a:pt x="13084" y="17628"/>
                          <a:pt x="14298" y="17353"/>
                        </a:cubicBezTo>
                        <a:cubicBezTo>
                          <a:pt x="15552" y="17079"/>
                          <a:pt x="16531" y="16766"/>
                          <a:pt x="17275" y="16178"/>
                        </a:cubicBezTo>
                        <a:cubicBezTo>
                          <a:pt x="17980" y="15708"/>
                          <a:pt x="18372" y="15199"/>
                          <a:pt x="18646" y="14651"/>
                        </a:cubicBezTo>
                        <a:cubicBezTo>
                          <a:pt x="18842" y="14063"/>
                          <a:pt x="18999" y="13162"/>
                          <a:pt x="18999" y="11948"/>
                        </a:cubicBezTo>
                        <a:lnTo>
                          <a:pt x="18999" y="9401"/>
                        </a:lnTo>
                        <a:cubicBezTo>
                          <a:pt x="18999" y="7560"/>
                          <a:pt x="18411" y="6228"/>
                          <a:pt x="17275" y="5601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9" name="Freeform: Shape 408">
                    <a:extLst>
                      <a:ext uri="{FF2B5EF4-FFF2-40B4-BE49-F238E27FC236}">
                        <a16:creationId xmlns:a16="http://schemas.microsoft.com/office/drawing/2014/main" id="{F5DB4064-9DB3-E838-C784-0732D5BE392B}"/>
                      </a:ext>
                    </a:extLst>
                  </p:cNvPr>
                  <p:cNvSpPr/>
                  <p:nvPr/>
                </p:nvSpPr>
                <p:spPr>
                  <a:xfrm>
                    <a:off x="5012880" y="6044763"/>
                    <a:ext cx="18920" cy="17745"/>
                  </a:xfrm>
                  <a:custGeom>
                    <a:avLst/>
                    <a:gdLst>
                      <a:gd name="connsiteX0" fmla="*/ 17314 w 18920"/>
                      <a:gd name="connsiteY0" fmla="*/ 5562 h 17745"/>
                      <a:gd name="connsiteX1" fmla="*/ 12379 w 18920"/>
                      <a:gd name="connsiteY1" fmla="*/ 4544 h 17745"/>
                      <a:gd name="connsiteX2" fmla="*/ 7600 w 18920"/>
                      <a:gd name="connsiteY2" fmla="*/ 5758 h 17745"/>
                      <a:gd name="connsiteX3" fmla="*/ 7600 w 18920"/>
                      <a:gd name="connsiteY3" fmla="*/ 2781 h 17745"/>
                      <a:gd name="connsiteX4" fmla="*/ 17432 w 18920"/>
                      <a:gd name="connsiteY4" fmla="*/ 2781 h 17745"/>
                      <a:gd name="connsiteX5" fmla="*/ 17432 w 18920"/>
                      <a:gd name="connsiteY5" fmla="*/ 0 h 17745"/>
                      <a:gd name="connsiteX6" fmla="*/ 392 w 18920"/>
                      <a:gd name="connsiteY6" fmla="*/ 0 h 17745"/>
                      <a:gd name="connsiteX7" fmla="*/ 78 w 18920"/>
                      <a:gd name="connsiteY7" fmla="*/ 8775 h 17745"/>
                      <a:gd name="connsiteX8" fmla="*/ 7913 w 18920"/>
                      <a:gd name="connsiteY8" fmla="*/ 8775 h 17745"/>
                      <a:gd name="connsiteX9" fmla="*/ 11008 w 18920"/>
                      <a:gd name="connsiteY9" fmla="*/ 8853 h 17745"/>
                      <a:gd name="connsiteX10" fmla="*/ 11008 w 18920"/>
                      <a:gd name="connsiteY10" fmla="*/ 12339 h 17745"/>
                      <a:gd name="connsiteX11" fmla="*/ 10929 w 18920"/>
                      <a:gd name="connsiteY11" fmla="*/ 14415 h 17745"/>
                      <a:gd name="connsiteX12" fmla="*/ 8109 w 18920"/>
                      <a:gd name="connsiteY12" fmla="*/ 14376 h 17745"/>
                      <a:gd name="connsiteX13" fmla="*/ 7952 w 18920"/>
                      <a:gd name="connsiteY13" fmla="*/ 11987 h 17745"/>
                      <a:gd name="connsiteX14" fmla="*/ 0 w 18920"/>
                      <a:gd name="connsiteY14" fmla="*/ 10929 h 17745"/>
                      <a:gd name="connsiteX15" fmla="*/ 979 w 18920"/>
                      <a:gd name="connsiteY15" fmla="*/ 15434 h 17745"/>
                      <a:gd name="connsiteX16" fmla="*/ 4270 w 18920"/>
                      <a:gd name="connsiteY16" fmla="*/ 17197 h 17745"/>
                      <a:gd name="connsiteX17" fmla="*/ 9676 w 18920"/>
                      <a:gd name="connsiteY17" fmla="*/ 17745 h 17745"/>
                      <a:gd name="connsiteX18" fmla="*/ 14220 w 18920"/>
                      <a:gd name="connsiteY18" fmla="*/ 17353 h 17745"/>
                      <a:gd name="connsiteX19" fmla="*/ 17197 w 18920"/>
                      <a:gd name="connsiteY19" fmla="*/ 16178 h 17745"/>
                      <a:gd name="connsiteX20" fmla="*/ 18607 w 18920"/>
                      <a:gd name="connsiteY20" fmla="*/ 14651 h 17745"/>
                      <a:gd name="connsiteX21" fmla="*/ 18921 w 18920"/>
                      <a:gd name="connsiteY21" fmla="*/ 11948 h 17745"/>
                      <a:gd name="connsiteX22" fmla="*/ 18921 w 18920"/>
                      <a:gd name="connsiteY22" fmla="*/ 9401 h 17745"/>
                      <a:gd name="connsiteX23" fmla="*/ 17275 w 18920"/>
                      <a:gd name="connsiteY23" fmla="*/ 5601 h 17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8920" h="17745">
                        <a:moveTo>
                          <a:pt x="17314" y="5562"/>
                        </a:moveTo>
                        <a:cubicBezTo>
                          <a:pt x="16218" y="4857"/>
                          <a:pt x="14533" y="4544"/>
                          <a:pt x="12379" y="4544"/>
                        </a:cubicBezTo>
                        <a:cubicBezTo>
                          <a:pt x="10381" y="4544"/>
                          <a:pt x="8814" y="4975"/>
                          <a:pt x="7600" y="5758"/>
                        </a:cubicBezTo>
                        <a:lnTo>
                          <a:pt x="7600" y="2781"/>
                        </a:lnTo>
                        <a:lnTo>
                          <a:pt x="17432" y="2781"/>
                        </a:lnTo>
                        <a:lnTo>
                          <a:pt x="17432" y="0"/>
                        </a:lnTo>
                        <a:lnTo>
                          <a:pt x="392" y="0"/>
                        </a:lnTo>
                        <a:lnTo>
                          <a:pt x="78" y="8775"/>
                        </a:lnTo>
                        <a:lnTo>
                          <a:pt x="7913" y="8775"/>
                        </a:lnTo>
                        <a:cubicBezTo>
                          <a:pt x="10812" y="7795"/>
                          <a:pt x="11008" y="8226"/>
                          <a:pt x="11008" y="8853"/>
                        </a:cubicBezTo>
                        <a:lnTo>
                          <a:pt x="11008" y="12339"/>
                        </a:lnTo>
                        <a:cubicBezTo>
                          <a:pt x="11008" y="13554"/>
                          <a:pt x="10929" y="14219"/>
                          <a:pt x="10929" y="14415"/>
                        </a:cubicBezTo>
                        <a:cubicBezTo>
                          <a:pt x="8775" y="15042"/>
                          <a:pt x="8226" y="14846"/>
                          <a:pt x="8109" y="14376"/>
                        </a:cubicBezTo>
                        <a:cubicBezTo>
                          <a:pt x="7991" y="13906"/>
                          <a:pt x="7952" y="13084"/>
                          <a:pt x="7952" y="11987"/>
                        </a:cubicBezTo>
                        <a:cubicBezTo>
                          <a:pt x="7952" y="10890"/>
                          <a:pt x="0" y="10929"/>
                          <a:pt x="0" y="10929"/>
                        </a:cubicBezTo>
                        <a:cubicBezTo>
                          <a:pt x="0" y="13475"/>
                          <a:pt x="353" y="14651"/>
                          <a:pt x="979" y="15434"/>
                        </a:cubicBezTo>
                        <a:cubicBezTo>
                          <a:pt x="1567" y="16217"/>
                          <a:pt x="2703" y="16766"/>
                          <a:pt x="4270" y="17197"/>
                        </a:cubicBezTo>
                        <a:cubicBezTo>
                          <a:pt x="5758" y="17589"/>
                          <a:pt x="7600" y="17745"/>
                          <a:pt x="9676" y="17745"/>
                        </a:cubicBezTo>
                        <a:cubicBezTo>
                          <a:pt x="11439" y="17745"/>
                          <a:pt x="12966" y="17628"/>
                          <a:pt x="14220" y="17353"/>
                        </a:cubicBezTo>
                        <a:cubicBezTo>
                          <a:pt x="15552" y="17079"/>
                          <a:pt x="16492" y="16766"/>
                          <a:pt x="17197" y="16178"/>
                        </a:cubicBezTo>
                        <a:cubicBezTo>
                          <a:pt x="17941" y="15708"/>
                          <a:pt x="18411" y="15199"/>
                          <a:pt x="18607" y="14651"/>
                        </a:cubicBezTo>
                        <a:cubicBezTo>
                          <a:pt x="18764" y="14063"/>
                          <a:pt x="18921" y="13162"/>
                          <a:pt x="18921" y="11948"/>
                        </a:cubicBezTo>
                        <a:lnTo>
                          <a:pt x="18921" y="9401"/>
                        </a:lnTo>
                        <a:cubicBezTo>
                          <a:pt x="18921" y="7560"/>
                          <a:pt x="18411" y="6228"/>
                          <a:pt x="17275" y="5601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0" name="Freeform: Shape 409">
                    <a:extLst>
                      <a:ext uri="{FF2B5EF4-FFF2-40B4-BE49-F238E27FC236}">
                        <a16:creationId xmlns:a16="http://schemas.microsoft.com/office/drawing/2014/main" id="{6702A4C6-06D7-EBBB-E0B3-4F9ADC5DD279}"/>
                      </a:ext>
                    </a:extLst>
                  </p:cNvPr>
                  <p:cNvSpPr/>
                  <p:nvPr/>
                </p:nvSpPr>
                <p:spPr>
                  <a:xfrm>
                    <a:off x="5040419" y="6044763"/>
                    <a:ext cx="19625" cy="17392"/>
                  </a:xfrm>
                  <a:custGeom>
                    <a:avLst/>
                    <a:gdLst>
                      <a:gd name="connsiteX0" fmla="*/ 17354 w 19625"/>
                      <a:gd name="connsiteY0" fmla="*/ 11360 h 17392"/>
                      <a:gd name="connsiteX1" fmla="*/ 17354 w 19625"/>
                      <a:gd name="connsiteY1" fmla="*/ 0 h 17392"/>
                      <a:gd name="connsiteX2" fmla="*/ 6855 w 19625"/>
                      <a:gd name="connsiteY2" fmla="*/ 0 h 17392"/>
                      <a:gd name="connsiteX3" fmla="*/ 0 w 19625"/>
                      <a:gd name="connsiteY3" fmla="*/ 11360 h 17392"/>
                      <a:gd name="connsiteX4" fmla="*/ 0 w 19625"/>
                      <a:gd name="connsiteY4" fmla="*/ 14376 h 17392"/>
                      <a:gd name="connsiteX5" fmla="*/ 9441 w 19625"/>
                      <a:gd name="connsiteY5" fmla="*/ 14376 h 17392"/>
                      <a:gd name="connsiteX6" fmla="*/ 9441 w 19625"/>
                      <a:gd name="connsiteY6" fmla="*/ 17393 h 17392"/>
                      <a:gd name="connsiteX7" fmla="*/ 17393 w 19625"/>
                      <a:gd name="connsiteY7" fmla="*/ 17393 h 17392"/>
                      <a:gd name="connsiteX8" fmla="*/ 17393 w 19625"/>
                      <a:gd name="connsiteY8" fmla="*/ 14376 h 17392"/>
                      <a:gd name="connsiteX9" fmla="*/ 19626 w 19625"/>
                      <a:gd name="connsiteY9" fmla="*/ 14376 h 17392"/>
                      <a:gd name="connsiteX10" fmla="*/ 19626 w 19625"/>
                      <a:gd name="connsiteY10" fmla="*/ 11360 h 17392"/>
                      <a:gd name="connsiteX11" fmla="*/ 17393 w 19625"/>
                      <a:gd name="connsiteY11" fmla="*/ 11360 h 17392"/>
                      <a:gd name="connsiteX12" fmla="*/ 9402 w 19625"/>
                      <a:gd name="connsiteY12" fmla="*/ 11360 h 17392"/>
                      <a:gd name="connsiteX13" fmla="*/ 5915 w 19625"/>
                      <a:gd name="connsiteY13" fmla="*/ 11360 h 17392"/>
                      <a:gd name="connsiteX14" fmla="*/ 9402 w 19625"/>
                      <a:gd name="connsiteY14" fmla="*/ 3995 h 17392"/>
                      <a:gd name="connsiteX15" fmla="*/ 9402 w 19625"/>
                      <a:gd name="connsiteY15" fmla="*/ 11360 h 17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625" h="17392">
                        <a:moveTo>
                          <a:pt x="17354" y="11360"/>
                        </a:moveTo>
                        <a:lnTo>
                          <a:pt x="17354" y="0"/>
                        </a:lnTo>
                        <a:lnTo>
                          <a:pt x="6855" y="0"/>
                        </a:lnTo>
                        <a:lnTo>
                          <a:pt x="0" y="11360"/>
                        </a:lnTo>
                        <a:lnTo>
                          <a:pt x="0" y="14376"/>
                        </a:lnTo>
                        <a:lnTo>
                          <a:pt x="9441" y="14376"/>
                        </a:lnTo>
                        <a:lnTo>
                          <a:pt x="9441" y="17393"/>
                        </a:lnTo>
                        <a:lnTo>
                          <a:pt x="17393" y="17393"/>
                        </a:lnTo>
                        <a:lnTo>
                          <a:pt x="17393" y="14376"/>
                        </a:lnTo>
                        <a:lnTo>
                          <a:pt x="19626" y="14376"/>
                        </a:lnTo>
                        <a:lnTo>
                          <a:pt x="19626" y="11360"/>
                        </a:lnTo>
                        <a:lnTo>
                          <a:pt x="17393" y="11360"/>
                        </a:lnTo>
                        <a:close/>
                        <a:moveTo>
                          <a:pt x="9402" y="11360"/>
                        </a:moveTo>
                        <a:lnTo>
                          <a:pt x="5915" y="11360"/>
                        </a:lnTo>
                        <a:lnTo>
                          <a:pt x="9402" y="3995"/>
                        </a:lnTo>
                        <a:lnTo>
                          <a:pt x="9402" y="1136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1" name="Freeform: Shape 410">
                    <a:extLst>
                      <a:ext uri="{FF2B5EF4-FFF2-40B4-BE49-F238E27FC236}">
                        <a16:creationId xmlns:a16="http://schemas.microsoft.com/office/drawing/2014/main" id="{53C20F09-AFC6-2209-D595-E88FF68682DB}"/>
                      </a:ext>
                    </a:extLst>
                  </p:cNvPr>
                  <p:cNvSpPr/>
                  <p:nvPr/>
                </p:nvSpPr>
                <p:spPr>
                  <a:xfrm>
                    <a:off x="5060476" y="6044763"/>
                    <a:ext cx="19547" cy="17392"/>
                  </a:xfrm>
                  <a:custGeom>
                    <a:avLst/>
                    <a:gdLst>
                      <a:gd name="connsiteX0" fmla="*/ 17314 w 19547"/>
                      <a:gd name="connsiteY0" fmla="*/ 11360 h 17392"/>
                      <a:gd name="connsiteX1" fmla="*/ 17314 w 19547"/>
                      <a:gd name="connsiteY1" fmla="*/ 0 h 17392"/>
                      <a:gd name="connsiteX2" fmla="*/ 6855 w 19547"/>
                      <a:gd name="connsiteY2" fmla="*/ 0 h 17392"/>
                      <a:gd name="connsiteX3" fmla="*/ 0 w 19547"/>
                      <a:gd name="connsiteY3" fmla="*/ 11360 h 17392"/>
                      <a:gd name="connsiteX4" fmla="*/ 0 w 19547"/>
                      <a:gd name="connsiteY4" fmla="*/ 14376 h 17392"/>
                      <a:gd name="connsiteX5" fmla="*/ 9441 w 19547"/>
                      <a:gd name="connsiteY5" fmla="*/ 14376 h 17392"/>
                      <a:gd name="connsiteX6" fmla="*/ 9441 w 19547"/>
                      <a:gd name="connsiteY6" fmla="*/ 17393 h 17392"/>
                      <a:gd name="connsiteX7" fmla="*/ 17314 w 19547"/>
                      <a:gd name="connsiteY7" fmla="*/ 17393 h 17392"/>
                      <a:gd name="connsiteX8" fmla="*/ 17314 w 19547"/>
                      <a:gd name="connsiteY8" fmla="*/ 14376 h 17392"/>
                      <a:gd name="connsiteX9" fmla="*/ 19547 w 19547"/>
                      <a:gd name="connsiteY9" fmla="*/ 14376 h 17392"/>
                      <a:gd name="connsiteX10" fmla="*/ 19547 w 19547"/>
                      <a:gd name="connsiteY10" fmla="*/ 11360 h 17392"/>
                      <a:gd name="connsiteX11" fmla="*/ 17314 w 19547"/>
                      <a:gd name="connsiteY11" fmla="*/ 11360 h 17392"/>
                      <a:gd name="connsiteX12" fmla="*/ 9441 w 19547"/>
                      <a:gd name="connsiteY12" fmla="*/ 11360 h 17392"/>
                      <a:gd name="connsiteX13" fmla="*/ 5915 w 19547"/>
                      <a:gd name="connsiteY13" fmla="*/ 11360 h 17392"/>
                      <a:gd name="connsiteX14" fmla="*/ 9441 w 19547"/>
                      <a:gd name="connsiteY14" fmla="*/ 3995 h 17392"/>
                      <a:gd name="connsiteX15" fmla="*/ 9441 w 19547"/>
                      <a:gd name="connsiteY15" fmla="*/ 11360 h 17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547" h="17392">
                        <a:moveTo>
                          <a:pt x="17314" y="11360"/>
                        </a:moveTo>
                        <a:lnTo>
                          <a:pt x="17314" y="0"/>
                        </a:lnTo>
                        <a:lnTo>
                          <a:pt x="6855" y="0"/>
                        </a:lnTo>
                        <a:lnTo>
                          <a:pt x="0" y="11360"/>
                        </a:lnTo>
                        <a:lnTo>
                          <a:pt x="0" y="14376"/>
                        </a:lnTo>
                        <a:lnTo>
                          <a:pt x="9441" y="14376"/>
                        </a:lnTo>
                        <a:lnTo>
                          <a:pt x="9441" y="17393"/>
                        </a:lnTo>
                        <a:lnTo>
                          <a:pt x="17314" y="17393"/>
                        </a:lnTo>
                        <a:lnTo>
                          <a:pt x="17314" y="14376"/>
                        </a:lnTo>
                        <a:lnTo>
                          <a:pt x="19547" y="14376"/>
                        </a:lnTo>
                        <a:lnTo>
                          <a:pt x="19547" y="11360"/>
                        </a:lnTo>
                        <a:lnTo>
                          <a:pt x="17314" y="11360"/>
                        </a:lnTo>
                        <a:close/>
                        <a:moveTo>
                          <a:pt x="9441" y="11360"/>
                        </a:moveTo>
                        <a:lnTo>
                          <a:pt x="5915" y="11360"/>
                        </a:lnTo>
                        <a:lnTo>
                          <a:pt x="9441" y="3995"/>
                        </a:lnTo>
                        <a:lnTo>
                          <a:pt x="9441" y="1136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4E5185F6-6B3D-6BD1-2D5B-56815C73646A}"/>
                      </a:ext>
                    </a:extLst>
                  </p:cNvPr>
                  <p:cNvSpPr/>
                  <p:nvPr/>
                </p:nvSpPr>
                <p:spPr>
                  <a:xfrm>
                    <a:off x="5081041" y="6058630"/>
                    <a:ext cx="5915" cy="3525"/>
                  </a:xfrm>
                  <a:custGeom>
                    <a:avLst/>
                    <a:gdLst>
                      <a:gd name="connsiteX0" fmla="*/ 0 w 5915"/>
                      <a:gd name="connsiteY0" fmla="*/ 0 h 3525"/>
                      <a:gd name="connsiteX1" fmla="*/ 0 w 5915"/>
                      <a:gd name="connsiteY1" fmla="*/ 3526 h 3525"/>
                      <a:gd name="connsiteX2" fmla="*/ 5915 w 5915"/>
                      <a:gd name="connsiteY2" fmla="*/ 3526 h 3525"/>
                      <a:gd name="connsiteX3" fmla="*/ 5915 w 5915"/>
                      <a:gd name="connsiteY3" fmla="*/ 0 h 3525"/>
                      <a:gd name="connsiteX4" fmla="*/ 0 w 5915"/>
                      <a:gd name="connsiteY4" fmla="*/ 0 h 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15" h="3525">
                        <a:moveTo>
                          <a:pt x="0" y="0"/>
                        </a:moveTo>
                        <a:lnTo>
                          <a:pt x="0" y="3526"/>
                        </a:lnTo>
                        <a:lnTo>
                          <a:pt x="5915" y="3526"/>
                        </a:lnTo>
                        <a:lnTo>
                          <a:pt x="591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: Shape 412">
                    <a:extLst>
                      <a:ext uri="{FF2B5EF4-FFF2-40B4-BE49-F238E27FC236}">
                        <a16:creationId xmlns:a16="http://schemas.microsoft.com/office/drawing/2014/main" id="{F248F214-178F-584E-31F6-B4A62F46F46A}"/>
                      </a:ext>
                    </a:extLst>
                  </p:cNvPr>
                  <p:cNvSpPr/>
                  <p:nvPr/>
                </p:nvSpPr>
                <p:spPr>
                  <a:xfrm>
                    <a:off x="5088798" y="6044449"/>
                    <a:ext cx="18097" cy="17667"/>
                  </a:xfrm>
                  <a:custGeom>
                    <a:avLst/>
                    <a:gdLst>
                      <a:gd name="connsiteX0" fmla="*/ 16727 w 18097"/>
                      <a:gd name="connsiteY0" fmla="*/ 7678 h 17667"/>
                      <a:gd name="connsiteX1" fmla="*/ 18098 w 18097"/>
                      <a:gd name="connsiteY1" fmla="*/ 4505 h 17667"/>
                      <a:gd name="connsiteX2" fmla="*/ 15708 w 18097"/>
                      <a:gd name="connsiteY2" fmla="*/ 1293 h 17667"/>
                      <a:gd name="connsiteX3" fmla="*/ 8579 w 18097"/>
                      <a:gd name="connsiteY3" fmla="*/ 0 h 17667"/>
                      <a:gd name="connsiteX4" fmla="*/ 4387 w 18097"/>
                      <a:gd name="connsiteY4" fmla="*/ 431 h 17667"/>
                      <a:gd name="connsiteX5" fmla="*/ 1645 w 18097"/>
                      <a:gd name="connsiteY5" fmla="*/ 1645 h 17667"/>
                      <a:gd name="connsiteX6" fmla="*/ 274 w 18097"/>
                      <a:gd name="connsiteY6" fmla="*/ 3330 h 17667"/>
                      <a:gd name="connsiteX7" fmla="*/ 0 w 18097"/>
                      <a:gd name="connsiteY7" fmla="*/ 5602 h 17667"/>
                      <a:gd name="connsiteX8" fmla="*/ 7130 w 18097"/>
                      <a:gd name="connsiteY8" fmla="*/ 6228 h 17667"/>
                      <a:gd name="connsiteX9" fmla="*/ 7130 w 18097"/>
                      <a:gd name="connsiteY9" fmla="*/ 4583 h 17667"/>
                      <a:gd name="connsiteX10" fmla="*/ 7521 w 18097"/>
                      <a:gd name="connsiteY10" fmla="*/ 3056 h 17667"/>
                      <a:gd name="connsiteX11" fmla="*/ 8892 w 18097"/>
                      <a:gd name="connsiteY11" fmla="*/ 2664 h 17667"/>
                      <a:gd name="connsiteX12" fmla="*/ 10224 w 18097"/>
                      <a:gd name="connsiteY12" fmla="*/ 3016 h 17667"/>
                      <a:gd name="connsiteX13" fmla="*/ 9245 w 18097"/>
                      <a:gd name="connsiteY13" fmla="*/ 6660 h 17667"/>
                      <a:gd name="connsiteX14" fmla="*/ 39 w 18097"/>
                      <a:gd name="connsiteY14" fmla="*/ 15238 h 17667"/>
                      <a:gd name="connsiteX15" fmla="*/ 39 w 18097"/>
                      <a:gd name="connsiteY15" fmla="*/ 17667 h 17667"/>
                      <a:gd name="connsiteX16" fmla="*/ 17471 w 18097"/>
                      <a:gd name="connsiteY16" fmla="*/ 17667 h 17667"/>
                      <a:gd name="connsiteX17" fmla="*/ 17471 w 18097"/>
                      <a:gd name="connsiteY17" fmla="*/ 14690 h 17667"/>
                      <a:gd name="connsiteX18" fmla="*/ 8814 w 18097"/>
                      <a:gd name="connsiteY18" fmla="*/ 14690 h 17667"/>
                      <a:gd name="connsiteX19" fmla="*/ 16805 w 18097"/>
                      <a:gd name="connsiteY19" fmla="*/ 7639 h 17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8097" h="17667">
                        <a:moveTo>
                          <a:pt x="16727" y="7678"/>
                        </a:moveTo>
                        <a:cubicBezTo>
                          <a:pt x="17667" y="6581"/>
                          <a:pt x="18098" y="5484"/>
                          <a:pt x="18098" y="4505"/>
                        </a:cubicBezTo>
                        <a:cubicBezTo>
                          <a:pt x="18098" y="3173"/>
                          <a:pt x="17314" y="2116"/>
                          <a:pt x="15708" y="1293"/>
                        </a:cubicBezTo>
                        <a:cubicBezTo>
                          <a:pt x="14102" y="431"/>
                          <a:pt x="11713" y="0"/>
                          <a:pt x="8579" y="0"/>
                        </a:cubicBezTo>
                        <a:cubicBezTo>
                          <a:pt x="6894" y="0"/>
                          <a:pt x="5563" y="118"/>
                          <a:pt x="4387" y="431"/>
                        </a:cubicBezTo>
                        <a:cubicBezTo>
                          <a:pt x="3291" y="705"/>
                          <a:pt x="2390" y="1136"/>
                          <a:pt x="1645" y="1645"/>
                        </a:cubicBezTo>
                        <a:cubicBezTo>
                          <a:pt x="901" y="2194"/>
                          <a:pt x="431" y="2703"/>
                          <a:pt x="274" y="3330"/>
                        </a:cubicBezTo>
                        <a:cubicBezTo>
                          <a:pt x="78" y="3878"/>
                          <a:pt x="0" y="4623"/>
                          <a:pt x="0" y="5602"/>
                        </a:cubicBezTo>
                        <a:cubicBezTo>
                          <a:pt x="0" y="6228"/>
                          <a:pt x="7130" y="6228"/>
                          <a:pt x="7130" y="6228"/>
                        </a:cubicBezTo>
                        <a:lnTo>
                          <a:pt x="7130" y="4583"/>
                        </a:lnTo>
                        <a:cubicBezTo>
                          <a:pt x="7130" y="3800"/>
                          <a:pt x="7247" y="3290"/>
                          <a:pt x="7521" y="3056"/>
                        </a:cubicBezTo>
                        <a:cubicBezTo>
                          <a:pt x="7874" y="2781"/>
                          <a:pt x="8265" y="2664"/>
                          <a:pt x="8892" y="2664"/>
                        </a:cubicBezTo>
                        <a:cubicBezTo>
                          <a:pt x="9480" y="2664"/>
                          <a:pt x="9950" y="2742"/>
                          <a:pt x="10224" y="3016"/>
                        </a:cubicBezTo>
                        <a:cubicBezTo>
                          <a:pt x="10694" y="4701"/>
                          <a:pt x="10185" y="5563"/>
                          <a:pt x="9245" y="6660"/>
                        </a:cubicBezTo>
                        <a:cubicBezTo>
                          <a:pt x="8265" y="7717"/>
                          <a:pt x="5171" y="10616"/>
                          <a:pt x="39" y="15238"/>
                        </a:cubicBezTo>
                        <a:lnTo>
                          <a:pt x="39" y="17667"/>
                        </a:lnTo>
                        <a:lnTo>
                          <a:pt x="17471" y="17667"/>
                        </a:lnTo>
                        <a:lnTo>
                          <a:pt x="17471" y="14690"/>
                        </a:lnTo>
                        <a:lnTo>
                          <a:pt x="8814" y="14690"/>
                        </a:lnTo>
                        <a:cubicBezTo>
                          <a:pt x="13240" y="11125"/>
                          <a:pt x="15904" y="8736"/>
                          <a:pt x="16805" y="7639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4" name="Freeform: Shape 413">
                    <a:extLst>
                      <a:ext uri="{FF2B5EF4-FFF2-40B4-BE49-F238E27FC236}">
                        <a16:creationId xmlns:a16="http://schemas.microsoft.com/office/drawing/2014/main" id="{466772D2-12C2-E353-098C-0EC3ED310919}"/>
                      </a:ext>
                    </a:extLst>
                  </p:cNvPr>
                  <p:cNvSpPr/>
                  <p:nvPr/>
                </p:nvSpPr>
                <p:spPr>
                  <a:xfrm>
                    <a:off x="5108894" y="6044449"/>
                    <a:ext cx="18137" cy="17667"/>
                  </a:xfrm>
                  <a:custGeom>
                    <a:avLst/>
                    <a:gdLst>
                      <a:gd name="connsiteX0" fmla="*/ 16805 w 18137"/>
                      <a:gd name="connsiteY0" fmla="*/ 7678 h 17667"/>
                      <a:gd name="connsiteX1" fmla="*/ 18137 w 18137"/>
                      <a:gd name="connsiteY1" fmla="*/ 4505 h 17667"/>
                      <a:gd name="connsiteX2" fmla="*/ 15748 w 18137"/>
                      <a:gd name="connsiteY2" fmla="*/ 1293 h 17667"/>
                      <a:gd name="connsiteX3" fmla="*/ 8540 w 18137"/>
                      <a:gd name="connsiteY3" fmla="*/ 0 h 17667"/>
                      <a:gd name="connsiteX4" fmla="*/ 4466 w 18137"/>
                      <a:gd name="connsiteY4" fmla="*/ 431 h 17667"/>
                      <a:gd name="connsiteX5" fmla="*/ 1645 w 18137"/>
                      <a:gd name="connsiteY5" fmla="*/ 1645 h 17667"/>
                      <a:gd name="connsiteX6" fmla="*/ 313 w 18137"/>
                      <a:gd name="connsiteY6" fmla="*/ 3330 h 17667"/>
                      <a:gd name="connsiteX7" fmla="*/ 0 w 18137"/>
                      <a:gd name="connsiteY7" fmla="*/ 5602 h 17667"/>
                      <a:gd name="connsiteX8" fmla="*/ 7130 w 18137"/>
                      <a:gd name="connsiteY8" fmla="*/ 6228 h 17667"/>
                      <a:gd name="connsiteX9" fmla="*/ 7130 w 18137"/>
                      <a:gd name="connsiteY9" fmla="*/ 4583 h 17667"/>
                      <a:gd name="connsiteX10" fmla="*/ 7560 w 18137"/>
                      <a:gd name="connsiteY10" fmla="*/ 3056 h 17667"/>
                      <a:gd name="connsiteX11" fmla="*/ 8892 w 18137"/>
                      <a:gd name="connsiteY11" fmla="*/ 2664 h 17667"/>
                      <a:gd name="connsiteX12" fmla="*/ 10224 w 18137"/>
                      <a:gd name="connsiteY12" fmla="*/ 3016 h 17667"/>
                      <a:gd name="connsiteX13" fmla="*/ 9245 w 18137"/>
                      <a:gd name="connsiteY13" fmla="*/ 6660 h 17667"/>
                      <a:gd name="connsiteX14" fmla="*/ 78 w 18137"/>
                      <a:gd name="connsiteY14" fmla="*/ 15238 h 17667"/>
                      <a:gd name="connsiteX15" fmla="*/ 78 w 18137"/>
                      <a:gd name="connsiteY15" fmla="*/ 17667 h 17667"/>
                      <a:gd name="connsiteX16" fmla="*/ 17510 w 18137"/>
                      <a:gd name="connsiteY16" fmla="*/ 17667 h 17667"/>
                      <a:gd name="connsiteX17" fmla="*/ 17510 w 18137"/>
                      <a:gd name="connsiteY17" fmla="*/ 14690 h 17667"/>
                      <a:gd name="connsiteX18" fmla="*/ 8814 w 18137"/>
                      <a:gd name="connsiteY18" fmla="*/ 14690 h 17667"/>
                      <a:gd name="connsiteX19" fmla="*/ 16884 w 18137"/>
                      <a:gd name="connsiteY19" fmla="*/ 7639 h 17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8137" h="17667">
                        <a:moveTo>
                          <a:pt x="16805" y="7678"/>
                        </a:moveTo>
                        <a:cubicBezTo>
                          <a:pt x="17667" y="6581"/>
                          <a:pt x="18137" y="5484"/>
                          <a:pt x="18137" y="4505"/>
                        </a:cubicBezTo>
                        <a:cubicBezTo>
                          <a:pt x="18137" y="3173"/>
                          <a:pt x="17314" y="2116"/>
                          <a:pt x="15748" y="1293"/>
                        </a:cubicBezTo>
                        <a:cubicBezTo>
                          <a:pt x="14102" y="431"/>
                          <a:pt x="11713" y="0"/>
                          <a:pt x="8540" y="0"/>
                        </a:cubicBezTo>
                        <a:cubicBezTo>
                          <a:pt x="7012" y="0"/>
                          <a:pt x="5563" y="118"/>
                          <a:pt x="4466" y="431"/>
                        </a:cubicBezTo>
                        <a:cubicBezTo>
                          <a:pt x="3291" y="705"/>
                          <a:pt x="2350" y="1136"/>
                          <a:pt x="1645" y="1645"/>
                        </a:cubicBezTo>
                        <a:cubicBezTo>
                          <a:pt x="901" y="2194"/>
                          <a:pt x="431" y="2703"/>
                          <a:pt x="313" y="3330"/>
                        </a:cubicBezTo>
                        <a:cubicBezTo>
                          <a:pt x="157" y="3878"/>
                          <a:pt x="0" y="4623"/>
                          <a:pt x="0" y="5602"/>
                        </a:cubicBezTo>
                        <a:cubicBezTo>
                          <a:pt x="0" y="6228"/>
                          <a:pt x="7130" y="6228"/>
                          <a:pt x="7130" y="6228"/>
                        </a:cubicBezTo>
                        <a:lnTo>
                          <a:pt x="7130" y="4583"/>
                        </a:lnTo>
                        <a:cubicBezTo>
                          <a:pt x="7130" y="3800"/>
                          <a:pt x="7247" y="3290"/>
                          <a:pt x="7560" y="3056"/>
                        </a:cubicBezTo>
                        <a:cubicBezTo>
                          <a:pt x="7874" y="2781"/>
                          <a:pt x="8305" y="2664"/>
                          <a:pt x="8892" y="2664"/>
                        </a:cubicBezTo>
                        <a:cubicBezTo>
                          <a:pt x="9480" y="2664"/>
                          <a:pt x="9950" y="2742"/>
                          <a:pt x="10224" y="3016"/>
                        </a:cubicBezTo>
                        <a:cubicBezTo>
                          <a:pt x="10694" y="4701"/>
                          <a:pt x="10224" y="5563"/>
                          <a:pt x="9245" y="6660"/>
                        </a:cubicBezTo>
                        <a:cubicBezTo>
                          <a:pt x="8266" y="7717"/>
                          <a:pt x="5210" y="10616"/>
                          <a:pt x="78" y="15238"/>
                        </a:cubicBezTo>
                        <a:lnTo>
                          <a:pt x="78" y="17667"/>
                        </a:lnTo>
                        <a:cubicBezTo>
                          <a:pt x="78" y="17667"/>
                          <a:pt x="17510" y="17667"/>
                          <a:pt x="17510" y="17667"/>
                        </a:cubicBezTo>
                        <a:lnTo>
                          <a:pt x="17510" y="14690"/>
                        </a:lnTo>
                        <a:lnTo>
                          <a:pt x="8814" y="14690"/>
                        </a:lnTo>
                        <a:cubicBezTo>
                          <a:pt x="13240" y="11125"/>
                          <a:pt x="15943" y="8736"/>
                          <a:pt x="16884" y="7639"/>
                        </a:cubicBez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" name="Freeform: Shape 414">
                    <a:extLst>
                      <a:ext uri="{FF2B5EF4-FFF2-40B4-BE49-F238E27FC236}">
                        <a16:creationId xmlns:a16="http://schemas.microsoft.com/office/drawing/2014/main" id="{325A5FD7-0B7C-BFE2-4DAA-55861EE82102}"/>
                      </a:ext>
                    </a:extLst>
                  </p:cNvPr>
                  <p:cNvSpPr/>
                  <p:nvPr/>
                </p:nvSpPr>
                <p:spPr>
                  <a:xfrm>
                    <a:off x="5128206" y="6044763"/>
                    <a:ext cx="13358" cy="17353"/>
                  </a:xfrm>
                  <a:custGeom>
                    <a:avLst/>
                    <a:gdLst>
                      <a:gd name="connsiteX0" fmla="*/ 8775 w 13358"/>
                      <a:gd name="connsiteY0" fmla="*/ 0 h 17353"/>
                      <a:gd name="connsiteX1" fmla="*/ 0 w 13358"/>
                      <a:gd name="connsiteY1" fmla="*/ 2781 h 17353"/>
                      <a:gd name="connsiteX2" fmla="*/ 0 w 13358"/>
                      <a:gd name="connsiteY2" fmla="*/ 4779 h 17353"/>
                      <a:gd name="connsiteX3" fmla="*/ 4387 w 13358"/>
                      <a:gd name="connsiteY3" fmla="*/ 4975 h 17353"/>
                      <a:gd name="connsiteX4" fmla="*/ 5484 w 13358"/>
                      <a:gd name="connsiteY4" fmla="*/ 8030 h 17353"/>
                      <a:gd name="connsiteX5" fmla="*/ 5484 w 13358"/>
                      <a:gd name="connsiteY5" fmla="*/ 17353 h 17353"/>
                      <a:gd name="connsiteX6" fmla="*/ 13358 w 13358"/>
                      <a:gd name="connsiteY6" fmla="*/ 17353 h 17353"/>
                      <a:gd name="connsiteX7" fmla="*/ 13358 w 13358"/>
                      <a:gd name="connsiteY7" fmla="*/ 0 h 17353"/>
                      <a:gd name="connsiteX8" fmla="*/ 8775 w 13358"/>
                      <a:gd name="connsiteY8" fmla="*/ 0 h 17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358" h="17353">
                        <a:moveTo>
                          <a:pt x="8775" y="0"/>
                        </a:moveTo>
                        <a:cubicBezTo>
                          <a:pt x="6699" y="1410"/>
                          <a:pt x="3800" y="2350"/>
                          <a:pt x="0" y="2781"/>
                        </a:cubicBezTo>
                        <a:lnTo>
                          <a:pt x="0" y="4779"/>
                        </a:lnTo>
                        <a:cubicBezTo>
                          <a:pt x="2664" y="4779"/>
                          <a:pt x="3800" y="4857"/>
                          <a:pt x="4387" y="4975"/>
                        </a:cubicBezTo>
                        <a:cubicBezTo>
                          <a:pt x="5406" y="5876"/>
                          <a:pt x="5484" y="6698"/>
                          <a:pt x="5484" y="8030"/>
                        </a:cubicBezTo>
                        <a:lnTo>
                          <a:pt x="5484" y="17353"/>
                        </a:lnTo>
                        <a:lnTo>
                          <a:pt x="13358" y="17353"/>
                        </a:lnTo>
                        <a:lnTo>
                          <a:pt x="13358" y="0"/>
                        </a:lnTo>
                        <a:lnTo>
                          <a:pt x="8775" y="0"/>
                        </a:lnTo>
                        <a:close/>
                      </a:path>
                    </a:pathLst>
                  </a:custGeom>
                  <a:solidFill>
                    <a:srgbClr val="06141D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16" name="Graphic 4">
              <a:extLst>
                <a:ext uri="{FF2B5EF4-FFF2-40B4-BE49-F238E27FC236}">
                  <a16:creationId xmlns:a16="http://schemas.microsoft.com/office/drawing/2014/main" id="{01C295F0-FAFD-71D9-C76C-048A47984F74}"/>
                </a:ext>
              </a:extLst>
            </p:cNvPr>
            <p:cNvGrpSpPr/>
            <p:nvPr/>
          </p:nvGrpSpPr>
          <p:grpSpPr>
            <a:xfrm>
              <a:off x="5924712" y="6129651"/>
              <a:ext cx="335791" cy="81675"/>
              <a:chOff x="5924712" y="6129651"/>
              <a:chExt cx="335791" cy="81675"/>
            </a:xfrm>
            <a:solidFill>
              <a:srgbClr val="06131C"/>
            </a:solidFill>
          </p:grpSpPr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C7CC7635-739E-DAB9-AD38-B42CA01DC4A8}"/>
                  </a:ext>
                </a:extLst>
              </p:cNvPr>
              <p:cNvSpPr/>
              <p:nvPr/>
            </p:nvSpPr>
            <p:spPr>
              <a:xfrm>
                <a:off x="5924712" y="6129651"/>
                <a:ext cx="335791" cy="66085"/>
              </a:xfrm>
              <a:custGeom>
                <a:avLst/>
                <a:gdLst>
                  <a:gd name="connsiteX0" fmla="*/ 0 w 335791"/>
                  <a:gd name="connsiteY0" fmla="*/ 0 h 66085"/>
                  <a:gd name="connsiteX1" fmla="*/ 335792 w 335791"/>
                  <a:gd name="connsiteY1" fmla="*/ 0 h 66085"/>
                  <a:gd name="connsiteX2" fmla="*/ 335792 w 335791"/>
                  <a:gd name="connsiteY2" fmla="*/ 66085 h 66085"/>
                  <a:gd name="connsiteX3" fmla="*/ 0 w 335791"/>
                  <a:gd name="connsiteY3" fmla="*/ 66085 h 6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791" h="66085">
                    <a:moveTo>
                      <a:pt x="0" y="0"/>
                    </a:moveTo>
                    <a:lnTo>
                      <a:pt x="335792" y="0"/>
                    </a:lnTo>
                    <a:lnTo>
                      <a:pt x="335792" y="66085"/>
                    </a:lnTo>
                    <a:lnTo>
                      <a:pt x="0" y="66085"/>
                    </a:lnTo>
                    <a:close/>
                  </a:path>
                </a:pathLst>
              </a:custGeom>
              <a:solidFill>
                <a:srgbClr val="06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18" name="Graphic 4">
                <a:extLst>
                  <a:ext uri="{FF2B5EF4-FFF2-40B4-BE49-F238E27FC236}">
                    <a16:creationId xmlns:a16="http://schemas.microsoft.com/office/drawing/2014/main" id="{D97C5774-2BD6-D159-57E6-2E727963F090}"/>
                  </a:ext>
                </a:extLst>
              </p:cNvPr>
              <p:cNvGrpSpPr/>
              <p:nvPr/>
            </p:nvGrpSpPr>
            <p:grpSpPr>
              <a:xfrm>
                <a:off x="5946453" y="6146456"/>
                <a:ext cx="201232" cy="30946"/>
                <a:chOff x="5946453" y="6146456"/>
                <a:chExt cx="201232" cy="30946"/>
              </a:xfrm>
              <a:solidFill>
                <a:srgbClr val="06131C"/>
              </a:solidFill>
            </p:grpSpPr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EE309CEE-D008-7003-DE74-96AE3971CEF4}"/>
                    </a:ext>
                  </a:extLst>
                </p:cNvPr>
                <p:cNvSpPr/>
                <p:nvPr/>
              </p:nvSpPr>
              <p:spPr>
                <a:xfrm>
                  <a:off x="5946453" y="6146456"/>
                  <a:ext cx="22681" cy="30946"/>
                </a:xfrm>
                <a:custGeom>
                  <a:avLst/>
                  <a:gdLst>
                    <a:gd name="connsiteX0" fmla="*/ 20135 w 22681"/>
                    <a:gd name="connsiteY0" fmla="*/ 16531 h 30946"/>
                    <a:gd name="connsiteX1" fmla="*/ 12339 w 22681"/>
                    <a:gd name="connsiteY1" fmla="*/ 13397 h 30946"/>
                    <a:gd name="connsiteX2" fmla="*/ 7090 w 22681"/>
                    <a:gd name="connsiteY2" fmla="*/ 11634 h 30946"/>
                    <a:gd name="connsiteX3" fmla="*/ 5641 w 22681"/>
                    <a:gd name="connsiteY3" fmla="*/ 8657 h 30946"/>
                    <a:gd name="connsiteX4" fmla="*/ 7090 w 22681"/>
                    <a:gd name="connsiteY4" fmla="*/ 5406 h 30946"/>
                    <a:gd name="connsiteX5" fmla="*/ 11203 w 22681"/>
                    <a:gd name="connsiteY5" fmla="*/ 4113 h 30946"/>
                    <a:gd name="connsiteX6" fmla="*/ 15317 w 22681"/>
                    <a:gd name="connsiteY6" fmla="*/ 5445 h 30946"/>
                    <a:gd name="connsiteX7" fmla="*/ 17001 w 22681"/>
                    <a:gd name="connsiteY7" fmla="*/ 9010 h 30946"/>
                    <a:gd name="connsiteX8" fmla="*/ 21898 w 22681"/>
                    <a:gd name="connsiteY8" fmla="*/ 8736 h 30946"/>
                    <a:gd name="connsiteX9" fmla="*/ 18803 w 22681"/>
                    <a:gd name="connsiteY9" fmla="*/ 2311 h 30946"/>
                    <a:gd name="connsiteX10" fmla="*/ 11125 w 22681"/>
                    <a:gd name="connsiteY10" fmla="*/ 0 h 30946"/>
                    <a:gd name="connsiteX11" fmla="*/ 3408 w 22681"/>
                    <a:gd name="connsiteY11" fmla="*/ 2507 h 30946"/>
                    <a:gd name="connsiteX12" fmla="*/ 705 w 22681"/>
                    <a:gd name="connsiteY12" fmla="*/ 8853 h 30946"/>
                    <a:gd name="connsiteX13" fmla="*/ 1449 w 22681"/>
                    <a:gd name="connsiteY13" fmla="*/ 12418 h 30946"/>
                    <a:gd name="connsiteX14" fmla="*/ 3682 w 22681"/>
                    <a:gd name="connsiteY14" fmla="*/ 14847 h 30946"/>
                    <a:gd name="connsiteX15" fmla="*/ 6699 w 22681"/>
                    <a:gd name="connsiteY15" fmla="*/ 16335 h 30946"/>
                    <a:gd name="connsiteX16" fmla="*/ 10577 w 22681"/>
                    <a:gd name="connsiteY16" fmla="*/ 17432 h 30946"/>
                    <a:gd name="connsiteX17" fmla="*/ 16178 w 22681"/>
                    <a:gd name="connsiteY17" fmla="*/ 19312 h 30946"/>
                    <a:gd name="connsiteX18" fmla="*/ 17824 w 22681"/>
                    <a:gd name="connsiteY18" fmla="*/ 22368 h 30946"/>
                    <a:gd name="connsiteX19" fmla="*/ 16178 w 22681"/>
                    <a:gd name="connsiteY19" fmla="*/ 25697 h 30946"/>
                    <a:gd name="connsiteX20" fmla="*/ 11791 w 22681"/>
                    <a:gd name="connsiteY20" fmla="*/ 26755 h 30946"/>
                    <a:gd name="connsiteX21" fmla="*/ 6973 w 22681"/>
                    <a:gd name="connsiteY21" fmla="*/ 25306 h 30946"/>
                    <a:gd name="connsiteX22" fmla="*/ 4897 w 22681"/>
                    <a:gd name="connsiteY22" fmla="*/ 21506 h 30946"/>
                    <a:gd name="connsiteX23" fmla="*/ 0 w 22681"/>
                    <a:gd name="connsiteY23" fmla="*/ 21780 h 30946"/>
                    <a:gd name="connsiteX24" fmla="*/ 3408 w 22681"/>
                    <a:gd name="connsiteY24" fmla="*/ 28557 h 30946"/>
                    <a:gd name="connsiteX25" fmla="*/ 11791 w 22681"/>
                    <a:gd name="connsiteY25" fmla="*/ 30947 h 30946"/>
                    <a:gd name="connsiteX26" fmla="*/ 19626 w 22681"/>
                    <a:gd name="connsiteY26" fmla="*/ 28714 h 30946"/>
                    <a:gd name="connsiteX27" fmla="*/ 22681 w 22681"/>
                    <a:gd name="connsiteY27" fmla="*/ 22015 h 30946"/>
                    <a:gd name="connsiteX28" fmla="*/ 20135 w 22681"/>
                    <a:gd name="connsiteY28" fmla="*/ 16492 h 30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2681" h="30946">
                      <a:moveTo>
                        <a:pt x="20135" y="16531"/>
                      </a:moveTo>
                      <a:cubicBezTo>
                        <a:pt x="18450" y="15278"/>
                        <a:pt x="15904" y="14259"/>
                        <a:pt x="12339" y="13397"/>
                      </a:cubicBezTo>
                      <a:cubicBezTo>
                        <a:pt x="9793" y="12810"/>
                        <a:pt x="8109" y="12183"/>
                        <a:pt x="7090" y="11634"/>
                      </a:cubicBezTo>
                      <a:cubicBezTo>
                        <a:pt x="6111" y="11047"/>
                        <a:pt x="5641" y="10028"/>
                        <a:pt x="5641" y="8657"/>
                      </a:cubicBezTo>
                      <a:cubicBezTo>
                        <a:pt x="5641" y="7286"/>
                        <a:pt x="6111" y="6228"/>
                        <a:pt x="7090" y="5406"/>
                      </a:cubicBezTo>
                      <a:cubicBezTo>
                        <a:pt x="8070" y="4544"/>
                        <a:pt x="9441" y="4113"/>
                        <a:pt x="11203" y="4113"/>
                      </a:cubicBezTo>
                      <a:cubicBezTo>
                        <a:pt x="12966" y="4113"/>
                        <a:pt x="14298" y="4583"/>
                        <a:pt x="15317" y="5445"/>
                      </a:cubicBezTo>
                      <a:cubicBezTo>
                        <a:pt x="16335" y="6307"/>
                        <a:pt x="16923" y="7521"/>
                        <a:pt x="17001" y="9010"/>
                      </a:cubicBezTo>
                      <a:lnTo>
                        <a:pt x="21898" y="8736"/>
                      </a:lnTo>
                      <a:cubicBezTo>
                        <a:pt x="21780" y="5994"/>
                        <a:pt x="20722" y="3878"/>
                        <a:pt x="18803" y="2311"/>
                      </a:cubicBezTo>
                      <a:cubicBezTo>
                        <a:pt x="16844" y="783"/>
                        <a:pt x="14298" y="0"/>
                        <a:pt x="11125" y="0"/>
                      </a:cubicBezTo>
                      <a:cubicBezTo>
                        <a:pt x="7795" y="0"/>
                        <a:pt x="5210" y="822"/>
                        <a:pt x="3408" y="2507"/>
                      </a:cubicBezTo>
                      <a:cubicBezTo>
                        <a:pt x="1606" y="4231"/>
                        <a:pt x="705" y="6307"/>
                        <a:pt x="705" y="8853"/>
                      </a:cubicBezTo>
                      <a:cubicBezTo>
                        <a:pt x="705" y="10224"/>
                        <a:pt x="901" y="11438"/>
                        <a:pt x="1449" y="12418"/>
                      </a:cubicBezTo>
                      <a:cubicBezTo>
                        <a:pt x="1919" y="13397"/>
                        <a:pt x="2664" y="14220"/>
                        <a:pt x="3682" y="14847"/>
                      </a:cubicBezTo>
                      <a:cubicBezTo>
                        <a:pt x="4661" y="15473"/>
                        <a:pt x="5680" y="15943"/>
                        <a:pt x="6699" y="16335"/>
                      </a:cubicBezTo>
                      <a:cubicBezTo>
                        <a:pt x="7678" y="16688"/>
                        <a:pt x="8971" y="17040"/>
                        <a:pt x="10577" y="17432"/>
                      </a:cubicBezTo>
                      <a:cubicBezTo>
                        <a:pt x="13240" y="18020"/>
                        <a:pt x="15082" y="18686"/>
                        <a:pt x="16178" y="19312"/>
                      </a:cubicBezTo>
                      <a:cubicBezTo>
                        <a:pt x="17236" y="19900"/>
                        <a:pt x="17824" y="20958"/>
                        <a:pt x="17824" y="22368"/>
                      </a:cubicBezTo>
                      <a:cubicBezTo>
                        <a:pt x="17824" y="23856"/>
                        <a:pt x="17275" y="24992"/>
                        <a:pt x="16178" y="25697"/>
                      </a:cubicBezTo>
                      <a:cubicBezTo>
                        <a:pt x="15082" y="26442"/>
                        <a:pt x="13593" y="26755"/>
                        <a:pt x="11791" y="26755"/>
                      </a:cubicBezTo>
                      <a:cubicBezTo>
                        <a:pt x="9872" y="26755"/>
                        <a:pt x="8265" y="26285"/>
                        <a:pt x="6973" y="25306"/>
                      </a:cubicBezTo>
                      <a:cubicBezTo>
                        <a:pt x="5680" y="24366"/>
                        <a:pt x="5014" y="23073"/>
                        <a:pt x="4897" y="21506"/>
                      </a:cubicBezTo>
                      <a:lnTo>
                        <a:pt x="0" y="21780"/>
                      </a:lnTo>
                      <a:cubicBezTo>
                        <a:pt x="78" y="24679"/>
                        <a:pt x="1253" y="26912"/>
                        <a:pt x="3408" y="28557"/>
                      </a:cubicBezTo>
                      <a:cubicBezTo>
                        <a:pt x="5602" y="30163"/>
                        <a:pt x="8383" y="30947"/>
                        <a:pt x="11791" y="30947"/>
                      </a:cubicBezTo>
                      <a:cubicBezTo>
                        <a:pt x="14964" y="30947"/>
                        <a:pt x="17589" y="30202"/>
                        <a:pt x="19626" y="28714"/>
                      </a:cubicBezTo>
                      <a:cubicBezTo>
                        <a:pt x="21624" y="27225"/>
                        <a:pt x="22681" y="24992"/>
                        <a:pt x="22681" y="22015"/>
                      </a:cubicBezTo>
                      <a:cubicBezTo>
                        <a:pt x="22681" y="19547"/>
                        <a:pt x="21819" y="17667"/>
                        <a:pt x="20135" y="16492"/>
                      </a:cubicBez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4C592B0C-D309-7B93-C199-154131C480F6}"/>
                    </a:ext>
                  </a:extLst>
                </p:cNvPr>
                <p:cNvSpPr/>
                <p:nvPr/>
              </p:nvSpPr>
              <p:spPr>
                <a:xfrm>
                  <a:off x="5974384" y="6146848"/>
                  <a:ext cx="19077" cy="30202"/>
                </a:xfrm>
                <a:custGeom>
                  <a:avLst/>
                  <a:gdLst>
                    <a:gd name="connsiteX0" fmla="*/ 4818 w 19077"/>
                    <a:gd name="connsiteY0" fmla="*/ 25893 h 30202"/>
                    <a:gd name="connsiteX1" fmla="*/ 4818 w 19077"/>
                    <a:gd name="connsiteY1" fmla="*/ 0 h 30202"/>
                    <a:gd name="connsiteX2" fmla="*/ 0 w 19077"/>
                    <a:gd name="connsiteY2" fmla="*/ 0 h 30202"/>
                    <a:gd name="connsiteX3" fmla="*/ 0 w 19077"/>
                    <a:gd name="connsiteY3" fmla="*/ 30202 h 30202"/>
                    <a:gd name="connsiteX4" fmla="*/ 19077 w 19077"/>
                    <a:gd name="connsiteY4" fmla="*/ 30202 h 30202"/>
                    <a:gd name="connsiteX5" fmla="*/ 19077 w 19077"/>
                    <a:gd name="connsiteY5" fmla="*/ 25893 h 30202"/>
                    <a:gd name="connsiteX6" fmla="*/ 4779 w 19077"/>
                    <a:gd name="connsiteY6" fmla="*/ 25893 h 3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077" h="30202">
                      <a:moveTo>
                        <a:pt x="4818" y="25893"/>
                      </a:moveTo>
                      <a:lnTo>
                        <a:pt x="4818" y="0"/>
                      </a:lnTo>
                      <a:lnTo>
                        <a:pt x="0" y="0"/>
                      </a:lnTo>
                      <a:lnTo>
                        <a:pt x="0" y="30202"/>
                      </a:lnTo>
                      <a:lnTo>
                        <a:pt x="19077" y="30202"/>
                      </a:lnTo>
                      <a:lnTo>
                        <a:pt x="19077" y="25893"/>
                      </a:lnTo>
                      <a:lnTo>
                        <a:pt x="4779" y="25893"/>
                      </a:ln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F1E8E644-4A80-38C5-6BE3-831B1135B097}"/>
                    </a:ext>
                  </a:extLst>
                </p:cNvPr>
                <p:cNvSpPr/>
                <p:nvPr/>
              </p:nvSpPr>
              <p:spPr>
                <a:xfrm>
                  <a:off x="5995145" y="6146456"/>
                  <a:ext cx="30829" cy="30946"/>
                </a:xfrm>
                <a:custGeom>
                  <a:avLst/>
                  <a:gdLst>
                    <a:gd name="connsiteX0" fmla="*/ 26481 w 30829"/>
                    <a:gd name="connsiteY0" fmla="*/ 4191 h 30946"/>
                    <a:gd name="connsiteX1" fmla="*/ 15434 w 30829"/>
                    <a:gd name="connsiteY1" fmla="*/ 0 h 30946"/>
                    <a:gd name="connsiteX2" fmla="*/ 4348 w 30829"/>
                    <a:gd name="connsiteY2" fmla="*/ 4191 h 30946"/>
                    <a:gd name="connsiteX3" fmla="*/ 0 w 30829"/>
                    <a:gd name="connsiteY3" fmla="*/ 15473 h 30946"/>
                    <a:gd name="connsiteX4" fmla="*/ 4348 w 30829"/>
                    <a:gd name="connsiteY4" fmla="*/ 26755 h 30946"/>
                    <a:gd name="connsiteX5" fmla="*/ 15434 w 30829"/>
                    <a:gd name="connsiteY5" fmla="*/ 30947 h 30946"/>
                    <a:gd name="connsiteX6" fmla="*/ 26481 w 30829"/>
                    <a:gd name="connsiteY6" fmla="*/ 26755 h 30946"/>
                    <a:gd name="connsiteX7" fmla="*/ 30829 w 30829"/>
                    <a:gd name="connsiteY7" fmla="*/ 15473 h 30946"/>
                    <a:gd name="connsiteX8" fmla="*/ 26481 w 30829"/>
                    <a:gd name="connsiteY8" fmla="*/ 4191 h 30946"/>
                    <a:gd name="connsiteX9" fmla="*/ 22955 w 30829"/>
                    <a:gd name="connsiteY9" fmla="*/ 23661 h 30946"/>
                    <a:gd name="connsiteX10" fmla="*/ 15395 w 30829"/>
                    <a:gd name="connsiteY10" fmla="*/ 26677 h 30946"/>
                    <a:gd name="connsiteX11" fmla="*/ 7835 w 30829"/>
                    <a:gd name="connsiteY11" fmla="*/ 23661 h 30946"/>
                    <a:gd name="connsiteX12" fmla="*/ 4857 w 30829"/>
                    <a:gd name="connsiteY12" fmla="*/ 15473 h 30946"/>
                    <a:gd name="connsiteX13" fmla="*/ 7835 w 30829"/>
                    <a:gd name="connsiteY13" fmla="*/ 7247 h 30946"/>
                    <a:gd name="connsiteX14" fmla="*/ 15395 w 30829"/>
                    <a:gd name="connsiteY14" fmla="*/ 4231 h 30946"/>
                    <a:gd name="connsiteX15" fmla="*/ 22955 w 30829"/>
                    <a:gd name="connsiteY15" fmla="*/ 7247 h 30946"/>
                    <a:gd name="connsiteX16" fmla="*/ 25933 w 30829"/>
                    <a:gd name="connsiteY16" fmla="*/ 15473 h 30946"/>
                    <a:gd name="connsiteX17" fmla="*/ 22955 w 30829"/>
                    <a:gd name="connsiteY17" fmla="*/ 23661 h 30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0829" h="30946">
                      <a:moveTo>
                        <a:pt x="26481" y="4191"/>
                      </a:moveTo>
                      <a:cubicBezTo>
                        <a:pt x="23582" y="1371"/>
                        <a:pt x="19900" y="0"/>
                        <a:pt x="15434" y="0"/>
                      </a:cubicBezTo>
                      <a:cubicBezTo>
                        <a:pt x="10968" y="0"/>
                        <a:pt x="7286" y="1371"/>
                        <a:pt x="4348" y="4191"/>
                      </a:cubicBezTo>
                      <a:cubicBezTo>
                        <a:pt x="1489" y="6973"/>
                        <a:pt x="0" y="10773"/>
                        <a:pt x="0" y="15473"/>
                      </a:cubicBezTo>
                      <a:cubicBezTo>
                        <a:pt x="0" y="20174"/>
                        <a:pt x="1449" y="23935"/>
                        <a:pt x="4348" y="26755"/>
                      </a:cubicBezTo>
                      <a:cubicBezTo>
                        <a:pt x="7247" y="29537"/>
                        <a:pt x="10968" y="30947"/>
                        <a:pt x="15434" y="30947"/>
                      </a:cubicBezTo>
                      <a:cubicBezTo>
                        <a:pt x="19900" y="30947"/>
                        <a:pt x="23582" y="29537"/>
                        <a:pt x="26481" y="26755"/>
                      </a:cubicBezTo>
                      <a:cubicBezTo>
                        <a:pt x="29341" y="23935"/>
                        <a:pt x="30829" y="20174"/>
                        <a:pt x="30829" y="15473"/>
                      </a:cubicBezTo>
                      <a:cubicBezTo>
                        <a:pt x="30829" y="10773"/>
                        <a:pt x="29380" y="6973"/>
                        <a:pt x="26481" y="4191"/>
                      </a:cubicBezTo>
                      <a:close/>
                      <a:moveTo>
                        <a:pt x="22955" y="23661"/>
                      </a:moveTo>
                      <a:cubicBezTo>
                        <a:pt x="21036" y="25658"/>
                        <a:pt x="18490" y="26677"/>
                        <a:pt x="15395" y="26677"/>
                      </a:cubicBezTo>
                      <a:cubicBezTo>
                        <a:pt x="12300" y="26677"/>
                        <a:pt x="9793" y="25697"/>
                        <a:pt x="7835" y="23661"/>
                      </a:cubicBezTo>
                      <a:cubicBezTo>
                        <a:pt x="5876" y="21663"/>
                        <a:pt x="4857" y="18881"/>
                        <a:pt x="4857" y="15473"/>
                      </a:cubicBezTo>
                      <a:cubicBezTo>
                        <a:pt x="4857" y="12065"/>
                        <a:pt x="5837" y="9245"/>
                        <a:pt x="7835" y="7247"/>
                      </a:cubicBezTo>
                      <a:cubicBezTo>
                        <a:pt x="9754" y="5288"/>
                        <a:pt x="12300" y="4231"/>
                        <a:pt x="15395" y="4231"/>
                      </a:cubicBezTo>
                      <a:cubicBezTo>
                        <a:pt x="18490" y="4231"/>
                        <a:pt x="20997" y="5249"/>
                        <a:pt x="22955" y="7247"/>
                      </a:cubicBezTo>
                      <a:cubicBezTo>
                        <a:pt x="24914" y="9245"/>
                        <a:pt x="25933" y="12026"/>
                        <a:pt x="25933" y="15473"/>
                      </a:cubicBezTo>
                      <a:cubicBezTo>
                        <a:pt x="25933" y="18920"/>
                        <a:pt x="24953" y="21663"/>
                        <a:pt x="22955" y="23661"/>
                      </a:cubicBez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B0C5D325-ADF5-0E43-F249-D441B391612A}"/>
                    </a:ext>
                  </a:extLst>
                </p:cNvPr>
                <p:cNvSpPr/>
                <p:nvPr/>
              </p:nvSpPr>
              <p:spPr>
                <a:xfrm>
                  <a:off x="6028286" y="6146848"/>
                  <a:ext cx="26324" cy="30163"/>
                </a:xfrm>
                <a:custGeom>
                  <a:avLst/>
                  <a:gdLst>
                    <a:gd name="connsiteX0" fmla="*/ 0 w 26324"/>
                    <a:gd name="connsiteY0" fmla="*/ 0 h 30163"/>
                    <a:gd name="connsiteX1" fmla="*/ 0 w 26324"/>
                    <a:gd name="connsiteY1" fmla="*/ 4231 h 30163"/>
                    <a:gd name="connsiteX2" fmla="*/ 10773 w 26324"/>
                    <a:gd name="connsiteY2" fmla="*/ 4231 h 30163"/>
                    <a:gd name="connsiteX3" fmla="*/ 10773 w 26324"/>
                    <a:gd name="connsiteY3" fmla="*/ 30163 h 30163"/>
                    <a:gd name="connsiteX4" fmla="*/ 15591 w 26324"/>
                    <a:gd name="connsiteY4" fmla="*/ 30163 h 30163"/>
                    <a:gd name="connsiteX5" fmla="*/ 15591 w 26324"/>
                    <a:gd name="connsiteY5" fmla="*/ 4231 h 30163"/>
                    <a:gd name="connsiteX6" fmla="*/ 26324 w 26324"/>
                    <a:gd name="connsiteY6" fmla="*/ 4231 h 30163"/>
                    <a:gd name="connsiteX7" fmla="*/ 26324 w 26324"/>
                    <a:gd name="connsiteY7" fmla="*/ 0 h 30163"/>
                    <a:gd name="connsiteX8" fmla="*/ 39 w 26324"/>
                    <a:gd name="connsiteY8" fmla="*/ 0 h 30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324" h="30163">
                      <a:moveTo>
                        <a:pt x="0" y="0"/>
                      </a:moveTo>
                      <a:lnTo>
                        <a:pt x="0" y="4231"/>
                      </a:lnTo>
                      <a:lnTo>
                        <a:pt x="10773" y="4231"/>
                      </a:lnTo>
                      <a:lnTo>
                        <a:pt x="10773" y="30163"/>
                      </a:lnTo>
                      <a:lnTo>
                        <a:pt x="15591" y="30163"/>
                      </a:lnTo>
                      <a:lnTo>
                        <a:pt x="15591" y="4231"/>
                      </a:lnTo>
                      <a:lnTo>
                        <a:pt x="26324" y="4231"/>
                      </a:lnTo>
                      <a:lnTo>
                        <a:pt x="26324" y="0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B97B35DA-6241-CC8E-0327-266C83A9E37C}"/>
                    </a:ext>
                  </a:extLst>
                </p:cNvPr>
                <p:cNvSpPr/>
                <p:nvPr/>
              </p:nvSpPr>
              <p:spPr>
                <a:xfrm>
                  <a:off x="6085400" y="6146456"/>
                  <a:ext cx="22289" cy="30946"/>
                </a:xfrm>
                <a:custGeom>
                  <a:avLst/>
                  <a:gdLst>
                    <a:gd name="connsiteX0" fmla="*/ 19234 w 22289"/>
                    <a:gd name="connsiteY0" fmla="*/ 4035 h 30946"/>
                    <a:gd name="connsiteX1" fmla="*/ 11164 w 22289"/>
                    <a:gd name="connsiteY1" fmla="*/ 0 h 30946"/>
                    <a:gd name="connsiteX2" fmla="*/ 3055 w 22289"/>
                    <a:gd name="connsiteY2" fmla="*/ 4035 h 30946"/>
                    <a:gd name="connsiteX3" fmla="*/ 0 w 22289"/>
                    <a:gd name="connsiteY3" fmla="*/ 15473 h 30946"/>
                    <a:gd name="connsiteX4" fmla="*/ 3055 w 22289"/>
                    <a:gd name="connsiteY4" fmla="*/ 26873 h 30946"/>
                    <a:gd name="connsiteX5" fmla="*/ 11164 w 22289"/>
                    <a:gd name="connsiteY5" fmla="*/ 30947 h 30946"/>
                    <a:gd name="connsiteX6" fmla="*/ 19234 w 22289"/>
                    <a:gd name="connsiteY6" fmla="*/ 26873 h 30946"/>
                    <a:gd name="connsiteX7" fmla="*/ 22289 w 22289"/>
                    <a:gd name="connsiteY7" fmla="*/ 15473 h 30946"/>
                    <a:gd name="connsiteX8" fmla="*/ 19234 w 22289"/>
                    <a:gd name="connsiteY8" fmla="*/ 4035 h 30946"/>
                    <a:gd name="connsiteX9" fmla="*/ 11164 w 22289"/>
                    <a:gd name="connsiteY9" fmla="*/ 26677 h 30946"/>
                    <a:gd name="connsiteX10" fmla="*/ 4897 w 22289"/>
                    <a:gd name="connsiteY10" fmla="*/ 15473 h 30946"/>
                    <a:gd name="connsiteX11" fmla="*/ 11164 w 22289"/>
                    <a:gd name="connsiteY11" fmla="*/ 4231 h 30946"/>
                    <a:gd name="connsiteX12" fmla="*/ 17393 w 22289"/>
                    <a:gd name="connsiteY12" fmla="*/ 15473 h 30946"/>
                    <a:gd name="connsiteX13" fmla="*/ 11164 w 22289"/>
                    <a:gd name="connsiteY13" fmla="*/ 26677 h 30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289" h="30946">
                      <a:moveTo>
                        <a:pt x="19234" y="4035"/>
                      </a:moveTo>
                      <a:cubicBezTo>
                        <a:pt x="17275" y="1332"/>
                        <a:pt x="14572" y="0"/>
                        <a:pt x="11164" y="0"/>
                      </a:cubicBezTo>
                      <a:cubicBezTo>
                        <a:pt x="7756" y="0"/>
                        <a:pt x="5092" y="1332"/>
                        <a:pt x="3055" y="4035"/>
                      </a:cubicBezTo>
                      <a:cubicBezTo>
                        <a:pt x="1018" y="6738"/>
                        <a:pt x="0" y="10537"/>
                        <a:pt x="0" y="15473"/>
                      </a:cubicBezTo>
                      <a:cubicBezTo>
                        <a:pt x="0" y="20409"/>
                        <a:pt x="1018" y="24169"/>
                        <a:pt x="3055" y="26873"/>
                      </a:cubicBezTo>
                      <a:cubicBezTo>
                        <a:pt x="5053" y="29575"/>
                        <a:pt x="7756" y="30947"/>
                        <a:pt x="11164" y="30947"/>
                      </a:cubicBezTo>
                      <a:cubicBezTo>
                        <a:pt x="14572" y="30947"/>
                        <a:pt x="17197" y="29575"/>
                        <a:pt x="19234" y="26873"/>
                      </a:cubicBezTo>
                      <a:cubicBezTo>
                        <a:pt x="21232" y="24169"/>
                        <a:pt x="22289" y="20370"/>
                        <a:pt x="22289" y="15473"/>
                      </a:cubicBezTo>
                      <a:cubicBezTo>
                        <a:pt x="22289" y="10577"/>
                        <a:pt x="21271" y="6738"/>
                        <a:pt x="19234" y="4035"/>
                      </a:cubicBezTo>
                      <a:close/>
                      <a:moveTo>
                        <a:pt x="11164" y="26677"/>
                      </a:moveTo>
                      <a:cubicBezTo>
                        <a:pt x="7012" y="26677"/>
                        <a:pt x="4897" y="22955"/>
                        <a:pt x="4897" y="15473"/>
                      </a:cubicBezTo>
                      <a:cubicBezTo>
                        <a:pt x="4897" y="7991"/>
                        <a:pt x="7012" y="4231"/>
                        <a:pt x="11164" y="4231"/>
                      </a:cubicBezTo>
                      <a:cubicBezTo>
                        <a:pt x="15317" y="4231"/>
                        <a:pt x="17393" y="7952"/>
                        <a:pt x="17393" y="15473"/>
                      </a:cubicBezTo>
                      <a:cubicBezTo>
                        <a:pt x="17393" y="22995"/>
                        <a:pt x="15277" y="26677"/>
                        <a:pt x="11164" y="26677"/>
                      </a:cubicBez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47DFDB1D-04B9-D78D-3DA0-8D516F4AEA04}"/>
                    </a:ext>
                  </a:extLst>
                </p:cNvPr>
                <p:cNvSpPr/>
                <p:nvPr/>
              </p:nvSpPr>
              <p:spPr>
                <a:xfrm>
                  <a:off x="6111529" y="6146456"/>
                  <a:ext cx="22250" cy="30946"/>
                </a:xfrm>
                <a:custGeom>
                  <a:avLst/>
                  <a:gdLst>
                    <a:gd name="connsiteX0" fmla="*/ 19234 w 22250"/>
                    <a:gd name="connsiteY0" fmla="*/ 4035 h 30946"/>
                    <a:gd name="connsiteX1" fmla="*/ 11125 w 22250"/>
                    <a:gd name="connsiteY1" fmla="*/ 0 h 30946"/>
                    <a:gd name="connsiteX2" fmla="*/ 3016 w 22250"/>
                    <a:gd name="connsiteY2" fmla="*/ 4035 h 30946"/>
                    <a:gd name="connsiteX3" fmla="*/ 0 w 22250"/>
                    <a:gd name="connsiteY3" fmla="*/ 15473 h 30946"/>
                    <a:gd name="connsiteX4" fmla="*/ 3016 w 22250"/>
                    <a:gd name="connsiteY4" fmla="*/ 26873 h 30946"/>
                    <a:gd name="connsiteX5" fmla="*/ 11125 w 22250"/>
                    <a:gd name="connsiteY5" fmla="*/ 30947 h 30946"/>
                    <a:gd name="connsiteX6" fmla="*/ 19234 w 22250"/>
                    <a:gd name="connsiteY6" fmla="*/ 26873 h 30946"/>
                    <a:gd name="connsiteX7" fmla="*/ 22250 w 22250"/>
                    <a:gd name="connsiteY7" fmla="*/ 15473 h 30946"/>
                    <a:gd name="connsiteX8" fmla="*/ 19234 w 22250"/>
                    <a:gd name="connsiteY8" fmla="*/ 4035 h 30946"/>
                    <a:gd name="connsiteX9" fmla="*/ 11125 w 22250"/>
                    <a:gd name="connsiteY9" fmla="*/ 26677 h 30946"/>
                    <a:gd name="connsiteX10" fmla="*/ 4897 w 22250"/>
                    <a:gd name="connsiteY10" fmla="*/ 15473 h 30946"/>
                    <a:gd name="connsiteX11" fmla="*/ 11125 w 22250"/>
                    <a:gd name="connsiteY11" fmla="*/ 4231 h 30946"/>
                    <a:gd name="connsiteX12" fmla="*/ 17354 w 22250"/>
                    <a:gd name="connsiteY12" fmla="*/ 15473 h 30946"/>
                    <a:gd name="connsiteX13" fmla="*/ 11125 w 22250"/>
                    <a:gd name="connsiteY13" fmla="*/ 26677 h 30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250" h="30946">
                      <a:moveTo>
                        <a:pt x="19234" y="4035"/>
                      </a:moveTo>
                      <a:cubicBezTo>
                        <a:pt x="17236" y="1332"/>
                        <a:pt x="14533" y="0"/>
                        <a:pt x="11125" y="0"/>
                      </a:cubicBezTo>
                      <a:cubicBezTo>
                        <a:pt x="7717" y="0"/>
                        <a:pt x="5053" y="1332"/>
                        <a:pt x="3016" y="4035"/>
                      </a:cubicBezTo>
                      <a:cubicBezTo>
                        <a:pt x="1019" y="6738"/>
                        <a:pt x="0" y="10537"/>
                        <a:pt x="0" y="15473"/>
                      </a:cubicBezTo>
                      <a:cubicBezTo>
                        <a:pt x="0" y="20409"/>
                        <a:pt x="979" y="24169"/>
                        <a:pt x="3016" y="26873"/>
                      </a:cubicBezTo>
                      <a:cubicBezTo>
                        <a:pt x="5014" y="29575"/>
                        <a:pt x="7717" y="30947"/>
                        <a:pt x="11125" y="30947"/>
                      </a:cubicBezTo>
                      <a:cubicBezTo>
                        <a:pt x="14533" y="30947"/>
                        <a:pt x="17158" y="29575"/>
                        <a:pt x="19234" y="26873"/>
                      </a:cubicBezTo>
                      <a:cubicBezTo>
                        <a:pt x="21232" y="24169"/>
                        <a:pt x="22250" y="20370"/>
                        <a:pt x="22250" y="15473"/>
                      </a:cubicBezTo>
                      <a:cubicBezTo>
                        <a:pt x="22250" y="10577"/>
                        <a:pt x="21271" y="6738"/>
                        <a:pt x="19234" y="4035"/>
                      </a:cubicBezTo>
                      <a:close/>
                      <a:moveTo>
                        <a:pt x="11125" y="26677"/>
                      </a:moveTo>
                      <a:cubicBezTo>
                        <a:pt x="6973" y="26677"/>
                        <a:pt x="4897" y="22955"/>
                        <a:pt x="4897" y="15473"/>
                      </a:cubicBezTo>
                      <a:cubicBezTo>
                        <a:pt x="4897" y="7991"/>
                        <a:pt x="6973" y="4231"/>
                        <a:pt x="11125" y="4231"/>
                      </a:cubicBezTo>
                      <a:cubicBezTo>
                        <a:pt x="15277" y="4231"/>
                        <a:pt x="17354" y="7952"/>
                        <a:pt x="17354" y="15473"/>
                      </a:cubicBezTo>
                      <a:cubicBezTo>
                        <a:pt x="17354" y="22995"/>
                        <a:pt x="15277" y="26677"/>
                        <a:pt x="11125" y="26677"/>
                      </a:cubicBez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597EF27F-C5AC-EF0D-C501-1C3B18528CA0}"/>
                    </a:ext>
                  </a:extLst>
                </p:cNvPr>
                <p:cNvSpPr/>
                <p:nvPr/>
              </p:nvSpPr>
              <p:spPr>
                <a:xfrm>
                  <a:off x="6136012" y="6146809"/>
                  <a:ext cx="11673" cy="30202"/>
                </a:xfrm>
                <a:custGeom>
                  <a:avLst/>
                  <a:gdLst>
                    <a:gd name="connsiteX0" fmla="*/ 8148 w 11673"/>
                    <a:gd name="connsiteY0" fmla="*/ 39 h 30202"/>
                    <a:gd name="connsiteX1" fmla="*/ 0 w 11673"/>
                    <a:gd name="connsiteY1" fmla="*/ 5954 h 30202"/>
                    <a:gd name="connsiteX2" fmla="*/ 2272 w 11673"/>
                    <a:gd name="connsiteY2" fmla="*/ 9754 h 30202"/>
                    <a:gd name="connsiteX3" fmla="*/ 6895 w 11673"/>
                    <a:gd name="connsiteY3" fmla="*/ 6346 h 30202"/>
                    <a:gd name="connsiteX4" fmla="*/ 6895 w 11673"/>
                    <a:gd name="connsiteY4" fmla="*/ 30202 h 30202"/>
                    <a:gd name="connsiteX5" fmla="*/ 11674 w 11673"/>
                    <a:gd name="connsiteY5" fmla="*/ 30202 h 30202"/>
                    <a:gd name="connsiteX6" fmla="*/ 11674 w 11673"/>
                    <a:gd name="connsiteY6" fmla="*/ 0 h 30202"/>
                    <a:gd name="connsiteX7" fmla="*/ 8148 w 11673"/>
                    <a:gd name="connsiteY7" fmla="*/ 0 h 3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73" h="30202">
                      <a:moveTo>
                        <a:pt x="8148" y="39"/>
                      </a:moveTo>
                      <a:lnTo>
                        <a:pt x="0" y="5954"/>
                      </a:lnTo>
                      <a:lnTo>
                        <a:pt x="2272" y="9754"/>
                      </a:lnTo>
                      <a:lnTo>
                        <a:pt x="6895" y="6346"/>
                      </a:lnTo>
                      <a:lnTo>
                        <a:pt x="6895" y="30202"/>
                      </a:lnTo>
                      <a:lnTo>
                        <a:pt x="11674" y="30202"/>
                      </a:lnTo>
                      <a:lnTo>
                        <a:pt x="11674" y="0"/>
                      </a:lnTo>
                      <a:lnTo>
                        <a:pt x="8148" y="0"/>
                      </a:lnTo>
                      <a:close/>
                    </a:path>
                  </a:pathLst>
                </a:custGeom>
                <a:solidFill>
                  <a:srgbClr val="06131C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F4B3803B-79A6-CD82-0A93-D250889B7E82}"/>
                  </a:ext>
                </a:extLst>
              </p:cNvPr>
              <p:cNvSpPr/>
              <p:nvPr/>
            </p:nvSpPr>
            <p:spPr>
              <a:xfrm>
                <a:off x="6248634" y="6129651"/>
                <a:ext cx="11869" cy="66085"/>
              </a:xfrm>
              <a:custGeom>
                <a:avLst/>
                <a:gdLst>
                  <a:gd name="connsiteX0" fmla="*/ 0 w 11869"/>
                  <a:gd name="connsiteY0" fmla="*/ 0 h 66085"/>
                  <a:gd name="connsiteX1" fmla="*/ 11869 w 11869"/>
                  <a:gd name="connsiteY1" fmla="*/ 0 h 66085"/>
                  <a:gd name="connsiteX2" fmla="*/ 11869 w 11869"/>
                  <a:gd name="connsiteY2" fmla="*/ 66085 h 66085"/>
                  <a:gd name="connsiteX3" fmla="*/ 0 w 11869"/>
                  <a:gd name="connsiteY3" fmla="*/ 66085 h 66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9" h="66085">
                    <a:moveTo>
                      <a:pt x="0" y="0"/>
                    </a:moveTo>
                    <a:lnTo>
                      <a:pt x="11869" y="0"/>
                    </a:lnTo>
                    <a:lnTo>
                      <a:pt x="11869" y="66085"/>
                    </a:lnTo>
                    <a:lnTo>
                      <a:pt x="0" y="66085"/>
                    </a:lnTo>
                    <a:close/>
                  </a:path>
                </a:pathLst>
              </a:custGeom>
              <a:solidFill>
                <a:srgbClr val="06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03E46380-2340-5C31-1F77-AB4B8B687CDA}"/>
                  </a:ext>
                </a:extLst>
              </p:cNvPr>
              <p:cNvSpPr/>
              <p:nvPr/>
            </p:nvSpPr>
            <p:spPr>
              <a:xfrm>
                <a:off x="5924712" y="6195775"/>
                <a:ext cx="256348" cy="15551"/>
              </a:xfrm>
              <a:custGeom>
                <a:avLst/>
                <a:gdLst>
                  <a:gd name="connsiteX0" fmla="*/ 0 w 256348"/>
                  <a:gd name="connsiteY0" fmla="*/ 0 h 15551"/>
                  <a:gd name="connsiteX1" fmla="*/ 0 w 256348"/>
                  <a:gd name="connsiteY1" fmla="*/ 15552 h 15551"/>
                  <a:gd name="connsiteX2" fmla="*/ 240836 w 256348"/>
                  <a:gd name="connsiteY2" fmla="*/ 15552 h 15551"/>
                  <a:gd name="connsiteX3" fmla="*/ 256349 w 256348"/>
                  <a:gd name="connsiteY3" fmla="*/ 39 h 15551"/>
                  <a:gd name="connsiteX4" fmla="*/ 0 w 256348"/>
                  <a:gd name="connsiteY4" fmla="*/ 0 h 15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348" h="15551">
                    <a:moveTo>
                      <a:pt x="0" y="0"/>
                    </a:moveTo>
                    <a:lnTo>
                      <a:pt x="0" y="15552"/>
                    </a:lnTo>
                    <a:lnTo>
                      <a:pt x="240836" y="15552"/>
                    </a:lnTo>
                    <a:lnTo>
                      <a:pt x="256349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8" name="Graphic 4">
              <a:extLst>
                <a:ext uri="{FF2B5EF4-FFF2-40B4-BE49-F238E27FC236}">
                  <a16:creationId xmlns:a16="http://schemas.microsoft.com/office/drawing/2014/main" id="{5F744DB1-0079-A320-1E59-EB4F3922234B}"/>
                </a:ext>
              </a:extLst>
            </p:cNvPr>
            <p:cNvGrpSpPr/>
            <p:nvPr/>
          </p:nvGrpSpPr>
          <p:grpSpPr>
            <a:xfrm>
              <a:off x="5047000" y="5729772"/>
              <a:ext cx="190577" cy="33727"/>
              <a:chOff x="5047000" y="5729772"/>
              <a:chExt cx="190577" cy="33727"/>
            </a:xfrm>
            <a:solidFill>
              <a:srgbClr val="05131C"/>
            </a:solidFill>
          </p:grpSpPr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4D35F28-95BC-93F5-30DD-94FC7861CB93}"/>
                  </a:ext>
                </a:extLst>
              </p:cNvPr>
              <p:cNvSpPr/>
              <p:nvPr/>
            </p:nvSpPr>
            <p:spPr>
              <a:xfrm>
                <a:off x="5047000" y="5729772"/>
                <a:ext cx="39760" cy="33688"/>
              </a:xfrm>
              <a:custGeom>
                <a:avLst/>
                <a:gdLst>
                  <a:gd name="connsiteX0" fmla="*/ 27029 w 39760"/>
                  <a:gd name="connsiteY0" fmla="*/ 12770 h 33688"/>
                  <a:gd name="connsiteX1" fmla="*/ 11125 w 39760"/>
                  <a:gd name="connsiteY1" fmla="*/ 12770 h 33688"/>
                  <a:gd name="connsiteX2" fmla="*/ 7913 w 39760"/>
                  <a:gd name="connsiteY2" fmla="*/ 11007 h 33688"/>
                  <a:gd name="connsiteX3" fmla="*/ 7913 w 39760"/>
                  <a:gd name="connsiteY3" fmla="*/ 6150 h 33688"/>
                  <a:gd name="connsiteX4" fmla="*/ 11125 w 39760"/>
                  <a:gd name="connsiteY4" fmla="*/ 4348 h 33688"/>
                  <a:gd name="connsiteX5" fmla="*/ 37136 w 39760"/>
                  <a:gd name="connsiteY5" fmla="*/ 4348 h 33688"/>
                  <a:gd name="connsiteX6" fmla="*/ 37136 w 39760"/>
                  <a:gd name="connsiteY6" fmla="*/ 0 h 33688"/>
                  <a:gd name="connsiteX7" fmla="*/ 12692 w 39760"/>
                  <a:gd name="connsiteY7" fmla="*/ 0 h 33688"/>
                  <a:gd name="connsiteX8" fmla="*/ 0 w 39760"/>
                  <a:gd name="connsiteY8" fmla="*/ 6895 h 33688"/>
                  <a:gd name="connsiteX9" fmla="*/ 0 w 39760"/>
                  <a:gd name="connsiteY9" fmla="*/ 10185 h 33688"/>
                  <a:gd name="connsiteX10" fmla="*/ 12692 w 39760"/>
                  <a:gd name="connsiteY10" fmla="*/ 17079 h 33688"/>
                  <a:gd name="connsiteX11" fmla="*/ 28636 w 39760"/>
                  <a:gd name="connsiteY11" fmla="*/ 17079 h 33688"/>
                  <a:gd name="connsiteX12" fmla="*/ 31809 w 39760"/>
                  <a:gd name="connsiteY12" fmla="*/ 18881 h 33688"/>
                  <a:gd name="connsiteX13" fmla="*/ 31809 w 39760"/>
                  <a:gd name="connsiteY13" fmla="*/ 27539 h 33688"/>
                  <a:gd name="connsiteX14" fmla="*/ 28636 w 39760"/>
                  <a:gd name="connsiteY14" fmla="*/ 29301 h 33688"/>
                  <a:gd name="connsiteX15" fmla="*/ 0 w 39760"/>
                  <a:gd name="connsiteY15" fmla="*/ 29301 h 33688"/>
                  <a:gd name="connsiteX16" fmla="*/ 0 w 39760"/>
                  <a:gd name="connsiteY16" fmla="*/ 33689 h 33688"/>
                  <a:gd name="connsiteX17" fmla="*/ 27069 w 39760"/>
                  <a:gd name="connsiteY17" fmla="*/ 33689 h 33688"/>
                  <a:gd name="connsiteX18" fmla="*/ 39761 w 39760"/>
                  <a:gd name="connsiteY18" fmla="*/ 26794 h 33688"/>
                  <a:gd name="connsiteX19" fmla="*/ 39761 w 39760"/>
                  <a:gd name="connsiteY19" fmla="*/ 19626 h 33688"/>
                  <a:gd name="connsiteX20" fmla="*/ 27069 w 39760"/>
                  <a:gd name="connsiteY20" fmla="*/ 12731 h 33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760" h="33688">
                    <a:moveTo>
                      <a:pt x="27029" y="12770"/>
                    </a:moveTo>
                    <a:lnTo>
                      <a:pt x="11125" y="12770"/>
                    </a:lnTo>
                    <a:cubicBezTo>
                      <a:pt x="9480" y="12770"/>
                      <a:pt x="7913" y="12770"/>
                      <a:pt x="7913" y="11007"/>
                    </a:cubicBezTo>
                    <a:lnTo>
                      <a:pt x="7913" y="6150"/>
                    </a:lnTo>
                    <a:cubicBezTo>
                      <a:pt x="7913" y="4348"/>
                      <a:pt x="9480" y="4348"/>
                      <a:pt x="11125" y="4348"/>
                    </a:cubicBezTo>
                    <a:lnTo>
                      <a:pt x="37136" y="4348"/>
                    </a:lnTo>
                    <a:lnTo>
                      <a:pt x="37136" y="0"/>
                    </a:lnTo>
                    <a:lnTo>
                      <a:pt x="12692" y="0"/>
                    </a:lnTo>
                    <a:cubicBezTo>
                      <a:pt x="6346" y="0"/>
                      <a:pt x="0" y="0"/>
                      <a:pt x="0" y="6895"/>
                    </a:cubicBezTo>
                    <a:lnTo>
                      <a:pt x="0" y="10185"/>
                    </a:lnTo>
                    <a:cubicBezTo>
                      <a:pt x="0" y="17079"/>
                      <a:pt x="6346" y="17079"/>
                      <a:pt x="12692" y="17079"/>
                    </a:cubicBezTo>
                    <a:lnTo>
                      <a:pt x="28636" y="17079"/>
                    </a:lnTo>
                    <a:cubicBezTo>
                      <a:pt x="30242" y="17079"/>
                      <a:pt x="31809" y="17079"/>
                      <a:pt x="31809" y="18881"/>
                    </a:cubicBezTo>
                    <a:lnTo>
                      <a:pt x="31809" y="27539"/>
                    </a:lnTo>
                    <a:cubicBezTo>
                      <a:pt x="31809" y="29301"/>
                      <a:pt x="30202" y="29301"/>
                      <a:pt x="28636" y="29301"/>
                    </a:cubicBezTo>
                    <a:lnTo>
                      <a:pt x="0" y="29301"/>
                    </a:lnTo>
                    <a:lnTo>
                      <a:pt x="0" y="33689"/>
                    </a:lnTo>
                    <a:lnTo>
                      <a:pt x="27069" y="33689"/>
                    </a:lnTo>
                    <a:cubicBezTo>
                      <a:pt x="33415" y="33689"/>
                      <a:pt x="39761" y="33689"/>
                      <a:pt x="39761" y="26794"/>
                    </a:cubicBezTo>
                    <a:lnTo>
                      <a:pt x="39761" y="19626"/>
                    </a:lnTo>
                    <a:cubicBezTo>
                      <a:pt x="39761" y="12731"/>
                      <a:pt x="33415" y="12731"/>
                      <a:pt x="27069" y="12731"/>
                    </a:cubicBez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BB0AB32-9695-00AD-BE1E-9DAB68787EA4}"/>
                  </a:ext>
                </a:extLst>
              </p:cNvPr>
              <p:cNvSpPr/>
              <p:nvPr/>
            </p:nvSpPr>
            <p:spPr>
              <a:xfrm>
                <a:off x="5091422" y="5729772"/>
                <a:ext cx="45088" cy="33727"/>
              </a:xfrm>
              <a:custGeom>
                <a:avLst/>
                <a:gdLst>
                  <a:gd name="connsiteX0" fmla="*/ 35569 w 45088"/>
                  <a:gd name="connsiteY0" fmla="*/ 0 h 33727"/>
                  <a:gd name="connsiteX1" fmla="*/ 22564 w 45088"/>
                  <a:gd name="connsiteY1" fmla="*/ 12496 h 33727"/>
                  <a:gd name="connsiteX2" fmla="*/ 9558 w 45088"/>
                  <a:gd name="connsiteY2" fmla="*/ 0 h 33727"/>
                  <a:gd name="connsiteX3" fmla="*/ 0 w 45088"/>
                  <a:gd name="connsiteY3" fmla="*/ 0 h 33727"/>
                  <a:gd name="connsiteX4" fmla="*/ 18568 w 45088"/>
                  <a:gd name="connsiteY4" fmla="*/ 17902 h 33727"/>
                  <a:gd name="connsiteX5" fmla="*/ 18568 w 45088"/>
                  <a:gd name="connsiteY5" fmla="*/ 33728 h 33727"/>
                  <a:gd name="connsiteX6" fmla="*/ 26559 w 45088"/>
                  <a:gd name="connsiteY6" fmla="*/ 33728 h 33727"/>
                  <a:gd name="connsiteX7" fmla="*/ 26559 w 45088"/>
                  <a:gd name="connsiteY7" fmla="*/ 17902 h 33727"/>
                  <a:gd name="connsiteX8" fmla="*/ 45088 w 45088"/>
                  <a:gd name="connsiteY8" fmla="*/ 0 h 33727"/>
                  <a:gd name="connsiteX9" fmla="*/ 35569 w 45088"/>
                  <a:gd name="connsiteY9" fmla="*/ 0 h 3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088" h="33727">
                    <a:moveTo>
                      <a:pt x="35569" y="0"/>
                    </a:moveTo>
                    <a:lnTo>
                      <a:pt x="22564" y="12496"/>
                    </a:lnTo>
                    <a:lnTo>
                      <a:pt x="9558" y="0"/>
                    </a:lnTo>
                    <a:lnTo>
                      <a:pt x="0" y="0"/>
                    </a:lnTo>
                    <a:lnTo>
                      <a:pt x="18568" y="17902"/>
                    </a:lnTo>
                    <a:lnTo>
                      <a:pt x="18568" y="33728"/>
                    </a:lnTo>
                    <a:lnTo>
                      <a:pt x="26559" y="33728"/>
                    </a:lnTo>
                    <a:lnTo>
                      <a:pt x="26559" y="17902"/>
                    </a:lnTo>
                    <a:lnTo>
                      <a:pt x="45088" y="0"/>
                    </a:lnTo>
                    <a:lnTo>
                      <a:pt x="35569" y="0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CEB3C4CF-FA1C-E47C-BA82-5BE734701E04}"/>
                  </a:ext>
                </a:extLst>
              </p:cNvPr>
              <p:cNvSpPr/>
              <p:nvPr/>
            </p:nvSpPr>
            <p:spPr>
              <a:xfrm>
                <a:off x="5141329" y="5729772"/>
                <a:ext cx="39760" cy="33688"/>
              </a:xfrm>
              <a:custGeom>
                <a:avLst/>
                <a:gdLst>
                  <a:gd name="connsiteX0" fmla="*/ 27029 w 39760"/>
                  <a:gd name="connsiteY0" fmla="*/ 12770 h 33688"/>
                  <a:gd name="connsiteX1" fmla="*/ 11125 w 39760"/>
                  <a:gd name="connsiteY1" fmla="*/ 12770 h 33688"/>
                  <a:gd name="connsiteX2" fmla="*/ 7913 w 39760"/>
                  <a:gd name="connsiteY2" fmla="*/ 11007 h 33688"/>
                  <a:gd name="connsiteX3" fmla="*/ 7913 w 39760"/>
                  <a:gd name="connsiteY3" fmla="*/ 6150 h 33688"/>
                  <a:gd name="connsiteX4" fmla="*/ 11125 w 39760"/>
                  <a:gd name="connsiteY4" fmla="*/ 4348 h 33688"/>
                  <a:gd name="connsiteX5" fmla="*/ 37136 w 39760"/>
                  <a:gd name="connsiteY5" fmla="*/ 4348 h 33688"/>
                  <a:gd name="connsiteX6" fmla="*/ 37136 w 39760"/>
                  <a:gd name="connsiteY6" fmla="*/ 0 h 33688"/>
                  <a:gd name="connsiteX7" fmla="*/ 12731 w 39760"/>
                  <a:gd name="connsiteY7" fmla="*/ 0 h 33688"/>
                  <a:gd name="connsiteX8" fmla="*/ 0 w 39760"/>
                  <a:gd name="connsiteY8" fmla="*/ 6895 h 33688"/>
                  <a:gd name="connsiteX9" fmla="*/ 0 w 39760"/>
                  <a:gd name="connsiteY9" fmla="*/ 10185 h 33688"/>
                  <a:gd name="connsiteX10" fmla="*/ 12731 w 39760"/>
                  <a:gd name="connsiteY10" fmla="*/ 17079 h 33688"/>
                  <a:gd name="connsiteX11" fmla="*/ 28636 w 39760"/>
                  <a:gd name="connsiteY11" fmla="*/ 17079 h 33688"/>
                  <a:gd name="connsiteX12" fmla="*/ 31809 w 39760"/>
                  <a:gd name="connsiteY12" fmla="*/ 18881 h 33688"/>
                  <a:gd name="connsiteX13" fmla="*/ 31809 w 39760"/>
                  <a:gd name="connsiteY13" fmla="*/ 27539 h 33688"/>
                  <a:gd name="connsiteX14" fmla="*/ 28636 w 39760"/>
                  <a:gd name="connsiteY14" fmla="*/ 29301 h 33688"/>
                  <a:gd name="connsiteX15" fmla="*/ 0 w 39760"/>
                  <a:gd name="connsiteY15" fmla="*/ 29301 h 33688"/>
                  <a:gd name="connsiteX16" fmla="*/ 0 w 39760"/>
                  <a:gd name="connsiteY16" fmla="*/ 33689 h 33688"/>
                  <a:gd name="connsiteX17" fmla="*/ 27069 w 39760"/>
                  <a:gd name="connsiteY17" fmla="*/ 33689 h 33688"/>
                  <a:gd name="connsiteX18" fmla="*/ 39761 w 39760"/>
                  <a:gd name="connsiteY18" fmla="*/ 26794 h 33688"/>
                  <a:gd name="connsiteX19" fmla="*/ 39761 w 39760"/>
                  <a:gd name="connsiteY19" fmla="*/ 19626 h 33688"/>
                  <a:gd name="connsiteX20" fmla="*/ 27069 w 39760"/>
                  <a:gd name="connsiteY20" fmla="*/ 12731 h 33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760" h="33688">
                    <a:moveTo>
                      <a:pt x="27029" y="12770"/>
                    </a:moveTo>
                    <a:lnTo>
                      <a:pt x="11125" y="12770"/>
                    </a:lnTo>
                    <a:cubicBezTo>
                      <a:pt x="9480" y="12770"/>
                      <a:pt x="7913" y="12770"/>
                      <a:pt x="7913" y="11007"/>
                    </a:cubicBezTo>
                    <a:lnTo>
                      <a:pt x="7913" y="6150"/>
                    </a:lnTo>
                    <a:cubicBezTo>
                      <a:pt x="7913" y="4348"/>
                      <a:pt x="9480" y="4348"/>
                      <a:pt x="11125" y="4348"/>
                    </a:cubicBezTo>
                    <a:lnTo>
                      <a:pt x="37136" y="4348"/>
                    </a:lnTo>
                    <a:lnTo>
                      <a:pt x="37136" y="0"/>
                    </a:lnTo>
                    <a:lnTo>
                      <a:pt x="12731" y="0"/>
                    </a:lnTo>
                    <a:cubicBezTo>
                      <a:pt x="6346" y="0"/>
                      <a:pt x="0" y="0"/>
                      <a:pt x="0" y="6895"/>
                    </a:cubicBezTo>
                    <a:lnTo>
                      <a:pt x="0" y="10185"/>
                    </a:lnTo>
                    <a:cubicBezTo>
                      <a:pt x="0" y="17079"/>
                      <a:pt x="6346" y="17079"/>
                      <a:pt x="12731" y="17079"/>
                    </a:cubicBezTo>
                    <a:lnTo>
                      <a:pt x="28636" y="17079"/>
                    </a:lnTo>
                    <a:cubicBezTo>
                      <a:pt x="30242" y="17079"/>
                      <a:pt x="31809" y="17079"/>
                      <a:pt x="31809" y="18881"/>
                    </a:cubicBezTo>
                    <a:lnTo>
                      <a:pt x="31809" y="27539"/>
                    </a:lnTo>
                    <a:cubicBezTo>
                      <a:pt x="31809" y="29301"/>
                      <a:pt x="30202" y="29301"/>
                      <a:pt x="28636" y="29301"/>
                    </a:cubicBezTo>
                    <a:lnTo>
                      <a:pt x="0" y="29301"/>
                    </a:lnTo>
                    <a:lnTo>
                      <a:pt x="0" y="33689"/>
                    </a:lnTo>
                    <a:lnTo>
                      <a:pt x="27069" y="33689"/>
                    </a:lnTo>
                    <a:cubicBezTo>
                      <a:pt x="33415" y="33689"/>
                      <a:pt x="39761" y="33689"/>
                      <a:pt x="39761" y="26794"/>
                    </a:cubicBezTo>
                    <a:lnTo>
                      <a:pt x="39761" y="19626"/>
                    </a:lnTo>
                    <a:cubicBezTo>
                      <a:pt x="39761" y="12731"/>
                      <a:pt x="33415" y="12731"/>
                      <a:pt x="27069" y="12731"/>
                    </a:cubicBez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EA6A47AC-839D-18B9-B5F1-88FDD483EEEC}"/>
                  </a:ext>
                </a:extLst>
              </p:cNvPr>
              <p:cNvSpPr/>
              <p:nvPr/>
            </p:nvSpPr>
            <p:spPr>
              <a:xfrm>
                <a:off x="5186064" y="5749398"/>
                <a:ext cx="16648" cy="14102"/>
              </a:xfrm>
              <a:custGeom>
                <a:avLst/>
                <a:gdLst>
                  <a:gd name="connsiteX0" fmla="*/ 11321 w 16648"/>
                  <a:gd name="connsiteY0" fmla="*/ 0 h 14102"/>
                  <a:gd name="connsiteX1" fmla="*/ 5328 w 16648"/>
                  <a:gd name="connsiteY1" fmla="*/ 0 h 14102"/>
                  <a:gd name="connsiteX2" fmla="*/ 0 w 16648"/>
                  <a:gd name="connsiteY2" fmla="*/ 2860 h 14102"/>
                  <a:gd name="connsiteX3" fmla="*/ 0 w 16648"/>
                  <a:gd name="connsiteY3" fmla="*/ 11243 h 14102"/>
                  <a:gd name="connsiteX4" fmla="*/ 5328 w 16648"/>
                  <a:gd name="connsiteY4" fmla="*/ 14102 h 14102"/>
                  <a:gd name="connsiteX5" fmla="*/ 11321 w 16648"/>
                  <a:gd name="connsiteY5" fmla="*/ 14102 h 14102"/>
                  <a:gd name="connsiteX6" fmla="*/ 16649 w 16648"/>
                  <a:gd name="connsiteY6" fmla="*/ 11243 h 14102"/>
                  <a:gd name="connsiteX7" fmla="*/ 16649 w 16648"/>
                  <a:gd name="connsiteY7" fmla="*/ 2860 h 14102"/>
                  <a:gd name="connsiteX8" fmla="*/ 11321 w 16648"/>
                  <a:gd name="connsiteY8" fmla="*/ 0 h 14102"/>
                  <a:gd name="connsiteX9" fmla="*/ 13280 w 16648"/>
                  <a:gd name="connsiteY9" fmla="*/ 11556 h 14102"/>
                  <a:gd name="connsiteX10" fmla="*/ 11948 w 16648"/>
                  <a:gd name="connsiteY10" fmla="*/ 12300 h 14102"/>
                  <a:gd name="connsiteX11" fmla="*/ 4622 w 16648"/>
                  <a:gd name="connsiteY11" fmla="*/ 12300 h 14102"/>
                  <a:gd name="connsiteX12" fmla="*/ 3291 w 16648"/>
                  <a:gd name="connsiteY12" fmla="*/ 11556 h 14102"/>
                  <a:gd name="connsiteX13" fmla="*/ 3291 w 16648"/>
                  <a:gd name="connsiteY13" fmla="*/ 2585 h 14102"/>
                  <a:gd name="connsiteX14" fmla="*/ 4622 w 16648"/>
                  <a:gd name="connsiteY14" fmla="*/ 1802 h 14102"/>
                  <a:gd name="connsiteX15" fmla="*/ 11948 w 16648"/>
                  <a:gd name="connsiteY15" fmla="*/ 1802 h 14102"/>
                  <a:gd name="connsiteX16" fmla="*/ 13280 w 16648"/>
                  <a:gd name="connsiteY16" fmla="*/ 2585 h 14102"/>
                  <a:gd name="connsiteX17" fmla="*/ 13280 w 16648"/>
                  <a:gd name="connsiteY17" fmla="*/ 11556 h 1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648" h="14102">
                    <a:moveTo>
                      <a:pt x="11321" y="0"/>
                    </a:moveTo>
                    <a:lnTo>
                      <a:pt x="5328" y="0"/>
                    </a:lnTo>
                    <a:cubicBezTo>
                      <a:pt x="2664" y="0"/>
                      <a:pt x="0" y="0"/>
                      <a:pt x="0" y="2860"/>
                    </a:cubicBezTo>
                    <a:lnTo>
                      <a:pt x="0" y="11243"/>
                    </a:lnTo>
                    <a:cubicBezTo>
                      <a:pt x="0" y="14102"/>
                      <a:pt x="2664" y="14102"/>
                      <a:pt x="5328" y="14102"/>
                    </a:cubicBezTo>
                    <a:lnTo>
                      <a:pt x="11321" y="14102"/>
                    </a:lnTo>
                    <a:cubicBezTo>
                      <a:pt x="13985" y="14102"/>
                      <a:pt x="16649" y="14102"/>
                      <a:pt x="16649" y="11243"/>
                    </a:cubicBezTo>
                    <a:lnTo>
                      <a:pt x="16649" y="2860"/>
                    </a:lnTo>
                    <a:cubicBezTo>
                      <a:pt x="16649" y="0"/>
                      <a:pt x="13985" y="0"/>
                      <a:pt x="11321" y="0"/>
                    </a:cubicBezTo>
                    <a:close/>
                    <a:moveTo>
                      <a:pt x="13280" y="11556"/>
                    </a:moveTo>
                    <a:cubicBezTo>
                      <a:pt x="13280" y="12300"/>
                      <a:pt x="12653" y="12300"/>
                      <a:pt x="11948" y="12300"/>
                    </a:cubicBezTo>
                    <a:lnTo>
                      <a:pt x="4622" y="12300"/>
                    </a:lnTo>
                    <a:cubicBezTo>
                      <a:pt x="3996" y="12300"/>
                      <a:pt x="3291" y="12300"/>
                      <a:pt x="3291" y="11556"/>
                    </a:cubicBezTo>
                    <a:lnTo>
                      <a:pt x="3291" y="2585"/>
                    </a:lnTo>
                    <a:cubicBezTo>
                      <a:pt x="3291" y="1802"/>
                      <a:pt x="3996" y="1802"/>
                      <a:pt x="4622" y="1802"/>
                    </a:cubicBezTo>
                    <a:lnTo>
                      <a:pt x="11948" y="1802"/>
                    </a:lnTo>
                    <a:cubicBezTo>
                      <a:pt x="12653" y="1802"/>
                      <a:pt x="13280" y="1802"/>
                      <a:pt x="13280" y="2585"/>
                    </a:cubicBezTo>
                    <a:lnTo>
                      <a:pt x="13280" y="11556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823EF19B-3B81-532B-3B6C-8A9987E39494}"/>
                  </a:ext>
                </a:extLst>
              </p:cNvPr>
              <p:cNvSpPr/>
              <p:nvPr/>
            </p:nvSpPr>
            <p:spPr>
              <a:xfrm>
                <a:off x="5205220" y="5749398"/>
                <a:ext cx="16648" cy="14102"/>
              </a:xfrm>
              <a:custGeom>
                <a:avLst/>
                <a:gdLst>
                  <a:gd name="connsiteX0" fmla="*/ 11321 w 16648"/>
                  <a:gd name="connsiteY0" fmla="*/ 0 h 14102"/>
                  <a:gd name="connsiteX1" fmla="*/ 5367 w 16648"/>
                  <a:gd name="connsiteY1" fmla="*/ 0 h 14102"/>
                  <a:gd name="connsiteX2" fmla="*/ 0 w 16648"/>
                  <a:gd name="connsiteY2" fmla="*/ 2860 h 14102"/>
                  <a:gd name="connsiteX3" fmla="*/ 0 w 16648"/>
                  <a:gd name="connsiteY3" fmla="*/ 11243 h 14102"/>
                  <a:gd name="connsiteX4" fmla="*/ 5367 w 16648"/>
                  <a:gd name="connsiteY4" fmla="*/ 14102 h 14102"/>
                  <a:gd name="connsiteX5" fmla="*/ 11321 w 16648"/>
                  <a:gd name="connsiteY5" fmla="*/ 14102 h 14102"/>
                  <a:gd name="connsiteX6" fmla="*/ 16649 w 16648"/>
                  <a:gd name="connsiteY6" fmla="*/ 11243 h 14102"/>
                  <a:gd name="connsiteX7" fmla="*/ 16649 w 16648"/>
                  <a:gd name="connsiteY7" fmla="*/ 2860 h 14102"/>
                  <a:gd name="connsiteX8" fmla="*/ 11321 w 16648"/>
                  <a:gd name="connsiteY8" fmla="*/ 0 h 14102"/>
                  <a:gd name="connsiteX9" fmla="*/ 13319 w 16648"/>
                  <a:gd name="connsiteY9" fmla="*/ 11556 h 14102"/>
                  <a:gd name="connsiteX10" fmla="*/ 11987 w 16648"/>
                  <a:gd name="connsiteY10" fmla="*/ 12300 h 14102"/>
                  <a:gd name="connsiteX11" fmla="*/ 4662 w 16648"/>
                  <a:gd name="connsiteY11" fmla="*/ 12300 h 14102"/>
                  <a:gd name="connsiteX12" fmla="*/ 3330 w 16648"/>
                  <a:gd name="connsiteY12" fmla="*/ 11556 h 14102"/>
                  <a:gd name="connsiteX13" fmla="*/ 3330 w 16648"/>
                  <a:gd name="connsiteY13" fmla="*/ 2585 h 14102"/>
                  <a:gd name="connsiteX14" fmla="*/ 4662 w 16648"/>
                  <a:gd name="connsiteY14" fmla="*/ 1802 h 14102"/>
                  <a:gd name="connsiteX15" fmla="*/ 11987 w 16648"/>
                  <a:gd name="connsiteY15" fmla="*/ 1802 h 14102"/>
                  <a:gd name="connsiteX16" fmla="*/ 13319 w 16648"/>
                  <a:gd name="connsiteY16" fmla="*/ 2585 h 14102"/>
                  <a:gd name="connsiteX17" fmla="*/ 13319 w 16648"/>
                  <a:gd name="connsiteY17" fmla="*/ 11556 h 1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648" h="14102">
                    <a:moveTo>
                      <a:pt x="11321" y="0"/>
                    </a:moveTo>
                    <a:lnTo>
                      <a:pt x="5367" y="0"/>
                    </a:lnTo>
                    <a:cubicBezTo>
                      <a:pt x="2664" y="0"/>
                      <a:pt x="0" y="0"/>
                      <a:pt x="0" y="2860"/>
                    </a:cubicBezTo>
                    <a:lnTo>
                      <a:pt x="0" y="11243"/>
                    </a:lnTo>
                    <a:cubicBezTo>
                      <a:pt x="0" y="14102"/>
                      <a:pt x="2664" y="14102"/>
                      <a:pt x="5367" y="14102"/>
                    </a:cubicBezTo>
                    <a:lnTo>
                      <a:pt x="11321" y="14102"/>
                    </a:lnTo>
                    <a:cubicBezTo>
                      <a:pt x="13985" y="14102"/>
                      <a:pt x="16649" y="14102"/>
                      <a:pt x="16649" y="11243"/>
                    </a:cubicBezTo>
                    <a:lnTo>
                      <a:pt x="16649" y="2860"/>
                    </a:lnTo>
                    <a:cubicBezTo>
                      <a:pt x="16649" y="0"/>
                      <a:pt x="13985" y="0"/>
                      <a:pt x="11321" y="0"/>
                    </a:cubicBezTo>
                    <a:close/>
                    <a:moveTo>
                      <a:pt x="13319" y="11556"/>
                    </a:moveTo>
                    <a:cubicBezTo>
                      <a:pt x="13319" y="12300"/>
                      <a:pt x="12614" y="12300"/>
                      <a:pt x="11987" y="12300"/>
                    </a:cubicBezTo>
                    <a:lnTo>
                      <a:pt x="4662" y="12300"/>
                    </a:lnTo>
                    <a:cubicBezTo>
                      <a:pt x="4035" y="12300"/>
                      <a:pt x="3330" y="12300"/>
                      <a:pt x="3330" y="11556"/>
                    </a:cubicBezTo>
                    <a:lnTo>
                      <a:pt x="3330" y="2585"/>
                    </a:lnTo>
                    <a:cubicBezTo>
                      <a:pt x="3330" y="1802"/>
                      <a:pt x="4035" y="1802"/>
                      <a:pt x="4662" y="1802"/>
                    </a:cubicBezTo>
                    <a:lnTo>
                      <a:pt x="11987" y="1802"/>
                    </a:lnTo>
                    <a:cubicBezTo>
                      <a:pt x="12614" y="1802"/>
                      <a:pt x="13319" y="1802"/>
                      <a:pt x="13319" y="2585"/>
                    </a:cubicBezTo>
                    <a:lnTo>
                      <a:pt x="13319" y="11556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84F78541-4CB9-38B4-4D13-D37F0CA740B1}"/>
                  </a:ext>
                </a:extLst>
              </p:cNvPr>
              <p:cNvSpPr/>
              <p:nvPr/>
            </p:nvSpPr>
            <p:spPr>
              <a:xfrm>
                <a:off x="5229351" y="5749398"/>
                <a:ext cx="8226" cy="14102"/>
              </a:xfrm>
              <a:custGeom>
                <a:avLst/>
                <a:gdLst>
                  <a:gd name="connsiteX0" fmla="*/ 0 w 8226"/>
                  <a:gd name="connsiteY0" fmla="*/ 0 h 14102"/>
                  <a:gd name="connsiteX1" fmla="*/ 0 w 8226"/>
                  <a:gd name="connsiteY1" fmla="*/ 1802 h 14102"/>
                  <a:gd name="connsiteX2" fmla="*/ 4897 w 8226"/>
                  <a:gd name="connsiteY2" fmla="*/ 1802 h 14102"/>
                  <a:gd name="connsiteX3" fmla="*/ 4897 w 8226"/>
                  <a:gd name="connsiteY3" fmla="*/ 14102 h 14102"/>
                  <a:gd name="connsiteX4" fmla="*/ 8226 w 8226"/>
                  <a:gd name="connsiteY4" fmla="*/ 14102 h 14102"/>
                  <a:gd name="connsiteX5" fmla="*/ 8226 w 8226"/>
                  <a:gd name="connsiteY5" fmla="*/ 0 h 14102"/>
                  <a:gd name="connsiteX6" fmla="*/ 0 w 8226"/>
                  <a:gd name="connsiteY6" fmla="*/ 0 h 1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26" h="14102">
                    <a:moveTo>
                      <a:pt x="0" y="0"/>
                    </a:moveTo>
                    <a:lnTo>
                      <a:pt x="0" y="1802"/>
                    </a:lnTo>
                    <a:lnTo>
                      <a:pt x="4897" y="1802"/>
                    </a:lnTo>
                    <a:lnTo>
                      <a:pt x="4897" y="14102"/>
                    </a:lnTo>
                    <a:lnTo>
                      <a:pt x="8226" y="14102"/>
                    </a:lnTo>
                    <a:lnTo>
                      <a:pt x="82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131C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5" name="Graphic 4">
              <a:extLst>
                <a:ext uri="{FF2B5EF4-FFF2-40B4-BE49-F238E27FC236}">
                  <a16:creationId xmlns:a16="http://schemas.microsoft.com/office/drawing/2014/main" id="{DB9EE60B-3266-6795-4EA2-4C7432599849}"/>
                </a:ext>
              </a:extLst>
            </p:cNvPr>
            <p:cNvGrpSpPr/>
            <p:nvPr/>
          </p:nvGrpSpPr>
          <p:grpSpPr>
            <a:xfrm>
              <a:off x="4951418" y="6145242"/>
              <a:ext cx="951749" cy="64361"/>
              <a:chOff x="4951418" y="6145242"/>
              <a:chExt cx="951749" cy="64361"/>
            </a:xfrm>
            <a:solidFill>
              <a:srgbClr val="0A1720"/>
            </a:solidFill>
          </p:grpSpPr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5F17D162-7766-0E9F-1CCF-074D3206FCE1}"/>
                  </a:ext>
                </a:extLst>
              </p:cNvPr>
              <p:cNvSpPr/>
              <p:nvPr/>
            </p:nvSpPr>
            <p:spPr>
              <a:xfrm>
                <a:off x="4951418" y="6145242"/>
                <a:ext cx="41288" cy="55156"/>
              </a:xfrm>
              <a:custGeom>
                <a:avLst/>
                <a:gdLst>
                  <a:gd name="connsiteX0" fmla="*/ 41288 w 41288"/>
                  <a:gd name="connsiteY0" fmla="*/ 0 h 55156"/>
                  <a:gd name="connsiteX1" fmla="*/ 0 w 41288"/>
                  <a:gd name="connsiteY1" fmla="*/ 55156 h 55156"/>
                  <a:gd name="connsiteX2" fmla="*/ 0 w 41288"/>
                  <a:gd name="connsiteY2" fmla="*/ 17549 h 55156"/>
                  <a:gd name="connsiteX3" fmla="*/ 13162 w 41288"/>
                  <a:gd name="connsiteY3" fmla="*/ 0 h 55156"/>
                  <a:gd name="connsiteX4" fmla="*/ 41288 w 41288"/>
                  <a:gd name="connsiteY4" fmla="*/ 0 h 5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88" h="55156">
                    <a:moveTo>
                      <a:pt x="41288" y="0"/>
                    </a:moveTo>
                    <a:lnTo>
                      <a:pt x="0" y="55156"/>
                    </a:lnTo>
                    <a:lnTo>
                      <a:pt x="0" y="17549"/>
                    </a:lnTo>
                    <a:lnTo>
                      <a:pt x="13162" y="0"/>
                    </a:lnTo>
                    <a:lnTo>
                      <a:pt x="41288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11D0D469-663F-AE97-692E-B476467B47BC}"/>
                  </a:ext>
                </a:extLst>
              </p:cNvPr>
              <p:cNvSpPr/>
              <p:nvPr/>
            </p:nvSpPr>
            <p:spPr>
              <a:xfrm>
                <a:off x="4984636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274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274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D8BAB20D-2479-7142-8DA7-1767FC6C39D7}"/>
                  </a:ext>
                </a:extLst>
              </p:cNvPr>
              <p:cNvSpPr/>
              <p:nvPr/>
            </p:nvSpPr>
            <p:spPr>
              <a:xfrm>
                <a:off x="5052563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274 w 75995"/>
                  <a:gd name="connsiteY2" fmla="*/ 64362 h 64361"/>
                  <a:gd name="connsiteX3" fmla="*/ 0 w 75995"/>
                  <a:gd name="connsiteY3" fmla="*/ 63970 h 64361"/>
                  <a:gd name="connsiteX4" fmla="*/ 47869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274" y="64362"/>
                    </a:lnTo>
                    <a:lnTo>
                      <a:pt x="0" y="63970"/>
                    </a:lnTo>
                    <a:lnTo>
                      <a:pt x="47869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BF82321B-DA8A-2054-CEF5-7A40129DCC89}"/>
                  </a:ext>
                </a:extLst>
              </p:cNvPr>
              <p:cNvSpPr/>
              <p:nvPr/>
            </p:nvSpPr>
            <p:spPr>
              <a:xfrm>
                <a:off x="5120489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52 w 75995"/>
                  <a:gd name="connsiteY1" fmla="*/ 64362 h 64361"/>
                  <a:gd name="connsiteX2" fmla="*/ 313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12388EC0-3525-4EBA-91AB-5F3999EDEE8D}"/>
                  </a:ext>
                </a:extLst>
              </p:cNvPr>
              <p:cNvSpPr/>
              <p:nvPr/>
            </p:nvSpPr>
            <p:spPr>
              <a:xfrm>
                <a:off x="5188415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52 w 75995"/>
                  <a:gd name="connsiteY1" fmla="*/ 64362 h 64361"/>
                  <a:gd name="connsiteX2" fmla="*/ 313 w 75995"/>
                  <a:gd name="connsiteY2" fmla="*/ 64362 h 64361"/>
                  <a:gd name="connsiteX3" fmla="*/ 0 w 75995"/>
                  <a:gd name="connsiteY3" fmla="*/ 63970 h 64361"/>
                  <a:gd name="connsiteX4" fmla="*/ 47869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69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0DD51DEF-6954-D6C8-C41B-12914FAB88CC}"/>
                  </a:ext>
                </a:extLst>
              </p:cNvPr>
              <p:cNvSpPr/>
              <p:nvPr/>
            </p:nvSpPr>
            <p:spPr>
              <a:xfrm>
                <a:off x="5256341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313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A147FC2-7978-1D23-2CD5-D969B8F21FE8}"/>
                  </a:ext>
                </a:extLst>
              </p:cNvPr>
              <p:cNvSpPr/>
              <p:nvPr/>
            </p:nvSpPr>
            <p:spPr>
              <a:xfrm>
                <a:off x="5324267" y="6145242"/>
                <a:ext cx="76034" cy="64361"/>
              </a:xfrm>
              <a:custGeom>
                <a:avLst/>
                <a:gdLst>
                  <a:gd name="connsiteX0" fmla="*/ 76035 w 76034"/>
                  <a:gd name="connsiteY0" fmla="*/ 0 h 64361"/>
                  <a:gd name="connsiteX1" fmla="*/ 27852 w 76034"/>
                  <a:gd name="connsiteY1" fmla="*/ 64362 h 64361"/>
                  <a:gd name="connsiteX2" fmla="*/ 313 w 76034"/>
                  <a:gd name="connsiteY2" fmla="*/ 64362 h 64361"/>
                  <a:gd name="connsiteX3" fmla="*/ 0 w 76034"/>
                  <a:gd name="connsiteY3" fmla="*/ 63970 h 64361"/>
                  <a:gd name="connsiteX4" fmla="*/ 47870 w 76034"/>
                  <a:gd name="connsiteY4" fmla="*/ 0 h 64361"/>
                  <a:gd name="connsiteX5" fmla="*/ 76035 w 76034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034" h="64361">
                    <a:moveTo>
                      <a:pt x="76035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6035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5B5E0629-A345-720A-AD2E-98328BBABA4A}"/>
                  </a:ext>
                </a:extLst>
              </p:cNvPr>
              <p:cNvSpPr/>
              <p:nvPr/>
            </p:nvSpPr>
            <p:spPr>
              <a:xfrm>
                <a:off x="5392193" y="6145242"/>
                <a:ext cx="76034" cy="64361"/>
              </a:xfrm>
              <a:custGeom>
                <a:avLst/>
                <a:gdLst>
                  <a:gd name="connsiteX0" fmla="*/ 76035 w 76034"/>
                  <a:gd name="connsiteY0" fmla="*/ 0 h 64361"/>
                  <a:gd name="connsiteX1" fmla="*/ 27852 w 76034"/>
                  <a:gd name="connsiteY1" fmla="*/ 64362 h 64361"/>
                  <a:gd name="connsiteX2" fmla="*/ 313 w 76034"/>
                  <a:gd name="connsiteY2" fmla="*/ 64362 h 64361"/>
                  <a:gd name="connsiteX3" fmla="*/ 0 w 76034"/>
                  <a:gd name="connsiteY3" fmla="*/ 63970 h 64361"/>
                  <a:gd name="connsiteX4" fmla="*/ 47870 w 76034"/>
                  <a:gd name="connsiteY4" fmla="*/ 0 h 64361"/>
                  <a:gd name="connsiteX5" fmla="*/ 76035 w 76034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034" h="64361">
                    <a:moveTo>
                      <a:pt x="76035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6035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64BFC0E5-579A-4602-77F1-C0EACE984611}"/>
                  </a:ext>
                </a:extLst>
              </p:cNvPr>
              <p:cNvSpPr/>
              <p:nvPr/>
            </p:nvSpPr>
            <p:spPr>
              <a:xfrm>
                <a:off x="5460119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52 w 75995"/>
                  <a:gd name="connsiteY1" fmla="*/ 64362 h 64361"/>
                  <a:gd name="connsiteX2" fmla="*/ 313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4A23ADB0-FE00-4EE0-FABA-162F8E81365F}"/>
                  </a:ext>
                </a:extLst>
              </p:cNvPr>
              <p:cNvSpPr/>
              <p:nvPr/>
            </p:nvSpPr>
            <p:spPr>
              <a:xfrm>
                <a:off x="5528085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274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274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86A69A2B-7594-04D0-85BA-4D157FC03730}"/>
                  </a:ext>
                </a:extLst>
              </p:cNvPr>
              <p:cNvSpPr/>
              <p:nvPr/>
            </p:nvSpPr>
            <p:spPr>
              <a:xfrm>
                <a:off x="5595972" y="6145242"/>
                <a:ext cx="76034" cy="64361"/>
              </a:xfrm>
              <a:custGeom>
                <a:avLst/>
                <a:gdLst>
                  <a:gd name="connsiteX0" fmla="*/ 76035 w 76034"/>
                  <a:gd name="connsiteY0" fmla="*/ 0 h 64361"/>
                  <a:gd name="connsiteX1" fmla="*/ 27852 w 76034"/>
                  <a:gd name="connsiteY1" fmla="*/ 64362 h 64361"/>
                  <a:gd name="connsiteX2" fmla="*/ 313 w 76034"/>
                  <a:gd name="connsiteY2" fmla="*/ 64362 h 64361"/>
                  <a:gd name="connsiteX3" fmla="*/ 0 w 76034"/>
                  <a:gd name="connsiteY3" fmla="*/ 63970 h 64361"/>
                  <a:gd name="connsiteX4" fmla="*/ 47870 w 76034"/>
                  <a:gd name="connsiteY4" fmla="*/ 0 h 64361"/>
                  <a:gd name="connsiteX5" fmla="*/ 76035 w 76034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034" h="64361">
                    <a:moveTo>
                      <a:pt x="76035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6035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CB27566E-8A23-BC67-2543-175FBA3B6788}"/>
                  </a:ext>
                </a:extLst>
              </p:cNvPr>
              <p:cNvSpPr/>
              <p:nvPr/>
            </p:nvSpPr>
            <p:spPr>
              <a:xfrm>
                <a:off x="5663898" y="6145242"/>
                <a:ext cx="76034" cy="64361"/>
              </a:xfrm>
              <a:custGeom>
                <a:avLst/>
                <a:gdLst>
                  <a:gd name="connsiteX0" fmla="*/ 76035 w 76034"/>
                  <a:gd name="connsiteY0" fmla="*/ 0 h 64361"/>
                  <a:gd name="connsiteX1" fmla="*/ 27852 w 76034"/>
                  <a:gd name="connsiteY1" fmla="*/ 64362 h 64361"/>
                  <a:gd name="connsiteX2" fmla="*/ 313 w 76034"/>
                  <a:gd name="connsiteY2" fmla="*/ 64362 h 64361"/>
                  <a:gd name="connsiteX3" fmla="*/ 0 w 76034"/>
                  <a:gd name="connsiteY3" fmla="*/ 63970 h 64361"/>
                  <a:gd name="connsiteX4" fmla="*/ 47870 w 76034"/>
                  <a:gd name="connsiteY4" fmla="*/ 0 h 64361"/>
                  <a:gd name="connsiteX5" fmla="*/ 76035 w 76034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034" h="64361">
                    <a:moveTo>
                      <a:pt x="76035" y="0"/>
                    </a:moveTo>
                    <a:lnTo>
                      <a:pt x="27852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6035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3E454E9-246C-F720-F1A4-3301F594689C}"/>
                  </a:ext>
                </a:extLst>
              </p:cNvPr>
              <p:cNvSpPr/>
              <p:nvPr/>
            </p:nvSpPr>
            <p:spPr>
              <a:xfrm>
                <a:off x="5731863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313 w 75995"/>
                  <a:gd name="connsiteY2" fmla="*/ 64362 h 64361"/>
                  <a:gd name="connsiteX3" fmla="*/ 0 w 75995"/>
                  <a:gd name="connsiteY3" fmla="*/ 63970 h 64361"/>
                  <a:gd name="connsiteX4" fmla="*/ 47869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313" y="64362"/>
                    </a:lnTo>
                    <a:lnTo>
                      <a:pt x="0" y="63970"/>
                    </a:lnTo>
                    <a:lnTo>
                      <a:pt x="47869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AA9D6112-617B-8246-AD21-DD4AA0883AF2}"/>
                  </a:ext>
                </a:extLst>
              </p:cNvPr>
              <p:cNvSpPr/>
              <p:nvPr/>
            </p:nvSpPr>
            <p:spPr>
              <a:xfrm>
                <a:off x="5799789" y="6145242"/>
                <a:ext cx="75995" cy="64361"/>
              </a:xfrm>
              <a:custGeom>
                <a:avLst/>
                <a:gdLst>
                  <a:gd name="connsiteX0" fmla="*/ 75996 w 75995"/>
                  <a:gd name="connsiteY0" fmla="*/ 0 h 64361"/>
                  <a:gd name="connsiteX1" fmla="*/ 27813 w 75995"/>
                  <a:gd name="connsiteY1" fmla="*/ 64362 h 64361"/>
                  <a:gd name="connsiteX2" fmla="*/ 274 w 75995"/>
                  <a:gd name="connsiteY2" fmla="*/ 64362 h 64361"/>
                  <a:gd name="connsiteX3" fmla="*/ 0 w 75995"/>
                  <a:gd name="connsiteY3" fmla="*/ 63970 h 64361"/>
                  <a:gd name="connsiteX4" fmla="*/ 47870 w 75995"/>
                  <a:gd name="connsiteY4" fmla="*/ 0 h 64361"/>
                  <a:gd name="connsiteX5" fmla="*/ 75996 w 75995"/>
                  <a:gd name="connsiteY5" fmla="*/ 0 h 6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95" h="64361">
                    <a:moveTo>
                      <a:pt x="75996" y="0"/>
                    </a:moveTo>
                    <a:lnTo>
                      <a:pt x="27813" y="64362"/>
                    </a:lnTo>
                    <a:lnTo>
                      <a:pt x="274" y="64362"/>
                    </a:lnTo>
                    <a:lnTo>
                      <a:pt x="0" y="63970"/>
                    </a:lnTo>
                    <a:lnTo>
                      <a:pt x="47870" y="0"/>
                    </a:lnTo>
                    <a:lnTo>
                      <a:pt x="75996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4C002A86-7BA4-2F98-D21A-6A27FFDCA701}"/>
                  </a:ext>
                </a:extLst>
              </p:cNvPr>
              <p:cNvSpPr/>
              <p:nvPr/>
            </p:nvSpPr>
            <p:spPr>
              <a:xfrm>
                <a:off x="5867715" y="6161812"/>
                <a:ext cx="35451" cy="47791"/>
              </a:xfrm>
              <a:custGeom>
                <a:avLst/>
                <a:gdLst>
                  <a:gd name="connsiteX0" fmla="*/ 35452 w 35451"/>
                  <a:gd name="connsiteY0" fmla="*/ 0 h 47791"/>
                  <a:gd name="connsiteX1" fmla="*/ 35452 w 35451"/>
                  <a:gd name="connsiteY1" fmla="*/ 37607 h 47791"/>
                  <a:gd name="connsiteX2" fmla="*/ 27813 w 35451"/>
                  <a:gd name="connsiteY2" fmla="*/ 47791 h 47791"/>
                  <a:gd name="connsiteX3" fmla="*/ 274 w 35451"/>
                  <a:gd name="connsiteY3" fmla="*/ 47791 h 47791"/>
                  <a:gd name="connsiteX4" fmla="*/ 0 w 35451"/>
                  <a:gd name="connsiteY4" fmla="*/ 47400 h 47791"/>
                  <a:gd name="connsiteX5" fmla="*/ 35452 w 35451"/>
                  <a:gd name="connsiteY5" fmla="*/ 0 h 4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451" h="47791">
                    <a:moveTo>
                      <a:pt x="35452" y="0"/>
                    </a:moveTo>
                    <a:lnTo>
                      <a:pt x="35452" y="37607"/>
                    </a:lnTo>
                    <a:lnTo>
                      <a:pt x="27813" y="47791"/>
                    </a:lnTo>
                    <a:lnTo>
                      <a:pt x="274" y="47791"/>
                    </a:lnTo>
                    <a:lnTo>
                      <a:pt x="0" y="47400"/>
                    </a:lnTo>
                    <a:lnTo>
                      <a:pt x="35452" y="0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51" name="Graphic 4">
            <a:extLst>
              <a:ext uri="{FF2B5EF4-FFF2-40B4-BE49-F238E27FC236}">
                <a16:creationId xmlns:a16="http://schemas.microsoft.com/office/drawing/2014/main" id="{16C430E2-BD00-269D-3417-BB9842B6EA99}"/>
              </a:ext>
            </a:extLst>
          </p:cNvPr>
          <p:cNvGrpSpPr/>
          <p:nvPr/>
        </p:nvGrpSpPr>
        <p:grpSpPr>
          <a:xfrm>
            <a:off x="7784037" y="4025710"/>
            <a:ext cx="2018784" cy="798426"/>
            <a:chOff x="7009337" y="4267010"/>
            <a:chExt cx="2018784" cy="798426"/>
          </a:xfrm>
        </p:grpSpPr>
        <p:grpSp>
          <p:nvGrpSpPr>
            <p:cNvPr id="452" name="Graphic 4">
              <a:extLst>
                <a:ext uri="{FF2B5EF4-FFF2-40B4-BE49-F238E27FC236}">
                  <a16:creationId xmlns:a16="http://schemas.microsoft.com/office/drawing/2014/main" id="{CB0F2D80-4882-1751-90C5-05C836FA5C60}"/>
                </a:ext>
              </a:extLst>
            </p:cNvPr>
            <p:cNvGrpSpPr/>
            <p:nvPr/>
          </p:nvGrpSpPr>
          <p:grpSpPr>
            <a:xfrm>
              <a:off x="7075187" y="4705082"/>
              <a:ext cx="1366396" cy="358355"/>
              <a:chOff x="7075187" y="4705082"/>
              <a:chExt cx="1366396" cy="358355"/>
            </a:xfrm>
          </p:grpSpPr>
          <p:grpSp>
            <p:nvGrpSpPr>
              <p:cNvPr id="453" name="Graphic 4">
                <a:extLst>
                  <a:ext uri="{FF2B5EF4-FFF2-40B4-BE49-F238E27FC236}">
                    <a16:creationId xmlns:a16="http://schemas.microsoft.com/office/drawing/2014/main" id="{9F54FF1F-C5CE-6B02-C5EF-18C0826C1A99}"/>
                  </a:ext>
                </a:extLst>
              </p:cNvPr>
              <p:cNvGrpSpPr/>
              <p:nvPr/>
            </p:nvGrpSpPr>
            <p:grpSpPr>
              <a:xfrm>
                <a:off x="7100532" y="4719263"/>
                <a:ext cx="969220" cy="223756"/>
                <a:chOff x="7100532" y="4719263"/>
                <a:chExt cx="969220" cy="223756"/>
              </a:xfrm>
              <a:solidFill>
                <a:srgbClr val="FFFFFF"/>
              </a:solidFill>
            </p:grpSpPr>
            <p:grpSp>
              <p:nvGrpSpPr>
                <p:cNvPr id="454" name="Graphic 4">
                  <a:extLst>
                    <a:ext uri="{FF2B5EF4-FFF2-40B4-BE49-F238E27FC236}">
                      <a16:creationId xmlns:a16="http://schemas.microsoft.com/office/drawing/2014/main" id="{74B63E58-CFCB-1318-98D8-43F1D7AD0E39}"/>
                    </a:ext>
                  </a:extLst>
                </p:cNvPr>
                <p:cNvGrpSpPr/>
                <p:nvPr/>
              </p:nvGrpSpPr>
              <p:grpSpPr>
                <a:xfrm>
                  <a:off x="7520624" y="4758710"/>
                  <a:ext cx="530716" cy="184309"/>
                  <a:chOff x="7520624" y="4758710"/>
                  <a:chExt cx="530716" cy="184309"/>
                </a:xfrm>
                <a:solidFill>
                  <a:srgbClr val="FFFFFF"/>
                </a:solidFill>
              </p:grpSpPr>
              <p:sp>
                <p:nvSpPr>
                  <p:cNvPr id="455" name="Freeform: Shape 454">
                    <a:extLst>
                      <a:ext uri="{FF2B5EF4-FFF2-40B4-BE49-F238E27FC236}">
                        <a16:creationId xmlns:a16="http://schemas.microsoft.com/office/drawing/2014/main" id="{615195BD-A34E-72BD-21F8-57D328D71A05}"/>
                      </a:ext>
                    </a:extLst>
                  </p:cNvPr>
                  <p:cNvSpPr/>
                  <p:nvPr/>
                </p:nvSpPr>
                <p:spPr>
                  <a:xfrm>
                    <a:off x="7520624" y="4758710"/>
                    <a:ext cx="7168" cy="184309"/>
                  </a:xfrm>
                  <a:custGeom>
                    <a:avLst/>
                    <a:gdLst>
                      <a:gd name="connsiteX0" fmla="*/ 0 w 7168"/>
                      <a:gd name="connsiteY0" fmla="*/ 0 h 184309"/>
                      <a:gd name="connsiteX1" fmla="*/ 7169 w 7168"/>
                      <a:gd name="connsiteY1" fmla="*/ 0 h 184309"/>
                      <a:gd name="connsiteX2" fmla="*/ 7169 w 7168"/>
                      <a:gd name="connsiteY2" fmla="*/ 184309 h 184309"/>
                      <a:gd name="connsiteX3" fmla="*/ 0 w 7168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68" h="184309">
                        <a:moveTo>
                          <a:pt x="0" y="0"/>
                        </a:moveTo>
                        <a:lnTo>
                          <a:pt x="7169" y="0"/>
                        </a:lnTo>
                        <a:lnTo>
                          <a:pt x="7169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id="{8EFD574A-D87E-6030-5A16-A346A008DF73}"/>
                      </a:ext>
                    </a:extLst>
                  </p:cNvPr>
                  <p:cNvSpPr/>
                  <p:nvPr/>
                </p:nvSpPr>
                <p:spPr>
                  <a:xfrm>
                    <a:off x="7555645" y="4758710"/>
                    <a:ext cx="22837" cy="184309"/>
                  </a:xfrm>
                  <a:custGeom>
                    <a:avLst/>
                    <a:gdLst>
                      <a:gd name="connsiteX0" fmla="*/ 0 w 22837"/>
                      <a:gd name="connsiteY0" fmla="*/ 0 h 184309"/>
                      <a:gd name="connsiteX1" fmla="*/ 22838 w 22837"/>
                      <a:gd name="connsiteY1" fmla="*/ 0 h 184309"/>
                      <a:gd name="connsiteX2" fmla="*/ 22838 w 22837"/>
                      <a:gd name="connsiteY2" fmla="*/ 184309 h 184309"/>
                      <a:gd name="connsiteX3" fmla="*/ 0 w 2283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837" h="184309">
                        <a:moveTo>
                          <a:pt x="0" y="0"/>
                        </a:moveTo>
                        <a:lnTo>
                          <a:pt x="22838" y="0"/>
                        </a:lnTo>
                        <a:lnTo>
                          <a:pt x="22838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7" name="Freeform: Shape 456">
                    <a:extLst>
                      <a:ext uri="{FF2B5EF4-FFF2-40B4-BE49-F238E27FC236}">
                        <a16:creationId xmlns:a16="http://schemas.microsoft.com/office/drawing/2014/main" id="{EE353D5B-03F3-4FCD-DCD4-AA41DFEF15C3}"/>
                      </a:ext>
                    </a:extLst>
                  </p:cNvPr>
                  <p:cNvSpPr/>
                  <p:nvPr/>
                </p:nvSpPr>
                <p:spPr>
                  <a:xfrm>
                    <a:off x="7602378" y="4758710"/>
                    <a:ext cx="6541" cy="184309"/>
                  </a:xfrm>
                  <a:custGeom>
                    <a:avLst/>
                    <a:gdLst>
                      <a:gd name="connsiteX0" fmla="*/ 0 w 6541"/>
                      <a:gd name="connsiteY0" fmla="*/ 0 h 184309"/>
                      <a:gd name="connsiteX1" fmla="*/ 6542 w 6541"/>
                      <a:gd name="connsiteY1" fmla="*/ 0 h 184309"/>
                      <a:gd name="connsiteX2" fmla="*/ 6542 w 6541"/>
                      <a:gd name="connsiteY2" fmla="*/ 184309 h 184309"/>
                      <a:gd name="connsiteX3" fmla="*/ 0 w 654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541" h="184309">
                        <a:moveTo>
                          <a:pt x="0" y="0"/>
                        </a:moveTo>
                        <a:lnTo>
                          <a:pt x="6542" y="0"/>
                        </a:lnTo>
                        <a:lnTo>
                          <a:pt x="654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:a16="http://schemas.microsoft.com/office/drawing/2014/main" id="{D4EEB67E-742E-2CE0-128C-5735D956740B}"/>
                      </a:ext>
                    </a:extLst>
                  </p:cNvPr>
                  <p:cNvSpPr/>
                  <p:nvPr/>
                </p:nvSpPr>
                <p:spPr>
                  <a:xfrm>
                    <a:off x="7614913" y="4758710"/>
                    <a:ext cx="4191" cy="184309"/>
                  </a:xfrm>
                  <a:custGeom>
                    <a:avLst/>
                    <a:gdLst>
                      <a:gd name="connsiteX0" fmla="*/ 0 w 4191"/>
                      <a:gd name="connsiteY0" fmla="*/ 0 h 184309"/>
                      <a:gd name="connsiteX1" fmla="*/ 4192 w 4191"/>
                      <a:gd name="connsiteY1" fmla="*/ 0 h 184309"/>
                      <a:gd name="connsiteX2" fmla="*/ 4192 w 4191"/>
                      <a:gd name="connsiteY2" fmla="*/ 184309 h 184309"/>
                      <a:gd name="connsiteX3" fmla="*/ 0 w 419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" h="184309">
                        <a:moveTo>
                          <a:pt x="0" y="0"/>
                        </a:moveTo>
                        <a:lnTo>
                          <a:pt x="4192" y="0"/>
                        </a:lnTo>
                        <a:lnTo>
                          <a:pt x="419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:a16="http://schemas.microsoft.com/office/drawing/2014/main" id="{FDC32DC3-4E65-E14A-446E-913FA9A2375D}"/>
                      </a:ext>
                    </a:extLst>
                  </p:cNvPr>
                  <p:cNvSpPr/>
                  <p:nvPr/>
                </p:nvSpPr>
                <p:spPr>
                  <a:xfrm>
                    <a:off x="7627096" y="4758710"/>
                    <a:ext cx="14533" cy="184309"/>
                  </a:xfrm>
                  <a:custGeom>
                    <a:avLst/>
                    <a:gdLst>
                      <a:gd name="connsiteX0" fmla="*/ 0 w 14533"/>
                      <a:gd name="connsiteY0" fmla="*/ 0 h 184309"/>
                      <a:gd name="connsiteX1" fmla="*/ 14533 w 14533"/>
                      <a:gd name="connsiteY1" fmla="*/ 0 h 184309"/>
                      <a:gd name="connsiteX2" fmla="*/ 14533 w 14533"/>
                      <a:gd name="connsiteY2" fmla="*/ 184309 h 184309"/>
                      <a:gd name="connsiteX3" fmla="*/ 0 w 145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33" h="184309">
                        <a:moveTo>
                          <a:pt x="0" y="0"/>
                        </a:moveTo>
                        <a:lnTo>
                          <a:pt x="14533" y="0"/>
                        </a:lnTo>
                        <a:lnTo>
                          <a:pt x="14533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0" name="Freeform: Shape 459">
                    <a:extLst>
                      <a:ext uri="{FF2B5EF4-FFF2-40B4-BE49-F238E27FC236}">
                        <a16:creationId xmlns:a16="http://schemas.microsoft.com/office/drawing/2014/main" id="{DF845E27-3800-8E01-EAA7-1932BE6925DE}"/>
                      </a:ext>
                    </a:extLst>
                  </p:cNvPr>
                  <p:cNvSpPr/>
                  <p:nvPr/>
                </p:nvSpPr>
                <p:spPr>
                  <a:xfrm>
                    <a:off x="7652010" y="4758710"/>
                    <a:ext cx="3917" cy="184309"/>
                  </a:xfrm>
                  <a:custGeom>
                    <a:avLst/>
                    <a:gdLst>
                      <a:gd name="connsiteX0" fmla="*/ 0 w 3917"/>
                      <a:gd name="connsiteY0" fmla="*/ 0 h 184309"/>
                      <a:gd name="connsiteX1" fmla="*/ 3917 w 3917"/>
                      <a:gd name="connsiteY1" fmla="*/ 0 h 184309"/>
                      <a:gd name="connsiteX2" fmla="*/ 3917 w 3917"/>
                      <a:gd name="connsiteY2" fmla="*/ 184309 h 184309"/>
                      <a:gd name="connsiteX3" fmla="*/ 0 w 391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17" h="184309">
                        <a:moveTo>
                          <a:pt x="0" y="0"/>
                        </a:moveTo>
                        <a:lnTo>
                          <a:pt x="3917" y="0"/>
                        </a:lnTo>
                        <a:lnTo>
                          <a:pt x="3917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:a16="http://schemas.microsoft.com/office/drawing/2014/main" id="{4E43481A-6722-325C-2BC7-B2C8E5CC76AC}"/>
                      </a:ext>
                    </a:extLst>
                  </p:cNvPr>
                  <p:cNvSpPr/>
                  <p:nvPr/>
                </p:nvSpPr>
                <p:spPr>
                  <a:xfrm>
                    <a:off x="7663488" y="4758710"/>
                    <a:ext cx="7168" cy="184309"/>
                  </a:xfrm>
                  <a:custGeom>
                    <a:avLst/>
                    <a:gdLst>
                      <a:gd name="connsiteX0" fmla="*/ 0 w 7168"/>
                      <a:gd name="connsiteY0" fmla="*/ 0 h 184309"/>
                      <a:gd name="connsiteX1" fmla="*/ 7169 w 7168"/>
                      <a:gd name="connsiteY1" fmla="*/ 0 h 184309"/>
                      <a:gd name="connsiteX2" fmla="*/ 7169 w 7168"/>
                      <a:gd name="connsiteY2" fmla="*/ 184309 h 184309"/>
                      <a:gd name="connsiteX3" fmla="*/ 0 w 7168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68" h="184309">
                        <a:moveTo>
                          <a:pt x="0" y="0"/>
                        </a:moveTo>
                        <a:lnTo>
                          <a:pt x="7169" y="0"/>
                        </a:lnTo>
                        <a:lnTo>
                          <a:pt x="7169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:a16="http://schemas.microsoft.com/office/drawing/2014/main" id="{62FA811D-7A96-BC5C-65E1-4D8756164E1C}"/>
                      </a:ext>
                    </a:extLst>
                  </p:cNvPr>
                  <p:cNvSpPr/>
                  <p:nvPr/>
                </p:nvSpPr>
                <p:spPr>
                  <a:xfrm>
                    <a:off x="7698509" y="4758710"/>
                    <a:ext cx="22837" cy="184309"/>
                  </a:xfrm>
                  <a:custGeom>
                    <a:avLst/>
                    <a:gdLst>
                      <a:gd name="connsiteX0" fmla="*/ 0 w 22837"/>
                      <a:gd name="connsiteY0" fmla="*/ 0 h 184309"/>
                      <a:gd name="connsiteX1" fmla="*/ 22838 w 22837"/>
                      <a:gd name="connsiteY1" fmla="*/ 0 h 184309"/>
                      <a:gd name="connsiteX2" fmla="*/ 22838 w 22837"/>
                      <a:gd name="connsiteY2" fmla="*/ 184309 h 184309"/>
                      <a:gd name="connsiteX3" fmla="*/ 0 w 2283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837" h="184309">
                        <a:moveTo>
                          <a:pt x="0" y="0"/>
                        </a:moveTo>
                        <a:lnTo>
                          <a:pt x="22838" y="0"/>
                        </a:lnTo>
                        <a:lnTo>
                          <a:pt x="22838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id="{604E0D59-FFA5-665D-CAF5-EE926A4A7C56}"/>
                      </a:ext>
                    </a:extLst>
                  </p:cNvPr>
                  <p:cNvSpPr/>
                  <p:nvPr/>
                </p:nvSpPr>
                <p:spPr>
                  <a:xfrm>
                    <a:off x="7681978" y="4758710"/>
                    <a:ext cx="6933" cy="184309"/>
                  </a:xfrm>
                  <a:custGeom>
                    <a:avLst/>
                    <a:gdLst>
                      <a:gd name="connsiteX0" fmla="*/ 0 w 6933"/>
                      <a:gd name="connsiteY0" fmla="*/ 0 h 184309"/>
                      <a:gd name="connsiteX1" fmla="*/ 6934 w 6933"/>
                      <a:gd name="connsiteY1" fmla="*/ 0 h 184309"/>
                      <a:gd name="connsiteX2" fmla="*/ 6934 w 6933"/>
                      <a:gd name="connsiteY2" fmla="*/ 184309 h 184309"/>
                      <a:gd name="connsiteX3" fmla="*/ 0 w 69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33" h="184309">
                        <a:moveTo>
                          <a:pt x="0" y="0"/>
                        </a:moveTo>
                        <a:lnTo>
                          <a:pt x="6934" y="0"/>
                        </a:lnTo>
                        <a:lnTo>
                          <a:pt x="6934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4" name="Freeform: Shape 463">
                    <a:extLst>
                      <a:ext uri="{FF2B5EF4-FFF2-40B4-BE49-F238E27FC236}">
                        <a16:creationId xmlns:a16="http://schemas.microsoft.com/office/drawing/2014/main" id="{12A44FDE-2EBD-DB20-7F9A-2429763A1278}"/>
                      </a:ext>
                    </a:extLst>
                  </p:cNvPr>
                  <p:cNvSpPr/>
                  <p:nvPr/>
                </p:nvSpPr>
                <p:spPr>
                  <a:xfrm>
                    <a:off x="7745242" y="4758710"/>
                    <a:ext cx="6541" cy="184309"/>
                  </a:xfrm>
                  <a:custGeom>
                    <a:avLst/>
                    <a:gdLst>
                      <a:gd name="connsiteX0" fmla="*/ 0 w 6541"/>
                      <a:gd name="connsiteY0" fmla="*/ 0 h 184309"/>
                      <a:gd name="connsiteX1" fmla="*/ 6542 w 6541"/>
                      <a:gd name="connsiteY1" fmla="*/ 0 h 184309"/>
                      <a:gd name="connsiteX2" fmla="*/ 6542 w 6541"/>
                      <a:gd name="connsiteY2" fmla="*/ 184309 h 184309"/>
                      <a:gd name="connsiteX3" fmla="*/ 0 w 654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541" h="184309">
                        <a:moveTo>
                          <a:pt x="0" y="0"/>
                        </a:moveTo>
                        <a:lnTo>
                          <a:pt x="6542" y="0"/>
                        </a:lnTo>
                        <a:lnTo>
                          <a:pt x="654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:a16="http://schemas.microsoft.com/office/drawing/2014/main" id="{2C053AD9-234B-E2CD-DCE0-5A6B57785261}"/>
                      </a:ext>
                    </a:extLst>
                  </p:cNvPr>
                  <p:cNvSpPr/>
                  <p:nvPr/>
                </p:nvSpPr>
                <p:spPr>
                  <a:xfrm>
                    <a:off x="7757738" y="4758710"/>
                    <a:ext cx="4191" cy="184309"/>
                  </a:xfrm>
                  <a:custGeom>
                    <a:avLst/>
                    <a:gdLst>
                      <a:gd name="connsiteX0" fmla="*/ 0 w 4191"/>
                      <a:gd name="connsiteY0" fmla="*/ 0 h 184309"/>
                      <a:gd name="connsiteX1" fmla="*/ 4192 w 4191"/>
                      <a:gd name="connsiteY1" fmla="*/ 0 h 184309"/>
                      <a:gd name="connsiteX2" fmla="*/ 4192 w 4191"/>
                      <a:gd name="connsiteY2" fmla="*/ 184309 h 184309"/>
                      <a:gd name="connsiteX3" fmla="*/ 0 w 419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" h="184309">
                        <a:moveTo>
                          <a:pt x="0" y="0"/>
                        </a:moveTo>
                        <a:lnTo>
                          <a:pt x="4192" y="0"/>
                        </a:lnTo>
                        <a:lnTo>
                          <a:pt x="419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6" name="Freeform: Shape 465">
                    <a:extLst>
                      <a:ext uri="{FF2B5EF4-FFF2-40B4-BE49-F238E27FC236}">
                        <a16:creationId xmlns:a16="http://schemas.microsoft.com/office/drawing/2014/main" id="{7BC67739-071E-9CDB-D811-8208038B22F1}"/>
                      </a:ext>
                    </a:extLst>
                  </p:cNvPr>
                  <p:cNvSpPr/>
                  <p:nvPr/>
                </p:nvSpPr>
                <p:spPr>
                  <a:xfrm>
                    <a:off x="7769921" y="4758710"/>
                    <a:ext cx="14533" cy="184309"/>
                  </a:xfrm>
                  <a:custGeom>
                    <a:avLst/>
                    <a:gdLst>
                      <a:gd name="connsiteX0" fmla="*/ 0 w 14533"/>
                      <a:gd name="connsiteY0" fmla="*/ 0 h 184309"/>
                      <a:gd name="connsiteX1" fmla="*/ 14533 w 14533"/>
                      <a:gd name="connsiteY1" fmla="*/ 0 h 184309"/>
                      <a:gd name="connsiteX2" fmla="*/ 14533 w 14533"/>
                      <a:gd name="connsiteY2" fmla="*/ 184309 h 184309"/>
                      <a:gd name="connsiteX3" fmla="*/ 0 w 145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33" h="184309">
                        <a:moveTo>
                          <a:pt x="0" y="0"/>
                        </a:moveTo>
                        <a:lnTo>
                          <a:pt x="14533" y="0"/>
                        </a:lnTo>
                        <a:lnTo>
                          <a:pt x="14533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:a16="http://schemas.microsoft.com/office/drawing/2014/main" id="{B451E49D-2F93-CC40-202A-C539F5C0532F}"/>
                      </a:ext>
                    </a:extLst>
                  </p:cNvPr>
                  <p:cNvSpPr/>
                  <p:nvPr/>
                </p:nvSpPr>
                <p:spPr>
                  <a:xfrm>
                    <a:off x="7794835" y="4758710"/>
                    <a:ext cx="3917" cy="184309"/>
                  </a:xfrm>
                  <a:custGeom>
                    <a:avLst/>
                    <a:gdLst>
                      <a:gd name="connsiteX0" fmla="*/ 0 w 3917"/>
                      <a:gd name="connsiteY0" fmla="*/ 0 h 184309"/>
                      <a:gd name="connsiteX1" fmla="*/ 3917 w 3917"/>
                      <a:gd name="connsiteY1" fmla="*/ 0 h 184309"/>
                      <a:gd name="connsiteX2" fmla="*/ 3917 w 3917"/>
                      <a:gd name="connsiteY2" fmla="*/ 184309 h 184309"/>
                      <a:gd name="connsiteX3" fmla="*/ 0 w 391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17" h="184309">
                        <a:moveTo>
                          <a:pt x="0" y="0"/>
                        </a:moveTo>
                        <a:lnTo>
                          <a:pt x="3917" y="0"/>
                        </a:lnTo>
                        <a:lnTo>
                          <a:pt x="3917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" name="Freeform: Shape 467">
                    <a:extLst>
                      <a:ext uri="{FF2B5EF4-FFF2-40B4-BE49-F238E27FC236}">
                        <a16:creationId xmlns:a16="http://schemas.microsoft.com/office/drawing/2014/main" id="{454E7CF2-D5CF-C79F-5408-0F236C056515}"/>
                      </a:ext>
                    </a:extLst>
                  </p:cNvPr>
                  <p:cNvSpPr/>
                  <p:nvPr/>
                </p:nvSpPr>
                <p:spPr>
                  <a:xfrm>
                    <a:off x="7805530" y="4758710"/>
                    <a:ext cx="7168" cy="184309"/>
                  </a:xfrm>
                  <a:custGeom>
                    <a:avLst/>
                    <a:gdLst>
                      <a:gd name="connsiteX0" fmla="*/ 0 w 7168"/>
                      <a:gd name="connsiteY0" fmla="*/ 0 h 184309"/>
                      <a:gd name="connsiteX1" fmla="*/ 7169 w 7168"/>
                      <a:gd name="connsiteY1" fmla="*/ 0 h 184309"/>
                      <a:gd name="connsiteX2" fmla="*/ 7169 w 7168"/>
                      <a:gd name="connsiteY2" fmla="*/ 184309 h 184309"/>
                      <a:gd name="connsiteX3" fmla="*/ 0 w 7168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68" h="184309">
                        <a:moveTo>
                          <a:pt x="0" y="0"/>
                        </a:moveTo>
                        <a:lnTo>
                          <a:pt x="7169" y="0"/>
                        </a:lnTo>
                        <a:lnTo>
                          <a:pt x="7169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:a16="http://schemas.microsoft.com/office/drawing/2014/main" id="{945E8C64-493A-F4CD-DCA8-3D8B39288066}"/>
                      </a:ext>
                    </a:extLst>
                  </p:cNvPr>
                  <p:cNvSpPr/>
                  <p:nvPr/>
                </p:nvSpPr>
                <p:spPr>
                  <a:xfrm>
                    <a:off x="7825586" y="4758710"/>
                    <a:ext cx="22837" cy="184309"/>
                  </a:xfrm>
                  <a:custGeom>
                    <a:avLst/>
                    <a:gdLst>
                      <a:gd name="connsiteX0" fmla="*/ 0 w 22837"/>
                      <a:gd name="connsiteY0" fmla="*/ 0 h 184309"/>
                      <a:gd name="connsiteX1" fmla="*/ 22838 w 22837"/>
                      <a:gd name="connsiteY1" fmla="*/ 0 h 184309"/>
                      <a:gd name="connsiteX2" fmla="*/ 22838 w 22837"/>
                      <a:gd name="connsiteY2" fmla="*/ 184309 h 184309"/>
                      <a:gd name="connsiteX3" fmla="*/ 0 w 2283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837" h="184309">
                        <a:moveTo>
                          <a:pt x="0" y="0"/>
                        </a:moveTo>
                        <a:lnTo>
                          <a:pt x="22838" y="0"/>
                        </a:lnTo>
                        <a:lnTo>
                          <a:pt x="22838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id="{8D018686-9568-1DC8-D330-E689B9D81D97}"/>
                      </a:ext>
                    </a:extLst>
                  </p:cNvPr>
                  <p:cNvSpPr/>
                  <p:nvPr/>
                </p:nvSpPr>
                <p:spPr>
                  <a:xfrm>
                    <a:off x="7854966" y="4758710"/>
                    <a:ext cx="6541" cy="184309"/>
                  </a:xfrm>
                  <a:custGeom>
                    <a:avLst/>
                    <a:gdLst>
                      <a:gd name="connsiteX0" fmla="*/ 0 w 6541"/>
                      <a:gd name="connsiteY0" fmla="*/ 0 h 184309"/>
                      <a:gd name="connsiteX1" fmla="*/ 6542 w 6541"/>
                      <a:gd name="connsiteY1" fmla="*/ 0 h 184309"/>
                      <a:gd name="connsiteX2" fmla="*/ 6542 w 6541"/>
                      <a:gd name="connsiteY2" fmla="*/ 184309 h 184309"/>
                      <a:gd name="connsiteX3" fmla="*/ 0 w 654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541" h="184309">
                        <a:moveTo>
                          <a:pt x="0" y="0"/>
                        </a:moveTo>
                        <a:lnTo>
                          <a:pt x="6542" y="0"/>
                        </a:lnTo>
                        <a:lnTo>
                          <a:pt x="654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:a16="http://schemas.microsoft.com/office/drawing/2014/main" id="{9E08D103-1D50-B842-6925-675C7EBEC44D}"/>
                      </a:ext>
                    </a:extLst>
                  </p:cNvPr>
                  <p:cNvSpPr/>
                  <p:nvPr/>
                </p:nvSpPr>
                <p:spPr>
                  <a:xfrm>
                    <a:off x="7867501" y="4758710"/>
                    <a:ext cx="4191" cy="184309"/>
                  </a:xfrm>
                  <a:custGeom>
                    <a:avLst/>
                    <a:gdLst>
                      <a:gd name="connsiteX0" fmla="*/ 0 w 4191"/>
                      <a:gd name="connsiteY0" fmla="*/ 0 h 184309"/>
                      <a:gd name="connsiteX1" fmla="*/ 4192 w 4191"/>
                      <a:gd name="connsiteY1" fmla="*/ 0 h 184309"/>
                      <a:gd name="connsiteX2" fmla="*/ 4192 w 4191"/>
                      <a:gd name="connsiteY2" fmla="*/ 184309 h 184309"/>
                      <a:gd name="connsiteX3" fmla="*/ 0 w 419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" h="184309">
                        <a:moveTo>
                          <a:pt x="0" y="0"/>
                        </a:moveTo>
                        <a:lnTo>
                          <a:pt x="4192" y="0"/>
                        </a:lnTo>
                        <a:lnTo>
                          <a:pt x="419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:a16="http://schemas.microsoft.com/office/drawing/2014/main" id="{E5E94637-0ED7-5FA1-08FD-82768A5520EA}"/>
                      </a:ext>
                    </a:extLst>
                  </p:cNvPr>
                  <p:cNvSpPr/>
                  <p:nvPr/>
                </p:nvSpPr>
                <p:spPr>
                  <a:xfrm>
                    <a:off x="7879684" y="4758710"/>
                    <a:ext cx="14533" cy="184309"/>
                  </a:xfrm>
                  <a:custGeom>
                    <a:avLst/>
                    <a:gdLst>
                      <a:gd name="connsiteX0" fmla="*/ 0 w 14533"/>
                      <a:gd name="connsiteY0" fmla="*/ 0 h 184309"/>
                      <a:gd name="connsiteX1" fmla="*/ 14533 w 14533"/>
                      <a:gd name="connsiteY1" fmla="*/ 0 h 184309"/>
                      <a:gd name="connsiteX2" fmla="*/ 14533 w 14533"/>
                      <a:gd name="connsiteY2" fmla="*/ 184309 h 184309"/>
                      <a:gd name="connsiteX3" fmla="*/ 0 w 145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33" h="184309">
                        <a:moveTo>
                          <a:pt x="0" y="0"/>
                        </a:moveTo>
                        <a:lnTo>
                          <a:pt x="14533" y="0"/>
                        </a:lnTo>
                        <a:lnTo>
                          <a:pt x="14533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3" name="Freeform: Shape 472">
                    <a:extLst>
                      <a:ext uri="{FF2B5EF4-FFF2-40B4-BE49-F238E27FC236}">
                        <a16:creationId xmlns:a16="http://schemas.microsoft.com/office/drawing/2014/main" id="{E037FE9E-E6BA-F6A0-54BD-0BABBD6546C4}"/>
                      </a:ext>
                    </a:extLst>
                  </p:cNvPr>
                  <p:cNvSpPr/>
                  <p:nvPr/>
                </p:nvSpPr>
                <p:spPr>
                  <a:xfrm>
                    <a:off x="7904598" y="4758710"/>
                    <a:ext cx="3917" cy="184309"/>
                  </a:xfrm>
                  <a:custGeom>
                    <a:avLst/>
                    <a:gdLst>
                      <a:gd name="connsiteX0" fmla="*/ 0 w 3917"/>
                      <a:gd name="connsiteY0" fmla="*/ 0 h 184309"/>
                      <a:gd name="connsiteX1" fmla="*/ 3917 w 3917"/>
                      <a:gd name="connsiteY1" fmla="*/ 0 h 184309"/>
                      <a:gd name="connsiteX2" fmla="*/ 3917 w 3917"/>
                      <a:gd name="connsiteY2" fmla="*/ 184309 h 184309"/>
                      <a:gd name="connsiteX3" fmla="*/ 0 w 391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17" h="184309">
                        <a:moveTo>
                          <a:pt x="0" y="0"/>
                        </a:moveTo>
                        <a:lnTo>
                          <a:pt x="3917" y="0"/>
                        </a:lnTo>
                        <a:lnTo>
                          <a:pt x="3917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4" name="Freeform: Shape 473">
                    <a:extLst>
                      <a:ext uri="{FF2B5EF4-FFF2-40B4-BE49-F238E27FC236}">
                        <a16:creationId xmlns:a16="http://schemas.microsoft.com/office/drawing/2014/main" id="{57F30E36-7792-87F1-2466-41032380348F}"/>
                      </a:ext>
                    </a:extLst>
                  </p:cNvPr>
                  <p:cNvSpPr/>
                  <p:nvPr/>
                </p:nvSpPr>
                <p:spPr>
                  <a:xfrm>
                    <a:off x="7916076" y="4758710"/>
                    <a:ext cx="7168" cy="184309"/>
                  </a:xfrm>
                  <a:custGeom>
                    <a:avLst/>
                    <a:gdLst>
                      <a:gd name="connsiteX0" fmla="*/ 0 w 7168"/>
                      <a:gd name="connsiteY0" fmla="*/ 0 h 184309"/>
                      <a:gd name="connsiteX1" fmla="*/ 7169 w 7168"/>
                      <a:gd name="connsiteY1" fmla="*/ 0 h 184309"/>
                      <a:gd name="connsiteX2" fmla="*/ 7169 w 7168"/>
                      <a:gd name="connsiteY2" fmla="*/ 184309 h 184309"/>
                      <a:gd name="connsiteX3" fmla="*/ 0 w 7168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68" h="184309">
                        <a:moveTo>
                          <a:pt x="0" y="0"/>
                        </a:moveTo>
                        <a:lnTo>
                          <a:pt x="7169" y="0"/>
                        </a:lnTo>
                        <a:lnTo>
                          <a:pt x="7169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5" name="Freeform: Shape 474">
                    <a:extLst>
                      <a:ext uri="{FF2B5EF4-FFF2-40B4-BE49-F238E27FC236}">
                        <a16:creationId xmlns:a16="http://schemas.microsoft.com/office/drawing/2014/main" id="{9470C51B-3EE1-2B56-0735-FEEE032681E9}"/>
                      </a:ext>
                    </a:extLst>
                  </p:cNvPr>
                  <p:cNvSpPr/>
                  <p:nvPr/>
                </p:nvSpPr>
                <p:spPr>
                  <a:xfrm>
                    <a:off x="7951097" y="4758710"/>
                    <a:ext cx="22837" cy="184309"/>
                  </a:xfrm>
                  <a:custGeom>
                    <a:avLst/>
                    <a:gdLst>
                      <a:gd name="connsiteX0" fmla="*/ 0 w 22837"/>
                      <a:gd name="connsiteY0" fmla="*/ 0 h 184309"/>
                      <a:gd name="connsiteX1" fmla="*/ 22838 w 22837"/>
                      <a:gd name="connsiteY1" fmla="*/ 0 h 184309"/>
                      <a:gd name="connsiteX2" fmla="*/ 22838 w 22837"/>
                      <a:gd name="connsiteY2" fmla="*/ 184309 h 184309"/>
                      <a:gd name="connsiteX3" fmla="*/ 0 w 2283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837" h="184309">
                        <a:moveTo>
                          <a:pt x="0" y="0"/>
                        </a:moveTo>
                        <a:lnTo>
                          <a:pt x="22838" y="0"/>
                        </a:lnTo>
                        <a:lnTo>
                          <a:pt x="22838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6" name="Freeform: Shape 475">
                    <a:extLst>
                      <a:ext uri="{FF2B5EF4-FFF2-40B4-BE49-F238E27FC236}">
                        <a16:creationId xmlns:a16="http://schemas.microsoft.com/office/drawing/2014/main" id="{F62A55CA-045F-106B-5805-49E397616DB8}"/>
                      </a:ext>
                    </a:extLst>
                  </p:cNvPr>
                  <p:cNvSpPr/>
                  <p:nvPr/>
                </p:nvSpPr>
                <p:spPr>
                  <a:xfrm>
                    <a:off x="7934566" y="4758710"/>
                    <a:ext cx="6933" cy="184309"/>
                  </a:xfrm>
                  <a:custGeom>
                    <a:avLst/>
                    <a:gdLst>
                      <a:gd name="connsiteX0" fmla="*/ 0 w 6933"/>
                      <a:gd name="connsiteY0" fmla="*/ 0 h 184309"/>
                      <a:gd name="connsiteX1" fmla="*/ 6934 w 6933"/>
                      <a:gd name="connsiteY1" fmla="*/ 0 h 184309"/>
                      <a:gd name="connsiteX2" fmla="*/ 6934 w 6933"/>
                      <a:gd name="connsiteY2" fmla="*/ 184309 h 184309"/>
                      <a:gd name="connsiteX3" fmla="*/ 0 w 69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33" h="184309">
                        <a:moveTo>
                          <a:pt x="0" y="0"/>
                        </a:moveTo>
                        <a:lnTo>
                          <a:pt x="6934" y="0"/>
                        </a:lnTo>
                        <a:lnTo>
                          <a:pt x="6934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id="{9F778F74-4B15-0667-4A57-C55D4665E2D7}"/>
                      </a:ext>
                    </a:extLst>
                  </p:cNvPr>
                  <p:cNvSpPr/>
                  <p:nvPr/>
                </p:nvSpPr>
                <p:spPr>
                  <a:xfrm>
                    <a:off x="7997830" y="4758710"/>
                    <a:ext cx="6541" cy="184309"/>
                  </a:xfrm>
                  <a:custGeom>
                    <a:avLst/>
                    <a:gdLst>
                      <a:gd name="connsiteX0" fmla="*/ 0 w 6541"/>
                      <a:gd name="connsiteY0" fmla="*/ 0 h 184309"/>
                      <a:gd name="connsiteX1" fmla="*/ 6542 w 6541"/>
                      <a:gd name="connsiteY1" fmla="*/ 0 h 184309"/>
                      <a:gd name="connsiteX2" fmla="*/ 6542 w 6541"/>
                      <a:gd name="connsiteY2" fmla="*/ 184309 h 184309"/>
                      <a:gd name="connsiteX3" fmla="*/ 0 w 654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541" h="184309">
                        <a:moveTo>
                          <a:pt x="0" y="0"/>
                        </a:moveTo>
                        <a:lnTo>
                          <a:pt x="6542" y="0"/>
                        </a:lnTo>
                        <a:lnTo>
                          <a:pt x="654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8" name="Freeform: Shape 477">
                    <a:extLst>
                      <a:ext uri="{FF2B5EF4-FFF2-40B4-BE49-F238E27FC236}">
                        <a16:creationId xmlns:a16="http://schemas.microsoft.com/office/drawing/2014/main" id="{5D892306-40B9-0AFD-5879-31E8C60F3938}"/>
                      </a:ext>
                    </a:extLst>
                  </p:cNvPr>
                  <p:cNvSpPr/>
                  <p:nvPr/>
                </p:nvSpPr>
                <p:spPr>
                  <a:xfrm>
                    <a:off x="8010327" y="4758710"/>
                    <a:ext cx="4191" cy="184309"/>
                  </a:xfrm>
                  <a:custGeom>
                    <a:avLst/>
                    <a:gdLst>
                      <a:gd name="connsiteX0" fmla="*/ 0 w 4191"/>
                      <a:gd name="connsiteY0" fmla="*/ 0 h 184309"/>
                      <a:gd name="connsiteX1" fmla="*/ 4192 w 4191"/>
                      <a:gd name="connsiteY1" fmla="*/ 0 h 184309"/>
                      <a:gd name="connsiteX2" fmla="*/ 4192 w 4191"/>
                      <a:gd name="connsiteY2" fmla="*/ 184309 h 184309"/>
                      <a:gd name="connsiteX3" fmla="*/ 0 w 4191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" h="184309">
                        <a:moveTo>
                          <a:pt x="0" y="0"/>
                        </a:moveTo>
                        <a:lnTo>
                          <a:pt x="4192" y="0"/>
                        </a:lnTo>
                        <a:lnTo>
                          <a:pt x="4192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9" name="Freeform: Shape 478">
                    <a:extLst>
                      <a:ext uri="{FF2B5EF4-FFF2-40B4-BE49-F238E27FC236}">
                        <a16:creationId xmlns:a16="http://schemas.microsoft.com/office/drawing/2014/main" id="{0FE4C3C8-787E-1011-2B5B-EA145D76E834}"/>
                      </a:ext>
                    </a:extLst>
                  </p:cNvPr>
                  <p:cNvSpPr/>
                  <p:nvPr/>
                </p:nvSpPr>
                <p:spPr>
                  <a:xfrm>
                    <a:off x="8022509" y="4758710"/>
                    <a:ext cx="14533" cy="184309"/>
                  </a:xfrm>
                  <a:custGeom>
                    <a:avLst/>
                    <a:gdLst>
                      <a:gd name="connsiteX0" fmla="*/ 0 w 14533"/>
                      <a:gd name="connsiteY0" fmla="*/ 0 h 184309"/>
                      <a:gd name="connsiteX1" fmla="*/ 14533 w 14533"/>
                      <a:gd name="connsiteY1" fmla="*/ 0 h 184309"/>
                      <a:gd name="connsiteX2" fmla="*/ 14533 w 14533"/>
                      <a:gd name="connsiteY2" fmla="*/ 184309 h 184309"/>
                      <a:gd name="connsiteX3" fmla="*/ 0 w 14533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33" h="184309">
                        <a:moveTo>
                          <a:pt x="0" y="0"/>
                        </a:moveTo>
                        <a:lnTo>
                          <a:pt x="14533" y="0"/>
                        </a:lnTo>
                        <a:lnTo>
                          <a:pt x="14533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0" name="Freeform: Shape 479">
                    <a:extLst>
                      <a:ext uri="{FF2B5EF4-FFF2-40B4-BE49-F238E27FC236}">
                        <a16:creationId xmlns:a16="http://schemas.microsoft.com/office/drawing/2014/main" id="{7B084017-2313-AA4F-8041-AFBD827AE5FE}"/>
                      </a:ext>
                    </a:extLst>
                  </p:cNvPr>
                  <p:cNvSpPr/>
                  <p:nvPr/>
                </p:nvSpPr>
                <p:spPr>
                  <a:xfrm>
                    <a:off x="8047423" y="4758710"/>
                    <a:ext cx="3917" cy="184309"/>
                  </a:xfrm>
                  <a:custGeom>
                    <a:avLst/>
                    <a:gdLst>
                      <a:gd name="connsiteX0" fmla="*/ 0 w 3917"/>
                      <a:gd name="connsiteY0" fmla="*/ 0 h 184309"/>
                      <a:gd name="connsiteX1" fmla="*/ 3917 w 3917"/>
                      <a:gd name="connsiteY1" fmla="*/ 0 h 184309"/>
                      <a:gd name="connsiteX2" fmla="*/ 3917 w 3917"/>
                      <a:gd name="connsiteY2" fmla="*/ 184309 h 184309"/>
                      <a:gd name="connsiteX3" fmla="*/ 0 w 3917"/>
                      <a:gd name="connsiteY3" fmla="*/ 184309 h 184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17" h="184309">
                        <a:moveTo>
                          <a:pt x="0" y="0"/>
                        </a:moveTo>
                        <a:lnTo>
                          <a:pt x="3917" y="0"/>
                        </a:lnTo>
                        <a:lnTo>
                          <a:pt x="3917" y="184309"/>
                        </a:lnTo>
                        <a:lnTo>
                          <a:pt x="0" y="1843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9FEF4F8E-5F93-EB9C-76FB-7A4013ECC6EA}"/>
                    </a:ext>
                  </a:extLst>
                </p:cNvPr>
                <p:cNvSpPr/>
                <p:nvPr/>
              </p:nvSpPr>
              <p:spPr>
                <a:xfrm>
                  <a:off x="8029012" y="4719263"/>
                  <a:ext cx="40740" cy="65262"/>
                </a:xfrm>
                <a:custGeom>
                  <a:avLst/>
                  <a:gdLst>
                    <a:gd name="connsiteX0" fmla="*/ 0 w 40740"/>
                    <a:gd name="connsiteY0" fmla="*/ 548 h 65262"/>
                    <a:gd name="connsiteX1" fmla="*/ 8070 w 40740"/>
                    <a:gd name="connsiteY1" fmla="*/ 16374 h 65262"/>
                    <a:gd name="connsiteX2" fmla="*/ 35843 w 40740"/>
                    <a:gd name="connsiteY2" fmla="*/ 16374 h 65262"/>
                    <a:gd name="connsiteX3" fmla="*/ 35843 w 40740"/>
                    <a:gd name="connsiteY3" fmla="*/ 65262 h 65262"/>
                    <a:gd name="connsiteX4" fmla="*/ 40740 w 40740"/>
                    <a:gd name="connsiteY4" fmla="*/ 55704 h 65262"/>
                    <a:gd name="connsiteX5" fmla="*/ 40740 w 40740"/>
                    <a:gd name="connsiteY5" fmla="*/ 0 h 65262"/>
                    <a:gd name="connsiteX6" fmla="*/ 0 w 40740"/>
                    <a:gd name="connsiteY6" fmla="*/ 0 h 65262"/>
                    <a:gd name="connsiteX7" fmla="*/ 0 w 40740"/>
                    <a:gd name="connsiteY7" fmla="*/ 548 h 65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740" h="65262">
                      <a:moveTo>
                        <a:pt x="0" y="548"/>
                      </a:moveTo>
                      <a:lnTo>
                        <a:pt x="8070" y="16374"/>
                      </a:lnTo>
                      <a:lnTo>
                        <a:pt x="35843" y="16374"/>
                      </a:lnTo>
                      <a:lnTo>
                        <a:pt x="35843" y="65262"/>
                      </a:lnTo>
                      <a:lnTo>
                        <a:pt x="40740" y="55704"/>
                      </a:lnTo>
                      <a:lnTo>
                        <a:pt x="40740" y="0"/>
                      </a:lnTo>
                      <a:lnTo>
                        <a:pt x="0" y="0"/>
                      </a:lnTo>
                      <a:lnTo>
                        <a:pt x="0" y="5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AE6BE343-425A-5DAD-A298-A8E094A0B5F2}"/>
                    </a:ext>
                  </a:extLst>
                </p:cNvPr>
                <p:cNvSpPr/>
                <p:nvPr/>
              </p:nvSpPr>
              <p:spPr>
                <a:xfrm>
                  <a:off x="7503348" y="4752756"/>
                  <a:ext cx="10850" cy="136479"/>
                </a:xfrm>
                <a:custGeom>
                  <a:avLst/>
                  <a:gdLst>
                    <a:gd name="connsiteX0" fmla="*/ 0 w 10850"/>
                    <a:gd name="connsiteY0" fmla="*/ 0 h 136479"/>
                    <a:gd name="connsiteX1" fmla="*/ 10851 w 10850"/>
                    <a:gd name="connsiteY1" fmla="*/ 0 h 136479"/>
                    <a:gd name="connsiteX2" fmla="*/ 10851 w 10850"/>
                    <a:gd name="connsiteY2" fmla="*/ 136479 h 136479"/>
                    <a:gd name="connsiteX3" fmla="*/ 0 w 10850"/>
                    <a:gd name="connsiteY3" fmla="*/ 136479 h 13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0" h="136479">
                      <a:moveTo>
                        <a:pt x="0" y="0"/>
                      </a:moveTo>
                      <a:lnTo>
                        <a:pt x="10851" y="0"/>
                      </a:lnTo>
                      <a:lnTo>
                        <a:pt x="10851" y="136479"/>
                      </a:lnTo>
                      <a:lnTo>
                        <a:pt x="0" y="136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10D04A2F-34C2-E056-7FEA-F62EDB49F876}"/>
                    </a:ext>
                  </a:extLst>
                </p:cNvPr>
                <p:cNvSpPr/>
                <p:nvPr/>
              </p:nvSpPr>
              <p:spPr>
                <a:xfrm>
                  <a:off x="7117807" y="4758710"/>
                  <a:ext cx="7168" cy="184309"/>
                </a:xfrm>
                <a:custGeom>
                  <a:avLst/>
                  <a:gdLst>
                    <a:gd name="connsiteX0" fmla="*/ 0 w 7168"/>
                    <a:gd name="connsiteY0" fmla="*/ 0 h 184309"/>
                    <a:gd name="connsiteX1" fmla="*/ 7169 w 7168"/>
                    <a:gd name="connsiteY1" fmla="*/ 0 h 184309"/>
                    <a:gd name="connsiteX2" fmla="*/ 7169 w 7168"/>
                    <a:gd name="connsiteY2" fmla="*/ 184309 h 184309"/>
                    <a:gd name="connsiteX3" fmla="*/ 0 w 7168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68" h="184309">
                      <a:moveTo>
                        <a:pt x="0" y="0"/>
                      </a:moveTo>
                      <a:lnTo>
                        <a:pt x="7169" y="0"/>
                      </a:lnTo>
                      <a:lnTo>
                        <a:pt x="7169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D58039CC-A2EA-CCF8-7613-35505104C618}"/>
                    </a:ext>
                  </a:extLst>
                </p:cNvPr>
                <p:cNvSpPr/>
                <p:nvPr/>
              </p:nvSpPr>
              <p:spPr>
                <a:xfrm>
                  <a:off x="7152828" y="4758710"/>
                  <a:ext cx="22837" cy="184309"/>
                </a:xfrm>
                <a:custGeom>
                  <a:avLst/>
                  <a:gdLst>
                    <a:gd name="connsiteX0" fmla="*/ 0 w 22837"/>
                    <a:gd name="connsiteY0" fmla="*/ 0 h 184309"/>
                    <a:gd name="connsiteX1" fmla="*/ 22838 w 22837"/>
                    <a:gd name="connsiteY1" fmla="*/ 0 h 184309"/>
                    <a:gd name="connsiteX2" fmla="*/ 22838 w 22837"/>
                    <a:gd name="connsiteY2" fmla="*/ 184309 h 184309"/>
                    <a:gd name="connsiteX3" fmla="*/ 0 w 22837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37" h="184309">
                      <a:moveTo>
                        <a:pt x="0" y="0"/>
                      </a:moveTo>
                      <a:lnTo>
                        <a:pt x="22838" y="0"/>
                      </a:lnTo>
                      <a:lnTo>
                        <a:pt x="22838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B3024606-DAA5-279E-2CCE-B6C1D77DD54A}"/>
                    </a:ext>
                  </a:extLst>
                </p:cNvPr>
                <p:cNvSpPr/>
                <p:nvPr/>
              </p:nvSpPr>
              <p:spPr>
                <a:xfrm>
                  <a:off x="7199561" y="4758710"/>
                  <a:ext cx="6541" cy="184309"/>
                </a:xfrm>
                <a:custGeom>
                  <a:avLst/>
                  <a:gdLst>
                    <a:gd name="connsiteX0" fmla="*/ 0 w 6541"/>
                    <a:gd name="connsiteY0" fmla="*/ 0 h 184309"/>
                    <a:gd name="connsiteX1" fmla="*/ 6542 w 6541"/>
                    <a:gd name="connsiteY1" fmla="*/ 0 h 184309"/>
                    <a:gd name="connsiteX2" fmla="*/ 6542 w 6541"/>
                    <a:gd name="connsiteY2" fmla="*/ 184309 h 184309"/>
                    <a:gd name="connsiteX3" fmla="*/ 0 w 654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41" h="184309">
                      <a:moveTo>
                        <a:pt x="0" y="0"/>
                      </a:moveTo>
                      <a:lnTo>
                        <a:pt x="6542" y="0"/>
                      </a:lnTo>
                      <a:lnTo>
                        <a:pt x="6542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" name="Freeform: Shape 485">
                  <a:extLst>
                    <a:ext uri="{FF2B5EF4-FFF2-40B4-BE49-F238E27FC236}">
                      <a16:creationId xmlns:a16="http://schemas.microsoft.com/office/drawing/2014/main" id="{920423CD-8446-F082-A7EF-7698A3621227}"/>
                    </a:ext>
                  </a:extLst>
                </p:cNvPr>
                <p:cNvSpPr/>
                <p:nvPr/>
              </p:nvSpPr>
              <p:spPr>
                <a:xfrm>
                  <a:off x="7212057" y="4758710"/>
                  <a:ext cx="4191" cy="184309"/>
                </a:xfrm>
                <a:custGeom>
                  <a:avLst/>
                  <a:gdLst>
                    <a:gd name="connsiteX0" fmla="*/ 0 w 4191"/>
                    <a:gd name="connsiteY0" fmla="*/ 0 h 184309"/>
                    <a:gd name="connsiteX1" fmla="*/ 4192 w 4191"/>
                    <a:gd name="connsiteY1" fmla="*/ 0 h 184309"/>
                    <a:gd name="connsiteX2" fmla="*/ 4192 w 4191"/>
                    <a:gd name="connsiteY2" fmla="*/ 184309 h 184309"/>
                    <a:gd name="connsiteX3" fmla="*/ 0 w 419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" h="184309">
                      <a:moveTo>
                        <a:pt x="0" y="0"/>
                      </a:moveTo>
                      <a:lnTo>
                        <a:pt x="4192" y="0"/>
                      </a:lnTo>
                      <a:lnTo>
                        <a:pt x="4192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2E3AB3C9-B0DA-9555-C7E7-5E4C1CFB0389}"/>
                    </a:ext>
                  </a:extLst>
                </p:cNvPr>
                <p:cNvSpPr/>
                <p:nvPr/>
              </p:nvSpPr>
              <p:spPr>
                <a:xfrm>
                  <a:off x="7224279" y="4758710"/>
                  <a:ext cx="14533" cy="184309"/>
                </a:xfrm>
                <a:custGeom>
                  <a:avLst/>
                  <a:gdLst>
                    <a:gd name="connsiteX0" fmla="*/ 0 w 14533"/>
                    <a:gd name="connsiteY0" fmla="*/ 0 h 184309"/>
                    <a:gd name="connsiteX1" fmla="*/ 14533 w 14533"/>
                    <a:gd name="connsiteY1" fmla="*/ 0 h 184309"/>
                    <a:gd name="connsiteX2" fmla="*/ 14533 w 14533"/>
                    <a:gd name="connsiteY2" fmla="*/ 184309 h 184309"/>
                    <a:gd name="connsiteX3" fmla="*/ 0 w 14533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33" h="184309">
                      <a:moveTo>
                        <a:pt x="0" y="0"/>
                      </a:moveTo>
                      <a:lnTo>
                        <a:pt x="14533" y="0"/>
                      </a:lnTo>
                      <a:lnTo>
                        <a:pt x="14533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5293285D-493B-299B-8882-1D565CDAD2B0}"/>
                    </a:ext>
                  </a:extLst>
                </p:cNvPr>
                <p:cNvSpPr/>
                <p:nvPr/>
              </p:nvSpPr>
              <p:spPr>
                <a:xfrm>
                  <a:off x="7249193" y="4758710"/>
                  <a:ext cx="3917" cy="184309"/>
                </a:xfrm>
                <a:custGeom>
                  <a:avLst/>
                  <a:gdLst>
                    <a:gd name="connsiteX0" fmla="*/ 0 w 3917"/>
                    <a:gd name="connsiteY0" fmla="*/ 0 h 184309"/>
                    <a:gd name="connsiteX1" fmla="*/ 3917 w 3917"/>
                    <a:gd name="connsiteY1" fmla="*/ 0 h 184309"/>
                    <a:gd name="connsiteX2" fmla="*/ 3917 w 3917"/>
                    <a:gd name="connsiteY2" fmla="*/ 184309 h 184309"/>
                    <a:gd name="connsiteX3" fmla="*/ 0 w 3917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17" h="184309">
                      <a:moveTo>
                        <a:pt x="0" y="0"/>
                      </a:moveTo>
                      <a:lnTo>
                        <a:pt x="3917" y="0"/>
                      </a:lnTo>
                      <a:lnTo>
                        <a:pt x="3917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F086EF7E-82AC-D12B-F42C-D29157299C75}"/>
                    </a:ext>
                  </a:extLst>
                </p:cNvPr>
                <p:cNvSpPr/>
                <p:nvPr/>
              </p:nvSpPr>
              <p:spPr>
                <a:xfrm>
                  <a:off x="7260671" y="4758710"/>
                  <a:ext cx="7168" cy="184309"/>
                </a:xfrm>
                <a:custGeom>
                  <a:avLst/>
                  <a:gdLst>
                    <a:gd name="connsiteX0" fmla="*/ 0 w 7168"/>
                    <a:gd name="connsiteY0" fmla="*/ 0 h 184309"/>
                    <a:gd name="connsiteX1" fmla="*/ 7169 w 7168"/>
                    <a:gd name="connsiteY1" fmla="*/ 0 h 184309"/>
                    <a:gd name="connsiteX2" fmla="*/ 7169 w 7168"/>
                    <a:gd name="connsiteY2" fmla="*/ 184309 h 184309"/>
                    <a:gd name="connsiteX3" fmla="*/ 0 w 7168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68" h="184309">
                      <a:moveTo>
                        <a:pt x="0" y="0"/>
                      </a:moveTo>
                      <a:lnTo>
                        <a:pt x="7169" y="0"/>
                      </a:lnTo>
                      <a:lnTo>
                        <a:pt x="7169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19BB4BE0-751C-C502-EA81-4449C3FF5C0F}"/>
                    </a:ext>
                  </a:extLst>
                </p:cNvPr>
                <p:cNvSpPr/>
                <p:nvPr/>
              </p:nvSpPr>
              <p:spPr>
                <a:xfrm>
                  <a:off x="7295692" y="4758710"/>
                  <a:ext cx="22837" cy="184309"/>
                </a:xfrm>
                <a:custGeom>
                  <a:avLst/>
                  <a:gdLst>
                    <a:gd name="connsiteX0" fmla="*/ 0 w 22837"/>
                    <a:gd name="connsiteY0" fmla="*/ 0 h 184309"/>
                    <a:gd name="connsiteX1" fmla="*/ 22838 w 22837"/>
                    <a:gd name="connsiteY1" fmla="*/ 0 h 184309"/>
                    <a:gd name="connsiteX2" fmla="*/ 22838 w 22837"/>
                    <a:gd name="connsiteY2" fmla="*/ 184309 h 184309"/>
                    <a:gd name="connsiteX3" fmla="*/ 0 w 22837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37" h="184309">
                      <a:moveTo>
                        <a:pt x="0" y="0"/>
                      </a:moveTo>
                      <a:lnTo>
                        <a:pt x="22838" y="0"/>
                      </a:lnTo>
                      <a:lnTo>
                        <a:pt x="22838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2B936D18-5BB0-F968-DCCC-B580F0CF9A95}"/>
                    </a:ext>
                  </a:extLst>
                </p:cNvPr>
                <p:cNvSpPr/>
                <p:nvPr/>
              </p:nvSpPr>
              <p:spPr>
                <a:xfrm>
                  <a:off x="7279161" y="4758710"/>
                  <a:ext cx="6933" cy="184309"/>
                </a:xfrm>
                <a:custGeom>
                  <a:avLst/>
                  <a:gdLst>
                    <a:gd name="connsiteX0" fmla="*/ 0 w 6933"/>
                    <a:gd name="connsiteY0" fmla="*/ 0 h 184309"/>
                    <a:gd name="connsiteX1" fmla="*/ 6934 w 6933"/>
                    <a:gd name="connsiteY1" fmla="*/ 0 h 184309"/>
                    <a:gd name="connsiteX2" fmla="*/ 6934 w 6933"/>
                    <a:gd name="connsiteY2" fmla="*/ 184309 h 184309"/>
                    <a:gd name="connsiteX3" fmla="*/ 0 w 6933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33" h="184309">
                      <a:moveTo>
                        <a:pt x="0" y="0"/>
                      </a:moveTo>
                      <a:lnTo>
                        <a:pt x="6934" y="0"/>
                      </a:lnTo>
                      <a:lnTo>
                        <a:pt x="6934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5D0AC879-9A4A-A8C3-782D-16E8F0AEC051}"/>
                    </a:ext>
                  </a:extLst>
                </p:cNvPr>
                <p:cNvSpPr/>
                <p:nvPr/>
              </p:nvSpPr>
              <p:spPr>
                <a:xfrm>
                  <a:off x="7342386" y="4758710"/>
                  <a:ext cx="6541" cy="184309"/>
                </a:xfrm>
                <a:custGeom>
                  <a:avLst/>
                  <a:gdLst>
                    <a:gd name="connsiteX0" fmla="*/ 0 w 6541"/>
                    <a:gd name="connsiteY0" fmla="*/ 0 h 184309"/>
                    <a:gd name="connsiteX1" fmla="*/ 6542 w 6541"/>
                    <a:gd name="connsiteY1" fmla="*/ 0 h 184309"/>
                    <a:gd name="connsiteX2" fmla="*/ 6542 w 6541"/>
                    <a:gd name="connsiteY2" fmla="*/ 184309 h 184309"/>
                    <a:gd name="connsiteX3" fmla="*/ 0 w 654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41" h="184309">
                      <a:moveTo>
                        <a:pt x="0" y="0"/>
                      </a:moveTo>
                      <a:lnTo>
                        <a:pt x="6542" y="0"/>
                      </a:lnTo>
                      <a:lnTo>
                        <a:pt x="6542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6639314D-6ECB-DFFC-AFED-C475B75FDA0E}"/>
                    </a:ext>
                  </a:extLst>
                </p:cNvPr>
                <p:cNvSpPr/>
                <p:nvPr/>
              </p:nvSpPr>
              <p:spPr>
                <a:xfrm>
                  <a:off x="7354922" y="4758710"/>
                  <a:ext cx="4191" cy="184309"/>
                </a:xfrm>
                <a:custGeom>
                  <a:avLst/>
                  <a:gdLst>
                    <a:gd name="connsiteX0" fmla="*/ 0 w 4191"/>
                    <a:gd name="connsiteY0" fmla="*/ 0 h 184309"/>
                    <a:gd name="connsiteX1" fmla="*/ 4191 w 4191"/>
                    <a:gd name="connsiteY1" fmla="*/ 0 h 184309"/>
                    <a:gd name="connsiteX2" fmla="*/ 4191 w 4191"/>
                    <a:gd name="connsiteY2" fmla="*/ 184309 h 184309"/>
                    <a:gd name="connsiteX3" fmla="*/ 0 w 419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" h="184309">
                      <a:moveTo>
                        <a:pt x="0" y="0"/>
                      </a:moveTo>
                      <a:lnTo>
                        <a:pt x="4191" y="0"/>
                      </a:lnTo>
                      <a:lnTo>
                        <a:pt x="4191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22F4C34D-DA31-19FA-64ED-6C9EDC9611F1}"/>
                    </a:ext>
                  </a:extLst>
                </p:cNvPr>
                <p:cNvSpPr/>
                <p:nvPr/>
              </p:nvSpPr>
              <p:spPr>
                <a:xfrm>
                  <a:off x="7367104" y="4758710"/>
                  <a:ext cx="14533" cy="184309"/>
                </a:xfrm>
                <a:custGeom>
                  <a:avLst/>
                  <a:gdLst>
                    <a:gd name="connsiteX0" fmla="*/ 0 w 14533"/>
                    <a:gd name="connsiteY0" fmla="*/ 0 h 184309"/>
                    <a:gd name="connsiteX1" fmla="*/ 14533 w 14533"/>
                    <a:gd name="connsiteY1" fmla="*/ 0 h 184309"/>
                    <a:gd name="connsiteX2" fmla="*/ 14533 w 14533"/>
                    <a:gd name="connsiteY2" fmla="*/ 184309 h 184309"/>
                    <a:gd name="connsiteX3" fmla="*/ 0 w 14533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33" h="184309">
                      <a:moveTo>
                        <a:pt x="0" y="0"/>
                      </a:moveTo>
                      <a:lnTo>
                        <a:pt x="14533" y="0"/>
                      </a:lnTo>
                      <a:lnTo>
                        <a:pt x="14533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2E7E6A9C-298C-9230-6698-6C60414307F4}"/>
                    </a:ext>
                  </a:extLst>
                </p:cNvPr>
                <p:cNvSpPr/>
                <p:nvPr/>
              </p:nvSpPr>
              <p:spPr>
                <a:xfrm>
                  <a:off x="7392019" y="4758710"/>
                  <a:ext cx="3917" cy="184309"/>
                </a:xfrm>
                <a:custGeom>
                  <a:avLst/>
                  <a:gdLst>
                    <a:gd name="connsiteX0" fmla="*/ 0 w 3917"/>
                    <a:gd name="connsiteY0" fmla="*/ 0 h 184309"/>
                    <a:gd name="connsiteX1" fmla="*/ 3917 w 3917"/>
                    <a:gd name="connsiteY1" fmla="*/ 0 h 184309"/>
                    <a:gd name="connsiteX2" fmla="*/ 3917 w 3917"/>
                    <a:gd name="connsiteY2" fmla="*/ 184309 h 184309"/>
                    <a:gd name="connsiteX3" fmla="*/ 0 w 3917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17" h="184309">
                      <a:moveTo>
                        <a:pt x="0" y="0"/>
                      </a:moveTo>
                      <a:lnTo>
                        <a:pt x="3917" y="0"/>
                      </a:lnTo>
                      <a:lnTo>
                        <a:pt x="3917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F46A7302-DD91-BAF5-7C03-2DB26A957F0C}"/>
                    </a:ext>
                  </a:extLst>
                </p:cNvPr>
                <p:cNvSpPr/>
                <p:nvPr/>
              </p:nvSpPr>
              <p:spPr>
                <a:xfrm>
                  <a:off x="7402713" y="4758710"/>
                  <a:ext cx="7168" cy="184309"/>
                </a:xfrm>
                <a:custGeom>
                  <a:avLst/>
                  <a:gdLst>
                    <a:gd name="connsiteX0" fmla="*/ 0 w 7168"/>
                    <a:gd name="connsiteY0" fmla="*/ 0 h 184309"/>
                    <a:gd name="connsiteX1" fmla="*/ 7169 w 7168"/>
                    <a:gd name="connsiteY1" fmla="*/ 0 h 184309"/>
                    <a:gd name="connsiteX2" fmla="*/ 7169 w 7168"/>
                    <a:gd name="connsiteY2" fmla="*/ 184309 h 184309"/>
                    <a:gd name="connsiteX3" fmla="*/ 0 w 7168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68" h="184309">
                      <a:moveTo>
                        <a:pt x="0" y="0"/>
                      </a:moveTo>
                      <a:lnTo>
                        <a:pt x="7169" y="0"/>
                      </a:lnTo>
                      <a:lnTo>
                        <a:pt x="7169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9E6F0FEC-D3F7-5E28-B77A-120C53011A7C}"/>
                    </a:ext>
                  </a:extLst>
                </p:cNvPr>
                <p:cNvSpPr/>
                <p:nvPr/>
              </p:nvSpPr>
              <p:spPr>
                <a:xfrm>
                  <a:off x="7422769" y="4758710"/>
                  <a:ext cx="22837" cy="184309"/>
                </a:xfrm>
                <a:custGeom>
                  <a:avLst/>
                  <a:gdLst>
                    <a:gd name="connsiteX0" fmla="*/ 0 w 22837"/>
                    <a:gd name="connsiteY0" fmla="*/ 0 h 184309"/>
                    <a:gd name="connsiteX1" fmla="*/ 22838 w 22837"/>
                    <a:gd name="connsiteY1" fmla="*/ 0 h 184309"/>
                    <a:gd name="connsiteX2" fmla="*/ 22838 w 22837"/>
                    <a:gd name="connsiteY2" fmla="*/ 184309 h 184309"/>
                    <a:gd name="connsiteX3" fmla="*/ 0 w 22837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37" h="184309">
                      <a:moveTo>
                        <a:pt x="0" y="0"/>
                      </a:moveTo>
                      <a:lnTo>
                        <a:pt x="22838" y="0"/>
                      </a:lnTo>
                      <a:lnTo>
                        <a:pt x="22838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6B07A9A8-B850-BA74-755E-11A7C6776C21}"/>
                    </a:ext>
                  </a:extLst>
                </p:cNvPr>
                <p:cNvSpPr/>
                <p:nvPr/>
              </p:nvSpPr>
              <p:spPr>
                <a:xfrm>
                  <a:off x="7452149" y="4758710"/>
                  <a:ext cx="6541" cy="184309"/>
                </a:xfrm>
                <a:custGeom>
                  <a:avLst/>
                  <a:gdLst>
                    <a:gd name="connsiteX0" fmla="*/ 0 w 6541"/>
                    <a:gd name="connsiteY0" fmla="*/ 0 h 184309"/>
                    <a:gd name="connsiteX1" fmla="*/ 6542 w 6541"/>
                    <a:gd name="connsiteY1" fmla="*/ 0 h 184309"/>
                    <a:gd name="connsiteX2" fmla="*/ 6542 w 6541"/>
                    <a:gd name="connsiteY2" fmla="*/ 184309 h 184309"/>
                    <a:gd name="connsiteX3" fmla="*/ 0 w 654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41" h="184309">
                      <a:moveTo>
                        <a:pt x="0" y="0"/>
                      </a:moveTo>
                      <a:lnTo>
                        <a:pt x="6542" y="0"/>
                      </a:lnTo>
                      <a:lnTo>
                        <a:pt x="6542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AEEDF997-940C-1DAF-2255-CFD5851CB6BE}"/>
                    </a:ext>
                  </a:extLst>
                </p:cNvPr>
                <p:cNvSpPr/>
                <p:nvPr/>
              </p:nvSpPr>
              <p:spPr>
                <a:xfrm>
                  <a:off x="7464685" y="4758710"/>
                  <a:ext cx="4191" cy="184309"/>
                </a:xfrm>
                <a:custGeom>
                  <a:avLst/>
                  <a:gdLst>
                    <a:gd name="connsiteX0" fmla="*/ 0 w 4191"/>
                    <a:gd name="connsiteY0" fmla="*/ 0 h 184309"/>
                    <a:gd name="connsiteX1" fmla="*/ 4192 w 4191"/>
                    <a:gd name="connsiteY1" fmla="*/ 0 h 184309"/>
                    <a:gd name="connsiteX2" fmla="*/ 4192 w 4191"/>
                    <a:gd name="connsiteY2" fmla="*/ 184309 h 184309"/>
                    <a:gd name="connsiteX3" fmla="*/ 0 w 4191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91" h="184309">
                      <a:moveTo>
                        <a:pt x="0" y="0"/>
                      </a:moveTo>
                      <a:lnTo>
                        <a:pt x="4192" y="0"/>
                      </a:lnTo>
                      <a:lnTo>
                        <a:pt x="4192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5A751618-549F-26E4-C5C7-22980059B53D}"/>
                    </a:ext>
                  </a:extLst>
                </p:cNvPr>
                <p:cNvSpPr/>
                <p:nvPr/>
              </p:nvSpPr>
              <p:spPr>
                <a:xfrm>
                  <a:off x="7476867" y="4758710"/>
                  <a:ext cx="14533" cy="184309"/>
                </a:xfrm>
                <a:custGeom>
                  <a:avLst/>
                  <a:gdLst>
                    <a:gd name="connsiteX0" fmla="*/ 0 w 14533"/>
                    <a:gd name="connsiteY0" fmla="*/ 0 h 184309"/>
                    <a:gd name="connsiteX1" fmla="*/ 14533 w 14533"/>
                    <a:gd name="connsiteY1" fmla="*/ 0 h 184309"/>
                    <a:gd name="connsiteX2" fmla="*/ 14533 w 14533"/>
                    <a:gd name="connsiteY2" fmla="*/ 184309 h 184309"/>
                    <a:gd name="connsiteX3" fmla="*/ 0 w 14533"/>
                    <a:gd name="connsiteY3" fmla="*/ 184309 h 18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33" h="184309">
                      <a:moveTo>
                        <a:pt x="0" y="0"/>
                      </a:moveTo>
                      <a:lnTo>
                        <a:pt x="14533" y="0"/>
                      </a:lnTo>
                      <a:lnTo>
                        <a:pt x="14533" y="184309"/>
                      </a:lnTo>
                      <a:lnTo>
                        <a:pt x="0" y="1843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E7D0F9B2-5FCB-920A-EABE-698945B4C35A}"/>
                    </a:ext>
                  </a:extLst>
                </p:cNvPr>
                <p:cNvSpPr/>
                <p:nvPr/>
              </p:nvSpPr>
              <p:spPr>
                <a:xfrm>
                  <a:off x="7100532" y="4752756"/>
                  <a:ext cx="10850" cy="136479"/>
                </a:xfrm>
                <a:custGeom>
                  <a:avLst/>
                  <a:gdLst>
                    <a:gd name="connsiteX0" fmla="*/ 0 w 10850"/>
                    <a:gd name="connsiteY0" fmla="*/ 0 h 136479"/>
                    <a:gd name="connsiteX1" fmla="*/ 10851 w 10850"/>
                    <a:gd name="connsiteY1" fmla="*/ 0 h 136479"/>
                    <a:gd name="connsiteX2" fmla="*/ 10851 w 10850"/>
                    <a:gd name="connsiteY2" fmla="*/ 136479 h 136479"/>
                    <a:gd name="connsiteX3" fmla="*/ 0 w 10850"/>
                    <a:gd name="connsiteY3" fmla="*/ 136479 h 13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50" h="136479">
                      <a:moveTo>
                        <a:pt x="0" y="0"/>
                      </a:moveTo>
                      <a:lnTo>
                        <a:pt x="10851" y="0"/>
                      </a:lnTo>
                      <a:lnTo>
                        <a:pt x="10851" y="136479"/>
                      </a:lnTo>
                      <a:lnTo>
                        <a:pt x="0" y="136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D5EBAFCE-38CD-6D8E-1C8B-621EA1583F02}"/>
                  </a:ext>
                </a:extLst>
              </p:cNvPr>
              <p:cNvSpPr/>
              <p:nvPr/>
            </p:nvSpPr>
            <p:spPr>
              <a:xfrm>
                <a:off x="8163963" y="4747193"/>
                <a:ext cx="187404" cy="188148"/>
              </a:xfrm>
              <a:custGeom>
                <a:avLst/>
                <a:gdLst>
                  <a:gd name="connsiteX0" fmla="*/ 187404 w 187404"/>
                  <a:gd name="connsiteY0" fmla="*/ 68984 h 188148"/>
                  <a:gd name="connsiteX1" fmla="*/ 163038 w 187404"/>
                  <a:gd name="connsiteY1" fmla="*/ 25776 h 188148"/>
                  <a:gd name="connsiteX2" fmla="*/ 118459 w 187404"/>
                  <a:gd name="connsiteY2" fmla="*/ 51552 h 188148"/>
                  <a:gd name="connsiteX3" fmla="*/ 118459 w 187404"/>
                  <a:gd name="connsiteY3" fmla="*/ 0 h 188148"/>
                  <a:gd name="connsiteX4" fmla="*/ 68945 w 187404"/>
                  <a:gd name="connsiteY4" fmla="*/ 0 h 188148"/>
                  <a:gd name="connsiteX5" fmla="*/ 68945 w 187404"/>
                  <a:gd name="connsiteY5" fmla="*/ 51552 h 188148"/>
                  <a:gd name="connsiteX6" fmla="*/ 24366 w 187404"/>
                  <a:gd name="connsiteY6" fmla="*/ 25776 h 188148"/>
                  <a:gd name="connsiteX7" fmla="*/ 0 w 187404"/>
                  <a:gd name="connsiteY7" fmla="*/ 68984 h 188148"/>
                  <a:gd name="connsiteX8" fmla="*/ 43874 w 187404"/>
                  <a:gd name="connsiteY8" fmla="*/ 94760 h 188148"/>
                  <a:gd name="connsiteX9" fmla="*/ 0 w 187404"/>
                  <a:gd name="connsiteY9" fmla="*/ 119870 h 188148"/>
                  <a:gd name="connsiteX10" fmla="*/ 24366 w 187404"/>
                  <a:gd name="connsiteY10" fmla="*/ 163078 h 188148"/>
                  <a:gd name="connsiteX11" fmla="*/ 68945 w 187404"/>
                  <a:gd name="connsiteY11" fmla="*/ 137302 h 188148"/>
                  <a:gd name="connsiteX12" fmla="*/ 68945 w 187404"/>
                  <a:gd name="connsiteY12" fmla="*/ 188148 h 188148"/>
                  <a:gd name="connsiteX13" fmla="*/ 118459 w 187404"/>
                  <a:gd name="connsiteY13" fmla="*/ 188148 h 188148"/>
                  <a:gd name="connsiteX14" fmla="*/ 118459 w 187404"/>
                  <a:gd name="connsiteY14" fmla="*/ 137302 h 188148"/>
                  <a:gd name="connsiteX15" fmla="*/ 163038 w 187404"/>
                  <a:gd name="connsiteY15" fmla="*/ 163078 h 188148"/>
                  <a:gd name="connsiteX16" fmla="*/ 187404 w 187404"/>
                  <a:gd name="connsiteY16" fmla="*/ 119870 h 188148"/>
                  <a:gd name="connsiteX17" fmla="*/ 142825 w 187404"/>
                  <a:gd name="connsiteY17" fmla="*/ 94760 h 188148"/>
                  <a:gd name="connsiteX18" fmla="*/ 187404 w 187404"/>
                  <a:gd name="connsiteY18" fmla="*/ 68984 h 18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7404" h="188148">
                    <a:moveTo>
                      <a:pt x="187404" y="68984"/>
                    </a:moveTo>
                    <a:lnTo>
                      <a:pt x="163038" y="25776"/>
                    </a:lnTo>
                    <a:lnTo>
                      <a:pt x="118459" y="51552"/>
                    </a:lnTo>
                    <a:lnTo>
                      <a:pt x="118459" y="0"/>
                    </a:lnTo>
                    <a:lnTo>
                      <a:pt x="68945" y="0"/>
                    </a:lnTo>
                    <a:lnTo>
                      <a:pt x="68945" y="51552"/>
                    </a:lnTo>
                    <a:lnTo>
                      <a:pt x="24366" y="25776"/>
                    </a:lnTo>
                    <a:lnTo>
                      <a:pt x="0" y="68984"/>
                    </a:lnTo>
                    <a:lnTo>
                      <a:pt x="43874" y="94760"/>
                    </a:lnTo>
                    <a:lnTo>
                      <a:pt x="0" y="119870"/>
                    </a:lnTo>
                    <a:lnTo>
                      <a:pt x="24366" y="163078"/>
                    </a:lnTo>
                    <a:lnTo>
                      <a:pt x="68945" y="137302"/>
                    </a:lnTo>
                    <a:lnTo>
                      <a:pt x="68945" y="188148"/>
                    </a:lnTo>
                    <a:lnTo>
                      <a:pt x="118459" y="188148"/>
                    </a:lnTo>
                    <a:lnTo>
                      <a:pt x="118459" y="137302"/>
                    </a:lnTo>
                    <a:lnTo>
                      <a:pt x="163038" y="163078"/>
                    </a:lnTo>
                    <a:lnTo>
                      <a:pt x="187404" y="119870"/>
                    </a:lnTo>
                    <a:lnTo>
                      <a:pt x="142825" y="94760"/>
                    </a:lnTo>
                    <a:lnTo>
                      <a:pt x="187404" y="68984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4251B6C8-18E4-81BA-6D47-1BE3296DF1A3}"/>
                  </a:ext>
                </a:extLst>
              </p:cNvPr>
              <p:cNvSpPr/>
              <p:nvPr/>
            </p:nvSpPr>
            <p:spPr>
              <a:xfrm>
                <a:off x="7075187" y="4705082"/>
                <a:ext cx="1366396" cy="277737"/>
              </a:xfrm>
              <a:custGeom>
                <a:avLst/>
                <a:gdLst>
                  <a:gd name="connsiteX0" fmla="*/ 0 w 1366396"/>
                  <a:gd name="connsiteY0" fmla="*/ 0 h 277737"/>
                  <a:gd name="connsiteX1" fmla="*/ 0 w 1366396"/>
                  <a:gd name="connsiteY1" fmla="*/ 277737 h 277737"/>
                  <a:gd name="connsiteX2" fmla="*/ 1366396 w 1366396"/>
                  <a:gd name="connsiteY2" fmla="*/ 277737 h 277737"/>
                  <a:gd name="connsiteX3" fmla="*/ 1366396 w 1366396"/>
                  <a:gd name="connsiteY3" fmla="*/ 0 h 277737"/>
                  <a:gd name="connsiteX4" fmla="*/ 0 w 1366396"/>
                  <a:gd name="connsiteY4" fmla="*/ 0 h 277737"/>
                  <a:gd name="connsiteX5" fmla="*/ 1356564 w 1366396"/>
                  <a:gd name="connsiteY5" fmla="*/ 267944 h 277737"/>
                  <a:gd name="connsiteX6" fmla="*/ 9832 w 1366396"/>
                  <a:gd name="connsiteY6" fmla="*/ 267944 h 277737"/>
                  <a:gd name="connsiteX7" fmla="*/ 9832 w 1366396"/>
                  <a:gd name="connsiteY7" fmla="*/ 9793 h 277737"/>
                  <a:gd name="connsiteX8" fmla="*/ 1356564 w 1366396"/>
                  <a:gd name="connsiteY8" fmla="*/ 9793 h 277737"/>
                  <a:gd name="connsiteX9" fmla="*/ 1356564 w 1366396"/>
                  <a:gd name="connsiteY9" fmla="*/ 267944 h 27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6396" h="277737">
                    <a:moveTo>
                      <a:pt x="0" y="0"/>
                    </a:moveTo>
                    <a:lnTo>
                      <a:pt x="0" y="277737"/>
                    </a:lnTo>
                    <a:lnTo>
                      <a:pt x="1366396" y="277737"/>
                    </a:lnTo>
                    <a:lnTo>
                      <a:pt x="1366396" y="0"/>
                    </a:lnTo>
                    <a:lnTo>
                      <a:pt x="0" y="0"/>
                    </a:lnTo>
                    <a:close/>
                    <a:moveTo>
                      <a:pt x="1356564" y="267944"/>
                    </a:moveTo>
                    <a:lnTo>
                      <a:pt x="9832" y="267944"/>
                    </a:lnTo>
                    <a:lnTo>
                      <a:pt x="9832" y="9793"/>
                    </a:lnTo>
                    <a:lnTo>
                      <a:pt x="1356564" y="9793"/>
                    </a:lnTo>
                    <a:lnTo>
                      <a:pt x="1356564" y="267944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555A43C6-EC5E-4E39-9BF5-08DE16E62B4B}"/>
                  </a:ext>
                </a:extLst>
              </p:cNvPr>
              <p:cNvSpPr/>
              <p:nvPr/>
            </p:nvSpPr>
            <p:spPr>
              <a:xfrm>
                <a:off x="8091102" y="4722514"/>
                <a:ext cx="333127" cy="240561"/>
              </a:xfrm>
              <a:custGeom>
                <a:avLst/>
                <a:gdLst>
                  <a:gd name="connsiteX0" fmla="*/ 0 w 333127"/>
                  <a:gd name="connsiteY0" fmla="*/ 0 h 240561"/>
                  <a:gd name="connsiteX1" fmla="*/ 0 w 333127"/>
                  <a:gd name="connsiteY1" fmla="*/ 240562 h 240561"/>
                  <a:gd name="connsiteX2" fmla="*/ 333128 w 333127"/>
                  <a:gd name="connsiteY2" fmla="*/ 240562 h 240561"/>
                  <a:gd name="connsiteX3" fmla="*/ 333128 w 333127"/>
                  <a:gd name="connsiteY3" fmla="*/ 0 h 240561"/>
                  <a:gd name="connsiteX4" fmla="*/ 0 w 333127"/>
                  <a:gd name="connsiteY4" fmla="*/ 0 h 240561"/>
                  <a:gd name="connsiteX5" fmla="*/ 328192 w 333127"/>
                  <a:gd name="connsiteY5" fmla="*/ 235626 h 240561"/>
                  <a:gd name="connsiteX6" fmla="*/ 4936 w 333127"/>
                  <a:gd name="connsiteY6" fmla="*/ 235626 h 240561"/>
                  <a:gd name="connsiteX7" fmla="*/ 4936 w 333127"/>
                  <a:gd name="connsiteY7" fmla="*/ 4897 h 240561"/>
                  <a:gd name="connsiteX8" fmla="*/ 328192 w 333127"/>
                  <a:gd name="connsiteY8" fmla="*/ 4897 h 240561"/>
                  <a:gd name="connsiteX9" fmla="*/ 328192 w 333127"/>
                  <a:gd name="connsiteY9" fmla="*/ 235626 h 240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3127" h="240561">
                    <a:moveTo>
                      <a:pt x="0" y="0"/>
                    </a:moveTo>
                    <a:lnTo>
                      <a:pt x="0" y="240562"/>
                    </a:lnTo>
                    <a:lnTo>
                      <a:pt x="333128" y="240562"/>
                    </a:lnTo>
                    <a:lnTo>
                      <a:pt x="333128" y="0"/>
                    </a:lnTo>
                    <a:lnTo>
                      <a:pt x="0" y="0"/>
                    </a:lnTo>
                    <a:close/>
                    <a:moveTo>
                      <a:pt x="328192" y="235626"/>
                    </a:moveTo>
                    <a:lnTo>
                      <a:pt x="4936" y="235626"/>
                    </a:lnTo>
                    <a:lnTo>
                      <a:pt x="4936" y="4897"/>
                    </a:lnTo>
                    <a:lnTo>
                      <a:pt x="328192" y="4897"/>
                    </a:lnTo>
                    <a:lnTo>
                      <a:pt x="328192" y="235626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484262B7-EB83-EDBF-6D16-8731CE5FDBF6}"/>
                  </a:ext>
                </a:extLst>
              </p:cNvPr>
              <p:cNvSpPr/>
              <p:nvPr/>
            </p:nvSpPr>
            <p:spPr>
              <a:xfrm>
                <a:off x="7078673" y="5003973"/>
                <a:ext cx="1358013" cy="59464"/>
              </a:xfrm>
              <a:custGeom>
                <a:avLst/>
                <a:gdLst>
                  <a:gd name="connsiteX0" fmla="*/ 0 w 1358013"/>
                  <a:gd name="connsiteY0" fmla="*/ 0 h 59464"/>
                  <a:gd name="connsiteX1" fmla="*/ 1358013 w 1358013"/>
                  <a:gd name="connsiteY1" fmla="*/ 0 h 59464"/>
                  <a:gd name="connsiteX2" fmla="*/ 1358013 w 1358013"/>
                  <a:gd name="connsiteY2" fmla="*/ 59465 h 59464"/>
                  <a:gd name="connsiteX3" fmla="*/ 0 w 1358013"/>
                  <a:gd name="connsiteY3" fmla="*/ 59465 h 5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013" h="59464">
                    <a:moveTo>
                      <a:pt x="0" y="0"/>
                    </a:moveTo>
                    <a:lnTo>
                      <a:pt x="1358013" y="0"/>
                    </a:lnTo>
                    <a:lnTo>
                      <a:pt x="1358013" y="59465"/>
                    </a:lnTo>
                    <a:lnTo>
                      <a:pt x="0" y="59465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06" name="Graphic 4">
                <a:extLst>
                  <a:ext uri="{FF2B5EF4-FFF2-40B4-BE49-F238E27FC236}">
                    <a16:creationId xmlns:a16="http://schemas.microsoft.com/office/drawing/2014/main" id="{C4C3C42D-141D-D661-B6BF-853B4D418DBC}"/>
                  </a:ext>
                </a:extLst>
              </p:cNvPr>
              <p:cNvGrpSpPr/>
              <p:nvPr/>
            </p:nvGrpSpPr>
            <p:grpSpPr>
              <a:xfrm>
                <a:off x="7092266" y="5015373"/>
                <a:ext cx="245693" cy="34863"/>
                <a:chOff x="7092266" y="5015373"/>
                <a:chExt cx="245693" cy="34863"/>
              </a:xfrm>
              <a:solidFill>
                <a:srgbClr val="1A2730"/>
              </a:solidFill>
            </p:grpSpPr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66FBF5D6-A54F-F8F5-3988-0B7A22427478}"/>
                    </a:ext>
                  </a:extLst>
                </p:cNvPr>
                <p:cNvSpPr/>
                <p:nvPr/>
              </p:nvSpPr>
              <p:spPr>
                <a:xfrm>
                  <a:off x="7092266" y="5031120"/>
                  <a:ext cx="9323" cy="3447"/>
                </a:xfrm>
                <a:custGeom>
                  <a:avLst/>
                  <a:gdLst>
                    <a:gd name="connsiteX0" fmla="*/ 0 w 9323"/>
                    <a:gd name="connsiteY0" fmla="*/ 0 h 3447"/>
                    <a:gd name="connsiteX1" fmla="*/ 0 w 9323"/>
                    <a:gd name="connsiteY1" fmla="*/ 3447 h 3447"/>
                    <a:gd name="connsiteX2" fmla="*/ 9323 w 9323"/>
                    <a:gd name="connsiteY2" fmla="*/ 3447 h 3447"/>
                    <a:gd name="connsiteX3" fmla="*/ 9323 w 9323"/>
                    <a:gd name="connsiteY3" fmla="*/ 0 h 3447"/>
                    <a:gd name="connsiteX4" fmla="*/ 0 w 9323"/>
                    <a:gd name="connsiteY4" fmla="*/ 0 h 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23" h="3447">
                      <a:moveTo>
                        <a:pt x="0" y="0"/>
                      </a:moveTo>
                      <a:lnTo>
                        <a:pt x="0" y="3447"/>
                      </a:lnTo>
                      <a:lnTo>
                        <a:pt x="9323" y="3447"/>
                      </a:lnTo>
                      <a:lnTo>
                        <a:pt x="932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BAA39AB7-3923-2F3A-FF8D-954A8A512CF9}"/>
                    </a:ext>
                  </a:extLst>
                </p:cNvPr>
                <p:cNvSpPr/>
                <p:nvPr/>
              </p:nvSpPr>
              <p:spPr>
                <a:xfrm>
                  <a:off x="7105311" y="5015725"/>
                  <a:ext cx="14102" cy="34198"/>
                </a:xfrm>
                <a:custGeom>
                  <a:avLst/>
                  <a:gdLst>
                    <a:gd name="connsiteX0" fmla="*/ 14102 w 14102"/>
                    <a:gd name="connsiteY0" fmla="*/ 3486 h 34198"/>
                    <a:gd name="connsiteX1" fmla="*/ 14102 w 14102"/>
                    <a:gd name="connsiteY1" fmla="*/ 0 h 34198"/>
                    <a:gd name="connsiteX2" fmla="*/ 0 w 14102"/>
                    <a:gd name="connsiteY2" fmla="*/ 0 h 34198"/>
                    <a:gd name="connsiteX3" fmla="*/ 0 w 14102"/>
                    <a:gd name="connsiteY3" fmla="*/ 34198 h 34198"/>
                    <a:gd name="connsiteX4" fmla="*/ 14102 w 14102"/>
                    <a:gd name="connsiteY4" fmla="*/ 34198 h 34198"/>
                    <a:gd name="connsiteX5" fmla="*/ 14102 w 14102"/>
                    <a:gd name="connsiteY5" fmla="*/ 30751 h 34198"/>
                    <a:gd name="connsiteX6" fmla="*/ 3800 w 14102"/>
                    <a:gd name="connsiteY6" fmla="*/ 30751 h 34198"/>
                    <a:gd name="connsiteX7" fmla="*/ 3800 w 14102"/>
                    <a:gd name="connsiteY7" fmla="*/ 18568 h 34198"/>
                    <a:gd name="connsiteX8" fmla="*/ 12183 w 14102"/>
                    <a:gd name="connsiteY8" fmla="*/ 18568 h 34198"/>
                    <a:gd name="connsiteX9" fmla="*/ 12183 w 14102"/>
                    <a:gd name="connsiteY9" fmla="*/ 15121 h 34198"/>
                    <a:gd name="connsiteX10" fmla="*/ 3800 w 14102"/>
                    <a:gd name="connsiteY10" fmla="*/ 15121 h 34198"/>
                    <a:gd name="connsiteX11" fmla="*/ 3800 w 14102"/>
                    <a:gd name="connsiteY11" fmla="*/ 3447 h 34198"/>
                    <a:gd name="connsiteX12" fmla="*/ 14102 w 14102"/>
                    <a:gd name="connsiteY12" fmla="*/ 3447 h 3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102" h="34198">
                      <a:moveTo>
                        <a:pt x="14102" y="3486"/>
                      </a:moveTo>
                      <a:lnTo>
                        <a:pt x="14102" y="0"/>
                      </a:ln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14102" y="34198"/>
                      </a:lnTo>
                      <a:lnTo>
                        <a:pt x="14102" y="30751"/>
                      </a:lnTo>
                      <a:lnTo>
                        <a:pt x="3800" y="30751"/>
                      </a:lnTo>
                      <a:lnTo>
                        <a:pt x="3800" y="18568"/>
                      </a:lnTo>
                      <a:lnTo>
                        <a:pt x="12183" y="18568"/>
                      </a:lnTo>
                      <a:lnTo>
                        <a:pt x="12183" y="15121"/>
                      </a:lnTo>
                      <a:lnTo>
                        <a:pt x="3800" y="15121"/>
                      </a:lnTo>
                      <a:lnTo>
                        <a:pt x="3800" y="3447"/>
                      </a:lnTo>
                      <a:lnTo>
                        <a:pt x="14102" y="3447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" name="Freeform: Shape 508">
                  <a:extLst>
                    <a:ext uri="{FF2B5EF4-FFF2-40B4-BE49-F238E27FC236}">
                      <a16:creationId xmlns:a16="http://schemas.microsoft.com/office/drawing/2014/main" id="{349FDADD-DDF9-4050-E5F3-55C2A46CA6EE}"/>
                    </a:ext>
                  </a:extLst>
                </p:cNvPr>
                <p:cNvSpPr/>
                <p:nvPr/>
              </p:nvSpPr>
              <p:spPr>
                <a:xfrm>
                  <a:off x="7122899" y="5015725"/>
                  <a:ext cx="15904" cy="34237"/>
                </a:xfrm>
                <a:custGeom>
                  <a:avLst/>
                  <a:gdLst>
                    <a:gd name="connsiteX0" fmla="*/ 15317 w 15904"/>
                    <a:gd name="connsiteY0" fmla="*/ 30124 h 34237"/>
                    <a:gd name="connsiteX1" fmla="*/ 15317 w 15904"/>
                    <a:gd name="connsiteY1" fmla="*/ 24797 h 34237"/>
                    <a:gd name="connsiteX2" fmla="*/ 14298 w 15904"/>
                    <a:gd name="connsiteY2" fmla="*/ 20135 h 34237"/>
                    <a:gd name="connsiteX3" fmla="*/ 11047 w 15904"/>
                    <a:gd name="connsiteY3" fmla="*/ 17628 h 34237"/>
                    <a:gd name="connsiteX4" fmla="*/ 15278 w 15904"/>
                    <a:gd name="connsiteY4" fmla="*/ 10577 h 34237"/>
                    <a:gd name="connsiteX5" fmla="*/ 15278 w 15904"/>
                    <a:gd name="connsiteY5" fmla="*/ 7795 h 34237"/>
                    <a:gd name="connsiteX6" fmla="*/ 13436 w 15904"/>
                    <a:gd name="connsiteY6" fmla="*/ 1959 h 34237"/>
                    <a:gd name="connsiteX7" fmla="*/ 7639 w 15904"/>
                    <a:gd name="connsiteY7" fmla="*/ 0 h 34237"/>
                    <a:gd name="connsiteX8" fmla="*/ 0 w 15904"/>
                    <a:gd name="connsiteY8" fmla="*/ 0 h 34237"/>
                    <a:gd name="connsiteX9" fmla="*/ 0 w 15904"/>
                    <a:gd name="connsiteY9" fmla="*/ 34198 h 34237"/>
                    <a:gd name="connsiteX10" fmla="*/ 3800 w 15904"/>
                    <a:gd name="connsiteY10" fmla="*/ 34198 h 34237"/>
                    <a:gd name="connsiteX11" fmla="*/ 3800 w 15904"/>
                    <a:gd name="connsiteY11" fmla="*/ 19626 h 34237"/>
                    <a:gd name="connsiteX12" fmla="*/ 6503 w 15904"/>
                    <a:gd name="connsiteY12" fmla="*/ 19626 h 34237"/>
                    <a:gd name="connsiteX13" fmla="*/ 10224 w 15904"/>
                    <a:gd name="connsiteY13" fmla="*/ 20801 h 34237"/>
                    <a:gd name="connsiteX14" fmla="*/ 11478 w 15904"/>
                    <a:gd name="connsiteY14" fmla="*/ 24718 h 34237"/>
                    <a:gd name="connsiteX15" fmla="*/ 11478 w 15904"/>
                    <a:gd name="connsiteY15" fmla="*/ 30124 h 34237"/>
                    <a:gd name="connsiteX16" fmla="*/ 12105 w 15904"/>
                    <a:gd name="connsiteY16" fmla="*/ 34237 h 34237"/>
                    <a:gd name="connsiteX17" fmla="*/ 15904 w 15904"/>
                    <a:gd name="connsiteY17" fmla="*/ 34237 h 34237"/>
                    <a:gd name="connsiteX18" fmla="*/ 15278 w 15904"/>
                    <a:gd name="connsiteY18" fmla="*/ 30163 h 34237"/>
                    <a:gd name="connsiteX19" fmla="*/ 6659 w 15904"/>
                    <a:gd name="connsiteY19" fmla="*/ 16139 h 34237"/>
                    <a:gd name="connsiteX20" fmla="*/ 3839 w 15904"/>
                    <a:gd name="connsiteY20" fmla="*/ 16139 h 34237"/>
                    <a:gd name="connsiteX21" fmla="*/ 3839 w 15904"/>
                    <a:gd name="connsiteY21" fmla="*/ 3486 h 34237"/>
                    <a:gd name="connsiteX22" fmla="*/ 7560 w 15904"/>
                    <a:gd name="connsiteY22" fmla="*/ 3486 h 34237"/>
                    <a:gd name="connsiteX23" fmla="*/ 10577 w 15904"/>
                    <a:gd name="connsiteY23" fmla="*/ 4662 h 34237"/>
                    <a:gd name="connsiteX24" fmla="*/ 11517 w 15904"/>
                    <a:gd name="connsiteY24" fmla="*/ 8187 h 34237"/>
                    <a:gd name="connsiteX25" fmla="*/ 11517 w 15904"/>
                    <a:gd name="connsiteY25" fmla="*/ 11478 h 34237"/>
                    <a:gd name="connsiteX26" fmla="*/ 10303 w 15904"/>
                    <a:gd name="connsiteY26" fmla="*/ 15121 h 34237"/>
                    <a:gd name="connsiteX27" fmla="*/ 6659 w 15904"/>
                    <a:gd name="connsiteY27" fmla="*/ 16139 h 3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904" h="34237">
                      <a:moveTo>
                        <a:pt x="15317" y="30124"/>
                      </a:moveTo>
                      <a:lnTo>
                        <a:pt x="15317" y="24797"/>
                      </a:lnTo>
                      <a:cubicBezTo>
                        <a:pt x="15317" y="22877"/>
                        <a:pt x="14964" y="21310"/>
                        <a:pt x="14298" y="20135"/>
                      </a:cubicBezTo>
                      <a:cubicBezTo>
                        <a:pt x="13671" y="18921"/>
                        <a:pt x="12535" y="18137"/>
                        <a:pt x="11047" y="17628"/>
                      </a:cubicBezTo>
                      <a:cubicBezTo>
                        <a:pt x="13867" y="16727"/>
                        <a:pt x="15278" y="14416"/>
                        <a:pt x="15278" y="10577"/>
                      </a:cubicBezTo>
                      <a:lnTo>
                        <a:pt x="15278" y="7795"/>
                      </a:lnTo>
                      <a:cubicBezTo>
                        <a:pt x="15278" y="5210"/>
                        <a:pt x="14690" y="3251"/>
                        <a:pt x="13436" y="1959"/>
                      </a:cubicBezTo>
                      <a:cubicBezTo>
                        <a:pt x="12183" y="627"/>
                        <a:pt x="10263" y="0"/>
                        <a:pt x="7639" y="0"/>
                      </a:cubicBez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3800" y="34198"/>
                      </a:lnTo>
                      <a:lnTo>
                        <a:pt x="3800" y="19626"/>
                      </a:lnTo>
                      <a:lnTo>
                        <a:pt x="6503" y="19626"/>
                      </a:lnTo>
                      <a:cubicBezTo>
                        <a:pt x="8187" y="19626"/>
                        <a:pt x="9402" y="20017"/>
                        <a:pt x="10224" y="20801"/>
                      </a:cubicBezTo>
                      <a:cubicBezTo>
                        <a:pt x="11047" y="21545"/>
                        <a:pt x="11478" y="22877"/>
                        <a:pt x="11478" y="24718"/>
                      </a:cubicBezTo>
                      <a:lnTo>
                        <a:pt x="11478" y="30124"/>
                      </a:lnTo>
                      <a:cubicBezTo>
                        <a:pt x="11478" y="31887"/>
                        <a:pt x="11674" y="33258"/>
                        <a:pt x="12105" y="34237"/>
                      </a:cubicBezTo>
                      <a:lnTo>
                        <a:pt x="15904" y="34237"/>
                      </a:lnTo>
                      <a:cubicBezTo>
                        <a:pt x="15473" y="33415"/>
                        <a:pt x="15278" y="32044"/>
                        <a:pt x="15278" y="30163"/>
                      </a:cubicBezTo>
                      <a:close/>
                      <a:moveTo>
                        <a:pt x="6659" y="16139"/>
                      </a:moveTo>
                      <a:lnTo>
                        <a:pt x="3839" y="16139"/>
                      </a:lnTo>
                      <a:lnTo>
                        <a:pt x="3839" y="3486"/>
                      </a:lnTo>
                      <a:lnTo>
                        <a:pt x="7560" y="3486"/>
                      </a:lnTo>
                      <a:cubicBezTo>
                        <a:pt x="8932" y="3486"/>
                        <a:pt x="9911" y="3878"/>
                        <a:pt x="10577" y="4662"/>
                      </a:cubicBezTo>
                      <a:cubicBezTo>
                        <a:pt x="11203" y="5445"/>
                        <a:pt x="11517" y="6581"/>
                        <a:pt x="11517" y="8187"/>
                      </a:cubicBezTo>
                      <a:lnTo>
                        <a:pt x="11517" y="11478"/>
                      </a:lnTo>
                      <a:cubicBezTo>
                        <a:pt x="11517" y="13241"/>
                        <a:pt x="11125" y="14455"/>
                        <a:pt x="10303" y="15121"/>
                      </a:cubicBezTo>
                      <a:cubicBezTo>
                        <a:pt x="9480" y="15787"/>
                        <a:pt x="8305" y="16139"/>
                        <a:pt x="6659" y="16139"/>
                      </a:cubicBez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E96ED820-FBBD-DB63-E5F4-8AAA00883F00}"/>
                    </a:ext>
                  </a:extLst>
                </p:cNvPr>
                <p:cNvSpPr/>
                <p:nvPr/>
              </p:nvSpPr>
              <p:spPr>
                <a:xfrm>
                  <a:off x="7142172" y="5015725"/>
                  <a:ext cx="15865" cy="34237"/>
                </a:xfrm>
                <a:custGeom>
                  <a:avLst/>
                  <a:gdLst>
                    <a:gd name="connsiteX0" fmla="*/ 15278 w 15865"/>
                    <a:gd name="connsiteY0" fmla="*/ 30124 h 34237"/>
                    <a:gd name="connsiteX1" fmla="*/ 15278 w 15865"/>
                    <a:gd name="connsiteY1" fmla="*/ 24797 h 34237"/>
                    <a:gd name="connsiteX2" fmla="*/ 14298 w 15865"/>
                    <a:gd name="connsiteY2" fmla="*/ 20135 h 34237"/>
                    <a:gd name="connsiteX3" fmla="*/ 11008 w 15865"/>
                    <a:gd name="connsiteY3" fmla="*/ 17628 h 34237"/>
                    <a:gd name="connsiteX4" fmla="*/ 15238 w 15865"/>
                    <a:gd name="connsiteY4" fmla="*/ 10577 h 34237"/>
                    <a:gd name="connsiteX5" fmla="*/ 15238 w 15865"/>
                    <a:gd name="connsiteY5" fmla="*/ 7795 h 34237"/>
                    <a:gd name="connsiteX6" fmla="*/ 13397 w 15865"/>
                    <a:gd name="connsiteY6" fmla="*/ 1959 h 34237"/>
                    <a:gd name="connsiteX7" fmla="*/ 7600 w 15865"/>
                    <a:gd name="connsiteY7" fmla="*/ 0 h 34237"/>
                    <a:gd name="connsiteX8" fmla="*/ 0 w 15865"/>
                    <a:gd name="connsiteY8" fmla="*/ 0 h 34237"/>
                    <a:gd name="connsiteX9" fmla="*/ 0 w 15865"/>
                    <a:gd name="connsiteY9" fmla="*/ 34198 h 34237"/>
                    <a:gd name="connsiteX10" fmla="*/ 3800 w 15865"/>
                    <a:gd name="connsiteY10" fmla="*/ 34198 h 34237"/>
                    <a:gd name="connsiteX11" fmla="*/ 3800 w 15865"/>
                    <a:gd name="connsiteY11" fmla="*/ 19626 h 34237"/>
                    <a:gd name="connsiteX12" fmla="*/ 6464 w 15865"/>
                    <a:gd name="connsiteY12" fmla="*/ 19626 h 34237"/>
                    <a:gd name="connsiteX13" fmla="*/ 10185 w 15865"/>
                    <a:gd name="connsiteY13" fmla="*/ 20801 h 34237"/>
                    <a:gd name="connsiteX14" fmla="*/ 11439 w 15865"/>
                    <a:gd name="connsiteY14" fmla="*/ 24718 h 34237"/>
                    <a:gd name="connsiteX15" fmla="*/ 11439 w 15865"/>
                    <a:gd name="connsiteY15" fmla="*/ 30124 h 34237"/>
                    <a:gd name="connsiteX16" fmla="*/ 12065 w 15865"/>
                    <a:gd name="connsiteY16" fmla="*/ 34237 h 34237"/>
                    <a:gd name="connsiteX17" fmla="*/ 15865 w 15865"/>
                    <a:gd name="connsiteY17" fmla="*/ 34237 h 34237"/>
                    <a:gd name="connsiteX18" fmla="*/ 15238 w 15865"/>
                    <a:gd name="connsiteY18" fmla="*/ 30163 h 34237"/>
                    <a:gd name="connsiteX19" fmla="*/ 6620 w 15865"/>
                    <a:gd name="connsiteY19" fmla="*/ 16139 h 34237"/>
                    <a:gd name="connsiteX20" fmla="*/ 3839 w 15865"/>
                    <a:gd name="connsiteY20" fmla="*/ 16139 h 34237"/>
                    <a:gd name="connsiteX21" fmla="*/ 3839 w 15865"/>
                    <a:gd name="connsiteY21" fmla="*/ 3486 h 34237"/>
                    <a:gd name="connsiteX22" fmla="*/ 7521 w 15865"/>
                    <a:gd name="connsiteY22" fmla="*/ 3486 h 34237"/>
                    <a:gd name="connsiteX23" fmla="*/ 10538 w 15865"/>
                    <a:gd name="connsiteY23" fmla="*/ 4662 h 34237"/>
                    <a:gd name="connsiteX24" fmla="*/ 11478 w 15865"/>
                    <a:gd name="connsiteY24" fmla="*/ 8187 h 34237"/>
                    <a:gd name="connsiteX25" fmla="*/ 11478 w 15865"/>
                    <a:gd name="connsiteY25" fmla="*/ 11478 h 34237"/>
                    <a:gd name="connsiteX26" fmla="*/ 10264 w 15865"/>
                    <a:gd name="connsiteY26" fmla="*/ 15121 h 34237"/>
                    <a:gd name="connsiteX27" fmla="*/ 6620 w 15865"/>
                    <a:gd name="connsiteY27" fmla="*/ 16139 h 3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865" h="34237">
                      <a:moveTo>
                        <a:pt x="15278" y="30124"/>
                      </a:moveTo>
                      <a:lnTo>
                        <a:pt x="15278" y="24797"/>
                      </a:lnTo>
                      <a:cubicBezTo>
                        <a:pt x="15278" y="22877"/>
                        <a:pt x="14925" y="21310"/>
                        <a:pt x="14298" y="20135"/>
                      </a:cubicBezTo>
                      <a:cubicBezTo>
                        <a:pt x="13593" y="18921"/>
                        <a:pt x="12496" y="18137"/>
                        <a:pt x="11008" y="17628"/>
                      </a:cubicBezTo>
                      <a:cubicBezTo>
                        <a:pt x="13828" y="16727"/>
                        <a:pt x="15238" y="14416"/>
                        <a:pt x="15238" y="10577"/>
                      </a:cubicBezTo>
                      <a:lnTo>
                        <a:pt x="15238" y="7795"/>
                      </a:lnTo>
                      <a:cubicBezTo>
                        <a:pt x="15238" y="5210"/>
                        <a:pt x="14651" y="3251"/>
                        <a:pt x="13397" y="1959"/>
                      </a:cubicBezTo>
                      <a:cubicBezTo>
                        <a:pt x="12183" y="627"/>
                        <a:pt x="10264" y="0"/>
                        <a:pt x="7600" y="0"/>
                      </a:cubicBez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3800" y="34198"/>
                      </a:lnTo>
                      <a:lnTo>
                        <a:pt x="3800" y="19626"/>
                      </a:lnTo>
                      <a:lnTo>
                        <a:pt x="6464" y="19626"/>
                      </a:lnTo>
                      <a:cubicBezTo>
                        <a:pt x="8148" y="19626"/>
                        <a:pt x="9362" y="20017"/>
                        <a:pt x="10185" y="20801"/>
                      </a:cubicBezTo>
                      <a:cubicBezTo>
                        <a:pt x="11047" y="21545"/>
                        <a:pt x="11439" y="22877"/>
                        <a:pt x="11439" y="24718"/>
                      </a:cubicBezTo>
                      <a:lnTo>
                        <a:pt x="11439" y="30124"/>
                      </a:lnTo>
                      <a:cubicBezTo>
                        <a:pt x="11439" y="31887"/>
                        <a:pt x="11635" y="33258"/>
                        <a:pt x="12065" y="34237"/>
                      </a:cubicBezTo>
                      <a:lnTo>
                        <a:pt x="15865" y="34237"/>
                      </a:lnTo>
                      <a:cubicBezTo>
                        <a:pt x="15434" y="33415"/>
                        <a:pt x="15238" y="32044"/>
                        <a:pt x="15238" y="30163"/>
                      </a:cubicBezTo>
                      <a:close/>
                      <a:moveTo>
                        <a:pt x="6620" y="16139"/>
                      </a:moveTo>
                      <a:lnTo>
                        <a:pt x="3839" y="16139"/>
                      </a:lnTo>
                      <a:lnTo>
                        <a:pt x="3839" y="3486"/>
                      </a:lnTo>
                      <a:lnTo>
                        <a:pt x="7521" y="3486"/>
                      </a:lnTo>
                      <a:cubicBezTo>
                        <a:pt x="8892" y="3486"/>
                        <a:pt x="9911" y="3878"/>
                        <a:pt x="10538" y="4662"/>
                      </a:cubicBezTo>
                      <a:cubicBezTo>
                        <a:pt x="11164" y="5445"/>
                        <a:pt x="11478" y="6581"/>
                        <a:pt x="11478" y="8187"/>
                      </a:cubicBezTo>
                      <a:lnTo>
                        <a:pt x="11478" y="11478"/>
                      </a:lnTo>
                      <a:cubicBezTo>
                        <a:pt x="11478" y="13241"/>
                        <a:pt x="11086" y="14455"/>
                        <a:pt x="10264" y="15121"/>
                      </a:cubicBezTo>
                      <a:cubicBezTo>
                        <a:pt x="9480" y="15826"/>
                        <a:pt x="8266" y="16139"/>
                        <a:pt x="6620" y="16139"/>
                      </a:cubicBez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" name="Freeform: Shape 510">
                  <a:extLst>
                    <a:ext uri="{FF2B5EF4-FFF2-40B4-BE49-F238E27FC236}">
                      <a16:creationId xmlns:a16="http://schemas.microsoft.com/office/drawing/2014/main" id="{E9464BC0-81B7-A21B-8470-58232DE30F2B}"/>
                    </a:ext>
                  </a:extLst>
                </p:cNvPr>
                <p:cNvSpPr/>
                <p:nvPr/>
              </p:nvSpPr>
              <p:spPr>
                <a:xfrm>
                  <a:off x="7161132" y="5015373"/>
                  <a:ext cx="15630" cy="34863"/>
                </a:xfrm>
                <a:custGeom>
                  <a:avLst/>
                  <a:gdLst>
                    <a:gd name="connsiteX0" fmla="*/ 13632 w 15630"/>
                    <a:gd name="connsiteY0" fmla="*/ 2272 h 34863"/>
                    <a:gd name="connsiteX1" fmla="*/ 7756 w 15630"/>
                    <a:gd name="connsiteY1" fmla="*/ 0 h 34863"/>
                    <a:gd name="connsiteX2" fmla="*/ 1959 w 15630"/>
                    <a:gd name="connsiteY2" fmla="*/ 2272 h 34863"/>
                    <a:gd name="connsiteX3" fmla="*/ 0 w 15630"/>
                    <a:gd name="connsiteY3" fmla="*/ 8618 h 34863"/>
                    <a:gd name="connsiteX4" fmla="*/ 0 w 15630"/>
                    <a:gd name="connsiteY4" fmla="*/ 26285 h 34863"/>
                    <a:gd name="connsiteX5" fmla="*/ 1959 w 15630"/>
                    <a:gd name="connsiteY5" fmla="*/ 32553 h 34863"/>
                    <a:gd name="connsiteX6" fmla="*/ 7756 w 15630"/>
                    <a:gd name="connsiteY6" fmla="*/ 34864 h 34863"/>
                    <a:gd name="connsiteX7" fmla="*/ 13632 w 15630"/>
                    <a:gd name="connsiteY7" fmla="*/ 32553 h 34863"/>
                    <a:gd name="connsiteX8" fmla="*/ 15630 w 15630"/>
                    <a:gd name="connsiteY8" fmla="*/ 26285 h 34863"/>
                    <a:gd name="connsiteX9" fmla="*/ 15630 w 15630"/>
                    <a:gd name="connsiteY9" fmla="*/ 8618 h 34863"/>
                    <a:gd name="connsiteX10" fmla="*/ 13632 w 15630"/>
                    <a:gd name="connsiteY10" fmla="*/ 2272 h 34863"/>
                    <a:gd name="connsiteX11" fmla="*/ 11830 w 15630"/>
                    <a:gd name="connsiteY11" fmla="*/ 26481 h 34863"/>
                    <a:gd name="connsiteX12" fmla="*/ 7756 w 15630"/>
                    <a:gd name="connsiteY12" fmla="*/ 31417 h 34863"/>
                    <a:gd name="connsiteX13" fmla="*/ 4701 w 15630"/>
                    <a:gd name="connsiteY13" fmla="*/ 30163 h 34863"/>
                    <a:gd name="connsiteX14" fmla="*/ 3682 w 15630"/>
                    <a:gd name="connsiteY14" fmla="*/ 26481 h 34863"/>
                    <a:gd name="connsiteX15" fmla="*/ 3682 w 15630"/>
                    <a:gd name="connsiteY15" fmla="*/ 8422 h 34863"/>
                    <a:gd name="connsiteX16" fmla="*/ 4701 w 15630"/>
                    <a:gd name="connsiteY16" fmla="*/ 4779 h 34863"/>
                    <a:gd name="connsiteX17" fmla="*/ 7756 w 15630"/>
                    <a:gd name="connsiteY17" fmla="*/ 3486 h 34863"/>
                    <a:gd name="connsiteX18" fmla="*/ 10812 w 15630"/>
                    <a:gd name="connsiteY18" fmla="*/ 4779 h 34863"/>
                    <a:gd name="connsiteX19" fmla="*/ 11830 w 15630"/>
                    <a:gd name="connsiteY19" fmla="*/ 8422 h 34863"/>
                    <a:gd name="connsiteX20" fmla="*/ 11830 w 15630"/>
                    <a:gd name="connsiteY20" fmla="*/ 26481 h 34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630" h="34863">
                      <a:moveTo>
                        <a:pt x="13632" y="2272"/>
                      </a:moveTo>
                      <a:cubicBezTo>
                        <a:pt x="12300" y="783"/>
                        <a:pt x="10342" y="0"/>
                        <a:pt x="7756" y="0"/>
                      </a:cubicBezTo>
                      <a:cubicBezTo>
                        <a:pt x="5171" y="0"/>
                        <a:pt x="3251" y="783"/>
                        <a:pt x="1959" y="2272"/>
                      </a:cubicBezTo>
                      <a:cubicBezTo>
                        <a:pt x="627" y="3800"/>
                        <a:pt x="0" y="5915"/>
                        <a:pt x="0" y="8618"/>
                      </a:cubicBezTo>
                      <a:lnTo>
                        <a:pt x="0" y="26285"/>
                      </a:lnTo>
                      <a:cubicBezTo>
                        <a:pt x="0" y="28949"/>
                        <a:pt x="627" y="31064"/>
                        <a:pt x="1959" y="32553"/>
                      </a:cubicBezTo>
                      <a:cubicBezTo>
                        <a:pt x="3291" y="34080"/>
                        <a:pt x="5210" y="34864"/>
                        <a:pt x="7756" y="34864"/>
                      </a:cubicBezTo>
                      <a:cubicBezTo>
                        <a:pt x="10303" y="34864"/>
                        <a:pt x="12300" y="34080"/>
                        <a:pt x="13632" y="32553"/>
                      </a:cubicBezTo>
                      <a:cubicBezTo>
                        <a:pt x="14964" y="31064"/>
                        <a:pt x="15630" y="28949"/>
                        <a:pt x="15630" y="26285"/>
                      </a:cubicBezTo>
                      <a:lnTo>
                        <a:pt x="15630" y="8618"/>
                      </a:lnTo>
                      <a:cubicBezTo>
                        <a:pt x="15630" y="5915"/>
                        <a:pt x="14925" y="3800"/>
                        <a:pt x="13632" y="2272"/>
                      </a:cubicBezTo>
                      <a:close/>
                      <a:moveTo>
                        <a:pt x="11830" y="26481"/>
                      </a:moveTo>
                      <a:cubicBezTo>
                        <a:pt x="11830" y="29771"/>
                        <a:pt x="10459" y="31417"/>
                        <a:pt x="7756" y="31417"/>
                      </a:cubicBezTo>
                      <a:cubicBezTo>
                        <a:pt x="6385" y="31417"/>
                        <a:pt x="5406" y="31025"/>
                        <a:pt x="4701" y="30163"/>
                      </a:cubicBezTo>
                      <a:cubicBezTo>
                        <a:pt x="3996" y="29301"/>
                        <a:pt x="3682" y="28048"/>
                        <a:pt x="3682" y="26481"/>
                      </a:cubicBezTo>
                      <a:lnTo>
                        <a:pt x="3682" y="8422"/>
                      </a:lnTo>
                      <a:cubicBezTo>
                        <a:pt x="3682" y="6816"/>
                        <a:pt x="4035" y="5641"/>
                        <a:pt x="4701" y="4779"/>
                      </a:cubicBezTo>
                      <a:cubicBezTo>
                        <a:pt x="5406" y="3917"/>
                        <a:pt x="6385" y="3486"/>
                        <a:pt x="7756" y="3486"/>
                      </a:cubicBezTo>
                      <a:cubicBezTo>
                        <a:pt x="9127" y="3486"/>
                        <a:pt x="10146" y="3917"/>
                        <a:pt x="10812" y="4779"/>
                      </a:cubicBezTo>
                      <a:cubicBezTo>
                        <a:pt x="11517" y="5641"/>
                        <a:pt x="11830" y="6855"/>
                        <a:pt x="11830" y="8422"/>
                      </a:cubicBezTo>
                      <a:lnTo>
                        <a:pt x="11830" y="26481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B47A6A8D-E513-ED4E-DE05-5CB0D0546CE2}"/>
                    </a:ext>
                  </a:extLst>
                </p:cNvPr>
                <p:cNvSpPr/>
                <p:nvPr/>
              </p:nvSpPr>
              <p:spPr>
                <a:xfrm>
                  <a:off x="7180366" y="5015725"/>
                  <a:ext cx="15943" cy="34237"/>
                </a:xfrm>
                <a:custGeom>
                  <a:avLst/>
                  <a:gdLst>
                    <a:gd name="connsiteX0" fmla="*/ 15278 w 15943"/>
                    <a:gd name="connsiteY0" fmla="*/ 30124 h 34237"/>
                    <a:gd name="connsiteX1" fmla="*/ 15278 w 15943"/>
                    <a:gd name="connsiteY1" fmla="*/ 24797 h 34237"/>
                    <a:gd name="connsiteX2" fmla="*/ 14298 w 15943"/>
                    <a:gd name="connsiteY2" fmla="*/ 20135 h 34237"/>
                    <a:gd name="connsiteX3" fmla="*/ 11008 w 15943"/>
                    <a:gd name="connsiteY3" fmla="*/ 17628 h 34237"/>
                    <a:gd name="connsiteX4" fmla="*/ 15238 w 15943"/>
                    <a:gd name="connsiteY4" fmla="*/ 10577 h 34237"/>
                    <a:gd name="connsiteX5" fmla="*/ 15238 w 15943"/>
                    <a:gd name="connsiteY5" fmla="*/ 7795 h 34237"/>
                    <a:gd name="connsiteX6" fmla="*/ 13437 w 15943"/>
                    <a:gd name="connsiteY6" fmla="*/ 1959 h 34237"/>
                    <a:gd name="connsiteX7" fmla="*/ 7600 w 15943"/>
                    <a:gd name="connsiteY7" fmla="*/ 0 h 34237"/>
                    <a:gd name="connsiteX8" fmla="*/ 0 w 15943"/>
                    <a:gd name="connsiteY8" fmla="*/ 0 h 34237"/>
                    <a:gd name="connsiteX9" fmla="*/ 0 w 15943"/>
                    <a:gd name="connsiteY9" fmla="*/ 34198 h 34237"/>
                    <a:gd name="connsiteX10" fmla="*/ 3800 w 15943"/>
                    <a:gd name="connsiteY10" fmla="*/ 34198 h 34237"/>
                    <a:gd name="connsiteX11" fmla="*/ 3800 w 15943"/>
                    <a:gd name="connsiteY11" fmla="*/ 19626 h 34237"/>
                    <a:gd name="connsiteX12" fmla="*/ 6464 w 15943"/>
                    <a:gd name="connsiteY12" fmla="*/ 19626 h 34237"/>
                    <a:gd name="connsiteX13" fmla="*/ 10224 w 15943"/>
                    <a:gd name="connsiteY13" fmla="*/ 20801 h 34237"/>
                    <a:gd name="connsiteX14" fmla="*/ 11439 w 15943"/>
                    <a:gd name="connsiteY14" fmla="*/ 24718 h 34237"/>
                    <a:gd name="connsiteX15" fmla="*/ 11439 w 15943"/>
                    <a:gd name="connsiteY15" fmla="*/ 30124 h 34237"/>
                    <a:gd name="connsiteX16" fmla="*/ 12144 w 15943"/>
                    <a:gd name="connsiteY16" fmla="*/ 34237 h 34237"/>
                    <a:gd name="connsiteX17" fmla="*/ 15943 w 15943"/>
                    <a:gd name="connsiteY17" fmla="*/ 34237 h 34237"/>
                    <a:gd name="connsiteX18" fmla="*/ 15238 w 15943"/>
                    <a:gd name="connsiteY18" fmla="*/ 30163 h 34237"/>
                    <a:gd name="connsiteX19" fmla="*/ 6659 w 15943"/>
                    <a:gd name="connsiteY19" fmla="*/ 16139 h 34237"/>
                    <a:gd name="connsiteX20" fmla="*/ 3839 w 15943"/>
                    <a:gd name="connsiteY20" fmla="*/ 16139 h 34237"/>
                    <a:gd name="connsiteX21" fmla="*/ 3839 w 15943"/>
                    <a:gd name="connsiteY21" fmla="*/ 3486 h 34237"/>
                    <a:gd name="connsiteX22" fmla="*/ 7521 w 15943"/>
                    <a:gd name="connsiteY22" fmla="*/ 3486 h 34237"/>
                    <a:gd name="connsiteX23" fmla="*/ 10577 w 15943"/>
                    <a:gd name="connsiteY23" fmla="*/ 4662 h 34237"/>
                    <a:gd name="connsiteX24" fmla="*/ 11478 w 15943"/>
                    <a:gd name="connsiteY24" fmla="*/ 8187 h 34237"/>
                    <a:gd name="connsiteX25" fmla="*/ 11478 w 15943"/>
                    <a:gd name="connsiteY25" fmla="*/ 11478 h 34237"/>
                    <a:gd name="connsiteX26" fmla="*/ 10264 w 15943"/>
                    <a:gd name="connsiteY26" fmla="*/ 15121 h 34237"/>
                    <a:gd name="connsiteX27" fmla="*/ 6659 w 15943"/>
                    <a:gd name="connsiteY27" fmla="*/ 16139 h 34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943" h="34237">
                      <a:moveTo>
                        <a:pt x="15278" y="30124"/>
                      </a:moveTo>
                      <a:lnTo>
                        <a:pt x="15278" y="24797"/>
                      </a:lnTo>
                      <a:cubicBezTo>
                        <a:pt x="15278" y="22877"/>
                        <a:pt x="14964" y="21310"/>
                        <a:pt x="14298" y="20135"/>
                      </a:cubicBezTo>
                      <a:cubicBezTo>
                        <a:pt x="13593" y="18921"/>
                        <a:pt x="12535" y="18137"/>
                        <a:pt x="11008" y="17628"/>
                      </a:cubicBezTo>
                      <a:cubicBezTo>
                        <a:pt x="13828" y="16727"/>
                        <a:pt x="15238" y="14416"/>
                        <a:pt x="15238" y="10577"/>
                      </a:cubicBezTo>
                      <a:lnTo>
                        <a:pt x="15238" y="7795"/>
                      </a:lnTo>
                      <a:cubicBezTo>
                        <a:pt x="15238" y="5210"/>
                        <a:pt x="14651" y="3251"/>
                        <a:pt x="13437" y="1959"/>
                      </a:cubicBezTo>
                      <a:cubicBezTo>
                        <a:pt x="12183" y="627"/>
                        <a:pt x="10264" y="0"/>
                        <a:pt x="7600" y="0"/>
                      </a:cubicBez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3800" y="34198"/>
                      </a:lnTo>
                      <a:lnTo>
                        <a:pt x="3800" y="19626"/>
                      </a:lnTo>
                      <a:lnTo>
                        <a:pt x="6464" y="19626"/>
                      </a:lnTo>
                      <a:cubicBezTo>
                        <a:pt x="8148" y="19626"/>
                        <a:pt x="9362" y="20017"/>
                        <a:pt x="10224" y="20801"/>
                      </a:cubicBezTo>
                      <a:cubicBezTo>
                        <a:pt x="11047" y="21545"/>
                        <a:pt x="11439" y="22877"/>
                        <a:pt x="11439" y="24718"/>
                      </a:cubicBezTo>
                      <a:lnTo>
                        <a:pt x="11439" y="30124"/>
                      </a:lnTo>
                      <a:cubicBezTo>
                        <a:pt x="11439" y="31887"/>
                        <a:pt x="11635" y="33258"/>
                        <a:pt x="12144" y="34237"/>
                      </a:cubicBezTo>
                      <a:lnTo>
                        <a:pt x="15943" y="34237"/>
                      </a:lnTo>
                      <a:cubicBezTo>
                        <a:pt x="15513" y="33415"/>
                        <a:pt x="15238" y="32044"/>
                        <a:pt x="15238" y="30163"/>
                      </a:cubicBezTo>
                      <a:close/>
                      <a:moveTo>
                        <a:pt x="6659" y="16139"/>
                      </a:moveTo>
                      <a:lnTo>
                        <a:pt x="3839" y="16139"/>
                      </a:lnTo>
                      <a:lnTo>
                        <a:pt x="3839" y="3486"/>
                      </a:lnTo>
                      <a:lnTo>
                        <a:pt x="7521" y="3486"/>
                      </a:lnTo>
                      <a:cubicBezTo>
                        <a:pt x="8892" y="3486"/>
                        <a:pt x="9911" y="3878"/>
                        <a:pt x="10577" y="4662"/>
                      </a:cubicBezTo>
                      <a:cubicBezTo>
                        <a:pt x="11164" y="5445"/>
                        <a:pt x="11478" y="6581"/>
                        <a:pt x="11478" y="8187"/>
                      </a:cubicBezTo>
                      <a:lnTo>
                        <a:pt x="11478" y="11478"/>
                      </a:lnTo>
                      <a:cubicBezTo>
                        <a:pt x="11478" y="13241"/>
                        <a:pt x="11086" y="14455"/>
                        <a:pt x="10264" y="15121"/>
                      </a:cubicBezTo>
                      <a:cubicBezTo>
                        <a:pt x="9480" y="15826"/>
                        <a:pt x="8266" y="16139"/>
                        <a:pt x="6659" y="16139"/>
                      </a:cubicBez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" name="Freeform: Shape 512">
                  <a:extLst>
                    <a:ext uri="{FF2B5EF4-FFF2-40B4-BE49-F238E27FC236}">
                      <a16:creationId xmlns:a16="http://schemas.microsoft.com/office/drawing/2014/main" id="{457B1AF6-3D7F-0F7F-4CF3-DB79FD8BBA39}"/>
                    </a:ext>
                  </a:extLst>
                </p:cNvPr>
                <p:cNvSpPr/>
                <p:nvPr/>
              </p:nvSpPr>
              <p:spPr>
                <a:xfrm>
                  <a:off x="7199483" y="5031120"/>
                  <a:ext cx="9323" cy="3447"/>
                </a:xfrm>
                <a:custGeom>
                  <a:avLst/>
                  <a:gdLst>
                    <a:gd name="connsiteX0" fmla="*/ 0 w 9323"/>
                    <a:gd name="connsiteY0" fmla="*/ 0 h 3447"/>
                    <a:gd name="connsiteX1" fmla="*/ 0 w 9323"/>
                    <a:gd name="connsiteY1" fmla="*/ 3447 h 3447"/>
                    <a:gd name="connsiteX2" fmla="*/ 9323 w 9323"/>
                    <a:gd name="connsiteY2" fmla="*/ 3447 h 3447"/>
                    <a:gd name="connsiteX3" fmla="*/ 9323 w 9323"/>
                    <a:gd name="connsiteY3" fmla="*/ 0 h 3447"/>
                    <a:gd name="connsiteX4" fmla="*/ 0 w 9323"/>
                    <a:gd name="connsiteY4" fmla="*/ 0 h 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23" h="3447">
                      <a:moveTo>
                        <a:pt x="0" y="0"/>
                      </a:moveTo>
                      <a:lnTo>
                        <a:pt x="0" y="3447"/>
                      </a:lnTo>
                      <a:lnTo>
                        <a:pt x="9323" y="3447"/>
                      </a:lnTo>
                      <a:lnTo>
                        <a:pt x="932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4" name="Freeform: Shape 513">
                  <a:extLst>
                    <a:ext uri="{FF2B5EF4-FFF2-40B4-BE49-F238E27FC236}">
                      <a16:creationId xmlns:a16="http://schemas.microsoft.com/office/drawing/2014/main" id="{FC368057-519D-F470-9EA7-4CBC6EA7BD6F}"/>
                    </a:ext>
                  </a:extLst>
                </p:cNvPr>
                <p:cNvSpPr/>
                <p:nvPr/>
              </p:nvSpPr>
              <p:spPr>
                <a:xfrm>
                  <a:off x="7211979" y="5015412"/>
                  <a:ext cx="15394" cy="34824"/>
                </a:xfrm>
                <a:custGeom>
                  <a:avLst/>
                  <a:gdLst>
                    <a:gd name="connsiteX0" fmla="*/ 14808 w 15394"/>
                    <a:gd name="connsiteY0" fmla="*/ 22721 h 34824"/>
                    <a:gd name="connsiteX1" fmla="*/ 13123 w 15394"/>
                    <a:gd name="connsiteY1" fmla="*/ 19861 h 34824"/>
                    <a:gd name="connsiteX2" fmla="*/ 10890 w 15394"/>
                    <a:gd name="connsiteY2" fmla="*/ 17628 h 34824"/>
                    <a:gd name="connsiteX3" fmla="*/ 8462 w 15394"/>
                    <a:gd name="connsiteY3" fmla="*/ 15552 h 34824"/>
                    <a:gd name="connsiteX4" fmla="*/ 6189 w 15394"/>
                    <a:gd name="connsiteY4" fmla="*/ 13554 h 34824"/>
                    <a:gd name="connsiteX5" fmla="*/ 4544 w 15394"/>
                    <a:gd name="connsiteY5" fmla="*/ 11204 h 34824"/>
                    <a:gd name="connsiteX6" fmla="*/ 3917 w 15394"/>
                    <a:gd name="connsiteY6" fmla="*/ 8305 h 34824"/>
                    <a:gd name="connsiteX7" fmla="*/ 7835 w 15394"/>
                    <a:gd name="connsiteY7" fmla="*/ 3486 h 34824"/>
                    <a:gd name="connsiteX8" fmla="*/ 11791 w 15394"/>
                    <a:gd name="connsiteY8" fmla="*/ 8383 h 34824"/>
                    <a:gd name="connsiteX9" fmla="*/ 11791 w 15394"/>
                    <a:gd name="connsiteY9" fmla="*/ 9480 h 34824"/>
                    <a:gd name="connsiteX10" fmla="*/ 15395 w 15394"/>
                    <a:gd name="connsiteY10" fmla="*/ 9480 h 34824"/>
                    <a:gd name="connsiteX11" fmla="*/ 15395 w 15394"/>
                    <a:gd name="connsiteY11" fmla="*/ 8540 h 34824"/>
                    <a:gd name="connsiteX12" fmla="*/ 13476 w 15394"/>
                    <a:gd name="connsiteY12" fmla="*/ 2272 h 34824"/>
                    <a:gd name="connsiteX13" fmla="*/ 7756 w 15394"/>
                    <a:gd name="connsiteY13" fmla="*/ 0 h 34824"/>
                    <a:gd name="connsiteX14" fmla="*/ 2076 w 15394"/>
                    <a:gd name="connsiteY14" fmla="*/ 2233 h 34824"/>
                    <a:gd name="connsiteX15" fmla="*/ 196 w 15394"/>
                    <a:gd name="connsiteY15" fmla="*/ 8540 h 34824"/>
                    <a:gd name="connsiteX16" fmla="*/ 823 w 15394"/>
                    <a:gd name="connsiteY16" fmla="*/ 12144 h 34824"/>
                    <a:gd name="connsiteX17" fmla="*/ 2468 w 15394"/>
                    <a:gd name="connsiteY17" fmla="*/ 14964 h 34824"/>
                    <a:gd name="connsiteX18" fmla="*/ 4662 w 15394"/>
                    <a:gd name="connsiteY18" fmla="*/ 17236 h 34824"/>
                    <a:gd name="connsiteX19" fmla="*/ 7090 w 15394"/>
                    <a:gd name="connsiteY19" fmla="*/ 19312 h 34824"/>
                    <a:gd name="connsiteX20" fmla="*/ 9362 w 15394"/>
                    <a:gd name="connsiteY20" fmla="*/ 21310 h 34824"/>
                    <a:gd name="connsiteX21" fmla="*/ 11008 w 15394"/>
                    <a:gd name="connsiteY21" fmla="*/ 23661 h 34824"/>
                    <a:gd name="connsiteX22" fmla="*/ 11595 w 15394"/>
                    <a:gd name="connsiteY22" fmla="*/ 26481 h 34824"/>
                    <a:gd name="connsiteX23" fmla="*/ 7600 w 15394"/>
                    <a:gd name="connsiteY23" fmla="*/ 31378 h 34824"/>
                    <a:gd name="connsiteX24" fmla="*/ 3565 w 15394"/>
                    <a:gd name="connsiteY24" fmla="*/ 26481 h 34824"/>
                    <a:gd name="connsiteX25" fmla="*/ 3565 w 15394"/>
                    <a:gd name="connsiteY25" fmla="*/ 24327 h 34824"/>
                    <a:gd name="connsiteX26" fmla="*/ 0 w 15394"/>
                    <a:gd name="connsiteY26" fmla="*/ 24327 h 34824"/>
                    <a:gd name="connsiteX27" fmla="*/ 0 w 15394"/>
                    <a:gd name="connsiteY27" fmla="*/ 26285 h 34824"/>
                    <a:gd name="connsiteX28" fmla="*/ 1919 w 15394"/>
                    <a:gd name="connsiteY28" fmla="*/ 32553 h 34824"/>
                    <a:gd name="connsiteX29" fmla="*/ 7678 w 15394"/>
                    <a:gd name="connsiteY29" fmla="*/ 34825 h 34824"/>
                    <a:gd name="connsiteX30" fmla="*/ 13476 w 15394"/>
                    <a:gd name="connsiteY30" fmla="*/ 32553 h 34824"/>
                    <a:gd name="connsiteX31" fmla="*/ 15395 w 15394"/>
                    <a:gd name="connsiteY31" fmla="*/ 26285 h 34824"/>
                    <a:gd name="connsiteX32" fmla="*/ 14808 w 15394"/>
                    <a:gd name="connsiteY32" fmla="*/ 22681 h 34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394" h="34824">
                      <a:moveTo>
                        <a:pt x="14808" y="22721"/>
                      </a:moveTo>
                      <a:cubicBezTo>
                        <a:pt x="14377" y="21624"/>
                        <a:pt x="13828" y="20644"/>
                        <a:pt x="13123" y="19861"/>
                      </a:cubicBezTo>
                      <a:cubicBezTo>
                        <a:pt x="12418" y="19077"/>
                        <a:pt x="11713" y="18372"/>
                        <a:pt x="10890" y="17628"/>
                      </a:cubicBezTo>
                      <a:cubicBezTo>
                        <a:pt x="10068" y="16923"/>
                        <a:pt x="9245" y="16257"/>
                        <a:pt x="8462" y="15552"/>
                      </a:cubicBezTo>
                      <a:cubicBezTo>
                        <a:pt x="7600" y="14925"/>
                        <a:pt x="6855" y="14220"/>
                        <a:pt x="6189" y="13554"/>
                      </a:cubicBezTo>
                      <a:cubicBezTo>
                        <a:pt x="5563" y="12849"/>
                        <a:pt x="4975" y="12105"/>
                        <a:pt x="4544" y="11204"/>
                      </a:cubicBezTo>
                      <a:cubicBezTo>
                        <a:pt x="4113" y="10303"/>
                        <a:pt x="3917" y="9362"/>
                        <a:pt x="3917" y="8305"/>
                      </a:cubicBezTo>
                      <a:cubicBezTo>
                        <a:pt x="3917" y="5093"/>
                        <a:pt x="5249" y="3486"/>
                        <a:pt x="7835" y="3486"/>
                      </a:cubicBezTo>
                      <a:cubicBezTo>
                        <a:pt x="10420" y="3486"/>
                        <a:pt x="11791" y="5132"/>
                        <a:pt x="11791" y="8383"/>
                      </a:cubicBezTo>
                      <a:lnTo>
                        <a:pt x="11791" y="9480"/>
                      </a:lnTo>
                      <a:lnTo>
                        <a:pt x="15395" y="9480"/>
                      </a:lnTo>
                      <a:lnTo>
                        <a:pt x="15395" y="8540"/>
                      </a:lnTo>
                      <a:cubicBezTo>
                        <a:pt x="15395" y="5876"/>
                        <a:pt x="14768" y="3761"/>
                        <a:pt x="13476" y="2272"/>
                      </a:cubicBezTo>
                      <a:cubicBezTo>
                        <a:pt x="12183" y="744"/>
                        <a:pt x="10303" y="0"/>
                        <a:pt x="7756" y="0"/>
                      </a:cubicBezTo>
                      <a:cubicBezTo>
                        <a:pt x="5210" y="0"/>
                        <a:pt x="3369" y="744"/>
                        <a:pt x="2076" y="2233"/>
                      </a:cubicBezTo>
                      <a:cubicBezTo>
                        <a:pt x="823" y="3721"/>
                        <a:pt x="196" y="5837"/>
                        <a:pt x="196" y="8540"/>
                      </a:cubicBezTo>
                      <a:cubicBezTo>
                        <a:pt x="196" y="9832"/>
                        <a:pt x="392" y="11008"/>
                        <a:pt x="823" y="12144"/>
                      </a:cubicBezTo>
                      <a:cubicBezTo>
                        <a:pt x="1214" y="13241"/>
                        <a:pt x="1763" y="14220"/>
                        <a:pt x="2468" y="14964"/>
                      </a:cubicBezTo>
                      <a:cubicBezTo>
                        <a:pt x="3095" y="15787"/>
                        <a:pt x="3878" y="16492"/>
                        <a:pt x="4662" y="17236"/>
                      </a:cubicBezTo>
                      <a:cubicBezTo>
                        <a:pt x="5484" y="17941"/>
                        <a:pt x="6307" y="18607"/>
                        <a:pt x="7090" y="19312"/>
                      </a:cubicBezTo>
                      <a:cubicBezTo>
                        <a:pt x="7952" y="19939"/>
                        <a:pt x="8697" y="20644"/>
                        <a:pt x="9362" y="21310"/>
                      </a:cubicBezTo>
                      <a:cubicBezTo>
                        <a:pt x="9989" y="22015"/>
                        <a:pt x="10577" y="22760"/>
                        <a:pt x="11008" y="23661"/>
                      </a:cubicBezTo>
                      <a:cubicBezTo>
                        <a:pt x="11400" y="24522"/>
                        <a:pt x="11595" y="25502"/>
                        <a:pt x="11595" y="26481"/>
                      </a:cubicBezTo>
                      <a:cubicBezTo>
                        <a:pt x="11595" y="29732"/>
                        <a:pt x="10263" y="31378"/>
                        <a:pt x="7600" y="31378"/>
                      </a:cubicBezTo>
                      <a:cubicBezTo>
                        <a:pt x="4936" y="31378"/>
                        <a:pt x="3565" y="29732"/>
                        <a:pt x="3565" y="26481"/>
                      </a:cubicBezTo>
                      <a:lnTo>
                        <a:pt x="3565" y="24327"/>
                      </a:lnTo>
                      <a:lnTo>
                        <a:pt x="0" y="24327"/>
                      </a:lnTo>
                      <a:lnTo>
                        <a:pt x="0" y="26285"/>
                      </a:lnTo>
                      <a:cubicBezTo>
                        <a:pt x="0" y="28949"/>
                        <a:pt x="627" y="31064"/>
                        <a:pt x="1919" y="32553"/>
                      </a:cubicBezTo>
                      <a:cubicBezTo>
                        <a:pt x="3212" y="34081"/>
                        <a:pt x="5132" y="34825"/>
                        <a:pt x="7678" y="34825"/>
                      </a:cubicBezTo>
                      <a:cubicBezTo>
                        <a:pt x="10224" y="34825"/>
                        <a:pt x="12144" y="34041"/>
                        <a:pt x="13476" y="32553"/>
                      </a:cubicBezTo>
                      <a:cubicBezTo>
                        <a:pt x="14768" y="31064"/>
                        <a:pt x="15395" y="28949"/>
                        <a:pt x="15395" y="26285"/>
                      </a:cubicBezTo>
                      <a:cubicBezTo>
                        <a:pt x="15395" y="24992"/>
                        <a:pt x="15199" y="23739"/>
                        <a:pt x="14808" y="22681"/>
                      </a:cubicBez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5" name="Freeform: Shape 514">
                  <a:extLst>
                    <a:ext uri="{FF2B5EF4-FFF2-40B4-BE49-F238E27FC236}">
                      <a16:creationId xmlns:a16="http://schemas.microsoft.com/office/drawing/2014/main" id="{4B171E08-1813-72EF-DC23-E2DC4E69BEB1}"/>
                    </a:ext>
                  </a:extLst>
                </p:cNvPr>
                <p:cNvSpPr/>
                <p:nvPr/>
              </p:nvSpPr>
              <p:spPr>
                <a:xfrm>
                  <a:off x="7229176" y="5015686"/>
                  <a:ext cx="18254" cy="34198"/>
                </a:xfrm>
                <a:custGeom>
                  <a:avLst/>
                  <a:gdLst>
                    <a:gd name="connsiteX0" fmla="*/ 14690 w 18254"/>
                    <a:gd name="connsiteY0" fmla="*/ 39 h 34198"/>
                    <a:gd name="connsiteX1" fmla="*/ 9323 w 18254"/>
                    <a:gd name="connsiteY1" fmla="*/ 16884 h 34198"/>
                    <a:gd name="connsiteX2" fmla="*/ 3957 w 18254"/>
                    <a:gd name="connsiteY2" fmla="*/ 39 h 34198"/>
                    <a:gd name="connsiteX3" fmla="*/ 0 w 18254"/>
                    <a:gd name="connsiteY3" fmla="*/ 39 h 34198"/>
                    <a:gd name="connsiteX4" fmla="*/ 7247 w 18254"/>
                    <a:gd name="connsiteY4" fmla="*/ 21898 h 34198"/>
                    <a:gd name="connsiteX5" fmla="*/ 7247 w 18254"/>
                    <a:gd name="connsiteY5" fmla="*/ 34198 h 34198"/>
                    <a:gd name="connsiteX6" fmla="*/ 11047 w 18254"/>
                    <a:gd name="connsiteY6" fmla="*/ 34198 h 34198"/>
                    <a:gd name="connsiteX7" fmla="*/ 11047 w 18254"/>
                    <a:gd name="connsiteY7" fmla="*/ 21702 h 34198"/>
                    <a:gd name="connsiteX8" fmla="*/ 18255 w 18254"/>
                    <a:gd name="connsiteY8" fmla="*/ 0 h 34198"/>
                    <a:gd name="connsiteX9" fmla="*/ 14651 w 18254"/>
                    <a:gd name="connsiteY9" fmla="*/ 0 h 3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254" h="34198">
                      <a:moveTo>
                        <a:pt x="14690" y="39"/>
                      </a:moveTo>
                      <a:lnTo>
                        <a:pt x="9323" y="16884"/>
                      </a:lnTo>
                      <a:lnTo>
                        <a:pt x="3957" y="39"/>
                      </a:lnTo>
                      <a:lnTo>
                        <a:pt x="0" y="39"/>
                      </a:lnTo>
                      <a:lnTo>
                        <a:pt x="7247" y="21898"/>
                      </a:lnTo>
                      <a:lnTo>
                        <a:pt x="7247" y="34198"/>
                      </a:lnTo>
                      <a:lnTo>
                        <a:pt x="11047" y="34198"/>
                      </a:lnTo>
                      <a:lnTo>
                        <a:pt x="11047" y="21702"/>
                      </a:lnTo>
                      <a:lnTo>
                        <a:pt x="18255" y="0"/>
                      </a:lnTo>
                      <a:lnTo>
                        <a:pt x="14651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6" name="Freeform: Shape 515">
                  <a:extLst>
                    <a:ext uri="{FF2B5EF4-FFF2-40B4-BE49-F238E27FC236}">
                      <a16:creationId xmlns:a16="http://schemas.microsoft.com/office/drawing/2014/main" id="{78B53865-E228-6469-1816-14CEB69F5984}"/>
                    </a:ext>
                  </a:extLst>
                </p:cNvPr>
                <p:cNvSpPr/>
                <p:nvPr/>
              </p:nvSpPr>
              <p:spPr>
                <a:xfrm>
                  <a:off x="7249311" y="5015412"/>
                  <a:ext cx="15394" cy="34824"/>
                </a:xfrm>
                <a:custGeom>
                  <a:avLst/>
                  <a:gdLst>
                    <a:gd name="connsiteX0" fmla="*/ 14807 w 15394"/>
                    <a:gd name="connsiteY0" fmla="*/ 22721 h 34824"/>
                    <a:gd name="connsiteX1" fmla="*/ 13123 w 15394"/>
                    <a:gd name="connsiteY1" fmla="*/ 19861 h 34824"/>
                    <a:gd name="connsiteX2" fmla="*/ 10890 w 15394"/>
                    <a:gd name="connsiteY2" fmla="*/ 17628 h 34824"/>
                    <a:gd name="connsiteX3" fmla="*/ 8461 w 15394"/>
                    <a:gd name="connsiteY3" fmla="*/ 15552 h 34824"/>
                    <a:gd name="connsiteX4" fmla="*/ 6189 w 15394"/>
                    <a:gd name="connsiteY4" fmla="*/ 13554 h 34824"/>
                    <a:gd name="connsiteX5" fmla="*/ 4544 w 15394"/>
                    <a:gd name="connsiteY5" fmla="*/ 11204 h 34824"/>
                    <a:gd name="connsiteX6" fmla="*/ 3917 w 15394"/>
                    <a:gd name="connsiteY6" fmla="*/ 8305 h 34824"/>
                    <a:gd name="connsiteX7" fmla="*/ 7835 w 15394"/>
                    <a:gd name="connsiteY7" fmla="*/ 3486 h 34824"/>
                    <a:gd name="connsiteX8" fmla="*/ 11791 w 15394"/>
                    <a:gd name="connsiteY8" fmla="*/ 8383 h 34824"/>
                    <a:gd name="connsiteX9" fmla="*/ 11791 w 15394"/>
                    <a:gd name="connsiteY9" fmla="*/ 9480 h 34824"/>
                    <a:gd name="connsiteX10" fmla="*/ 15395 w 15394"/>
                    <a:gd name="connsiteY10" fmla="*/ 9480 h 34824"/>
                    <a:gd name="connsiteX11" fmla="*/ 15395 w 15394"/>
                    <a:gd name="connsiteY11" fmla="*/ 8540 h 34824"/>
                    <a:gd name="connsiteX12" fmla="*/ 13476 w 15394"/>
                    <a:gd name="connsiteY12" fmla="*/ 2272 h 34824"/>
                    <a:gd name="connsiteX13" fmla="*/ 7756 w 15394"/>
                    <a:gd name="connsiteY13" fmla="*/ 0 h 34824"/>
                    <a:gd name="connsiteX14" fmla="*/ 2076 w 15394"/>
                    <a:gd name="connsiteY14" fmla="*/ 2233 h 34824"/>
                    <a:gd name="connsiteX15" fmla="*/ 196 w 15394"/>
                    <a:gd name="connsiteY15" fmla="*/ 8540 h 34824"/>
                    <a:gd name="connsiteX16" fmla="*/ 822 w 15394"/>
                    <a:gd name="connsiteY16" fmla="*/ 12144 h 34824"/>
                    <a:gd name="connsiteX17" fmla="*/ 2468 w 15394"/>
                    <a:gd name="connsiteY17" fmla="*/ 14964 h 34824"/>
                    <a:gd name="connsiteX18" fmla="*/ 4662 w 15394"/>
                    <a:gd name="connsiteY18" fmla="*/ 17236 h 34824"/>
                    <a:gd name="connsiteX19" fmla="*/ 7090 w 15394"/>
                    <a:gd name="connsiteY19" fmla="*/ 19312 h 34824"/>
                    <a:gd name="connsiteX20" fmla="*/ 9362 w 15394"/>
                    <a:gd name="connsiteY20" fmla="*/ 21310 h 34824"/>
                    <a:gd name="connsiteX21" fmla="*/ 11008 w 15394"/>
                    <a:gd name="connsiteY21" fmla="*/ 23661 h 34824"/>
                    <a:gd name="connsiteX22" fmla="*/ 11595 w 15394"/>
                    <a:gd name="connsiteY22" fmla="*/ 26481 h 34824"/>
                    <a:gd name="connsiteX23" fmla="*/ 7600 w 15394"/>
                    <a:gd name="connsiteY23" fmla="*/ 31378 h 34824"/>
                    <a:gd name="connsiteX24" fmla="*/ 3565 w 15394"/>
                    <a:gd name="connsiteY24" fmla="*/ 26481 h 34824"/>
                    <a:gd name="connsiteX25" fmla="*/ 3565 w 15394"/>
                    <a:gd name="connsiteY25" fmla="*/ 24327 h 34824"/>
                    <a:gd name="connsiteX26" fmla="*/ 0 w 15394"/>
                    <a:gd name="connsiteY26" fmla="*/ 24327 h 34824"/>
                    <a:gd name="connsiteX27" fmla="*/ 0 w 15394"/>
                    <a:gd name="connsiteY27" fmla="*/ 26285 h 34824"/>
                    <a:gd name="connsiteX28" fmla="*/ 1919 w 15394"/>
                    <a:gd name="connsiteY28" fmla="*/ 32553 h 34824"/>
                    <a:gd name="connsiteX29" fmla="*/ 7678 w 15394"/>
                    <a:gd name="connsiteY29" fmla="*/ 34825 h 34824"/>
                    <a:gd name="connsiteX30" fmla="*/ 13476 w 15394"/>
                    <a:gd name="connsiteY30" fmla="*/ 32553 h 34824"/>
                    <a:gd name="connsiteX31" fmla="*/ 15395 w 15394"/>
                    <a:gd name="connsiteY31" fmla="*/ 26285 h 34824"/>
                    <a:gd name="connsiteX32" fmla="*/ 14807 w 15394"/>
                    <a:gd name="connsiteY32" fmla="*/ 22681 h 34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394" h="34824">
                      <a:moveTo>
                        <a:pt x="14807" y="22721"/>
                      </a:moveTo>
                      <a:cubicBezTo>
                        <a:pt x="14376" y="21624"/>
                        <a:pt x="13828" y="20644"/>
                        <a:pt x="13123" y="19861"/>
                      </a:cubicBezTo>
                      <a:cubicBezTo>
                        <a:pt x="12418" y="19077"/>
                        <a:pt x="11713" y="18372"/>
                        <a:pt x="10890" y="17628"/>
                      </a:cubicBezTo>
                      <a:cubicBezTo>
                        <a:pt x="10068" y="16923"/>
                        <a:pt x="9245" y="16257"/>
                        <a:pt x="8461" y="15552"/>
                      </a:cubicBezTo>
                      <a:cubicBezTo>
                        <a:pt x="7600" y="14925"/>
                        <a:pt x="6855" y="14220"/>
                        <a:pt x="6189" y="13554"/>
                      </a:cubicBezTo>
                      <a:cubicBezTo>
                        <a:pt x="5563" y="12849"/>
                        <a:pt x="4975" y="12105"/>
                        <a:pt x="4544" y="11204"/>
                      </a:cubicBezTo>
                      <a:cubicBezTo>
                        <a:pt x="4113" y="10303"/>
                        <a:pt x="3917" y="9362"/>
                        <a:pt x="3917" y="8305"/>
                      </a:cubicBezTo>
                      <a:cubicBezTo>
                        <a:pt x="3917" y="5093"/>
                        <a:pt x="5249" y="3486"/>
                        <a:pt x="7835" y="3486"/>
                      </a:cubicBezTo>
                      <a:cubicBezTo>
                        <a:pt x="10420" y="3486"/>
                        <a:pt x="11791" y="5132"/>
                        <a:pt x="11791" y="8383"/>
                      </a:cubicBezTo>
                      <a:lnTo>
                        <a:pt x="11791" y="9480"/>
                      </a:lnTo>
                      <a:lnTo>
                        <a:pt x="15395" y="9480"/>
                      </a:lnTo>
                      <a:lnTo>
                        <a:pt x="15395" y="8540"/>
                      </a:lnTo>
                      <a:cubicBezTo>
                        <a:pt x="15395" y="5876"/>
                        <a:pt x="14768" y="3761"/>
                        <a:pt x="13476" y="2272"/>
                      </a:cubicBezTo>
                      <a:cubicBezTo>
                        <a:pt x="12183" y="744"/>
                        <a:pt x="10303" y="0"/>
                        <a:pt x="7756" y="0"/>
                      </a:cubicBezTo>
                      <a:cubicBezTo>
                        <a:pt x="5210" y="0"/>
                        <a:pt x="3369" y="744"/>
                        <a:pt x="2076" y="2233"/>
                      </a:cubicBezTo>
                      <a:cubicBezTo>
                        <a:pt x="822" y="3721"/>
                        <a:pt x="196" y="5837"/>
                        <a:pt x="196" y="8540"/>
                      </a:cubicBezTo>
                      <a:cubicBezTo>
                        <a:pt x="196" y="9832"/>
                        <a:pt x="392" y="11008"/>
                        <a:pt x="822" y="12144"/>
                      </a:cubicBezTo>
                      <a:cubicBezTo>
                        <a:pt x="1214" y="13241"/>
                        <a:pt x="1763" y="14220"/>
                        <a:pt x="2468" y="14964"/>
                      </a:cubicBezTo>
                      <a:cubicBezTo>
                        <a:pt x="3095" y="15787"/>
                        <a:pt x="3878" y="16492"/>
                        <a:pt x="4662" y="17236"/>
                      </a:cubicBezTo>
                      <a:cubicBezTo>
                        <a:pt x="5484" y="17941"/>
                        <a:pt x="6307" y="18607"/>
                        <a:pt x="7090" y="19312"/>
                      </a:cubicBezTo>
                      <a:cubicBezTo>
                        <a:pt x="7952" y="19939"/>
                        <a:pt x="8696" y="20644"/>
                        <a:pt x="9362" y="21310"/>
                      </a:cubicBezTo>
                      <a:cubicBezTo>
                        <a:pt x="9989" y="22015"/>
                        <a:pt x="10577" y="22760"/>
                        <a:pt x="11008" y="23661"/>
                      </a:cubicBezTo>
                      <a:cubicBezTo>
                        <a:pt x="11399" y="24522"/>
                        <a:pt x="11595" y="25502"/>
                        <a:pt x="11595" y="26481"/>
                      </a:cubicBezTo>
                      <a:cubicBezTo>
                        <a:pt x="11595" y="29732"/>
                        <a:pt x="10263" y="31378"/>
                        <a:pt x="7600" y="31378"/>
                      </a:cubicBezTo>
                      <a:cubicBezTo>
                        <a:pt x="4936" y="31378"/>
                        <a:pt x="3565" y="29732"/>
                        <a:pt x="3565" y="26481"/>
                      </a:cubicBezTo>
                      <a:lnTo>
                        <a:pt x="3565" y="24327"/>
                      </a:lnTo>
                      <a:lnTo>
                        <a:pt x="0" y="24327"/>
                      </a:lnTo>
                      <a:lnTo>
                        <a:pt x="0" y="26285"/>
                      </a:lnTo>
                      <a:cubicBezTo>
                        <a:pt x="0" y="28949"/>
                        <a:pt x="627" y="31064"/>
                        <a:pt x="1919" y="32553"/>
                      </a:cubicBezTo>
                      <a:cubicBezTo>
                        <a:pt x="3212" y="34081"/>
                        <a:pt x="5132" y="34825"/>
                        <a:pt x="7678" y="34825"/>
                      </a:cubicBezTo>
                      <a:cubicBezTo>
                        <a:pt x="10224" y="34825"/>
                        <a:pt x="12144" y="34041"/>
                        <a:pt x="13476" y="32553"/>
                      </a:cubicBezTo>
                      <a:cubicBezTo>
                        <a:pt x="14768" y="31064"/>
                        <a:pt x="15395" y="28949"/>
                        <a:pt x="15395" y="26285"/>
                      </a:cubicBezTo>
                      <a:cubicBezTo>
                        <a:pt x="15395" y="24992"/>
                        <a:pt x="15199" y="23739"/>
                        <a:pt x="14807" y="22681"/>
                      </a:cubicBez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7" name="Freeform: Shape 516">
                  <a:extLst>
                    <a:ext uri="{FF2B5EF4-FFF2-40B4-BE49-F238E27FC236}">
                      <a16:creationId xmlns:a16="http://schemas.microsoft.com/office/drawing/2014/main" id="{112CEA46-3FA5-B50B-B71C-354CA63D921C}"/>
                    </a:ext>
                  </a:extLst>
                </p:cNvPr>
                <p:cNvSpPr/>
                <p:nvPr/>
              </p:nvSpPr>
              <p:spPr>
                <a:xfrm>
                  <a:off x="7266625" y="5015725"/>
                  <a:ext cx="16374" cy="34198"/>
                </a:xfrm>
                <a:custGeom>
                  <a:avLst/>
                  <a:gdLst>
                    <a:gd name="connsiteX0" fmla="*/ 0 w 16374"/>
                    <a:gd name="connsiteY0" fmla="*/ 0 h 34198"/>
                    <a:gd name="connsiteX1" fmla="*/ 0 w 16374"/>
                    <a:gd name="connsiteY1" fmla="*/ 3486 h 34198"/>
                    <a:gd name="connsiteX2" fmla="*/ 6307 w 16374"/>
                    <a:gd name="connsiteY2" fmla="*/ 3486 h 34198"/>
                    <a:gd name="connsiteX3" fmla="*/ 6307 w 16374"/>
                    <a:gd name="connsiteY3" fmla="*/ 34198 h 34198"/>
                    <a:gd name="connsiteX4" fmla="*/ 10028 w 16374"/>
                    <a:gd name="connsiteY4" fmla="*/ 34198 h 34198"/>
                    <a:gd name="connsiteX5" fmla="*/ 10028 w 16374"/>
                    <a:gd name="connsiteY5" fmla="*/ 3486 h 34198"/>
                    <a:gd name="connsiteX6" fmla="*/ 16374 w 16374"/>
                    <a:gd name="connsiteY6" fmla="*/ 3486 h 34198"/>
                    <a:gd name="connsiteX7" fmla="*/ 16374 w 16374"/>
                    <a:gd name="connsiteY7" fmla="*/ 0 h 34198"/>
                    <a:gd name="connsiteX8" fmla="*/ 0 w 16374"/>
                    <a:gd name="connsiteY8" fmla="*/ 0 h 3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374" h="34198">
                      <a:moveTo>
                        <a:pt x="0" y="0"/>
                      </a:moveTo>
                      <a:lnTo>
                        <a:pt x="0" y="3486"/>
                      </a:lnTo>
                      <a:lnTo>
                        <a:pt x="6307" y="3486"/>
                      </a:lnTo>
                      <a:lnTo>
                        <a:pt x="6307" y="34198"/>
                      </a:lnTo>
                      <a:lnTo>
                        <a:pt x="10028" y="34198"/>
                      </a:lnTo>
                      <a:lnTo>
                        <a:pt x="10028" y="3486"/>
                      </a:lnTo>
                      <a:lnTo>
                        <a:pt x="16374" y="3486"/>
                      </a:lnTo>
                      <a:lnTo>
                        <a:pt x="163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id="{67FB56E3-A4AD-C87B-E4F0-0B2A1E7FB458}"/>
                    </a:ext>
                  </a:extLst>
                </p:cNvPr>
                <p:cNvSpPr/>
                <p:nvPr/>
              </p:nvSpPr>
              <p:spPr>
                <a:xfrm>
                  <a:off x="7285625" y="5015725"/>
                  <a:ext cx="14063" cy="34198"/>
                </a:xfrm>
                <a:custGeom>
                  <a:avLst/>
                  <a:gdLst>
                    <a:gd name="connsiteX0" fmla="*/ 14063 w 14063"/>
                    <a:gd name="connsiteY0" fmla="*/ 3486 h 34198"/>
                    <a:gd name="connsiteX1" fmla="*/ 14063 w 14063"/>
                    <a:gd name="connsiteY1" fmla="*/ 0 h 34198"/>
                    <a:gd name="connsiteX2" fmla="*/ 0 w 14063"/>
                    <a:gd name="connsiteY2" fmla="*/ 0 h 34198"/>
                    <a:gd name="connsiteX3" fmla="*/ 0 w 14063"/>
                    <a:gd name="connsiteY3" fmla="*/ 34198 h 34198"/>
                    <a:gd name="connsiteX4" fmla="*/ 14063 w 14063"/>
                    <a:gd name="connsiteY4" fmla="*/ 34198 h 34198"/>
                    <a:gd name="connsiteX5" fmla="*/ 14063 w 14063"/>
                    <a:gd name="connsiteY5" fmla="*/ 30751 h 34198"/>
                    <a:gd name="connsiteX6" fmla="*/ 3800 w 14063"/>
                    <a:gd name="connsiteY6" fmla="*/ 30751 h 34198"/>
                    <a:gd name="connsiteX7" fmla="*/ 3800 w 14063"/>
                    <a:gd name="connsiteY7" fmla="*/ 18568 h 34198"/>
                    <a:gd name="connsiteX8" fmla="*/ 12183 w 14063"/>
                    <a:gd name="connsiteY8" fmla="*/ 18568 h 34198"/>
                    <a:gd name="connsiteX9" fmla="*/ 12183 w 14063"/>
                    <a:gd name="connsiteY9" fmla="*/ 15121 h 34198"/>
                    <a:gd name="connsiteX10" fmla="*/ 3800 w 14063"/>
                    <a:gd name="connsiteY10" fmla="*/ 15121 h 34198"/>
                    <a:gd name="connsiteX11" fmla="*/ 3800 w 14063"/>
                    <a:gd name="connsiteY11" fmla="*/ 3447 h 34198"/>
                    <a:gd name="connsiteX12" fmla="*/ 14063 w 14063"/>
                    <a:gd name="connsiteY12" fmla="*/ 3447 h 3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63" h="34198">
                      <a:moveTo>
                        <a:pt x="14063" y="3486"/>
                      </a:moveTo>
                      <a:lnTo>
                        <a:pt x="14063" y="0"/>
                      </a:ln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14063" y="34198"/>
                      </a:lnTo>
                      <a:lnTo>
                        <a:pt x="14063" y="30751"/>
                      </a:lnTo>
                      <a:lnTo>
                        <a:pt x="3800" y="30751"/>
                      </a:lnTo>
                      <a:lnTo>
                        <a:pt x="3800" y="18568"/>
                      </a:lnTo>
                      <a:lnTo>
                        <a:pt x="12183" y="18568"/>
                      </a:lnTo>
                      <a:lnTo>
                        <a:pt x="12183" y="15121"/>
                      </a:lnTo>
                      <a:lnTo>
                        <a:pt x="3800" y="15121"/>
                      </a:lnTo>
                      <a:lnTo>
                        <a:pt x="3800" y="3447"/>
                      </a:lnTo>
                      <a:lnTo>
                        <a:pt x="14063" y="3447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9" name="Freeform: Shape 518">
                  <a:extLst>
                    <a:ext uri="{FF2B5EF4-FFF2-40B4-BE49-F238E27FC236}">
                      <a16:creationId xmlns:a16="http://schemas.microsoft.com/office/drawing/2014/main" id="{F60F875C-9119-E40E-ABE9-DF2FBF0C6396}"/>
                    </a:ext>
                  </a:extLst>
                </p:cNvPr>
                <p:cNvSpPr/>
                <p:nvPr/>
              </p:nvSpPr>
              <p:spPr>
                <a:xfrm>
                  <a:off x="7303135" y="5015725"/>
                  <a:ext cx="21662" cy="34198"/>
                </a:xfrm>
                <a:custGeom>
                  <a:avLst/>
                  <a:gdLst>
                    <a:gd name="connsiteX0" fmla="*/ 16414 w 21662"/>
                    <a:gd name="connsiteY0" fmla="*/ 0 h 34198"/>
                    <a:gd name="connsiteX1" fmla="*/ 10968 w 21662"/>
                    <a:gd name="connsiteY1" fmla="*/ 27421 h 34198"/>
                    <a:gd name="connsiteX2" fmla="*/ 5288 w 21662"/>
                    <a:gd name="connsiteY2" fmla="*/ 0 h 34198"/>
                    <a:gd name="connsiteX3" fmla="*/ 0 w 21662"/>
                    <a:gd name="connsiteY3" fmla="*/ 0 h 34198"/>
                    <a:gd name="connsiteX4" fmla="*/ 0 w 21662"/>
                    <a:gd name="connsiteY4" fmla="*/ 34198 h 34198"/>
                    <a:gd name="connsiteX5" fmla="*/ 3291 w 21662"/>
                    <a:gd name="connsiteY5" fmla="*/ 34198 h 34198"/>
                    <a:gd name="connsiteX6" fmla="*/ 3291 w 21662"/>
                    <a:gd name="connsiteY6" fmla="*/ 6973 h 34198"/>
                    <a:gd name="connsiteX7" fmla="*/ 9010 w 21662"/>
                    <a:gd name="connsiteY7" fmla="*/ 34159 h 34198"/>
                    <a:gd name="connsiteX8" fmla="*/ 12653 w 21662"/>
                    <a:gd name="connsiteY8" fmla="*/ 34159 h 34198"/>
                    <a:gd name="connsiteX9" fmla="*/ 18098 w 21662"/>
                    <a:gd name="connsiteY9" fmla="*/ 6699 h 34198"/>
                    <a:gd name="connsiteX10" fmla="*/ 18098 w 21662"/>
                    <a:gd name="connsiteY10" fmla="*/ 34198 h 34198"/>
                    <a:gd name="connsiteX11" fmla="*/ 21663 w 21662"/>
                    <a:gd name="connsiteY11" fmla="*/ 34198 h 34198"/>
                    <a:gd name="connsiteX12" fmla="*/ 21663 w 21662"/>
                    <a:gd name="connsiteY12" fmla="*/ 0 h 34198"/>
                    <a:gd name="connsiteX13" fmla="*/ 16374 w 21662"/>
                    <a:gd name="connsiteY13" fmla="*/ 0 h 3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662" h="34198">
                      <a:moveTo>
                        <a:pt x="16414" y="0"/>
                      </a:moveTo>
                      <a:lnTo>
                        <a:pt x="10968" y="27421"/>
                      </a:lnTo>
                      <a:lnTo>
                        <a:pt x="5288" y="0"/>
                      </a:lnTo>
                      <a:lnTo>
                        <a:pt x="0" y="0"/>
                      </a:lnTo>
                      <a:lnTo>
                        <a:pt x="0" y="34198"/>
                      </a:lnTo>
                      <a:lnTo>
                        <a:pt x="3291" y="34198"/>
                      </a:lnTo>
                      <a:lnTo>
                        <a:pt x="3291" y="6973"/>
                      </a:lnTo>
                      <a:lnTo>
                        <a:pt x="9010" y="34159"/>
                      </a:lnTo>
                      <a:lnTo>
                        <a:pt x="12653" y="34159"/>
                      </a:lnTo>
                      <a:lnTo>
                        <a:pt x="18098" y="6699"/>
                      </a:lnTo>
                      <a:lnTo>
                        <a:pt x="18098" y="34198"/>
                      </a:lnTo>
                      <a:lnTo>
                        <a:pt x="21663" y="34198"/>
                      </a:lnTo>
                      <a:lnTo>
                        <a:pt x="21663" y="0"/>
                      </a:lnTo>
                      <a:lnTo>
                        <a:pt x="16374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0" name="Freeform: Shape 519">
                  <a:extLst>
                    <a:ext uri="{FF2B5EF4-FFF2-40B4-BE49-F238E27FC236}">
                      <a16:creationId xmlns:a16="http://schemas.microsoft.com/office/drawing/2014/main" id="{7BBAE202-864B-9799-8FB6-A703F33CE60F}"/>
                    </a:ext>
                  </a:extLst>
                </p:cNvPr>
                <p:cNvSpPr/>
                <p:nvPr/>
              </p:nvSpPr>
              <p:spPr>
                <a:xfrm>
                  <a:off x="7328597" y="5031120"/>
                  <a:ext cx="9362" cy="3447"/>
                </a:xfrm>
                <a:custGeom>
                  <a:avLst/>
                  <a:gdLst>
                    <a:gd name="connsiteX0" fmla="*/ 0 w 9362"/>
                    <a:gd name="connsiteY0" fmla="*/ 0 h 3447"/>
                    <a:gd name="connsiteX1" fmla="*/ 0 w 9362"/>
                    <a:gd name="connsiteY1" fmla="*/ 3447 h 3447"/>
                    <a:gd name="connsiteX2" fmla="*/ 9362 w 9362"/>
                    <a:gd name="connsiteY2" fmla="*/ 3447 h 3447"/>
                    <a:gd name="connsiteX3" fmla="*/ 9362 w 9362"/>
                    <a:gd name="connsiteY3" fmla="*/ 0 h 3447"/>
                    <a:gd name="connsiteX4" fmla="*/ 0 w 9362"/>
                    <a:gd name="connsiteY4" fmla="*/ 0 h 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62" h="3447">
                      <a:moveTo>
                        <a:pt x="0" y="0"/>
                      </a:moveTo>
                      <a:lnTo>
                        <a:pt x="0" y="3447"/>
                      </a:lnTo>
                      <a:lnTo>
                        <a:pt x="9362" y="3447"/>
                      </a:lnTo>
                      <a:lnTo>
                        <a:pt x="936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2730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1" name="Graphic 4">
                <a:extLst>
                  <a:ext uri="{FF2B5EF4-FFF2-40B4-BE49-F238E27FC236}">
                    <a16:creationId xmlns:a16="http://schemas.microsoft.com/office/drawing/2014/main" id="{A0E4EA9E-6EE1-FC1D-E8E2-76F0162C3949}"/>
                  </a:ext>
                </a:extLst>
              </p:cNvPr>
              <p:cNvGrpSpPr/>
              <p:nvPr/>
            </p:nvGrpSpPr>
            <p:grpSpPr>
              <a:xfrm>
                <a:off x="7926300" y="5014863"/>
                <a:ext cx="488919" cy="42463"/>
                <a:chOff x="7926300" y="5014863"/>
                <a:chExt cx="488919" cy="42463"/>
              </a:xfrm>
              <a:solidFill>
                <a:srgbClr val="858585"/>
              </a:solidFill>
            </p:grpSpPr>
            <p:sp>
              <p:nvSpPr>
                <p:cNvPr id="522" name="Freeform: Shape 521">
                  <a:extLst>
                    <a:ext uri="{FF2B5EF4-FFF2-40B4-BE49-F238E27FC236}">
                      <a16:creationId xmlns:a16="http://schemas.microsoft.com/office/drawing/2014/main" id="{29E30D05-9E60-427F-B1F3-619FE80EA2DC}"/>
                    </a:ext>
                  </a:extLst>
                </p:cNvPr>
                <p:cNvSpPr/>
                <p:nvPr/>
              </p:nvSpPr>
              <p:spPr>
                <a:xfrm rot="5400000">
                  <a:off x="8075119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282508D2-D077-7EB5-0712-F7DA4CF7F1B2}"/>
                    </a:ext>
                  </a:extLst>
                </p:cNvPr>
                <p:cNvSpPr/>
                <p:nvPr/>
              </p:nvSpPr>
              <p:spPr>
                <a:xfrm rot="5400000">
                  <a:off x="8025526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075D01B1-6415-8319-C652-94EF1F41C3FF}"/>
                    </a:ext>
                  </a:extLst>
                </p:cNvPr>
                <p:cNvSpPr/>
                <p:nvPr/>
              </p:nvSpPr>
              <p:spPr>
                <a:xfrm rot="5400000">
                  <a:off x="7992464" y="501490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5" name="Freeform: Shape 524">
                  <a:extLst>
                    <a:ext uri="{FF2B5EF4-FFF2-40B4-BE49-F238E27FC236}">
                      <a16:creationId xmlns:a16="http://schemas.microsoft.com/office/drawing/2014/main" id="{A67BEE0F-8D7A-DACE-9478-5E3E115DC9D2}"/>
                    </a:ext>
                  </a:extLst>
                </p:cNvPr>
                <p:cNvSpPr/>
                <p:nvPr/>
              </p:nvSpPr>
              <p:spPr>
                <a:xfrm rot="5400000">
                  <a:off x="7959402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6" name="Freeform: Shape 525">
                  <a:extLst>
                    <a:ext uri="{FF2B5EF4-FFF2-40B4-BE49-F238E27FC236}">
                      <a16:creationId xmlns:a16="http://schemas.microsoft.com/office/drawing/2014/main" id="{C0F85DDB-5CF3-728D-DE04-BFF9851A9A2D}"/>
                    </a:ext>
                  </a:extLst>
                </p:cNvPr>
                <p:cNvSpPr/>
                <p:nvPr/>
              </p:nvSpPr>
              <p:spPr>
                <a:xfrm rot="5400000">
                  <a:off x="7926300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7" name="Freeform: Shape 526">
                  <a:extLst>
                    <a:ext uri="{FF2B5EF4-FFF2-40B4-BE49-F238E27FC236}">
                      <a16:creationId xmlns:a16="http://schemas.microsoft.com/office/drawing/2014/main" id="{563BE2AE-0AC8-4C8B-2AA1-C61F1F35CEEC}"/>
                    </a:ext>
                  </a:extLst>
                </p:cNvPr>
                <p:cNvSpPr/>
                <p:nvPr/>
              </p:nvSpPr>
              <p:spPr>
                <a:xfrm rot="5400000">
                  <a:off x="8058588" y="503049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8" name="Freeform: Shape 527">
                  <a:extLst>
                    <a:ext uri="{FF2B5EF4-FFF2-40B4-BE49-F238E27FC236}">
                      <a16:creationId xmlns:a16="http://schemas.microsoft.com/office/drawing/2014/main" id="{EA9FA464-7C2A-0EBD-10E8-9806C343FB0B}"/>
                    </a:ext>
                  </a:extLst>
                </p:cNvPr>
                <p:cNvSpPr/>
                <p:nvPr/>
              </p:nvSpPr>
              <p:spPr>
                <a:xfrm>
                  <a:off x="8025526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9" name="Freeform: Shape 528">
                  <a:extLst>
                    <a:ext uri="{FF2B5EF4-FFF2-40B4-BE49-F238E27FC236}">
                      <a16:creationId xmlns:a16="http://schemas.microsoft.com/office/drawing/2014/main" id="{5C5E38C0-9BD7-3F71-6D6E-311B23A8F566}"/>
                    </a:ext>
                  </a:extLst>
                </p:cNvPr>
                <p:cNvSpPr/>
                <p:nvPr/>
              </p:nvSpPr>
              <p:spPr>
                <a:xfrm rot="5400000">
                  <a:off x="7992424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0" name="Freeform: Shape 529">
                  <a:extLst>
                    <a:ext uri="{FF2B5EF4-FFF2-40B4-BE49-F238E27FC236}">
                      <a16:creationId xmlns:a16="http://schemas.microsoft.com/office/drawing/2014/main" id="{97812ADF-942E-0A16-B694-375F576D7C28}"/>
                    </a:ext>
                  </a:extLst>
                </p:cNvPr>
                <p:cNvSpPr/>
                <p:nvPr/>
              </p:nvSpPr>
              <p:spPr>
                <a:xfrm rot="5400000">
                  <a:off x="7975893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1" name="Freeform: Shape 530">
                  <a:extLst>
                    <a:ext uri="{FF2B5EF4-FFF2-40B4-BE49-F238E27FC236}">
                      <a16:creationId xmlns:a16="http://schemas.microsoft.com/office/drawing/2014/main" id="{6527973A-9DEA-C782-212A-C60376738408}"/>
                    </a:ext>
                  </a:extLst>
                </p:cNvPr>
                <p:cNvSpPr/>
                <p:nvPr/>
              </p:nvSpPr>
              <p:spPr>
                <a:xfrm rot="5400000">
                  <a:off x="7942831" y="503049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2" name="Freeform: Shape 531">
                  <a:extLst>
                    <a:ext uri="{FF2B5EF4-FFF2-40B4-BE49-F238E27FC236}">
                      <a16:creationId xmlns:a16="http://schemas.microsoft.com/office/drawing/2014/main" id="{107291BA-4607-3ED9-0F99-140CE944C284}"/>
                    </a:ext>
                  </a:extLst>
                </p:cNvPr>
                <p:cNvSpPr/>
                <p:nvPr/>
              </p:nvSpPr>
              <p:spPr>
                <a:xfrm rot="5400000">
                  <a:off x="7926300" y="503049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3" name="Freeform: Shape 532">
                  <a:extLst>
                    <a:ext uri="{FF2B5EF4-FFF2-40B4-BE49-F238E27FC236}">
                      <a16:creationId xmlns:a16="http://schemas.microsoft.com/office/drawing/2014/main" id="{B2E46942-A2F0-5BD4-4968-C9FC46C57B34}"/>
                    </a:ext>
                  </a:extLst>
                </p:cNvPr>
                <p:cNvSpPr/>
                <p:nvPr/>
              </p:nvSpPr>
              <p:spPr>
                <a:xfrm rot="5400000">
                  <a:off x="8075119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4" name="Freeform: Shape 533">
                  <a:extLst>
                    <a:ext uri="{FF2B5EF4-FFF2-40B4-BE49-F238E27FC236}">
                      <a16:creationId xmlns:a16="http://schemas.microsoft.com/office/drawing/2014/main" id="{D4DDCCCB-CB3B-5F84-50FD-38664186426F}"/>
                    </a:ext>
                  </a:extLst>
                </p:cNvPr>
                <p:cNvSpPr/>
                <p:nvPr/>
              </p:nvSpPr>
              <p:spPr>
                <a:xfrm rot="5400000">
                  <a:off x="8042057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5" name="Freeform: Shape 534">
                  <a:extLst>
                    <a:ext uri="{FF2B5EF4-FFF2-40B4-BE49-F238E27FC236}">
                      <a16:creationId xmlns:a16="http://schemas.microsoft.com/office/drawing/2014/main" id="{EB185307-B529-9103-24CE-EA9D21DA37AD}"/>
                    </a:ext>
                  </a:extLst>
                </p:cNvPr>
                <p:cNvSpPr/>
                <p:nvPr/>
              </p:nvSpPr>
              <p:spPr>
                <a:xfrm rot="5400000">
                  <a:off x="8008955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6" name="Freeform: Shape 535">
                  <a:extLst>
                    <a:ext uri="{FF2B5EF4-FFF2-40B4-BE49-F238E27FC236}">
                      <a16:creationId xmlns:a16="http://schemas.microsoft.com/office/drawing/2014/main" id="{7ADEC0CD-60F3-FF65-E9EA-95AF3551F990}"/>
                    </a:ext>
                  </a:extLst>
                </p:cNvPr>
                <p:cNvSpPr/>
                <p:nvPr/>
              </p:nvSpPr>
              <p:spPr>
                <a:xfrm rot="5400000">
                  <a:off x="7975893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B6BB1035-2791-F971-165F-9CFA4CC26D8F}"/>
                    </a:ext>
                  </a:extLst>
                </p:cNvPr>
                <p:cNvSpPr/>
                <p:nvPr/>
              </p:nvSpPr>
              <p:spPr>
                <a:xfrm rot="5400000">
                  <a:off x="7942831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8" name="Freeform: Shape 537">
                  <a:extLst>
                    <a:ext uri="{FF2B5EF4-FFF2-40B4-BE49-F238E27FC236}">
                      <a16:creationId xmlns:a16="http://schemas.microsoft.com/office/drawing/2014/main" id="{F5043D6B-0DC3-3335-9ABD-558F3BDFE6E0}"/>
                    </a:ext>
                  </a:extLst>
                </p:cNvPr>
                <p:cNvSpPr/>
                <p:nvPr/>
              </p:nvSpPr>
              <p:spPr>
                <a:xfrm rot="5400000">
                  <a:off x="8255393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9" name="Freeform: Shape 538">
                  <a:extLst>
                    <a:ext uri="{FF2B5EF4-FFF2-40B4-BE49-F238E27FC236}">
                      <a16:creationId xmlns:a16="http://schemas.microsoft.com/office/drawing/2014/main" id="{0C5B5781-5F08-8025-9EDB-BE8688991B25}"/>
                    </a:ext>
                  </a:extLst>
                </p:cNvPr>
                <p:cNvSpPr/>
                <p:nvPr/>
              </p:nvSpPr>
              <p:spPr>
                <a:xfrm rot="5400000">
                  <a:off x="8205800" y="501490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0" name="Freeform: Shape 539">
                  <a:extLst>
                    <a:ext uri="{FF2B5EF4-FFF2-40B4-BE49-F238E27FC236}">
                      <a16:creationId xmlns:a16="http://schemas.microsoft.com/office/drawing/2014/main" id="{D29100BE-2763-389C-4BE2-1818D98A0453}"/>
                    </a:ext>
                  </a:extLst>
                </p:cNvPr>
                <p:cNvSpPr/>
                <p:nvPr/>
              </p:nvSpPr>
              <p:spPr>
                <a:xfrm rot="5400000">
                  <a:off x="8172738" y="501490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" name="Freeform: Shape 540">
                  <a:extLst>
                    <a:ext uri="{FF2B5EF4-FFF2-40B4-BE49-F238E27FC236}">
                      <a16:creationId xmlns:a16="http://schemas.microsoft.com/office/drawing/2014/main" id="{77AB734C-E539-05CB-141E-4CB621B44471}"/>
                    </a:ext>
                  </a:extLst>
                </p:cNvPr>
                <p:cNvSpPr/>
                <p:nvPr/>
              </p:nvSpPr>
              <p:spPr>
                <a:xfrm rot="5400000">
                  <a:off x="8139676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2" name="Freeform: Shape 541">
                  <a:extLst>
                    <a:ext uri="{FF2B5EF4-FFF2-40B4-BE49-F238E27FC236}">
                      <a16:creationId xmlns:a16="http://schemas.microsoft.com/office/drawing/2014/main" id="{989EE538-BF43-D15A-6622-A8262E8C0978}"/>
                    </a:ext>
                  </a:extLst>
                </p:cNvPr>
                <p:cNvSpPr/>
                <p:nvPr/>
              </p:nvSpPr>
              <p:spPr>
                <a:xfrm rot="5400000">
                  <a:off x="8106575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3" name="Freeform: Shape 542">
                  <a:extLst>
                    <a:ext uri="{FF2B5EF4-FFF2-40B4-BE49-F238E27FC236}">
                      <a16:creationId xmlns:a16="http://schemas.microsoft.com/office/drawing/2014/main" id="{E43C4338-9F35-DB46-7812-C13B33FC4F43}"/>
                    </a:ext>
                  </a:extLst>
                </p:cNvPr>
                <p:cNvSpPr/>
                <p:nvPr/>
              </p:nvSpPr>
              <p:spPr>
                <a:xfrm rot="5400000">
                  <a:off x="8271924" y="503049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4" name="Freeform: Shape 543">
                  <a:extLst>
                    <a:ext uri="{FF2B5EF4-FFF2-40B4-BE49-F238E27FC236}">
                      <a16:creationId xmlns:a16="http://schemas.microsoft.com/office/drawing/2014/main" id="{4670EC60-30BF-E11F-C03D-3E6FE06100BF}"/>
                    </a:ext>
                  </a:extLst>
                </p:cNvPr>
                <p:cNvSpPr/>
                <p:nvPr/>
              </p:nvSpPr>
              <p:spPr>
                <a:xfrm rot="5400000">
                  <a:off x="8238862" y="503049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5" name="Freeform: Shape 544">
                  <a:extLst>
                    <a:ext uri="{FF2B5EF4-FFF2-40B4-BE49-F238E27FC236}">
                      <a16:creationId xmlns:a16="http://schemas.microsoft.com/office/drawing/2014/main" id="{F67910A9-05E9-AE3B-6F1D-C3BC313E3374}"/>
                    </a:ext>
                  </a:extLst>
                </p:cNvPr>
                <p:cNvSpPr/>
                <p:nvPr/>
              </p:nvSpPr>
              <p:spPr>
                <a:xfrm>
                  <a:off x="8205800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6" name="Freeform: Shape 545">
                  <a:extLst>
                    <a:ext uri="{FF2B5EF4-FFF2-40B4-BE49-F238E27FC236}">
                      <a16:creationId xmlns:a16="http://schemas.microsoft.com/office/drawing/2014/main" id="{6E6038D3-FCAB-373F-D006-E7741EDBAB33}"/>
                    </a:ext>
                  </a:extLst>
                </p:cNvPr>
                <p:cNvSpPr/>
                <p:nvPr/>
              </p:nvSpPr>
              <p:spPr>
                <a:xfrm rot="5400000">
                  <a:off x="8106536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7" name="Freeform: Shape 546">
                  <a:extLst>
                    <a:ext uri="{FF2B5EF4-FFF2-40B4-BE49-F238E27FC236}">
                      <a16:creationId xmlns:a16="http://schemas.microsoft.com/office/drawing/2014/main" id="{C20EBDB5-9499-3FD9-FA37-C1203FFF0B94}"/>
                    </a:ext>
                  </a:extLst>
                </p:cNvPr>
                <p:cNvSpPr/>
                <p:nvPr/>
              </p:nvSpPr>
              <p:spPr>
                <a:xfrm rot="5400000">
                  <a:off x="8271924" y="504612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8" name="Freeform: Shape 547">
                  <a:extLst>
                    <a:ext uri="{FF2B5EF4-FFF2-40B4-BE49-F238E27FC236}">
                      <a16:creationId xmlns:a16="http://schemas.microsoft.com/office/drawing/2014/main" id="{140F1CCF-34B7-25D5-6CD1-7F827A2A264C}"/>
                    </a:ext>
                  </a:extLst>
                </p:cNvPr>
                <p:cNvSpPr/>
                <p:nvPr/>
              </p:nvSpPr>
              <p:spPr>
                <a:xfrm rot="5400000">
                  <a:off x="8255393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9" name="Freeform: Shape 548">
                  <a:extLst>
                    <a:ext uri="{FF2B5EF4-FFF2-40B4-BE49-F238E27FC236}">
                      <a16:creationId xmlns:a16="http://schemas.microsoft.com/office/drawing/2014/main" id="{6B625929-389E-7223-26C8-5ECF651794CB}"/>
                    </a:ext>
                  </a:extLst>
                </p:cNvPr>
                <p:cNvSpPr/>
                <p:nvPr/>
              </p:nvSpPr>
              <p:spPr>
                <a:xfrm rot="5400000">
                  <a:off x="8222331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0" name="Freeform: Shape 549">
                  <a:extLst>
                    <a:ext uri="{FF2B5EF4-FFF2-40B4-BE49-F238E27FC236}">
                      <a16:creationId xmlns:a16="http://schemas.microsoft.com/office/drawing/2014/main" id="{F44C35C8-1C29-ADDB-4FDC-22DAD1F34C55}"/>
                    </a:ext>
                  </a:extLst>
                </p:cNvPr>
                <p:cNvSpPr/>
                <p:nvPr/>
              </p:nvSpPr>
              <p:spPr>
                <a:xfrm rot="5400000">
                  <a:off x="8189230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1" name="Freeform: Shape 550">
                  <a:extLst>
                    <a:ext uri="{FF2B5EF4-FFF2-40B4-BE49-F238E27FC236}">
                      <a16:creationId xmlns:a16="http://schemas.microsoft.com/office/drawing/2014/main" id="{58076FB6-BF42-B54E-A448-D76A17F48498}"/>
                    </a:ext>
                  </a:extLst>
                </p:cNvPr>
                <p:cNvSpPr/>
                <p:nvPr/>
              </p:nvSpPr>
              <p:spPr>
                <a:xfrm rot="5400000">
                  <a:off x="8156168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2" name="Freeform: Shape 551">
                  <a:extLst>
                    <a:ext uri="{FF2B5EF4-FFF2-40B4-BE49-F238E27FC236}">
                      <a16:creationId xmlns:a16="http://schemas.microsoft.com/office/drawing/2014/main" id="{D19E9333-8BEF-03F4-0406-845CEB3D1B5E}"/>
                    </a:ext>
                  </a:extLst>
                </p:cNvPr>
                <p:cNvSpPr/>
                <p:nvPr/>
              </p:nvSpPr>
              <p:spPr>
                <a:xfrm rot="5400000">
                  <a:off x="8123106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3" name="Freeform: Shape 552">
                  <a:extLst>
                    <a:ext uri="{FF2B5EF4-FFF2-40B4-BE49-F238E27FC236}">
                      <a16:creationId xmlns:a16="http://schemas.microsoft.com/office/drawing/2014/main" id="{34E86336-871B-8907-1497-55A536B8393A}"/>
                    </a:ext>
                  </a:extLst>
                </p:cNvPr>
                <p:cNvSpPr/>
                <p:nvPr/>
              </p:nvSpPr>
              <p:spPr>
                <a:xfrm rot="5400000">
                  <a:off x="8387524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F1C02877-BFDB-90D5-4306-CC347FF5D76C}"/>
                    </a:ext>
                  </a:extLst>
                </p:cNvPr>
                <p:cNvSpPr/>
                <p:nvPr/>
              </p:nvSpPr>
              <p:spPr>
                <a:xfrm rot="5400000">
                  <a:off x="8354462" y="501490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CA07FCA5-CE70-D12D-18C1-F30CECD31996}"/>
                    </a:ext>
                  </a:extLst>
                </p:cNvPr>
                <p:cNvSpPr/>
                <p:nvPr/>
              </p:nvSpPr>
              <p:spPr>
                <a:xfrm rot="5400000">
                  <a:off x="8321400" y="501490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AE8AA379-32C9-7B35-DA8B-22EFB4FB56A3}"/>
                    </a:ext>
                  </a:extLst>
                </p:cNvPr>
                <p:cNvSpPr/>
                <p:nvPr/>
              </p:nvSpPr>
              <p:spPr>
                <a:xfrm rot="5400000">
                  <a:off x="8288299" y="501486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620227E0-75EA-2FA5-BF85-F815E30D7E14}"/>
                    </a:ext>
                  </a:extLst>
                </p:cNvPr>
                <p:cNvSpPr/>
                <p:nvPr/>
              </p:nvSpPr>
              <p:spPr>
                <a:xfrm>
                  <a:off x="8387524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8" name="Freeform: Shape 557">
                  <a:extLst>
                    <a:ext uri="{FF2B5EF4-FFF2-40B4-BE49-F238E27FC236}">
                      <a16:creationId xmlns:a16="http://schemas.microsoft.com/office/drawing/2014/main" id="{6A8F6D8F-E803-5C9F-DDF3-067CB3DD0FF4}"/>
                    </a:ext>
                  </a:extLst>
                </p:cNvPr>
                <p:cNvSpPr/>
                <p:nvPr/>
              </p:nvSpPr>
              <p:spPr>
                <a:xfrm rot="5400000">
                  <a:off x="8354423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id="{CD691FF6-1579-8C64-9DD9-1BD9F24BAAA3}"/>
                    </a:ext>
                  </a:extLst>
                </p:cNvPr>
                <p:cNvSpPr/>
                <p:nvPr/>
              </p:nvSpPr>
              <p:spPr>
                <a:xfrm rot="5400000">
                  <a:off x="8337892" y="503053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0" name="Freeform: Shape 559">
                  <a:extLst>
                    <a:ext uri="{FF2B5EF4-FFF2-40B4-BE49-F238E27FC236}">
                      <a16:creationId xmlns:a16="http://schemas.microsoft.com/office/drawing/2014/main" id="{DECB6B40-E9DE-E605-31D7-17BBFF5CBF35}"/>
                    </a:ext>
                  </a:extLst>
                </p:cNvPr>
                <p:cNvSpPr/>
                <p:nvPr/>
              </p:nvSpPr>
              <p:spPr>
                <a:xfrm rot="5400000">
                  <a:off x="8404055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id="{41352CD3-953D-BE26-D872-2F16B12A7C4B}"/>
                    </a:ext>
                  </a:extLst>
                </p:cNvPr>
                <p:cNvSpPr/>
                <p:nvPr/>
              </p:nvSpPr>
              <p:spPr>
                <a:xfrm rot="5400000">
                  <a:off x="8370993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id="{ECA947DC-8B3E-EB51-AA07-D22B2D551D69}"/>
                    </a:ext>
                  </a:extLst>
                </p:cNvPr>
                <p:cNvSpPr/>
                <p:nvPr/>
              </p:nvSpPr>
              <p:spPr>
                <a:xfrm rot="5400000">
                  <a:off x="8337892" y="5046162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id="{E1DD8081-0BE4-B512-285D-B1689371E25F}"/>
                    </a:ext>
                  </a:extLst>
                </p:cNvPr>
                <p:cNvSpPr/>
                <p:nvPr/>
              </p:nvSpPr>
              <p:spPr>
                <a:xfrm rot="5400000">
                  <a:off x="8304830" y="5046123"/>
                  <a:ext cx="11164" cy="11164"/>
                </a:xfrm>
                <a:custGeom>
                  <a:avLst/>
                  <a:gdLst>
                    <a:gd name="connsiteX0" fmla="*/ 0 w 11164"/>
                    <a:gd name="connsiteY0" fmla="*/ 0 h 11164"/>
                    <a:gd name="connsiteX1" fmla="*/ 11164 w 11164"/>
                    <a:gd name="connsiteY1" fmla="*/ 0 h 11164"/>
                    <a:gd name="connsiteX2" fmla="*/ 11164 w 11164"/>
                    <a:gd name="connsiteY2" fmla="*/ 11164 h 11164"/>
                    <a:gd name="connsiteX3" fmla="*/ 0 w 11164"/>
                    <a:gd name="connsiteY3" fmla="*/ 11164 h 11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64" h="11164">
                      <a:moveTo>
                        <a:pt x="0" y="0"/>
                      </a:moveTo>
                      <a:lnTo>
                        <a:pt x="11164" y="0"/>
                      </a:lnTo>
                      <a:lnTo>
                        <a:pt x="11164" y="11164"/>
                      </a:lnTo>
                      <a:lnTo>
                        <a:pt x="0" y="111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64" name="Graphic 4">
              <a:extLst>
                <a:ext uri="{FF2B5EF4-FFF2-40B4-BE49-F238E27FC236}">
                  <a16:creationId xmlns:a16="http://schemas.microsoft.com/office/drawing/2014/main" id="{5452E3D6-311D-F110-7EC2-13ECEC2F9059}"/>
                </a:ext>
              </a:extLst>
            </p:cNvPr>
            <p:cNvGrpSpPr/>
            <p:nvPr/>
          </p:nvGrpSpPr>
          <p:grpSpPr>
            <a:xfrm>
              <a:off x="7009337" y="4267010"/>
              <a:ext cx="2018784" cy="798426"/>
              <a:chOff x="7009337" y="4267010"/>
              <a:chExt cx="2018784" cy="798426"/>
            </a:xfrm>
            <a:solidFill>
              <a:srgbClr val="FFFFFF"/>
            </a:solidFill>
          </p:grpSpPr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E6835E09-DB94-0E09-A57C-84D38AC67905}"/>
                  </a:ext>
                </a:extLst>
              </p:cNvPr>
              <p:cNvSpPr/>
              <p:nvPr/>
            </p:nvSpPr>
            <p:spPr>
              <a:xfrm>
                <a:off x="7574213" y="4322792"/>
                <a:ext cx="30437" cy="30437"/>
              </a:xfrm>
              <a:custGeom>
                <a:avLst/>
                <a:gdLst>
                  <a:gd name="connsiteX0" fmla="*/ 30437 w 30437"/>
                  <a:gd name="connsiteY0" fmla="*/ 15238 h 30437"/>
                  <a:gd name="connsiteX1" fmla="*/ 15199 w 30437"/>
                  <a:gd name="connsiteY1" fmla="*/ 30438 h 30437"/>
                  <a:gd name="connsiteX2" fmla="*/ 0 w 30437"/>
                  <a:gd name="connsiteY2" fmla="*/ 15238 h 30437"/>
                  <a:gd name="connsiteX3" fmla="*/ 15199 w 30437"/>
                  <a:gd name="connsiteY3" fmla="*/ 0 h 30437"/>
                  <a:gd name="connsiteX4" fmla="*/ 30437 w 30437"/>
                  <a:gd name="connsiteY4" fmla="*/ 15238 h 3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37" h="30437">
                    <a:moveTo>
                      <a:pt x="30437" y="15238"/>
                    </a:moveTo>
                    <a:cubicBezTo>
                      <a:pt x="30437" y="23621"/>
                      <a:pt x="23621" y="30438"/>
                      <a:pt x="15199" y="30438"/>
                    </a:cubicBezTo>
                    <a:cubicBezTo>
                      <a:pt x="6777" y="30438"/>
                      <a:pt x="0" y="23621"/>
                      <a:pt x="0" y="15238"/>
                    </a:cubicBezTo>
                    <a:cubicBezTo>
                      <a:pt x="0" y="6855"/>
                      <a:pt x="6816" y="0"/>
                      <a:pt x="15199" y="0"/>
                    </a:cubicBezTo>
                    <a:cubicBezTo>
                      <a:pt x="23582" y="0"/>
                      <a:pt x="30437" y="6816"/>
                      <a:pt x="30437" y="152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7F2299A7-C6F7-09D2-1E8C-30E62BAF5735}"/>
                  </a:ext>
                </a:extLst>
              </p:cNvPr>
              <p:cNvSpPr/>
              <p:nvPr/>
            </p:nvSpPr>
            <p:spPr>
              <a:xfrm>
                <a:off x="7392175" y="4267010"/>
                <a:ext cx="1547415" cy="129976"/>
              </a:xfrm>
              <a:custGeom>
                <a:avLst/>
                <a:gdLst>
                  <a:gd name="connsiteX0" fmla="*/ 350247 w 1547415"/>
                  <a:gd name="connsiteY0" fmla="*/ 55822 h 129976"/>
                  <a:gd name="connsiteX1" fmla="*/ 335048 w 1547415"/>
                  <a:gd name="connsiteY1" fmla="*/ 71060 h 129976"/>
                  <a:gd name="connsiteX2" fmla="*/ 350247 w 1547415"/>
                  <a:gd name="connsiteY2" fmla="*/ 86259 h 129976"/>
                  <a:gd name="connsiteX3" fmla="*/ 365485 w 1547415"/>
                  <a:gd name="connsiteY3" fmla="*/ 71060 h 129976"/>
                  <a:gd name="connsiteX4" fmla="*/ 350247 w 1547415"/>
                  <a:gd name="connsiteY4" fmla="*/ 55822 h 129976"/>
                  <a:gd name="connsiteX5" fmla="*/ 503257 w 1547415"/>
                  <a:gd name="connsiteY5" fmla="*/ 55822 h 129976"/>
                  <a:gd name="connsiteX6" fmla="*/ 488058 w 1547415"/>
                  <a:gd name="connsiteY6" fmla="*/ 71060 h 129976"/>
                  <a:gd name="connsiteX7" fmla="*/ 503257 w 1547415"/>
                  <a:gd name="connsiteY7" fmla="*/ 86259 h 129976"/>
                  <a:gd name="connsiteX8" fmla="*/ 518495 w 1547415"/>
                  <a:gd name="connsiteY8" fmla="*/ 71060 h 129976"/>
                  <a:gd name="connsiteX9" fmla="*/ 503257 w 1547415"/>
                  <a:gd name="connsiteY9" fmla="*/ 55822 h 129976"/>
                  <a:gd name="connsiteX10" fmla="*/ 503257 w 1547415"/>
                  <a:gd name="connsiteY10" fmla="*/ 55822 h 129976"/>
                  <a:gd name="connsiteX11" fmla="*/ 488058 w 1547415"/>
                  <a:gd name="connsiteY11" fmla="*/ 71060 h 129976"/>
                  <a:gd name="connsiteX12" fmla="*/ 503257 w 1547415"/>
                  <a:gd name="connsiteY12" fmla="*/ 86259 h 129976"/>
                  <a:gd name="connsiteX13" fmla="*/ 518495 w 1547415"/>
                  <a:gd name="connsiteY13" fmla="*/ 71060 h 129976"/>
                  <a:gd name="connsiteX14" fmla="*/ 503257 w 1547415"/>
                  <a:gd name="connsiteY14" fmla="*/ 55822 h 129976"/>
                  <a:gd name="connsiteX15" fmla="*/ 350247 w 1547415"/>
                  <a:gd name="connsiteY15" fmla="*/ 55822 h 129976"/>
                  <a:gd name="connsiteX16" fmla="*/ 335048 w 1547415"/>
                  <a:gd name="connsiteY16" fmla="*/ 71060 h 129976"/>
                  <a:gd name="connsiteX17" fmla="*/ 350247 w 1547415"/>
                  <a:gd name="connsiteY17" fmla="*/ 86259 h 129976"/>
                  <a:gd name="connsiteX18" fmla="*/ 365485 w 1547415"/>
                  <a:gd name="connsiteY18" fmla="*/ 71060 h 129976"/>
                  <a:gd name="connsiteX19" fmla="*/ 350247 w 1547415"/>
                  <a:gd name="connsiteY19" fmla="*/ 55822 h 129976"/>
                  <a:gd name="connsiteX20" fmla="*/ 350247 w 1547415"/>
                  <a:gd name="connsiteY20" fmla="*/ 55822 h 129976"/>
                  <a:gd name="connsiteX21" fmla="*/ 335048 w 1547415"/>
                  <a:gd name="connsiteY21" fmla="*/ 71060 h 129976"/>
                  <a:gd name="connsiteX22" fmla="*/ 350247 w 1547415"/>
                  <a:gd name="connsiteY22" fmla="*/ 86259 h 129976"/>
                  <a:gd name="connsiteX23" fmla="*/ 365485 w 1547415"/>
                  <a:gd name="connsiteY23" fmla="*/ 71060 h 129976"/>
                  <a:gd name="connsiteX24" fmla="*/ 350247 w 1547415"/>
                  <a:gd name="connsiteY24" fmla="*/ 55822 h 129976"/>
                  <a:gd name="connsiteX25" fmla="*/ 503257 w 1547415"/>
                  <a:gd name="connsiteY25" fmla="*/ 55822 h 129976"/>
                  <a:gd name="connsiteX26" fmla="*/ 488058 w 1547415"/>
                  <a:gd name="connsiteY26" fmla="*/ 71060 h 129976"/>
                  <a:gd name="connsiteX27" fmla="*/ 503257 w 1547415"/>
                  <a:gd name="connsiteY27" fmla="*/ 86259 h 129976"/>
                  <a:gd name="connsiteX28" fmla="*/ 518495 w 1547415"/>
                  <a:gd name="connsiteY28" fmla="*/ 71060 h 129976"/>
                  <a:gd name="connsiteX29" fmla="*/ 503257 w 1547415"/>
                  <a:gd name="connsiteY29" fmla="*/ 55822 h 129976"/>
                  <a:gd name="connsiteX30" fmla="*/ 503257 w 1547415"/>
                  <a:gd name="connsiteY30" fmla="*/ 55822 h 129976"/>
                  <a:gd name="connsiteX31" fmla="*/ 488058 w 1547415"/>
                  <a:gd name="connsiteY31" fmla="*/ 71060 h 129976"/>
                  <a:gd name="connsiteX32" fmla="*/ 503257 w 1547415"/>
                  <a:gd name="connsiteY32" fmla="*/ 86259 h 129976"/>
                  <a:gd name="connsiteX33" fmla="*/ 518495 w 1547415"/>
                  <a:gd name="connsiteY33" fmla="*/ 71060 h 129976"/>
                  <a:gd name="connsiteX34" fmla="*/ 503257 w 1547415"/>
                  <a:gd name="connsiteY34" fmla="*/ 55822 h 129976"/>
                  <a:gd name="connsiteX35" fmla="*/ 350247 w 1547415"/>
                  <a:gd name="connsiteY35" fmla="*/ 55822 h 129976"/>
                  <a:gd name="connsiteX36" fmla="*/ 335048 w 1547415"/>
                  <a:gd name="connsiteY36" fmla="*/ 71060 h 129976"/>
                  <a:gd name="connsiteX37" fmla="*/ 350247 w 1547415"/>
                  <a:gd name="connsiteY37" fmla="*/ 86259 h 129976"/>
                  <a:gd name="connsiteX38" fmla="*/ 365485 w 1547415"/>
                  <a:gd name="connsiteY38" fmla="*/ 71060 h 129976"/>
                  <a:gd name="connsiteX39" fmla="*/ 350247 w 1547415"/>
                  <a:gd name="connsiteY39" fmla="*/ 55822 h 129976"/>
                  <a:gd name="connsiteX40" fmla="*/ 350247 w 1547415"/>
                  <a:gd name="connsiteY40" fmla="*/ 55822 h 129976"/>
                  <a:gd name="connsiteX41" fmla="*/ 335048 w 1547415"/>
                  <a:gd name="connsiteY41" fmla="*/ 71060 h 129976"/>
                  <a:gd name="connsiteX42" fmla="*/ 350247 w 1547415"/>
                  <a:gd name="connsiteY42" fmla="*/ 86259 h 129976"/>
                  <a:gd name="connsiteX43" fmla="*/ 365485 w 1547415"/>
                  <a:gd name="connsiteY43" fmla="*/ 71060 h 129976"/>
                  <a:gd name="connsiteX44" fmla="*/ 350247 w 1547415"/>
                  <a:gd name="connsiteY44" fmla="*/ 55822 h 129976"/>
                  <a:gd name="connsiteX45" fmla="*/ 503257 w 1547415"/>
                  <a:gd name="connsiteY45" fmla="*/ 55822 h 129976"/>
                  <a:gd name="connsiteX46" fmla="*/ 488058 w 1547415"/>
                  <a:gd name="connsiteY46" fmla="*/ 71060 h 129976"/>
                  <a:gd name="connsiteX47" fmla="*/ 503257 w 1547415"/>
                  <a:gd name="connsiteY47" fmla="*/ 86259 h 129976"/>
                  <a:gd name="connsiteX48" fmla="*/ 518495 w 1547415"/>
                  <a:gd name="connsiteY48" fmla="*/ 71060 h 129976"/>
                  <a:gd name="connsiteX49" fmla="*/ 503257 w 1547415"/>
                  <a:gd name="connsiteY49" fmla="*/ 55822 h 129976"/>
                  <a:gd name="connsiteX50" fmla="*/ 503257 w 1547415"/>
                  <a:gd name="connsiteY50" fmla="*/ 55822 h 129976"/>
                  <a:gd name="connsiteX51" fmla="*/ 488058 w 1547415"/>
                  <a:gd name="connsiteY51" fmla="*/ 71060 h 129976"/>
                  <a:gd name="connsiteX52" fmla="*/ 503257 w 1547415"/>
                  <a:gd name="connsiteY52" fmla="*/ 86259 h 129976"/>
                  <a:gd name="connsiteX53" fmla="*/ 518495 w 1547415"/>
                  <a:gd name="connsiteY53" fmla="*/ 71060 h 129976"/>
                  <a:gd name="connsiteX54" fmla="*/ 503257 w 1547415"/>
                  <a:gd name="connsiteY54" fmla="*/ 55822 h 129976"/>
                  <a:gd name="connsiteX55" fmla="*/ 350247 w 1547415"/>
                  <a:gd name="connsiteY55" fmla="*/ 55822 h 129976"/>
                  <a:gd name="connsiteX56" fmla="*/ 335048 w 1547415"/>
                  <a:gd name="connsiteY56" fmla="*/ 71060 h 129976"/>
                  <a:gd name="connsiteX57" fmla="*/ 350247 w 1547415"/>
                  <a:gd name="connsiteY57" fmla="*/ 86259 h 129976"/>
                  <a:gd name="connsiteX58" fmla="*/ 365485 w 1547415"/>
                  <a:gd name="connsiteY58" fmla="*/ 71060 h 129976"/>
                  <a:gd name="connsiteX59" fmla="*/ 350247 w 1547415"/>
                  <a:gd name="connsiteY59" fmla="*/ 55822 h 129976"/>
                  <a:gd name="connsiteX60" fmla="*/ 350247 w 1547415"/>
                  <a:gd name="connsiteY60" fmla="*/ 55822 h 129976"/>
                  <a:gd name="connsiteX61" fmla="*/ 335048 w 1547415"/>
                  <a:gd name="connsiteY61" fmla="*/ 71060 h 129976"/>
                  <a:gd name="connsiteX62" fmla="*/ 350247 w 1547415"/>
                  <a:gd name="connsiteY62" fmla="*/ 86259 h 129976"/>
                  <a:gd name="connsiteX63" fmla="*/ 365485 w 1547415"/>
                  <a:gd name="connsiteY63" fmla="*/ 71060 h 129976"/>
                  <a:gd name="connsiteX64" fmla="*/ 350247 w 1547415"/>
                  <a:gd name="connsiteY64" fmla="*/ 55822 h 129976"/>
                  <a:gd name="connsiteX65" fmla="*/ 503257 w 1547415"/>
                  <a:gd name="connsiteY65" fmla="*/ 55822 h 129976"/>
                  <a:gd name="connsiteX66" fmla="*/ 488058 w 1547415"/>
                  <a:gd name="connsiteY66" fmla="*/ 71060 h 129976"/>
                  <a:gd name="connsiteX67" fmla="*/ 503257 w 1547415"/>
                  <a:gd name="connsiteY67" fmla="*/ 86259 h 129976"/>
                  <a:gd name="connsiteX68" fmla="*/ 518495 w 1547415"/>
                  <a:gd name="connsiteY68" fmla="*/ 71060 h 129976"/>
                  <a:gd name="connsiteX69" fmla="*/ 503257 w 1547415"/>
                  <a:gd name="connsiteY69" fmla="*/ 55822 h 129976"/>
                  <a:gd name="connsiteX70" fmla="*/ 503257 w 1547415"/>
                  <a:gd name="connsiteY70" fmla="*/ 55822 h 129976"/>
                  <a:gd name="connsiteX71" fmla="*/ 488058 w 1547415"/>
                  <a:gd name="connsiteY71" fmla="*/ 71060 h 129976"/>
                  <a:gd name="connsiteX72" fmla="*/ 503257 w 1547415"/>
                  <a:gd name="connsiteY72" fmla="*/ 86259 h 129976"/>
                  <a:gd name="connsiteX73" fmla="*/ 518495 w 1547415"/>
                  <a:gd name="connsiteY73" fmla="*/ 71060 h 129976"/>
                  <a:gd name="connsiteX74" fmla="*/ 503257 w 1547415"/>
                  <a:gd name="connsiteY74" fmla="*/ 55822 h 129976"/>
                  <a:gd name="connsiteX75" fmla="*/ 350247 w 1547415"/>
                  <a:gd name="connsiteY75" fmla="*/ 55822 h 129976"/>
                  <a:gd name="connsiteX76" fmla="*/ 335048 w 1547415"/>
                  <a:gd name="connsiteY76" fmla="*/ 71060 h 129976"/>
                  <a:gd name="connsiteX77" fmla="*/ 350247 w 1547415"/>
                  <a:gd name="connsiteY77" fmla="*/ 86259 h 129976"/>
                  <a:gd name="connsiteX78" fmla="*/ 365485 w 1547415"/>
                  <a:gd name="connsiteY78" fmla="*/ 71060 h 129976"/>
                  <a:gd name="connsiteX79" fmla="*/ 350247 w 1547415"/>
                  <a:gd name="connsiteY79" fmla="*/ 55822 h 129976"/>
                  <a:gd name="connsiteX80" fmla="*/ 1516429 w 1547415"/>
                  <a:gd name="connsiteY80" fmla="*/ 0 h 129976"/>
                  <a:gd name="connsiteX81" fmla="*/ 0 w 1547415"/>
                  <a:gd name="connsiteY81" fmla="*/ 0 h 129976"/>
                  <a:gd name="connsiteX82" fmla="*/ 129976 w 1547415"/>
                  <a:gd name="connsiteY82" fmla="*/ 129976 h 129976"/>
                  <a:gd name="connsiteX83" fmla="*/ 1547415 w 1547415"/>
                  <a:gd name="connsiteY83" fmla="*/ 129976 h 129976"/>
                  <a:gd name="connsiteX84" fmla="*/ 1547415 w 1547415"/>
                  <a:gd name="connsiteY84" fmla="*/ 30986 h 129976"/>
                  <a:gd name="connsiteX85" fmla="*/ 1516429 w 1547415"/>
                  <a:gd name="connsiteY85" fmla="*/ 0 h 129976"/>
                  <a:gd name="connsiteX86" fmla="*/ 197276 w 1547415"/>
                  <a:gd name="connsiteY86" fmla="*/ 94799 h 129976"/>
                  <a:gd name="connsiteX87" fmla="*/ 173498 w 1547415"/>
                  <a:gd name="connsiteY87" fmla="*/ 71021 h 129976"/>
                  <a:gd name="connsiteX88" fmla="*/ 197276 w 1547415"/>
                  <a:gd name="connsiteY88" fmla="*/ 47204 h 129976"/>
                  <a:gd name="connsiteX89" fmla="*/ 221093 w 1547415"/>
                  <a:gd name="connsiteY89" fmla="*/ 71021 h 129976"/>
                  <a:gd name="connsiteX90" fmla="*/ 197276 w 1547415"/>
                  <a:gd name="connsiteY90" fmla="*/ 94799 h 129976"/>
                  <a:gd name="connsiteX91" fmla="*/ 350286 w 1547415"/>
                  <a:gd name="connsiteY91" fmla="*/ 94799 h 129976"/>
                  <a:gd name="connsiteX92" fmla="*/ 326508 w 1547415"/>
                  <a:gd name="connsiteY92" fmla="*/ 71021 h 129976"/>
                  <a:gd name="connsiteX93" fmla="*/ 350286 w 1547415"/>
                  <a:gd name="connsiteY93" fmla="*/ 47204 h 129976"/>
                  <a:gd name="connsiteX94" fmla="*/ 374103 w 1547415"/>
                  <a:gd name="connsiteY94" fmla="*/ 71021 h 129976"/>
                  <a:gd name="connsiteX95" fmla="*/ 350286 w 1547415"/>
                  <a:gd name="connsiteY95" fmla="*/ 94799 h 129976"/>
                  <a:gd name="connsiteX96" fmla="*/ 503296 w 1547415"/>
                  <a:gd name="connsiteY96" fmla="*/ 94799 h 129976"/>
                  <a:gd name="connsiteX97" fmla="*/ 479518 w 1547415"/>
                  <a:gd name="connsiteY97" fmla="*/ 71021 h 129976"/>
                  <a:gd name="connsiteX98" fmla="*/ 503296 w 1547415"/>
                  <a:gd name="connsiteY98" fmla="*/ 47204 h 129976"/>
                  <a:gd name="connsiteX99" fmla="*/ 527113 w 1547415"/>
                  <a:gd name="connsiteY99" fmla="*/ 71021 h 129976"/>
                  <a:gd name="connsiteX100" fmla="*/ 503296 w 1547415"/>
                  <a:gd name="connsiteY100" fmla="*/ 94799 h 129976"/>
                  <a:gd name="connsiteX101" fmla="*/ 503296 w 1547415"/>
                  <a:gd name="connsiteY101" fmla="*/ 55822 h 129976"/>
                  <a:gd name="connsiteX102" fmla="*/ 488097 w 1547415"/>
                  <a:gd name="connsiteY102" fmla="*/ 71060 h 129976"/>
                  <a:gd name="connsiteX103" fmla="*/ 503296 w 1547415"/>
                  <a:gd name="connsiteY103" fmla="*/ 86259 h 129976"/>
                  <a:gd name="connsiteX104" fmla="*/ 518534 w 1547415"/>
                  <a:gd name="connsiteY104" fmla="*/ 71060 h 129976"/>
                  <a:gd name="connsiteX105" fmla="*/ 503296 w 1547415"/>
                  <a:gd name="connsiteY105" fmla="*/ 55822 h 129976"/>
                  <a:gd name="connsiteX106" fmla="*/ 350286 w 1547415"/>
                  <a:gd name="connsiteY106" fmla="*/ 55822 h 129976"/>
                  <a:gd name="connsiteX107" fmla="*/ 335087 w 1547415"/>
                  <a:gd name="connsiteY107" fmla="*/ 71060 h 129976"/>
                  <a:gd name="connsiteX108" fmla="*/ 350286 w 1547415"/>
                  <a:gd name="connsiteY108" fmla="*/ 86259 h 129976"/>
                  <a:gd name="connsiteX109" fmla="*/ 365524 w 1547415"/>
                  <a:gd name="connsiteY109" fmla="*/ 71060 h 129976"/>
                  <a:gd name="connsiteX110" fmla="*/ 350286 w 1547415"/>
                  <a:gd name="connsiteY110" fmla="*/ 55822 h 129976"/>
                  <a:gd name="connsiteX111" fmla="*/ 350286 w 1547415"/>
                  <a:gd name="connsiteY111" fmla="*/ 55822 h 129976"/>
                  <a:gd name="connsiteX112" fmla="*/ 335087 w 1547415"/>
                  <a:gd name="connsiteY112" fmla="*/ 71060 h 129976"/>
                  <a:gd name="connsiteX113" fmla="*/ 350286 w 1547415"/>
                  <a:gd name="connsiteY113" fmla="*/ 86259 h 129976"/>
                  <a:gd name="connsiteX114" fmla="*/ 365524 w 1547415"/>
                  <a:gd name="connsiteY114" fmla="*/ 71060 h 129976"/>
                  <a:gd name="connsiteX115" fmla="*/ 350286 w 1547415"/>
                  <a:gd name="connsiteY115" fmla="*/ 55822 h 129976"/>
                  <a:gd name="connsiteX116" fmla="*/ 503296 w 1547415"/>
                  <a:gd name="connsiteY116" fmla="*/ 55822 h 129976"/>
                  <a:gd name="connsiteX117" fmla="*/ 488097 w 1547415"/>
                  <a:gd name="connsiteY117" fmla="*/ 71060 h 129976"/>
                  <a:gd name="connsiteX118" fmla="*/ 503296 w 1547415"/>
                  <a:gd name="connsiteY118" fmla="*/ 86259 h 129976"/>
                  <a:gd name="connsiteX119" fmla="*/ 518534 w 1547415"/>
                  <a:gd name="connsiteY119" fmla="*/ 71060 h 129976"/>
                  <a:gd name="connsiteX120" fmla="*/ 503296 w 1547415"/>
                  <a:gd name="connsiteY120" fmla="*/ 55822 h 129976"/>
                  <a:gd name="connsiteX121" fmla="*/ 503296 w 1547415"/>
                  <a:gd name="connsiteY121" fmla="*/ 55822 h 129976"/>
                  <a:gd name="connsiteX122" fmla="*/ 488097 w 1547415"/>
                  <a:gd name="connsiteY122" fmla="*/ 71060 h 129976"/>
                  <a:gd name="connsiteX123" fmla="*/ 503296 w 1547415"/>
                  <a:gd name="connsiteY123" fmla="*/ 86259 h 129976"/>
                  <a:gd name="connsiteX124" fmla="*/ 518534 w 1547415"/>
                  <a:gd name="connsiteY124" fmla="*/ 71060 h 129976"/>
                  <a:gd name="connsiteX125" fmla="*/ 503296 w 1547415"/>
                  <a:gd name="connsiteY125" fmla="*/ 55822 h 129976"/>
                  <a:gd name="connsiteX126" fmla="*/ 350286 w 1547415"/>
                  <a:gd name="connsiteY126" fmla="*/ 55822 h 129976"/>
                  <a:gd name="connsiteX127" fmla="*/ 335087 w 1547415"/>
                  <a:gd name="connsiteY127" fmla="*/ 71060 h 129976"/>
                  <a:gd name="connsiteX128" fmla="*/ 350286 w 1547415"/>
                  <a:gd name="connsiteY128" fmla="*/ 86259 h 129976"/>
                  <a:gd name="connsiteX129" fmla="*/ 365524 w 1547415"/>
                  <a:gd name="connsiteY129" fmla="*/ 71060 h 129976"/>
                  <a:gd name="connsiteX130" fmla="*/ 350286 w 1547415"/>
                  <a:gd name="connsiteY130" fmla="*/ 55822 h 129976"/>
                  <a:gd name="connsiteX131" fmla="*/ 350286 w 1547415"/>
                  <a:gd name="connsiteY131" fmla="*/ 55822 h 129976"/>
                  <a:gd name="connsiteX132" fmla="*/ 335087 w 1547415"/>
                  <a:gd name="connsiteY132" fmla="*/ 71060 h 129976"/>
                  <a:gd name="connsiteX133" fmla="*/ 350286 w 1547415"/>
                  <a:gd name="connsiteY133" fmla="*/ 86259 h 129976"/>
                  <a:gd name="connsiteX134" fmla="*/ 365524 w 1547415"/>
                  <a:gd name="connsiteY134" fmla="*/ 71060 h 129976"/>
                  <a:gd name="connsiteX135" fmla="*/ 350286 w 1547415"/>
                  <a:gd name="connsiteY135" fmla="*/ 55822 h 129976"/>
                  <a:gd name="connsiteX136" fmla="*/ 503296 w 1547415"/>
                  <a:gd name="connsiteY136" fmla="*/ 55822 h 129976"/>
                  <a:gd name="connsiteX137" fmla="*/ 488097 w 1547415"/>
                  <a:gd name="connsiteY137" fmla="*/ 71060 h 129976"/>
                  <a:gd name="connsiteX138" fmla="*/ 503296 w 1547415"/>
                  <a:gd name="connsiteY138" fmla="*/ 86259 h 129976"/>
                  <a:gd name="connsiteX139" fmla="*/ 518534 w 1547415"/>
                  <a:gd name="connsiteY139" fmla="*/ 71060 h 129976"/>
                  <a:gd name="connsiteX140" fmla="*/ 503296 w 1547415"/>
                  <a:gd name="connsiteY140" fmla="*/ 55822 h 129976"/>
                  <a:gd name="connsiteX141" fmla="*/ 503296 w 1547415"/>
                  <a:gd name="connsiteY141" fmla="*/ 55822 h 129976"/>
                  <a:gd name="connsiteX142" fmla="*/ 488097 w 1547415"/>
                  <a:gd name="connsiteY142" fmla="*/ 71060 h 129976"/>
                  <a:gd name="connsiteX143" fmla="*/ 503296 w 1547415"/>
                  <a:gd name="connsiteY143" fmla="*/ 86259 h 129976"/>
                  <a:gd name="connsiteX144" fmla="*/ 518534 w 1547415"/>
                  <a:gd name="connsiteY144" fmla="*/ 71060 h 129976"/>
                  <a:gd name="connsiteX145" fmla="*/ 503296 w 1547415"/>
                  <a:gd name="connsiteY145" fmla="*/ 55822 h 129976"/>
                  <a:gd name="connsiteX146" fmla="*/ 350286 w 1547415"/>
                  <a:gd name="connsiteY146" fmla="*/ 55822 h 129976"/>
                  <a:gd name="connsiteX147" fmla="*/ 335087 w 1547415"/>
                  <a:gd name="connsiteY147" fmla="*/ 71060 h 129976"/>
                  <a:gd name="connsiteX148" fmla="*/ 350286 w 1547415"/>
                  <a:gd name="connsiteY148" fmla="*/ 86259 h 129976"/>
                  <a:gd name="connsiteX149" fmla="*/ 365524 w 1547415"/>
                  <a:gd name="connsiteY149" fmla="*/ 71060 h 129976"/>
                  <a:gd name="connsiteX150" fmla="*/ 350286 w 1547415"/>
                  <a:gd name="connsiteY150" fmla="*/ 55822 h 129976"/>
                  <a:gd name="connsiteX151" fmla="*/ 350286 w 1547415"/>
                  <a:gd name="connsiteY151" fmla="*/ 55822 h 129976"/>
                  <a:gd name="connsiteX152" fmla="*/ 335087 w 1547415"/>
                  <a:gd name="connsiteY152" fmla="*/ 71060 h 129976"/>
                  <a:gd name="connsiteX153" fmla="*/ 350286 w 1547415"/>
                  <a:gd name="connsiteY153" fmla="*/ 86259 h 129976"/>
                  <a:gd name="connsiteX154" fmla="*/ 365524 w 1547415"/>
                  <a:gd name="connsiteY154" fmla="*/ 71060 h 129976"/>
                  <a:gd name="connsiteX155" fmla="*/ 350286 w 1547415"/>
                  <a:gd name="connsiteY155" fmla="*/ 55822 h 129976"/>
                  <a:gd name="connsiteX156" fmla="*/ 503296 w 1547415"/>
                  <a:gd name="connsiteY156" fmla="*/ 55822 h 129976"/>
                  <a:gd name="connsiteX157" fmla="*/ 488097 w 1547415"/>
                  <a:gd name="connsiteY157" fmla="*/ 71060 h 129976"/>
                  <a:gd name="connsiteX158" fmla="*/ 503296 w 1547415"/>
                  <a:gd name="connsiteY158" fmla="*/ 86259 h 129976"/>
                  <a:gd name="connsiteX159" fmla="*/ 518534 w 1547415"/>
                  <a:gd name="connsiteY159" fmla="*/ 71060 h 129976"/>
                  <a:gd name="connsiteX160" fmla="*/ 503296 w 1547415"/>
                  <a:gd name="connsiteY160" fmla="*/ 55822 h 129976"/>
                  <a:gd name="connsiteX161" fmla="*/ 503296 w 1547415"/>
                  <a:gd name="connsiteY161" fmla="*/ 55822 h 129976"/>
                  <a:gd name="connsiteX162" fmla="*/ 488097 w 1547415"/>
                  <a:gd name="connsiteY162" fmla="*/ 71060 h 129976"/>
                  <a:gd name="connsiteX163" fmla="*/ 503296 w 1547415"/>
                  <a:gd name="connsiteY163" fmla="*/ 86259 h 129976"/>
                  <a:gd name="connsiteX164" fmla="*/ 518534 w 1547415"/>
                  <a:gd name="connsiteY164" fmla="*/ 71060 h 129976"/>
                  <a:gd name="connsiteX165" fmla="*/ 503296 w 1547415"/>
                  <a:gd name="connsiteY165" fmla="*/ 55822 h 129976"/>
                  <a:gd name="connsiteX166" fmla="*/ 350286 w 1547415"/>
                  <a:gd name="connsiteY166" fmla="*/ 55822 h 129976"/>
                  <a:gd name="connsiteX167" fmla="*/ 335087 w 1547415"/>
                  <a:gd name="connsiteY167" fmla="*/ 71060 h 129976"/>
                  <a:gd name="connsiteX168" fmla="*/ 350286 w 1547415"/>
                  <a:gd name="connsiteY168" fmla="*/ 86259 h 129976"/>
                  <a:gd name="connsiteX169" fmla="*/ 365524 w 1547415"/>
                  <a:gd name="connsiteY169" fmla="*/ 71060 h 129976"/>
                  <a:gd name="connsiteX170" fmla="*/ 350286 w 1547415"/>
                  <a:gd name="connsiteY170" fmla="*/ 55822 h 129976"/>
                  <a:gd name="connsiteX171" fmla="*/ 350286 w 1547415"/>
                  <a:gd name="connsiteY171" fmla="*/ 55822 h 129976"/>
                  <a:gd name="connsiteX172" fmla="*/ 335087 w 1547415"/>
                  <a:gd name="connsiteY172" fmla="*/ 71060 h 129976"/>
                  <a:gd name="connsiteX173" fmla="*/ 350286 w 1547415"/>
                  <a:gd name="connsiteY173" fmla="*/ 86259 h 129976"/>
                  <a:gd name="connsiteX174" fmla="*/ 365524 w 1547415"/>
                  <a:gd name="connsiteY174" fmla="*/ 71060 h 129976"/>
                  <a:gd name="connsiteX175" fmla="*/ 350286 w 1547415"/>
                  <a:gd name="connsiteY175" fmla="*/ 55822 h 129976"/>
                  <a:gd name="connsiteX176" fmla="*/ 350286 w 1547415"/>
                  <a:gd name="connsiteY176" fmla="*/ 55822 h 129976"/>
                  <a:gd name="connsiteX177" fmla="*/ 335087 w 1547415"/>
                  <a:gd name="connsiteY177" fmla="*/ 71060 h 129976"/>
                  <a:gd name="connsiteX178" fmla="*/ 350286 w 1547415"/>
                  <a:gd name="connsiteY178" fmla="*/ 86259 h 129976"/>
                  <a:gd name="connsiteX179" fmla="*/ 365524 w 1547415"/>
                  <a:gd name="connsiteY179" fmla="*/ 71060 h 129976"/>
                  <a:gd name="connsiteX180" fmla="*/ 350286 w 1547415"/>
                  <a:gd name="connsiteY180" fmla="*/ 55822 h 129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547415" h="129976"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503257" y="55822"/>
                    </a:moveTo>
                    <a:cubicBezTo>
                      <a:pt x="494874" y="55822"/>
                      <a:pt x="488058" y="62638"/>
                      <a:pt x="488058" y="71060"/>
                    </a:cubicBezTo>
                    <a:cubicBezTo>
                      <a:pt x="488058" y="79482"/>
                      <a:pt x="494874" y="86259"/>
                      <a:pt x="503257" y="86259"/>
                    </a:cubicBezTo>
                    <a:cubicBezTo>
                      <a:pt x="511640" y="86259"/>
                      <a:pt x="518495" y="79443"/>
                      <a:pt x="518495" y="71060"/>
                    </a:cubicBezTo>
                    <a:cubicBezTo>
                      <a:pt x="518495" y="62677"/>
                      <a:pt x="511679" y="55822"/>
                      <a:pt x="503257" y="55822"/>
                    </a:cubicBezTo>
                    <a:close/>
                    <a:moveTo>
                      <a:pt x="350247" y="55822"/>
                    </a:moveTo>
                    <a:cubicBezTo>
                      <a:pt x="341864" y="55822"/>
                      <a:pt x="335048" y="62638"/>
                      <a:pt x="335048" y="71060"/>
                    </a:cubicBezTo>
                    <a:cubicBezTo>
                      <a:pt x="335048" y="79482"/>
                      <a:pt x="341864" y="86259"/>
                      <a:pt x="350247" y="86259"/>
                    </a:cubicBezTo>
                    <a:cubicBezTo>
                      <a:pt x="358630" y="86259"/>
                      <a:pt x="365485" y="79443"/>
                      <a:pt x="365485" y="71060"/>
                    </a:cubicBezTo>
                    <a:cubicBezTo>
                      <a:pt x="365485" y="62677"/>
                      <a:pt x="358669" y="55822"/>
                      <a:pt x="350247" y="55822"/>
                    </a:cubicBezTo>
                    <a:close/>
                    <a:moveTo>
                      <a:pt x="1516429" y="0"/>
                    </a:moveTo>
                    <a:lnTo>
                      <a:pt x="0" y="0"/>
                    </a:lnTo>
                    <a:lnTo>
                      <a:pt x="129976" y="129976"/>
                    </a:lnTo>
                    <a:lnTo>
                      <a:pt x="1547415" y="129976"/>
                    </a:lnTo>
                    <a:lnTo>
                      <a:pt x="1547415" y="30986"/>
                    </a:lnTo>
                    <a:lnTo>
                      <a:pt x="1516429" y="0"/>
                    </a:lnTo>
                    <a:close/>
                    <a:moveTo>
                      <a:pt x="197276" y="94799"/>
                    </a:moveTo>
                    <a:cubicBezTo>
                      <a:pt x="184153" y="94799"/>
                      <a:pt x="173498" y="84144"/>
                      <a:pt x="173498" y="71021"/>
                    </a:cubicBezTo>
                    <a:cubicBezTo>
                      <a:pt x="173498" y="57898"/>
                      <a:pt x="184153" y="47204"/>
                      <a:pt x="197276" y="47204"/>
                    </a:cubicBezTo>
                    <a:cubicBezTo>
                      <a:pt x="210399" y="47204"/>
                      <a:pt x="221093" y="57898"/>
                      <a:pt x="221093" y="71021"/>
                    </a:cubicBezTo>
                    <a:cubicBezTo>
                      <a:pt x="221093" y="84144"/>
                      <a:pt x="210399" y="94799"/>
                      <a:pt x="197276" y="94799"/>
                    </a:cubicBezTo>
                    <a:close/>
                    <a:moveTo>
                      <a:pt x="350286" y="94799"/>
                    </a:moveTo>
                    <a:cubicBezTo>
                      <a:pt x="337202" y="94799"/>
                      <a:pt x="326508" y="84144"/>
                      <a:pt x="326508" y="71021"/>
                    </a:cubicBezTo>
                    <a:cubicBezTo>
                      <a:pt x="326508" y="57898"/>
                      <a:pt x="337202" y="47204"/>
                      <a:pt x="350286" y="47204"/>
                    </a:cubicBezTo>
                    <a:cubicBezTo>
                      <a:pt x="363370" y="47204"/>
                      <a:pt x="374103" y="57898"/>
                      <a:pt x="374103" y="71021"/>
                    </a:cubicBezTo>
                    <a:cubicBezTo>
                      <a:pt x="374103" y="84144"/>
                      <a:pt x="363409" y="94799"/>
                      <a:pt x="350286" y="94799"/>
                    </a:cubicBezTo>
                    <a:close/>
                    <a:moveTo>
                      <a:pt x="503296" y="94799"/>
                    </a:moveTo>
                    <a:cubicBezTo>
                      <a:pt x="490212" y="94799"/>
                      <a:pt x="479518" y="84144"/>
                      <a:pt x="479518" y="71021"/>
                    </a:cubicBezTo>
                    <a:cubicBezTo>
                      <a:pt x="479518" y="57898"/>
                      <a:pt x="490212" y="47204"/>
                      <a:pt x="503296" y="47204"/>
                    </a:cubicBezTo>
                    <a:cubicBezTo>
                      <a:pt x="516380" y="47204"/>
                      <a:pt x="527113" y="57898"/>
                      <a:pt x="527113" y="71021"/>
                    </a:cubicBezTo>
                    <a:cubicBezTo>
                      <a:pt x="527113" y="84144"/>
                      <a:pt x="516419" y="94799"/>
                      <a:pt x="503296" y="94799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503296" y="55822"/>
                    </a:moveTo>
                    <a:cubicBezTo>
                      <a:pt x="494913" y="55822"/>
                      <a:pt x="488097" y="62638"/>
                      <a:pt x="488097" y="71060"/>
                    </a:cubicBezTo>
                    <a:cubicBezTo>
                      <a:pt x="488097" y="79482"/>
                      <a:pt x="494913" y="86259"/>
                      <a:pt x="503296" y="86259"/>
                    </a:cubicBezTo>
                    <a:cubicBezTo>
                      <a:pt x="511679" y="86259"/>
                      <a:pt x="518534" y="79443"/>
                      <a:pt x="518534" y="71060"/>
                    </a:cubicBezTo>
                    <a:cubicBezTo>
                      <a:pt x="518534" y="62677"/>
                      <a:pt x="511718" y="55822"/>
                      <a:pt x="50329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  <a:moveTo>
                      <a:pt x="350286" y="55822"/>
                    </a:moveTo>
                    <a:cubicBezTo>
                      <a:pt x="341903" y="55822"/>
                      <a:pt x="335087" y="62638"/>
                      <a:pt x="335087" y="71060"/>
                    </a:cubicBezTo>
                    <a:cubicBezTo>
                      <a:pt x="335087" y="79482"/>
                      <a:pt x="341903" y="86259"/>
                      <a:pt x="350286" y="86259"/>
                    </a:cubicBezTo>
                    <a:cubicBezTo>
                      <a:pt x="358669" y="86259"/>
                      <a:pt x="365524" y="79443"/>
                      <a:pt x="365524" y="71060"/>
                    </a:cubicBezTo>
                    <a:cubicBezTo>
                      <a:pt x="365524" y="62677"/>
                      <a:pt x="358708" y="55822"/>
                      <a:pt x="350286" y="558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97C411A8-1F99-27CF-8B4E-03C0B4BC11B8}"/>
                  </a:ext>
                </a:extLst>
              </p:cNvPr>
              <p:cNvSpPr/>
              <p:nvPr/>
            </p:nvSpPr>
            <p:spPr>
              <a:xfrm>
                <a:off x="7013685" y="4643541"/>
                <a:ext cx="1617496" cy="421894"/>
              </a:xfrm>
              <a:custGeom>
                <a:avLst/>
                <a:gdLst>
                  <a:gd name="connsiteX0" fmla="*/ 1472046 w 1617496"/>
                  <a:gd name="connsiteY0" fmla="*/ 862 h 421894"/>
                  <a:gd name="connsiteX1" fmla="*/ 1617496 w 1617496"/>
                  <a:gd name="connsiteY1" fmla="*/ 146312 h 421894"/>
                  <a:gd name="connsiteX2" fmla="*/ 1527594 w 1617496"/>
                  <a:gd name="connsiteY2" fmla="*/ 236214 h 421894"/>
                  <a:gd name="connsiteX3" fmla="*/ 1527594 w 1617496"/>
                  <a:gd name="connsiteY3" fmla="*/ 371831 h 421894"/>
                  <a:gd name="connsiteX4" fmla="*/ 1477531 w 1617496"/>
                  <a:gd name="connsiteY4" fmla="*/ 421894 h 421894"/>
                  <a:gd name="connsiteX5" fmla="*/ 1435929 w 1617496"/>
                  <a:gd name="connsiteY5" fmla="*/ 421894 h 421894"/>
                  <a:gd name="connsiteX6" fmla="*/ 1435929 w 1617496"/>
                  <a:gd name="connsiteY6" fmla="*/ 38390 h 421894"/>
                  <a:gd name="connsiteX7" fmla="*/ 892833 w 1617496"/>
                  <a:gd name="connsiteY7" fmla="*/ 38390 h 421894"/>
                  <a:gd name="connsiteX8" fmla="*/ 869682 w 1617496"/>
                  <a:gd name="connsiteY8" fmla="*/ 61541 h 421894"/>
                  <a:gd name="connsiteX9" fmla="*/ 866352 w 1617496"/>
                  <a:gd name="connsiteY9" fmla="*/ 64910 h 421894"/>
                  <a:gd name="connsiteX10" fmla="*/ 66438 w 1617496"/>
                  <a:gd name="connsiteY10" fmla="*/ 66438 h 421894"/>
                  <a:gd name="connsiteX11" fmla="*/ 61580 w 1617496"/>
                  <a:gd name="connsiteY11" fmla="*/ 61541 h 421894"/>
                  <a:gd name="connsiteX12" fmla="*/ 61502 w 1617496"/>
                  <a:gd name="connsiteY12" fmla="*/ 61541 h 421894"/>
                  <a:gd name="connsiteX13" fmla="*/ 0 w 1617496"/>
                  <a:gd name="connsiteY13" fmla="*/ 0 h 421894"/>
                  <a:gd name="connsiteX14" fmla="*/ 51669 w 1617496"/>
                  <a:gd name="connsiteY14" fmla="*/ 0 h 421894"/>
                  <a:gd name="connsiteX15" fmla="*/ 86142 w 1617496"/>
                  <a:gd name="connsiteY15" fmla="*/ 34472 h 421894"/>
                  <a:gd name="connsiteX16" fmla="*/ 841438 w 1617496"/>
                  <a:gd name="connsiteY16" fmla="*/ 34472 h 421894"/>
                  <a:gd name="connsiteX17" fmla="*/ 875009 w 1617496"/>
                  <a:gd name="connsiteY17" fmla="*/ 862 h 421894"/>
                  <a:gd name="connsiteX18" fmla="*/ 1472046 w 1617496"/>
                  <a:gd name="connsiteY18" fmla="*/ 862 h 421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7496" h="421894">
                    <a:moveTo>
                      <a:pt x="1472046" y="862"/>
                    </a:moveTo>
                    <a:lnTo>
                      <a:pt x="1617496" y="146312"/>
                    </a:lnTo>
                    <a:lnTo>
                      <a:pt x="1527594" y="236214"/>
                    </a:lnTo>
                    <a:lnTo>
                      <a:pt x="1527594" y="371831"/>
                    </a:lnTo>
                    <a:lnTo>
                      <a:pt x="1477531" y="421894"/>
                    </a:lnTo>
                    <a:lnTo>
                      <a:pt x="1435929" y="421894"/>
                    </a:lnTo>
                    <a:lnTo>
                      <a:pt x="1435929" y="38390"/>
                    </a:lnTo>
                    <a:lnTo>
                      <a:pt x="892833" y="38390"/>
                    </a:lnTo>
                    <a:lnTo>
                      <a:pt x="869682" y="61541"/>
                    </a:lnTo>
                    <a:lnTo>
                      <a:pt x="866352" y="64910"/>
                    </a:lnTo>
                    <a:lnTo>
                      <a:pt x="66438" y="66438"/>
                    </a:lnTo>
                    <a:lnTo>
                      <a:pt x="61580" y="61541"/>
                    </a:lnTo>
                    <a:lnTo>
                      <a:pt x="61502" y="61541"/>
                    </a:lnTo>
                    <a:lnTo>
                      <a:pt x="0" y="0"/>
                    </a:lnTo>
                    <a:lnTo>
                      <a:pt x="51669" y="0"/>
                    </a:lnTo>
                    <a:lnTo>
                      <a:pt x="86142" y="34472"/>
                    </a:lnTo>
                    <a:lnTo>
                      <a:pt x="841438" y="34472"/>
                    </a:lnTo>
                    <a:lnTo>
                      <a:pt x="875009" y="862"/>
                    </a:lnTo>
                    <a:lnTo>
                      <a:pt x="1472046" y="862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1A24DF81-C7D6-FDBB-77DC-5F79C9437AF9}"/>
                  </a:ext>
                </a:extLst>
              </p:cNvPr>
              <p:cNvSpPr/>
              <p:nvPr/>
            </p:nvSpPr>
            <p:spPr>
              <a:xfrm>
                <a:off x="7009337" y="4268733"/>
                <a:ext cx="2017413" cy="518299"/>
              </a:xfrm>
              <a:custGeom>
                <a:avLst/>
                <a:gdLst>
                  <a:gd name="connsiteX0" fmla="*/ 2017414 w 2017413"/>
                  <a:gd name="connsiteY0" fmla="*/ 216236 h 518299"/>
                  <a:gd name="connsiteX1" fmla="*/ 1905967 w 2017413"/>
                  <a:gd name="connsiteY1" fmla="*/ 327683 h 518299"/>
                  <a:gd name="connsiteX2" fmla="*/ 1905967 w 2017413"/>
                  <a:gd name="connsiteY2" fmla="*/ 466591 h 518299"/>
                  <a:gd name="connsiteX3" fmla="*/ 1854297 w 2017413"/>
                  <a:gd name="connsiteY3" fmla="*/ 518299 h 518299"/>
                  <a:gd name="connsiteX4" fmla="*/ 1631128 w 2017413"/>
                  <a:gd name="connsiteY4" fmla="*/ 518299 h 518299"/>
                  <a:gd name="connsiteX5" fmla="*/ 1479959 w 2017413"/>
                  <a:gd name="connsiteY5" fmla="*/ 367091 h 518299"/>
                  <a:gd name="connsiteX6" fmla="*/ 875832 w 2017413"/>
                  <a:gd name="connsiteY6" fmla="*/ 367091 h 518299"/>
                  <a:gd name="connsiteX7" fmla="*/ 842221 w 2017413"/>
                  <a:gd name="connsiteY7" fmla="*/ 400701 h 518299"/>
                  <a:gd name="connsiteX8" fmla="*/ 94055 w 2017413"/>
                  <a:gd name="connsiteY8" fmla="*/ 400701 h 518299"/>
                  <a:gd name="connsiteX9" fmla="*/ 59582 w 2017413"/>
                  <a:gd name="connsiteY9" fmla="*/ 366229 h 518299"/>
                  <a:gd name="connsiteX10" fmla="*/ 0 w 2017413"/>
                  <a:gd name="connsiteY10" fmla="*/ 366229 h 518299"/>
                  <a:gd name="connsiteX11" fmla="*/ 0 w 2017413"/>
                  <a:gd name="connsiteY11" fmla="*/ 200880 h 518299"/>
                  <a:gd name="connsiteX12" fmla="*/ 46498 w 2017413"/>
                  <a:gd name="connsiteY12" fmla="*/ 154342 h 518299"/>
                  <a:gd name="connsiteX13" fmla="*/ 218077 w 2017413"/>
                  <a:gd name="connsiteY13" fmla="*/ 154342 h 518299"/>
                  <a:gd name="connsiteX14" fmla="*/ 372379 w 2017413"/>
                  <a:gd name="connsiteY14" fmla="*/ 0 h 518299"/>
                  <a:gd name="connsiteX15" fmla="*/ 509211 w 2017413"/>
                  <a:gd name="connsiteY15" fmla="*/ 136832 h 518299"/>
                  <a:gd name="connsiteX16" fmla="*/ 1938010 w 2017413"/>
                  <a:gd name="connsiteY16" fmla="*/ 136832 h 518299"/>
                  <a:gd name="connsiteX17" fmla="*/ 2017414 w 2017413"/>
                  <a:gd name="connsiteY17" fmla="*/ 216236 h 51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17413" h="518299">
                    <a:moveTo>
                      <a:pt x="2017414" y="216236"/>
                    </a:moveTo>
                    <a:lnTo>
                      <a:pt x="1905967" y="327683"/>
                    </a:lnTo>
                    <a:lnTo>
                      <a:pt x="1905967" y="466591"/>
                    </a:lnTo>
                    <a:lnTo>
                      <a:pt x="1854297" y="518299"/>
                    </a:lnTo>
                    <a:lnTo>
                      <a:pt x="1631128" y="518299"/>
                    </a:lnTo>
                    <a:lnTo>
                      <a:pt x="1479959" y="367091"/>
                    </a:lnTo>
                    <a:lnTo>
                      <a:pt x="875832" y="367091"/>
                    </a:lnTo>
                    <a:lnTo>
                      <a:pt x="842221" y="400701"/>
                    </a:lnTo>
                    <a:lnTo>
                      <a:pt x="94055" y="400701"/>
                    </a:lnTo>
                    <a:lnTo>
                      <a:pt x="59582" y="366229"/>
                    </a:lnTo>
                    <a:lnTo>
                      <a:pt x="0" y="366229"/>
                    </a:lnTo>
                    <a:lnTo>
                      <a:pt x="0" y="200880"/>
                    </a:lnTo>
                    <a:lnTo>
                      <a:pt x="46498" y="154342"/>
                    </a:lnTo>
                    <a:lnTo>
                      <a:pt x="218077" y="154342"/>
                    </a:lnTo>
                    <a:lnTo>
                      <a:pt x="372379" y="0"/>
                    </a:lnTo>
                    <a:lnTo>
                      <a:pt x="509211" y="136832"/>
                    </a:lnTo>
                    <a:lnTo>
                      <a:pt x="1938010" y="136832"/>
                    </a:lnTo>
                    <a:lnTo>
                      <a:pt x="2017414" y="216236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739FA42-A859-5440-0726-03B9758365C7}"/>
                  </a:ext>
                </a:extLst>
              </p:cNvPr>
              <p:cNvSpPr/>
              <p:nvPr/>
            </p:nvSpPr>
            <p:spPr>
              <a:xfrm>
                <a:off x="8923882" y="4495741"/>
                <a:ext cx="104239" cy="231003"/>
              </a:xfrm>
              <a:custGeom>
                <a:avLst/>
                <a:gdLst>
                  <a:gd name="connsiteX0" fmla="*/ 104240 w 104239"/>
                  <a:gd name="connsiteY0" fmla="*/ 0 h 231003"/>
                  <a:gd name="connsiteX1" fmla="*/ 104240 w 104239"/>
                  <a:gd name="connsiteY1" fmla="*/ 229202 h 231003"/>
                  <a:gd name="connsiteX2" fmla="*/ 1802 w 104239"/>
                  <a:gd name="connsiteY2" fmla="*/ 229202 h 231003"/>
                  <a:gd name="connsiteX3" fmla="*/ 0 w 104239"/>
                  <a:gd name="connsiteY3" fmla="*/ 231004 h 231003"/>
                  <a:gd name="connsiteX4" fmla="*/ 0 w 104239"/>
                  <a:gd name="connsiteY4" fmla="*/ 104161 h 231003"/>
                  <a:gd name="connsiteX5" fmla="*/ 104240 w 104239"/>
                  <a:gd name="connsiteY5" fmla="*/ 0 h 231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239" h="231003">
                    <a:moveTo>
                      <a:pt x="104240" y="0"/>
                    </a:moveTo>
                    <a:lnTo>
                      <a:pt x="104240" y="229202"/>
                    </a:lnTo>
                    <a:lnTo>
                      <a:pt x="1802" y="229202"/>
                    </a:lnTo>
                    <a:lnTo>
                      <a:pt x="0" y="231004"/>
                    </a:lnTo>
                    <a:lnTo>
                      <a:pt x="0" y="104161"/>
                    </a:lnTo>
                    <a:lnTo>
                      <a:pt x="1042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0" name="Graphic 4">
              <a:extLst>
                <a:ext uri="{FF2B5EF4-FFF2-40B4-BE49-F238E27FC236}">
                  <a16:creationId xmlns:a16="http://schemas.microsoft.com/office/drawing/2014/main" id="{90D824A4-0984-D6C1-3E94-3F4E91917FF4}"/>
                </a:ext>
              </a:extLst>
            </p:cNvPr>
            <p:cNvGrpSpPr/>
            <p:nvPr/>
          </p:nvGrpSpPr>
          <p:grpSpPr>
            <a:xfrm>
              <a:off x="7094264" y="4473609"/>
              <a:ext cx="443467" cy="118498"/>
              <a:chOff x="7094264" y="4473609"/>
              <a:chExt cx="443467" cy="118498"/>
            </a:xfrm>
          </p:grpSpPr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25F38DFA-793A-714B-946C-5C1DE16A0F61}"/>
                  </a:ext>
                </a:extLst>
              </p:cNvPr>
              <p:cNvSpPr/>
              <p:nvPr/>
            </p:nvSpPr>
            <p:spPr>
              <a:xfrm>
                <a:off x="7094264" y="4473609"/>
                <a:ext cx="118498" cy="118498"/>
              </a:xfrm>
              <a:custGeom>
                <a:avLst/>
                <a:gdLst>
                  <a:gd name="connsiteX0" fmla="*/ 0 w 118498"/>
                  <a:gd name="connsiteY0" fmla="*/ 0 h 118498"/>
                  <a:gd name="connsiteX1" fmla="*/ 118499 w 118498"/>
                  <a:gd name="connsiteY1" fmla="*/ 0 h 118498"/>
                  <a:gd name="connsiteX2" fmla="*/ 118499 w 118498"/>
                  <a:gd name="connsiteY2" fmla="*/ 118499 h 118498"/>
                  <a:gd name="connsiteX3" fmla="*/ 0 w 118498"/>
                  <a:gd name="connsiteY3" fmla="*/ 118499 h 118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498" h="118498">
                    <a:moveTo>
                      <a:pt x="0" y="0"/>
                    </a:moveTo>
                    <a:lnTo>
                      <a:pt x="118499" y="0"/>
                    </a:lnTo>
                    <a:lnTo>
                      <a:pt x="118499" y="118499"/>
                    </a:lnTo>
                    <a:lnTo>
                      <a:pt x="0" y="118499"/>
                    </a:lnTo>
                    <a:close/>
                  </a:path>
                </a:pathLst>
              </a:custGeom>
              <a:noFill/>
              <a:ln w="7830" cap="flat">
                <a:solidFill>
                  <a:srgbClr val="0A17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EC9BF434-1254-6FE2-0E15-DF7EDFAB6DD3}"/>
                  </a:ext>
                </a:extLst>
              </p:cNvPr>
              <p:cNvSpPr/>
              <p:nvPr/>
            </p:nvSpPr>
            <p:spPr>
              <a:xfrm rot="-2700000">
                <a:off x="7149227" y="4471672"/>
                <a:ext cx="8578" cy="122455"/>
              </a:xfrm>
              <a:custGeom>
                <a:avLst/>
                <a:gdLst>
                  <a:gd name="connsiteX0" fmla="*/ 0 w 8578"/>
                  <a:gd name="connsiteY0" fmla="*/ 0 h 122455"/>
                  <a:gd name="connsiteX1" fmla="*/ 8579 w 8578"/>
                  <a:gd name="connsiteY1" fmla="*/ 0 h 122455"/>
                  <a:gd name="connsiteX2" fmla="*/ 8579 w 8578"/>
                  <a:gd name="connsiteY2" fmla="*/ 122455 h 122455"/>
                  <a:gd name="connsiteX3" fmla="*/ 0 w 8578"/>
                  <a:gd name="connsiteY3" fmla="*/ 122455 h 12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8" h="122455">
                    <a:moveTo>
                      <a:pt x="0" y="0"/>
                    </a:moveTo>
                    <a:lnTo>
                      <a:pt x="8579" y="0"/>
                    </a:lnTo>
                    <a:lnTo>
                      <a:pt x="8579" y="122455"/>
                    </a:lnTo>
                    <a:lnTo>
                      <a:pt x="0" y="122455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FC4A403F-0199-0DD0-7A5F-9383C05800E8}"/>
                  </a:ext>
                </a:extLst>
              </p:cNvPr>
              <p:cNvSpPr/>
              <p:nvPr/>
            </p:nvSpPr>
            <p:spPr>
              <a:xfrm rot="-2700000">
                <a:off x="7318171" y="4471643"/>
                <a:ext cx="8578" cy="122455"/>
              </a:xfrm>
              <a:custGeom>
                <a:avLst/>
                <a:gdLst>
                  <a:gd name="connsiteX0" fmla="*/ 0 w 8578"/>
                  <a:gd name="connsiteY0" fmla="*/ 0 h 122455"/>
                  <a:gd name="connsiteX1" fmla="*/ 8579 w 8578"/>
                  <a:gd name="connsiteY1" fmla="*/ 0 h 122455"/>
                  <a:gd name="connsiteX2" fmla="*/ 8579 w 8578"/>
                  <a:gd name="connsiteY2" fmla="*/ 122455 h 122455"/>
                  <a:gd name="connsiteX3" fmla="*/ 0 w 8578"/>
                  <a:gd name="connsiteY3" fmla="*/ 122455 h 12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8" h="122455">
                    <a:moveTo>
                      <a:pt x="0" y="0"/>
                    </a:moveTo>
                    <a:lnTo>
                      <a:pt x="8579" y="0"/>
                    </a:lnTo>
                    <a:lnTo>
                      <a:pt x="8579" y="122455"/>
                    </a:lnTo>
                    <a:lnTo>
                      <a:pt x="0" y="122455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719E30C8-88D3-D25C-E3E7-12FBF7314608}"/>
                  </a:ext>
                </a:extLst>
              </p:cNvPr>
              <p:cNvSpPr/>
              <p:nvPr/>
            </p:nvSpPr>
            <p:spPr>
              <a:xfrm rot="-2700000">
                <a:off x="7487114" y="4471653"/>
                <a:ext cx="8578" cy="122455"/>
              </a:xfrm>
              <a:custGeom>
                <a:avLst/>
                <a:gdLst>
                  <a:gd name="connsiteX0" fmla="*/ 0 w 8578"/>
                  <a:gd name="connsiteY0" fmla="*/ 0 h 122455"/>
                  <a:gd name="connsiteX1" fmla="*/ 8579 w 8578"/>
                  <a:gd name="connsiteY1" fmla="*/ 0 h 122455"/>
                  <a:gd name="connsiteX2" fmla="*/ 8579 w 8578"/>
                  <a:gd name="connsiteY2" fmla="*/ 122455 h 122455"/>
                  <a:gd name="connsiteX3" fmla="*/ 0 w 8578"/>
                  <a:gd name="connsiteY3" fmla="*/ 122455 h 12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8" h="122455">
                    <a:moveTo>
                      <a:pt x="0" y="0"/>
                    </a:moveTo>
                    <a:lnTo>
                      <a:pt x="8579" y="0"/>
                    </a:lnTo>
                    <a:lnTo>
                      <a:pt x="8579" y="122455"/>
                    </a:lnTo>
                    <a:lnTo>
                      <a:pt x="0" y="122455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1BB49AEE-1938-5F08-9F77-73C8C403AC89}"/>
                </a:ext>
              </a:extLst>
            </p:cNvPr>
            <p:cNvSpPr/>
            <p:nvPr/>
          </p:nvSpPr>
          <p:spPr>
            <a:xfrm>
              <a:off x="7284488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F49E451A-0200-6305-0C49-55EE8B33B555}"/>
                </a:ext>
              </a:extLst>
            </p:cNvPr>
            <p:cNvSpPr/>
            <p:nvPr/>
          </p:nvSpPr>
          <p:spPr>
            <a:xfrm>
              <a:off x="7601477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FDEC1CBE-9578-4A7F-11EF-0553328845E4}"/>
                </a:ext>
              </a:extLst>
            </p:cNvPr>
            <p:cNvSpPr/>
            <p:nvPr/>
          </p:nvSpPr>
          <p:spPr>
            <a:xfrm>
              <a:off x="7918466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A049DB7-B300-E257-B296-35C2AF345E08}"/>
                </a:ext>
              </a:extLst>
            </p:cNvPr>
            <p:cNvSpPr/>
            <p:nvPr/>
          </p:nvSpPr>
          <p:spPr>
            <a:xfrm>
              <a:off x="8235415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5D0639B-9AED-01C4-8CA7-8AC90F7E7659}"/>
                </a:ext>
              </a:extLst>
            </p:cNvPr>
            <p:cNvSpPr/>
            <p:nvPr/>
          </p:nvSpPr>
          <p:spPr>
            <a:xfrm>
              <a:off x="8552404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A053AF17-E09D-4DC3-3201-7991018CE69E}"/>
                </a:ext>
              </a:extLst>
            </p:cNvPr>
            <p:cNvSpPr/>
            <p:nvPr/>
          </p:nvSpPr>
          <p:spPr>
            <a:xfrm>
              <a:off x="8869353" y="4578867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077AB731-EDFE-DDFE-B83B-52B2250B6B46}"/>
                </a:ext>
              </a:extLst>
            </p:cNvPr>
            <p:cNvSpPr/>
            <p:nvPr/>
          </p:nvSpPr>
          <p:spPr>
            <a:xfrm>
              <a:off x="7391823" y="4471532"/>
              <a:ext cx="14885" cy="14885"/>
            </a:xfrm>
            <a:custGeom>
              <a:avLst/>
              <a:gdLst>
                <a:gd name="connsiteX0" fmla="*/ 0 w 14885"/>
                <a:gd name="connsiteY0" fmla="*/ 0 h 14885"/>
                <a:gd name="connsiteX1" fmla="*/ 14886 w 14885"/>
                <a:gd name="connsiteY1" fmla="*/ 0 h 14885"/>
                <a:gd name="connsiteX2" fmla="*/ 14886 w 14885"/>
                <a:gd name="connsiteY2" fmla="*/ 14886 h 14885"/>
                <a:gd name="connsiteX3" fmla="*/ 0 w 14885"/>
                <a:gd name="connsiteY3" fmla="*/ 14886 h 1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5" h="14885">
                  <a:moveTo>
                    <a:pt x="0" y="0"/>
                  </a:moveTo>
                  <a:lnTo>
                    <a:pt x="14886" y="0"/>
                  </a:lnTo>
                  <a:lnTo>
                    <a:pt x="14886" y="14886"/>
                  </a:lnTo>
                  <a:lnTo>
                    <a:pt x="0" y="14886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2" name="Graphic 4">
            <a:extLst>
              <a:ext uri="{FF2B5EF4-FFF2-40B4-BE49-F238E27FC236}">
                <a16:creationId xmlns:a16="http://schemas.microsoft.com/office/drawing/2014/main" id="{EC13D0D8-3616-8746-6AF4-C6286317BD67}"/>
              </a:ext>
            </a:extLst>
          </p:cNvPr>
          <p:cNvGrpSpPr/>
          <p:nvPr/>
        </p:nvGrpSpPr>
        <p:grpSpPr>
          <a:xfrm>
            <a:off x="5546000" y="4125405"/>
            <a:ext cx="1996887" cy="897533"/>
            <a:chOff x="4771300" y="4366705"/>
            <a:chExt cx="1996887" cy="897533"/>
          </a:xfrm>
        </p:grpSpPr>
        <p:grpSp>
          <p:nvGrpSpPr>
            <p:cNvPr id="583" name="Graphic 4">
              <a:extLst>
                <a:ext uri="{FF2B5EF4-FFF2-40B4-BE49-F238E27FC236}">
                  <a16:creationId xmlns:a16="http://schemas.microsoft.com/office/drawing/2014/main" id="{0D60F13B-1B4F-4C65-FAD3-842BDDF248A7}"/>
                </a:ext>
              </a:extLst>
            </p:cNvPr>
            <p:cNvGrpSpPr/>
            <p:nvPr/>
          </p:nvGrpSpPr>
          <p:grpSpPr>
            <a:xfrm>
              <a:off x="4771300" y="4366705"/>
              <a:ext cx="1765139" cy="319691"/>
              <a:chOff x="4771300" y="4366705"/>
              <a:chExt cx="1765139" cy="319691"/>
            </a:xfrm>
          </p:grpSpPr>
          <p:grpSp>
            <p:nvGrpSpPr>
              <p:cNvPr id="584" name="Graphic 4">
                <a:extLst>
                  <a:ext uri="{FF2B5EF4-FFF2-40B4-BE49-F238E27FC236}">
                    <a16:creationId xmlns:a16="http://schemas.microsoft.com/office/drawing/2014/main" id="{029D3F23-4A43-2C90-F58F-67F322C8CF35}"/>
                  </a:ext>
                </a:extLst>
              </p:cNvPr>
              <p:cNvGrpSpPr/>
              <p:nvPr/>
            </p:nvGrpSpPr>
            <p:grpSpPr>
              <a:xfrm>
                <a:off x="4771300" y="4366705"/>
                <a:ext cx="1765139" cy="319691"/>
                <a:chOff x="4771300" y="4366705"/>
                <a:chExt cx="1765139" cy="319691"/>
              </a:xfrm>
              <a:solidFill>
                <a:srgbClr val="FFFFFF"/>
              </a:solidFill>
            </p:grpSpPr>
            <p:sp>
              <p:nvSpPr>
                <p:cNvPr id="585" name="Freeform: Shape 584">
                  <a:extLst>
                    <a:ext uri="{FF2B5EF4-FFF2-40B4-BE49-F238E27FC236}">
                      <a16:creationId xmlns:a16="http://schemas.microsoft.com/office/drawing/2014/main" id="{48E3E383-39F5-C9DD-AA11-CCFCC2FBDEA2}"/>
                    </a:ext>
                  </a:extLst>
                </p:cNvPr>
                <p:cNvSpPr/>
                <p:nvPr/>
              </p:nvSpPr>
              <p:spPr>
                <a:xfrm>
                  <a:off x="4778704" y="4570875"/>
                  <a:ext cx="381428" cy="115521"/>
                </a:xfrm>
                <a:custGeom>
                  <a:avLst/>
                  <a:gdLst>
                    <a:gd name="connsiteX0" fmla="*/ 265946 w 381428"/>
                    <a:gd name="connsiteY0" fmla="*/ 0 h 115521"/>
                    <a:gd name="connsiteX1" fmla="*/ 381428 w 381428"/>
                    <a:gd name="connsiteY1" fmla="*/ 115521 h 115521"/>
                    <a:gd name="connsiteX2" fmla="*/ 115521 w 381428"/>
                    <a:gd name="connsiteY2" fmla="*/ 115521 h 115521"/>
                    <a:gd name="connsiteX3" fmla="*/ 0 w 381428"/>
                    <a:gd name="connsiteY3" fmla="*/ 0 h 115521"/>
                    <a:gd name="connsiteX4" fmla="*/ 265946 w 381428"/>
                    <a:gd name="connsiteY4" fmla="*/ 0 h 11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428" h="115521">
                      <a:moveTo>
                        <a:pt x="265946" y="0"/>
                      </a:moveTo>
                      <a:lnTo>
                        <a:pt x="381428" y="115521"/>
                      </a:lnTo>
                      <a:lnTo>
                        <a:pt x="115521" y="115521"/>
                      </a:lnTo>
                      <a:lnTo>
                        <a:pt x="0" y="0"/>
                      </a:lnTo>
                      <a:lnTo>
                        <a:pt x="2659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6" name="Freeform: Shape 585">
                  <a:extLst>
                    <a:ext uri="{FF2B5EF4-FFF2-40B4-BE49-F238E27FC236}">
                      <a16:creationId xmlns:a16="http://schemas.microsoft.com/office/drawing/2014/main" id="{2859D847-D158-212B-31D5-A40C07A4F23D}"/>
                    </a:ext>
                  </a:extLst>
                </p:cNvPr>
                <p:cNvSpPr/>
                <p:nvPr/>
              </p:nvSpPr>
              <p:spPr>
                <a:xfrm>
                  <a:off x="4771300" y="4366705"/>
                  <a:ext cx="1765139" cy="319691"/>
                </a:xfrm>
                <a:custGeom>
                  <a:avLst/>
                  <a:gdLst>
                    <a:gd name="connsiteX0" fmla="*/ 1724086 w 1765139"/>
                    <a:gd name="connsiteY0" fmla="*/ 137184 h 319691"/>
                    <a:gd name="connsiteX1" fmla="*/ 927893 w 1765139"/>
                    <a:gd name="connsiteY1" fmla="*/ 143883 h 319691"/>
                    <a:gd name="connsiteX2" fmla="*/ 790435 w 1765139"/>
                    <a:gd name="connsiteY2" fmla="*/ 6424 h 319691"/>
                    <a:gd name="connsiteX3" fmla="*/ 80657 w 1765139"/>
                    <a:gd name="connsiteY3" fmla="*/ 5758 h 319691"/>
                    <a:gd name="connsiteX4" fmla="*/ 0 w 1765139"/>
                    <a:gd name="connsiteY4" fmla="*/ 86416 h 319691"/>
                    <a:gd name="connsiteX5" fmla="*/ 0 w 1765139"/>
                    <a:gd name="connsiteY5" fmla="*/ 195905 h 319691"/>
                    <a:gd name="connsiteX6" fmla="*/ 276797 w 1765139"/>
                    <a:gd name="connsiteY6" fmla="*/ 195905 h 319691"/>
                    <a:gd name="connsiteX7" fmla="*/ 400623 w 1765139"/>
                    <a:gd name="connsiteY7" fmla="*/ 319692 h 319691"/>
                    <a:gd name="connsiteX8" fmla="*/ 1469383 w 1765139"/>
                    <a:gd name="connsiteY8" fmla="*/ 312993 h 319691"/>
                    <a:gd name="connsiteX9" fmla="*/ 1542754 w 1765139"/>
                    <a:gd name="connsiteY9" fmla="*/ 239622 h 319691"/>
                    <a:gd name="connsiteX10" fmla="*/ 1719268 w 1765139"/>
                    <a:gd name="connsiteY10" fmla="*/ 239622 h 319691"/>
                    <a:gd name="connsiteX11" fmla="*/ 1765139 w 1765139"/>
                    <a:gd name="connsiteY11" fmla="*/ 193750 h 319691"/>
                    <a:gd name="connsiteX12" fmla="*/ 1765139 w 1765139"/>
                    <a:gd name="connsiteY12" fmla="*/ 96131 h 319691"/>
                    <a:gd name="connsiteX13" fmla="*/ 1724086 w 1765139"/>
                    <a:gd name="connsiteY13" fmla="*/ 137184 h 319691"/>
                    <a:gd name="connsiteX14" fmla="*/ 140318 w 1765139"/>
                    <a:gd name="connsiteY14" fmla="*/ 70825 h 319691"/>
                    <a:gd name="connsiteX15" fmla="*/ 88492 w 1765139"/>
                    <a:gd name="connsiteY15" fmla="*/ 21075 h 319691"/>
                    <a:gd name="connsiteX16" fmla="*/ 725603 w 1765139"/>
                    <a:gd name="connsiteY16" fmla="*/ 21075 h 319691"/>
                    <a:gd name="connsiteX17" fmla="*/ 769477 w 1765139"/>
                    <a:gd name="connsiteY17" fmla="*/ 70825 h 319691"/>
                    <a:gd name="connsiteX18" fmla="*/ 140318 w 1765139"/>
                    <a:gd name="connsiteY18" fmla="*/ 70825 h 319691"/>
                    <a:gd name="connsiteX19" fmla="*/ 1178601 w 1765139"/>
                    <a:gd name="connsiteY19" fmla="*/ 264458 h 319691"/>
                    <a:gd name="connsiteX20" fmla="*/ 1165164 w 1765139"/>
                    <a:gd name="connsiteY20" fmla="*/ 287726 h 319691"/>
                    <a:gd name="connsiteX21" fmla="*/ 1151689 w 1765139"/>
                    <a:gd name="connsiteY21" fmla="*/ 264458 h 319691"/>
                    <a:gd name="connsiteX22" fmla="*/ 1138213 w 1765139"/>
                    <a:gd name="connsiteY22" fmla="*/ 241189 h 319691"/>
                    <a:gd name="connsiteX23" fmla="*/ 1191998 w 1765139"/>
                    <a:gd name="connsiteY23" fmla="*/ 241189 h 319691"/>
                    <a:gd name="connsiteX24" fmla="*/ 1178522 w 1765139"/>
                    <a:gd name="connsiteY24" fmla="*/ 264458 h 319691"/>
                    <a:gd name="connsiteX25" fmla="*/ 1285387 w 1765139"/>
                    <a:gd name="connsiteY25" fmla="*/ 264458 h 319691"/>
                    <a:gd name="connsiteX26" fmla="*/ 1271911 w 1765139"/>
                    <a:gd name="connsiteY26" fmla="*/ 287726 h 319691"/>
                    <a:gd name="connsiteX27" fmla="*/ 1258475 w 1765139"/>
                    <a:gd name="connsiteY27" fmla="*/ 264458 h 319691"/>
                    <a:gd name="connsiteX28" fmla="*/ 1244999 w 1765139"/>
                    <a:gd name="connsiteY28" fmla="*/ 241189 h 319691"/>
                    <a:gd name="connsiteX29" fmla="*/ 1298784 w 1765139"/>
                    <a:gd name="connsiteY29" fmla="*/ 241189 h 319691"/>
                    <a:gd name="connsiteX30" fmla="*/ 1285347 w 1765139"/>
                    <a:gd name="connsiteY30" fmla="*/ 264458 h 319691"/>
                    <a:gd name="connsiteX31" fmla="*/ 1392133 w 1765139"/>
                    <a:gd name="connsiteY31" fmla="*/ 264458 h 319691"/>
                    <a:gd name="connsiteX32" fmla="*/ 1378697 w 1765139"/>
                    <a:gd name="connsiteY32" fmla="*/ 287726 h 319691"/>
                    <a:gd name="connsiteX33" fmla="*/ 1365221 w 1765139"/>
                    <a:gd name="connsiteY33" fmla="*/ 264458 h 319691"/>
                    <a:gd name="connsiteX34" fmla="*/ 1351785 w 1765139"/>
                    <a:gd name="connsiteY34" fmla="*/ 241189 h 319691"/>
                    <a:gd name="connsiteX35" fmla="*/ 1405570 w 1765139"/>
                    <a:gd name="connsiteY35" fmla="*/ 241189 h 319691"/>
                    <a:gd name="connsiteX36" fmla="*/ 1392094 w 1765139"/>
                    <a:gd name="connsiteY36" fmla="*/ 264458 h 319691"/>
                    <a:gd name="connsiteX37" fmla="*/ 1713117 w 1765139"/>
                    <a:gd name="connsiteY37" fmla="*/ 38311 h 319691"/>
                    <a:gd name="connsiteX38" fmla="*/ 1659176 w 1765139"/>
                    <a:gd name="connsiteY38" fmla="*/ 38311 h 319691"/>
                    <a:gd name="connsiteX39" fmla="*/ 1618279 w 1765139"/>
                    <a:gd name="connsiteY39" fmla="*/ 37684 h 319691"/>
                    <a:gd name="connsiteX40" fmla="*/ 1497626 w 1765139"/>
                    <a:gd name="connsiteY40" fmla="*/ 41445 h 319691"/>
                    <a:gd name="connsiteX41" fmla="*/ 1418418 w 1765139"/>
                    <a:gd name="connsiteY41" fmla="*/ 0 h 319691"/>
                    <a:gd name="connsiteX42" fmla="*/ 802265 w 1765139"/>
                    <a:gd name="connsiteY42" fmla="*/ 6464 h 319691"/>
                    <a:gd name="connsiteX43" fmla="*/ 931340 w 1765139"/>
                    <a:gd name="connsiteY43" fmla="*/ 135578 h 319691"/>
                    <a:gd name="connsiteX44" fmla="*/ 1720639 w 1765139"/>
                    <a:gd name="connsiteY44" fmla="*/ 128880 h 319691"/>
                    <a:gd name="connsiteX45" fmla="*/ 1762162 w 1765139"/>
                    <a:gd name="connsiteY45" fmla="*/ 87395 h 319691"/>
                    <a:gd name="connsiteX46" fmla="*/ 1713117 w 1765139"/>
                    <a:gd name="connsiteY46" fmla="*/ 38311 h 319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1765139" h="319691">
                      <a:moveTo>
                        <a:pt x="1724086" y="137184"/>
                      </a:moveTo>
                      <a:lnTo>
                        <a:pt x="927893" y="143883"/>
                      </a:lnTo>
                      <a:lnTo>
                        <a:pt x="790435" y="6424"/>
                      </a:lnTo>
                      <a:lnTo>
                        <a:pt x="80657" y="5758"/>
                      </a:lnTo>
                      <a:lnTo>
                        <a:pt x="0" y="86416"/>
                      </a:lnTo>
                      <a:lnTo>
                        <a:pt x="0" y="195905"/>
                      </a:lnTo>
                      <a:lnTo>
                        <a:pt x="276797" y="195905"/>
                      </a:lnTo>
                      <a:lnTo>
                        <a:pt x="400623" y="319692"/>
                      </a:lnTo>
                      <a:lnTo>
                        <a:pt x="1469383" y="312993"/>
                      </a:lnTo>
                      <a:lnTo>
                        <a:pt x="1542754" y="239622"/>
                      </a:lnTo>
                      <a:lnTo>
                        <a:pt x="1719268" y="239622"/>
                      </a:lnTo>
                      <a:lnTo>
                        <a:pt x="1765139" y="193750"/>
                      </a:lnTo>
                      <a:lnTo>
                        <a:pt x="1765139" y="96131"/>
                      </a:lnTo>
                      <a:lnTo>
                        <a:pt x="1724086" y="137184"/>
                      </a:lnTo>
                      <a:close/>
                      <a:moveTo>
                        <a:pt x="140318" y="70825"/>
                      </a:moveTo>
                      <a:lnTo>
                        <a:pt x="88492" y="21075"/>
                      </a:lnTo>
                      <a:lnTo>
                        <a:pt x="725603" y="21075"/>
                      </a:lnTo>
                      <a:lnTo>
                        <a:pt x="769477" y="70825"/>
                      </a:lnTo>
                      <a:lnTo>
                        <a:pt x="140318" y="70825"/>
                      </a:lnTo>
                      <a:close/>
                      <a:moveTo>
                        <a:pt x="1178601" y="264458"/>
                      </a:moveTo>
                      <a:lnTo>
                        <a:pt x="1165164" y="287726"/>
                      </a:lnTo>
                      <a:lnTo>
                        <a:pt x="1151689" y="264458"/>
                      </a:lnTo>
                      <a:lnTo>
                        <a:pt x="1138213" y="241189"/>
                      </a:lnTo>
                      <a:lnTo>
                        <a:pt x="1191998" y="241189"/>
                      </a:lnTo>
                      <a:lnTo>
                        <a:pt x="1178522" y="264458"/>
                      </a:lnTo>
                      <a:close/>
                      <a:moveTo>
                        <a:pt x="1285387" y="264458"/>
                      </a:moveTo>
                      <a:lnTo>
                        <a:pt x="1271911" y="287726"/>
                      </a:lnTo>
                      <a:lnTo>
                        <a:pt x="1258475" y="264458"/>
                      </a:lnTo>
                      <a:lnTo>
                        <a:pt x="1244999" y="241189"/>
                      </a:lnTo>
                      <a:lnTo>
                        <a:pt x="1298784" y="241189"/>
                      </a:lnTo>
                      <a:lnTo>
                        <a:pt x="1285347" y="264458"/>
                      </a:lnTo>
                      <a:close/>
                      <a:moveTo>
                        <a:pt x="1392133" y="264458"/>
                      </a:moveTo>
                      <a:lnTo>
                        <a:pt x="1378697" y="287726"/>
                      </a:lnTo>
                      <a:lnTo>
                        <a:pt x="1365221" y="264458"/>
                      </a:lnTo>
                      <a:lnTo>
                        <a:pt x="1351785" y="241189"/>
                      </a:lnTo>
                      <a:lnTo>
                        <a:pt x="1405570" y="241189"/>
                      </a:lnTo>
                      <a:lnTo>
                        <a:pt x="1392094" y="264458"/>
                      </a:lnTo>
                      <a:close/>
                      <a:moveTo>
                        <a:pt x="1713117" y="38311"/>
                      </a:moveTo>
                      <a:lnTo>
                        <a:pt x="1659176" y="38311"/>
                      </a:lnTo>
                      <a:lnTo>
                        <a:pt x="1618279" y="37684"/>
                      </a:lnTo>
                      <a:lnTo>
                        <a:pt x="1497626" y="41445"/>
                      </a:lnTo>
                      <a:lnTo>
                        <a:pt x="1418418" y="0"/>
                      </a:lnTo>
                      <a:lnTo>
                        <a:pt x="802265" y="6464"/>
                      </a:lnTo>
                      <a:lnTo>
                        <a:pt x="931340" y="135578"/>
                      </a:lnTo>
                      <a:lnTo>
                        <a:pt x="1720639" y="128880"/>
                      </a:lnTo>
                      <a:lnTo>
                        <a:pt x="1762162" y="87395"/>
                      </a:lnTo>
                      <a:lnTo>
                        <a:pt x="1713117" y="38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7" name="Graphic 4">
                <a:extLst>
                  <a:ext uri="{FF2B5EF4-FFF2-40B4-BE49-F238E27FC236}">
                    <a16:creationId xmlns:a16="http://schemas.microsoft.com/office/drawing/2014/main" id="{83490629-BFB6-1310-C3F8-D2DFE9D4C235}"/>
                  </a:ext>
                </a:extLst>
              </p:cNvPr>
              <p:cNvGrpSpPr/>
              <p:nvPr/>
            </p:nvGrpSpPr>
            <p:grpSpPr>
              <a:xfrm>
                <a:off x="4914164" y="4456568"/>
                <a:ext cx="290429" cy="72587"/>
                <a:chOff x="4914164" y="4456568"/>
                <a:chExt cx="290429" cy="72587"/>
              </a:xfrm>
            </p:grpSpPr>
            <p:grpSp>
              <p:nvGrpSpPr>
                <p:cNvPr id="588" name="Graphic 4">
                  <a:extLst>
                    <a:ext uri="{FF2B5EF4-FFF2-40B4-BE49-F238E27FC236}">
                      <a16:creationId xmlns:a16="http://schemas.microsoft.com/office/drawing/2014/main" id="{27E0ABB5-0D5B-550F-FF76-A2EDA34326C9}"/>
                    </a:ext>
                  </a:extLst>
                </p:cNvPr>
                <p:cNvGrpSpPr/>
                <p:nvPr/>
              </p:nvGrpSpPr>
              <p:grpSpPr>
                <a:xfrm>
                  <a:off x="4914164" y="4456568"/>
                  <a:ext cx="290429" cy="41366"/>
                  <a:chOff x="4914164" y="4456568"/>
                  <a:chExt cx="290429" cy="41366"/>
                </a:xfrm>
                <a:solidFill>
                  <a:srgbClr val="0C1922"/>
                </a:solidFill>
              </p:grpSpPr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id="{9FBFF339-C7C6-C74F-05A3-72D638D673DB}"/>
                      </a:ext>
                    </a:extLst>
                  </p:cNvPr>
                  <p:cNvSpPr/>
                  <p:nvPr/>
                </p:nvSpPr>
                <p:spPr>
                  <a:xfrm>
                    <a:off x="4914164" y="4475215"/>
                    <a:ext cx="11007" cy="3995"/>
                  </a:xfrm>
                  <a:custGeom>
                    <a:avLst/>
                    <a:gdLst>
                      <a:gd name="connsiteX0" fmla="*/ 0 w 11007"/>
                      <a:gd name="connsiteY0" fmla="*/ 0 h 3995"/>
                      <a:gd name="connsiteX1" fmla="*/ 0 w 11007"/>
                      <a:gd name="connsiteY1" fmla="*/ 3995 h 3995"/>
                      <a:gd name="connsiteX2" fmla="*/ 11008 w 11007"/>
                      <a:gd name="connsiteY2" fmla="*/ 3995 h 3995"/>
                      <a:gd name="connsiteX3" fmla="*/ 11008 w 11007"/>
                      <a:gd name="connsiteY3" fmla="*/ 0 h 3995"/>
                      <a:gd name="connsiteX4" fmla="*/ 0 w 11007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07" h="3995">
                        <a:moveTo>
                          <a:pt x="0" y="0"/>
                        </a:moveTo>
                        <a:lnTo>
                          <a:pt x="0" y="3995"/>
                        </a:lnTo>
                        <a:lnTo>
                          <a:pt x="11008" y="3995"/>
                        </a:lnTo>
                        <a:lnTo>
                          <a:pt x="1100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id="{F0F54B21-77C7-75D5-D965-2AD3C90CD9FB}"/>
                      </a:ext>
                    </a:extLst>
                  </p:cNvPr>
                  <p:cNvSpPr/>
                  <p:nvPr/>
                </p:nvSpPr>
                <p:spPr>
                  <a:xfrm>
                    <a:off x="4929598" y="4456960"/>
                    <a:ext cx="16648" cy="40426"/>
                  </a:xfrm>
                  <a:custGeom>
                    <a:avLst/>
                    <a:gdLst>
                      <a:gd name="connsiteX0" fmla="*/ 16649 w 16648"/>
                      <a:gd name="connsiteY0" fmla="*/ 4113 h 40426"/>
                      <a:gd name="connsiteX1" fmla="*/ 16649 w 16648"/>
                      <a:gd name="connsiteY1" fmla="*/ 0 h 40426"/>
                      <a:gd name="connsiteX2" fmla="*/ 0 w 16648"/>
                      <a:gd name="connsiteY2" fmla="*/ 0 h 40426"/>
                      <a:gd name="connsiteX3" fmla="*/ 0 w 16648"/>
                      <a:gd name="connsiteY3" fmla="*/ 40427 h 40426"/>
                      <a:gd name="connsiteX4" fmla="*/ 16649 w 16648"/>
                      <a:gd name="connsiteY4" fmla="*/ 40427 h 40426"/>
                      <a:gd name="connsiteX5" fmla="*/ 16649 w 16648"/>
                      <a:gd name="connsiteY5" fmla="*/ 36353 h 40426"/>
                      <a:gd name="connsiteX6" fmla="*/ 4544 w 16648"/>
                      <a:gd name="connsiteY6" fmla="*/ 36353 h 40426"/>
                      <a:gd name="connsiteX7" fmla="*/ 4544 w 16648"/>
                      <a:gd name="connsiteY7" fmla="*/ 21976 h 40426"/>
                      <a:gd name="connsiteX8" fmla="*/ 14416 w 16648"/>
                      <a:gd name="connsiteY8" fmla="*/ 21976 h 40426"/>
                      <a:gd name="connsiteX9" fmla="*/ 14416 w 16648"/>
                      <a:gd name="connsiteY9" fmla="*/ 17941 h 40426"/>
                      <a:gd name="connsiteX10" fmla="*/ 4544 w 16648"/>
                      <a:gd name="connsiteY10" fmla="*/ 17941 h 40426"/>
                      <a:gd name="connsiteX11" fmla="*/ 4544 w 16648"/>
                      <a:gd name="connsiteY11" fmla="*/ 4152 h 40426"/>
                      <a:gd name="connsiteX12" fmla="*/ 16649 w 16648"/>
                      <a:gd name="connsiteY12" fmla="*/ 4152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648" h="40426">
                        <a:moveTo>
                          <a:pt x="16649" y="4113"/>
                        </a:moveTo>
                        <a:lnTo>
                          <a:pt x="16649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16649" y="40427"/>
                        </a:lnTo>
                        <a:lnTo>
                          <a:pt x="16649" y="36353"/>
                        </a:lnTo>
                        <a:lnTo>
                          <a:pt x="4544" y="36353"/>
                        </a:lnTo>
                        <a:lnTo>
                          <a:pt x="4544" y="21976"/>
                        </a:lnTo>
                        <a:lnTo>
                          <a:pt x="14416" y="21976"/>
                        </a:lnTo>
                        <a:lnTo>
                          <a:pt x="14416" y="17941"/>
                        </a:lnTo>
                        <a:lnTo>
                          <a:pt x="4544" y="17941"/>
                        </a:lnTo>
                        <a:lnTo>
                          <a:pt x="4544" y="4152"/>
                        </a:lnTo>
                        <a:lnTo>
                          <a:pt x="16649" y="4152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id="{DB9D590E-FA24-9F46-52F8-2C1F57D1238F}"/>
                      </a:ext>
                    </a:extLst>
                  </p:cNvPr>
                  <p:cNvSpPr/>
                  <p:nvPr/>
                </p:nvSpPr>
                <p:spPr>
                  <a:xfrm>
                    <a:off x="4950360" y="4456960"/>
                    <a:ext cx="18842" cy="40426"/>
                  </a:xfrm>
                  <a:custGeom>
                    <a:avLst/>
                    <a:gdLst>
                      <a:gd name="connsiteX0" fmla="*/ 18137 w 18842"/>
                      <a:gd name="connsiteY0" fmla="*/ 35608 h 40426"/>
                      <a:gd name="connsiteX1" fmla="*/ 18137 w 18842"/>
                      <a:gd name="connsiteY1" fmla="*/ 29302 h 40426"/>
                      <a:gd name="connsiteX2" fmla="*/ 16923 w 18842"/>
                      <a:gd name="connsiteY2" fmla="*/ 23817 h 40426"/>
                      <a:gd name="connsiteX3" fmla="*/ 13045 w 18842"/>
                      <a:gd name="connsiteY3" fmla="*/ 20879 h 40426"/>
                      <a:gd name="connsiteX4" fmla="*/ 18059 w 18842"/>
                      <a:gd name="connsiteY4" fmla="*/ 12575 h 40426"/>
                      <a:gd name="connsiteX5" fmla="*/ 18059 w 18842"/>
                      <a:gd name="connsiteY5" fmla="*/ 9284 h 40426"/>
                      <a:gd name="connsiteX6" fmla="*/ 15865 w 18842"/>
                      <a:gd name="connsiteY6" fmla="*/ 2311 h 40426"/>
                      <a:gd name="connsiteX7" fmla="*/ 9010 w 18842"/>
                      <a:gd name="connsiteY7" fmla="*/ 0 h 40426"/>
                      <a:gd name="connsiteX8" fmla="*/ 0 w 18842"/>
                      <a:gd name="connsiteY8" fmla="*/ 0 h 40426"/>
                      <a:gd name="connsiteX9" fmla="*/ 0 w 18842"/>
                      <a:gd name="connsiteY9" fmla="*/ 40427 h 40426"/>
                      <a:gd name="connsiteX10" fmla="*/ 4544 w 18842"/>
                      <a:gd name="connsiteY10" fmla="*/ 40427 h 40426"/>
                      <a:gd name="connsiteX11" fmla="*/ 4544 w 18842"/>
                      <a:gd name="connsiteY11" fmla="*/ 23151 h 40426"/>
                      <a:gd name="connsiteX12" fmla="*/ 7678 w 18842"/>
                      <a:gd name="connsiteY12" fmla="*/ 23151 h 40426"/>
                      <a:gd name="connsiteX13" fmla="*/ 12104 w 18842"/>
                      <a:gd name="connsiteY13" fmla="*/ 24483 h 40426"/>
                      <a:gd name="connsiteX14" fmla="*/ 13554 w 18842"/>
                      <a:gd name="connsiteY14" fmla="*/ 29145 h 40426"/>
                      <a:gd name="connsiteX15" fmla="*/ 13554 w 18842"/>
                      <a:gd name="connsiteY15" fmla="*/ 35491 h 40426"/>
                      <a:gd name="connsiteX16" fmla="*/ 14298 w 18842"/>
                      <a:gd name="connsiteY16" fmla="*/ 40387 h 40426"/>
                      <a:gd name="connsiteX17" fmla="*/ 18842 w 18842"/>
                      <a:gd name="connsiteY17" fmla="*/ 40387 h 40426"/>
                      <a:gd name="connsiteX18" fmla="*/ 18098 w 18842"/>
                      <a:gd name="connsiteY18" fmla="*/ 35530 h 40426"/>
                      <a:gd name="connsiteX19" fmla="*/ 7913 w 18842"/>
                      <a:gd name="connsiteY19" fmla="*/ 19077 h 40426"/>
                      <a:gd name="connsiteX20" fmla="*/ 4583 w 18842"/>
                      <a:gd name="connsiteY20" fmla="*/ 19077 h 40426"/>
                      <a:gd name="connsiteX21" fmla="*/ 4583 w 18842"/>
                      <a:gd name="connsiteY21" fmla="*/ 4113 h 40426"/>
                      <a:gd name="connsiteX22" fmla="*/ 8931 w 18842"/>
                      <a:gd name="connsiteY22" fmla="*/ 4113 h 40426"/>
                      <a:gd name="connsiteX23" fmla="*/ 12496 w 18842"/>
                      <a:gd name="connsiteY23" fmla="*/ 5484 h 40426"/>
                      <a:gd name="connsiteX24" fmla="*/ 13593 w 18842"/>
                      <a:gd name="connsiteY24" fmla="*/ 9637 h 40426"/>
                      <a:gd name="connsiteX25" fmla="*/ 13593 w 18842"/>
                      <a:gd name="connsiteY25" fmla="*/ 13515 h 40426"/>
                      <a:gd name="connsiteX26" fmla="*/ 12183 w 18842"/>
                      <a:gd name="connsiteY26" fmla="*/ 17863 h 40426"/>
                      <a:gd name="connsiteX27" fmla="*/ 7874 w 18842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42" h="40426">
                        <a:moveTo>
                          <a:pt x="18137" y="35608"/>
                        </a:moveTo>
                        <a:lnTo>
                          <a:pt x="18137" y="29302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47" y="21428"/>
                          <a:pt x="13045" y="20879"/>
                        </a:cubicBezTo>
                        <a:cubicBezTo>
                          <a:pt x="16414" y="19861"/>
                          <a:pt x="18059" y="17080"/>
                          <a:pt x="18059" y="12575"/>
                        </a:cubicBezTo>
                        <a:lnTo>
                          <a:pt x="18059" y="9284"/>
                        </a:lnTo>
                        <a:cubicBezTo>
                          <a:pt x="18059" y="6189"/>
                          <a:pt x="17315" y="3878"/>
                          <a:pt x="15865" y="2311"/>
                        </a:cubicBezTo>
                        <a:cubicBezTo>
                          <a:pt x="14416" y="78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44" y="40427"/>
                        </a:lnTo>
                        <a:lnTo>
                          <a:pt x="4544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125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828" y="39212"/>
                          <a:pt x="14298" y="40387"/>
                        </a:cubicBezTo>
                        <a:lnTo>
                          <a:pt x="18842" y="40387"/>
                        </a:lnTo>
                        <a:cubicBezTo>
                          <a:pt x="18333" y="39369"/>
                          <a:pt x="18098" y="37802"/>
                          <a:pt x="18098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83" y="19077"/>
                        </a:lnTo>
                        <a:lnTo>
                          <a:pt x="4583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84"/>
                        </a:cubicBezTo>
                        <a:cubicBezTo>
                          <a:pt x="13241" y="6385"/>
                          <a:pt x="13593" y="7756"/>
                          <a:pt x="13593" y="9637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63"/>
                        </a:cubicBezTo>
                        <a:cubicBezTo>
                          <a:pt x="11243" y="18646"/>
                          <a:pt x="9793" y="19038"/>
                          <a:pt x="7874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id="{320E4977-6FB3-E463-999E-70728F3B76E9}"/>
                      </a:ext>
                    </a:extLst>
                  </p:cNvPr>
                  <p:cNvSpPr/>
                  <p:nvPr/>
                </p:nvSpPr>
                <p:spPr>
                  <a:xfrm>
                    <a:off x="4973080" y="4456960"/>
                    <a:ext cx="18842" cy="40426"/>
                  </a:xfrm>
                  <a:custGeom>
                    <a:avLst/>
                    <a:gdLst>
                      <a:gd name="connsiteX0" fmla="*/ 18137 w 18842"/>
                      <a:gd name="connsiteY0" fmla="*/ 35608 h 40426"/>
                      <a:gd name="connsiteX1" fmla="*/ 18137 w 18842"/>
                      <a:gd name="connsiteY1" fmla="*/ 29302 h 40426"/>
                      <a:gd name="connsiteX2" fmla="*/ 16923 w 18842"/>
                      <a:gd name="connsiteY2" fmla="*/ 23817 h 40426"/>
                      <a:gd name="connsiteX3" fmla="*/ 13045 w 18842"/>
                      <a:gd name="connsiteY3" fmla="*/ 20879 h 40426"/>
                      <a:gd name="connsiteX4" fmla="*/ 18059 w 18842"/>
                      <a:gd name="connsiteY4" fmla="*/ 12575 h 40426"/>
                      <a:gd name="connsiteX5" fmla="*/ 18059 w 18842"/>
                      <a:gd name="connsiteY5" fmla="*/ 9284 h 40426"/>
                      <a:gd name="connsiteX6" fmla="*/ 15865 w 18842"/>
                      <a:gd name="connsiteY6" fmla="*/ 2311 h 40426"/>
                      <a:gd name="connsiteX7" fmla="*/ 9010 w 18842"/>
                      <a:gd name="connsiteY7" fmla="*/ 0 h 40426"/>
                      <a:gd name="connsiteX8" fmla="*/ 0 w 18842"/>
                      <a:gd name="connsiteY8" fmla="*/ 0 h 40426"/>
                      <a:gd name="connsiteX9" fmla="*/ 0 w 18842"/>
                      <a:gd name="connsiteY9" fmla="*/ 40427 h 40426"/>
                      <a:gd name="connsiteX10" fmla="*/ 4544 w 18842"/>
                      <a:gd name="connsiteY10" fmla="*/ 40427 h 40426"/>
                      <a:gd name="connsiteX11" fmla="*/ 4544 w 18842"/>
                      <a:gd name="connsiteY11" fmla="*/ 23151 h 40426"/>
                      <a:gd name="connsiteX12" fmla="*/ 7678 w 18842"/>
                      <a:gd name="connsiteY12" fmla="*/ 23151 h 40426"/>
                      <a:gd name="connsiteX13" fmla="*/ 12104 w 18842"/>
                      <a:gd name="connsiteY13" fmla="*/ 24483 h 40426"/>
                      <a:gd name="connsiteX14" fmla="*/ 13554 w 18842"/>
                      <a:gd name="connsiteY14" fmla="*/ 29145 h 40426"/>
                      <a:gd name="connsiteX15" fmla="*/ 13554 w 18842"/>
                      <a:gd name="connsiteY15" fmla="*/ 35491 h 40426"/>
                      <a:gd name="connsiteX16" fmla="*/ 14298 w 18842"/>
                      <a:gd name="connsiteY16" fmla="*/ 40387 h 40426"/>
                      <a:gd name="connsiteX17" fmla="*/ 18842 w 18842"/>
                      <a:gd name="connsiteY17" fmla="*/ 40387 h 40426"/>
                      <a:gd name="connsiteX18" fmla="*/ 18098 w 18842"/>
                      <a:gd name="connsiteY18" fmla="*/ 35530 h 40426"/>
                      <a:gd name="connsiteX19" fmla="*/ 7913 w 18842"/>
                      <a:gd name="connsiteY19" fmla="*/ 19077 h 40426"/>
                      <a:gd name="connsiteX20" fmla="*/ 4583 w 18842"/>
                      <a:gd name="connsiteY20" fmla="*/ 19077 h 40426"/>
                      <a:gd name="connsiteX21" fmla="*/ 4583 w 18842"/>
                      <a:gd name="connsiteY21" fmla="*/ 4113 h 40426"/>
                      <a:gd name="connsiteX22" fmla="*/ 8931 w 18842"/>
                      <a:gd name="connsiteY22" fmla="*/ 4113 h 40426"/>
                      <a:gd name="connsiteX23" fmla="*/ 12496 w 18842"/>
                      <a:gd name="connsiteY23" fmla="*/ 5484 h 40426"/>
                      <a:gd name="connsiteX24" fmla="*/ 13593 w 18842"/>
                      <a:gd name="connsiteY24" fmla="*/ 9637 h 40426"/>
                      <a:gd name="connsiteX25" fmla="*/ 13593 w 18842"/>
                      <a:gd name="connsiteY25" fmla="*/ 13515 h 40426"/>
                      <a:gd name="connsiteX26" fmla="*/ 12183 w 18842"/>
                      <a:gd name="connsiteY26" fmla="*/ 17863 h 40426"/>
                      <a:gd name="connsiteX27" fmla="*/ 7874 w 18842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42" h="40426">
                        <a:moveTo>
                          <a:pt x="18137" y="35608"/>
                        </a:moveTo>
                        <a:lnTo>
                          <a:pt x="18137" y="29302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47" y="21428"/>
                          <a:pt x="13045" y="20879"/>
                        </a:cubicBezTo>
                        <a:cubicBezTo>
                          <a:pt x="16414" y="19861"/>
                          <a:pt x="18059" y="17080"/>
                          <a:pt x="18059" y="12575"/>
                        </a:cubicBezTo>
                        <a:lnTo>
                          <a:pt x="18059" y="9284"/>
                        </a:lnTo>
                        <a:cubicBezTo>
                          <a:pt x="18059" y="6189"/>
                          <a:pt x="17315" y="3878"/>
                          <a:pt x="15865" y="2311"/>
                        </a:cubicBezTo>
                        <a:cubicBezTo>
                          <a:pt x="14416" y="78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44" y="40427"/>
                        </a:lnTo>
                        <a:lnTo>
                          <a:pt x="4544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125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828" y="39212"/>
                          <a:pt x="14298" y="40387"/>
                        </a:cubicBezTo>
                        <a:lnTo>
                          <a:pt x="18842" y="40387"/>
                        </a:lnTo>
                        <a:cubicBezTo>
                          <a:pt x="18333" y="39369"/>
                          <a:pt x="18098" y="37802"/>
                          <a:pt x="18098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83" y="19077"/>
                        </a:lnTo>
                        <a:lnTo>
                          <a:pt x="4583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84"/>
                        </a:cubicBezTo>
                        <a:cubicBezTo>
                          <a:pt x="13241" y="6385"/>
                          <a:pt x="13593" y="7756"/>
                          <a:pt x="13593" y="9637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63"/>
                        </a:cubicBezTo>
                        <a:cubicBezTo>
                          <a:pt x="11243" y="18646"/>
                          <a:pt x="9793" y="19038"/>
                          <a:pt x="7874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id="{1CD1F9D8-6441-12BF-40B2-A827AC347400}"/>
                      </a:ext>
                    </a:extLst>
                  </p:cNvPr>
                  <p:cNvSpPr/>
                  <p:nvPr/>
                </p:nvSpPr>
                <p:spPr>
                  <a:xfrm>
                    <a:off x="4995487" y="4456568"/>
                    <a:ext cx="18568" cy="41249"/>
                  </a:xfrm>
                  <a:custGeom>
                    <a:avLst/>
                    <a:gdLst>
                      <a:gd name="connsiteX0" fmla="*/ 16178 w 18568"/>
                      <a:gd name="connsiteY0" fmla="*/ 2703 h 41249"/>
                      <a:gd name="connsiteX1" fmla="*/ 9245 w 18568"/>
                      <a:gd name="connsiteY1" fmla="*/ 0 h 41249"/>
                      <a:gd name="connsiteX2" fmla="*/ 2350 w 18568"/>
                      <a:gd name="connsiteY2" fmla="*/ 2703 h 41249"/>
                      <a:gd name="connsiteX3" fmla="*/ 0 w 18568"/>
                      <a:gd name="connsiteY3" fmla="*/ 10185 h 41249"/>
                      <a:gd name="connsiteX4" fmla="*/ 0 w 18568"/>
                      <a:gd name="connsiteY4" fmla="*/ 31064 h 41249"/>
                      <a:gd name="connsiteX5" fmla="*/ 2350 w 18568"/>
                      <a:gd name="connsiteY5" fmla="*/ 38507 h 41249"/>
                      <a:gd name="connsiteX6" fmla="*/ 9245 w 18568"/>
                      <a:gd name="connsiteY6" fmla="*/ 41249 h 41249"/>
                      <a:gd name="connsiteX7" fmla="*/ 16178 w 18568"/>
                      <a:gd name="connsiteY7" fmla="*/ 38507 h 41249"/>
                      <a:gd name="connsiteX8" fmla="*/ 18568 w 18568"/>
                      <a:gd name="connsiteY8" fmla="*/ 31064 h 41249"/>
                      <a:gd name="connsiteX9" fmla="*/ 18568 w 18568"/>
                      <a:gd name="connsiteY9" fmla="*/ 10185 h 41249"/>
                      <a:gd name="connsiteX10" fmla="*/ 16178 w 18568"/>
                      <a:gd name="connsiteY10" fmla="*/ 2703 h 41249"/>
                      <a:gd name="connsiteX11" fmla="*/ 14024 w 18568"/>
                      <a:gd name="connsiteY11" fmla="*/ 31299 h 41249"/>
                      <a:gd name="connsiteX12" fmla="*/ 9245 w 18568"/>
                      <a:gd name="connsiteY12" fmla="*/ 37097 h 41249"/>
                      <a:gd name="connsiteX13" fmla="*/ 5602 w 18568"/>
                      <a:gd name="connsiteY13" fmla="*/ 35608 h 41249"/>
                      <a:gd name="connsiteX14" fmla="*/ 4427 w 18568"/>
                      <a:gd name="connsiteY14" fmla="*/ 31299 h 41249"/>
                      <a:gd name="connsiteX15" fmla="*/ 4427 w 18568"/>
                      <a:gd name="connsiteY15" fmla="*/ 9911 h 41249"/>
                      <a:gd name="connsiteX16" fmla="*/ 5602 w 18568"/>
                      <a:gd name="connsiteY16" fmla="*/ 5602 h 41249"/>
                      <a:gd name="connsiteX17" fmla="*/ 9245 w 18568"/>
                      <a:gd name="connsiteY17" fmla="*/ 4074 h 41249"/>
                      <a:gd name="connsiteX18" fmla="*/ 12849 w 18568"/>
                      <a:gd name="connsiteY18" fmla="*/ 5602 h 41249"/>
                      <a:gd name="connsiteX19" fmla="*/ 14024 w 18568"/>
                      <a:gd name="connsiteY19" fmla="*/ 9911 h 41249"/>
                      <a:gd name="connsiteX20" fmla="*/ 14024 w 18568"/>
                      <a:gd name="connsiteY20" fmla="*/ 31299 h 41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8568" h="41249">
                        <a:moveTo>
                          <a:pt x="16178" y="2703"/>
                        </a:moveTo>
                        <a:cubicBezTo>
                          <a:pt x="14612" y="901"/>
                          <a:pt x="12300" y="0"/>
                          <a:pt x="9245" y="0"/>
                        </a:cubicBezTo>
                        <a:cubicBezTo>
                          <a:pt x="6189" y="0"/>
                          <a:pt x="3917" y="901"/>
                          <a:pt x="2350" y="2703"/>
                        </a:cubicBezTo>
                        <a:cubicBezTo>
                          <a:pt x="783" y="4505"/>
                          <a:pt x="0" y="7012"/>
                          <a:pt x="0" y="10185"/>
                        </a:cubicBezTo>
                        <a:lnTo>
                          <a:pt x="0" y="31064"/>
                        </a:lnTo>
                        <a:cubicBezTo>
                          <a:pt x="0" y="34198"/>
                          <a:pt x="783" y="36705"/>
                          <a:pt x="2350" y="38507"/>
                        </a:cubicBezTo>
                        <a:cubicBezTo>
                          <a:pt x="3956" y="40309"/>
                          <a:pt x="6229" y="41249"/>
                          <a:pt x="9245" y="41249"/>
                        </a:cubicBezTo>
                        <a:cubicBezTo>
                          <a:pt x="12261" y="41249"/>
                          <a:pt x="14612" y="40309"/>
                          <a:pt x="16178" y="38507"/>
                        </a:cubicBezTo>
                        <a:cubicBezTo>
                          <a:pt x="17785" y="36705"/>
                          <a:pt x="18568" y="34198"/>
                          <a:pt x="18568" y="31064"/>
                        </a:cubicBezTo>
                        <a:lnTo>
                          <a:pt x="18568" y="10185"/>
                        </a:lnTo>
                        <a:cubicBezTo>
                          <a:pt x="18568" y="7012"/>
                          <a:pt x="17785" y="4505"/>
                          <a:pt x="16178" y="2703"/>
                        </a:cubicBezTo>
                        <a:close/>
                        <a:moveTo>
                          <a:pt x="14024" y="31299"/>
                        </a:moveTo>
                        <a:cubicBezTo>
                          <a:pt x="14024" y="35177"/>
                          <a:pt x="12418" y="37097"/>
                          <a:pt x="9245" y="37097"/>
                        </a:cubicBezTo>
                        <a:cubicBezTo>
                          <a:pt x="7639" y="37097"/>
                          <a:pt x="6424" y="36627"/>
                          <a:pt x="5602" y="35608"/>
                        </a:cubicBezTo>
                        <a:cubicBezTo>
                          <a:pt x="4818" y="34590"/>
                          <a:pt x="4427" y="33141"/>
                          <a:pt x="4427" y="31299"/>
                        </a:cubicBezTo>
                        <a:lnTo>
                          <a:pt x="4427" y="9911"/>
                        </a:lnTo>
                        <a:cubicBezTo>
                          <a:pt x="4427" y="8030"/>
                          <a:pt x="4818" y="6581"/>
                          <a:pt x="5602" y="5602"/>
                        </a:cubicBezTo>
                        <a:cubicBezTo>
                          <a:pt x="6424" y="4583"/>
                          <a:pt x="7600" y="4074"/>
                          <a:pt x="9245" y="4074"/>
                        </a:cubicBezTo>
                        <a:cubicBezTo>
                          <a:pt x="10890" y="4074"/>
                          <a:pt x="12065" y="4583"/>
                          <a:pt x="12849" y="5602"/>
                        </a:cubicBezTo>
                        <a:cubicBezTo>
                          <a:pt x="13632" y="6620"/>
                          <a:pt x="14024" y="8070"/>
                          <a:pt x="14024" y="9911"/>
                        </a:cubicBezTo>
                        <a:lnTo>
                          <a:pt x="14024" y="31299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id="{ADCAA92E-D14B-8748-83AD-D04DB7490170}"/>
                      </a:ext>
                    </a:extLst>
                  </p:cNvPr>
                  <p:cNvSpPr/>
                  <p:nvPr/>
                </p:nvSpPr>
                <p:spPr>
                  <a:xfrm>
                    <a:off x="5018286" y="4456960"/>
                    <a:ext cx="18842" cy="40426"/>
                  </a:xfrm>
                  <a:custGeom>
                    <a:avLst/>
                    <a:gdLst>
                      <a:gd name="connsiteX0" fmla="*/ 18137 w 18842"/>
                      <a:gd name="connsiteY0" fmla="*/ 35608 h 40426"/>
                      <a:gd name="connsiteX1" fmla="*/ 18137 w 18842"/>
                      <a:gd name="connsiteY1" fmla="*/ 29302 h 40426"/>
                      <a:gd name="connsiteX2" fmla="*/ 16923 w 18842"/>
                      <a:gd name="connsiteY2" fmla="*/ 23817 h 40426"/>
                      <a:gd name="connsiteX3" fmla="*/ 13045 w 18842"/>
                      <a:gd name="connsiteY3" fmla="*/ 20879 h 40426"/>
                      <a:gd name="connsiteX4" fmla="*/ 18059 w 18842"/>
                      <a:gd name="connsiteY4" fmla="*/ 12575 h 40426"/>
                      <a:gd name="connsiteX5" fmla="*/ 18059 w 18842"/>
                      <a:gd name="connsiteY5" fmla="*/ 9284 h 40426"/>
                      <a:gd name="connsiteX6" fmla="*/ 15865 w 18842"/>
                      <a:gd name="connsiteY6" fmla="*/ 2311 h 40426"/>
                      <a:gd name="connsiteX7" fmla="*/ 9010 w 18842"/>
                      <a:gd name="connsiteY7" fmla="*/ 0 h 40426"/>
                      <a:gd name="connsiteX8" fmla="*/ 0 w 18842"/>
                      <a:gd name="connsiteY8" fmla="*/ 0 h 40426"/>
                      <a:gd name="connsiteX9" fmla="*/ 0 w 18842"/>
                      <a:gd name="connsiteY9" fmla="*/ 40427 h 40426"/>
                      <a:gd name="connsiteX10" fmla="*/ 4544 w 18842"/>
                      <a:gd name="connsiteY10" fmla="*/ 40427 h 40426"/>
                      <a:gd name="connsiteX11" fmla="*/ 4544 w 18842"/>
                      <a:gd name="connsiteY11" fmla="*/ 23151 h 40426"/>
                      <a:gd name="connsiteX12" fmla="*/ 7678 w 18842"/>
                      <a:gd name="connsiteY12" fmla="*/ 23151 h 40426"/>
                      <a:gd name="connsiteX13" fmla="*/ 12104 w 18842"/>
                      <a:gd name="connsiteY13" fmla="*/ 24483 h 40426"/>
                      <a:gd name="connsiteX14" fmla="*/ 13554 w 18842"/>
                      <a:gd name="connsiteY14" fmla="*/ 29145 h 40426"/>
                      <a:gd name="connsiteX15" fmla="*/ 13554 w 18842"/>
                      <a:gd name="connsiteY15" fmla="*/ 35491 h 40426"/>
                      <a:gd name="connsiteX16" fmla="*/ 14298 w 18842"/>
                      <a:gd name="connsiteY16" fmla="*/ 40387 h 40426"/>
                      <a:gd name="connsiteX17" fmla="*/ 18842 w 18842"/>
                      <a:gd name="connsiteY17" fmla="*/ 40387 h 40426"/>
                      <a:gd name="connsiteX18" fmla="*/ 18098 w 18842"/>
                      <a:gd name="connsiteY18" fmla="*/ 35530 h 40426"/>
                      <a:gd name="connsiteX19" fmla="*/ 7913 w 18842"/>
                      <a:gd name="connsiteY19" fmla="*/ 19077 h 40426"/>
                      <a:gd name="connsiteX20" fmla="*/ 4583 w 18842"/>
                      <a:gd name="connsiteY20" fmla="*/ 19077 h 40426"/>
                      <a:gd name="connsiteX21" fmla="*/ 4583 w 18842"/>
                      <a:gd name="connsiteY21" fmla="*/ 4113 h 40426"/>
                      <a:gd name="connsiteX22" fmla="*/ 8931 w 18842"/>
                      <a:gd name="connsiteY22" fmla="*/ 4113 h 40426"/>
                      <a:gd name="connsiteX23" fmla="*/ 12496 w 18842"/>
                      <a:gd name="connsiteY23" fmla="*/ 5484 h 40426"/>
                      <a:gd name="connsiteX24" fmla="*/ 13593 w 18842"/>
                      <a:gd name="connsiteY24" fmla="*/ 9637 h 40426"/>
                      <a:gd name="connsiteX25" fmla="*/ 13593 w 18842"/>
                      <a:gd name="connsiteY25" fmla="*/ 13515 h 40426"/>
                      <a:gd name="connsiteX26" fmla="*/ 12183 w 18842"/>
                      <a:gd name="connsiteY26" fmla="*/ 17863 h 40426"/>
                      <a:gd name="connsiteX27" fmla="*/ 7874 w 18842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42" h="40426">
                        <a:moveTo>
                          <a:pt x="18137" y="35608"/>
                        </a:moveTo>
                        <a:lnTo>
                          <a:pt x="18137" y="29302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07" y="21428"/>
                          <a:pt x="13045" y="20879"/>
                        </a:cubicBezTo>
                        <a:cubicBezTo>
                          <a:pt x="16414" y="19861"/>
                          <a:pt x="18059" y="17080"/>
                          <a:pt x="18059" y="12575"/>
                        </a:cubicBezTo>
                        <a:lnTo>
                          <a:pt x="18059" y="9284"/>
                        </a:lnTo>
                        <a:cubicBezTo>
                          <a:pt x="18059" y="6189"/>
                          <a:pt x="17314" y="3878"/>
                          <a:pt x="15865" y="2311"/>
                        </a:cubicBezTo>
                        <a:cubicBezTo>
                          <a:pt x="14416" y="78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44" y="40427"/>
                        </a:lnTo>
                        <a:lnTo>
                          <a:pt x="4544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086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789" y="39212"/>
                          <a:pt x="14298" y="40387"/>
                        </a:cubicBezTo>
                        <a:lnTo>
                          <a:pt x="18842" y="40387"/>
                        </a:lnTo>
                        <a:cubicBezTo>
                          <a:pt x="18333" y="39369"/>
                          <a:pt x="18098" y="37802"/>
                          <a:pt x="18098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83" y="19077"/>
                        </a:lnTo>
                        <a:lnTo>
                          <a:pt x="4583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84"/>
                        </a:cubicBezTo>
                        <a:cubicBezTo>
                          <a:pt x="13240" y="6385"/>
                          <a:pt x="13593" y="7756"/>
                          <a:pt x="13593" y="9637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63"/>
                        </a:cubicBezTo>
                        <a:cubicBezTo>
                          <a:pt x="11203" y="18646"/>
                          <a:pt x="9793" y="19038"/>
                          <a:pt x="7874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id="{FC607FB8-EBA6-8769-1CCB-567E48F4975F}"/>
                      </a:ext>
                    </a:extLst>
                  </p:cNvPr>
                  <p:cNvSpPr/>
                  <p:nvPr/>
                </p:nvSpPr>
                <p:spPr>
                  <a:xfrm>
                    <a:off x="5040889" y="4475215"/>
                    <a:ext cx="11046" cy="3995"/>
                  </a:xfrm>
                  <a:custGeom>
                    <a:avLst/>
                    <a:gdLst>
                      <a:gd name="connsiteX0" fmla="*/ 0 w 11046"/>
                      <a:gd name="connsiteY0" fmla="*/ 0 h 3995"/>
                      <a:gd name="connsiteX1" fmla="*/ 0 w 11046"/>
                      <a:gd name="connsiteY1" fmla="*/ 3995 h 3995"/>
                      <a:gd name="connsiteX2" fmla="*/ 11047 w 11046"/>
                      <a:gd name="connsiteY2" fmla="*/ 3995 h 3995"/>
                      <a:gd name="connsiteX3" fmla="*/ 11047 w 11046"/>
                      <a:gd name="connsiteY3" fmla="*/ 0 h 3995"/>
                      <a:gd name="connsiteX4" fmla="*/ 0 w 11046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6" h="3995">
                        <a:moveTo>
                          <a:pt x="0" y="0"/>
                        </a:moveTo>
                        <a:lnTo>
                          <a:pt x="0" y="3995"/>
                        </a:lnTo>
                        <a:lnTo>
                          <a:pt x="11047" y="3995"/>
                        </a:lnTo>
                        <a:lnTo>
                          <a:pt x="110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id="{5F5F68F7-BE35-CBFC-6082-AB163FFCAEC1}"/>
                      </a:ext>
                    </a:extLst>
                  </p:cNvPr>
                  <p:cNvSpPr/>
                  <p:nvPr/>
                </p:nvSpPr>
                <p:spPr>
                  <a:xfrm>
                    <a:off x="5055736" y="4456607"/>
                    <a:ext cx="18215" cy="41327"/>
                  </a:xfrm>
                  <a:custGeom>
                    <a:avLst/>
                    <a:gdLst>
                      <a:gd name="connsiteX0" fmla="*/ 17432 w 18215"/>
                      <a:gd name="connsiteY0" fmla="*/ 26833 h 41327"/>
                      <a:gd name="connsiteX1" fmla="*/ 15513 w 18215"/>
                      <a:gd name="connsiteY1" fmla="*/ 23465 h 41327"/>
                      <a:gd name="connsiteX2" fmla="*/ 12849 w 18215"/>
                      <a:gd name="connsiteY2" fmla="*/ 20840 h 41327"/>
                      <a:gd name="connsiteX3" fmla="*/ 9950 w 18215"/>
                      <a:gd name="connsiteY3" fmla="*/ 18372 h 41327"/>
                      <a:gd name="connsiteX4" fmla="*/ 7325 w 18215"/>
                      <a:gd name="connsiteY4" fmla="*/ 16022 h 41327"/>
                      <a:gd name="connsiteX5" fmla="*/ 5367 w 18215"/>
                      <a:gd name="connsiteY5" fmla="*/ 13201 h 41327"/>
                      <a:gd name="connsiteX6" fmla="*/ 4622 w 18215"/>
                      <a:gd name="connsiteY6" fmla="*/ 9793 h 41327"/>
                      <a:gd name="connsiteX7" fmla="*/ 9245 w 18215"/>
                      <a:gd name="connsiteY7" fmla="*/ 4074 h 41327"/>
                      <a:gd name="connsiteX8" fmla="*/ 13828 w 18215"/>
                      <a:gd name="connsiteY8" fmla="*/ 9832 h 41327"/>
                      <a:gd name="connsiteX9" fmla="*/ 13828 w 18215"/>
                      <a:gd name="connsiteY9" fmla="*/ 11164 h 41327"/>
                      <a:gd name="connsiteX10" fmla="*/ 18098 w 18215"/>
                      <a:gd name="connsiteY10" fmla="*/ 11164 h 41327"/>
                      <a:gd name="connsiteX11" fmla="*/ 18098 w 18215"/>
                      <a:gd name="connsiteY11" fmla="*/ 10106 h 41327"/>
                      <a:gd name="connsiteX12" fmla="*/ 15865 w 18215"/>
                      <a:gd name="connsiteY12" fmla="*/ 2664 h 41327"/>
                      <a:gd name="connsiteX13" fmla="*/ 9127 w 18215"/>
                      <a:gd name="connsiteY13" fmla="*/ 0 h 41327"/>
                      <a:gd name="connsiteX14" fmla="*/ 2468 w 18215"/>
                      <a:gd name="connsiteY14" fmla="*/ 2625 h 41327"/>
                      <a:gd name="connsiteX15" fmla="*/ 235 w 18215"/>
                      <a:gd name="connsiteY15" fmla="*/ 10106 h 41327"/>
                      <a:gd name="connsiteX16" fmla="*/ 979 w 18215"/>
                      <a:gd name="connsiteY16" fmla="*/ 14376 h 41327"/>
                      <a:gd name="connsiteX17" fmla="*/ 2899 w 18215"/>
                      <a:gd name="connsiteY17" fmla="*/ 17745 h 41327"/>
                      <a:gd name="connsiteX18" fmla="*/ 5523 w 18215"/>
                      <a:gd name="connsiteY18" fmla="*/ 20409 h 41327"/>
                      <a:gd name="connsiteX19" fmla="*/ 8422 w 18215"/>
                      <a:gd name="connsiteY19" fmla="*/ 22838 h 41327"/>
                      <a:gd name="connsiteX20" fmla="*/ 11047 w 18215"/>
                      <a:gd name="connsiteY20" fmla="*/ 25227 h 41327"/>
                      <a:gd name="connsiteX21" fmla="*/ 12966 w 18215"/>
                      <a:gd name="connsiteY21" fmla="*/ 28009 h 41327"/>
                      <a:gd name="connsiteX22" fmla="*/ 13711 w 18215"/>
                      <a:gd name="connsiteY22" fmla="*/ 31417 h 41327"/>
                      <a:gd name="connsiteX23" fmla="*/ 8971 w 18215"/>
                      <a:gd name="connsiteY23" fmla="*/ 37214 h 41327"/>
                      <a:gd name="connsiteX24" fmla="*/ 4270 w 18215"/>
                      <a:gd name="connsiteY24" fmla="*/ 31417 h 41327"/>
                      <a:gd name="connsiteX25" fmla="*/ 4270 w 18215"/>
                      <a:gd name="connsiteY25" fmla="*/ 28910 h 41327"/>
                      <a:gd name="connsiteX26" fmla="*/ 0 w 18215"/>
                      <a:gd name="connsiteY26" fmla="*/ 28910 h 41327"/>
                      <a:gd name="connsiteX27" fmla="*/ 0 w 18215"/>
                      <a:gd name="connsiteY27" fmla="*/ 31221 h 41327"/>
                      <a:gd name="connsiteX28" fmla="*/ 2272 w 18215"/>
                      <a:gd name="connsiteY28" fmla="*/ 38625 h 41327"/>
                      <a:gd name="connsiteX29" fmla="*/ 9088 w 18215"/>
                      <a:gd name="connsiteY29" fmla="*/ 41328 h 41327"/>
                      <a:gd name="connsiteX30" fmla="*/ 15904 w 18215"/>
                      <a:gd name="connsiteY30" fmla="*/ 38625 h 41327"/>
                      <a:gd name="connsiteX31" fmla="*/ 18215 w 18215"/>
                      <a:gd name="connsiteY31" fmla="*/ 31221 h 41327"/>
                      <a:gd name="connsiteX32" fmla="*/ 17471 w 18215"/>
                      <a:gd name="connsiteY32" fmla="*/ 26912 h 41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8215" h="41327">
                        <a:moveTo>
                          <a:pt x="17432" y="26833"/>
                        </a:moveTo>
                        <a:cubicBezTo>
                          <a:pt x="16962" y="25502"/>
                          <a:pt x="16296" y="24405"/>
                          <a:pt x="15513" y="23465"/>
                        </a:cubicBezTo>
                        <a:cubicBezTo>
                          <a:pt x="14729" y="22525"/>
                          <a:pt x="13828" y="21663"/>
                          <a:pt x="12849" y="20840"/>
                        </a:cubicBezTo>
                        <a:cubicBezTo>
                          <a:pt x="11869" y="19978"/>
                          <a:pt x="10929" y="19195"/>
                          <a:pt x="9950" y="18372"/>
                        </a:cubicBezTo>
                        <a:cubicBezTo>
                          <a:pt x="8971" y="17628"/>
                          <a:pt x="8109" y="16805"/>
                          <a:pt x="7325" y="16022"/>
                        </a:cubicBezTo>
                        <a:cubicBezTo>
                          <a:pt x="6542" y="15199"/>
                          <a:pt x="5876" y="14259"/>
                          <a:pt x="5367" y="13201"/>
                        </a:cubicBezTo>
                        <a:cubicBezTo>
                          <a:pt x="4897" y="12183"/>
                          <a:pt x="4622" y="11008"/>
                          <a:pt x="4622" y="9793"/>
                        </a:cubicBezTo>
                        <a:cubicBezTo>
                          <a:pt x="4622" y="5993"/>
                          <a:pt x="6150" y="4074"/>
                          <a:pt x="9245" y="4074"/>
                        </a:cubicBezTo>
                        <a:cubicBezTo>
                          <a:pt x="12340" y="4074"/>
                          <a:pt x="13828" y="5993"/>
                          <a:pt x="13828" y="9832"/>
                        </a:cubicBezTo>
                        <a:lnTo>
                          <a:pt x="13828" y="11164"/>
                        </a:lnTo>
                        <a:lnTo>
                          <a:pt x="18098" y="11164"/>
                        </a:lnTo>
                        <a:lnTo>
                          <a:pt x="18098" y="10106"/>
                        </a:lnTo>
                        <a:cubicBezTo>
                          <a:pt x="18098" y="6933"/>
                          <a:pt x="17354" y="4466"/>
                          <a:pt x="15865" y="2664"/>
                        </a:cubicBezTo>
                        <a:cubicBezTo>
                          <a:pt x="14377" y="901"/>
                          <a:pt x="12144" y="0"/>
                          <a:pt x="9127" y="0"/>
                        </a:cubicBezTo>
                        <a:cubicBezTo>
                          <a:pt x="6111" y="0"/>
                          <a:pt x="3956" y="862"/>
                          <a:pt x="2468" y="2625"/>
                        </a:cubicBezTo>
                        <a:cubicBezTo>
                          <a:pt x="979" y="4387"/>
                          <a:pt x="235" y="6895"/>
                          <a:pt x="235" y="10106"/>
                        </a:cubicBezTo>
                        <a:cubicBezTo>
                          <a:pt x="235" y="11634"/>
                          <a:pt x="470" y="13044"/>
                          <a:pt x="979" y="14376"/>
                        </a:cubicBezTo>
                        <a:cubicBezTo>
                          <a:pt x="1449" y="15708"/>
                          <a:pt x="2076" y="16805"/>
                          <a:pt x="2899" y="17745"/>
                        </a:cubicBezTo>
                        <a:cubicBezTo>
                          <a:pt x="3682" y="18685"/>
                          <a:pt x="4544" y="19587"/>
                          <a:pt x="5523" y="20409"/>
                        </a:cubicBezTo>
                        <a:cubicBezTo>
                          <a:pt x="6503" y="21232"/>
                          <a:pt x="7443" y="22054"/>
                          <a:pt x="8422" y="22838"/>
                        </a:cubicBezTo>
                        <a:cubicBezTo>
                          <a:pt x="9402" y="23582"/>
                          <a:pt x="10263" y="24405"/>
                          <a:pt x="11047" y="25227"/>
                        </a:cubicBezTo>
                        <a:cubicBezTo>
                          <a:pt x="11830" y="26011"/>
                          <a:pt x="12457" y="26951"/>
                          <a:pt x="12966" y="28009"/>
                        </a:cubicBezTo>
                        <a:cubicBezTo>
                          <a:pt x="13436" y="29066"/>
                          <a:pt x="13711" y="30202"/>
                          <a:pt x="13711" y="31417"/>
                        </a:cubicBezTo>
                        <a:cubicBezTo>
                          <a:pt x="13711" y="35295"/>
                          <a:pt x="12144" y="37214"/>
                          <a:pt x="8971" y="37214"/>
                        </a:cubicBezTo>
                        <a:cubicBezTo>
                          <a:pt x="5798" y="37214"/>
                          <a:pt x="4270" y="35295"/>
                          <a:pt x="4270" y="31417"/>
                        </a:cubicBezTo>
                        <a:lnTo>
                          <a:pt x="4270" y="28910"/>
                        </a:lnTo>
                        <a:lnTo>
                          <a:pt x="0" y="28910"/>
                        </a:lnTo>
                        <a:lnTo>
                          <a:pt x="0" y="31221"/>
                        </a:lnTo>
                        <a:cubicBezTo>
                          <a:pt x="0" y="34355"/>
                          <a:pt x="744" y="36862"/>
                          <a:pt x="2272" y="38625"/>
                        </a:cubicBezTo>
                        <a:cubicBezTo>
                          <a:pt x="3800" y="40427"/>
                          <a:pt x="6072" y="41328"/>
                          <a:pt x="9088" y="41328"/>
                        </a:cubicBezTo>
                        <a:cubicBezTo>
                          <a:pt x="12104" y="41328"/>
                          <a:pt x="14337" y="40427"/>
                          <a:pt x="15904" y="38625"/>
                        </a:cubicBezTo>
                        <a:cubicBezTo>
                          <a:pt x="17471" y="36823"/>
                          <a:pt x="18215" y="34355"/>
                          <a:pt x="18215" y="31221"/>
                        </a:cubicBezTo>
                        <a:cubicBezTo>
                          <a:pt x="18215" y="29654"/>
                          <a:pt x="17980" y="28244"/>
                          <a:pt x="17471" y="26912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id="{4C13A97B-B2DC-76FD-BF57-3F40BE305123}"/>
                      </a:ext>
                    </a:extLst>
                  </p:cNvPr>
                  <p:cNvSpPr/>
                  <p:nvPr/>
                </p:nvSpPr>
                <p:spPr>
                  <a:xfrm>
                    <a:off x="5076027" y="4456960"/>
                    <a:ext cx="21584" cy="40465"/>
                  </a:xfrm>
                  <a:custGeom>
                    <a:avLst/>
                    <a:gdLst>
                      <a:gd name="connsiteX0" fmla="*/ 17354 w 21584"/>
                      <a:gd name="connsiteY0" fmla="*/ 0 h 40465"/>
                      <a:gd name="connsiteX1" fmla="*/ 10968 w 21584"/>
                      <a:gd name="connsiteY1" fmla="*/ 19939 h 40465"/>
                      <a:gd name="connsiteX2" fmla="*/ 4662 w 21584"/>
                      <a:gd name="connsiteY2" fmla="*/ 0 h 40465"/>
                      <a:gd name="connsiteX3" fmla="*/ 0 w 21584"/>
                      <a:gd name="connsiteY3" fmla="*/ 0 h 40465"/>
                      <a:gd name="connsiteX4" fmla="*/ 8540 w 21584"/>
                      <a:gd name="connsiteY4" fmla="*/ 25933 h 40465"/>
                      <a:gd name="connsiteX5" fmla="*/ 8540 w 21584"/>
                      <a:gd name="connsiteY5" fmla="*/ 40466 h 40465"/>
                      <a:gd name="connsiteX6" fmla="*/ 13045 w 21584"/>
                      <a:gd name="connsiteY6" fmla="*/ 40466 h 40465"/>
                      <a:gd name="connsiteX7" fmla="*/ 13045 w 21584"/>
                      <a:gd name="connsiteY7" fmla="*/ 25698 h 40465"/>
                      <a:gd name="connsiteX8" fmla="*/ 21584 w 21584"/>
                      <a:gd name="connsiteY8" fmla="*/ 39 h 40465"/>
                      <a:gd name="connsiteX9" fmla="*/ 17314 w 21584"/>
                      <a:gd name="connsiteY9" fmla="*/ 39 h 40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584" h="40465">
                        <a:moveTo>
                          <a:pt x="17354" y="0"/>
                        </a:moveTo>
                        <a:lnTo>
                          <a:pt x="10968" y="19939"/>
                        </a:lnTo>
                        <a:lnTo>
                          <a:pt x="4662" y="0"/>
                        </a:lnTo>
                        <a:lnTo>
                          <a:pt x="0" y="0"/>
                        </a:lnTo>
                        <a:lnTo>
                          <a:pt x="8540" y="25933"/>
                        </a:lnTo>
                        <a:lnTo>
                          <a:pt x="8540" y="40466"/>
                        </a:lnTo>
                        <a:lnTo>
                          <a:pt x="13045" y="40466"/>
                        </a:lnTo>
                        <a:lnTo>
                          <a:pt x="13045" y="25698"/>
                        </a:lnTo>
                        <a:lnTo>
                          <a:pt x="21584" y="39"/>
                        </a:lnTo>
                        <a:lnTo>
                          <a:pt x="17314" y="39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id="{6EBCF908-26D2-9077-DCFA-2D2BD9DC8996}"/>
                      </a:ext>
                    </a:extLst>
                  </p:cNvPr>
                  <p:cNvSpPr/>
                  <p:nvPr/>
                </p:nvSpPr>
                <p:spPr>
                  <a:xfrm>
                    <a:off x="5099845" y="4456607"/>
                    <a:ext cx="18215" cy="41327"/>
                  </a:xfrm>
                  <a:custGeom>
                    <a:avLst/>
                    <a:gdLst>
                      <a:gd name="connsiteX0" fmla="*/ 17432 w 18215"/>
                      <a:gd name="connsiteY0" fmla="*/ 26833 h 41327"/>
                      <a:gd name="connsiteX1" fmla="*/ 15513 w 18215"/>
                      <a:gd name="connsiteY1" fmla="*/ 23465 h 41327"/>
                      <a:gd name="connsiteX2" fmla="*/ 12849 w 18215"/>
                      <a:gd name="connsiteY2" fmla="*/ 20840 h 41327"/>
                      <a:gd name="connsiteX3" fmla="*/ 9950 w 18215"/>
                      <a:gd name="connsiteY3" fmla="*/ 18372 h 41327"/>
                      <a:gd name="connsiteX4" fmla="*/ 7325 w 18215"/>
                      <a:gd name="connsiteY4" fmla="*/ 16022 h 41327"/>
                      <a:gd name="connsiteX5" fmla="*/ 5367 w 18215"/>
                      <a:gd name="connsiteY5" fmla="*/ 13201 h 41327"/>
                      <a:gd name="connsiteX6" fmla="*/ 4622 w 18215"/>
                      <a:gd name="connsiteY6" fmla="*/ 9793 h 41327"/>
                      <a:gd name="connsiteX7" fmla="*/ 9206 w 18215"/>
                      <a:gd name="connsiteY7" fmla="*/ 4074 h 41327"/>
                      <a:gd name="connsiteX8" fmla="*/ 13828 w 18215"/>
                      <a:gd name="connsiteY8" fmla="*/ 9832 h 41327"/>
                      <a:gd name="connsiteX9" fmla="*/ 13828 w 18215"/>
                      <a:gd name="connsiteY9" fmla="*/ 11164 h 41327"/>
                      <a:gd name="connsiteX10" fmla="*/ 18098 w 18215"/>
                      <a:gd name="connsiteY10" fmla="*/ 11164 h 41327"/>
                      <a:gd name="connsiteX11" fmla="*/ 18098 w 18215"/>
                      <a:gd name="connsiteY11" fmla="*/ 10106 h 41327"/>
                      <a:gd name="connsiteX12" fmla="*/ 15865 w 18215"/>
                      <a:gd name="connsiteY12" fmla="*/ 2664 h 41327"/>
                      <a:gd name="connsiteX13" fmla="*/ 9127 w 18215"/>
                      <a:gd name="connsiteY13" fmla="*/ 0 h 41327"/>
                      <a:gd name="connsiteX14" fmla="*/ 2468 w 18215"/>
                      <a:gd name="connsiteY14" fmla="*/ 2625 h 41327"/>
                      <a:gd name="connsiteX15" fmla="*/ 235 w 18215"/>
                      <a:gd name="connsiteY15" fmla="*/ 10106 h 41327"/>
                      <a:gd name="connsiteX16" fmla="*/ 979 w 18215"/>
                      <a:gd name="connsiteY16" fmla="*/ 14376 h 41327"/>
                      <a:gd name="connsiteX17" fmla="*/ 2899 w 18215"/>
                      <a:gd name="connsiteY17" fmla="*/ 17745 h 41327"/>
                      <a:gd name="connsiteX18" fmla="*/ 5523 w 18215"/>
                      <a:gd name="connsiteY18" fmla="*/ 20409 h 41327"/>
                      <a:gd name="connsiteX19" fmla="*/ 8422 w 18215"/>
                      <a:gd name="connsiteY19" fmla="*/ 22838 h 41327"/>
                      <a:gd name="connsiteX20" fmla="*/ 11047 w 18215"/>
                      <a:gd name="connsiteY20" fmla="*/ 25227 h 41327"/>
                      <a:gd name="connsiteX21" fmla="*/ 12966 w 18215"/>
                      <a:gd name="connsiteY21" fmla="*/ 28009 h 41327"/>
                      <a:gd name="connsiteX22" fmla="*/ 13711 w 18215"/>
                      <a:gd name="connsiteY22" fmla="*/ 31417 h 41327"/>
                      <a:gd name="connsiteX23" fmla="*/ 8971 w 18215"/>
                      <a:gd name="connsiteY23" fmla="*/ 37214 h 41327"/>
                      <a:gd name="connsiteX24" fmla="*/ 4231 w 18215"/>
                      <a:gd name="connsiteY24" fmla="*/ 31417 h 41327"/>
                      <a:gd name="connsiteX25" fmla="*/ 4231 w 18215"/>
                      <a:gd name="connsiteY25" fmla="*/ 28910 h 41327"/>
                      <a:gd name="connsiteX26" fmla="*/ 0 w 18215"/>
                      <a:gd name="connsiteY26" fmla="*/ 28910 h 41327"/>
                      <a:gd name="connsiteX27" fmla="*/ 0 w 18215"/>
                      <a:gd name="connsiteY27" fmla="*/ 31221 h 41327"/>
                      <a:gd name="connsiteX28" fmla="*/ 2272 w 18215"/>
                      <a:gd name="connsiteY28" fmla="*/ 38625 h 41327"/>
                      <a:gd name="connsiteX29" fmla="*/ 9088 w 18215"/>
                      <a:gd name="connsiteY29" fmla="*/ 41328 h 41327"/>
                      <a:gd name="connsiteX30" fmla="*/ 15904 w 18215"/>
                      <a:gd name="connsiteY30" fmla="*/ 38625 h 41327"/>
                      <a:gd name="connsiteX31" fmla="*/ 18215 w 18215"/>
                      <a:gd name="connsiteY31" fmla="*/ 31221 h 41327"/>
                      <a:gd name="connsiteX32" fmla="*/ 17471 w 18215"/>
                      <a:gd name="connsiteY32" fmla="*/ 26912 h 41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8215" h="41327">
                        <a:moveTo>
                          <a:pt x="17432" y="26833"/>
                        </a:moveTo>
                        <a:cubicBezTo>
                          <a:pt x="16962" y="25502"/>
                          <a:pt x="16296" y="24405"/>
                          <a:pt x="15513" y="23465"/>
                        </a:cubicBezTo>
                        <a:cubicBezTo>
                          <a:pt x="14729" y="22525"/>
                          <a:pt x="13828" y="21663"/>
                          <a:pt x="12849" y="20840"/>
                        </a:cubicBezTo>
                        <a:cubicBezTo>
                          <a:pt x="11869" y="19978"/>
                          <a:pt x="10929" y="19195"/>
                          <a:pt x="9950" y="18372"/>
                        </a:cubicBezTo>
                        <a:cubicBezTo>
                          <a:pt x="8971" y="17628"/>
                          <a:pt x="8109" y="16805"/>
                          <a:pt x="7325" y="16022"/>
                        </a:cubicBezTo>
                        <a:cubicBezTo>
                          <a:pt x="6542" y="15238"/>
                          <a:pt x="5876" y="14259"/>
                          <a:pt x="5367" y="13201"/>
                        </a:cubicBezTo>
                        <a:cubicBezTo>
                          <a:pt x="4897" y="12183"/>
                          <a:pt x="4622" y="11008"/>
                          <a:pt x="4622" y="9793"/>
                        </a:cubicBezTo>
                        <a:cubicBezTo>
                          <a:pt x="4622" y="5993"/>
                          <a:pt x="6150" y="4074"/>
                          <a:pt x="9206" y="4074"/>
                        </a:cubicBezTo>
                        <a:cubicBezTo>
                          <a:pt x="12261" y="4074"/>
                          <a:pt x="13828" y="5993"/>
                          <a:pt x="13828" y="9832"/>
                        </a:cubicBezTo>
                        <a:lnTo>
                          <a:pt x="13828" y="11164"/>
                        </a:lnTo>
                        <a:lnTo>
                          <a:pt x="18098" y="11164"/>
                        </a:lnTo>
                        <a:lnTo>
                          <a:pt x="18098" y="10106"/>
                        </a:lnTo>
                        <a:cubicBezTo>
                          <a:pt x="18098" y="6933"/>
                          <a:pt x="17354" y="4466"/>
                          <a:pt x="15865" y="2664"/>
                        </a:cubicBezTo>
                        <a:cubicBezTo>
                          <a:pt x="14377" y="901"/>
                          <a:pt x="12144" y="0"/>
                          <a:pt x="9127" y="0"/>
                        </a:cubicBezTo>
                        <a:cubicBezTo>
                          <a:pt x="6111" y="0"/>
                          <a:pt x="3956" y="862"/>
                          <a:pt x="2468" y="2625"/>
                        </a:cubicBezTo>
                        <a:cubicBezTo>
                          <a:pt x="940" y="4387"/>
                          <a:pt x="235" y="6895"/>
                          <a:pt x="235" y="10106"/>
                        </a:cubicBezTo>
                        <a:cubicBezTo>
                          <a:pt x="235" y="11634"/>
                          <a:pt x="470" y="13044"/>
                          <a:pt x="979" y="14376"/>
                        </a:cubicBezTo>
                        <a:cubicBezTo>
                          <a:pt x="1489" y="15708"/>
                          <a:pt x="2115" y="16805"/>
                          <a:pt x="2899" y="17745"/>
                        </a:cubicBezTo>
                        <a:cubicBezTo>
                          <a:pt x="3682" y="18685"/>
                          <a:pt x="4544" y="19587"/>
                          <a:pt x="5523" y="20409"/>
                        </a:cubicBezTo>
                        <a:cubicBezTo>
                          <a:pt x="6503" y="21232"/>
                          <a:pt x="7443" y="22054"/>
                          <a:pt x="8422" y="22838"/>
                        </a:cubicBezTo>
                        <a:cubicBezTo>
                          <a:pt x="9402" y="23582"/>
                          <a:pt x="10263" y="24405"/>
                          <a:pt x="11047" y="25227"/>
                        </a:cubicBezTo>
                        <a:cubicBezTo>
                          <a:pt x="11830" y="26011"/>
                          <a:pt x="12457" y="26951"/>
                          <a:pt x="12966" y="28009"/>
                        </a:cubicBezTo>
                        <a:cubicBezTo>
                          <a:pt x="13436" y="29066"/>
                          <a:pt x="13711" y="30202"/>
                          <a:pt x="13711" y="31417"/>
                        </a:cubicBezTo>
                        <a:cubicBezTo>
                          <a:pt x="13711" y="35295"/>
                          <a:pt x="12144" y="37214"/>
                          <a:pt x="8971" y="37214"/>
                        </a:cubicBezTo>
                        <a:cubicBezTo>
                          <a:pt x="5798" y="37214"/>
                          <a:pt x="4231" y="35295"/>
                          <a:pt x="4231" y="31417"/>
                        </a:cubicBezTo>
                        <a:lnTo>
                          <a:pt x="4231" y="28910"/>
                        </a:lnTo>
                        <a:lnTo>
                          <a:pt x="0" y="28910"/>
                        </a:lnTo>
                        <a:lnTo>
                          <a:pt x="0" y="31221"/>
                        </a:lnTo>
                        <a:cubicBezTo>
                          <a:pt x="0" y="34355"/>
                          <a:pt x="744" y="36862"/>
                          <a:pt x="2272" y="38625"/>
                        </a:cubicBezTo>
                        <a:cubicBezTo>
                          <a:pt x="3800" y="40427"/>
                          <a:pt x="6072" y="41328"/>
                          <a:pt x="9088" y="41328"/>
                        </a:cubicBezTo>
                        <a:cubicBezTo>
                          <a:pt x="12104" y="41328"/>
                          <a:pt x="14337" y="40427"/>
                          <a:pt x="15904" y="38625"/>
                        </a:cubicBezTo>
                        <a:cubicBezTo>
                          <a:pt x="17432" y="36823"/>
                          <a:pt x="18215" y="34355"/>
                          <a:pt x="18215" y="31221"/>
                        </a:cubicBezTo>
                        <a:cubicBezTo>
                          <a:pt x="18215" y="29654"/>
                          <a:pt x="17941" y="28244"/>
                          <a:pt x="17471" y="26912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id="{1A03B96A-CD80-5B37-8B03-C647BFBB4C4B}"/>
                      </a:ext>
                    </a:extLst>
                  </p:cNvPr>
                  <p:cNvSpPr/>
                  <p:nvPr/>
                </p:nvSpPr>
                <p:spPr>
                  <a:xfrm>
                    <a:off x="5120293" y="4456960"/>
                    <a:ext cx="19390" cy="40426"/>
                  </a:xfrm>
                  <a:custGeom>
                    <a:avLst/>
                    <a:gdLst>
                      <a:gd name="connsiteX0" fmla="*/ 0 w 19390"/>
                      <a:gd name="connsiteY0" fmla="*/ 0 h 40426"/>
                      <a:gd name="connsiteX1" fmla="*/ 0 w 19390"/>
                      <a:gd name="connsiteY1" fmla="*/ 4113 h 40426"/>
                      <a:gd name="connsiteX2" fmla="*/ 7482 w 19390"/>
                      <a:gd name="connsiteY2" fmla="*/ 4113 h 40426"/>
                      <a:gd name="connsiteX3" fmla="*/ 7482 w 19390"/>
                      <a:gd name="connsiteY3" fmla="*/ 40427 h 40426"/>
                      <a:gd name="connsiteX4" fmla="*/ 11869 w 19390"/>
                      <a:gd name="connsiteY4" fmla="*/ 40427 h 40426"/>
                      <a:gd name="connsiteX5" fmla="*/ 11869 w 19390"/>
                      <a:gd name="connsiteY5" fmla="*/ 4113 h 40426"/>
                      <a:gd name="connsiteX6" fmla="*/ 19391 w 19390"/>
                      <a:gd name="connsiteY6" fmla="*/ 4113 h 40426"/>
                      <a:gd name="connsiteX7" fmla="*/ 19391 w 19390"/>
                      <a:gd name="connsiteY7" fmla="*/ 0 h 40426"/>
                      <a:gd name="connsiteX8" fmla="*/ 0 w 19390"/>
                      <a:gd name="connsiteY8" fmla="*/ 0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390" h="40426">
                        <a:moveTo>
                          <a:pt x="0" y="0"/>
                        </a:moveTo>
                        <a:lnTo>
                          <a:pt x="0" y="4113"/>
                        </a:lnTo>
                        <a:lnTo>
                          <a:pt x="7482" y="4113"/>
                        </a:lnTo>
                        <a:lnTo>
                          <a:pt x="7482" y="40427"/>
                        </a:lnTo>
                        <a:lnTo>
                          <a:pt x="11869" y="40427"/>
                        </a:lnTo>
                        <a:lnTo>
                          <a:pt x="11869" y="4113"/>
                        </a:lnTo>
                        <a:lnTo>
                          <a:pt x="19391" y="4113"/>
                        </a:lnTo>
                        <a:lnTo>
                          <a:pt x="1939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281FC4FC-E605-A4D8-5282-A3F7092557E4}"/>
                      </a:ext>
                    </a:extLst>
                  </p:cNvPr>
                  <p:cNvSpPr/>
                  <p:nvPr/>
                </p:nvSpPr>
                <p:spPr>
                  <a:xfrm>
                    <a:off x="5142700" y="4456960"/>
                    <a:ext cx="16648" cy="40426"/>
                  </a:xfrm>
                  <a:custGeom>
                    <a:avLst/>
                    <a:gdLst>
                      <a:gd name="connsiteX0" fmla="*/ 16649 w 16648"/>
                      <a:gd name="connsiteY0" fmla="*/ 4113 h 40426"/>
                      <a:gd name="connsiteX1" fmla="*/ 16649 w 16648"/>
                      <a:gd name="connsiteY1" fmla="*/ 0 h 40426"/>
                      <a:gd name="connsiteX2" fmla="*/ 0 w 16648"/>
                      <a:gd name="connsiteY2" fmla="*/ 0 h 40426"/>
                      <a:gd name="connsiteX3" fmla="*/ 0 w 16648"/>
                      <a:gd name="connsiteY3" fmla="*/ 40427 h 40426"/>
                      <a:gd name="connsiteX4" fmla="*/ 16649 w 16648"/>
                      <a:gd name="connsiteY4" fmla="*/ 40427 h 40426"/>
                      <a:gd name="connsiteX5" fmla="*/ 16649 w 16648"/>
                      <a:gd name="connsiteY5" fmla="*/ 36353 h 40426"/>
                      <a:gd name="connsiteX6" fmla="*/ 4505 w 16648"/>
                      <a:gd name="connsiteY6" fmla="*/ 36353 h 40426"/>
                      <a:gd name="connsiteX7" fmla="*/ 4505 w 16648"/>
                      <a:gd name="connsiteY7" fmla="*/ 21976 h 40426"/>
                      <a:gd name="connsiteX8" fmla="*/ 14416 w 16648"/>
                      <a:gd name="connsiteY8" fmla="*/ 21976 h 40426"/>
                      <a:gd name="connsiteX9" fmla="*/ 14416 w 16648"/>
                      <a:gd name="connsiteY9" fmla="*/ 17941 h 40426"/>
                      <a:gd name="connsiteX10" fmla="*/ 4505 w 16648"/>
                      <a:gd name="connsiteY10" fmla="*/ 17941 h 40426"/>
                      <a:gd name="connsiteX11" fmla="*/ 4505 w 16648"/>
                      <a:gd name="connsiteY11" fmla="*/ 4152 h 40426"/>
                      <a:gd name="connsiteX12" fmla="*/ 16649 w 16648"/>
                      <a:gd name="connsiteY12" fmla="*/ 4152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648" h="40426">
                        <a:moveTo>
                          <a:pt x="16649" y="4113"/>
                        </a:moveTo>
                        <a:lnTo>
                          <a:pt x="16649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16649" y="40427"/>
                        </a:lnTo>
                        <a:lnTo>
                          <a:pt x="16649" y="36353"/>
                        </a:lnTo>
                        <a:lnTo>
                          <a:pt x="4505" y="36353"/>
                        </a:lnTo>
                        <a:lnTo>
                          <a:pt x="4505" y="21976"/>
                        </a:lnTo>
                        <a:lnTo>
                          <a:pt x="14416" y="21976"/>
                        </a:lnTo>
                        <a:lnTo>
                          <a:pt x="14416" y="17941"/>
                        </a:lnTo>
                        <a:lnTo>
                          <a:pt x="4505" y="17941"/>
                        </a:lnTo>
                        <a:lnTo>
                          <a:pt x="4505" y="4152"/>
                        </a:lnTo>
                        <a:lnTo>
                          <a:pt x="16649" y="4152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id="{22DBB84E-E010-1672-040E-13BE3D65D82F}"/>
                      </a:ext>
                    </a:extLst>
                  </p:cNvPr>
                  <p:cNvSpPr/>
                  <p:nvPr/>
                </p:nvSpPr>
                <p:spPr>
                  <a:xfrm>
                    <a:off x="5163462" y="4456960"/>
                    <a:ext cx="25580" cy="40465"/>
                  </a:xfrm>
                  <a:custGeom>
                    <a:avLst/>
                    <a:gdLst>
                      <a:gd name="connsiteX0" fmla="*/ 19352 w 25580"/>
                      <a:gd name="connsiteY0" fmla="*/ 0 h 40465"/>
                      <a:gd name="connsiteX1" fmla="*/ 12927 w 25580"/>
                      <a:gd name="connsiteY1" fmla="*/ 32435 h 40465"/>
                      <a:gd name="connsiteX2" fmla="*/ 6268 w 25580"/>
                      <a:gd name="connsiteY2" fmla="*/ 0 h 40465"/>
                      <a:gd name="connsiteX3" fmla="*/ 0 w 25580"/>
                      <a:gd name="connsiteY3" fmla="*/ 0 h 40465"/>
                      <a:gd name="connsiteX4" fmla="*/ 0 w 25580"/>
                      <a:gd name="connsiteY4" fmla="*/ 40427 h 40465"/>
                      <a:gd name="connsiteX5" fmla="*/ 3917 w 25580"/>
                      <a:gd name="connsiteY5" fmla="*/ 40427 h 40465"/>
                      <a:gd name="connsiteX6" fmla="*/ 3917 w 25580"/>
                      <a:gd name="connsiteY6" fmla="*/ 8226 h 40465"/>
                      <a:gd name="connsiteX7" fmla="*/ 10616 w 25580"/>
                      <a:gd name="connsiteY7" fmla="*/ 40387 h 40465"/>
                      <a:gd name="connsiteX8" fmla="*/ 14925 w 25580"/>
                      <a:gd name="connsiteY8" fmla="*/ 40387 h 40465"/>
                      <a:gd name="connsiteX9" fmla="*/ 21349 w 25580"/>
                      <a:gd name="connsiteY9" fmla="*/ 7952 h 40465"/>
                      <a:gd name="connsiteX10" fmla="*/ 21349 w 25580"/>
                      <a:gd name="connsiteY10" fmla="*/ 40466 h 40465"/>
                      <a:gd name="connsiteX11" fmla="*/ 25580 w 25580"/>
                      <a:gd name="connsiteY11" fmla="*/ 40466 h 40465"/>
                      <a:gd name="connsiteX12" fmla="*/ 25580 w 25580"/>
                      <a:gd name="connsiteY12" fmla="*/ 39 h 40465"/>
                      <a:gd name="connsiteX13" fmla="*/ 19352 w 25580"/>
                      <a:gd name="connsiteY13" fmla="*/ 39 h 40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580" h="40465">
                        <a:moveTo>
                          <a:pt x="19352" y="0"/>
                        </a:moveTo>
                        <a:lnTo>
                          <a:pt x="12927" y="32435"/>
                        </a:lnTo>
                        <a:lnTo>
                          <a:pt x="6268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3917" y="40427"/>
                        </a:lnTo>
                        <a:lnTo>
                          <a:pt x="3917" y="8226"/>
                        </a:lnTo>
                        <a:lnTo>
                          <a:pt x="10616" y="40387"/>
                        </a:lnTo>
                        <a:lnTo>
                          <a:pt x="14925" y="40387"/>
                        </a:lnTo>
                        <a:lnTo>
                          <a:pt x="21349" y="7952"/>
                        </a:lnTo>
                        <a:lnTo>
                          <a:pt x="21349" y="40466"/>
                        </a:lnTo>
                        <a:lnTo>
                          <a:pt x="25580" y="40466"/>
                        </a:lnTo>
                        <a:lnTo>
                          <a:pt x="25580" y="39"/>
                        </a:lnTo>
                        <a:lnTo>
                          <a:pt x="19352" y="39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id="{75AB4874-AA13-6CEC-A30B-B34E7FC8C1E9}"/>
                      </a:ext>
                    </a:extLst>
                  </p:cNvPr>
                  <p:cNvSpPr/>
                  <p:nvPr/>
                </p:nvSpPr>
                <p:spPr>
                  <a:xfrm>
                    <a:off x="5193547" y="4475215"/>
                    <a:ext cx="11046" cy="3995"/>
                  </a:xfrm>
                  <a:custGeom>
                    <a:avLst/>
                    <a:gdLst>
                      <a:gd name="connsiteX0" fmla="*/ 0 w 11046"/>
                      <a:gd name="connsiteY0" fmla="*/ 0 h 3995"/>
                      <a:gd name="connsiteX1" fmla="*/ 0 w 11046"/>
                      <a:gd name="connsiteY1" fmla="*/ 3995 h 3995"/>
                      <a:gd name="connsiteX2" fmla="*/ 11047 w 11046"/>
                      <a:gd name="connsiteY2" fmla="*/ 3995 h 3995"/>
                      <a:gd name="connsiteX3" fmla="*/ 11047 w 11046"/>
                      <a:gd name="connsiteY3" fmla="*/ 0 h 3995"/>
                      <a:gd name="connsiteX4" fmla="*/ 0 w 11046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6" h="3995">
                        <a:moveTo>
                          <a:pt x="0" y="0"/>
                        </a:moveTo>
                        <a:lnTo>
                          <a:pt x="0" y="3995"/>
                        </a:lnTo>
                        <a:lnTo>
                          <a:pt x="11047" y="3995"/>
                        </a:lnTo>
                        <a:lnTo>
                          <a:pt x="110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03" name="Graphic 4">
                  <a:extLst>
                    <a:ext uri="{FF2B5EF4-FFF2-40B4-BE49-F238E27FC236}">
                      <a16:creationId xmlns:a16="http://schemas.microsoft.com/office/drawing/2014/main" id="{6DA2EE87-AE5E-2ADC-389C-DFF4B753F023}"/>
                    </a:ext>
                  </a:extLst>
                </p:cNvPr>
                <p:cNvGrpSpPr/>
                <p:nvPr/>
              </p:nvGrpSpPr>
              <p:grpSpPr>
                <a:xfrm>
                  <a:off x="4927365" y="4509413"/>
                  <a:ext cx="95856" cy="19743"/>
                  <a:chOff x="4927365" y="4509413"/>
                  <a:chExt cx="95856" cy="19743"/>
                </a:xfrm>
                <a:solidFill>
                  <a:srgbClr val="0D1A23"/>
                </a:solidFill>
              </p:grpSpPr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id="{82CC5E40-BF0A-2DA8-9DA2-C226A1D92944}"/>
                      </a:ext>
                    </a:extLst>
                  </p:cNvPr>
                  <p:cNvSpPr/>
                  <p:nvPr/>
                </p:nvSpPr>
                <p:spPr>
                  <a:xfrm>
                    <a:off x="4927365" y="4509413"/>
                    <a:ext cx="8813" cy="19743"/>
                  </a:xfrm>
                  <a:custGeom>
                    <a:avLst/>
                    <a:gdLst>
                      <a:gd name="connsiteX0" fmla="*/ 7717 w 8813"/>
                      <a:gd name="connsiteY0" fmla="*/ 1332 h 19743"/>
                      <a:gd name="connsiteX1" fmla="*/ 4387 w 8813"/>
                      <a:gd name="connsiteY1" fmla="*/ 0 h 19743"/>
                      <a:gd name="connsiteX2" fmla="*/ 1097 w 8813"/>
                      <a:gd name="connsiteY2" fmla="*/ 1332 h 19743"/>
                      <a:gd name="connsiteX3" fmla="*/ 0 w 8813"/>
                      <a:gd name="connsiteY3" fmla="*/ 4897 h 19743"/>
                      <a:gd name="connsiteX4" fmla="*/ 0 w 8813"/>
                      <a:gd name="connsiteY4" fmla="*/ 14847 h 19743"/>
                      <a:gd name="connsiteX5" fmla="*/ 1097 w 8813"/>
                      <a:gd name="connsiteY5" fmla="*/ 18411 h 19743"/>
                      <a:gd name="connsiteX6" fmla="*/ 4387 w 8813"/>
                      <a:gd name="connsiteY6" fmla="*/ 19743 h 19743"/>
                      <a:gd name="connsiteX7" fmla="*/ 7717 w 8813"/>
                      <a:gd name="connsiteY7" fmla="*/ 18411 h 19743"/>
                      <a:gd name="connsiteX8" fmla="*/ 8814 w 8813"/>
                      <a:gd name="connsiteY8" fmla="*/ 14847 h 19743"/>
                      <a:gd name="connsiteX9" fmla="*/ 8814 w 8813"/>
                      <a:gd name="connsiteY9" fmla="*/ 4897 h 19743"/>
                      <a:gd name="connsiteX10" fmla="*/ 7717 w 8813"/>
                      <a:gd name="connsiteY10" fmla="*/ 1332 h 19743"/>
                      <a:gd name="connsiteX11" fmla="*/ 6699 w 8813"/>
                      <a:gd name="connsiteY11" fmla="*/ 15003 h 19743"/>
                      <a:gd name="connsiteX12" fmla="*/ 6150 w 8813"/>
                      <a:gd name="connsiteY12" fmla="*/ 17040 h 19743"/>
                      <a:gd name="connsiteX13" fmla="*/ 4427 w 8813"/>
                      <a:gd name="connsiteY13" fmla="*/ 17784 h 19743"/>
                      <a:gd name="connsiteX14" fmla="*/ 2703 w 8813"/>
                      <a:gd name="connsiteY14" fmla="*/ 17040 h 19743"/>
                      <a:gd name="connsiteX15" fmla="*/ 2115 w 8813"/>
                      <a:gd name="connsiteY15" fmla="*/ 15003 h 19743"/>
                      <a:gd name="connsiteX16" fmla="*/ 2115 w 8813"/>
                      <a:gd name="connsiteY16" fmla="*/ 4779 h 19743"/>
                      <a:gd name="connsiteX17" fmla="*/ 2703 w 8813"/>
                      <a:gd name="connsiteY17" fmla="*/ 2664 h 19743"/>
                      <a:gd name="connsiteX18" fmla="*/ 4427 w 8813"/>
                      <a:gd name="connsiteY18" fmla="*/ 1919 h 19743"/>
                      <a:gd name="connsiteX19" fmla="*/ 6699 w 8813"/>
                      <a:gd name="connsiteY19" fmla="*/ 4740 h 19743"/>
                      <a:gd name="connsiteX20" fmla="*/ 6699 w 881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41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53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14" y="16374"/>
                          <a:pt x="8814" y="14847"/>
                        </a:cubicBezTo>
                        <a:lnTo>
                          <a:pt x="8814" y="4897"/>
                        </a:lnTo>
                        <a:cubicBezTo>
                          <a:pt x="8814" y="3369"/>
                          <a:pt x="8422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43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id="{F5D0C38B-73F8-3F74-DA63-14510304F756}"/>
                      </a:ext>
                    </a:extLst>
                  </p:cNvPr>
                  <p:cNvSpPr/>
                  <p:nvPr/>
                </p:nvSpPr>
                <p:spPr>
                  <a:xfrm>
                    <a:off x="4939587" y="4516033"/>
                    <a:ext cx="7168" cy="12927"/>
                  </a:xfrm>
                  <a:custGeom>
                    <a:avLst/>
                    <a:gdLst>
                      <a:gd name="connsiteX0" fmla="*/ 4544 w 7168"/>
                      <a:gd name="connsiteY0" fmla="*/ 6268 h 12927"/>
                      <a:gd name="connsiteX1" fmla="*/ 6934 w 7168"/>
                      <a:gd name="connsiteY1" fmla="*/ 0 h 12927"/>
                      <a:gd name="connsiteX2" fmla="*/ 5602 w 7168"/>
                      <a:gd name="connsiteY2" fmla="*/ 0 h 12927"/>
                      <a:gd name="connsiteX3" fmla="*/ 3643 w 7168"/>
                      <a:gd name="connsiteY3" fmla="*/ 5171 h 12927"/>
                      <a:gd name="connsiteX4" fmla="*/ 1645 w 7168"/>
                      <a:gd name="connsiteY4" fmla="*/ 0 h 12927"/>
                      <a:gd name="connsiteX5" fmla="*/ 157 w 7168"/>
                      <a:gd name="connsiteY5" fmla="*/ 0 h 12927"/>
                      <a:gd name="connsiteX6" fmla="*/ 2585 w 7168"/>
                      <a:gd name="connsiteY6" fmla="*/ 6268 h 12927"/>
                      <a:gd name="connsiteX7" fmla="*/ 0 w 7168"/>
                      <a:gd name="connsiteY7" fmla="*/ 12927 h 12927"/>
                      <a:gd name="connsiteX8" fmla="*/ 1332 w 7168"/>
                      <a:gd name="connsiteY8" fmla="*/ 12927 h 12927"/>
                      <a:gd name="connsiteX9" fmla="*/ 3526 w 7168"/>
                      <a:gd name="connsiteY9" fmla="*/ 7404 h 12927"/>
                      <a:gd name="connsiteX10" fmla="*/ 5641 w 7168"/>
                      <a:gd name="connsiteY10" fmla="*/ 12927 h 12927"/>
                      <a:gd name="connsiteX11" fmla="*/ 7169 w 7168"/>
                      <a:gd name="connsiteY11" fmla="*/ 12927 h 12927"/>
                      <a:gd name="connsiteX12" fmla="*/ 4622 w 7168"/>
                      <a:gd name="connsiteY12" fmla="*/ 6268 h 12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168" h="12927">
                        <a:moveTo>
                          <a:pt x="4544" y="6268"/>
                        </a:moveTo>
                        <a:lnTo>
                          <a:pt x="6934" y="0"/>
                        </a:lnTo>
                        <a:lnTo>
                          <a:pt x="5602" y="0"/>
                        </a:lnTo>
                        <a:lnTo>
                          <a:pt x="3643" y="5171"/>
                        </a:lnTo>
                        <a:lnTo>
                          <a:pt x="1645" y="0"/>
                        </a:lnTo>
                        <a:lnTo>
                          <a:pt x="157" y="0"/>
                        </a:lnTo>
                        <a:lnTo>
                          <a:pt x="2585" y="6268"/>
                        </a:lnTo>
                        <a:lnTo>
                          <a:pt x="0" y="12927"/>
                        </a:lnTo>
                        <a:lnTo>
                          <a:pt x="1332" y="12927"/>
                        </a:lnTo>
                        <a:lnTo>
                          <a:pt x="3526" y="7404"/>
                        </a:lnTo>
                        <a:lnTo>
                          <a:pt x="5641" y="12927"/>
                        </a:lnTo>
                        <a:lnTo>
                          <a:pt x="7169" y="12927"/>
                        </a:lnTo>
                        <a:lnTo>
                          <a:pt x="4622" y="6268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id="{E08E26AB-6E7D-DF4A-0647-8E8A8260131E}"/>
                      </a:ext>
                    </a:extLst>
                  </p:cNvPr>
                  <p:cNvSpPr/>
                  <p:nvPr/>
                </p:nvSpPr>
                <p:spPr>
                  <a:xfrm>
                    <a:off x="4950047" y="4509413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097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5003 h 19743"/>
                      <a:gd name="connsiteX12" fmla="*/ 6150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55 w 8853"/>
                      <a:gd name="connsiteY15" fmla="*/ 15003 h 19743"/>
                      <a:gd name="connsiteX16" fmla="*/ 2155 w 8853"/>
                      <a:gd name="connsiteY16" fmla="*/ 4779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92" y="17549"/>
                          <a:pt x="1097" y="18411"/>
                        </a:cubicBezTo>
                        <a:cubicBezTo>
                          <a:pt x="1841" y="19273"/>
                          <a:pt x="2977" y="19743"/>
                          <a:pt x="4387" y="19743"/>
                        </a:cubicBezTo>
                        <a:cubicBezTo>
                          <a:pt x="5798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53" y="16374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55" y="15865"/>
                          <a:pt x="2155" y="15003"/>
                        </a:cubicBezTo>
                        <a:lnTo>
                          <a:pt x="2155" y="4779"/>
                        </a:lnTo>
                        <a:cubicBezTo>
                          <a:pt x="215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id="{29369794-7C05-30D9-4222-B1AEC626CF98}"/>
                      </a:ext>
                    </a:extLst>
                  </p:cNvPr>
                  <p:cNvSpPr/>
                  <p:nvPr/>
                </p:nvSpPr>
                <p:spPr>
                  <a:xfrm>
                    <a:off x="4960780" y="4509413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097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5003 h 19743"/>
                      <a:gd name="connsiteX12" fmla="*/ 6150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5003 h 19743"/>
                      <a:gd name="connsiteX16" fmla="*/ 2115 w 8853"/>
                      <a:gd name="connsiteY16" fmla="*/ 4779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92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501" y="17510"/>
                          <a:pt x="8853" y="16374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id="{72D15E4C-F867-F98D-674E-50407B4137A6}"/>
                      </a:ext>
                    </a:extLst>
                  </p:cNvPr>
                  <p:cNvSpPr/>
                  <p:nvPr/>
                </p:nvSpPr>
                <p:spPr>
                  <a:xfrm>
                    <a:off x="4971514" y="4509413"/>
                    <a:ext cx="8813" cy="19743"/>
                  </a:xfrm>
                  <a:custGeom>
                    <a:avLst/>
                    <a:gdLst>
                      <a:gd name="connsiteX0" fmla="*/ 7717 w 8813"/>
                      <a:gd name="connsiteY0" fmla="*/ 1332 h 19743"/>
                      <a:gd name="connsiteX1" fmla="*/ 4387 w 8813"/>
                      <a:gd name="connsiteY1" fmla="*/ 0 h 19743"/>
                      <a:gd name="connsiteX2" fmla="*/ 1097 w 8813"/>
                      <a:gd name="connsiteY2" fmla="*/ 1332 h 19743"/>
                      <a:gd name="connsiteX3" fmla="*/ 0 w 8813"/>
                      <a:gd name="connsiteY3" fmla="*/ 4897 h 19743"/>
                      <a:gd name="connsiteX4" fmla="*/ 0 w 8813"/>
                      <a:gd name="connsiteY4" fmla="*/ 14847 h 19743"/>
                      <a:gd name="connsiteX5" fmla="*/ 1097 w 8813"/>
                      <a:gd name="connsiteY5" fmla="*/ 18411 h 19743"/>
                      <a:gd name="connsiteX6" fmla="*/ 4387 w 8813"/>
                      <a:gd name="connsiteY6" fmla="*/ 19743 h 19743"/>
                      <a:gd name="connsiteX7" fmla="*/ 7717 w 8813"/>
                      <a:gd name="connsiteY7" fmla="*/ 18411 h 19743"/>
                      <a:gd name="connsiteX8" fmla="*/ 8814 w 8813"/>
                      <a:gd name="connsiteY8" fmla="*/ 14847 h 19743"/>
                      <a:gd name="connsiteX9" fmla="*/ 8814 w 8813"/>
                      <a:gd name="connsiteY9" fmla="*/ 4897 h 19743"/>
                      <a:gd name="connsiteX10" fmla="*/ 7717 w 8813"/>
                      <a:gd name="connsiteY10" fmla="*/ 1332 h 19743"/>
                      <a:gd name="connsiteX11" fmla="*/ 6699 w 8813"/>
                      <a:gd name="connsiteY11" fmla="*/ 15003 h 19743"/>
                      <a:gd name="connsiteX12" fmla="*/ 6150 w 8813"/>
                      <a:gd name="connsiteY12" fmla="*/ 17040 h 19743"/>
                      <a:gd name="connsiteX13" fmla="*/ 4427 w 8813"/>
                      <a:gd name="connsiteY13" fmla="*/ 17784 h 19743"/>
                      <a:gd name="connsiteX14" fmla="*/ 2703 w 8813"/>
                      <a:gd name="connsiteY14" fmla="*/ 17040 h 19743"/>
                      <a:gd name="connsiteX15" fmla="*/ 2115 w 8813"/>
                      <a:gd name="connsiteY15" fmla="*/ 15003 h 19743"/>
                      <a:gd name="connsiteX16" fmla="*/ 2115 w 8813"/>
                      <a:gd name="connsiteY16" fmla="*/ 4779 h 19743"/>
                      <a:gd name="connsiteX17" fmla="*/ 2703 w 8813"/>
                      <a:gd name="connsiteY17" fmla="*/ 2664 h 19743"/>
                      <a:gd name="connsiteX18" fmla="*/ 4427 w 8813"/>
                      <a:gd name="connsiteY18" fmla="*/ 1919 h 19743"/>
                      <a:gd name="connsiteX19" fmla="*/ 6699 w 8813"/>
                      <a:gd name="connsiteY19" fmla="*/ 4740 h 19743"/>
                      <a:gd name="connsiteX20" fmla="*/ 6699 w 881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41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53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14" y="16374"/>
                          <a:pt x="8814" y="14847"/>
                        </a:cubicBezTo>
                        <a:lnTo>
                          <a:pt x="8814" y="4897"/>
                        </a:lnTo>
                        <a:cubicBezTo>
                          <a:pt x="8814" y="3369"/>
                          <a:pt x="8422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id="{5AC85A8B-9E62-ADF2-A3B3-01029251535C}"/>
                      </a:ext>
                    </a:extLst>
                  </p:cNvPr>
                  <p:cNvSpPr/>
                  <p:nvPr/>
                </p:nvSpPr>
                <p:spPr>
                  <a:xfrm>
                    <a:off x="4982247" y="4509413"/>
                    <a:ext cx="8813" cy="19743"/>
                  </a:xfrm>
                  <a:custGeom>
                    <a:avLst/>
                    <a:gdLst>
                      <a:gd name="connsiteX0" fmla="*/ 7717 w 8813"/>
                      <a:gd name="connsiteY0" fmla="*/ 1332 h 19743"/>
                      <a:gd name="connsiteX1" fmla="*/ 4387 w 8813"/>
                      <a:gd name="connsiteY1" fmla="*/ 0 h 19743"/>
                      <a:gd name="connsiteX2" fmla="*/ 1097 w 8813"/>
                      <a:gd name="connsiteY2" fmla="*/ 1332 h 19743"/>
                      <a:gd name="connsiteX3" fmla="*/ 0 w 8813"/>
                      <a:gd name="connsiteY3" fmla="*/ 4897 h 19743"/>
                      <a:gd name="connsiteX4" fmla="*/ 0 w 8813"/>
                      <a:gd name="connsiteY4" fmla="*/ 14847 h 19743"/>
                      <a:gd name="connsiteX5" fmla="*/ 1097 w 8813"/>
                      <a:gd name="connsiteY5" fmla="*/ 18411 h 19743"/>
                      <a:gd name="connsiteX6" fmla="*/ 4387 w 8813"/>
                      <a:gd name="connsiteY6" fmla="*/ 19743 h 19743"/>
                      <a:gd name="connsiteX7" fmla="*/ 7717 w 8813"/>
                      <a:gd name="connsiteY7" fmla="*/ 18411 h 19743"/>
                      <a:gd name="connsiteX8" fmla="*/ 8814 w 8813"/>
                      <a:gd name="connsiteY8" fmla="*/ 14847 h 19743"/>
                      <a:gd name="connsiteX9" fmla="*/ 8814 w 8813"/>
                      <a:gd name="connsiteY9" fmla="*/ 4897 h 19743"/>
                      <a:gd name="connsiteX10" fmla="*/ 7717 w 8813"/>
                      <a:gd name="connsiteY10" fmla="*/ 1332 h 19743"/>
                      <a:gd name="connsiteX11" fmla="*/ 6699 w 8813"/>
                      <a:gd name="connsiteY11" fmla="*/ 15003 h 19743"/>
                      <a:gd name="connsiteX12" fmla="*/ 6150 w 8813"/>
                      <a:gd name="connsiteY12" fmla="*/ 17040 h 19743"/>
                      <a:gd name="connsiteX13" fmla="*/ 4427 w 8813"/>
                      <a:gd name="connsiteY13" fmla="*/ 17784 h 19743"/>
                      <a:gd name="connsiteX14" fmla="*/ 2703 w 8813"/>
                      <a:gd name="connsiteY14" fmla="*/ 17040 h 19743"/>
                      <a:gd name="connsiteX15" fmla="*/ 2115 w 8813"/>
                      <a:gd name="connsiteY15" fmla="*/ 15003 h 19743"/>
                      <a:gd name="connsiteX16" fmla="*/ 2115 w 8813"/>
                      <a:gd name="connsiteY16" fmla="*/ 4779 h 19743"/>
                      <a:gd name="connsiteX17" fmla="*/ 2703 w 8813"/>
                      <a:gd name="connsiteY17" fmla="*/ 2664 h 19743"/>
                      <a:gd name="connsiteX18" fmla="*/ 4427 w 8813"/>
                      <a:gd name="connsiteY18" fmla="*/ 1919 h 19743"/>
                      <a:gd name="connsiteX19" fmla="*/ 6699 w 8813"/>
                      <a:gd name="connsiteY19" fmla="*/ 4740 h 19743"/>
                      <a:gd name="connsiteX20" fmla="*/ 6699 w 881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41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53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14" y="16374"/>
                          <a:pt x="8814" y="14847"/>
                        </a:cubicBezTo>
                        <a:lnTo>
                          <a:pt x="8814" y="4897"/>
                        </a:lnTo>
                        <a:cubicBezTo>
                          <a:pt x="8814" y="3369"/>
                          <a:pt x="8422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id="{68E7CB83-32E4-08C7-40C1-FD684A43D7B7}"/>
                      </a:ext>
                    </a:extLst>
                  </p:cNvPr>
                  <p:cNvSpPr/>
                  <p:nvPr/>
                </p:nvSpPr>
                <p:spPr>
                  <a:xfrm>
                    <a:off x="4992941" y="4509413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427 w 8853"/>
                      <a:gd name="connsiteY1" fmla="*/ 0 h 19743"/>
                      <a:gd name="connsiteX2" fmla="*/ 1136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42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5003 h 19743"/>
                      <a:gd name="connsiteX12" fmla="*/ 6111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5003 h 19743"/>
                      <a:gd name="connsiteX16" fmla="*/ 2115 w 8853"/>
                      <a:gd name="connsiteY16" fmla="*/ 4779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76" y="0"/>
                          <a:pt x="4427" y="0"/>
                        </a:cubicBezTo>
                        <a:cubicBezTo>
                          <a:pt x="2977" y="0"/>
                          <a:pt x="1880" y="431"/>
                          <a:pt x="1136" y="1332"/>
                        </a:cubicBezTo>
                        <a:cubicBezTo>
                          <a:pt x="392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427" y="19743"/>
                        </a:cubicBezTo>
                        <a:cubicBezTo>
                          <a:pt x="5876" y="19743"/>
                          <a:pt x="6973" y="19312"/>
                          <a:pt x="7717" y="18411"/>
                        </a:cubicBezTo>
                        <a:cubicBezTo>
                          <a:pt x="8461" y="17549"/>
                          <a:pt x="8853" y="16374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43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id="{2DDC785D-0EDE-7762-B973-5F4A8CD7D9EE}"/>
                      </a:ext>
                    </a:extLst>
                  </p:cNvPr>
                  <p:cNvSpPr/>
                  <p:nvPr/>
                </p:nvSpPr>
                <p:spPr>
                  <a:xfrm>
                    <a:off x="5003635" y="4509413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136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5003 h 19743"/>
                      <a:gd name="connsiteX12" fmla="*/ 6111 w 8853"/>
                      <a:gd name="connsiteY12" fmla="*/ 17040 h 19743"/>
                      <a:gd name="connsiteX13" fmla="*/ 438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5003 h 19743"/>
                      <a:gd name="connsiteX16" fmla="*/ 2115 w 8853"/>
                      <a:gd name="connsiteY16" fmla="*/ 4779 h 19743"/>
                      <a:gd name="connsiteX17" fmla="*/ 2703 w 8853"/>
                      <a:gd name="connsiteY17" fmla="*/ 2664 h 19743"/>
                      <a:gd name="connsiteX18" fmla="*/ 438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136" y="1332"/>
                        </a:cubicBezTo>
                        <a:cubicBezTo>
                          <a:pt x="392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387" y="19743"/>
                        </a:cubicBezTo>
                        <a:cubicBezTo>
                          <a:pt x="5798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53" y="16374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19" y="17510"/>
                          <a:pt x="5171" y="17784"/>
                          <a:pt x="4387" y="17784"/>
                        </a:cubicBezTo>
                        <a:cubicBezTo>
                          <a:pt x="3604" y="17784"/>
                          <a:pt x="305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311" y="3173"/>
                          <a:pt x="2703" y="2664"/>
                        </a:cubicBezTo>
                        <a:cubicBezTo>
                          <a:pt x="3095" y="2194"/>
                          <a:pt x="3643" y="1919"/>
                          <a:pt x="438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id="{4FC53F7E-9D13-3337-116C-909359B1B182}"/>
                      </a:ext>
                    </a:extLst>
                  </p:cNvPr>
                  <p:cNvSpPr/>
                  <p:nvPr/>
                </p:nvSpPr>
                <p:spPr>
                  <a:xfrm>
                    <a:off x="5014369" y="4509413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5003 h 19743"/>
                      <a:gd name="connsiteX12" fmla="*/ 6111 w 8853"/>
                      <a:gd name="connsiteY12" fmla="*/ 17040 h 19743"/>
                      <a:gd name="connsiteX13" fmla="*/ 438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5003 h 19743"/>
                      <a:gd name="connsiteX16" fmla="*/ 2115 w 8853"/>
                      <a:gd name="connsiteY16" fmla="*/ 4779 h 19743"/>
                      <a:gd name="connsiteX17" fmla="*/ 2703 w 8853"/>
                      <a:gd name="connsiteY17" fmla="*/ 2664 h 19743"/>
                      <a:gd name="connsiteX18" fmla="*/ 438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74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387" y="19743"/>
                        </a:cubicBezTo>
                        <a:cubicBezTo>
                          <a:pt x="5798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53" y="16374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5003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19" y="17510"/>
                          <a:pt x="5171" y="17784"/>
                          <a:pt x="4387" y="17784"/>
                        </a:cubicBezTo>
                        <a:cubicBezTo>
                          <a:pt x="3604" y="17784"/>
                          <a:pt x="3055" y="17549"/>
                          <a:pt x="2703" y="17040"/>
                        </a:cubicBezTo>
                        <a:cubicBezTo>
                          <a:pt x="2272" y="16570"/>
                          <a:pt x="2115" y="15865"/>
                          <a:pt x="2115" y="15003"/>
                        </a:cubicBezTo>
                        <a:lnTo>
                          <a:pt x="2115" y="4779"/>
                        </a:lnTo>
                        <a:cubicBezTo>
                          <a:pt x="2115" y="3878"/>
                          <a:pt x="2272" y="3173"/>
                          <a:pt x="2703" y="2664"/>
                        </a:cubicBezTo>
                        <a:cubicBezTo>
                          <a:pt x="3095" y="2194"/>
                          <a:pt x="3643" y="1919"/>
                          <a:pt x="438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613" name="Graphic 4">
              <a:extLst>
                <a:ext uri="{FF2B5EF4-FFF2-40B4-BE49-F238E27FC236}">
                  <a16:creationId xmlns:a16="http://schemas.microsoft.com/office/drawing/2014/main" id="{ACDD7B21-3E60-35E9-E50D-28E8ED36EDDB}"/>
                </a:ext>
              </a:extLst>
            </p:cNvPr>
            <p:cNvGrpSpPr/>
            <p:nvPr/>
          </p:nvGrpSpPr>
          <p:grpSpPr>
            <a:xfrm>
              <a:off x="4870447" y="4685692"/>
              <a:ext cx="1897740" cy="578547"/>
              <a:chOff x="4870447" y="4685692"/>
              <a:chExt cx="1897740" cy="578547"/>
            </a:xfrm>
          </p:grpSpPr>
          <p:grpSp>
            <p:nvGrpSpPr>
              <p:cNvPr id="614" name="Graphic 4">
                <a:extLst>
                  <a:ext uri="{FF2B5EF4-FFF2-40B4-BE49-F238E27FC236}">
                    <a16:creationId xmlns:a16="http://schemas.microsoft.com/office/drawing/2014/main" id="{63C94A2D-BDAB-1DA9-E725-FAE3A3240CF1}"/>
                  </a:ext>
                </a:extLst>
              </p:cNvPr>
              <p:cNvGrpSpPr/>
              <p:nvPr/>
            </p:nvGrpSpPr>
            <p:grpSpPr>
              <a:xfrm>
                <a:off x="4870447" y="4685692"/>
                <a:ext cx="1897740" cy="578547"/>
                <a:chOff x="4870447" y="4685692"/>
                <a:chExt cx="1897740" cy="578547"/>
              </a:xfrm>
              <a:solidFill>
                <a:srgbClr val="FFFFFF"/>
              </a:solidFill>
            </p:grpSpPr>
            <p:sp>
              <p:nvSpPr>
                <p:cNvPr id="615" name="Freeform: Shape 614">
                  <a:extLst>
                    <a:ext uri="{FF2B5EF4-FFF2-40B4-BE49-F238E27FC236}">
                      <a16:creationId xmlns:a16="http://schemas.microsoft.com/office/drawing/2014/main" id="{D81BB38C-ADFA-B863-6F34-4D8D574C82D7}"/>
                    </a:ext>
                  </a:extLst>
                </p:cNvPr>
                <p:cNvSpPr/>
                <p:nvPr/>
              </p:nvSpPr>
              <p:spPr>
                <a:xfrm>
                  <a:off x="5174783" y="4685692"/>
                  <a:ext cx="1590035" cy="81597"/>
                </a:xfrm>
                <a:custGeom>
                  <a:avLst/>
                  <a:gdLst>
                    <a:gd name="connsiteX0" fmla="*/ 31456 w 1590035"/>
                    <a:gd name="connsiteY0" fmla="*/ 38155 h 81597"/>
                    <a:gd name="connsiteX1" fmla="*/ 0 w 1590035"/>
                    <a:gd name="connsiteY1" fmla="*/ 6699 h 81597"/>
                    <a:gd name="connsiteX2" fmla="*/ 1310340 w 1590035"/>
                    <a:gd name="connsiteY2" fmla="*/ 0 h 81597"/>
                    <a:gd name="connsiteX3" fmla="*/ 1494101 w 1590035"/>
                    <a:gd name="connsiteY3" fmla="*/ 32709 h 81597"/>
                    <a:gd name="connsiteX4" fmla="*/ 1541226 w 1590035"/>
                    <a:gd name="connsiteY4" fmla="*/ 32709 h 81597"/>
                    <a:gd name="connsiteX5" fmla="*/ 1590036 w 1590035"/>
                    <a:gd name="connsiteY5" fmla="*/ 81598 h 81597"/>
                    <a:gd name="connsiteX6" fmla="*/ 1533039 w 1590035"/>
                    <a:gd name="connsiteY6" fmla="*/ 81598 h 81597"/>
                    <a:gd name="connsiteX7" fmla="*/ 1533039 w 1590035"/>
                    <a:gd name="connsiteY7" fmla="*/ 71922 h 81597"/>
                    <a:gd name="connsiteX8" fmla="*/ 1526810 w 1590035"/>
                    <a:gd name="connsiteY8" fmla="*/ 71922 h 81597"/>
                    <a:gd name="connsiteX9" fmla="*/ 1526810 w 1590035"/>
                    <a:gd name="connsiteY9" fmla="*/ 81598 h 81597"/>
                    <a:gd name="connsiteX10" fmla="*/ 1481448 w 1590035"/>
                    <a:gd name="connsiteY10" fmla="*/ 81598 h 81597"/>
                    <a:gd name="connsiteX11" fmla="*/ 1431306 w 1590035"/>
                    <a:gd name="connsiteY11" fmla="*/ 31456 h 81597"/>
                    <a:gd name="connsiteX12" fmla="*/ 1396246 w 1590035"/>
                    <a:gd name="connsiteY12" fmla="*/ 31456 h 81597"/>
                    <a:gd name="connsiteX13" fmla="*/ 1396246 w 1590035"/>
                    <a:gd name="connsiteY13" fmla="*/ 19273 h 81597"/>
                    <a:gd name="connsiteX14" fmla="*/ 1390018 w 1590035"/>
                    <a:gd name="connsiteY14" fmla="*/ 19273 h 81597"/>
                    <a:gd name="connsiteX15" fmla="*/ 1390018 w 1590035"/>
                    <a:gd name="connsiteY15" fmla="*/ 31456 h 81597"/>
                    <a:gd name="connsiteX16" fmla="*/ 1327733 w 1590035"/>
                    <a:gd name="connsiteY16" fmla="*/ 31456 h 81597"/>
                    <a:gd name="connsiteX17" fmla="*/ 1327733 w 1590035"/>
                    <a:gd name="connsiteY17" fmla="*/ 27695 h 81597"/>
                    <a:gd name="connsiteX18" fmla="*/ 1017090 w 1590035"/>
                    <a:gd name="connsiteY18" fmla="*/ 27695 h 81597"/>
                    <a:gd name="connsiteX19" fmla="*/ 1017090 w 1590035"/>
                    <a:gd name="connsiteY19" fmla="*/ 31456 h 81597"/>
                    <a:gd name="connsiteX20" fmla="*/ 31456 w 1590035"/>
                    <a:gd name="connsiteY20" fmla="*/ 38155 h 81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90035" h="81597">
                      <a:moveTo>
                        <a:pt x="31456" y="38155"/>
                      </a:moveTo>
                      <a:lnTo>
                        <a:pt x="0" y="6699"/>
                      </a:lnTo>
                      <a:lnTo>
                        <a:pt x="1310340" y="0"/>
                      </a:lnTo>
                      <a:lnTo>
                        <a:pt x="1494101" y="32709"/>
                      </a:lnTo>
                      <a:lnTo>
                        <a:pt x="1541226" y="32709"/>
                      </a:lnTo>
                      <a:lnTo>
                        <a:pt x="1590036" y="81598"/>
                      </a:lnTo>
                      <a:lnTo>
                        <a:pt x="1533039" y="81598"/>
                      </a:lnTo>
                      <a:lnTo>
                        <a:pt x="1533039" y="71922"/>
                      </a:lnTo>
                      <a:lnTo>
                        <a:pt x="1526810" y="71922"/>
                      </a:lnTo>
                      <a:lnTo>
                        <a:pt x="1526810" y="81598"/>
                      </a:lnTo>
                      <a:lnTo>
                        <a:pt x="1481448" y="81598"/>
                      </a:lnTo>
                      <a:lnTo>
                        <a:pt x="1431306" y="31456"/>
                      </a:lnTo>
                      <a:lnTo>
                        <a:pt x="1396246" y="31456"/>
                      </a:lnTo>
                      <a:lnTo>
                        <a:pt x="1396246" y="19273"/>
                      </a:lnTo>
                      <a:lnTo>
                        <a:pt x="1390018" y="19273"/>
                      </a:lnTo>
                      <a:lnTo>
                        <a:pt x="1390018" y="31456"/>
                      </a:lnTo>
                      <a:lnTo>
                        <a:pt x="1327733" y="31456"/>
                      </a:lnTo>
                      <a:lnTo>
                        <a:pt x="1327733" y="27695"/>
                      </a:lnTo>
                      <a:lnTo>
                        <a:pt x="1017090" y="27695"/>
                      </a:lnTo>
                      <a:lnTo>
                        <a:pt x="1017090" y="31456"/>
                      </a:lnTo>
                      <a:lnTo>
                        <a:pt x="31456" y="381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6" name="Freeform: Shape 615">
                  <a:extLst>
                    <a:ext uri="{FF2B5EF4-FFF2-40B4-BE49-F238E27FC236}">
                      <a16:creationId xmlns:a16="http://schemas.microsoft.com/office/drawing/2014/main" id="{E082A95A-9A6E-386E-76BC-019DC321A768}"/>
                    </a:ext>
                  </a:extLst>
                </p:cNvPr>
                <p:cNvSpPr/>
                <p:nvPr/>
              </p:nvSpPr>
              <p:spPr>
                <a:xfrm>
                  <a:off x="4870447" y="4692430"/>
                  <a:ext cx="1897740" cy="571809"/>
                </a:xfrm>
                <a:custGeom>
                  <a:avLst/>
                  <a:gdLst>
                    <a:gd name="connsiteX0" fmla="*/ 1304229 w 1897740"/>
                    <a:gd name="connsiteY0" fmla="*/ 326233 h 571809"/>
                    <a:gd name="connsiteX1" fmla="*/ 1304229 w 1897740"/>
                    <a:gd name="connsiteY1" fmla="*/ 369480 h 571809"/>
                    <a:gd name="connsiteX2" fmla="*/ 1313474 w 1897740"/>
                    <a:gd name="connsiteY2" fmla="*/ 369480 h 571809"/>
                    <a:gd name="connsiteX3" fmla="*/ 1313474 w 1897740"/>
                    <a:gd name="connsiteY3" fmla="*/ 326233 h 571809"/>
                    <a:gd name="connsiteX4" fmla="*/ 1304229 w 1897740"/>
                    <a:gd name="connsiteY4" fmla="*/ 326233 h 571809"/>
                    <a:gd name="connsiteX5" fmla="*/ 1304229 w 1897740"/>
                    <a:gd name="connsiteY5" fmla="*/ 375983 h 571809"/>
                    <a:gd name="connsiteX6" fmla="*/ 1304229 w 1897740"/>
                    <a:gd name="connsiteY6" fmla="*/ 383583 h 571809"/>
                    <a:gd name="connsiteX7" fmla="*/ 1313474 w 1897740"/>
                    <a:gd name="connsiteY7" fmla="*/ 383583 h 571809"/>
                    <a:gd name="connsiteX8" fmla="*/ 1313474 w 1897740"/>
                    <a:gd name="connsiteY8" fmla="*/ 375983 h 571809"/>
                    <a:gd name="connsiteX9" fmla="*/ 1304229 w 1897740"/>
                    <a:gd name="connsiteY9" fmla="*/ 375983 h 571809"/>
                    <a:gd name="connsiteX10" fmla="*/ 1304229 w 1897740"/>
                    <a:gd name="connsiteY10" fmla="*/ 375983 h 571809"/>
                    <a:gd name="connsiteX11" fmla="*/ 1304229 w 1897740"/>
                    <a:gd name="connsiteY11" fmla="*/ 383583 h 571809"/>
                    <a:gd name="connsiteX12" fmla="*/ 1313474 w 1897740"/>
                    <a:gd name="connsiteY12" fmla="*/ 383583 h 571809"/>
                    <a:gd name="connsiteX13" fmla="*/ 1313474 w 1897740"/>
                    <a:gd name="connsiteY13" fmla="*/ 375983 h 571809"/>
                    <a:gd name="connsiteX14" fmla="*/ 1304229 w 1897740"/>
                    <a:gd name="connsiteY14" fmla="*/ 375983 h 571809"/>
                    <a:gd name="connsiteX15" fmla="*/ 1304229 w 1897740"/>
                    <a:gd name="connsiteY15" fmla="*/ 326233 h 571809"/>
                    <a:gd name="connsiteX16" fmla="*/ 1304229 w 1897740"/>
                    <a:gd name="connsiteY16" fmla="*/ 369480 h 571809"/>
                    <a:gd name="connsiteX17" fmla="*/ 1313474 w 1897740"/>
                    <a:gd name="connsiteY17" fmla="*/ 369480 h 571809"/>
                    <a:gd name="connsiteX18" fmla="*/ 1313474 w 1897740"/>
                    <a:gd name="connsiteY18" fmla="*/ 326233 h 571809"/>
                    <a:gd name="connsiteX19" fmla="*/ 1304229 w 1897740"/>
                    <a:gd name="connsiteY19" fmla="*/ 326233 h 571809"/>
                    <a:gd name="connsiteX20" fmla="*/ 1304229 w 1897740"/>
                    <a:gd name="connsiteY20" fmla="*/ 326233 h 571809"/>
                    <a:gd name="connsiteX21" fmla="*/ 1304229 w 1897740"/>
                    <a:gd name="connsiteY21" fmla="*/ 369480 h 571809"/>
                    <a:gd name="connsiteX22" fmla="*/ 1313474 w 1897740"/>
                    <a:gd name="connsiteY22" fmla="*/ 369480 h 571809"/>
                    <a:gd name="connsiteX23" fmla="*/ 1313474 w 1897740"/>
                    <a:gd name="connsiteY23" fmla="*/ 326233 h 571809"/>
                    <a:gd name="connsiteX24" fmla="*/ 1304229 w 1897740"/>
                    <a:gd name="connsiteY24" fmla="*/ 326233 h 571809"/>
                    <a:gd name="connsiteX25" fmla="*/ 1304229 w 1897740"/>
                    <a:gd name="connsiteY25" fmla="*/ 375983 h 571809"/>
                    <a:gd name="connsiteX26" fmla="*/ 1304229 w 1897740"/>
                    <a:gd name="connsiteY26" fmla="*/ 383583 h 571809"/>
                    <a:gd name="connsiteX27" fmla="*/ 1313474 w 1897740"/>
                    <a:gd name="connsiteY27" fmla="*/ 383583 h 571809"/>
                    <a:gd name="connsiteX28" fmla="*/ 1313474 w 1897740"/>
                    <a:gd name="connsiteY28" fmla="*/ 375983 h 571809"/>
                    <a:gd name="connsiteX29" fmla="*/ 1304229 w 1897740"/>
                    <a:gd name="connsiteY29" fmla="*/ 375983 h 571809"/>
                    <a:gd name="connsiteX30" fmla="*/ 1304229 w 1897740"/>
                    <a:gd name="connsiteY30" fmla="*/ 375983 h 571809"/>
                    <a:gd name="connsiteX31" fmla="*/ 1304229 w 1897740"/>
                    <a:gd name="connsiteY31" fmla="*/ 383583 h 571809"/>
                    <a:gd name="connsiteX32" fmla="*/ 1313474 w 1897740"/>
                    <a:gd name="connsiteY32" fmla="*/ 383583 h 571809"/>
                    <a:gd name="connsiteX33" fmla="*/ 1313474 w 1897740"/>
                    <a:gd name="connsiteY33" fmla="*/ 375983 h 571809"/>
                    <a:gd name="connsiteX34" fmla="*/ 1304229 w 1897740"/>
                    <a:gd name="connsiteY34" fmla="*/ 375983 h 571809"/>
                    <a:gd name="connsiteX35" fmla="*/ 1304229 w 1897740"/>
                    <a:gd name="connsiteY35" fmla="*/ 326233 h 571809"/>
                    <a:gd name="connsiteX36" fmla="*/ 1304229 w 1897740"/>
                    <a:gd name="connsiteY36" fmla="*/ 369480 h 571809"/>
                    <a:gd name="connsiteX37" fmla="*/ 1313474 w 1897740"/>
                    <a:gd name="connsiteY37" fmla="*/ 369480 h 571809"/>
                    <a:gd name="connsiteX38" fmla="*/ 1313474 w 1897740"/>
                    <a:gd name="connsiteY38" fmla="*/ 326233 h 571809"/>
                    <a:gd name="connsiteX39" fmla="*/ 1304229 w 1897740"/>
                    <a:gd name="connsiteY39" fmla="*/ 326233 h 571809"/>
                    <a:gd name="connsiteX40" fmla="*/ 1304229 w 1897740"/>
                    <a:gd name="connsiteY40" fmla="*/ 326233 h 571809"/>
                    <a:gd name="connsiteX41" fmla="*/ 1304229 w 1897740"/>
                    <a:gd name="connsiteY41" fmla="*/ 369480 h 571809"/>
                    <a:gd name="connsiteX42" fmla="*/ 1313474 w 1897740"/>
                    <a:gd name="connsiteY42" fmla="*/ 369480 h 571809"/>
                    <a:gd name="connsiteX43" fmla="*/ 1313474 w 1897740"/>
                    <a:gd name="connsiteY43" fmla="*/ 326233 h 571809"/>
                    <a:gd name="connsiteX44" fmla="*/ 1304229 w 1897740"/>
                    <a:gd name="connsiteY44" fmla="*/ 326233 h 571809"/>
                    <a:gd name="connsiteX45" fmla="*/ 1304229 w 1897740"/>
                    <a:gd name="connsiteY45" fmla="*/ 375983 h 571809"/>
                    <a:gd name="connsiteX46" fmla="*/ 1304229 w 1897740"/>
                    <a:gd name="connsiteY46" fmla="*/ 383583 h 571809"/>
                    <a:gd name="connsiteX47" fmla="*/ 1313474 w 1897740"/>
                    <a:gd name="connsiteY47" fmla="*/ 383583 h 571809"/>
                    <a:gd name="connsiteX48" fmla="*/ 1313474 w 1897740"/>
                    <a:gd name="connsiteY48" fmla="*/ 375983 h 571809"/>
                    <a:gd name="connsiteX49" fmla="*/ 1304229 w 1897740"/>
                    <a:gd name="connsiteY49" fmla="*/ 375983 h 571809"/>
                    <a:gd name="connsiteX50" fmla="*/ 1304229 w 1897740"/>
                    <a:gd name="connsiteY50" fmla="*/ 375983 h 571809"/>
                    <a:gd name="connsiteX51" fmla="*/ 1304229 w 1897740"/>
                    <a:gd name="connsiteY51" fmla="*/ 383583 h 571809"/>
                    <a:gd name="connsiteX52" fmla="*/ 1313474 w 1897740"/>
                    <a:gd name="connsiteY52" fmla="*/ 383583 h 571809"/>
                    <a:gd name="connsiteX53" fmla="*/ 1313474 w 1897740"/>
                    <a:gd name="connsiteY53" fmla="*/ 375983 h 571809"/>
                    <a:gd name="connsiteX54" fmla="*/ 1304229 w 1897740"/>
                    <a:gd name="connsiteY54" fmla="*/ 375983 h 571809"/>
                    <a:gd name="connsiteX55" fmla="*/ 1304229 w 1897740"/>
                    <a:gd name="connsiteY55" fmla="*/ 326233 h 571809"/>
                    <a:gd name="connsiteX56" fmla="*/ 1304229 w 1897740"/>
                    <a:gd name="connsiteY56" fmla="*/ 369480 h 571809"/>
                    <a:gd name="connsiteX57" fmla="*/ 1313474 w 1897740"/>
                    <a:gd name="connsiteY57" fmla="*/ 369480 h 571809"/>
                    <a:gd name="connsiteX58" fmla="*/ 1313474 w 1897740"/>
                    <a:gd name="connsiteY58" fmla="*/ 326233 h 571809"/>
                    <a:gd name="connsiteX59" fmla="*/ 1304229 w 1897740"/>
                    <a:gd name="connsiteY59" fmla="*/ 326233 h 571809"/>
                    <a:gd name="connsiteX60" fmla="*/ 1304229 w 1897740"/>
                    <a:gd name="connsiteY60" fmla="*/ 326233 h 571809"/>
                    <a:gd name="connsiteX61" fmla="*/ 1304229 w 1897740"/>
                    <a:gd name="connsiteY61" fmla="*/ 369480 h 571809"/>
                    <a:gd name="connsiteX62" fmla="*/ 1313474 w 1897740"/>
                    <a:gd name="connsiteY62" fmla="*/ 369480 h 571809"/>
                    <a:gd name="connsiteX63" fmla="*/ 1313474 w 1897740"/>
                    <a:gd name="connsiteY63" fmla="*/ 326233 h 571809"/>
                    <a:gd name="connsiteX64" fmla="*/ 1304229 w 1897740"/>
                    <a:gd name="connsiteY64" fmla="*/ 326233 h 571809"/>
                    <a:gd name="connsiteX65" fmla="*/ 1304229 w 1897740"/>
                    <a:gd name="connsiteY65" fmla="*/ 375983 h 571809"/>
                    <a:gd name="connsiteX66" fmla="*/ 1304229 w 1897740"/>
                    <a:gd name="connsiteY66" fmla="*/ 383583 h 571809"/>
                    <a:gd name="connsiteX67" fmla="*/ 1313474 w 1897740"/>
                    <a:gd name="connsiteY67" fmla="*/ 383583 h 571809"/>
                    <a:gd name="connsiteX68" fmla="*/ 1313474 w 1897740"/>
                    <a:gd name="connsiteY68" fmla="*/ 375983 h 571809"/>
                    <a:gd name="connsiteX69" fmla="*/ 1304229 w 1897740"/>
                    <a:gd name="connsiteY69" fmla="*/ 375983 h 571809"/>
                    <a:gd name="connsiteX70" fmla="*/ 1304229 w 1897740"/>
                    <a:gd name="connsiteY70" fmla="*/ 375983 h 571809"/>
                    <a:gd name="connsiteX71" fmla="*/ 1304229 w 1897740"/>
                    <a:gd name="connsiteY71" fmla="*/ 383583 h 571809"/>
                    <a:gd name="connsiteX72" fmla="*/ 1313474 w 1897740"/>
                    <a:gd name="connsiteY72" fmla="*/ 383583 h 571809"/>
                    <a:gd name="connsiteX73" fmla="*/ 1313474 w 1897740"/>
                    <a:gd name="connsiteY73" fmla="*/ 375983 h 571809"/>
                    <a:gd name="connsiteX74" fmla="*/ 1304229 w 1897740"/>
                    <a:gd name="connsiteY74" fmla="*/ 375983 h 571809"/>
                    <a:gd name="connsiteX75" fmla="*/ 1304229 w 1897740"/>
                    <a:gd name="connsiteY75" fmla="*/ 326233 h 571809"/>
                    <a:gd name="connsiteX76" fmla="*/ 1304229 w 1897740"/>
                    <a:gd name="connsiteY76" fmla="*/ 369480 h 571809"/>
                    <a:gd name="connsiteX77" fmla="*/ 1313474 w 1897740"/>
                    <a:gd name="connsiteY77" fmla="*/ 369480 h 571809"/>
                    <a:gd name="connsiteX78" fmla="*/ 1313474 w 1897740"/>
                    <a:gd name="connsiteY78" fmla="*/ 326233 h 571809"/>
                    <a:gd name="connsiteX79" fmla="*/ 1304229 w 1897740"/>
                    <a:gd name="connsiteY79" fmla="*/ 326233 h 571809"/>
                    <a:gd name="connsiteX80" fmla="*/ 1304229 w 1897740"/>
                    <a:gd name="connsiteY80" fmla="*/ 326233 h 571809"/>
                    <a:gd name="connsiteX81" fmla="*/ 1304229 w 1897740"/>
                    <a:gd name="connsiteY81" fmla="*/ 369480 h 571809"/>
                    <a:gd name="connsiteX82" fmla="*/ 1313474 w 1897740"/>
                    <a:gd name="connsiteY82" fmla="*/ 369480 h 571809"/>
                    <a:gd name="connsiteX83" fmla="*/ 1313474 w 1897740"/>
                    <a:gd name="connsiteY83" fmla="*/ 326233 h 571809"/>
                    <a:gd name="connsiteX84" fmla="*/ 1304229 w 1897740"/>
                    <a:gd name="connsiteY84" fmla="*/ 326233 h 571809"/>
                    <a:gd name="connsiteX85" fmla="*/ 1304229 w 1897740"/>
                    <a:gd name="connsiteY85" fmla="*/ 375983 h 571809"/>
                    <a:gd name="connsiteX86" fmla="*/ 1304229 w 1897740"/>
                    <a:gd name="connsiteY86" fmla="*/ 383583 h 571809"/>
                    <a:gd name="connsiteX87" fmla="*/ 1313474 w 1897740"/>
                    <a:gd name="connsiteY87" fmla="*/ 383583 h 571809"/>
                    <a:gd name="connsiteX88" fmla="*/ 1313474 w 1897740"/>
                    <a:gd name="connsiteY88" fmla="*/ 375983 h 571809"/>
                    <a:gd name="connsiteX89" fmla="*/ 1304229 w 1897740"/>
                    <a:gd name="connsiteY89" fmla="*/ 375983 h 571809"/>
                    <a:gd name="connsiteX90" fmla="*/ 1304229 w 1897740"/>
                    <a:gd name="connsiteY90" fmla="*/ 375983 h 571809"/>
                    <a:gd name="connsiteX91" fmla="*/ 1304229 w 1897740"/>
                    <a:gd name="connsiteY91" fmla="*/ 383583 h 571809"/>
                    <a:gd name="connsiteX92" fmla="*/ 1313474 w 1897740"/>
                    <a:gd name="connsiteY92" fmla="*/ 383583 h 571809"/>
                    <a:gd name="connsiteX93" fmla="*/ 1313474 w 1897740"/>
                    <a:gd name="connsiteY93" fmla="*/ 375983 h 571809"/>
                    <a:gd name="connsiteX94" fmla="*/ 1304229 w 1897740"/>
                    <a:gd name="connsiteY94" fmla="*/ 375983 h 571809"/>
                    <a:gd name="connsiteX95" fmla="*/ 1304229 w 1897740"/>
                    <a:gd name="connsiteY95" fmla="*/ 326233 h 571809"/>
                    <a:gd name="connsiteX96" fmla="*/ 1304229 w 1897740"/>
                    <a:gd name="connsiteY96" fmla="*/ 369480 h 571809"/>
                    <a:gd name="connsiteX97" fmla="*/ 1313474 w 1897740"/>
                    <a:gd name="connsiteY97" fmla="*/ 369480 h 571809"/>
                    <a:gd name="connsiteX98" fmla="*/ 1313474 w 1897740"/>
                    <a:gd name="connsiteY98" fmla="*/ 326233 h 571809"/>
                    <a:gd name="connsiteX99" fmla="*/ 1304229 w 1897740"/>
                    <a:gd name="connsiteY99" fmla="*/ 326233 h 571809"/>
                    <a:gd name="connsiteX100" fmla="*/ 1304229 w 1897740"/>
                    <a:gd name="connsiteY100" fmla="*/ 326233 h 571809"/>
                    <a:gd name="connsiteX101" fmla="*/ 1304229 w 1897740"/>
                    <a:gd name="connsiteY101" fmla="*/ 369480 h 571809"/>
                    <a:gd name="connsiteX102" fmla="*/ 1313474 w 1897740"/>
                    <a:gd name="connsiteY102" fmla="*/ 369480 h 571809"/>
                    <a:gd name="connsiteX103" fmla="*/ 1313474 w 1897740"/>
                    <a:gd name="connsiteY103" fmla="*/ 326233 h 571809"/>
                    <a:gd name="connsiteX104" fmla="*/ 1304229 w 1897740"/>
                    <a:gd name="connsiteY104" fmla="*/ 326233 h 571809"/>
                    <a:gd name="connsiteX105" fmla="*/ 1304229 w 1897740"/>
                    <a:gd name="connsiteY105" fmla="*/ 375983 h 571809"/>
                    <a:gd name="connsiteX106" fmla="*/ 1304229 w 1897740"/>
                    <a:gd name="connsiteY106" fmla="*/ 383583 h 571809"/>
                    <a:gd name="connsiteX107" fmla="*/ 1313474 w 1897740"/>
                    <a:gd name="connsiteY107" fmla="*/ 383583 h 571809"/>
                    <a:gd name="connsiteX108" fmla="*/ 1313474 w 1897740"/>
                    <a:gd name="connsiteY108" fmla="*/ 375983 h 571809"/>
                    <a:gd name="connsiteX109" fmla="*/ 1304229 w 1897740"/>
                    <a:gd name="connsiteY109" fmla="*/ 375983 h 571809"/>
                    <a:gd name="connsiteX110" fmla="*/ 1304229 w 1897740"/>
                    <a:gd name="connsiteY110" fmla="*/ 375983 h 571809"/>
                    <a:gd name="connsiteX111" fmla="*/ 1304229 w 1897740"/>
                    <a:gd name="connsiteY111" fmla="*/ 383583 h 571809"/>
                    <a:gd name="connsiteX112" fmla="*/ 1313474 w 1897740"/>
                    <a:gd name="connsiteY112" fmla="*/ 383583 h 571809"/>
                    <a:gd name="connsiteX113" fmla="*/ 1313474 w 1897740"/>
                    <a:gd name="connsiteY113" fmla="*/ 375983 h 571809"/>
                    <a:gd name="connsiteX114" fmla="*/ 1304229 w 1897740"/>
                    <a:gd name="connsiteY114" fmla="*/ 375983 h 571809"/>
                    <a:gd name="connsiteX115" fmla="*/ 1304229 w 1897740"/>
                    <a:gd name="connsiteY115" fmla="*/ 326233 h 571809"/>
                    <a:gd name="connsiteX116" fmla="*/ 1304229 w 1897740"/>
                    <a:gd name="connsiteY116" fmla="*/ 369480 h 571809"/>
                    <a:gd name="connsiteX117" fmla="*/ 1313474 w 1897740"/>
                    <a:gd name="connsiteY117" fmla="*/ 369480 h 571809"/>
                    <a:gd name="connsiteX118" fmla="*/ 1313474 w 1897740"/>
                    <a:gd name="connsiteY118" fmla="*/ 326233 h 571809"/>
                    <a:gd name="connsiteX119" fmla="*/ 1304229 w 1897740"/>
                    <a:gd name="connsiteY119" fmla="*/ 326233 h 571809"/>
                    <a:gd name="connsiteX120" fmla="*/ 1304229 w 1897740"/>
                    <a:gd name="connsiteY120" fmla="*/ 326233 h 571809"/>
                    <a:gd name="connsiteX121" fmla="*/ 1304229 w 1897740"/>
                    <a:gd name="connsiteY121" fmla="*/ 369480 h 571809"/>
                    <a:gd name="connsiteX122" fmla="*/ 1313474 w 1897740"/>
                    <a:gd name="connsiteY122" fmla="*/ 369480 h 571809"/>
                    <a:gd name="connsiteX123" fmla="*/ 1313474 w 1897740"/>
                    <a:gd name="connsiteY123" fmla="*/ 326233 h 571809"/>
                    <a:gd name="connsiteX124" fmla="*/ 1304229 w 1897740"/>
                    <a:gd name="connsiteY124" fmla="*/ 326233 h 571809"/>
                    <a:gd name="connsiteX125" fmla="*/ 1304229 w 1897740"/>
                    <a:gd name="connsiteY125" fmla="*/ 375983 h 571809"/>
                    <a:gd name="connsiteX126" fmla="*/ 1304229 w 1897740"/>
                    <a:gd name="connsiteY126" fmla="*/ 383583 h 571809"/>
                    <a:gd name="connsiteX127" fmla="*/ 1313474 w 1897740"/>
                    <a:gd name="connsiteY127" fmla="*/ 383583 h 571809"/>
                    <a:gd name="connsiteX128" fmla="*/ 1313474 w 1897740"/>
                    <a:gd name="connsiteY128" fmla="*/ 375983 h 571809"/>
                    <a:gd name="connsiteX129" fmla="*/ 1304229 w 1897740"/>
                    <a:gd name="connsiteY129" fmla="*/ 375983 h 571809"/>
                    <a:gd name="connsiteX130" fmla="*/ 1304229 w 1897740"/>
                    <a:gd name="connsiteY130" fmla="*/ 375983 h 571809"/>
                    <a:gd name="connsiteX131" fmla="*/ 1304229 w 1897740"/>
                    <a:gd name="connsiteY131" fmla="*/ 383583 h 571809"/>
                    <a:gd name="connsiteX132" fmla="*/ 1313474 w 1897740"/>
                    <a:gd name="connsiteY132" fmla="*/ 383583 h 571809"/>
                    <a:gd name="connsiteX133" fmla="*/ 1313474 w 1897740"/>
                    <a:gd name="connsiteY133" fmla="*/ 375983 h 571809"/>
                    <a:gd name="connsiteX134" fmla="*/ 1304229 w 1897740"/>
                    <a:gd name="connsiteY134" fmla="*/ 375983 h 571809"/>
                    <a:gd name="connsiteX135" fmla="*/ 1304229 w 1897740"/>
                    <a:gd name="connsiteY135" fmla="*/ 326233 h 571809"/>
                    <a:gd name="connsiteX136" fmla="*/ 1304229 w 1897740"/>
                    <a:gd name="connsiteY136" fmla="*/ 369480 h 571809"/>
                    <a:gd name="connsiteX137" fmla="*/ 1313474 w 1897740"/>
                    <a:gd name="connsiteY137" fmla="*/ 369480 h 571809"/>
                    <a:gd name="connsiteX138" fmla="*/ 1313474 w 1897740"/>
                    <a:gd name="connsiteY138" fmla="*/ 326233 h 571809"/>
                    <a:gd name="connsiteX139" fmla="*/ 1304229 w 1897740"/>
                    <a:gd name="connsiteY139" fmla="*/ 326233 h 571809"/>
                    <a:gd name="connsiteX140" fmla="*/ 1304229 w 1897740"/>
                    <a:gd name="connsiteY140" fmla="*/ 326233 h 571809"/>
                    <a:gd name="connsiteX141" fmla="*/ 1304229 w 1897740"/>
                    <a:gd name="connsiteY141" fmla="*/ 369480 h 571809"/>
                    <a:gd name="connsiteX142" fmla="*/ 1313474 w 1897740"/>
                    <a:gd name="connsiteY142" fmla="*/ 369480 h 571809"/>
                    <a:gd name="connsiteX143" fmla="*/ 1313474 w 1897740"/>
                    <a:gd name="connsiteY143" fmla="*/ 326233 h 571809"/>
                    <a:gd name="connsiteX144" fmla="*/ 1304229 w 1897740"/>
                    <a:gd name="connsiteY144" fmla="*/ 326233 h 571809"/>
                    <a:gd name="connsiteX145" fmla="*/ 1304229 w 1897740"/>
                    <a:gd name="connsiteY145" fmla="*/ 375983 h 571809"/>
                    <a:gd name="connsiteX146" fmla="*/ 1304229 w 1897740"/>
                    <a:gd name="connsiteY146" fmla="*/ 383583 h 571809"/>
                    <a:gd name="connsiteX147" fmla="*/ 1313474 w 1897740"/>
                    <a:gd name="connsiteY147" fmla="*/ 383583 h 571809"/>
                    <a:gd name="connsiteX148" fmla="*/ 1313474 w 1897740"/>
                    <a:gd name="connsiteY148" fmla="*/ 375983 h 571809"/>
                    <a:gd name="connsiteX149" fmla="*/ 1304229 w 1897740"/>
                    <a:gd name="connsiteY149" fmla="*/ 375983 h 571809"/>
                    <a:gd name="connsiteX150" fmla="*/ 1304229 w 1897740"/>
                    <a:gd name="connsiteY150" fmla="*/ 375983 h 571809"/>
                    <a:gd name="connsiteX151" fmla="*/ 1304229 w 1897740"/>
                    <a:gd name="connsiteY151" fmla="*/ 383583 h 571809"/>
                    <a:gd name="connsiteX152" fmla="*/ 1313474 w 1897740"/>
                    <a:gd name="connsiteY152" fmla="*/ 383583 h 571809"/>
                    <a:gd name="connsiteX153" fmla="*/ 1313474 w 1897740"/>
                    <a:gd name="connsiteY153" fmla="*/ 375983 h 571809"/>
                    <a:gd name="connsiteX154" fmla="*/ 1304229 w 1897740"/>
                    <a:gd name="connsiteY154" fmla="*/ 375983 h 571809"/>
                    <a:gd name="connsiteX155" fmla="*/ 1304229 w 1897740"/>
                    <a:gd name="connsiteY155" fmla="*/ 326233 h 571809"/>
                    <a:gd name="connsiteX156" fmla="*/ 1304229 w 1897740"/>
                    <a:gd name="connsiteY156" fmla="*/ 369480 h 571809"/>
                    <a:gd name="connsiteX157" fmla="*/ 1313474 w 1897740"/>
                    <a:gd name="connsiteY157" fmla="*/ 369480 h 571809"/>
                    <a:gd name="connsiteX158" fmla="*/ 1313474 w 1897740"/>
                    <a:gd name="connsiteY158" fmla="*/ 326233 h 571809"/>
                    <a:gd name="connsiteX159" fmla="*/ 1304229 w 1897740"/>
                    <a:gd name="connsiteY159" fmla="*/ 326233 h 571809"/>
                    <a:gd name="connsiteX160" fmla="*/ 1304229 w 1897740"/>
                    <a:gd name="connsiteY160" fmla="*/ 326233 h 571809"/>
                    <a:gd name="connsiteX161" fmla="*/ 1304229 w 1897740"/>
                    <a:gd name="connsiteY161" fmla="*/ 369480 h 571809"/>
                    <a:gd name="connsiteX162" fmla="*/ 1313474 w 1897740"/>
                    <a:gd name="connsiteY162" fmla="*/ 369480 h 571809"/>
                    <a:gd name="connsiteX163" fmla="*/ 1313474 w 1897740"/>
                    <a:gd name="connsiteY163" fmla="*/ 326233 h 571809"/>
                    <a:gd name="connsiteX164" fmla="*/ 1304229 w 1897740"/>
                    <a:gd name="connsiteY164" fmla="*/ 326233 h 571809"/>
                    <a:gd name="connsiteX165" fmla="*/ 1304229 w 1897740"/>
                    <a:gd name="connsiteY165" fmla="*/ 375983 h 571809"/>
                    <a:gd name="connsiteX166" fmla="*/ 1304229 w 1897740"/>
                    <a:gd name="connsiteY166" fmla="*/ 383583 h 571809"/>
                    <a:gd name="connsiteX167" fmla="*/ 1313474 w 1897740"/>
                    <a:gd name="connsiteY167" fmla="*/ 383583 h 571809"/>
                    <a:gd name="connsiteX168" fmla="*/ 1313474 w 1897740"/>
                    <a:gd name="connsiteY168" fmla="*/ 375983 h 571809"/>
                    <a:gd name="connsiteX169" fmla="*/ 1304229 w 1897740"/>
                    <a:gd name="connsiteY169" fmla="*/ 375983 h 571809"/>
                    <a:gd name="connsiteX170" fmla="*/ 1304229 w 1897740"/>
                    <a:gd name="connsiteY170" fmla="*/ 375983 h 571809"/>
                    <a:gd name="connsiteX171" fmla="*/ 1304229 w 1897740"/>
                    <a:gd name="connsiteY171" fmla="*/ 383583 h 571809"/>
                    <a:gd name="connsiteX172" fmla="*/ 1313474 w 1897740"/>
                    <a:gd name="connsiteY172" fmla="*/ 383583 h 571809"/>
                    <a:gd name="connsiteX173" fmla="*/ 1313474 w 1897740"/>
                    <a:gd name="connsiteY173" fmla="*/ 375983 h 571809"/>
                    <a:gd name="connsiteX174" fmla="*/ 1304229 w 1897740"/>
                    <a:gd name="connsiteY174" fmla="*/ 375983 h 571809"/>
                    <a:gd name="connsiteX175" fmla="*/ 1304229 w 1897740"/>
                    <a:gd name="connsiteY175" fmla="*/ 326233 h 571809"/>
                    <a:gd name="connsiteX176" fmla="*/ 1304229 w 1897740"/>
                    <a:gd name="connsiteY176" fmla="*/ 369480 h 571809"/>
                    <a:gd name="connsiteX177" fmla="*/ 1313474 w 1897740"/>
                    <a:gd name="connsiteY177" fmla="*/ 369480 h 571809"/>
                    <a:gd name="connsiteX178" fmla="*/ 1313474 w 1897740"/>
                    <a:gd name="connsiteY178" fmla="*/ 326233 h 571809"/>
                    <a:gd name="connsiteX179" fmla="*/ 1304229 w 1897740"/>
                    <a:gd name="connsiteY179" fmla="*/ 326233 h 571809"/>
                    <a:gd name="connsiteX180" fmla="*/ 165193 w 1897740"/>
                    <a:gd name="connsiteY180" fmla="*/ 451822 h 571809"/>
                    <a:gd name="connsiteX181" fmla="*/ 157397 w 1897740"/>
                    <a:gd name="connsiteY181" fmla="*/ 459618 h 571809"/>
                    <a:gd name="connsiteX182" fmla="*/ 153010 w 1897740"/>
                    <a:gd name="connsiteY182" fmla="*/ 455230 h 571809"/>
                    <a:gd name="connsiteX183" fmla="*/ 160806 w 1897740"/>
                    <a:gd name="connsiteY183" fmla="*/ 447435 h 571809"/>
                    <a:gd name="connsiteX184" fmla="*/ 151051 w 1897740"/>
                    <a:gd name="connsiteY184" fmla="*/ 437681 h 571809"/>
                    <a:gd name="connsiteX185" fmla="*/ 122024 w 1897740"/>
                    <a:gd name="connsiteY185" fmla="*/ 437681 h 571809"/>
                    <a:gd name="connsiteX186" fmla="*/ 90764 w 1897740"/>
                    <a:gd name="connsiteY186" fmla="*/ 406421 h 571809"/>
                    <a:gd name="connsiteX187" fmla="*/ 33885 w 1897740"/>
                    <a:gd name="connsiteY187" fmla="*/ 463261 h 571809"/>
                    <a:gd name="connsiteX188" fmla="*/ 33885 w 1897740"/>
                    <a:gd name="connsiteY188" fmla="*/ 532441 h 571809"/>
                    <a:gd name="connsiteX189" fmla="*/ 73254 w 1897740"/>
                    <a:gd name="connsiteY189" fmla="*/ 571810 h 571809"/>
                    <a:gd name="connsiteX190" fmla="*/ 285180 w 1897740"/>
                    <a:gd name="connsiteY190" fmla="*/ 571810 h 571809"/>
                    <a:gd name="connsiteX191" fmla="*/ 165232 w 1897740"/>
                    <a:gd name="connsiteY191" fmla="*/ 451862 h 571809"/>
                    <a:gd name="connsiteX192" fmla="*/ 1304229 w 1897740"/>
                    <a:gd name="connsiteY192" fmla="*/ 326233 h 571809"/>
                    <a:gd name="connsiteX193" fmla="*/ 1304229 w 1897740"/>
                    <a:gd name="connsiteY193" fmla="*/ 369480 h 571809"/>
                    <a:gd name="connsiteX194" fmla="*/ 1313474 w 1897740"/>
                    <a:gd name="connsiteY194" fmla="*/ 369480 h 571809"/>
                    <a:gd name="connsiteX195" fmla="*/ 1313474 w 1897740"/>
                    <a:gd name="connsiteY195" fmla="*/ 326233 h 571809"/>
                    <a:gd name="connsiteX196" fmla="*/ 1304229 w 1897740"/>
                    <a:gd name="connsiteY196" fmla="*/ 326233 h 571809"/>
                    <a:gd name="connsiteX197" fmla="*/ 1304229 w 1897740"/>
                    <a:gd name="connsiteY197" fmla="*/ 375983 h 571809"/>
                    <a:gd name="connsiteX198" fmla="*/ 1304229 w 1897740"/>
                    <a:gd name="connsiteY198" fmla="*/ 383583 h 571809"/>
                    <a:gd name="connsiteX199" fmla="*/ 1313474 w 1897740"/>
                    <a:gd name="connsiteY199" fmla="*/ 383583 h 571809"/>
                    <a:gd name="connsiteX200" fmla="*/ 1313474 w 1897740"/>
                    <a:gd name="connsiteY200" fmla="*/ 375983 h 571809"/>
                    <a:gd name="connsiteX201" fmla="*/ 1304229 w 1897740"/>
                    <a:gd name="connsiteY201" fmla="*/ 375983 h 571809"/>
                    <a:gd name="connsiteX202" fmla="*/ 1304229 w 1897740"/>
                    <a:gd name="connsiteY202" fmla="*/ 375983 h 571809"/>
                    <a:gd name="connsiteX203" fmla="*/ 1304229 w 1897740"/>
                    <a:gd name="connsiteY203" fmla="*/ 383583 h 571809"/>
                    <a:gd name="connsiteX204" fmla="*/ 1313474 w 1897740"/>
                    <a:gd name="connsiteY204" fmla="*/ 383583 h 571809"/>
                    <a:gd name="connsiteX205" fmla="*/ 1313474 w 1897740"/>
                    <a:gd name="connsiteY205" fmla="*/ 375983 h 571809"/>
                    <a:gd name="connsiteX206" fmla="*/ 1304229 w 1897740"/>
                    <a:gd name="connsiteY206" fmla="*/ 375983 h 571809"/>
                    <a:gd name="connsiteX207" fmla="*/ 1304229 w 1897740"/>
                    <a:gd name="connsiteY207" fmla="*/ 326233 h 571809"/>
                    <a:gd name="connsiteX208" fmla="*/ 1304229 w 1897740"/>
                    <a:gd name="connsiteY208" fmla="*/ 369480 h 571809"/>
                    <a:gd name="connsiteX209" fmla="*/ 1313474 w 1897740"/>
                    <a:gd name="connsiteY209" fmla="*/ 369480 h 571809"/>
                    <a:gd name="connsiteX210" fmla="*/ 1313474 w 1897740"/>
                    <a:gd name="connsiteY210" fmla="*/ 326233 h 571809"/>
                    <a:gd name="connsiteX211" fmla="*/ 1304229 w 1897740"/>
                    <a:gd name="connsiteY211" fmla="*/ 326233 h 571809"/>
                    <a:gd name="connsiteX212" fmla="*/ 1304229 w 1897740"/>
                    <a:gd name="connsiteY212" fmla="*/ 326233 h 571809"/>
                    <a:gd name="connsiteX213" fmla="*/ 1304229 w 1897740"/>
                    <a:gd name="connsiteY213" fmla="*/ 369480 h 571809"/>
                    <a:gd name="connsiteX214" fmla="*/ 1313474 w 1897740"/>
                    <a:gd name="connsiteY214" fmla="*/ 369480 h 571809"/>
                    <a:gd name="connsiteX215" fmla="*/ 1313474 w 1897740"/>
                    <a:gd name="connsiteY215" fmla="*/ 326233 h 571809"/>
                    <a:gd name="connsiteX216" fmla="*/ 1304229 w 1897740"/>
                    <a:gd name="connsiteY216" fmla="*/ 326233 h 571809"/>
                    <a:gd name="connsiteX217" fmla="*/ 1304229 w 1897740"/>
                    <a:gd name="connsiteY217" fmla="*/ 375983 h 571809"/>
                    <a:gd name="connsiteX218" fmla="*/ 1304229 w 1897740"/>
                    <a:gd name="connsiteY218" fmla="*/ 383583 h 571809"/>
                    <a:gd name="connsiteX219" fmla="*/ 1313474 w 1897740"/>
                    <a:gd name="connsiteY219" fmla="*/ 383583 h 571809"/>
                    <a:gd name="connsiteX220" fmla="*/ 1313474 w 1897740"/>
                    <a:gd name="connsiteY220" fmla="*/ 375983 h 571809"/>
                    <a:gd name="connsiteX221" fmla="*/ 1304229 w 1897740"/>
                    <a:gd name="connsiteY221" fmla="*/ 375983 h 571809"/>
                    <a:gd name="connsiteX222" fmla="*/ 1304229 w 1897740"/>
                    <a:gd name="connsiteY222" fmla="*/ 375983 h 571809"/>
                    <a:gd name="connsiteX223" fmla="*/ 1304229 w 1897740"/>
                    <a:gd name="connsiteY223" fmla="*/ 383583 h 571809"/>
                    <a:gd name="connsiteX224" fmla="*/ 1313474 w 1897740"/>
                    <a:gd name="connsiteY224" fmla="*/ 383583 h 571809"/>
                    <a:gd name="connsiteX225" fmla="*/ 1313474 w 1897740"/>
                    <a:gd name="connsiteY225" fmla="*/ 375983 h 571809"/>
                    <a:gd name="connsiteX226" fmla="*/ 1304229 w 1897740"/>
                    <a:gd name="connsiteY226" fmla="*/ 375983 h 571809"/>
                    <a:gd name="connsiteX227" fmla="*/ 1304229 w 1897740"/>
                    <a:gd name="connsiteY227" fmla="*/ 326233 h 571809"/>
                    <a:gd name="connsiteX228" fmla="*/ 1304229 w 1897740"/>
                    <a:gd name="connsiteY228" fmla="*/ 369480 h 571809"/>
                    <a:gd name="connsiteX229" fmla="*/ 1313474 w 1897740"/>
                    <a:gd name="connsiteY229" fmla="*/ 369480 h 571809"/>
                    <a:gd name="connsiteX230" fmla="*/ 1313474 w 1897740"/>
                    <a:gd name="connsiteY230" fmla="*/ 326233 h 571809"/>
                    <a:gd name="connsiteX231" fmla="*/ 1304229 w 1897740"/>
                    <a:gd name="connsiteY231" fmla="*/ 326233 h 571809"/>
                    <a:gd name="connsiteX232" fmla="*/ 1304229 w 1897740"/>
                    <a:gd name="connsiteY232" fmla="*/ 326233 h 571809"/>
                    <a:gd name="connsiteX233" fmla="*/ 1304229 w 1897740"/>
                    <a:gd name="connsiteY233" fmla="*/ 369480 h 571809"/>
                    <a:gd name="connsiteX234" fmla="*/ 1313474 w 1897740"/>
                    <a:gd name="connsiteY234" fmla="*/ 369480 h 571809"/>
                    <a:gd name="connsiteX235" fmla="*/ 1313474 w 1897740"/>
                    <a:gd name="connsiteY235" fmla="*/ 326233 h 571809"/>
                    <a:gd name="connsiteX236" fmla="*/ 1304229 w 1897740"/>
                    <a:gd name="connsiteY236" fmla="*/ 326233 h 571809"/>
                    <a:gd name="connsiteX237" fmla="*/ 1304229 w 1897740"/>
                    <a:gd name="connsiteY237" fmla="*/ 375983 h 571809"/>
                    <a:gd name="connsiteX238" fmla="*/ 1304229 w 1897740"/>
                    <a:gd name="connsiteY238" fmla="*/ 383583 h 571809"/>
                    <a:gd name="connsiteX239" fmla="*/ 1313474 w 1897740"/>
                    <a:gd name="connsiteY239" fmla="*/ 383583 h 571809"/>
                    <a:gd name="connsiteX240" fmla="*/ 1313474 w 1897740"/>
                    <a:gd name="connsiteY240" fmla="*/ 375983 h 571809"/>
                    <a:gd name="connsiteX241" fmla="*/ 1304229 w 1897740"/>
                    <a:gd name="connsiteY241" fmla="*/ 375983 h 571809"/>
                    <a:gd name="connsiteX242" fmla="*/ 1304229 w 1897740"/>
                    <a:gd name="connsiteY242" fmla="*/ 375983 h 571809"/>
                    <a:gd name="connsiteX243" fmla="*/ 1304229 w 1897740"/>
                    <a:gd name="connsiteY243" fmla="*/ 383583 h 571809"/>
                    <a:gd name="connsiteX244" fmla="*/ 1313474 w 1897740"/>
                    <a:gd name="connsiteY244" fmla="*/ 383583 h 571809"/>
                    <a:gd name="connsiteX245" fmla="*/ 1313474 w 1897740"/>
                    <a:gd name="connsiteY245" fmla="*/ 375983 h 571809"/>
                    <a:gd name="connsiteX246" fmla="*/ 1304229 w 1897740"/>
                    <a:gd name="connsiteY246" fmla="*/ 375983 h 571809"/>
                    <a:gd name="connsiteX247" fmla="*/ 1304229 w 1897740"/>
                    <a:gd name="connsiteY247" fmla="*/ 326233 h 571809"/>
                    <a:gd name="connsiteX248" fmla="*/ 1304229 w 1897740"/>
                    <a:gd name="connsiteY248" fmla="*/ 369480 h 571809"/>
                    <a:gd name="connsiteX249" fmla="*/ 1313474 w 1897740"/>
                    <a:gd name="connsiteY249" fmla="*/ 369480 h 571809"/>
                    <a:gd name="connsiteX250" fmla="*/ 1313474 w 1897740"/>
                    <a:gd name="connsiteY250" fmla="*/ 326233 h 571809"/>
                    <a:gd name="connsiteX251" fmla="*/ 1304229 w 1897740"/>
                    <a:gd name="connsiteY251" fmla="*/ 326233 h 571809"/>
                    <a:gd name="connsiteX252" fmla="*/ 1304229 w 1897740"/>
                    <a:gd name="connsiteY252" fmla="*/ 326233 h 571809"/>
                    <a:gd name="connsiteX253" fmla="*/ 1304229 w 1897740"/>
                    <a:gd name="connsiteY253" fmla="*/ 369480 h 571809"/>
                    <a:gd name="connsiteX254" fmla="*/ 1313474 w 1897740"/>
                    <a:gd name="connsiteY254" fmla="*/ 369480 h 571809"/>
                    <a:gd name="connsiteX255" fmla="*/ 1313474 w 1897740"/>
                    <a:gd name="connsiteY255" fmla="*/ 326233 h 571809"/>
                    <a:gd name="connsiteX256" fmla="*/ 1304229 w 1897740"/>
                    <a:gd name="connsiteY256" fmla="*/ 326233 h 571809"/>
                    <a:gd name="connsiteX257" fmla="*/ 1304229 w 1897740"/>
                    <a:gd name="connsiteY257" fmla="*/ 375983 h 571809"/>
                    <a:gd name="connsiteX258" fmla="*/ 1304229 w 1897740"/>
                    <a:gd name="connsiteY258" fmla="*/ 383583 h 571809"/>
                    <a:gd name="connsiteX259" fmla="*/ 1313474 w 1897740"/>
                    <a:gd name="connsiteY259" fmla="*/ 383583 h 571809"/>
                    <a:gd name="connsiteX260" fmla="*/ 1313474 w 1897740"/>
                    <a:gd name="connsiteY260" fmla="*/ 375983 h 571809"/>
                    <a:gd name="connsiteX261" fmla="*/ 1304229 w 1897740"/>
                    <a:gd name="connsiteY261" fmla="*/ 375983 h 571809"/>
                    <a:gd name="connsiteX262" fmla="*/ 1304229 w 1897740"/>
                    <a:gd name="connsiteY262" fmla="*/ 375983 h 571809"/>
                    <a:gd name="connsiteX263" fmla="*/ 1304229 w 1897740"/>
                    <a:gd name="connsiteY263" fmla="*/ 383583 h 571809"/>
                    <a:gd name="connsiteX264" fmla="*/ 1313474 w 1897740"/>
                    <a:gd name="connsiteY264" fmla="*/ 383583 h 571809"/>
                    <a:gd name="connsiteX265" fmla="*/ 1313474 w 1897740"/>
                    <a:gd name="connsiteY265" fmla="*/ 375983 h 571809"/>
                    <a:gd name="connsiteX266" fmla="*/ 1304229 w 1897740"/>
                    <a:gd name="connsiteY266" fmla="*/ 375983 h 571809"/>
                    <a:gd name="connsiteX267" fmla="*/ 1304229 w 1897740"/>
                    <a:gd name="connsiteY267" fmla="*/ 326233 h 571809"/>
                    <a:gd name="connsiteX268" fmla="*/ 1304229 w 1897740"/>
                    <a:gd name="connsiteY268" fmla="*/ 369480 h 571809"/>
                    <a:gd name="connsiteX269" fmla="*/ 1313474 w 1897740"/>
                    <a:gd name="connsiteY269" fmla="*/ 369480 h 571809"/>
                    <a:gd name="connsiteX270" fmla="*/ 1313474 w 1897740"/>
                    <a:gd name="connsiteY270" fmla="*/ 326233 h 571809"/>
                    <a:gd name="connsiteX271" fmla="*/ 1304229 w 1897740"/>
                    <a:gd name="connsiteY271" fmla="*/ 326233 h 571809"/>
                    <a:gd name="connsiteX272" fmla="*/ 1304229 w 1897740"/>
                    <a:gd name="connsiteY272" fmla="*/ 326233 h 571809"/>
                    <a:gd name="connsiteX273" fmla="*/ 1304229 w 1897740"/>
                    <a:gd name="connsiteY273" fmla="*/ 369480 h 571809"/>
                    <a:gd name="connsiteX274" fmla="*/ 1313474 w 1897740"/>
                    <a:gd name="connsiteY274" fmla="*/ 369480 h 571809"/>
                    <a:gd name="connsiteX275" fmla="*/ 1313474 w 1897740"/>
                    <a:gd name="connsiteY275" fmla="*/ 326233 h 571809"/>
                    <a:gd name="connsiteX276" fmla="*/ 1304229 w 1897740"/>
                    <a:gd name="connsiteY276" fmla="*/ 326233 h 571809"/>
                    <a:gd name="connsiteX277" fmla="*/ 1304229 w 1897740"/>
                    <a:gd name="connsiteY277" fmla="*/ 375983 h 571809"/>
                    <a:gd name="connsiteX278" fmla="*/ 1304229 w 1897740"/>
                    <a:gd name="connsiteY278" fmla="*/ 383583 h 571809"/>
                    <a:gd name="connsiteX279" fmla="*/ 1313474 w 1897740"/>
                    <a:gd name="connsiteY279" fmla="*/ 383583 h 571809"/>
                    <a:gd name="connsiteX280" fmla="*/ 1313474 w 1897740"/>
                    <a:gd name="connsiteY280" fmla="*/ 375983 h 571809"/>
                    <a:gd name="connsiteX281" fmla="*/ 1304229 w 1897740"/>
                    <a:gd name="connsiteY281" fmla="*/ 375983 h 571809"/>
                    <a:gd name="connsiteX282" fmla="*/ 1304229 w 1897740"/>
                    <a:gd name="connsiteY282" fmla="*/ 375983 h 571809"/>
                    <a:gd name="connsiteX283" fmla="*/ 1304229 w 1897740"/>
                    <a:gd name="connsiteY283" fmla="*/ 383583 h 571809"/>
                    <a:gd name="connsiteX284" fmla="*/ 1313474 w 1897740"/>
                    <a:gd name="connsiteY284" fmla="*/ 383583 h 571809"/>
                    <a:gd name="connsiteX285" fmla="*/ 1313474 w 1897740"/>
                    <a:gd name="connsiteY285" fmla="*/ 375983 h 571809"/>
                    <a:gd name="connsiteX286" fmla="*/ 1304229 w 1897740"/>
                    <a:gd name="connsiteY286" fmla="*/ 375983 h 571809"/>
                    <a:gd name="connsiteX287" fmla="*/ 1304229 w 1897740"/>
                    <a:gd name="connsiteY287" fmla="*/ 326233 h 571809"/>
                    <a:gd name="connsiteX288" fmla="*/ 1304229 w 1897740"/>
                    <a:gd name="connsiteY288" fmla="*/ 369480 h 571809"/>
                    <a:gd name="connsiteX289" fmla="*/ 1313474 w 1897740"/>
                    <a:gd name="connsiteY289" fmla="*/ 369480 h 571809"/>
                    <a:gd name="connsiteX290" fmla="*/ 1313474 w 1897740"/>
                    <a:gd name="connsiteY290" fmla="*/ 326233 h 571809"/>
                    <a:gd name="connsiteX291" fmla="*/ 1304229 w 1897740"/>
                    <a:gd name="connsiteY291" fmla="*/ 326233 h 571809"/>
                    <a:gd name="connsiteX292" fmla="*/ 1304229 w 1897740"/>
                    <a:gd name="connsiteY292" fmla="*/ 326233 h 571809"/>
                    <a:gd name="connsiteX293" fmla="*/ 1304229 w 1897740"/>
                    <a:gd name="connsiteY293" fmla="*/ 369480 h 571809"/>
                    <a:gd name="connsiteX294" fmla="*/ 1313474 w 1897740"/>
                    <a:gd name="connsiteY294" fmla="*/ 369480 h 571809"/>
                    <a:gd name="connsiteX295" fmla="*/ 1313474 w 1897740"/>
                    <a:gd name="connsiteY295" fmla="*/ 326233 h 571809"/>
                    <a:gd name="connsiteX296" fmla="*/ 1304229 w 1897740"/>
                    <a:gd name="connsiteY296" fmla="*/ 326233 h 571809"/>
                    <a:gd name="connsiteX297" fmla="*/ 1304229 w 1897740"/>
                    <a:gd name="connsiteY297" fmla="*/ 375983 h 571809"/>
                    <a:gd name="connsiteX298" fmla="*/ 1304229 w 1897740"/>
                    <a:gd name="connsiteY298" fmla="*/ 383583 h 571809"/>
                    <a:gd name="connsiteX299" fmla="*/ 1313474 w 1897740"/>
                    <a:gd name="connsiteY299" fmla="*/ 383583 h 571809"/>
                    <a:gd name="connsiteX300" fmla="*/ 1313474 w 1897740"/>
                    <a:gd name="connsiteY300" fmla="*/ 375983 h 571809"/>
                    <a:gd name="connsiteX301" fmla="*/ 1304229 w 1897740"/>
                    <a:gd name="connsiteY301" fmla="*/ 375983 h 571809"/>
                    <a:gd name="connsiteX302" fmla="*/ 1304229 w 1897740"/>
                    <a:gd name="connsiteY302" fmla="*/ 375983 h 571809"/>
                    <a:gd name="connsiteX303" fmla="*/ 1304229 w 1897740"/>
                    <a:gd name="connsiteY303" fmla="*/ 383583 h 571809"/>
                    <a:gd name="connsiteX304" fmla="*/ 1313474 w 1897740"/>
                    <a:gd name="connsiteY304" fmla="*/ 383583 h 571809"/>
                    <a:gd name="connsiteX305" fmla="*/ 1313474 w 1897740"/>
                    <a:gd name="connsiteY305" fmla="*/ 375983 h 571809"/>
                    <a:gd name="connsiteX306" fmla="*/ 1304229 w 1897740"/>
                    <a:gd name="connsiteY306" fmla="*/ 375983 h 571809"/>
                    <a:gd name="connsiteX307" fmla="*/ 1304229 w 1897740"/>
                    <a:gd name="connsiteY307" fmla="*/ 326233 h 571809"/>
                    <a:gd name="connsiteX308" fmla="*/ 1304229 w 1897740"/>
                    <a:gd name="connsiteY308" fmla="*/ 369480 h 571809"/>
                    <a:gd name="connsiteX309" fmla="*/ 1313474 w 1897740"/>
                    <a:gd name="connsiteY309" fmla="*/ 369480 h 571809"/>
                    <a:gd name="connsiteX310" fmla="*/ 1313474 w 1897740"/>
                    <a:gd name="connsiteY310" fmla="*/ 326233 h 571809"/>
                    <a:gd name="connsiteX311" fmla="*/ 1304229 w 1897740"/>
                    <a:gd name="connsiteY311" fmla="*/ 326233 h 571809"/>
                    <a:gd name="connsiteX312" fmla="*/ 1304229 w 1897740"/>
                    <a:gd name="connsiteY312" fmla="*/ 326233 h 571809"/>
                    <a:gd name="connsiteX313" fmla="*/ 1304229 w 1897740"/>
                    <a:gd name="connsiteY313" fmla="*/ 369480 h 571809"/>
                    <a:gd name="connsiteX314" fmla="*/ 1313474 w 1897740"/>
                    <a:gd name="connsiteY314" fmla="*/ 369480 h 571809"/>
                    <a:gd name="connsiteX315" fmla="*/ 1313474 w 1897740"/>
                    <a:gd name="connsiteY315" fmla="*/ 326233 h 571809"/>
                    <a:gd name="connsiteX316" fmla="*/ 1304229 w 1897740"/>
                    <a:gd name="connsiteY316" fmla="*/ 326233 h 571809"/>
                    <a:gd name="connsiteX317" fmla="*/ 1304229 w 1897740"/>
                    <a:gd name="connsiteY317" fmla="*/ 375983 h 571809"/>
                    <a:gd name="connsiteX318" fmla="*/ 1304229 w 1897740"/>
                    <a:gd name="connsiteY318" fmla="*/ 383583 h 571809"/>
                    <a:gd name="connsiteX319" fmla="*/ 1313474 w 1897740"/>
                    <a:gd name="connsiteY319" fmla="*/ 383583 h 571809"/>
                    <a:gd name="connsiteX320" fmla="*/ 1313474 w 1897740"/>
                    <a:gd name="connsiteY320" fmla="*/ 375983 h 571809"/>
                    <a:gd name="connsiteX321" fmla="*/ 1304229 w 1897740"/>
                    <a:gd name="connsiteY321" fmla="*/ 375983 h 571809"/>
                    <a:gd name="connsiteX322" fmla="*/ 1304229 w 1897740"/>
                    <a:gd name="connsiteY322" fmla="*/ 375983 h 571809"/>
                    <a:gd name="connsiteX323" fmla="*/ 1304229 w 1897740"/>
                    <a:gd name="connsiteY323" fmla="*/ 383583 h 571809"/>
                    <a:gd name="connsiteX324" fmla="*/ 1313474 w 1897740"/>
                    <a:gd name="connsiteY324" fmla="*/ 383583 h 571809"/>
                    <a:gd name="connsiteX325" fmla="*/ 1313474 w 1897740"/>
                    <a:gd name="connsiteY325" fmla="*/ 375983 h 571809"/>
                    <a:gd name="connsiteX326" fmla="*/ 1304229 w 1897740"/>
                    <a:gd name="connsiteY326" fmla="*/ 375983 h 571809"/>
                    <a:gd name="connsiteX327" fmla="*/ 1304229 w 1897740"/>
                    <a:gd name="connsiteY327" fmla="*/ 326233 h 571809"/>
                    <a:gd name="connsiteX328" fmla="*/ 1304229 w 1897740"/>
                    <a:gd name="connsiteY328" fmla="*/ 369480 h 571809"/>
                    <a:gd name="connsiteX329" fmla="*/ 1313474 w 1897740"/>
                    <a:gd name="connsiteY329" fmla="*/ 369480 h 571809"/>
                    <a:gd name="connsiteX330" fmla="*/ 1313474 w 1897740"/>
                    <a:gd name="connsiteY330" fmla="*/ 326233 h 571809"/>
                    <a:gd name="connsiteX331" fmla="*/ 1304229 w 1897740"/>
                    <a:gd name="connsiteY331" fmla="*/ 326233 h 571809"/>
                    <a:gd name="connsiteX332" fmla="*/ 1304229 w 1897740"/>
                    <a:gd name="connsiteY332" fmla="*/ 326233 h 571809"/>
                    <a:gd name="connsiteX333" fmla="*/ 1304229 w 1897740"/>
                    <a:gd name="connsiteY333" fmla="*/ 369480 h 571809"/>
                    <a:gd name="connsiteX334" fmla="*/ 1313474 w 1897740"/>
                    <a:gd name="connsiteY334" fmla="*/ 369480 h 571809"/>
                    <a:gd name="connsiteX335" fmla="*/ 1313474 w 1897740"/>
                    <a:gd name="connsiteY335" fmla="*/ 326233 h 571809"/>
                    <a:gd name="connsiteX336" fmla="*/ 1304229 w 1897740"/>
                    <a:gd name="connsiteY336" fmla="*/ 326233 h 571809"/>
                    <a:gd name="connsiteX337" fmla="*/ 1304229 w 1897740"/>
                    <a:gd name="connsiteY337" fmla="*/ 375983 h 571809"/>
                    <a:gd name="connsiteX338" fmla="*/ 1304229 w 1897740"/>
                    <a:gd name="connsiteY338" fmla="*/ 383583 h 571809"/>
                    <a:gd name="connsiteX339" fmla="*/ 1313474 w 1897740"/>
                    <a:gd name="connsiteY339" fmla="*/ 383583 h 571809"/>
                    <a:gd name="connsiteX340" fmla="*/ 1313474 w 1897740"/>
                    <a:gd name="connsiteY340" fmla="*/ 375983 h 571809"/>
                    <a:gd name="connsiteX341" fmla="*/ 1304229 w 1897740"/>
                    <a:gd name="connsiteY341" fmla="*/ 375983 h 571809"/>
                    <a:gd name="connsiteX342" fmla="*/ 1304229 w 1897740"/>
                    <a:gd name="connsiteY342" fmla="*/ 375983 h 571809"/>
                    <a:gd name="connsiteX343" fmla="*/ 1304229 w 1897740"/>
                    <a:gd name="connsiteY343" fmla="*/ 383583 h 571809"/>
                    <a:gd name="connsiteX344" fmla="*/ 1313474 w 1897740"/>
                    <a:gd name="connsiteY344" fmla="*/ 383583 h 571809"/>
                    <a:gd name="connsiteX345" fmla="*/ 1313474 w 1897740"/>
                    <a:gd name="connsiteY345" fmla="*/ 375983 h 571809"/>
                    <a:gd name="connsiteX346" fmla="*/ 1304229 w 1897740"/>
                    <a:gd name="connsiteY346" fmla="*/ 375983 h 571809"/>
                    <a:gd name="connsiteX347" fmla="*/ 1304229 w 1897740"/>
                    <a:gd name="connsiteY347" fmla="*/ 326233 h 571809"/>
                    <a:gd name="connsiteX348" fmla="*/ 1304229 w 1897740"/>
                    <a:gd name="connsiteY348" fmla="*/ 369480 h 571809"/>
                    <a:gd name="connsiteX349" fmla="*/ 1313474 w 1897740"/>
                    <a:gd name="connsiteY349" fmla="*/ 369480 h 571809"/>
                    <a:gd name="connsiteX350" fmla="*/ 1313474 w 1897740"/>
                    <a:gd name="connsiteY350" fmla="*/ 326233 h 571809"/>
                    <a:gd name="connsiteX351" fmla="*/ 1304229 w 1897740"/>
                    <a:gd name="connsiteY351" fmla="*/ 326233 h 571809"/>
                    <a:gd name="connsiteX352" fmla="*/ 1304229 w 1897740"/>
                    <a:gd name="connsiteY352" fmla="*/ 326233 h 571809"/>
                    <a:gd name="connsiteX353" fmla="*/ 1304229 w 1897740"/>
                    <a:gd name="connsiteY353" fmla="*/ 369480 h 571809"/>
                    <a:gd name="connsiteX354" fmla="*/ 1313474 w 1897740"/>
                    <a:gd name="connsiteY354" fmla="*/ 369480 h 571809"/>
                    <a:gd name="connsiteX355" fmla="*/ 1313474 w 1897740"/>
                    <a:gd name="connsiteY355" fmla="*/ 326233 h 571809"/>
                    <a:gd name="connsiteX356" fmla="*/ 1304229 w 1897740"/>
                    <a:gd name="connsiteY356" fmla="*/ 326233 h 571809"/>
                    <a:gd name="connsiteX357" fmla="*/ 1304229 w 1897740"/>
                    <a:gd name="connsiteY357" fmla="*/ 375983 h 571809"/>
                    <a:gd name="connsiteX358" fmla="*/ 1304229 w 1897740"/>
                    <a:gd name="connsiteY358" fmla="*/ 383583 h 571809"/>
                    <a:gd name="connsiteX359" fmla="*/ 1313474 w 1897740"/>
                    <a:gd name="connsiteY359" fmla="*/ 383583 h 571809"/>
                    <a:gd name="connsiteX360" fmla="*/ 1313474 w 1897740"/>
                    <a:gd name="connsiteY360" fmla="*/ 375983 h 571809"/>
                    <a:gd name="connsiteX361" fmla="*/ 1304229 w 1897740"/>
                    <a:gd name="connsiteY361" fmla="*/ 375983 h 571809"/>
                    <a:gd name="connsiteX362" fmla="*/ 1304229 w 1897740"/>
                    <a:gd name="connsiteY362" fmla="*/ 375983 h 571809"/>
                    <a:gd name="connsiteX363" fmla="*/ 1304229 w 1897740"/>
                    <a:gd name="connsiteY363" fmla="*/ 383583 h 571809"/>
                    <a:gd name="connsiteX364" fmla="*/ 1313474 w 1897740"/>
                    <a:gd name="connsiteY364" fmla="*/ 383583 h 571809"/>
                    <a:gd name="connsiteX365" fmla="*/ 1313474 w 1897740"/>
                    <a:gd name="connsiteY365" fmla="*/ 375983 h 571809"/>
                    <a:gd name="connsiteX366" fmla="*/ 1304229 w 1897740"/>
                    <a:gd name="connsiteY366" fmla="*/ 375983 h 571809"/>
                    <a:gd name="connsiteX367" fmla="*/ 1304229 w 1897740"/>
                    <a:gd name="connsiteY367" fmla="*/ 326233 h 571809"/>
                    <a:gd name="connsiteX368" fmla="*/ 1304229 w 1897740"/>
                    <a:gd name="connsiteY368" fmla="*/ 369480 h 571809"/>
                    <a:gd name="connsiteX369" fmla="*/ 1313474 w 1897740"/>
                    <a:gd name="connsiteY369" fmla="*/ 369480 h 571809"/>
                    <a:gd name="connsiteX370" fmla="*/ 1313474 w 1897740"/>
                    <a:gd name="connsiteY370" fmla="*/ 326233 h 571809"/>
                    <a:gd name="connsiteX371" fmla="*/ 1304229 w 1897740"/>
                    <a:gd name="connsiteY371" fmla="*/ 326233 h 571809"/>
                    <a:gd name="connsiteX372" fmla="*/ 1304229 w 1897740"/>
                    <a:gd name="connsiteY372" fmla="*/ 326233 h 571809"/>
                    <a:gd name="connsiteX373" fmla="*/ 1304229 w 1897740"/>
                    <a:gd name="connsiteY373" fmla="*/ 369480 h 571809"/>
                    <a:gd name="connsiteX374" fmla="*/ 1313474 w 1897740"/>
                    <a:gd name="connsiteY374" fmla="*/ 369480 h 571809"/>
                    <a:gd name="connsiteX375" fmla="*/ 1313474 w 1897740"/>
                    <a:gd name="connsiteY375" fmla="*/ 326233 h 571809"/>
                    <a:gd name="connsiteX376" fmla="*/ 1304229 w 1897740"/>
                    <a:gd name="connsiteY376" fmla="*/ 326233 h 571809"/>
                    <a:gd name="connsiteX377" fmla="*/ 1304229 w 1897740"/>
                    <a:gd name="connsiteY377" fmla="*/ 375983 h 571809"/>
                    <a:gd name="connsiteX378" fmla="*/ 1304229 w 1897740"/>
                    <a:gd name="connsiteY378" fmla="*/ 383583 h 571809"/>
                    <a:gd name="connsiteX379" fmla="*/ 1313474 w 1897740"/>
                    <a:gd name="connsiteY379" fmla="*/ 383583 h 571809"/>
                    <a:gd name="connsiteX380" fmla="*/ 1313474 w 1897740"/>
                    <a:gd name="connsiteY380" fmla="*/ 375983 h 571809"/>
                    <a:gd name="connsiteX381" fmla="*/ 1304229 w 1897740"/>
                    <a:gd name="connsiteY381" fmla="*/ 375983 h 571809"/>
                    <a:gd name="connsiteX382" fmla="*/ 1304229 w 1897740"/>
                    <a:gd name="connsiteY382" fmla="*/ 375983 h 571809"/>
                    <a:gd name="connsiteX383" fmla="*/ 1304229 w 1897740"/>
                    <a:gd name="connsiteY383" fmla="*/ 383583 h 571809"/>
                    <a:gd name="connsiteX384" fmla="*/ 1313474 w 1897740"/>
                    <a:gd name="connsiteY384" fmla="*/ 383583 h 571809"/>
                    <a:gd name="connsiteX385" fmla="*/ 1313474 w 1897740"/>
                    <a:gd name="connsiteY385" fmla="*/ 375983 h 571809"/>
                    <a:gd name="connsiteX386" fmla="*/ 1304229 w 1897740"/>
                    <a:gd name="connsiteY386" fmla="*/ 375983 h 571809"/>
                    <a:gd name="connsiteX387" fmla="*/ 1304229 w 1897740"/>
                    <a:gd name="connsiteY387" fmla="*/ 326233 h 571809"/>
                    <a:gd name="connsiteX388" fmla="*/ 1304229 w 1897740"/>
                    <a:gd name="connsiteY388" fmla="*/ 369480 h 571809"/>
                    <a:gd name="connsiteX389" fmla="*/ 1313474 w 1897740"/>
                    <a:gd name="connsiteY389" fmla="*/ 369480 h 571809"/>
                    <a:gd name="connsiteX390" fmla="*/ 1313474 w 1897740"/>
                    <a:gd name="connsiteY390" fmla="*/ 326233 h 571809"/>
                    <a:gd name="connsiteX391" fmla="*/ 1304229 w 1897740"/>
                    <a:gd name="connsiteY391" fmla="*/ 326233 h 571809"/>
                    <a:gd name="connsiteX392" fmla="*/ 1304229 w 1897740"/>
                    <a:gd name="connsiteY392" fmla="*/ 326233 h 571809"/>
                    <a:gd name="connsiteX393" fmla="*/ 1304229 w 1897740"/>
                    <a:gd name="connsiteY393" fmla="*/ 369480 h 571809"/>
                    <a:gd name="connsiteX394" fmla="*/ 1313474 w 1897740"/>
                    <a:gd name="connsiteY394" fmla="*/ 369480 h 571809"/>
                    <a:gd name="connsiteX395" fmla="*/ 1313474 w 1897740"/>
                    <a:gd name="connsiteY395" fmla="*/ 326233 h 571809"/>
                    <a:gd name="connsiteX396" fmla="*/ 1304229 w 1897740"/>
                    <a:gd name="connsiteY396" fmla="*/ 326233 h 571809"/>
                    <a:gd name="connsiteX397" fmla="*/ 1304229 w 1897740"/>
                    <a:gd name="connsiteY397" fmla="*/ 375983 h 571809"/>
                    <a:gd name="connsiteX398" fmla="*/ 1304229 w 1897740"/>
                    <a:gd name="connsiteY398" fmla="*/ 383583 h 571809"/>
                    <a:gd name="connsiteX399" fmla="*/ 1313474 w 1897740"/>
                    <a:gd name="connsiteY399" fmla="*/ 383583 h 571809"/>
                    <a:gd name="connsiteX400" fmla="*/ 1313474 w 1897740"/>
                    <a:gd name="connsiteY400" fmla="*/ 375983 h 571809"/>
                    <a:gd name="connsiteX401" fmla="*/ 1304229 w 1897740"/>
                    <a:gd name="connsiteY401" fmla="*/ 375983 h 571809"/>
                    <a:gd name="connsiteX402" fmla="*/ 1304229 w 1897740"/>
                    <a:gd name="connsiteY402" fmla="*/ 375983 h 571809"/>
                    <a:gd name="connsiteX403" fmla="*/ 1304229 w 1897740"/>
                    <a:gd name="connsiteY403" fmla="*/ 383583 h 571809"/>
                    <a:gd name="connsiteX404" fmla="*/ 1313474 w 1897740"/>
                    <a:gd name="connsiteY404" fmla="*/ 383583 h 571809"/>
                    <a:gd name="connsiteX405" fmla="*/ 1313474 w 1897740"/>
                    <a:gd name="connsiteY405" fmla="*/ 375983 h 571809"/>
                    <a:gd name="connsiteX406" fmla="*/ 1304229 w 1897740"/>
                    <a:gd name="connsiteY406" fmla="*/ 375983 h 571809"/>
                    <a:gd name="connsiteX407" fmla="*/ 1304229 w 1897740"/>
                    <a:gd name="connsiteY407" fmla="*/ 326233 h 571809"/>
                    <a:gd name="connsiteX408" fmla="*/ 1304229 w 1897740"/>
                    <a:gd name="connsiteY408" fmla="*/ 369480 h 571809"/>
                    <a:gd name="connsiteX409" fmla="*/ 1313474 w 1897740"/>
                    <a:gd name="connsiteY409" fmla="*/ 369480 h 571809"/>
                    <a:gd name="connsiteX410" fmla="*/ 1313474 w 1897740"/>
                    <a:gd name="connsiteY410" fmla="*/ 326233 h 571809"/>
                    <a:gd name="connsiteX411" fmla="*/ 1304229 w 1897740"/>
                    <a:gd name="connsiteY411" fmla="*/ 326233 h 571809"/>
                    <a:gd name="connsiteX412" fmla="*/ 1304229 w 1897740"/>
                    <a:gd name="connsiteY412" fmla="*/ 326233 h 571809"/>
                    <a:gd name="connsiteX413" fmla="*/ 1304229 w 1897740"/>
                    <a:gd name="connsiteY413" fmla="*/ 369480 h 571809"/>
                    <a:gd name="connsiteX414" fmla="*/ 1313474 w 1897740"/>
                    <a:gd name="connsiteY414" fmla="*/ 369480 h 571809"/>
                    <a:gd name="connsiteX415" fmla="*/ 1313474 w 1897740"/>
                    <a:gd name="connsiteY415" fmla="*/ 326233 h 571809"/>
                    <a:gd name="connsiteX416" fmla="*/ 1304229 w 1897740"/>
                    <a:gd name="connsiteY416" fmla="*/ 326233 h 571809"/>
                    <a:gd name="connsiteX417" fmla="*/ 1304229 w 1897740"/>
                    <a:gd name="connsiteY417" fmla="*/ 375983 h 571809"/>
                    <a:gd name="connsiteX418" fmla="*/ 1304229 w 1897740"/>
                    <a:gd name="connsiteY418" fmla="*/ 383583 h 571809"/>
                    <a:gd name="connsiteX419" fmla="*/ 1313474 w 1897740"/>
                    <a:gd name="connsiteY419" fmla="*/ 383583 h 571809"/>
                    <a:gd name="connsiteX420" fmla="*/ 1313474 w 1897740"/>
                    <a:gd name="connsiteY420" fmla="*/ 375983 h 571809"/>
                    <a:gd name="connsiteX421" fmla="*/ 1304229 w 1897740"/>
                    <a:gd name="connsiteY421" fmla="*/ 375983 h 571809"/>
                    <a:gd name="connsiteX422" fmla="*/ 1304229 w 1897740"/>
                    <a:gd name="connsiteY422" fmla="*/ 375983 h 571809"/>
                    <a:gd name="connsiteX423" fmla="*/ 1304229 w 1897740"/>
                    <a:gd name="connsiteY423" fmla="*/ 383583 h 571809"/>
                    <a:gd name="connsiteX424" fmla="*/ 1313474 w 1897740"/>
                    <a:gd name="connsiteY424" fmla="*/ 383583 h 571809"/>
                    <a:gd name="connsiteX425" fmla="*/ 1313474 w 1897740"/>
                    <a:gd name="connsiteY425" fmla="*/ 375983 h 571809"/>
                    <a:gd name="connsiteX426" fmla="*/ 1304229 w 1897740"/>
                    <a:gd name="connsiteY426" fmla="*/ 375983 h 571809"/>
                    <a:gd name="connsiteX427" fmla="*/ 1304229 w 1897740"/>
                    <a:gd name="connsiteY427" fmla="*/ 326233 h 571809"/>
                    <a:gd name="connsiteX428" fmla="*/ 1304229 w 1897740"/>
                    <a:gd name="connsiteY428" fmla="*/ 369480 h 571809"/>
                    <a:gd name="connsiteX429" fmla="*/ 1313474 w 1897740"/>
                    <a:gd name="connsiteY429" fmla="*/ 369480 h 571809"/>
                    <a:gd name="connsiteX430" fmla="*/ 1313474 w 1897740"/>
                    <a:gd name="connsiteY430" fmla="*/ 326233 h 571809"/>
                    <a:gd name="connsiteX431" fmla="*/ 1304229 w 1897740"/>
                    <a:gd name="connsiteY431" fmla="*/ 326233 h 571809"/>
                    <a:gd name="connsiteX432" fmla="*/ 1304229 w 1897740"/>
                    <a:gd name="connsiteY432" fmla="*/ 326233 h 571809"/>
                    <a:gd name="connsiteX433" fmla="*/ 1304229 w 1897740"/>
                    <a:gd name="connsiteY433" fmla="*/ 369480 h 571809"/>
                    <a:gd name="connsiteX434" fmla="*/ 1313474 w 1897740"/>
                    <a:gd name="connsiteY434" fmla="*/ 369480 h 571809"/>
                    <a:gd name="connsiteX435" fmla="*/ 1313474 w 1897740"/>
                    <a:gd name="connsiteY435" fmla="*/ 326233 h 571809"/>
                    <a:gd name="connsiteX436" fmla="*/ 1304229 w 1897740"/>
                    <a:gd name="connsiteY436" fmla="*/ 326233 h 571809"/>
                    <a:gd name="connsiteX437" fmla="*/ 1304229 w 1897740"/>
                    <a:gd name="connsiteY437" fmla="*/ 375983 h 571809"/>
                    <a:gd name="connsiteX438" fmla="*/ 1304229 w 1897740"/>
                    <a:gd name="connsiteY438" fmla="*/ 383583 h 571809"/>
                    <a:gd name="connsiteX439" fmla="*/ 1313474 w 1897740"/>
                    <a:gd name="connsiteY439" fmla="*/ 383583 h 571809"/>
                    <a:gd name="connsiteX440" fmla="*/ 1313474 w 1897740"/>
                    <a:gd name="connsiteY440" fmla="*/ 375983 h 571809"/>
                    <a:gd name="connsiteX441" fmla="*/ 1304229 w 1897740"/>
                    <a:gd name="connsiteY441" fmla="*/ 375983 h 571809"/>
                    <a:gd name="connsiteX442" fmla="*/ 1304229 w 1897740"/>
                    <a:gd name="connsiteY442" fmla="*/ 375983 h 571809"/>
                    <a:gd name="connsiteX443" fmla="*/ 1304229 w 1897740"/>
                    <a:gd name="connsiteY443" fmla="*/ 383583 h 571809"/>
                    <a:gd name="connsiteX444" fmla="*/ 1313474 w 1897740"/>
                    <a:gd name="connsiteY444" fmla="*/ 383583 h 571809"/>
                    <a:gd name="connsiteX445" fmla="*/ 1313474 w 1897740"/>
                    <a:gd name="connsiteY445" fmla="*/ 375983 h 571809"/>
                    <a:gd name="connsiteX446" fmla="*/ 1304229 w 1897740"/>
                    <a:gd name="connsiteY446" fmla="*/ 375983 h 571809"/>
                    <a:gd name="connsiteX447" fmla="*/ 1304229 w 1897740"/>
                    <a:gd name="connsiteY447" fmla="*/ 326233 h 571809"/>
                    <a:gd name="connsiteX448" fmla="*/ 1304229 w 1897740"/>
                    <a:gd name="connsiteY448" fmla="*/ 369480 h 571809"/>
                    <a:gd name="connsiteX449" fmla="*/ 1313474 w 1897740"/>
                    <a:gd name="connsiteY449" fmla="*/ 369480 h 571809"/>
                    <a:gd name="connsiteX450" fmla="*/ 1313474 w 1897740"/>
                    <a:gd name="connsiteY450" fmla="*/ 326233 h 571809"/>
                    <a:gd name="connsiteX451" fmla="*/ 1304229 w 1897740"/>
                    <a:gd name="connsiteY451" fmla="*/ 326233 h 571809"/>
                    <a:gd name="connsiteX452" fmla="*/ 1304229 w 1897740"/>
                    <a:gd name="connsiteY452" fmla="*/ 326233 h 571809"/>
                    <a:gd name="connsiteX453" fmla="*/ 1304229 w 1897740"/>
                    <a:gd name="connsiteY453" fmla="*/ 369480 h 571809"/>
                    <a:gd name="connsiteX454" fmla="*/ 1313474 w 1897740"/>
                    <a:gd name="connsiteY454" fmla="*/ 369480 h 571809"/>
                    <a:gd name="connsiteX455" fmla="*/ 1313474 w 1897740"/>
                    <a:gd name="connsiteY455" fmla="*/ 326233 h 571809"/>
                    <a:gd name="connsiteX456" fmla="*/ 1304229 w 1897740"/>
                    <a:gd name="connsiteY456" fmla="*/ 326233 h 571809"/>
                    <a:gd name="connsiteX457" fmla="*/ 1304229 w 1897740"/>
                    <a:gd name="connsiteY457" fmla="*/ 375983 h 571809"/>
                    <a:gd name="connsiteX458" fmla="*/ 1304229 w 1897740"/>
                    <a:gd name="connsiteY458" fmla="*/ 383583 h 571809"/>
                    <a:gd name="connsiteX459" fmla="*/ 1313474 w 1897740"/>
                    <a:gd name="connsiteY459" fmla="*/ 383583 h 571809"/>
                    <a:gd name="connsiteX460" fmla="*/ 1313474 w 1897740"/>
                    <a:gd name="connsiteY460" fmla="*/ 375983 h 571809"/>
                    <a:gd name="connsiteX461" fmla="*/ 1304229 w 1897740"/>
                    <a:gd name="connsiteY461" fmla="*/ 375983 h 571809"/>
                    <a:gd name="connsiteX462" fmla="*/ 1304229 w 1897740"/>
                    <a:gd name="connsiteY462" fmla="*/ 375983 h 571809"/>
                    <a:gd name="connsiteX463" fmla="*/ 1304229 w 1897740"/>
                    <a:gd name="connsiteY463" fmla="*/ 383583 h 571809"/>
                    <a:gd name="connsiteX464" fmla="*/ 1313474 w 1897740"/>
                    <a:gd name="connsiteY464" fmla="*/ 383583 h 571809"/>
                    <a:gd name="connsiteX465" fmla="*/ 1313474 w 1897740"/>
                    <a:gd name="connsiteY465" fmla="*/ 375983 h 571809"/>
                    <a:gd name="connsiteX466" fmla="*/ 1304229 w 1897740"/>
                    <a:gd name="connsiteY466" fmla="*/ 375983 h 571809"/>
                    <a:gd name="connsiteX467" fmla="*/ 1304229 w 1897740"/>
                    <a:gd name="connsiteY467" fmla="*/ 326233 h 571809"/>
                    <a:gd name="connsiteX468" fmla="*/ 1304229 w 1897740"/>
                    <a:gd name="connsiteY468" fmla="*/ 369480 h 571809"/>
                    <a:gd name="connsiteX469" fmla="*/ 1313474 w 1897740"/>
                    <a:gd name="connsiteY469" fmla="*/ 369480 h 571809"/>
                    <a:gd name="connsiteX470" fmla="*/ 1313474 w 1897740"/>
                    <a:gd name="connsiteY470" fmla="*/ 326233 h 571809"/>
                    <a:gd name="connsiteX471" fmla="*/ 1304229 w 1897740"/>
                    <a:gd name="connsiteY471" fmla="*/ 326233 h 571809"/>
                    <a:gd name="connsiteX472" fmla="*/ 1304229 w 1897740"/>
                    <a:gd name="connsiteY472" fmla="*/ 326233 h 571809"/>
                    <a:gd name="connsiteX473" fmla="*/ 1304229 w 1897740"/>
                    <a:gd name="connsiteY473" fmla="*/ 369480 h 571809"/>
                    <a:gd name="connsiteX474" fmla="*/ 1313474 w 1897740"/>
                    <a:gd name="connsiteY474" fmla="*/ 369480 h 571809"/>
                    <a:gd name="connsiteX475" fmla="*/ 1313474 w 1897740"/>
                    <a:gd name="connsiteY475" fmla="*/ 326233 h 571809"/>
                    <a:gd name="connsiteX476" fmla="*/ 1304229 w 1897740"/>
                    <a:gd name="connsiteY476" fmla="*/ 326233 h 571809"/>
                    <a:gd name="connsiteX477" fmla="*/ 1304229 w 1897740"/>
                    <a:gd name="connsiteY477" fmla="*/ 375983 h 571809"/>
                    <a:gd name="connsiteX478" fmla="*/ 1304229 w 1897740"/>
                    <a:gd name="connsiteY478" fmla="*/ 383583 h 571809"/>
                    <a:gd name="connsiteX479" fmla="*/ 1313474 w 1897740"/>
                    <a:gd name="connsiteY479" fmla="*/ 383583 h 571809"/>
                    <a:gd name="connsiteX480" fmla="*/ 1313474 w 1897740"/>
                    <a:gd name="connsiteY480" fmla="*/ 375983 h 571809"/>
                    <a:gd name="connsiteX481" fmla="*/ 1304229 w 1897740"/>
                    <a:gd name="connsiteY481" fmla="*/ 375983 h 571809"/>
                    <a:gd name="connsiteX482" fmla="*/ 1304229 w 1897740"/>
                    <a:gd name="connsiteY482" fmla="*/ 375983 h 571809"/>
                    <a:gd name="connsiteX483" fmla="*/ 1304229 w 1897740"/>
                    <a:gd name="connsiteY483" fmla="*/ 383583 h 571809"/>
                    <a:gd name="connsiteX484" fmla="*/ 1313474 w 1897740"/>
                    <a:gd name="connsiteY484" fmla="*/ 383583 h 571809"/>
                    <a:gd name="connsiteX485" fmla="*/ 1313474 w 1897740"/>
                    <a:gd name="connsiteY485" fmla="*/ 375983 h 571809"/>
                    <a:gd name="connsiteX486" fmla="*/ 1304229 w 1897740"/>
                    <a:gd name="connsiteY486" fmla="*/ 375983 h 571809"/>
                    <a:gd name="connsiteX487" fmla="*/ 1304229 w 1897740"/>
                    <a:gd name="connsiteY487" fmla="*/ 326233 h 571809"/>
                    <a:gd name="connsiteX488" fmla="*/ 1304229 w 1897740"/>
                    <a:gd name="connsiteY488" fmla="*/ 369480 h 571809"/>
                    <a:gd name="connsiteX489" fmla="*/ 1313474 w 1897740"/>
                    <a:gd name="connsiteY489" fmla="*/ 369480 h 571809"/>
                    <a:gd name="connsiteX490" fmla="*/ 1313474 w 1897740"/>
                    <a:gd name="connsiteY490" fmla="*/ 326233 h 571809"/>
                    <a:gd name="connsiteX491" fmla="*/ 1304229 w 1897740"/>
                    <a:gd name="connsiteY491" fmla="*/ 326233 h 571809"/>
                    <a:gd name="connsiteX492" fmla="*/ 1304229 w 1897740"/>
                    <a:gd name="connsiteY492" fmla="*/ 326233 h 571809"/>
                    <a:gd name="connsiteX493" fmla="*/ 1304229 w 1897740"/>
                    <a:gd name="connsiteY493" fmla="*/ 369480 h 571809"/>
                    <a:gd name="connsiteX494" fmla="*/ 1313474 w 1897740"/>
                    <a:gd name="connsiteY494" fmla="*/ 369480 h 571809"/>
                    <a:gd name="connsiteX495" fmla="*/ 1313474 w 1897740"/>
                    <a:gd name="connsiteY495" fmla="*/ 326233 h 571809"/>
                    <a:gd name="connsiteX496" fmla="*/ 1304229 w 1897740"/>
                    <a:gd name="connsiteY496" fmla="*/ 326233 h 571809"/>
                    <a:gd name="connsiteX497" fmla="*/ 1304229 w 1897740"/>
                    <a:gd name="connsiteY497" fmla="*/ 375983 h 571809"/>
                    <a:gd name="connsiteX498" fmla="*/ 1304229 w 1897740"/>
                    <a:gd name="connsiteY498" fmla="*/ 383583 h 571809"/>
                    <a:gd name="connsiteX499" fmla="*/ 1313474 w 1897740"/>
                    <a:gd name="connsiteY499" fmla="*/ 383583 h 571809"/>
                    <a:gd name="connsiteX500" fmla="*/ 1313474 w 1897740"/>
                    <a:gd name="connsiteY500" fmla="*/ 375983 h 571809"/>
                    <a:gd name="connsiteX501" fmla="*/ 1304229 w 1897740"/>
                    <a:gd name="connsiteY501" fmla="*/ 375983 h 571809"/>
                    <a:gd name="connsiteX502" fmla="*/ 1304229 w 1897740"/>
                    <a:gd name="connsiteY502" fmla="*/ 375983 h 571809"/>
                    <a:gd name="connsiteX503" fmla="*/ 1304229 w 1897740"/>
                    <a:gd name="connsiteY503" fmla="*/ 383583 h 571809"/>
                    <a:gd name="connsiteX504" fmla="*/ 1313474 w 1897740"/>
                    <a:gd name="connsiteY504" fmla="*/ 383583 h 571809"/>
                    <a:gd name="connsiteX505" fmla="*/ 1313474 w 1897740"/>
                    <a:gd name="connsiteY505" fmla="*/ 375983 h 571809"/>
                    <a:gd name="connsiteX506" fmla="*/ 1304229 w 1897740"/>
                    <a:gd name="connsiteY506" fmla="*/ 375983 h 571809"/>
                    <a:gd name="connsiteX507" fmla="*/ 1304229 w 1897740"/>
                    <a:gd name="connsiteY507" fmla="*/ 326233 h 571809"/>
                    <a:gd name="connsiteX508" fmla="*/ 1304229 w 1897740"/>
                    <a:gd name="connsiteY508" fmla="*/ 369480 h 571809"/>
                    <a:gd name="connsiteX509" fmla="*/ 1313474 w 1897740"/>
                    <a:gd name="connsiteY509" fmla="*/ 369480 h 571809"/>
                    <a:gd name="connsiteX510" fmla="*/ 1313474 w 1897740"/>
                    <a:gd name="connsiteY510" fmla="*/ 326233 h 571809"/>
                    <a:gd name="connsiteX511" fmla="*/ 1304229 w 1897740"/>
                    <a:gd name="connsiteY511" fmla="*/ 326233 h 571809"/>
                    <a:gd name="connsiteX512" fmla="*/ 1304229 w 1897740"/>
                    <a:gd name="connsiteY512" fmla="*/ 326233 h 571809"/>
                    <a:gd name="connsiteX513" fmla="*/ 1304229 w 1897740"/>
                    <a:gd name="connsiteY513" fmla="*/ 369480 h 571809"/>
                    <a:gd name="connsiteX514" fmla="*/ 1313474 w 1897740"/>
                    <a:gd name="connsiteY514" fmla="*/ 369480 h 571809"/>
                    <a:gd name="connsiteX515" fmla="*/ 1313474 w 1897740"/>
                    <a:gd name="connsiteY515" fmla="*/ 326233 h 571809"/>
                    <a:gd name="connsiteX516" fmla="*/ 1304229 w 1897740"/>
                    <a:gd name="connsiteY516" fmla="*/ 326233 h 571809"/>
                    <a:gd name="connsiteX517" fmla="*/ 1304229 w 1897740"/>
                    <a:gd name="connsiteY517" fmla="*/ 375983 h 571809"/>
                    <a:gd name="connsiteX518" fmla="*/ 1304229 w 1897740"/>
                    <a:gd name="connsiteY518" fmla="*/ 383583 h 571809"/>
                    <a:gd name="connsiteX519" fmla="*/ 1313474 w 1897740"/>
                    <a:gd name="connsiteY519" fmla="*/ 383583 h 571809"/>
                    <a:gd name="connsiteX520" fmla="*/ 1313474 w 1897740"/>
                    <a:gd name="connsiteY520" fmla="*/ 375983 h 571809"/>
                    <a:gd name="connsiteX521" fmla="*/ 1304229 w 1897740"/>
                    <a:gd name="connsiteY521" fmla="*/ 375983 h 571809"/>
                    <a:gd name="connsiteX522" fmla="*/ 1304229 w 1897740"/>
                    <a:gd name="connsiteY522" fmla="*/ 375983 h 571809"/>
                    <a:gd name="connsiteX523" fmla="*/ 1304229 w 1897740"/>
                    <a:gd name="connsiteY523" fmla="*/ 383583 h 571809"/>
                    <a:gd name="connsiteX524" fmla="*/ 1313474 w 1897740"/>
                    <a:gd name="connsiteY524" fmla="*/ 383583 h 571809"/>
                    <a:gd name="connsiteX525" fmla="*/ 1313474 w 1897740"/>
                    <a:gd name="connsiteY525" fmla="*/ 375983 h 571809"/>
                    <a:gd name="connsiteX526" fmla="*/ 1304229 w 1897740"/>
                    <a:gd name="connsiteY526" fmla="*/ 375983 h 571809"/>
                    <a:gd name="connsiteX527" fmla="*/ 1304229 w 1897740"/>
                    <a:gd name="connsiteY527" fmla="*/ 326233 h 571809"/>
                    <a:gd name="connsiteX528" fmla="*/ 1304229 w 1897740"/>
                    <a:gd name="connsiteY528" fmla="*/ 369480 h 571809"/>
                    <a:gd name="connsiteX529" fmla="*/ 1313474 w 1897740"/>
                    <a:gd name="connsiteY529" fmla="*/ 369480 h 571809"/>
                    <a:gd name="connsiteX530" fmla="*/ 1313474 w 1897740"/>
                    <a:gd name="connsiteY530" fmla="*/ 326233 h 571809"/>
                    <a:gd name="connsiteX531" fmla="*/ 1304229 w 1897740"/>
                    <a:gd name="connsiteY531" fmla="*/ 326233 h 571809"/>
                    <a:gd name="connsiteX532" fmla="*/ 1304229 w 1897740"/>
                    <a:gd name="connsiteY532" fmla="*/ 326233 h 571809"/>
                    <a:gd name="connsiteX533" fmla="*/ 1304229 w 1897740"/>
                    <a:gd name="connsiteY533" fmla="*/ 369480 h 571809"/>
                    <a:gd name="connsiteX534" fmla="*/ 1313474 w 1897740"/>
                    <a:gd name="connsiteY534" fmla="*/ 369480 h 571809"/>
                    <a:gd name="connsiteX535" fmla="*/ 1313474 w 1897740"/>
                    <a:gd name="connsiteY535" fmla="*/ 326233 h 571809"/>
                    <a:gd name="connsiteX536" fmla="*/ 1304229 w 1897740"/>
                    <a:gd name="connsiteY536" fmla="*/ 326233 h 571809"/>
                    <a:gd name="connsiteX537" fmla="*/ 1304229 w 1897740"/>
                    <a:gd name="connsiteY537" fmla="*/ 375983 h 571809"/>
                    <a:gd name="connsiteX538" fmla="*/ 1304229 w 1897740"/>
                    <a:gd name="connsiteY538" fmla="*/ 383583 h 571809"/>
                    <a:gd name="connsiteX539" fmla="*/ 1313474 w 1897740"/>
                    <a:gd name="connsiteY539" fmla="*/ 383583 h 571809"/>
                    <a:gd name="connsiteX540" fmla="*/ 1313474 w 1897740"/>
                    <a:gd name="connsiteY540" fmla="*/ 375983 h 571809"/>
                    <a:gd name="connsiteX541" fmla="*/ 1304229 w 1897740"/>
                    <a:gd name="connsiteY541" fmla="*/ 375983 h 571809"/>
                    <a:gd name="connsiteX542" fmla="*/ 1304229 w 1897740"/>
                    <a:gd name="connsiteY542" fmla="*/ 375983 h 571809"/>
                    <a:gd name="connsiteX543" fmla="*/ 1304229 w 1897740"/>
                    <a:gd name="connsiteY543" fmla="*/ 383583 h 571809"/>
                    <a:gd name="connsiteX544" fmla="*/ 1313474 w 1897740"/>
                    <a:gd name="connsiteY544" fmla="*/ 383583 h 571809"/>
                    <a:gd name="connsiteX545" fmla="*/ 1313474 w 1897740"/>
                    <a:gd name="connsiteY545" fmla="*/ 375983 h 571809"/>
                    <a:gd name="connsiteX546" fmla="*/ 1304229 w 1897740"/>
                    <a:gd name="connsiteY546" fmla="*/ 375983 h 571809"/>
                    <a:gd name="connsiteX547" fmla="*/ 1304229 w 1897740"/>
                    <a:gd name="connsiteY547" fmla="*/ 326233 h 571809"/>
                    <a:gd name="connsiteX548" fmla="*/ 1304229 w 1897740"/>
                    <a:gd name="connsiteY548" fmla="*/ 369480 h 571809"/>
                    <a:gd name="connsiteX549" fmla="*/ 1313474 w 1897740"/>
                    <a:gd name="connsiteY549" fmla="*/ 369480 h 571809"/>
                    <a:gd name="connsiteX550" fmla="*/ 1313474 w 1897740"/>
                    <a:gd name="connsiteY550" fmla="*/ 326233 h 571809"/>
                    <a:gd name="connsiteX551" fmla="*/ 1304229 w 1897740"/>
                    <a:gd name="connsiteY551" fmla="*/ 326233 h 571809"/>
                    <a:gd name="connsiteX552" fmla="*/ 1304229 w 1897740"/>
                    <a:gd name="connsiteY552" fmla="*/ 326233 h 571809"/>
                    <a:gd name="connsiteX553" fmla="*/ 1304229 w 1897740"/>
                    <a:gd name="connsiteY553" fmla="*/ 369480 h 571809"/>
                    <a:gd name="connsiteX554" fmla="*/ 1313474 w 1897740"/>
                    <a:gd name="connsiteY554" fmla="*/ 369480 h 571809"/>
                    <a:gd name="connsiteX555" fmla="*/ 1313474 w 1897740"/>
                    <a:gd name="connsiteY555" fmla="*/ 326233 h 571809"/>
                    <a:gd name="connsiteX556" fmla="*/ 1304229 w 1897740"/>
                    <a:gd name="connsiteY556" fmla="*/ 326233 h 571809"/>
                    <a:gd name="connsiteX557" fmla="*/ 1304229 w 1897740"/>
                    <a:gd name="connsiteY557" fmla="*/ 375983 h 571809"/>
                    <a:gd name="connsiteX558" fmla="*/ 1304229 w 1897740"/>
                    <a:gd name="connsiteY558" fmla="*/ 383583 h 571809"/>
                    <a:gd name="connsiteX559" fmla="*/ 1313474 w 1897740"/>
                    <a:gd name="connsiteY559" fmla="*/ 383583 h 571809"/>
                    <a:gd name="connsiteX560" fmla="*/ 1313474 w 1897740"/>
                    <a:gd name="connsiteY560" fmla="*/ 375983 h 571809"/>
                    <a:gd name="connsiteX561" fmla="*/ 1304229 w 1897740"/>
                    <a:gd name="connsiteY561" fmla="*/ 375983 h 571809"/>
                    <a:gd name="connsiteX562" fmla="*/ 1304229 w 1897740"/>
                    <a:gd name="connsiteY562" fmla="*/ 375983 h 571809"/>
                    <a:gd name="connsiteX563" fmla="*/ 1304229 w 1897740"/>
                    <a:gd name="connsiteY563" fmla="*/ 383583 h 571809"/>
                    <a:gd name="connsiteX564" fmla="*/ 1313474 w 1897740"/>
                    <a:gd name="connsiteY564" fmla="*/ 383583 h 571809"/>
                    <a:gd name="connsiteX565" fmla="*/ 1313474 w 1897740"/>
                    <a:gd name="connsiteY565" fmla="*/ 375983 h 571809"/>
                    <a:gd name="connsiteX566" fmla="*/ 1304229 w 1897740"/>
                    <a:gd name="connsiteY566" fmla="*/ 375983 h 571809"/>
                    <a:gd name="connsiteX567" fmla="*/ 1304229 w 1897740"/>
                    <a:gd name="connsiteY567" fmla="*/ 326233 h 571809"/>
                    <a:gd name="connsiteX568" fmla="*/ 1304229 w 1897740"/>
                    <a:gd name="connsiteY568" fmla="*/ 369480 h 571809"/>
                    <a:gd name="connsiteX569" fmla="*/ 1313474 w 1897740"/>
                    <a:gd name="connsiteY569" fmla="*/ 369480 h 571809"/>
                    <a:gd name="connsiteX570" fmla="*/ 1313474 w 1897740"/>
                    <a:gd name="connsiteY570" fmla="*/ 326233 h 571809"/>
                    <a:gd name="connsiteX571" fmla="*/ 1304229 w 1897740"/>
                    <a:gd name="connsiteY571" fmla="*/ 326233 h 571809"/>
                    <a:gd name="connsiteX572" fmla="*/ 1304229 w 1897740"/>
                    <a:gd name="connsiteY572" fmla="*/ 326233 h 571809"/>
                    <a:gd name="connsiteX573" fmla="*/ 1304229 w 1897740"/>
                    <a:gd name="connsiteY573" fmla="*/ 369480 h 571809"/>
                    <a:gd name="connsiteX574" fmla="*/ 1313474 w 1897740"/>
                    <a:gd name="connsiteY574" fmla="*/ 369480 h 571809"/>
                    <a:gd name="connsiteX575" fmla="*/ 1313474 w 1897740"/>
                    <a:gd name="connsiteY575" fmla="*/ 326233 h 571809"/>
                    <a:gd name="connsiteX576" fmla="*/ 1304229 w 1897740"/>
                    <a:gd name="connsiteY576" fmla="*/ 326233 h 571809"/>
                    <a:gd name="connsiteX577" fmla="*/ 1304229 w 1897740"/>
                    <a:gd name="connsiteY577" fmla="*/ 375983 h 571809"/>
                    <a:gd name="connsiteX578" fmla="*/ 1304229 w 1897740"/>
                    <a:gd name="connsiteY578" fmla="*/ 383583 h 571809"/>
                    <a:gd name="connsiteX579" fmla="*/ 1313474 w 1897740"/>
                    <a:gd name="connsiteY579" fmla="*/ 383583 h 571809"/>
                    <a:gd name="connsiteX580" fmla="*/ 1313474 w 1897740"/>
                    <a:gd name="connsiteY580" fmla="*/ 375983 h 571809"/>
                    <a:gd name="connsiteX581" fmla="*/ 1304229 w 1897740"/>
                    <a:gd name="connsiteY581" fmla="*/ 375983 h 571809"/>
                    <a:gd name="connsiteX582" fmla="*/ 1304229 w 1897740"/>
                    <a:gd name="connsiteY582" fmla="*/ 375983 h 571809"/>
                    <a:gd name="connsiteX583" fmla="*/ 1304229 w 1897740"/>
                    <a:gd name="connsiteY583" fmla="*/ 383583 h 571809"/>
                    <a:gd name="connsiteX584" fmla="*/ 1313474 w 1897740"/>
                    <a:gd name="connsiteY584" fmla="*/ 383583 h 571809"/>
                    <a:gd name="connsiteX585" fmla="*/ 1313474 w 1897740"/>
                    <a:gd name="connsiteY585" fmla="*/ 375983 h 571809"/>
                    <a:gd name="connsiteX586" fmla="*/ 1304229 w 1897740"/>
                    <a:gd name="connsiteY586" fmla="*/ 375983 h 571809"/>
                    <a:gd name="connsiteX587" fmla="*/ 1304229 w 1897740"/>
                    <a:gd name="connsiteY587" fmla="*/ 326233 h 571809"/>
                    <a:gd name="connsiteX588" fmla="*/ 1304229 w 1897740"/>
                    <a:gd name="connsiteY588" fmla="*/ 369480 h 571809"/>
                    <a:gd name="connsiteX589" fmla="*/ 1313474 w 1897740"/>
                    <a:gd name="connsiteY589" fmla="*/ 369480 h 571809"/>
                    <a:gd name="connsiteX590" fmla="*/ 1313474 w 1897740"/>
                    <a:gd name="connsiteY590" fmla="*/ 326233 h 571809"/>
                    <a:gd name="connsiteX591" fmla="*/ 1304229 w 1897740"/>
                    <a:gd name="connsiteY591" fmla="*/ 326233 h 571809"/>
                    <a:gd name="connsiteX592" fmla="*/ 1304229 w 1897740"/>
                    <a:gd name="connsiteY592" fmla="*/ 326233 h 571809"/>
                    <a:gd name="connsiteX593" fmla="*/ 1304229 w 1897740"/>
                    <a:gd name="connsiteY593" fmla="*/ 369480 h 571809"/>
                    <a:gd name="connsiteX594" fmla="*/ 1313474 w 1897740"/>
                    <a:gd name="connsiteY594" fmla="*/ 369480 h 571809"/>
                    <a:gd name="connsiteX595" fmla="*/ 1313474 w 1897740"/>
                    <a:gd name="connsiteY595" fmla="*/ 326233 h 571809"/>
                    <a:gd name="connsiteX596" fmla="*/ 1304229 w 1897740"/>
                    <a:gd name="connsiteY596" fmla="*/ 326233 h 571809"/>
                    <a:gd name="connsiteX597" fmla="*/ 1304229 w 1897740"/>
                    <a:gd name="connsiteY597" fmla="*/ 375983 h 571809"/>
                    <a:gd name="connsiteX598" fmla="*/ 1304229 w 1897740"/>
                    <a:gd name="connsiteY598" fmla="*/ 383583 h 571809"/>
                    <a:gd name="connsiteX599" fmla="*/ 1313474 w 1897740"/>
                    <a:gd name="connsiteY599" fmla="*/ 383583 h 571809"/>
                    <a:gd name="connsiteX600" fmla="*/ 1313474 w 1897740"/>
                    <a:gd name="connsiteY600" fmla="*/ 375983 h 571809"/>
                    <a:gd name="connsiteX601" fmla="*/ 1304229 w 1897740"/>
                    <a:gd name="connsiteY601" fmla="*/ 375983 h 571809"/>
                    <a:gd name="connsiteX602" fmla="*/ 1304229 w 1897740"/>
                    <a:gd name="connsiteY602" fmla="*/ 375983 h 571809"/>
                    <a:gd name="connsiteX603" fmla="*/ 1304229 w 1897740"/>
                    <a:gd name="connsiteY603" fmla="*/ 383583 h 571809"/>
                    <a:gd name="connsiteX604" fmla="*/ 1313474 w 1897740"/>
                    <a:gd name="connsiteY604" fmla="*/ 383583 h 571809"/>
                    <a:gd name="connsiteX605" fmla="*/ 1313474 w 1897740"/>
                    <a:gd name="connsiteY605" fmla="*/ 375983 h 571809"/>
                    <a:gd name="connsiteX606" fmla="*/ 1304229 w 1897740"/>
                    <a:gd name="connsiteY606" fmla="*/ 375983 h 571809"/>
                    <a:gd name="connsiteX607" fmla="*/ 1304229 w 1897740"/>
                    <a:gd name="connsiteY607" fmla="*/ 326233 h 571809"/>
                    <a:gd name="connsiteX608" fmla="*/ 1304229 w 1897740"/>
                    <a:gd name="connsiteY608" fmla="*/ 369480 h 571809"/>
                    <a:gd name="connsiteX609" fmla="*/ 1313474 w 1897740"/>
                    <a:gd name="connsiteY609" fmla="*/ 369480 h 571809"/>
                    <a:gd name="connsiteX610" fmla="*/ 1313474 w 1897740"/>
                    <a:gd name="connsiteY610" fmla="*/ 326233 h 571809"/>
                    <a:gd name="connsiteX611" fmla="*/ 1304229 w 1897740"/>
                    <a:gd name="connsiteY611" fmla="*/ 326233 h 571809"/>
                    <a:gd name="connsiteX612" fmla="*/ 1304229 w 1897740"/>
                    <a:gd name="connsiteY612" fmla="*/ 326233 h 571809"/>
                    <a:gd name="connsiteX613" fmla="*/ 1304229 w 1897740"/>
                    <a:gd name="connsiteY613" fmla="*/ 369480 h 571809"/>
                    <a:gd name="connsiteX614" fmla="*/ 1313474 w 1897740"/>
                    <a:gd name="connsiteY614" fmla="*/ 369480 h 571809"/>
                    <a:gd name="connsiteX615" fmla="*/ 1313474 w 1897740"/>
                    <a:gd name="connsiteY615" fmla="*/ 326233 h 571809"/>
                    <a:gd name="connsiteX616" fmla="*/ 1304229 w 1897740"/>
                    <a:gd name="connsiteY616" fmla="*/ 326233 h 571809"/>
                    <a:gd name="connsiteX617" fmla="*/ 1304229 w 1897740"/>
                    <a:gd name="connsiteY617" fmla="*/ 375983 h 571809"/>
                    <a:gd name="connsiteX618" fmla="*/ 1304229 w 1897740"/>
                    <a:gd name="connsiteY618" fmla="*/ 383583 h 571809"/>
                    <a:gd name="connsiteX619" fmla="*/ 1313474 w 1897740"/>
                    <a:gd name="connsiteY619" fmla="*/ 383583 h 571809"/>
                    <a:gd name="connsiteX620" fmla="*/ 1313474 w 1897740"/>
                    <a:gd name="connsiteY620" fmla="*/ 375983 h 571809"/>
                    <a:gd name="connsiteX621" fmla="*/ 1304229 w 1897740"/>
                    <a:gd name="connsiteY621" fmla="*/ 375983 h 571809"/>
                    <a:gd name="connsiteX622" fmla="*/ 1304229 w 1897740"/>
                    <a:gd name="connsiteY622" fmla="*/ 375983 h 571809"/>
                    <a:gd name="connsiteX623" fmla="*/ 1304229 w 1897740"/>
                    <a:gd name="connsiteY623" fmla="*/ 383583 h 571809"/>
                    <a:gd name="connsiteX624" fmla="*/ 1313474 w 1897740"/>
                    <a:gd name="connsiteY624" fmla="*/ 383583 h 571809"/>
                    <a:gd name="connsiteX625" fmla="*/ 1313474 w 1897740"/>
                    <a:gd name="connsiteY625" fmla="*/ 375983 h 571809"/>
                    <a:gd name="connsiteX626" fmla="*/ 1304229 w 1897740"/>
                    <a:gd name="connsiteY626" fmla="*/ 375983 h 571809"/>
                    <a:gd name="connsiteX627" fmla="*/ 1304229 w 1897740"/>
                    <a:gd name="connsiteY627" fmla="*/ 326233 h 571809"/>
                    <a:gd name="connsiteX628" fmla="*/ 1304229 w 1897740"/>
                    <a:gd name="connsiteY628" fmla="*/ 369480 h 571809"/>
                    <a:gd name="connsiteX629" fmla="*/ 1313474 w 1897740"/>
                    <a:gd name="connsiteY629" fmla="*/ 369480 h 571809"/>
                    <a:gd name="connsiteX630" fmla="*/ 1313474 w 1897740"/>
                    <a:gd name="connsiteY630" fmla="*/ 326233 h 571809"/>
                    <a:gd name="connsiteX631" fmla="*/ 1304229 w 1897740"/>
                    <a:gd name="connsiteY631" fmla="*/ 326233 h 571809"/>
                    <a:gd name="connsiteX632" fmla="*/ 1304229 w 1897740"/>
                    <a:gd name="connsiteY632" fmla="*/ 326233 h 571809"/>
                    <a:gd name="connsiteX633" fmla="*/ 1304229 w 1897740"/>
                    <a:gd name="connsiteY633" fmla="*/ 369480 h 571809"/>
                    <a:gd name="connsiteX634" fmla="*/ 1313474 w 1897740"/>
                    <a:gd name="connsiteY634" fmla="*/ 369480 h 571809"/>
                    <a:gd name="connsiteX635" fmla="*/ 1313474 w 1897740"/>
                    <a:gd name="connsiteY635" fmla="*/ 326233 h 571809"/>
                    <a:gd name="connsiteX636" fmla="*/ 1304229 w 1897740"/>
                    <a:gd name="connsiteY636" fmla="*/ 326233 h 571809"/>
                    <a:gd name="connsiteX637" fmla="*/ 1304229 w 1897740"/>
                    <a:gd name="connsiteY637" fmla="*/ 375983 h 571809"/>
                    <a:gd name="connsiteX638" fmla="*/ 1304229 w 1897740"/>
                    <a:gd name="connsiteY638" fmla="*/ 383583 h 571809"/>
                    <a:gd name="connsiteX639" fmla="*/ 1313474 w 1897740"/>
                    <a:gd name="connsiteY639" fmla="*/ 383583 h 571809"/>
                    <a:gd name="connsiteX640" fmla="*/ 1313474 w 1897740"/>
                    <a:gd name="connsiteY640" fmla="*/ 375983 h 571809"/>
                    <a:gd name="connsiteX641" fmla="*/ 1304229 w 1897740"/>
                    <a:gd name="connsiteY641" fmla="*/ 375983 h 571809"/>
                    <a:gd name="connsiteX642" fmla="*/ 1304229 w 1897740"/>
                    <a:gd name="connsiteY642" fmla="*/ 375983 h 571809"/>
                    <a:gd name="connsiteX643" fmla="*/ 1304229 w 1897740"/>
                    <a:gd name="connsiteY643" fmla="*/ 383583 h 571809"/>
                    <a:gd name="connsiteX644" fmla="*/ 1313474 w 1897740"/>
                    <a:gd name="connsiteY644" fmla="*/ 383583 h 571809"/>
                    <a:gd name="connsiteX645" fmla="*/ 1313474 w 1897740"/>
                    <a:gd name="connsiteY645" fmla="*/ 375983 h 571809"/>
                    <a:gd name="connsiteX646" fmla="*/ 1304229 w 1897740"/>
                    <a:gd name="connsiteY646" fmla="*/ 375983 h 571809"/>
                    <a:gd name="connsiteX647" fmla="*/ 1304229 w 1897740"/>
                    <a:gd name="connsiteY647" fmla="*/ 326233 h 571809"/>
                    <a:gd name="connsiteX648" fmla="*/ 1304229 w 1897740"/>
                    <a:gd name="connsiteY648" fmla="*/ 369480 h 571809"/>
                    <a:gd name="connsiteX649" fmla="*/ 1313474 w 1897740"/>
                    <a:gd name="connsiteY649" fmla="*/ 369480 h 571809"/>
                    <a:gd name="connsiteX650" fmla="*/ 1313474 w 1897740"/>
                    <a:gd name="connsiteY650" fmla="*/ 326233 h 571809"/>
                    <a:gd name="connsiteX651" fmla="*/ 1304229 w 1897740"/>
                    <a:gd name="connsiteY651" fmla="*/ 326233 h 571809"/>
                    <a:gd name="connsiteX652" fmla="*/ 1304229 w 1897740"/>
                    <a:gd name="connsiteY652" fmla="*/ 326233 h 571809"/>
                    <a:gd name="connsiteX653" fmla="*/ 1304229 w 1897740"/>
                    <a:gd name="connsiteY653" fmla="*/ 369480 h 571809"/>
                    <a:gd name="connsiteX654" fmla="*/ 1313474 w 1897740"/>
                    <a:gd name="connsiteY654" fmla="*/ 369480 h 571809"/>
                    <a:gd name="connsiteX655" fmla="*/ 1313474 w 1897740"/>
                    <a:gd name="connsiteY655" fmla="*/ 326233 h 571809"/>
                    <a:gd name="connsiteX656" fmla="*/ 1304229 w 1897740"/>
                    <a:gd name="connsiteY656" fmla="*/ 326233 h 571809"/>
                    <a:gd name="connsiteX657" fmla="*/ 1304229 w 1897740"/>
                    <a:gd name="connsiteY657" fmla="*/ 375983 h 571809"/>
                    <a:gd name="connsiteX658" fmla="*/ 1304229 w 1897740"/>
                    <a:gd name="connsiteY658" fmla="*/ 383583 h 571809"/>
                    <a:gd name="connsiteX659" fmla="*/ 1313474 w 1897740"/>
                    <a:gd name="connsiteY659" fmla="*/ 383583 h 571809"/>
                    <a:gd name="connsiteX660" fmla="*/ 1313474 w 1897740"/>
                    <a:gd name="connsiteY660" fmla="*/ 375983 h 571809"/>
                    <a:gd name="connsiteX661" fmla="*/ 1304229 w 1897740"/>
                    <a:gd name="connsiteY661" fmla="*/ 375983 h 571809"/>
                    <a:gd name="connsiteX662" fmla="*/ 1304229 w 1897740"/>
                    <a:gd name="connsiteY662" fmla="*/ 375983 h 571809"/>
                    <a:gd name="connsiteX663" fmla="*/ 1304229 w 1897740"/>
                    <a:gd name="connsiteY663" fmla="*/ 383583 h 571809"/>
                    <a:gd name="connsiteX664" fmla="*/ 1313474 w 1897740"/>
                    <a:gd name="connsiteY664" fmla="*/ 383583 h 571809"/>
                    <a:gd name="connsiteX665" fmla="*/ 1313474 w 1897740"/>
                    <a:gd name="connsiteY665" fmla="*/ 375983 h 571809"/>
                    <a:gd name="connsiteX666" fmla="*/ 1304229 w 1897740"/>
                    <a:gd name="connsiteY666" fmla="*/ 375983 h 571809"/>
                    <a:gd name="connsiteX667" fmla="*/ 1304229 w 1897740"/>
                    <a:gd name="connsiteY667" fmla="*/ 326233 h 571809"/>
                    <a:gd name="connsiteX668" fmla="*/ 1304229 w 1897740"/>
                    <a:gd name="connsiteY668" fmla="*/ 369480 h 571809"/>
                    <a:gd name="connsiteX669" fmla="*/ 1313474 w 1897740"/>
                    <a:gd name="connsiteY669" fmla="*/ 369480 h 571809"/>
                    <a:gd name="connsiteX670" fmla="*/ 1313474 w 1897740"/>
                    <a:gd name="connsiteY670" fmla="*/ 326233 h 571809"/>
                    <a:gd name="connsiteX671" fmla="*/ 1304229 w 1897740"/>
                    <a:gd name="connsiteY671" fmla="*/ 326233 h 571809"/>
                    <a:gd name="connsiteX672" fmla="*/ 1304229 w 1897740"/>
                    <a:gd name="connsiteY672" fmla="*/ 326233 h 571809"/>
                    <a:gd name="connsiteX673" fmla="*/ 1304229 w 1897740"/>
                    <a:gd name="connsiteY673" fmla="*/ 369480 h 571809"/>
                    <a:gd name="connsiteX674" fmla="*/ 1313474 w 1897740"/>
                    <a:gd name="connsiteY674" fmla="*/ 369480 h 571809"/>
                    <a:gd name="connsiteX675" fmla="*/ 1313474 w 1897740"/>
                    <a:gd name="connsiteY675" fmla="*/ 326233 h 571809"/>
                    <a:gd name="connsiteX676" fmla="*/ 1304229 w 1897740"/>
                    <a:gd name="connsiteY676" fmla="*/ 326233 h 571809"/>
                    <a:gd name="connsiteX677" fmla="*/ 1304229 w 1897740"/>
                    <a:gd name="connsiteY677" fmla="*/ 375983 h 571809"/>
                    <a:gd name="connsiteX678" fmla="*/ 1304229 w 1897740"/>
                    <a:gd name="connsiteY678" fmla="*/ 383583 h 571809"/>
                    <a:gd name="connsiteX679" fmla="*/ 1313474 w 1897740"/>
                    <a:gd name="connsiteY679" fmla="*/ 383583 h 571809"/>
                    <a:gd name="connsiteX680" fmla="*/ 1313474 w 1897740"/>
                    <a:gd name="connsiteY680" fmla="*/ 375983 h 571809"/>
                    <a:gd name="connsiteX681" fmla="*/ 1304229 w 1897740"/>
                    <a:gd name="connsiteY681" fmla="*/ 375983 h 571809"/>
                    <a:gd name="connsiteX682" fmla="*/ 1304229 w 1897740"/>
                    <a:gd name="connsiteY682" fmla="*/ 375983 h 571809"/>
                    <a:gd name="connsiteX683" fmla="*/ 1304229 w 1897740"/>
                    <a:gd name="connsiteY683" fmla="*/ 383583 h 571809"/>
                    <a:gd name="connsiteX684" fmla="*/ 1313474 w 1897740"/>
                    <a:gd name="connsiteY684" fmla="*/ 383583 h 571809"/>
                    <a:gd name="connsiteX685" fmla="*/ 1313474 w 1897740"/>
                    <a:gd name="connsiteY685" fmla="*/ 375983 h 571809"/>
                    <a:gd name="connsiteX686" fmla="*/ 1304229 w 1897740"/>
                    <a:gd name="connsiteY686" fmla="*/ 375983 h 571809"/>
                    <a:gd name="connsiteX687" fmla="*/ 1304229 w 1897740"/>
                    <a:gd name="connsiteY687" fmla="*/ 326233 h 571809"/>
                    <a:gd name="connsiteX688" fmla="*/ 1304229 w 1897740"/>
                    <a:gd name="connsiteY688" fmla="*/ 369480 h 571809"/>
                    <a:gd name="connsiteX689" fmla="*/ 1313474 w 1897740"/>
                    <a:gd name="connsiteY689" fmla="*/ 369480 h 571809"/>
                    <a:gd name="connsiteX690" fmla="*/ 1313474 w 1897740"/>
                    <a:gd name="connsiteY690" fmla="*/ 326233 h 571809"/>
                    <a:gd name="connsiteX691" fmla="*/ 1304229 w 1897740"/>
                    <a:gd name="connsiteY691" fmla="*/ 326233 h 571809"/>
                    <a:gd name="connsiteX692" fmla="*/ 1304229 w 1897740"/>
                    <a:gd name="connsiteY692" fmla="*/ 326233 h 571809"/>
                    <a:gd name="connsiteX693" fmla="*/ 1304229 w 1897740"/>
                    <a:gd name="connsiteY693" fmla="*/ 369480 h 571809"/>
                    <a:gd name="connsiteX694" fmla="*/ 1313474 w 1897740"/>
                    <a:gd name="connsiteY694" fmla="*/ 369480 h 571809"/>
                    <a:gd name="connsiteX695" fmla="*/ 1313474 w 1897740"/>
                    <a:gd name="connsiteY695" fmla="*/ 326233 h 571809"/>
                    <a:gd name="connsiteX696" fmla="*/ 1304229 w 1897740"/>
                    <a:gd name="connsiteY696" fmla="*/ 326233 h 571809"/>
                    <a:gd name="connsiteX697" fmla="*/ 1304229 w 1897740"/>
                    <a:gd name="connsiteY697" fmla="*/ 375983 h 571809"/>
                    <a:gd name="connsiteX698" fmla="*/ 1304229 w 1897740"/>
                    <a:gd name="connsiteY698" fmla="*/ 383583 h 571809"/>
                    <a:gd name="connsiteX699" fmla="*/ 1313474 w 1897740"/>
                    <a:gd name="connsiteY699" fmla="*/ 383583 h 571809"/>
                    <a:gd name="connsiteX700" fmla="*/ 1313474 w 1897740"/>
                    <a:gd name="connsiteY700" fmla="*/ 375983 h 571809"/>
                    <a:gd name="connsiteX701" fmla="*/ 1304229 w 1897740"/>
                    <a:gd name="connsiteY701" fmla="*/ 375983 h 571809"/>
                    <a:gd name="connsiteX702" fmla="*/ 1304229 w 1897740"/>
                    <a:gd name="connsiteY702" fmla="*/ 375983 h 571809"/>
                    <a:gd name="connsiteX703" fmla="*/ 1304229 w 1897740"/>
                    <a:gd name="connsiteY703" fmla="*/ 383583 h 571809"/>
                    <a:gd name="connsiteX704" fmla="*/ 1313474 w 1897740"/>
                    <a:gd name="connsiteY704" fmla="*/ 383583 h 571809"/>
                    <a:gd name="connsiteX705" fmla="*/ 1313474 w 1897740"/>
                    <a:gd name="connsiteY705" fmla="*/ 375983 h 571809"/>
                    <a:gd name="connsiteX706" fmla="*/ 1304229 w 1897740"/>
                    <a:gd name="connsiteY706" fmla="*/ 375983 h 571809"/>
                    <a:gd name="connsiteX707" fmla="*/ 1304229 w 1897740"/>
                    <a:gd name="connsiteY707" fmla="*/ 326233 h 571809"/>
                    <a:gd name="connsiteX708" fmla="*/ 1304229 w 1897740"/>
                    <a:gd name="connsiteY708" fmla="*/ 369480 h 571809"/>
                    <a:gd name="connsiteX709" fmla="*/ 1313474 w 1897740"/>
                    <a:gd name="connsiteY709" fmla="*/ 369480 h 571809"/>
                    <a:gd name="connsiteX710" fmla="*/ 1313474 w 1897740"/>
                    <a:gd name="connsiteY710" fmla="*/ 326233 h 571809"/>
                    <a:gd name="connsiteX711" fmla="*/ 1304229 w 1897740"/>
                    <a:gd name="connsiteY711" fmla="*/ 326233 h 571809"/>
                    <a:gd name="connsiteX712" fmla="*/ 1304229 w 1897740"/>
                    <a:gd name="connsiteY712" fmla="*/ 326233 h 571809"/>
                    <a:gd name="connsiteX713" fmla="*/ 1304229 w 1897740"/>
                    <a:gd name="connsiteY713" fmla="*/ 369480 h 571809"/>
                    <a:gd name="connsiteX714" fmla="*/ 1313474 w 1897740"/>
                    <a:gd name="connsiteY714" fmla="*/ 369480 h 571809"/>
                    <a:gd name="connsiteX715" fmla="*/ 1313474 w 1897740"/>
                    <a:gd name="connsiteY715" fmla="*/ 326233 h 571809"/>
                    <a:gd name="connsiteX716" fmla="*/ 1304229 w 1897740"/>
                    <a:gd name="connsiteY716" fmla="*/ 326233 h 571809"/>
                    <a:gd name="connsiteX717" fmla="*/ 1304229 w 1897740"/>
                    <a:gd name="connsiteY717" fmla="*/ 375983 h 571809"/>
                    <a:gd name="connsiteX718" fmla="*/ 1304229 w 1897740"/>
                    <a:gd name="connsiteY718" fmla="*/ 383583 h 571809"/>
                    <a:gd name="connsiteX719" fmla="*/ 1313474 w 1897740"/>
                    <a:gd name="connsiteY719" fmla="*/ 383583 h 571809"/>
                    <a:gd name="connsiteX720" fmla="*/ 1313474 w 1897740"/>
                    <a:gd name="connsiteY720" fmla="*/ 375983 h 571809"/>
                    <a:gd name="connsiteX721" fmla="*/ 1304229 w 1897740"/>
                    <a:gd name="connsiteY721" fmla="*/ 375983 h 571809"/>
                    <a:gd name="connsiteX722" fmla="*/ 1304229 w 1897740"/>
                    <a:gd name="connsiteY722" fmla="*/ 375983 h 571809"/>
                    <a:gd name="connsiteX723" fmla="*/ 1304229 w 1897740"/>
                    <a:gd name="connsiteY723" fmla="*/ 383583 h 571809"/>
                    <a:gd name="connsiteX724" fmla="*/ 1313474 w 1897740"/>
                    <a:gd name="connsiteY724" fmla="*/ 383583 h 571809"/>
                    <a:gd name="connsiteX725" fmla="*/ 1313474 w 1897740"/>
                    <a:gd name="connsiteY725" fmla="*/ 375983 h 571809"/>
                    <a:gd name="connsiteX726" fmla="*/ 1304229 w 1897740"/>
                    <a:gd name="connsiteY726" fmla="*/ 375983 h 571809"/>
                    <a:gd name="connsiteX727" fmla="*/ 1304229 w 1897740"/>
                    <a:gd name="connsiteY727" fmla="*/ 326233 h 571809"/>
                    <a:gd name="connsiteX728" fmla="*/ 1304229 w 1897740"/>
                    <a:gd name="connsiteY728" fmla="*/ 369480 h 571809"/>
                    <a:gd name="connsiteX729" fmla="*/ 1313474 w 1897740"/>
                    <a:gd name="connsiteY729" fmla="*/ 369480 h 571809"/>
                    <a:gd name="connsiteX730" fmla="*/ 1313474 w 1897740"/>
                    <a:gd name="connsiteY730" fmla="*/ 326233 h 571809"/>
                    <a:gd name="connsiteX731" fmla="*/ 1304229 w 1897740"/>
                    <a:gd name="connsiteY731" fmla="*/ 326233 h 571809"/>
                    <a:gd name="connsiteX732" fmla="*/ 1304229 w 1897740"/>
                    <a:gd name="connsiteY732" fmla="*/ 326233 h 571809"/>
                    <a:gd name="connsiteX733" fmla="*/ 1304229 w 1897740"/>
                    <a:gd name="connsiteY733" fmla="*/ 369480 h 571809"/>
                    <a:gd name="connsiteX734" fmla="*/ 1313474 w 1897740"/>
                    <a:gd name="connsiteY734" fmla="*/ 369480 h 571809"/>
                    <a:gd name="connsiteX735" fmla="*/ 1313474 w 1897740"/>
                    <a:gd name="connsiteY735" fmla="*/ 326233 h 571809"/>
                    <a:gd name="connsiteX736" fmla="*/ 1304229 w 1897740"/>
                    <a:gd name="connsiteY736" fmla="*/ 326233 h 571809"/>
                    <a:gd name="connsiteX737" fmla="*/ 1304229 w 1897740"/>
                    <a:gd name="connsiteY737" fmla="*/ 375983 h 571809"/>
                    <a:gd name="connsiteX738" fmla="*/ 1304229 w 1897740"/>
                    <a:gd name="connsiteY738" fmla="*/ 383583 h 571809"/>
                    <a:gd name="connsiteX739" fmla="*/ 1313474 w 1897740"/>
                    <a:gd name="connsiteY739" fmla="*/ 383583 h 571809"/>
                    <a:gd name="connsiteX740" fmla="*/ 1313474 w 1897740"/>
                    <a:gd name="connsiteY740" fmla="*/ 375983 h 571809"/>
                    <a:gd name="connsiteX741" fmla="*/ 1304229 w 1897740"/>
                    <a:gd name="connsiteY741" fmla="*/ 375983 h 571809"/>
                    <a:gd name="connsiteX742" fmla="*/ 1304229 w 1897740"/>
                    <a:gd name="connsiteY742" fmla="*/ 375983 h 571809"/>
                    <a:gd name="connsiteX743" fmla="*/ 1304229 w 1897740"/>
                    <a:gd name="connsiteY743" fmla="*/ 383583 h 571809"/>
                    <a:gd name="connsiteX744" fmla="*/ 1313474 w 1897740"/>
                    <a:gd name="connsiteY744" fmla="*/ 383583 h 571809"/>
                    <a:gd name="connsiteX745" fmla="*/ 1313474 w 1897740"/>
                    <a:gd name="connsiteY745" fmla="*/ 375983 h 571809"/>
                    <a:gd name="connsiteX746" fmla="*/ 1304229 w 1897740"/>
                    <a:gd name="connsiteY746" fmla="*/ 375983 h 571809"/>
                    <a:gd name="connsiteX747" fmla="*/ 1304229 w 1897740"/>
                    <a:gd name="connsiteY747" fmla="*/ 326233 h 571809"/>
                    <a:gd name="connsiteX748" fmla="*/ 1304229 w 1897740"/>
                    <a:gd name="connsiteY748" fmla="*/ 369480 h 571809"/>
                    <a:gd name="connsiteX749" fmla="*/ 1313474 w 1897740"/>
                    <a:gd name="connsiteY749" fmla="*/ 369480 h 571809"/>
                    <a:gd name="connsiteX750" fmla="*/ 1313474 w 1897740"/>
                    <a:gd name="connsiteY750" fmla="*/ 326233 h 571809"/>
                    <a:gd name="connsiteX751" fmla="*/ 1304229 w 1897740"/>
                    <a:gd name="connsiteY751" fmla="*/ 326233 h 571809"/>
                    <a:gd name="connsiteX752" fmla="*/ 1304229 w 1897740"/>
                    <a:gd name="connsiteY752" fmla="*/ 326233 h 571809"/>
                    <a:gd name="connsiteX753" fmla="*/ 1304229 w 1897740"/>
                    <a:gd name="connsiteY753" fmla="*/ 369480 h 571809"/>
                    <a:gd name="connsiteX754" fmla="*/ 1313474 w 1897740"/>
                    <a:gd name="connsiteY754" fmla="*/ 369480 h 571809"/>
                    <a:gd name="connsiteX755" fmla="*/ 1313474 w 1897740"/>
                    <a:gd name="connsiteY755" fmla="*/ 326233 h 571809"/>
                    <a:gd name="connsiteX756" fmla="*/ 1304229 w 1897740"/>
                    <a:gd name="connsiteY756" fmla="*/ 326233 h 571809"/>
                    <a:gd name="connsiteX757" fmla="*/ 1304229 w 1897740"/>
                    <a:gd name="connsiteY757" fmla="*/ 375983 h 571809"/>
                    <a:gd name="connsiteX758" fmla="*/ 1304229 w 1897740"/>
                    <a:gd name="connsiteY758" fmla="*/ 383583 h 571809"/>
                    <a:gd name="connsiteX759" fmla="*/ 1313474 w 1897740"/>
                    <a:gd name="connsiteY759" fmla="*/ 383583 h 571809"/>
                    <a:gd name="connsiteX760" fmla="*/ 1313474 w 1897740"/>
                    <a:gd name="connsiteY760" fmla="*/ 375983 h 571809"/>
                    <a:gd name="connsiteX761" fmla="*/ 1304229 w 1897740"/>
                    <a:gd name="connsiteY761" fmla="*/ 375983 h 571809"/>
                    <a:gd name="connsiteX762" fmla="*/ 1304229 w 1897740"/>
                    <a:gd name="connsiteY762" fmla="*/ 375983 h 571809"/>
                    <a:gd name="connsiteX763" fmla="*/ 1304229 w 1897740"/>
                    <a:gd name="connsiteY763" fmla="*/ 383583 h 571809"/>
                    <a:gd name="connsiteX764" fmla="*/ 1313474 w 1897740"/>
                    <a:gd name="connsiteY764" fmla="*/ 383583 h 571809"/>
                    <a:gd name="connsiteX765" fmla="*/ 1313474 w 1897740"/>
                    <a:gd name="connsiteY765" fmla="*/ 375983 h 571809"/>
                    <a:gd name="connsiteX766" fmla="*/ 1304229 w 1897740"/>
                    <a:gd name="connsiteY766" fmla="*/ 375983 h 571809"/>
                    <a:gd name="connsiteX767" fmla="*/ 1304229 w 1897740"/>
                    <a:gd name="connsiteY767" fmla="*/ 326233 h 571809"/>
                    <a:gd name="connsiteX768" fmla="*/ 1304229 w 1897740"/>
                    <a:gd name="connsiteY768" fmla="*/ 369480 h 571809"/>
                    <a:gd name="connsiteX769" fmla="*/ 1313474 w 1897740"/>
                    <a:gd name="connsiteY769" fmla="*/ 369480 h 571809"/>
                    <a:gd name="connsiteX770" fmla="*/ 1313474 w 1897740"/>
                    <a:gd name="connsiteY770" fmla="*/ 326233 h 571809"/>
                    <a:gd name="connsiteX771" fmla="*/ 1304229 w 1897740"/>
                    <a:gd name="connsiteY771" fmla="*/ 326233 h 571809"/>
                    <a:gd name="connsiteX772" fmla="*/ 1304229 w 1897740"/>
                    <a:gd name="connsiteY772" fmla="*/ 326233 h 571809"/>
                    <a:gd name="connsiteX773" fmla="*/ 1304229 w 1897740"/>
                    <a:gd name="connsiteY773" fmla="*/ 369480 h 571809"/>
                    <a:gd name="connsiteX774" fmla="*/ 1313474 w 1897740"/>
                    <a:gd name="connsiteY774" fmla="*/ 369480 h 571809"/>
                    <a:gd name="connsiteX775" fmla="*/ 1313474 w 1897740"/>
                    <a:gd name="connsiteY775" fmla="*/ 326233 h 571809"/>
                    <a:gd name="connsiteX776" fmla="*/ 1304229 w 1897740"/>
                    <a:gd name="connsiteY776" fmla="*/ 326233 h 571809"/>
                    <a:gd name="connsiteX777" fmla="*/ 1304229 w 1897740"/>
                    <a:gd name="connsiteY777" fmla="*/ 375983 h 571809"/>
                    <a:gd name="connsiteX778" fmla="*/ 1304229 w 1897740"/>
                    <a:gd name="connsiteY778" fmla="*/ 383583 h 571809"/>
                    <a:gd name="connsiteX779" fmla="*/ 1313474 w 1897740"/>
                    <a:gd name="connsiteY779" fmla="*/ 383583 h 571809"/>
                    <a:gd name="connsiteX780" fmla="*/ 1313474 w 1897740"/>
                    <a:gd name="connsiteY780" fmla="*/ 375983 h 571809"/>
                    <a:gd name="connsiteX781" fmla="*/ 1304229 w 1897740"/>
                    <a:gd name="connsiteY781" fmla="*/ 375983 h 571809"/>
                    <a:gd name="connsiteX782" fmla="*/ 1304229 w 1897740"/>
                    <a:gd name="connsiteY782" fmla="*/ 375983 h 571809"/>
                    <a:gd name="connsiteX783" fmla="*/ 1304229 w 1897740"/>
                    <a:gd name="connsiteY783" fmla="*/ 383583 h 571809"/>
                    <a:gd name="connsiteX784" fmla="*/ 1313474 w 1897740"/>
                    <a:gd name="connsiteY784" fmla="*/ 383583 h 571809"/>
                    <a:gd name="connsiteX785" fmla="*/ 1313474 w 1897740"/>
                    <a:gd name="connsiteY785" fmla="*/ 375983 h 571809"/>
                    <a:gd name="connsiteX786" fmla="*/ 1304229 w 1897740"/>
                    <a:gd name="connsiteY786" fmla="*/ 375983 h 571809"/>
                    <a:gd name="connsiteX787" fmla="*/ 1304229 w 1897740"/>
                    <a:gd name="connsiteY787" fmla="*/ 326233 h 571809"/>
                    <a:gd name="connsiteX788" fmla="*/ 1304229 w 1897740"/>
                    <a:gd name="connsiteY788" fmla="*/ 369480 h 571809"/>
                    <a:gd name="connsiteX789" fmla="*/ 1313474 w 1897740"/>
                    <a:gd name="connsiteY789" fmla="*/ 369480 h 571809"/>
                    <a:gd name="connsiteX790" fmla="*/ 1313474 w 1897740"/>
                    <a:gd name="connsiteY790" fmla="*/ 326233 h 571809"/>
                    <a:gd name="connsiteX791" fmla="*/ 1304229 w 1897740"/>
                    <a:gd name="connsiteY791" fmla="*/ 326233 h 571809"/>
                    <a:gd name="connsiteX792" fmla="*/ 1304229 w 1897740"/>
                    <a:gd name="connsiteY792" fmla="*/ 326233 h 571809"/>
                    <a:gd name="connsiteX793" fmla="*/ 1304229 w 1897740"/>
                    <a:gd name="connsiteY793" fmla="*/ 369480 h 571809"/>
                    <a:gd name="connsiteX794" fmla="*/ 1313474 w 1897740"/>
                    <a:gd name="connsiteY794" fmla="*/ 369480 h 571809"/>
                    <a:gd name="connsiteX795" fmla="*/ 1313474 w 1897740"/>
                    <a:gd name="connsiteY795" fmla="*/ 326233 h 571809"/>
                    <a:gd name="connsiteX796" fmla="*/ 1304229 w 1897740"/>
                    <a:gd name="connsiteY796" fmla="*/ 326233 h 571809"/>
                    <a:gd name="connsiteX797" fmla="*/ 1304229 w 1897740"/>
                    <a:gd name="connsiteY797" fmla="*/ 375983 h 571809"/>
                    <a:gd name="connsiteX798" fmla="*/ 1304229 w 1897740"/>
                    <a:gd name="connsiteY798" fmla="*/ 383583 h 571809"/>
                    <a:gd name="connsiteX799" fmla="*/ 1313474 w 1897740"/>
                    <a:gd name="connsiteY799" fmla="*/ 383583 h 571809"/>
                    <a:gd name="connsiteX800" fmla="*/ 1313474 w 1897740"/>
                    <a:gd name="connsiteY800" fmla="*/ 375983 h 571809"/>
                    <a:gd name="connsiteX801" fmla="*/ 1304229 w 1897740"/>
                    <a:gd name="connsiteY801" fmla="*/ 375983 h 571809"/>
                    <a:gd name="connsiteX802" fmla="*/ 1304229 w 1897740"/>
                    <a:gd name="connsiteY802" fmla="*/ 375983 h 571809"/>
                    <a:gd name="connsiteX803" fmla="*/ 1304229 w 1897740"/>
                    <a:gd name="connsiteY803" fmla="*/ 383583 h 571809"/>
                    <a:gd name="connsiteX804" fmla="*/ 1313474 w 1897740"/>
                    <a:gd name="connsiteY804" fmla="*/ 383583 h 571809"/>
                    <a:gd name="connsiteX805" fmla="*/ 1313474 w 1897740"/>
                    <a:gd name="connsiteY805" fmla="*/ 375983 h 571809"/>
                    <a:gd name="connsiteX806" fmla="*/ 1304229 w 1897740"/>
                    <a:gd name="connsiteY806" fmla="*/ 375983 h 571809"/>
                    <a:gd name="connsiteX807" fmla="*/ 1304229 w 1897740"/>
                    <a:gd name="connsiteY807" fmla="*/ 326233 h 571809"/>
                    <a:gd name="connsiteX808" fmla="*/ 1304229 w 1897740"/>
                    <a:gd name="connsiteY808" fmla="*/ 369480 h 571809"/>
                    <a:gd name="connsiteX809" fmla="*/ 1313474 w 1897740"/>
                    <a:gd name="connsiteY809" fmla="*/ 369480 h 571809"/>
                    <a:gd name="connsiteX810" fmla="*/ 1313474 w 1897740"/>
                    <a:gd name="connsiteY810" fmla="*/ 326233 h 571809"/>
                    <a:gd name="connsiteX811" fmla="*/ 1304229 w 1897740"/>
                    <a:gd name="connsiteY811" fmla="*/ 326233 h 571809"/>
                    <a:gd name="connsiteX812" fmla="*/ 1304229 w 1897740"/>
                    <a:gd name="connsiteY812" fmla="*/ 326233 h 571809"/>
                    <a:gd name="connsiteX813" fmla="*/ 1304229 w 1897740"/>
                    <a:gd name="connsiteY813" fmla="*/ 369480 h 571809"/>
                    <a:gd name="connsiteX814" fmla="*/ 1313474 w 1897740"/>
                    <a:gd name="connsiteY814" fmla="*/ 369480 h 571809"/>
                    <a:gd name="connsiteX815" fmla="*/ 1313474 w 1897740"/>
                    <a:gd name="connsiteY815" fmla="*/ 326233 h 571809"/>
                    <a:gd name="connsiteX816" fmla="*/ 1304229 w 1897740"/>
                    <a:gd name="connsiteY816" fmla="*/ 326233 h 571809"/>
                    <a:gd name="connsiteX817" fmla="*/ 1304229 w 1897740"/>
                    <a:gd name="connsiteY817" fmla="*/ 375983 h 571809"/>
                    <a:gd name="connsiteX818" fmla="*/ 1304229 w 1897740"/>
                    <a:gd name="connsiteY818" fmla="*/ 383583 h 571809"/>
                    <a:gd name="connsiteX819" fmla="*/ 1313474 w 1897740"/>
                    <a:gd name="connsiteY819" fmla="*/ 383583 h 571809"/>
                    <a:gd name="connsiteX820" fmla="*/ 1313474 w 1897740"/>
                    <a:gd name="connsiteY820" fmla="*/ 375983 h 571809"/>
                    <a:gd name="connsiteX821" fmla="*/ 1304229 w 1897740"/>
                    <a:gd name="connsiteY821" fmla="*/ 375983 h 571809"/>
                    <a:gd name="connsiteX822" fmla="*/ 1304229 w 1897740"/>
                    <a:gd name="connsiteY822" fmla="*/ 375983 h 571809"/>
                    <a:gd name="connsiteX823" fmla="*/ 1304229 w 1897740"/>
                    <a:gd name="connsiteY823" fmla="*/ 383583 h 571809"/>
                    <a:gd name="connsiteX824" fmla="*/ 1313474 w 1897740"/>
                    <a:gd name="connsiteY824" fmla="*/ 383583 h 571809"/>
                    <a:gd name="connsiteX825" fmla="*/ 1313474 w 1897740"/>
                    <a:gd name="connsiteY825" fmla="*/ 375983 h 571809"/>
                    <a:gd name="connsiteX826" fmla="*/ 1304229 w 1897740"/>
                    <a:gd name="connsiteY826" fmla="*/ 375983 h 571809"/>
                    <a:gd name="connsiteX827" fmla="*/ 1304229 w 1897740"/>
                    <a:gd name="connsiteY827" fmla="*/ 326233 h 571809"/>
                    <a:gd name="connsiteX828" fmla="*/ 1304229 w 1897740"/>
                    <a:gd name="connsiteY828" fmla="*/ 369480 h 571809"/>
                    <a:gd name="connsiteX829" fmla="*/ 1313474 w 1897740"/>
                    <a:gd name="connsiteY829" fmla="*/ 369480 h 571809"/>
                    <a:gd name="connsiteX830" fmla="*/ 1313474 w 1897740"/>
                    <a:gd name="connsiteY830" fmla="*/ 326233 h 571809"/>
                    <a:gd name="connsiteX831" fmla="*/ 1304229 w 1897740"/>
                    <a:gd name="connsiteY831" fmla="*/ 326233 h 571809"/>
                    <a:gd name="connsiteX832" fmla="*/ 1304229 w 1897740"/>
                    <a:gd name="connsiteY832" fmla="*/ 326233 h 571809"/>
                    <a:gd name="connsiteX833" fmla="*/ 1304229 w 1897740"/>
                    <a:gd name="connsiteY833" fmla="*/ 369480 h 571809"/>
                    <a:gd name="connsiteX834" fmla="*/ 1313474 w 1897740"/>
                    <a:gd name="connsiteY834" fmla="*/ 369480 h 571809"/>
                    <a:gd name="connsiteX835" fmla="*/ 1313474 w 1897740"/>
                    <a:gd name="connsiteY835" fmla="*/ 326233 h 571809"/>
                    <a:gd name="connsiteX836" fmla="*/ 1304229 w 1897740"/>
                    <a:gd name="connsiteY836" fmla="*/ 326233 h 571809"/>
                    <a:gd name="connsiteX837" fmla="*/ 1304229 w 1897740"/>
                    <a:gd name="connsiteY837" fmla="*/ 375983 h 571809"/>
                    <a:gd name="connsiteX838" fmla="*/ 1304229 w 1897740"/>
                    <a:gd name="connsiteY838" fmla="*/ 383583 h 571809"/>
                    <a:gd name="connsiteX839" fmla="*/ 1313474 w 1897740"/>
                    <a:gd name="connsiteY839" fmla="*/ 383583 h 571809"/>
                    <a:gd name="connsiteX840" fmla="*/ 1313474 w 1897740"/>
                    <a:gd name="connsiteY840" fmla="*/ 375983 h 571809"/>
                    <a:gd name="connsiteX841" fmla="*/ 1304229 w 1897740"/>
                    <a:gd name="connsiteY841" fmla="*/ 375983 h 571809"/>
                    <a:gd name="connsiteX842" fmla="*/ 1304229 w 1897740"/>
                    <a:gd name="connsiteY842" fmla="*/ 375983 h 571809"/>
                    <a:gd name="connsiteX843" fmla="*/ 1304229 w 1897740"/>
                    <a:gd name="connsiteY843" fmla="*/ 383583 h 571809"/>
                    <a:gd name="connsiteX844" fmla="*/ 1313474 w 1897740"/>
                    <a:gd name="connsiteY844" fmla="*/ 383583 h 571809"/>
                    <a:gd name="connsiteX845" fmla="*/ 1313474 w 1897740"/>
                    <a:gd name="connsiteY845" fmla="*/ 375983 h 571809"/>
                    <a:gd name="connsiteX846" fmla="*/ 1304229 w 1897740"/>
                    <a:gd name="connsiteY846" fmla="*/ 375983 h 571809"/>
                    <a:gd name="connsiteX847" fmla="*/ 1304229 w 1897740"/>
                    <a:gd name="connsiteY847" fmla="*/ 326233 h 571809"/>
                    <a:gd name="connsiteX848" fmla="*/ 1304229 w 1897740"/>
                    <a:gd name="connsiteY848" fmla="*/ 369480 h 571809"/>
                    <a:gd name="connsiteX849" fmla="*/ 1313474 w 1897740"/>
                    <a:gd name="connsiteY849" fmla="*/ 369480 h 571809"/>
                    <a:gd name="connsiteX850" fmla="*/ 1313474 w 1897740"/>
                    <a:gd name="connsiteY850" fmla="*/ 326233 h 571809"/>
                    <a:gd name="connsiteX851" fmla="*/ 1304229 w 1897740"/>
                    <a:gd name="connsiteY851" fmla="*/ 326233 h 571809"/>
                    <a:gd name="connsiteX852" fmla="*/ 1304229 w 1897740"/>
                    <a:gd name="connsiteY852" fmla="*/ 326233 h 571809"/>
                    <a:gd name="connsiteX853" fmla="*/ 1304229 w 1897740"/>
                    <a:gd name="connsiteY853" fmla="*/ 369480 h 571809"/>
                    <a:gd name="connsiteX854" fmla="*/ 1313474 w 1897740"/>
                    <a:gd name="connsiteY854" fmla="*/ 369480 h 571809"/>
                    <a:gd name="connsiteX855" fmla="*/ 1313474 w 1897740"/>
                    <a:gd name="connsiteY855" fmla="*/ 326233 h 571809"/>
                    <a:gd name="connsiteX856" fmla="*/ 1304229 w 1897740"/>
                    <a:gd name="connsiteY856" fmla="*/ 326233 h 571809"/>
                    <a:gd name="connsiteX857" fmla="*/ 1304229 w 1897740"/>
                    <a:gd name="connsiteY857" fmla="*/ 375983 h 571809"/>
                    <a:gd name="connsiteX858" fmla="*/ 1304229 w 1897740"/>
                    <a:gd name="connsiteY858" fmla="*/ 383583 h 571809"/>
                    <a:gd name="connsiteX859" fmla="*/ 1313474 w 1897740"/>
                    <a:gd name="connsiteY859" fmla="*/ 383583 h 571809"/>
                    <a:gd name="connsiteX860" fmla="*/ 1313474 w 1897740"/>
                    <a:gd name="connsiteY860" fmla="*/ 375983 h 571809"/>
                    <a:gd name="connsiteX861" fmla="*/ 1304229 w 1897740"/>
                    <a:gd name="connsiteY861" fmla="*/ 375983 h 571809"/>
                    <a:gd name="connsiteX862" fmla="*/ 1304229 w 1897740"/>
                    <a:gd name="connsiteY862" fmla="*/ 375983 h 571809"/>
                    <a:gd name="connsiteX863" fmla="*/ 1304229 w 1897740"/>
                    <a:gd name="connsiteY863" fmla="*/ 383583 h 571809"/>
                    <a:gd name="connsiteX864" fmla="*/ 1313474 w 1897740"/>
                    <a:gd name="connsiteY864" fmla="*/ 383583 h 571809"/>
                    <a:gd name="connsiteX865" fmla="*/ 1313474 w 1897740"/>
                    <a:gd name="connsiteY865" fmla="*/ 375983 h 571809"/>
                    <a:gd name="connsiteX866" fmla="*/ 1304229 w 1897740"/>
                    <a:gd name="connsiteY866" fmla="*/ 375983 h 571809"/>
                    <a:gd name="connsiteX867" fmla="*/ 1304229 w 1897740"/>
                    <a:gd name="connsiteY867" fmla="*/ 326233 h 571809"/>
                    <a:gd name="connsiteX868" fmla="*/ 1304229 w 1897740"/>
                    <a:gd name="connsiteY868" fmla="*/ 369480 h 571809"/>
                    <a:gd name="connsiteX869" fmla="*/ 1313474 w 1897740"/>
                    <a:gd name="connsiteY869" fmla="*/ 369480 h 571809"/>
                    <a:gd name="connsiteX870" fmla="*/ 1313474 w 1897740"/>
                    <a:gd name="connsiteY870" fmla="*/ 326233 h 571809"/>
                    <a:gd name="connsiteX871" fmla="*/ 1304229 w 1897740"/>
                    <a:gd name="connsiteY871" fmla="*/ 326233 h 571809"/>
                    <a:gd name="connsiteX872" fmla="*/ 1304229 w 1897740"/>
                    <a:gd name="connsiteY872" fmla="*/ 326233 h 571809"/>
                    <a:gd name="connsiteX873" fmla="*/ 1304229 w 1897740"/>
                    <a:gd name="connsiteY873" fmla="*/ 369480 h 571809"/>
                    <a:gd name="connsiteX874" fmla="*/ 1313474 w 1897740"/>
                    <a:gd name="connsiteY874" fmla="*/ 369480 h 571809"/>
                    <a:gd name="connsiteX875" fmla="*/ 1313474 w 1897740"/>
                    <a:gd name="connsiteY875" fmla="*/ 326233 h 571809"/>
                    <a:gd name="connsiteX876" fmla="*/ 1304229 w 1897740"/>
                    <a:gd name="connsiteY876" fmla="*/ 326233 h 571809"/>
                    <a:gd name="connsiteX877" fmla="*/ 1304229 w 1897740"/>
                    <a:gd name="connsiteY877" fmla="*/ 375983 h 571809"/>
                    <a:gd name="connsiteX878" fmla="*/ 1304229 w 1897740"/>
                    <a:gd name="connsiteY878" fmla="*/ 383583 h 571809"/>
                    <a:gd name="connsiteX879" fmla="*/ 1313474 w 1897740"/>
                    <a:gd name="connsiteY879" fmla="*/ 383583 h 571809"/>
                    <a:gd name="connsiteX880" fmla="*/ 1313474 w 1897740"/>
                    <a:gd name="connsiteY880" fmla="*/ 375983 h 571809"/>
                    <a:gd name="connsiteX881" fmla="*/ 1304229 w 1897740"/>
                    <a:gd name="connsiteY881" fmla="*/ 375983 h 571809"/>
                    <a:gd name="connsiteX882" fmla="*/ 1304229 w 1897740"/>
                    <a:gd name="connsiteY882" fmla="*/ 375983 h 571809"/>
                    <a:gd name="connsiteX883" fmla="*/ 1304229 w 1897740"/>
                    <a:gd name="connsiteY883" fmla="*/ 383583 h 571809"/>
                    <a:gd name="connsiteX884" fmla="*/ 1313474 w 1897740"/>
                    <a:gd name="connsiteY884" fmla="*/ 383583 h 571809"/>
                    <a:gd name="connsiteX885" fmla="*/ 1313474 w 1897740"/>
                    <a:gd name="connsiteY885" fmla="*/ 375983 h 571809"/>
                    <a:gd name="connsiteX886" fmla="*/ 1304229 w 1897740"/>
                    <a:gd name="connsiteY886" fmla="*/ 375983 h 571809"/>
                    <a:gd name="connsiteX887" fmla="*/ 1304229 w 1897740"/>
                    <a:gd name="connsiteY887" fmla="*/ 326233 h 571809"/>
                    <a:gd name="connsiteX888" fmla="*/ 1304229 w 1897740"/>
                    <a:gd name="connsiteY888" fmla="*/ 369480 h 571809"/>
                    <a:gd name="connsiteX889" fmla="*/ 1313474 w 1897740"/>
                    <a:gd name="connsiteY889" fmla="*/ 369480 h 571809"/>
                    <a:gd name="connsiteX890" fmla="*/ 1313474 w 1897740"/>
                    <a:gd name="connsiteY890" fmla="*/ 326233 h 571809"/>
                    <a:gd name="connsiteX891" fmla="*/ 1304229 w 1897740"/>
                    <a:gd name="connsiteY891" fmla="*/ 326233 h 571809"/>
                    <a:gd name="connsiteX892" fmla="*/ 1304229 w 1897740"/>
                    <a:gd name="connsiteY892" fmla="*/ 326233 h 571809"/>
                    <a:gd name="connsiteX893" fmla="*/ 1304229 w 1897740"/>
                    <a:gd name="connsiteY893" fmla="*/ 369480 h 571809"/>
                    <a:gd name="connsiteX894" fmla="*/ 1313474 w 1897740"/>
                    <a:gd name="connsiteY894" fmla="*/ 369480 h 571809"/>
                    <a:gd name="connsiteX895" fmla="*/ 1313474 w 1897740"/>
                    <a:gd name="connsiteY895" fmla="*/ 326233 h 571809"/>
                    <a:gd name="connsiteX896" fmla="*/ 1304229 w 1897740"/>
                    <a:gd name="connsiteY896" fmla="*/ 326233 h 571809"/>
                    <a:gd name="connsiteX897" fmla="*/ 1304229 w 1897740"/>
                    <a:gd name="connsiteY897" fmla="*/ 375983 h 571809"/>
                    <a:gd name="connsiteX898" fmla="*/ 1304229 w 1897740"/>
                    <a:gd name="connsiteY898" fmla="*/ 383583 h 571809"/>
                    <a:gd name="connsiteX899" fmla="*/ 1313474 w 1897740"/>
                    <a:gd name="connsiteY899" fmla="*/ 383583 h 571809"/>
                    <a:gd name="connsiteX900" fmla="*/ 1313474 w 1897740"/>
                    <a:gd name="connsiteY900" fmla="*/ 375983 h 571809"/>
                    <a:gd name="connsiteX901" fmla="*/ 1304229 w 1897740"/>
                    <a:gd name="connsiteY901" fmla="*/ 375983 h 571809"/>
                    <a:gd name="connsiteX902" fmla="*/ 1304229 w 1897740"/>
                    <a:gd name="connsiteY902" fmla="*/ 375983 h 571809"/>
                    <a:gd name="connsiteX903" fmla="*/ 1304229 w 1897740"/>
                    <a:gd name="connsiteY903" fmla="*/ 383583 h 571809"/>
                    <a:gd name="connsiteX904" fmla="*/ 1313474 w 1897740"/>
                    <a:gd name="connsiteY904" fmla="*/ 383583 h 571809"/>
                    <a:gd name="connsiteX905" fmla="*/ 1313474 w 1897740"/>
                    <a:gd name="connsiteY905" fmla="*/ 375983 h 571809"/>
                    <a:gd name="connsiteX906" fmla="*/ 1304229 w 1897740"/>
                    <a:gd name="connsiteY906" fmla="*/ 375983 h 571809"/>
                    <a:gd name="connsiteX907" fmla="*/ 1304229 w 1897740"/>
                    <a:gd name="connsiteY907" fmla="*/ 326233 h 571809"/>
                    <a:gd name="connsiteX908" fmla="*/ 1304229 w 1897740"/>
                    <a:gd name="connsiteY908" fmla="*/ 369480 h 571809"/>
                    <a:gd name="connsiteX909" fmla="*/ 1313474 w 1897740"/>
                    <a:gd name="connsiteY909" fmla="*/ 369480 h 571809"/>
                    <a:gd name="connsiteX910" fmla="*/ 1313474 w 1897740"/>
                    <a:gd name="connsiteY910" fmla="*/ 326233 h 571809"/>
                    <a:gd name="connsiteX911" fmla="*/ 1304229 w 1897740"/>
                    <a:gd name="connsiteY911" fmla="*/ 326233 h 571809"/>
                    <a:gd name="connsiteX912" fmla="*/ 1304229 w 1897740"/>
                    <a:gd name="connsiteY912" fmla="*/ 326233 h 571809"/>
                    <a:gd name="connsiteX913" fmla="*/ 1304229 w 1897740"/>
                    <a:gd name="connsiteY913" fmla="*/ 369480 h 571809"/>
                    <a:gd name="connsiteX914" fmla="*/ 1313474 w 1897740"/>
                    <a:gd name="connsiteY914" fmla="*/ 369480 h 571809"/>
                    <a:gd name="connsiteX915" fmla="*/ 1313474 w 1897740"/>
                    <a:gd name="connsiteY915" fmla="*/ 326233 h 571809"/>
                    <a:gd name="connsiteX916" fmla="*/ 1304229 w 1897740"/>
                    <a:gd name="connsiteY916" fmla="*/ 326233 h 571809"/>
                    <a:gd name="connsiteX917" fmla="*/ 1304229 w 1897740"/>
                    <a:gd name="connsiteY917" fmla="*/ 375983 h 571809"/>
                    <a:gd name="connsiteX918" fmla="*/ 1304229 w 1897740"/>
                    <a:gd name="connsiteY918" fmla="*/ 383583 h 571809"/>
                    <a:gd name="connsiteX919" fmla="*/ 1313474 w 1897740"/>
                    <a:gd name="connsiteY919" fmla="*/ 383583 h 571809"/>
                    <a:gd name="connsiteX920" fmla="*/ 1313474 w 1897740"/>
                    <a:gd name="connsiteY920" fmla="*/ 375983 h 571809"/>
                    <a:gd name="connsiteX921" fmla="*/ 1304229 w 1897740"/>
                    <a:gd name="connsiteY921" fmla="*/ 375983 h 571809"/>
                    <a:gd name="connsiteX922" fmla="*/ 1304229 w 1897740"/>
                    <a:gd name="connsiteY922" fmla="*/ 375983 h 571809"/>
                    <a:gd name="connsiteX923" fmla="*/ 1304229 w 1897740"/>
                    <a:gd name="connsiteY923" fmla="*/ 383583 h 571809"/>
                    <a:gd name="connsiteX924" fmla="*/ 1313474 w 1897740"/>
                    <a:gd name="connsiteY924" fmla="*/ 383583 h 571809"/>
                    <a:gd name="connsiteX925" fmla="*/ 1313474 w 1897740"/>
                    <a:gd name="connsiteY925" fmla="*/ 375983 h 571809"/>
                    <a:gd name="connsiteX926" fmla="*/ 1304229 w 1897740"/>
                    <a:gd name="connsiteY926" fmla="*/ 375983 h 571809"/>
                    <a:gd name="connsiteX927" fmla="*/ 1304229 w 1897740"/>
                    <a:gd name="connsiteY927" fmla="*/ 326233 h 571809"/>
                    <a:gd name="connsiteX928" fmla="*/ 1304229 w 1897740"/>
                    <a:gd name="connsiteY928" fmla="*/ 369480 h 571809"/>
                    <a:gd name="connsiteX929" fmla="*/ 1313474 w 1897740"/>
                    <a:gd name="connsiteY929" fmla="*/ 369480 h 571809"/>
                    <a:gd name="connsiteX930" fmla="*/ 1313474 w 1897740"/>
                    <a:gd name="connsiteY930" fmla="*/ 326233 h 571809"/>
                    <a:gd name="connsiteX931" fmla="*/ 1304229 w 1897740"/>
                    <a:gd name="connsiteY931" fmla="*/ 326233 h 571809"/>
                    <a:gd name="connsiteX932" fmla="*/ 1304229 w 1897740"/>
                    <a:gd name="connsiteY932" fmla="*/ 326233 h 571809"/>
                    <a:gd name="connsiteX933" fmla="*/ 1304229 w 1897740"/>
                    <a:gd name="connsiteY933" fmla="*/ 369480 h 571809"/>
                    <a:gd name="connsiteX934" fmla="*/ 1313474 w 1897740"/>
                    <a:gd name="connsiteY934" fmla="*/ 369480 h 571809"/>
                    <a:gd name="connsiteX935" fmla="*/ 1313474 w 1897740"/>
                    <a:gd name="connsiteY935" fmla="*/ 326233 h 571809"/>
                    <a:gd name="connsiteX936" fmla="*/ 1304229 w 1897740"/>
                    <a:gd name="connsiteY936" fmla="*/ 326233 h 571809"/>
                    <a:gd name="connsiteX937" fmla="*/ 1304229 w 1897740"/>
                    <a:gd name="connsiteY937" fmla="*/ 375983 h 571809"/>
                    <a:gd name="connsiteX938" fmla="*/ 1304229 w 1897740"/>
                    <a:gd name="connsiteY938" fmla="*/ 383583 h 571809"/>
                    <a:gd name="connsiteX939" fmla="*/ 1313474 w 1897740"/>
                    <a:gd name="connsiteY939" fmla="*/ 383583 h 571809"/>
                    <a:gd name="connsiteX940" fmla="*/ 1313474 w 1897740"/>
                    <a:gd name="connsiteY940" fmla="*/ 375983 h 571809"/>
                    <a:gd name="connsiteX941" fmla="*/ 1304229 w 1897740"/>
                    <a:gd name="connsiteY941" fmla="*/ 375983 h 571809"/>
                    <a:gd name="connsiteX942" fmla="*/ 1304229 w 1897740"/>
                    <a:gd name="connsiteY942" fmla="*/ 375983 h 571809"/>
                    <a:gd name="connsiteX943" fmla="*/ 1304229 w 1897740"/>
                    <a:gd name="connsiteY943" fmla="*/ 383583 h 571809"/>
                    <a:gd name="connsiteX944" fmla="*/ 1313474 w 1897740"/>
                    <a:gd name="connsiteY944" fmla="*/ 383583 h 571809"/>
                    <a:gd name="connsiteX945" fmla="*/ 1313474 w 1897740"/>
                    <a:gd name="connsiteY945" fmla="*/ 375983 h 571809"/>
                    <a:gd name="connsiteX946" fmla="*/ 1304229 w 1897740"/>
                    <a:gd name="connsiteY946" fmla="*/ 375983 h 571809"/>
                    <a:gd name="connsiteX947" fmla="*/ 1304229 w 1897740"/>
                    <a:gd name="connsiteY947" fmla="*/ 326233 h 571809"/>
                    <a:gd name="connsiteX948" fmla="*/ 1304229 w 1897740"/>
                    <a:gd name="connsiteY948" fmla="*/ 369480 h 571809"/>
                    <a:gd name="connsiteX949" fmla="*/ 1313474 w 1897740"/>
                    <a:gd name="connsiteY949" fmla="*/ 369480 h 571809"/>
                    <a:gd name="connsiteX950" fmla="*/ 1313474 w 1897740"/>
                    <a:gd name="connsiteY950" fmla="*/ 326233 h 571809"/>
                    <a:gd name="connsiteX951" fmla="*/ 1304229 w 1897740"/>
                    <a:gd name="connsiteY951" fmla="*/ 326233 h 571809"/>
                    <a:gd name="connsiteX952" fmla="*/ 1304229 w 1897740"/>
                    <a:gd name="connsiteY952" fmla="*/ 326233 h 571809"/>
                    <a:gd name="connsiteX953" fmla="*/ 1304229 w 1897740"/>
                    <a:gd name="connsiteY953" fmla="*/ 369480 h 571809"/>
                    <a:gd name="connsiteX954" fmla="*/ 1313474 w 1897740"/>
                    <a:gd name="connsiteY954" fmla="*/ 369480 h 571809"/>
                    <a:gd name="connsiteX955" fmla="*/ 1313474 w 1897740"/>
                    <a:gd name="connsiteY955" fmla="*/ 326233 h 571809"/>
                    <a:gd name="connsiteX956" fmla="*/ 1304229 w 1897740"/>
                    <a:gd name="connsiteY956" fmla="*/ 326233 h 571809"/>
                    <a:gd name="connsiteX957" fmla="*/ 1304229 w 1897740"/>
                    <a:gd name="connsiteY957" fmla="*/ 375983 h 571809"/>
                    <a:gd name="connsiteX958" fmla="*/ 1304229 w 1897740"/>
                    <a:gd name="connsiteY958" fmla="*/ 383583 h 571809"/>
                    <a:gd name="connsiteX959" fmla="*/ 1313474 w 1897740"/>
                    <a:gd name="connsiteY959" fmla="*/ 383583 h 571809"/>
                    <a:gd name="connsiteX960" fmla="*/ 1313474 w 1897740"/>
                    <a:gd name="connsiteY960" fmla="*/ 375983 h 571809"/>
                    <a:gd name="connsiteX961" fmla="*/ 1304229 w 1897740"/>
                    <a:gd name="connsiteY961" fmla="*/ 375983 h 571809"/>
                    <a:gd name="connsiteX962" fmla="*/ 1304229 w 1897740"/>
                    <a:gd name="connsiteY962" fmla="*/ 375983 h 571809"/>
                    <a:gd name="connsiteX963" fmla="*/ 1304229 w 1897740"/>
                    <a:gd name="connsiteY963" fmla="*/ 383583 h 571809"/>
                    <a:gd name="connsiteX964" fmla="*/ 1313474 w 1897740"/>
                    <a:gd name="connsiteY964" fmla="*/ 383583 h 571809"/>
                    <a:gd name="connsiteX965" fmla="*/ 1313474 w 1897740"/>
                    <a:gd name="connsiteY965" fmla="*/ 375983 h 571809"/>
                    <a:gd name="connsiteX966" fmla="*/ 1304229 w 1897740"/>
                    <a:gd name="connsiteY966" fmla="*/ 375983 h 571809"/>
                    <a:gd name="connsiteX967" fmla="*/ 1304229 w 1897740"/>
                    <a:gd name="connsiteY967" fmla="*/ 326233 h 571809"/>
                    <a:gd name="connsiteX968" fmla="*/ 1304229 w 1897740"/>
                    <a:gd name="connsiteY968" fmla="*/ 369480 h 571809"/>
                    <a:gd name="connsiteX969" fmla="*/ 1313474 w 1897740"/>
                    <a:gd name="connsiteY969" fmla="*/ 369480 h 571809"/>
                    <a:gd name="connsiteX970" fmla="*/ 1313474 w 1897740"/>
                    <a:gd name="connsiteY970" fmla="*/ 326233 h 571809"/>
                    <a:gd name="connsiteX971" fmla="*/ 1304229 w 1897740"/>
                    <a:gd name="connsiteY971" fmla="*/ 326233 h 571809"/>
                    <a:gd name="connsiteX972" fmla="*/ 1304229 w 1897740"/>
                    <a:gd name="connsiteY972" fmla="*/ 326233 h 571809"/>
                    <a:gd name="connsiteX973" fmla="*/ 1304229 w 1897740"/>
                    <a:gd name="connsiteY973" fmla="*/ 369480 h 571809"/>
                    <a:gd name="connsiteX974" fmla="*/ 1313474 w 1897740"/>
                    <a:gd name="connsiteY974" fmla="*/ 369480 h 571809"/>
                    <a:gd name="connsiteX975" fmla="*/ 1313474 w 1897740"/>
                    <a:gd name="connsiteY975" fmla="*/ 326233 h 571809"/>
                    <a:gd name="connsiteX976" fmla="*/ 1304229 w 1897740"/>
                    <a:gd name="connsiteY976" fmla="*/ 326233 h 571809"/>
                    <a:gd name="connsiteX977" fmla="*/ 1304229 w 1897740"/>
                    <a:gd name="connsiteY977" fmla="*/ 375983 h 571809"/>
                    <a:gd name="connsiteX978" fmla="*/ 1304229 w 1897740"/>
                    <a:gd name="connsiteY978" fmla="*/ 383583 h 571809"/>
                    <a:gd name="connsiteX979" fmla="*/ 1313474 w 1897740"/>
                    <a:gd name="connsiteY979" fmla="*/ 383583 h 571809"/>
                    <a:gd name="connsiteX980" fmla="*/ 1313474 w 1897740"/>
                    <a:gd name="connsiteY980" fmla="*/ 375983 h 571809"/>
                    <a:gd name="connsiteX981" fmla="*/ 1304229 w 1897740"/>
                    <a:gd name="connsiteY981" fmla="*/ 375983 h 571809"/>
                    <a:gd name="connsiteX982" fmla="*/ 1304229 w 1897740"/>
                    <a:gd name="connsiteY982" fmla="*/ 375983 h 571809"/>
                    <a:gd name="connsiteX983" fmla="*/ 1304229 w 1897740"/>
                    <a:gd name="connsiteY983" fmla="*/ 383583 h 571809"/>
                    <a:gd name="connsiteX984" fmla="*/ 1313474 w 1897740"/>
                    <a:gd name="connsiteY984" fmla="*/ 383583 h 571809"/>
                    <a:gd name="connsiteX985" fmla="*/ 1313474 w 1897740"/>
                    <a:gd name="connsiteY985" fmla="*/ 375983 h 571809"/>
                    <a:gd name="connsiteX986" fmla="*/ 1304229 w 1897740"/>
                    <a:gd name="connsiteY986" fmla="*/ 375983 h 571809"/>
                    <a:gd name="connsiteX987" fmla="*/ 1304229 w 1897740"/>
                    <a:gd name="connsiteY987" fmla="*/ 326233 h 571809"/>
                    <a:gd name="connsiteX988" fmla="*/ 1304229 w 1897740"/>
                    <a:gd name="connsiteY988" fmla="*/ 369480 h 571809"/>
                    <a:gd name="connsiteX989" fmla="*/ 1313474 w 1897740"/>
                    <a:gd name="connsiteY989" fmla="*/ 369480 h 571809"/>
                    <a:gd name="connsiteX990" fmla="*/ 1313474 w 1897740"/>
                    <a:gd name="connsiteY990" fmla="*/ 326233 h 571809"/>
                    <a:gd name="connsiteX991" fmla="*/ 1304229 w 1897740"/>
                    <a:gd name="connsiteY991" fmla="*/ 326233 h 571809"/>
                    <a:gd name="connsiteX992" fmla="*/ 1304229 w 1897740"/>
                    <a:gd name="connsiteY992" fmla="*/ 326233 h 571809"/>
                    <a:gd name="connsiteX993" fmla="*/ 1304229 w 1897740"/>
                    <a:gd name="connsiteY993" fmla="*/ 369480 h 571809"/>
                    <a:gd name="connsiteX994" fmla="*/ 1313474 w 1897740"/>
                    <a:gd name="connsiteY994" fmla="*/ 369480 h 571809"/>
                    <a:gd name="connsiteX995" fmla="*/ 1313474 w 1897740"/>
                    <a:gd name="connsiteY995" fmla="*/ 326233 h 571809"/>
                    <a:gd name="connsiteX996" fmla="*/ 1304229 w 1897740"/>
                    <a:gd name="connsiteY996" fmla="*/ 326233 h 571809"/>
                    <a:gd name="connsiteX997" fmla="*/ 1304229 w 1897740"/>
                    <a:gd name="connsiteY997" fmla="*/ 375983 h 571809"/>
                    <a:gd name="connsiteX998" fmla="*/ 1304229 w 1897740"/>
                    <a:gd name="connsiteY998" fmla="*/ 383583 h 571809"/>
                    <a:gd name="connsiteX999" fmla="*/ 1313474 w 1897740"/>
                    <a:gd name="connsiteY999" fmla="*/ 383583 h 571809"/>
                    <a:gd name="connsiteX1000" fmla="*/ 1313474 w 1897740"/>
                    <a:gd name="connsiteY1000" fmla="*/ 375983 h 571809"/>
                    <a:gd name="connsiteX1001" fmla="*/ 1304229 w 1897740"/>
                    <a:gd name="connsiteY1001" fmla="*/ 375983 h 571809"/>
                    <a:gd name="connsiteX1002" fmla="*/ 1304229 w 1897740"/>
                    <a:gd name="connsiteY1002" fmla="*/ 375983 h 571809"/>
                    <a:gd name="connsiteX1003" fmla="*/ 1304229 w 1897740"/>
                    <a:gd name="connsiteY1003" fmla="*/ 383583 h 571809"/>
                    <a:gd name="connsiteX1004" fmla="*/ 1313474 w 1897740"/>
                    <a:gd name="connsiteY1004" fmla="*/ 383583 h 571809"/>
                    <a:gd name="connsiteX1005" fmla="*/ 1313474 w 1897740"/>
                    <a:gd name="connsiteY1005" fmla="*/ 375983 h 571809"/>
                    <a:gd name="connsiteX1006" fmla="*/ 1304229 w 1897740"/>
                    <a:gd name="connsiteY1006" fmla="*/ 375983 h 571809"/>
                    <a:gd name="connsiteX1007" fmla="*/ 1304229 w 1897740"/>
                    <a:gd name="connsiteY1007" fmla="*/ 326233 h 571809"/>
                    <a:gd name="connsiteX1008" fmla="*/ 1304229 w 1897740"/>
                    <a:gd name="connsiteY1008" fmla="*/ 369480 h 571809"/>
                    <a:gd name="connsiteX1009" fmla="*/ 1313474 w 1897740"/>
                    <a:gd name="connsiteY1009" fmla="*/ 369480 h 571809"/>
                    <a:gd name="connsiteX1010" fmla="*/ 1313474 w 1897740"/>
                    <a:gd name="connsiteY1010" fmla="*/ 326233 h 571809"/>
                    <a:gd name="connsiteX1011" fmla="*/ 1304229 w 1897740"/>
                    <a:gd name="connsiteY1011" fmla="*/ 326233 h 571809"/>
                    <a:gd name="connsiteX1012" fmla="*/ 1304229 w 1897740"/>
                    <a:gd name="connsiteY1012" fmla="*/ 326233 h 571809"/>
                    <a:gd name="connsiteX1013" fmla="*/ 1304229 w 1897740"/>
                    <a:gd name="connsiteY1013" fmla="*/ 369480 h 571809"/>
                    <a:gd name="connsiteX1014" fmla="*/ 1313474 w 1897740"/>
                    <a:gd name="connsiteY1014" fmla="*/ 369480 h 571809"/>
                    <a:gd name="connsiteX1015" fmla="*/ 1313474 w 1897740"/>
                    <a:gd name="connsiteY1015" fmla="*/ 326233 h 571809"/>
                    <a:gd name="connsiteX1016" fmla="*/ 1304229 w 1897740"/>
                    <a:gd name="connsiteY1016" fmla="*/ 326233 h 571809"/>
                    <a:gd name="connsiteX1017" fmla="*/ 1304229 w 1897740"/>
                    <a:gd name="connsiteY1017" fmla="*/ 375983 h 571809"/>
                    <a:gd name="connsiteX1018" fmla="*/ 1304229 w 1897740"/>
                    <a:gd name="connsiteY1018" fmla="*/ 383583 h 571809"/>
                    <a:gd name="connsiteX1019" fmla="*/ 1313474 w 1897740"/>
                    <a:gd name="connsiteY1019" fmla="*/ 383583 h 571809"/>
                    <a:gd name="connsiteX1020" fmla="*/ 1313474 w 1897740"/>
                    <a:gd name="connsiteY1020" fmla="*/ 375983 h 571809"/>
                    <a:gd name="connsiteX1021" fmla="*/ 1304229 w 1897740"/>
                    <a:gd name="connsiteY1021" fmla="*/ 375983 h 571809"/>
                    <a:gd name="connsiteX1022" fmla="*/ 1304229 w 1897740"/>
                    <a:gd name="connsiteY1022" fmla="*/ 383583 h 571809"/>
                    <a:gd name="connsiteX1023" fmla="*/ 1313474 w 1897740"/>
                    <a:gd name="connsiteY1023" fmla="*/ 383583 h 571809"/>
                    <a:gd name="connsiteX1024" fmla="*/ 1313474 w 1897740"/>
                    <a:gd name="connsiteY1024" fmla="*/ 375983 h 571809"/>
                    <a:gd name="connsiteX1025" fmla="*/ 1304229 w 1897740"/>
                    <a:gd name="connsiteY1025" fmla="*/ 375983 h 571809"/>
                    <a:gd name="connsiteX1026" fmla="*/ 1304229 w 1897740"/>
                    <a:gd name="connsiteY1026" fmla="*/ 383583 h 571809"/>
                    <a:gd name="connsiteX1027" fmla="*/ 1304229 w 1897740"/>
                    <a:gd name="connsiteY1027" fmla="*/ 326233 h 571809"/>
                    <a:gd name="connsiteX1028" fmla="*/ 1304229 w 1897740"/>
                    <a:gd name="connsiteY1028" fmla="*/ 369480 h 571809"/>
                    <a:gd name="connsiteX1029" fmla="*/ 1313474 w 1897740"/>
                    <a:gd name="connsiteY1029" fmla="*/ 369480 h 571809"/>
                    <a:gd name="connsiteX1030" fmla="*/ 1313474 w 1897740"/>
                    <a:gd name="connsiteY1030" fmla="*/ 326233 h 571809"/>
                    <a:gd name="connsiteX1031" fmla="*/ 1304229 w 1897740"/>
                    <a:gd name="connsiteY1031" fmla="*/ 326233 h 571809"/>
                    <a:gd name="connsiteX1032" fmla="*/ 1837375 w 1897740"/>
                    <a:gd name="connsiteY1032" fmla="*/ 83086 h 571809"/>
                    <a:gd name="connsiteX1033" fmla="*/ 1837375 w 1897740"/>
                    <a:gd name="connsiteY1033" fmla="*/ 95073 h 571809"/>
                    <a:gd name="connsiteX1034" fmla="*/ 1831146 w 1897740"/>
                    <a:gd name="connsiteY1034" fmla="*/ 95073 h 571809"/>
                    <a:gd name="connsiteX1035" fmla="*/ 1831146 w 1897740"/>
                    <a:gd name="connsiteY1035" fmla="*/ 83086 h 571809"/>
                    <a:gd name="connsiteX1036" fmla="*/ 1782336 w 1897740"/>
                    <a:gd name="connsiteY1036" fmla="*/ 83086 h 571809"/>
                    <a:gd name="connsiteX1037" fmla="*/ 1732195 w 1897740"/>
                    <a:gd name="connsiteY1037" fmla="*/ 32984 h 571809"/>
                    <a:gd name="connsiteX1038" fmla="*/ 1700582 w 1897740"/>
                    <a:gd name="connsiteY1038" fmla="*/ 32984 h 571809"/>
                    <a:gd name="connsiteX1039" fmla="*/ 1700582 w 1897740"/>
                    <a:gd name="connsiteY1039" fmla="*/ 42346 h 571809"/>
                    <a:gd name="connsiteX1040" fmla="*/ 1694354 w 1897740"/>
                    <a:gd name="connsiteY1040" fmla="*/ 42346 h 571809"/>
                    <a:gd name="connsiteX1041" fmla="*/ 1694354 w 1897740"/>
                    <a:gd name="connsiteY1041" fmla="*/ 32984 h 571809"/>
                    <a:gd name="connsiteX1042" fmla="*/ 1632068 w 1897740"/>
                    <a:gd name="connsiteY1042" fmla="*/ 32984 h 571809"/>
                    <a:gd name="connsiteX1043" fmla="*/ 1632068 w 1897740"/>
                    <a:gd name="connsiteY1043" fmla="*/ 37567 h 571809"/>
                    <a:gd name="connsiteX1044" fmla="*/ 1321426 w 1897740"/>
                    <a:gd name="connsiteY1044" fmla="*/ 37567 h 571809"/>
                    <a:gd name="connsiteX1045" fmla="*/ 1321426 w 1897740"/>
                    <a:gd name="connsiteY1045" fmla="*/ 32984 h 571809"/>
                    <a:gd name="connsiteX1046" fmla="*/ 531540 w 1897740"/>
                    <a:gd name="connsiteY1046" fmla="*/ 39682 h 571809"/>
                    <a:gd name="connsiteX1047" fmla="*/ 533107 w 1897740"/>
                    <a:gd name="connsiteY1047" fmla="*/ 41249 h 571809"/>
                    <a:gd name="connsiteX1048" fmla="*/ 483435 w 1897740"/>
                    <a:gd name="connsiteY1048" fmla="*/ 90960 h 571809"/>
                    <a:gd name="connsiteX1049" fmla="*/ 133894 w 1897740"/>
                    <a:gd name="connsiteY1049" fmla="*/ 90960 h 571809"/>
                    <a:gd name="connsiteX1050" fmla="*/ 83830 w 1897740"/>
                    <a:gd name="connsiteY1050" fmla="*/ 40897 h 571809"/>
                    <a:gd name="connsiteX1051" fmla="*/ 0 w 1897740"/>
                    <a:gd name="connsiteY1051" fmla="*/ 124727 h 571809"/>
                    <a:gd name="connsiteX1052" fmla="*/ 61502 w 1897740"/>
                    <a:gd name="connsiteY1052" fmla="*/ 235313 h 571809"/>
                    <a:gd name="connsiteX1053" fmla="*/ 95230 w 1897740"/>
                    <a:gd name="connsiteY1053" fmla="*/ 235313 h 571809"/>
                    <a:gd name="connsiteX1054" fmla="*/ 95230 w 1897740"/>
                    <a:gd name="connsiteY1054" fmla="*/ 399095 h 571809"/>
                    <a:gd name="connsiteX1055" fmla="*/ 125471 w 1897740"/>
                    <a:gd name="connsiteY1055" fmla="*/ 429337 h 571809"/>
                    <a:gd name="connsiteX1056" fmla="*/ 154459 w 1897740"/>
                    <a:gd name="connsiteY1056" fmla="*/ 429337 h 571809"/>
                    <a:gd name="connsiteX1057" fmla="*/ 166681 w 1897740"/>
                    <a:gd name="connsiteY1057" fmla="*/ 441559 h 571809"/>
                    <a:gd name="connsiteX1058" fmla="*/ 174164 w 1897740"/>
                    <a:gd name="connsiteY1058" fmla="*/ 434038 h 571809"/>
                    <a:gd name="connsiteX1059" fmla="*/ 178551 w 1897740"/>
                    <a:gd name="connsiteY1059" fmla="*/ 438464 h 571809"/>
                    <a:gd name="connsiteX1060" fmla="*/ 171069 w 1897740"/>
                    <a:gd name="connsiteY1060" fmla="*/ 445946 h 571809"/>
                    <a:gd name="connsiteX1061" fmla="*/ 295796 w 1897740"/>
                    <a:gd name="connsiteY1061" fmla="*/ 570674 h 571809"/>
                    <a:gd name="connsiteX1062" fmla="*/ 409045 w 1897740"/>
                    <a:gd name="connsiteY1062" fmla="*/ 457424 h 571809"/>
                    <a:gd name="connsiteX1063" fmla="*/ 1353469 w 1897740"/>
                    <a:gd name="connsiteY1063" fmla="*/ 450726 h 571809"/>
                    <a:gd name="connsiteX1064" fmla="*/ 1374309 w 1897740"/>
                    <a:gd name="connsiteY1064" fmla="*/ 429885 h 571809"/>
                    <a:gd name="connsiteX1065" fmla="*/ 1647738 w 1897740"/>
                    <a:gd name="connsiteY1065" fmla="*/ 429885 h 571809"/>
                    <a:gd name="connsiteX1066" fmla="*/ 1647738 w 1897740"/>
                    <a:gd name="connsiteY1066" fmla="*/ 418486 h 571809"/>
                    <a:gd name="connsiteX1067" fmla="*/ 1653966 w 1897740"/>
                    <a:gd name="connsiteY1067" fmla="*/ 418486 h 571809"/>
                    <a:gd name="connsiteX1068" fmla="*/ 1653966 w 1897740"/>
                    <a:gd name="connsiteY1068" fmla="*/ 429885 h 571809"/>
                    <a:gd name="connsiteX1069" fmla="*/ 1677979 w 1897740"/>
                    <a:gd name="connsiteY1069" fmla="*/ 429885 h 571809"/>
                    <a:gd name="connsiteX1070" fmla="*/ 1711002 w 1897740"/>
                    <a:gd name="connsiteY1070" fmla="*/ 396863 h 571809"/>
                    <a:gd name="connsiteX1071" fmla="*/ 1711002 w 1897740"/>
                    <a:gd name="connsiteY1071" fmla="*/ 370460 h 571809"/>
                    <a:gd name="connsiteX1072" fmla="*/ 1843211 w 1897740"/>
                    <a:gd name="connsiteY1072" fmla="*/ 238212 h 571809"/>
                    <a:gd name="connsiteX1073" fmla="*/ 1843211 w 1897740"/>
                    <a:gd name="connsiteY1073" fmla="*/ 172518 h 571809"/>
                    <a:gd name="connsiteX1074" fmla="*/ 1897740 w 1897740"/>
                    <a:gd name="connsiteY1074" fmla="*/ 117989 h 571809"/>
                    <a:gd name="connsiteX1075" fmla="*/ 1897740 w 1897740"/>
                    <a:gd name="connsiteY1075" fmla="*/ 83047 h 571809"/>
                    <a:gd name="connsiteX1076" fmla="*/ 1837453 w 1897740"/>
                    <a:gd name="connsiteY1076" fmla="*/ 83047 h 571809"/>
                    <a:gd name="connsiteX1077" fmla="*/ 169345 w 1897740"/>
                    <a:gd name="connsiteY1077" fmla="*/ 123199 h 571809"/>
                    <a:gd name="connsiteX1078" fmla="*/ 157554 w 1897740"/>
                    <a:gd name="connsiteY1078" fmla="*/ 111447 h 571809"/>
                    <a:gd name="connsiteX1079" fmla="*/ 169345 w 1897740"/>
                    <a:gd name="connsiteY1079" fmla="*/ 99656 h 571809"/>
                    <a:gd name="connsiteX1080" fmla="*/ 181136 w 1897740"/>
                    <a:gd name="connsiteY1080" fmla="*/ 111447 h 571809"/>
                    <a:gd name="connsiteX1081" fmla="*/ 169345 w 1897740"/>
                    <a:gd name="connsiteY1081" fmla="*/ 123199 h 571809"/>
                    <a:gd name="connsiteX1082" fmla="*/ 238094 w 1897740"/>
                    <a:gd name="connsiteY1082" fmla="*/ 123199 h 571809"/>
                    <a:gd name="connsiteX1083" fmla="*/ 226303 w 1897740"/>
                    <a:gd name="connsiteY1083" fmla="*/ 111447 h 571809"/>
                    <a:gd name="connsiteX1084" fmla="*/ 238094 w 1897740"/>
                    <a:gd name="connsiteY1084" fmla="*/ 99656 h 571809"/>
                    <a:gd name="connsiteX1085" fmla="*/ 249885 w 1897740"/>
                    <a:gd name="connsiteY1085" fmla="*/ 111447 h 571809"/>
                    <a:gd name="connsiteX1086" fmla="*/ 238094 w 1897740"/>
                    <a:gd name="connsiteY1086" fmla="*/ 123199 h 571809"/>
                    <a:gd name="connsiteX1087" fmla="*/ 306843 w 1897740"/>
                    <a:gd name="connsiteY1087" fmla="*/ 123199 h 571809"/>
                    <a:gd name="connsiteX1088" fmla="*/ 295091 w 1897740"/>
                    <a:gd name="connsiteY1088" fmla="*/ 111447 h 571809"/>
                    <a:gd name="connsiteX1089" fmla="*/ 306843 w 1897740"/>
                    <a:gd name="connsiteY1089" fmla="*/ 99656 h 571809"/>
                    <a:gd name="connsiteX1090" fmla="*/ 318634 w 1897740"/>
                    <a:gd name="connsiteY1090" fmla="*/ 111447 h 571809"/>
                    <a:gd name="connsiteX1091" fmla="*/ 306843 w 1897740"/>
                    <a:gd name="connsiteY1091" fmla="*/ 123199 h 571809"/>
                    <a:gd name="connsiteX1092" fmla="*/ 375631 w 1897740"/>
                    <a:gd name="connsiteY1092" fmla="*/ 123199 h 571809"/>
                    <a:gd name="connsiteX1093" fmla="*/ 363840 w 1897740"/>
                    <a:gd name="connsiteY1093" fmla="*/ 111447 h 571809"/>
                    <a:gd name="connsiteX1094" fmla="*/ 375631 w 1897740"/>
                    <a:gd name="connsiteY1094" fmla="*/ 99656 h 571809"/>
                    <a:gd name="connsiteX1095" fmla="*/ 387383 w 1897740"/>
                    <a:gd name="connsiteY1095" fmla="*/ 111447 h 571809"/>
                    <a:gd name="connsiteX1096" fmla="*/ 375631 w 1897740"/>
                    <a:gd name="connsiteY1096" fmla="*/ 123199 h 571809"/>
                    <a:gd name="connsiteX1097" fmla="*/ 444379 w 1897740"/>
                    <a:gd name="connsiteY1097" fmla="*/ 99656 h 571809"/>
                    <a:gd name="connsiteX1098" fmla="*/ 456131 w 1897740"/>
                    <a:gd name="connsiteY1098" fmla="*/ 111447 h 571809"/>
                    <a:gd name="connsiteX1099" fmla="*/ 444379 w 1897740"/>
                    <a:gd name="connsiteY1099" fmla="*/ 123199 h 571809"/>
                    <a:gd name="connsiteX1100" fmla="*/ 432588 w 1897740"/>
                    <a:gd name="connsiteY1100" fmla="*/ 111447 h 571809"/>
                    <a:gd name="connsiteX1101" fmla="*/ 444379 w 1897740"/>
                    <a:gd name="connsiteY1101" fmla="*/ 99656 h 571809"/>
                    <a:gd name="connsiteX1102" fmla="*/ 1337017 w 1897740"/>
                    <a:gd name="connsiteY1102" fmla="*/ 391417 h 571809"/>
                    <a:gd name="connsiteX1103" fmla="*/ 1278414 w 1897740"/>
                    <a:gd name="connsiteY1103" fmla="*/ 391417 h 571809"/>
                    <a:gd name="connsiteX1104" fmla="*/ 1268268 w 1897740"/>
                    <a:gd name="connsiteY1104" fmla="*/ 374181 h 571809"/>
                    <a:gd name="connsiteX1105" fmla="*/ 1283467 w 1897740"/>
                    <a:gd name="connsiteY1105" fmla="*/ 347857 h 571809"/>
                    <a:gd name="connsiteX1106" fmla="*/ 1304621 w 1897740"/>
                    <a:gd name="connsiteY1106" fmla="*/ 311230 h 571809"/>
                    <a:gd name="connsiteX1107" fmla="*/ 1312573 w 1897740"/>
                    <a:gd name="connsiteY1107" fmla="*/ 311230 h 571809"/>
                    <a:gd name="connsiteX1108" fmla="*/ 1333765 w 1897740"/>
                    <a:gd name="connsiteY1108" fmla="*/ 347857 h 571809"/>
                    <a:gd name="connsiteX1109" fmla="*/ 1348965 w 1897740"/>
                    <a:gd name="connsiteY1109" fmla="*/ 374181 h 571809"/>
                    <a:gd name="connsiteX1110" fmla="*/ 1337056 w 1897740"/>
                    <a:gd name="connsiteY1110" fmla="*/ 391417 h 571809"/>
                    <a:gd name="connsiteX1111" fmla="*/ 1386022 w 1897740"/>
                    <a:gd name="connsiteY1111" fmla="*/ 390242 h 571809"/>
                    <a:gd name="connsiteX1112" fmla="*/ 1379480 w 1897740"/>
                    <a:gd name="connsiteY1112" fmla="*/ 390242 h 571809"/>
                    <a:gd name="connsiteX1113" fmla="*/ 1379480 w 1897740"/>
                    <a:gd name="connsiteY1113" fmla="*/ 311230 h 571809"/>
                    <a:gd name="connsiteX1114" fmla="*/ 1386022 w 1897740"/>
                    <a:gd name="connsiteY1114" fmla="*/ 311230 h 571809"/>
                    <a:gd name="connsiteX1115" fmla="*/ 1386022 w 1897740"/>
                    <a:gd name="connsiteY1115" fmla="*/ 390242 h 571809"/>
                    <a:gd name="connsiteX1116" fmla="*/ 1421082 w 1897740"/>
                    <a:gd name="connsiteY1116" fmla="*/ 390242 h 571809"/>
                    <a:gd name="connsiteX1117" fmla="*/ 1398479 w 1897740"/>
                    <a:gd name="connsiteY1117" fmla="*/ 390242 h 571809"/>
                    <a:gd name="connsiteX1118" fmla="*/ 1398479 w 1897740"/>
                    <a:gd name="connsiteY1118" fmla="*/ 311230 h 571809"/>
                    <a:gd name="connsiteX1119" fmla="*/ 1421082 w 1897740"/>
                    <a:gd name="connsiteY1119" fmla="*/ 311230 h 571809"/>
                    <a:gd name="connsiteX1120" fmla="*/ 1421082 w 1897740"/>
                    <a:gd name="connsiteY1120" fmla="*/ 390242 h 571809"/>
                    <a:gd name="connsiteX1121" fmla="*/ 1443332 w 1897740"/>
                    <a:gd name="connsiteY1121" fmla="*/ 390242 h 571809"/>
                    <a:gd name="connsiteX1122" fmla="*/ 1437261 w 1897740"/>
                    <a:gd name="connsiteY1122" fmla="*/ 390242 h 571809"/>
                    <a:gd name="connsiteX1123" fmla="*/ 1437261 w 1897740"/>
                    <a:gd name="connsiteY1123" fmla="*/ 311230 h 571809"/>
                    <a:gd name="connsiteX1124" fmla="*/ 1443332 w 1897740"/>
                    <a:gd name="connsiteY1124" fmla="*/ 311230 h 571809"/>
                    <a:gd name="connsiteX1125" fmla="*/ 1443332 w 1897740"/>
                    <a:gd name="connsiteY1125" fmla="*/ 390242 h 571809"/>
                    <a:gd name="connsiteX1126" fmla="*/ 1466327 w 1897740"/>
                    <a:gd name="connsiteY1126" fmla="*/ 390242 h 571809"/>
                    <a:gd name="connsiteX1127" fmla="*/ 1455163 w 1897740"/>
                    <a:gd name="connsiteY1127" fmla="*/ 390242 h 571809"/>
                    <a:gd name="connsiteX1128" fmla="*/ 1455163 w 1897740"/>
                    <a:gd name="connsiteY1128" fmla="*/ 311230 h 571809"/>
                    <a:gd name="connsiteX1129" fmla="*/ 1466327 w 1897740"/>
                    <a:gd name="connsiteY1129" fmla="*/ 311230 h 571809"/>
                    <a:gd name="connsiteX1130" fmla="*/ 1466327 w 1897740"/>
                    <a:gd name="connsiteY1130" fmla="*/ 390242 h 571809"/>
                    <a:gd name="connsiteX1131" fmla="*/ 1494767 w 1897740"/>
                    <a:gd name="connsiteY1131" fmla="*/ 390242 h 571809"/>
                    <a:gd name="connsiteX1132" fmla="*/ 1483955 w 1897740"/>
                    <a:gd name="connsiteY1132" fmla="*/ 390242 h 571809"/>
                    <a:gd name="connsiteX1133" fmla="*/ 1483955 w 1897740"/>
                    <a:gd name="connsiteY1133" fmla="*/ 311230 h 571809"/>
                    <a:gd name="connsiteX1134" fmla="*/ 1494767 w 1897740"/>
                    <a:gd name="connsiteY1134" fmla="*/ 311230 h 571809"/>
                    <a:gd name="connsiteX1135" fmla="*/ 1494767 w 1897740"/>
                    <a:gd name="connsiteY1135" fmla="*/ 390242 h 571809"/>
                    <a:gd name="connsiteX1136" fmla="*/ 1545261 w 1897740"/>
                    <a:gd name="connsiteY1136" fmla="*/ 390242 h 571809"/>
                    <a:gd name="connsiteX1137" fmla="*/ 1509692 w 1897740"/>
                    <a:gd name="connsiteY1137" fmla="*/ 390242 h 571809"/>
                    <a:gd name="connsiteX1138" fmla="*/ 1509692 w 1897740"/>
                    <a:gd name="connsiteY1138" fmla="*/ 311230 h 571809"/>
                    <a:gd name="connsiteX1139" fmla="*/ 1545261 w 1897740"/>
                    <a:gd name="connsiteY1139" fmla="*/ 311230 h 571809"/>
                    <a:gd name="connsiteX1140" fmla="*/ 1545261 w 1897740"/>
                    <a:gd name="connsiteY1140" fmla="*/ 390242 h 571809"/>
                    <a:gd name="connsiteX1141" fmla="*/ 1592582 w 1897740"/>
                    <a:gd name="connsiteY1141" fmla="*/ 390242 h 571809"/>
                    <a:gd name="connsiteX1142" fmla="*/ 1582436 w 1897740"/>
                    <a:gd name="connsiteY1142" fmla="*/ 390242 h 571809"/>
                    <a:gd name="connsiteX1143" fmla="*/ 1582436 w 1897740"/>
                    <a:gd name="connsiteY1143" fmla="*/ 311230 h 571809"/>
                    <a:gd name="connsiteX1144" fmla="*/ 1592582 w 1897740"/>
                    <a:gd name="connsiteY1144" fmla="*/ 311230 h 571809"/>
                    <a:gd name="connsiteX1145" fmla="*/ 1592582 w 1897740"/>
                    <a:gd name="connsiteY1145" fmla="*/ 390242 h 571809"/>
                    <a:gd name="connsiteX1146" fmla="*/ 1608447 w 1897740"/>
                    <a:gd name="connsiteY1146" fmla="*/ 390242 h 571809"/>
                    <a:gd name="connsiteX1147" fmla="*/ 1601905 w 1897740"/>
                    <a:gd name="connsiteY1147" fmla="*/ 390242 h 571809"/>
                    <a:gd name="connsiteX1148" fmla="*/ 1601905 w 1897740"/>
                    <a:gd name="connsiteY1148" fmla="*/ 311230 h 571809"/>
                    <a:gd name="connsiteX1149" fmla="*/ 1608447 w 1897740"/>
                    <a:gd name="connsiteY1149" fmla="*/ 311230 h 571809"/>
                    <a:gd name="connsiteX1150" fmla="*/ 1608447 w 1897740"/>
                    <a:gd name="connsiteY1150" fmla="*/ 390242 h 571809"/>
                    <a:gd name="connsiteX1151" fmla="*/ 1643507 w 1897740"/>
                    <a:gd name="connsiteY1151" fmla="*/ 390242 h 571809"/>
                    <a:gd name="connsiteX1152" fmla="*/ 1620904 w 1897740"/>
                    <a:gd name="connsiteY1152" fmla="*/ 390242 h 571809"/>
                    <a:gd name="connsiteX1153" fmla="*/ 1620904 w 1897740"/>
                    <a:gd name="connsiteY1153" fmla="*/ 311230 h 571809"/>
                    <a:gd name="connsiteX1154" fmla="*/ 1643507 w 1897740"/>
                    <a:gd name="connsiteY1154" fmla="*/ 311230 h 571809"/>
                    <a:gd name="connsiteX1155" fmla="*/ 1643507 w 1897740"/>
                    <a:gd name="connsiteY1155" fmla="*/ 390242 h 571809"/>
                    <a:gd name="connsiteX1156" fmla="*/ 1665757 w 1897740"/>
                    <a:gd name="connsiteY1156" fmla="*/ 390242 h 571809"/>
                    <a:gd name="connsiteX1157" fmla="*/ 1659685 w 1897740"/>
                    <a:gd name="connsiteY1157" fmla="*/ 390242 h 571809"/>
                    <a:gd name="connsiteX1158" fmla="*/ 1659685 w 1897740"/>
                    <a:gd name="connsiteY1158" fmla="*/ 311230 h 571809"/>
                    <a:gd name="connsiteX1159" fmla="*/ 1665757 w 1897740"/>
                    <a:gd name="connsiteY1159" fmla="*/ 311230 h 571809"/>
                    <a:gd name="connsiteX1160" fmla="*/ 1665757 w 1897740"/>
                    <a:gd name="connsiteY1160" fmla="*/ 390242 h 571809"/>
                    <a:gd name="connsiteX1161" fmla="*/ 1687537 w 1897740"/>
                    <a:gd name="connsiteY1161" fmla="*/ 390242 h 571809"/>
                    <a:gd name="connsiteX1162" fmla="*/ 1676373 w 1897740"/>
                    <a:gd name="connsiteY1162" fmla="*/ 390242 h 571809"/>
                    <a:gd name="connsiteX1163" fmla="*/ 1676373 w 1897740"/>
                    <a:gd name="connsiteY1163" fmla="*/ 311230 h 571809"/>
                    <a:gd name="connsiteX1164" fmla="*/ 1687537 w 1897740"/>
                    <a:gd name="connsiteY1164" fmla="*/ 311230 h 571809"/>
                    <a:gd name="connsiteX1165" fmla="*/ 1687537 w 1897740"/>
                    <a:gd name="connsiteY1165" fmla="*/ 390242 h 571809"/>
                    <a:gd name="connsiteX1166" fmla="*/ 1304307 w 1897740"/>
                    <a:gd name="connsiteY1166" fmla="*/ 383622 h 571809"/>
                    <a:gd name="connsiteX1167" fmla="*/ 1313552 w 1897740"/>
                    <a:gd name="connsiteY1167" fmla="*/ 383622 h 571809"/>
                    <a:gd name="connsiteX1168" fmla="*/ 1313552 w 1897740"/>
                    <a:gd name="connsiteY1168" fmla="*/ 376022 h 571809"/>
                    <a:gd name="connsiteX1169" fmla="*/ 1304307 w 1897740"/>
                    <a:gd name="connsiteY1169" fmla="*/ 376022 h 571809"/>
                    <a:gd name="connsiteX1170" fmla="*/ 1304307 w 1897740"/>
                    <a:gd name="connsiteY1170" fmla="*/ 383622 h 571809"/>
                    <a:gd name="connsiteX1171" fmla="*/ 1304307 w 1897740"/>
                    <a:gd name="connsiteY1171" fmla="*/ 369520 h 571809"/>
                    <a:gd name="connsiteX1172" fmla="*/ 1313552 w 1897740"/>
                    <a:gd name="connsiteY1172" fmla="*/ 369520 h 571809"/>
                    <a:gd name="connsiteX1173" fmla="*/ 1313552 w 1897740"/>
                    <a:gd name="connsiteY1173" fmla="*/ 326273 h 571809"/>
                    <a:gd name="connsiteX1174" fmla="*/ 1304307 w 1897740"/>
                    <a:gd name="connsiteY1174" fmla="*/ 326273 h 571809"/>
                    <a:gd name="connsiteX1175" fmla="*/ 1304307 w 1897740"/>
                    <a:gd name="connsiteY1175" fmla="*/ 369520 h 571809"/>
                    <a:gd name="connsiteX1176" fmla="*/ 1304307 w 1897740"/>
                    <a:gd name="connsiteY1176" fmla="*/ 326273 h 571809"/>
                    <a:gd name="connsiteX1177" fmla="*/ 1304307 w 1897740"/>
                    <a:gd name="connsiteY1177" fmla="*/ 369520 h 571809"/>
                    <a:gd name="connsiteX1178" fmla="*/ 1313552 w 1897740"/>
                    <a:gd name="connsiteY1178" fmla="*/ 369520 h 571809"/>
                    <a:gd name="connsiteX1179" fmla="*/ 1313552 w 1897740"/>
                    <a:gd name="connsiteY1179" fmla="*/ 326273 h 571809"/>
                    <a:gd name="connsiteX1180" fmla="*/ 1304307 w 1897740"/>
                    <a:gd name="connsiteY1180" fmla="*/ 326273 h 571809"/>
                    <a:gd name="connsiteX1181" fmla="*/ 1304307 w 1897740"/>
                    <a:gd name="connsiteY1181" fmla="*/ 376022 h 571809"/>
                    <a:gd name="connsiteX1182" fmla="*/ 1304307 w 1897740"/>
                    <a:gd name="connsiteY1182" fmla="*/ 383622 h 571809"/>
                    <a:gd name="connsiteX1183" fmla="*/ 1313552 w 1897740"/>
                    <a:gd name="connsiteY1183" fmla="*/ 383622 h 571809"/>
                    <a:gd name="connsiteX1184" fmla="*/ 1313552 w 1897740"/>
                    <a:gd name="connsiteY1184" fmla="*/ 376022 h 571809"/>
                    <a:gd name="connsiteX1185" fmla="*/ 1304307 w 1897740"/>
                    <a:gd name="connsiteY1185" fmla="*/ 376022 h 571809"/>
                    <a:gd name="connsiteX1186" fmla="*/ 1304307 w 1897740"/>
                    <a:gd name="connsiteY1186" fmla="*/ 376022 h 571809"/>
                    <a:gd name="connsiteX1187" fmla="*/ 1304307 w 1897740"/>
                    <a:gd name="connsiteY1187" fmla="*/ 383622 h 571809"/>
                    <a:gd name="connsiteX1188" fmla="*/ 1313552 w 1897740"/>
                    <a:gd name="connsiteY1188" fmla="*/ 383622 h 571809"/>
                    <a:gd name="connsiteX1189" fmla="*/ 1313552 w 1897740"/>
                    <a:gd name="connsiteY1189" fmla="*/ 376022 h 571809"/>
                    <a:gd name="connsiteX1190" fmla="*/ 1304307 w 1897740"/>
                    <a:gd name="connsiteY1190" fmla="*/ 376022 h 571809"/>
                    <a:gd name="connsiteX1191" fmla="*/ 1304307 w 1897740"/>
                    <a:gd name="connsiteY1191" fmla="*/ 326273 h 571809"/>
                    <a:gd name="connsiteX1192" fmla="*/ 1304307 w 1897740"/>
                    <a:gd name="connsiteY1192" fmla="*/ 369520 h 571809"/>
                    <a:gd name="connsiteX1193" fmla="*/ 1313552 w 1897740"/>
                    <a:gd name="connsiteY1193" fmla="*/ 369520 h 571809"/>
                    <a:gd name="connsiteX1194" fmla="*/ 1313552 w 1897740"/>
                    <a:gd name="connsiteY1194" fmla="*/ 326273 h 571809"/>
                    <a:gd name="connsiteX1195" fmla="*/ 1304307 w 1897740"/>
                    <a:gd name="connsiteY1195" fmla="*/ 326273 h 571809"/>
                    <a:gd name="connsiteX1196" fmla="*/ 1304307 w 1897740"/>
                    <a:gd name="connsiteY1196" fmla="*/ 326273 h 571809"/>
                    <a:gd name="connsiteX1197" fmla="*/ 1304307 w 1897740"/>
                    <a:gd name="connsiteY1197" fmla="*/ 369520 h 571809"/>
                    <a:gd name="connsiteX1198" fmla="*/ 1313552 w 1897740"/>
                    <a:gd name="connsiteY1198" fmla="*/ 369520 h 571809"/>
                    <a:gd name="connsiteX1199" fmla="*/ 1313552 w 1897740"/>
                    <a:gd name="connsiteY1199" fmla="*/ 326273 h 571809"/>
                    <a:gd name="connsiteX1200" fmla="*/ 1304307 w 1897740"/>
                    <a:gd name="connsiteY1200" fmla="*/ 326273 h 571809"/>
                    <a:gd name="connsiteX1201" fmla="*/ 1304307 w 1897740"/>
                    <a:gd name="connsiteY1201" fmla="*/ 376022 h 571809"/>
                    <a:gd name="connsiteX1202" fmla="*/ 1304307 w 1897740"/>
                    <a:gd name="connsiteY1202" fmla="*/ 383622 h 571809"/>
                    <a:gd name="connsiteX1203" fmla="*/ 1313552 w 1897740"/>
                    <a:gd name="connsiteY1203" fmla="*/ 383622 h 571809"/>
                    <a:gd name="connsiteX1204" fmla="*/ 1313552 w 1897740"/>
                    <a:gd name="connsiteY1204" fmla="*/ 376022 h 571809"/>
                    <a:gd name="connsiteX1205" fmla="*/ 1304307 w 1897740"/>
                    <a:gd name="connsiteY1205" fmla="*/ 376022 h 571809"/>
                    <a:gd name="connsiteX1206" fmla="*/ 1304307 w 1897740"/>
                    <a:gd name="connsiteY1206" fmla="*/ 376022 h 571809"/>
                    <a:gd name="connsiteX1207" fmla="*/ 1304307 w 1897740"/>
                    <a:gd name="connsiteY1207" fmla="*/ 383622 h 571809"/>
                    <a:gd name="connsiteX1208" fmla="*/ 1313552 w 1897740"/>
                    <a:gd name="connsiteY1208" fmla="*/ 383622 h 571809"/>
                    <a:gd name="connsiteX1209" fmla="*/ 1313552 w 1897740"/>
                    <a:gd name="connsiteY1209" fmla="*/ 376022 h 571809"/>
                    <a:gd name="connsiteX1210" fmla="*/ 1304307 w 1897740"/>
                    <a:gd name="connsiteY1210" fmla="*/ 376022 h 571809"/>
                    <a:gd name="connsiteX1211" fmla="*/ 1304307 w 1897740"/>
                    <a:gd name="connsiteY1211" fmla="*/ 326273 h 571809"/>
                    <a:gd name="connsiteX1212" fmla="*/ 1304307 w 1897740"/>
                    <a:gd name="connsiteY1212" fmla="*/ 369520 h 571809"/>
                    <a:gd name="connsiteX1213" fmla="*/ 1313552 w 1897740"/>
                    <a:gd name="connsiteY1213" fmla="*/ 369520 h 571809"/>
                    <a:gd name="connsiteX1214" fmla="*/ 1313552 w 1897740"/>
                    <a:gd name="connsiteY1214" fmla="*/ 326273 h 571809"/>
                    <a:gd name="connsiteX1215" fmla="*/ 1304307 w 1897740"/>
                    <a:gd name="connsiteY1215" fmla="*/ 326273 h 571809"/>
                    <a:gd name="connsiteX1216" fmla="*/ 1304307 w 1897740"/>
                    <a:gd name="connsiteY1216" fmla="*/ 326273 h 571809"/>
                    <a:gd name="connsiteX1217" fmla="*/ 1304307 w 1897740"/>
                    <a:gd name="connsiteY1217" fmla="*/ 369520 h 571809"/>
                    <a:gd name="connsiteX1218" fmla="*/ 1313552 w 1897740"/>
                    <a:gd name="connsiteY1218" fmla="*/ 369520 h 571809"/>
                    <a:gd name="connsiteX1219" fmla="*/ 1313552 w 1897740"/>
                    <a:gd name="connsiteY1219" fmla="*/ 326273 h 571809"/>
                    <a:gd name="connsiteX1220" fmla="*/ 1304307 w 1897740"/>
                    <a:gd name="connsiteY1220" fmla="*/ 326273 h 571809"/>
                    <a:gd name="connsiteX1221" fmla="*/ 1304307 w 1897740"/>
                    <a:gd name="connsiteY1221" fmla="*/ 376022 h 571809"/>
                    <a:gd name="connsiteX1222" fmla="*/ 1304307 w 1897740"/>
                    <a:gd name="connsiteY1222" fmla="*/ 383622 h 571809"/>
                    <a:gd name="connsiteX1223" fmla="*/ 1313552 w 1897740"/>
                    <a:gd name="connsiteY1223" fmla="*/ 383622 h 571809"/>
                    <a:gd name="connsiteX1224" fmla="*/ 1313552 w 1897740"/>
                    <a:gd name="connsiteY1224" fmla="*/ 376022 h 571809"/>
                    <a:gd name="connsiteX1225" fmla="*/ 1304307 w 1897740"/>
                    <a:gd name="connsiteY1225" fmla="*/ 376022 h 571809"/>
                    <a:gd name="connsiteX1226" fmla="*/ 1304307 w 1897740"/>
                    <a:gd name="connsiteY1226" fmla="*/ 376022 h 571809"/>
                    <a:gd name="connsiteX1227" fmla="*/ 1304307 w 1897740"/>
                    <a:gd name="connsiteY1227" fmla="*/ 383622 h 571809"/>
                    <a:gd name="connsiteX1228" fmla="*/ 1313552 w 1897740"/>
                    <a:gd name="connsiteY1228" fmla="*/ 383622 h 571809"/>
                    <a:gd name="connsiteX1229" fmla="*/ 1313552 w 1897740"/>
                    <a:gd name="connsiteY1229" fmla="*/ 376022 h 571809"/>
                    <a:gd name="connsiteX1230" fmla="*/ 1304307 w 1897740"/>
                    <a:gd name="connsiteY1230" fmla="*/ 376022 h 571809"/>
                    <a:gd name="connsiteX1231" fmla="*/ 1304307 w 1897740"/>
                    <a:gd name="connsiteY1231" fmla="*/ 326273 h 571809"/>
                    <a:gd name="connsiteX1232" fmla="*/ 1304307 w 1897740"/>
                    <a:gd name="connsiteY1232" fmla="*/ 369520 h 571809"/>
                    <a:gd name="connsiteX1233" fmla="*/ 1313552 w 1897740"/>
                    <a:gd name="connsiteY1233" fmla="*/ 369520 h 571809"/>
                    <a:gd name="connsiteX1234" fmla="*/ 1313552 w 1897740"/>
                    <a:gd name="connsiteY1234" fmla="*/ 326273 h 571809"/>
                    <a:gd name="connsiteX1235" fmla="*/ 1304307 w 1897740"/>
                    <a:gd name="connsiteY1235" fmla="*/ 326273 h 571809"/>
                    <a:gd name="connsiteX1236" fmla="*/ 1304307 w 1897740"/>
                    <a:gd name="connsiteY1236" fmla="*/ 326273 h 571809"/>
                    <a:gd name="connsiteX1237" fmla="*/ 1304307 w 1897740"/>
                    <a:gd name="connsiteY1237" fmla="*/ 369520 h 571809"/>
                    <a:gd name="connsiteX1238" fmla="*/ 1313552 w 1897740"/>
                    <a:gd name="connsiteY1238" fmla="*/ 369520 h 571809"/>
                    <a:gd name="connsiteX1239" fmla="*/ 1313552 w 1897740"/>
                    <a:gd name="connsiteY1239" fmla="*/ 326273 h 571809"/>
                    <a:gd name="connsiteX1240" fmla="*/ 1304307 w 1897740"/>
                    <a:gd name="connsiteY1240" fmla="*/ 326273 h 571809"/>
                    <a:gd name="connsiteX1241" fmla="*/ 1304307 w 1897740"/>
                    <a:gd name="connsiteY1241" fmla="*/ 376022 h 571809"/>
                    <a:gd name="connsiteX1242" fmla="*/ 1304307 w 1897740"/>
                    <a:gd name="connsiteY1242" fmla="*/ 383622 h 571809"/>
                    <a:gd name="connsiteX1243" fmla="*/ 1313552 w 1897740"/>
                    <a:gd name="connsiteY1243" fmla="*/ 383622 h 571809"/>
                    <a:gd name="connsiteX1244" fmla="*/ 1313552 w 1897740"/>
                    <a:gd name="connsiteY1244" fmla="*/ 376022 h 571809"/>
                    <a:gd name="connsiteX1245" fmla="*/ 1304307 w 1897740"/>
                    <a:gd name="connsiteY1245" fmla="*/ 376022 h 571809"/>
                    <a:gd name="connsiteX1246" fmla="*/ 1304307 w 1897740"/>
                    <a:gd name="connsiteY1246" fmla="*/ 376022 h 571809"/>
                    <a:gd name="connsiteX1247" fmla="*/ 1304307 w 1897740"/>
                    <a:gd name="connsiteY1247" fmla="*/ 383622 h 571809"/>
                    <a:gd name="connsiteX1248" fmla="*/ 1313552 w 1897740"/>
                    <a:gd name="connsiteY1248" fmla="*/ 383622 h 571809"/>
                    <a:gd name="connsiteX1249" fmla="*/ 1313552 w 1897740"/>
                    <a:gd name="connsiteY1249" fmla="*/ 376022 h 571809"/>
                    <a:gd name="connsiteX1250" fmla="*/ 1304307 w 1897740"/>
                    <a:gd name="connsiteY1250" fmla="*/ 376022 h 571809"/>
                    <a:gd name="connsiteX1251" fmla="*/ 1304307 w 1897740"/>
                    <a:gd name="connsiteY1251" fmla="*/ 326273 h 571809"/>
                    <a:gd name="connsiteX1252" fmla="*/ 1304307 w 1897740"/>
                    <a:gd name="connsiteY1252" fmla="*/ 369520 h 571809"/>
                    <a:gd name="connsiteX1253" fmla="*/ 1313552 w 1897740"/>
                    <a:gd name="connsiteY1253" fmla="*/ 369520 h 571809"/>
                    <a:gd name="connsiteX1254" fmla="*/ 1313552 w 1897740"/>
                    <a:gd name="connsiteY1254" fmla="*/ 326273 h 571809"/>
                    <a:gd name="connsiteX1255" fmla="*/ 1304307 w 1897740"/>
                    <a:gd name="connsiteY1255" fmla="*/ 326273 h 571809"/>
                    <a:gd name="connsiteX1256" fmla="*/ 1304307 w 1897740"/>
                    <a:gd name="connsiteY1256" fmla="*/ 326273 h 571809"/>
                    <a:gd name="connsiteX1257" fmla="*/ 1304307 w 1897740"/>
                    <a:gd name="connsiteY1257" fmla="*/ 369520 h 571809"/>
                    <a:gd name="connsiteX1258" fmla="*/ 1313552 w 1897740"/>
                    <a:gd name="connsiteY1258" fmla="*/ 369520 h 571809"/>
                    <a:gd name="connsiteX1259" fmla="*/ 1313552 w 1897740"/>
                    <a:gd name="connsiteY1259" fmla="*/ 326273 h 571809"/>
                    <a:gd name="connsiteX1260" fmla="*/ 1304307 w 1897740"/>
                    <a:gd name="connsiteY1260" fmla="*/ 326273 h 571809"/>
                    <a:gd name="connsiteX1261" fmla="*/ 1304307 w 1897740"/>
                    <a:gd name="connsiteY1261" fmla="*/ 376022 h 571809"/>
                    <a:gd name="connsiteX1262" fmla="*/ 1304307 w 1897740"/>
                    <a:gd name="connsiteY1262" fmla="*/ 383622 h 571809"/>
                    <a:gd name="connsiteX1263" fmla="*/ 1313552 w 1897740"/>
                    <a:gd name="connsiteY1263" fmla="*/ 383622 h 571809"/>
                    <a:gd name="connsiteX1264" fmla="*/ 1313552 w 1897740"/>
                    <a:gd name="connsiteY1264" fmla="*/ 376022 h 571809"/>
                    <a:gd name="connsiteX1265" fmla="*/ 1304307 w 1897740"/>
                    <a:gd name="connsiteY1265" fmla="*/ 376022 h 571809"/>
                    <a:gd name="connsiteX1266" fmla="*/ 1304307 w 1897740"/>
                    <a:gd name="connsiteY1266" fmla="*/ 376022 h 571809"/>
                    <a:gd name="connsiteX1267" fmla="*/ 1304307 w 1897740"/>
                    <a:gd name="connsiteY1267" fmla="*/ 383622 h 571809"/>
                    <a:gd name="connsiteX1268" fmla="*/ 1313552 w 1897740"/>
                    <a:gd name="connsiteY1268" fmla="*/ 383622 h 571809"/>
                    <a:gd name="connsiteX1269" fmla="*/ 1313552 w 1897740"/>
                    <a:gd name="connsiteY1269" fmla="*/ 376022 h 571809"/>
                    <a:gd name="connsiteX1270" fmla="*/ 1304307 w 1897740"/>
                    <a:gd name="connsiteY1270" fmla="*/ 376022 h 571809"/>
                    <a:gd name="connsiteX1271" fmla="*/ 1304307 w 1897740"/>
                    <a:gd name="connsiteY1271" fmla="*/ 326273 h 571809"/>
                    <a:gd name="connsiteX1272" fmla="*/ 1304307 w 1897740"/>
                    <a:gd name="connsiteY1272" fmla="*/ 369520 h 571809"/>
                    <a:gd name="connsiteX1273" fmla="*/ 1313552 w 1897740"/>
                    <a:gd name="connsiteY1273" fmla="*/ 369520 h 571809"/>
                    <a:gd name="connsiteX1274" fmla="*/ 1313552 w 1897740"/>
                    <a:gd name="connsiteY1274" fmla="*/ 326273 h 571809"/>
                    <a:gd name="connsiteX1275" fmla="*/ 1304307 w 1897740"/>
                    <a:gd name="connsiteY1275" fmla="*/ 326273 h 571809"/>
                    <a:gd name="connsiteX1276" fmla="*/ 1304307 w 1897740"/>
                    <a:gd name="connsiteY1276" fmla="*/ 326273 h 571809"/>
                    <a:gd name="connsiteX1277" fmla="*/ 1304307 w 1897740"/>
                    <a:gd name="connsiteY1277" fmla="*/ 369520 h 571809"/>
                    <a:gd name="connsiteX1278" fmla="*/ 1313552 w 1897740"/>
                    <a:gd name="connsiteY1278" fmla="*/ 369520 h 571809"/>
                    <a:gd name="connsiteX1279" fmla="*/ 1313552 w 1897740"/>
                    <a:gd name="connsiteY1279" fmla="*/ 326273 h 571809"/>
                    <a:gd name="connsiteX1280" fmla="*/ 1304307 w 1897740"/>
                    <a:gd name="connsiteY1280" fmla="*/ 326273 h 571809"/>
                    <a:gd name="connsiteX1281" fmla="*/ 1304307 w 1897740"/>
                    <a:gd name="connsiteY1281" fmla="*/ 376022 h 571809"/>
                    <a:gd name="connsiteX1282" fmla="*/ 1304307 w 1897740"/>
                    <a:gd name="connsiteY1282" fmla="*/ 383622 h 571809"/>
                    <a:gd name="connsiteX1283" fmla="*/ 1313552 w 1897740"/>
                    <a:gd name="connsiteY1283" fmla="*/ 383622 h 571809"/>
                    <a:gd name="connsiteX1284" fmla="*/ 1313552 w 1897740"/>
                    <a:gd name="connsiteY1284" fmla="*/ 376022 h 571809"/>
                    <a:gd name="connsiteX1285" fmla="*/ 1304307 w 1897740"/>
                    <a:gd name="connsiteY1285" fmla="*/ 376022 h 571809"/>
                    <a:gd name="connsiteX1286" fmla="*/ 1304307 w 1897740"/>
                    <a:gd name="connsiteY1286" fmla="*/ 376022 h 571809"/>
                    <a:gd name="connsiteX1287" fmla="*/ 1304307 w 1897740"/>
                    <a:gd name="connsiteY1287" fmla="*/ 383622 h 571809"/>
                    <a:gd name="connsiteX1288" fmla="*/ 1313552 w 1897740"/>
                    <a:gd name="connsiteY1288" fmla="*/ 383622 h 571809"/>
                    <a:gd name="connsiteX1289" fmla="*/ 1313552 w 1897740"/>
                    <a:gd name="connsiteY1289" fmla="*/ 376022 h 571809"/>
                    <a:gd name="connsiteX1290" fmla="*/ 1304307 w 1897740"/>
                    <a:gd name="connsiteY1290" fmla="*/ 376022 h 571809"/>
                    <a:gd name="connsiteX1291" fmla="*/ 1304307 w 1897740"/>
                    <a:gd name="connsiteY1291" fmla="*/ 326273 h 571809"/>
                    <a:gd name="connsiteX1292" fmla="*/ 1304307 w 1897740"/>
                    <a:gd name="connsiteY1292" fmla="*/ 369520 h 571809"/>
                    <a:gd name="connsiteX1293" fmla="*/ 1313552 w 1897740"/>
                    <a:gd name="connsiteY1293" fmla="*/ 369520 h 571809"/>
                    <a:gd name="connsiteX1294" fmla="*/ 1313552 w 1897740"/>
                    <a:gd name="connsiteY1294" fmla="*/ 326273 h 571809"/>
                    <a:gd name="connsiteX1295" fmla="*/ 1304307 w 1897740"/>
                    <a:gd name="connsiteY1295" fmla="*/ 326273 h 571809"/>
                    <a:gd name="connsiteX1296" fmla="*/ 1304307 w 1897740"/>
                    <a:gd name="connsiteY1296" fmla="*/ 326273 h 571809"/>
                    <a:gd name="connsiteX1297" fmla="*/ 1304307 w 1897740"/>
                    <a:gd name="connsiteY1297" fmla="*/ 369520 h 571809"/>
                    <a:gd name="connsiteX1298" fmla="*/ 1313552 w 1897740"/>
                    <a:gd name="connsiteY1298" fmla="*/ 369520 h 571809"/>
                    <a:gd name="connsiteX1299" fmla="*/ 1313552 w 1897740"/>
                    <a:gd name="connsiteY1299" fmla="*/ 326273 h 571809"/>
                    <a:gd name="connsiteX1300" fmla="*/ 1304307 w 1897740"/>
                    <a:gd name="connsiteY1300" fmla="*/ 326273 h 571809"/>
                    <a:gd name="connsiteX1301" fmla="*/ 1304307 w 1897740"/>
                    <a:gd name="connsiteY1301" fmla="*/ 376022 h 571809"/>
                    <a:gd name="connsiteX1302" fmla="*/ 1304307 w 1897740"/>
                    <a:gd name="connsiteY1302" fmla="*/ 383622 h 571809"/>
                    <a:gd name="connsiteX1303" fmla="*/ 1313552 w 1897740"/>
                    <a:gd name="connsiteY1303" fmla="*/ 383622 h 571809"/>
                    <a:gd name="connsiteX1304" fmla="*/ 1313552 w 1897740"/>
                    <a:gd name="connsiteY1304" fmla="*/ 376022 h 571809"/>
                    <a:gd name="connsiteX1305" fmla="*/ 1304307 w 1897740"/>
                    <a:gd name="connsiteY1305" fmla="*/ 376022 h 571809"/>
                    <a:gd name="connsiteX1306" fmla="*/ 1304307 w 1897740"/>
                    <a:gd name="connsiteY1306" fmla="*/ 376022 h 571809"/>
                    <a:gd name="connsiteX1307" fmla="*/ 1304307 w 1897740"/>
                    <a:gd name="connsiteY1307" fmla="*/ 383622 h 571809"/>
                    <a:gd name="connsiteX1308" fmla="*/ 1313552 w 1897740"/>
                    <a:gd name="connsiteY1308" fmla="*/ 383622 h 571809"/>
                    <a:gd name="connsiteX1309" fmla="*/ 1313552 w 1897740"/>
                    <a:gd name="connsiteY1309" fmla="*/ 376022 h 571809"/>
                    <a:gd name="connsiteX1310" fmla="*/ 1304307 w 1897740"/>
                    <a:gd name="connsiteY1310" fmla="*/ 376022 h 571809"/>
                    <a:gd name="connsiteX1311" fmla="*/ 1304307 w 1897740"/>
                    <a:gd name="connsiteY1311" fmla="*/ 326273 h 571809"/>
                    <a:gd name="connsiteX1312" fmla="*/ 1304307 w 1897740"/>
                    <a:gd name="connsiteY1312" fmla="*/ 369520 h 571809"/>
                    <a:gd name="connsiteX1313" fmla="*/ 1313552 w 1897740"/>
                    <a:gd name="connsiteY1313" fmla="*/ 369520 h 571809"/>
                    <a:gd name="connsiteX1314" fmla="*/ 1313552 w 1897740"/>
                    <a:gd name="connsiteY1314" fmla="*/ 326273 h 571809"/>
                    <a:gd name="connsiteX1315" fmla="*/ 1304307 w 1897740"/>
                    <a:gd name="connsiteY1315" fmla="*/ 326273 h 571809"/>
                    <a:gd name="connsiteX1316" fmla="*/ 1304307 w 1897740"/>
                    <a:gd name="connsiteY1316" fmla="*/ 326273 h 571809"/>
                    <a:gd name="connsiteX1317" fmla="*/ 1304307 w 1897740"/>
                    <a:gd name="connsiteY1317" fmla="*/ 369520 h 571809"/>
                    <a:gd name="connsiteX1318" fmla="*/ 1313552 w 1897740"/>
                    <a:gd name="connsiteY1318" fmla="*/ 369520 h 571809"/>
                    <a:gd name="connsiteX1319" fmla="*/ 1313552 w 1897740"/>
                    <a:gd name="connsiteY1319" fmla="*/ 326273 h 571809"/>
                    <a:gd name="connsiteX1320" fmla="*/ 1304307 w 1897740"/>
                    <a:gd name="connsiteY1320" fmla="*/ 326273 h 571809"/>
                    <a:gd name="connsiteX1321" fmla="*/ 1304307 w 1897740"/>
                    <a:gd name="connsiteY1321" fmla="*/ 376022 h 571809"/>
                    <a:gd name="connsiteX1322" fmla="*/ 1304307 w 1897740"/>
                    <a:gd name="connsiteY1322" fmla="*/ 383622 h 571809"/>
                    <a:gd name="connsiteX1323" fmla="*/ 1313552 w 1897740"/>
                    <a:gd name="connsiteY1323" fmla="*/ 383622 h 571809"/>
                    <a:gd name="connsiteX1324" fmla="*/ 1313552 w 1897740"/>
                    <a:gd name="connsiteY1324" fmla="*/ 376022 h 571809"/>
                    <a:gd name="connsiteX1325" fmla="*/ 1304307 w 1897740"/>
                    <a:gd name="connsiteY1325" fmla="*/ 376022 h 571809"/>
                    <a:gd name="connsiteX1326" fmla="*/ 1304307 w 1897740"/>
                    <a:gd name="connsiteY1326" fmla="*/ 376022 h 571809"/>
                    <a:gd name="connsiteX1327" fmla="*/ 1304307 w 1897740"/>
                    <a:gd name="connsiteY1327" fmla="*/ 383622 h 571809"/>
                    <a:gd name="connsiteX1328" fmla="*/ 1313552 w 1897740"/>
                    <a:gd name="connsiteY1328" fmla="*/ 383622 h 571809"/>
                    <a:gd name="connsiteX1329" fmla="*/ 1313552 w 1897740"/>
                    <a:gd name="connsiteY1329" fmla="*/ 376022 h 571809"/>
                    <a:gd name="connsiteX1330" fmla="*/ 1304307 w 1897740"/>
                    <a:gd name="connsiteY1330" fmla="*/ 376022 h 571809"/>
                    <a:gd name="connsiteX1331" fmla="*/ 1304307 w 1897740"/>
                    <a:gd name="connsiteY1331" fmla="*/ 326273 h 571809"/>
                    <a:gd name="connsiteX1332" fmla="*/ 1304307 w 1897740"/>
                    <a:gd name="connsiteY1332" fmla="*/ 369520 h 571809"/>
                    <a:gd name="connsiteX1333" fmla="*/ 1313552 w 1897740"/>
                    <a:gd name="connsiteY1333" fmla="*/ 369520 h 571809"/>
                    <a:gd name="connsiteX1334" fmla="*/ 1313552 w 1897740"/>
                    <a:gd name="connsiteY1334" fmla="*/ 326273 h 571809"/>
                    <a:gd name="connsiteX1335" fmla="*/ 1304307 w 1897740"/>
                    <a:gd name="connsiteY1335" fmla="*/ 326273 h 571809"/>
                    <a:gd name="connsiteX1336" fmla="*/ 1304307 w 1897740"/>
                    <a:gd name="connsiteY1336" fmla="*/ 326273 h 571809"/>
                    <a:gd name="connsiteX1337" fmla="*/ 1304307 w 1897740"/>
                    <a:gd name="connsiteY1337" fmla="*/ 369520 h 571809"/>
                    <a:gd name="connsiteX1338" fmla="*/ 1313552 w 1897740"/>
                    <a:gd name="connsiteY1338" fmla="*/ 369520 h 571809"/>
                    <a:gd name="connsiteX1339" fmla="*/ 1313552 w 1897740"/>
                    <a:gd name="connsiteY1339" fmla="*/ 326273 h 571809"/>
                    <a:gd name="connsiteX1340" fmla="*/ 1304307 w 1897740"/>
                    <a:gd name="connsiteY1340" fmla="*/ 326273 h 571809"/>
                    <a:gd name="connsiteX1341" fmla="*/ 1304307 w 1897740"/>
                    <a:gd name="connsiteY1341" fmla="*/ 376022 h 571809"/>
                    <a:gd name="connsiteX1342" fmla="*/ 1304307 w 1897740"/>
                    <a:gd name="connsiteY1342" fmla="*/ 383622 h 571809"/>
                    <a:gd name="connsiteX1343" fmla="*/ 1313552 w 1897740"/>
                    <a:gd name="connsiteY1343" fmla="*/ 383622 h 571809"/>
                    <a:gd name="connsiteX1344" fmla="*/ 1313552 w 1897740"/>
                    <a:gd name="connsiteY1344" fmla="*/ 376022 h 571809"/>
                    <a:gd name="connsiteX1345" fmla="*/ 1304307 w 1897740"/>
                    <a:gd name="connsiteY1345" fmla="*/ 376022 h 571809"/>
                    <a:gd name="connsiteX1346" fmla="*/ 1304307 w 1897740"/>
                    <a:gd name="connsiteY1346" fmla="*/ 376022 h 571809"/>
                    <a:gd name="connsiteX1347" fmla="*/ 1304307 w 1897740"/>
                    <a:gd name="connsiteY1347" fmla="*/ 383622 h 571809"/>
                    <a:gd name="connsiteX1348" fmla="*/ 1313552 w 1897740"/>
                    <a:gd name="connsiteY1348" fmla="*/ 383622 h 571809"/>
                    <a:gd name="connsiteX1349" fmla="*/ 1313552 w 1897740"/>
                    <a:gd name="connsiteY1349" fmla="*/ 376022 h 571809"/>
                    <a:gd name="connsiteX1350" fmla="*/ 1304307 w 1897740"/>
                    <a:gd name="connsiteY1350" fmla="*/ 376022 h 571809"/>
                    <a:gd name="connsiteX1351" fmla="*/ 1304307 w 1897740"/>
                    <a:gd name="connsiteY1351" fmla="*/ 326273 h 571809"/>
                    <a:gd name="connsiteX1352" fmla="*/ 1304307 w 1897740"/>
                    <a:gd name="connsiteY1352" fmla="*/ 369520 h 571809"/>
                    <a:gd name="connsiteX1353" fmla="*/ 1313552 w 1897740"/>
                    <a:gd name="connsiteY1353" fmla="*/ 369520 h 571809"/>
                    <a:gd name="connsiteX1354" fmla="*/ 1313552 w 1897740"/>
                    <a:gd name="connsiteY1354" fmla="*/ 326273 h 571809"/>
                    <a:gd name="connsiteX1355" fmla="*/ 1304307 w 1897740"/>
                    <a:gd name="connsiteY1355" fmla="*/ 326273 h 571809"/>
                    <a:gd name="connsiteX1356" fmla="*/ 1304307 w 1897740"/>
                    <a:gd name="connsiteY1356" fmla="*/ 326273 h 571809"/>
                    <a:gd name="connsiteX1357" fmla="*/ 1304307 w 1897740"/>
                    <a:gd name="connsiteY1357" fmla="*/ 369520 h 571809"/>
                    <a:gd name="connsiteX1358" fmla="*/ 1313552 w 1897740"/>
                    <a:gd name="connsiteY1358" fmla="*/ 369520 h 571809"/>
                    <a:gd name="connsiteX1359" fmla="*/ 1313552 w 1897740"/>
                    <a:gd name="connsiteY1359" fmla="*/ 326273 h 571809"/>
                    <a:gd name="connsiteX1360" fmla="*/ 1304307 w 1897740"/>
                    <a:gd name="connsiteY1360" fmla="*/ 326273 h 571809"/>
                    <a:gd name="connsiteX1361" fmla="*/ 1304307 w 1897740"/>
                    <a:gd name="connsiteY1361" fmla="*/ 376022 h 571809"/>
                    <a:gd name="connsiteX1362" fmla="*/ 1304307 w 1897740"/>
                    <a:gd name="connsiteY1362" fmla="*/ 383622 h 571809"/>
                    <a:gd name="connsiteX1363" fmla="*/ 1313552 w 1897740"/>
                    <a:gd name="connsiteY1363" fmla="*/ 383622 h 571809"/>
                    <a:gd name="connsiteX1364" fmla="*/ 1313552 w 1897740"/>
                    <a:gd name="connsiteY1364" fmla="*/ 376022 h 571809"/>
                    <a:gd name="connsiteX1365" fmla="*/ 1304307 w 1897740"/>
                    <a:gd name="connsiteY1365" fmla="*/ 376022 h 571809"/>
                    <a:gd name="connsiteX1366" fmla="*/ 1304307 w 1897740"/>
                    <a:gd name="connsiteY1366" fmla="*/ 376022 h 571809"/>
                    <a:gd name="connsiteX1367" fmla="*/ 1304307 w 1897740"/>
                    <a:gd name="connsiteY1367" fmla="*/ 383622 h 571809"/>
                    <a:gd name="connsiteX1368" fmla="*/ 1313552 w 1897740"/>
                    <a:gd name="connsiteY1368" fmla="*/ 383622 h 571809"/>
                    <a:gd name="connsiteX1369" fmla="*/ 1313552 w 1897740"/>
                    <a:gd name="connsiteY1369" fmla="*/ 376022 h 571809"/>
                    <a:gd name="connsiteX1370" fmla="*/ 1304307 w 1897740"/>
                    <a:gd name="connsiteY1370" fmla="*/ 376022 h 571809"/>
                    <a:gd name="connsiteX1371" fmla="*/ 1304307 w 1897740"/>
                    <a:gd name="connsiteY1371" fmla="*/ 326273 h 571809"/>
                    <a:gd name="connsiteX1372" fmla="*/ 1304307 w 1897740"/>
                    <a:gd name="connsiteY1372" fmla="*/ 369520 h 571809"/>
                    <a:gd name="connsiteX1373" fmla="*/ 1313552 w 1897740"/>
                    <a:gd name="connsiteY1373" fmla="*/ 369520 h 571809"/>
                    <a:gd name="connsiteX1374" fmla="*/ 1313552 w 1897740"/>
                    <a:gd name="connsiteY1374" fmla="*/ 326273 h 571809"/>
                    <a:gd name="connsiteX1375" fmla="*/ 1304307 w 1897740"/>
                    <a:gd name="connsiteY1375" fmla="*/ 326273 h 571809"/>
                    <a:gd name="connsiteX1376" fmla="*/ 1304307 w 1897740"/>
                    <a:gd name="connsiteY1376" fmla="*/ 326273 h 571809"/>
                    <a:gd name="connsiteX1377" fmla="*/ 1304307 w 1897740"/>
                    <a:gd name="connsiteY1377" fmla="*/ 369520 h 571809"/>
                    <a:gd name="connsiteX1378" fmla="*/ 1313552 w 1897740"/>
                    <a:gd name="connsiteY1378" fmla="*/ 369520 h 571809"/>
                    <a:gd name="connsiteX1379" fmla="*/ 1313552 w 1897740"/>
                    <a:gd name="connsiteY1379" fmla="*/ 326273 h 571809"/>
                    <a:gd name="connsiteX1380" fmla="*/ 1304307 w 1897740"/>
                    <a:gd name="connsiteY1380" fmla="*/ 326273 h 571809"/>
                    <a:gd name="connsiteX1381" fmla="*/ 1304307 w 1897740"/>
                    <a:gd name="connsiteY1381" fmla="*/ 376022 h 571809"/>
                    <a:gd name="connsiteX1382" fmla="*/ 1304307 w 1897740"/>
                    <a:gd name="connsiteY1382" fmla="*/ 383622 h 571809"/>
                    <a:gd name="connsiteX1383" fmla="*/ 1313552 w 1897740"/>
                    <a:gd name="connsiteY1383" fmla="*/ 383622 h 571809"/>
                    <a:gd name="connsiteX1384" fmla="*/ 1313552 w 1897740"/>
                    <a:gd name="connsiteY1384" fmla="*/ 376022 h 571809"/>
                    <a:gd name="connsiteX1385" fmla="*/ 1304307 w 1897740"/>
                    <a:gd name="connsiteY1385" fmla="*/ 376022 h 571809"/>
                    <a:gd name="connsiteX1386" fmla="*/ 1304307 w 1897740"/>
                    <a:gd name="connsiteY1386" fmla="*/ 376022 h 571809"/>
                    <a:gd name="connsiteX1387" fmla="*/ 1304307 w 1897740"/>
                    <a:gd name="connsiteY1387" fmla="*/ 383622 h 571809"/>
                    <a:gd name="connsiteX1388" fmla="*/ 1313552 w 1897740"/>
                    <a:gd name="connsiteY1388" fmla="*/ 383622 h 571809"/>
                    <a:gd name="connsiteX1389" fmla="*/ 1313552 w 1897740"/>
                    <a:gd name="connsiteY1389" fmla="*/ 376022 h 571809"/>
                    <a:gd name="connsiteX1390" fmla="*/ 1304307 w 1897740"/>
                    <a:gd name="connsiteY1390" fmla="*/ 376022 h 571809"/>
                    <a:gd name="connsiteX1391" fmla="*/ 1304307 w 1897740"/>
                    <a:gd name="connsiteY1391" fmla="*/ 326273 h 571809"/>
                    <a:gd name="connsiteX1392" fmla="*/ 1304307 w 1897740"/>
                    <a:gd name="connsiteY1392" fmla="*/ 369520 h 571809"/>
                    <a:gd name="connsiteX1393" fmla="*/ 1313552 w 1897740"/>
                    <a:gd name="connsiteY1393" fmla="*/ 369520 h 571809"/>
                    <a:gd name="connsiteX1394" fmla="*/ 1313552 w 1897740"/>
                    <a:gd name="connsiteY1394" fmla="*/ 326273 h 571809"/>
                    <a:gd name="connsiteX1395" fmla="*/ 1304307 w 1897740"/>
                    <a:gd name="connsiteY1395" fmla="*/ 326273 h 571809"/>
                    <a:gd name="connsiteX1396" fmla="*/ 1304307 w 1897740"/>
                    <a:gd name="connsiteY1396" fmla="*/ 326273 h 571809"/>
                    <a:gd name="connsiteX1397" fmla="*/ 1304307 w 1897740"/>
                    <a:gd name="connsiteY1397" fmla="*/ 369520 h 571809"/>
                    <a:gd name="connsiteX1398" fmla="*/ 1313552 w 1897740"/>
                    <a:gd name="connsiteY1398" fmla="*/ 369520 h 571809"/>
                    <a:gd name="connsiteX1399" fmla="*/ 1313552 w 1897740"/>
                    <a:gd name="connsiteY1399" fmla="*/ 326273 h 571809"/>
                    <a:gd name="connsiteX1400" fmla="*/ 1304307 w 1897740"/>
                    <a:gd name="connsiteY1400" fmla="*/ 326273 h 571809"/>
                    <a:gd name="connsiteX1401" fmla="*/ 1304307 w 1897740"/>
                    <a:gd name="connsiteY1401" fmla="*/ 376022 h 571809"/>
                    <a:gd name="connsiteX1402" fmla="*/ 1304307 w 1897740"/>
                    <a:gd name="connsiteY1402" fmla="*/ 383622 h 571809"/>
                    <a:gd name="connsiteX1403" fmla="*/ 1313552 w 1897740"/>
                    <a:gd name="connsiteY1403" fmla="*/ 383622 h 571809"/>
                    <a:gd name="connsiteX1404" fmla="*/ 1313552 w 1897740"/>
                    <a:gd name="connsiteY1404" fmla="*/ 376022 h 571809"/>
                    <a:gd name="connsiteX1405" fmla="*/ 1304307 w 1897740"/>
                    <a:gd name="connsiteY1405" fmla="*/ 376022 h 571809"/>
                    <a:gd name="connsiteX1406" fmla="*/ 1304307 w 1897740"/>
                    <a:gd name="connsiteY1406" fmla="*/ 376022 h 571809"/>
                    <a:gd name="connsiteX1407" fmla="*/ 1304307 w 1897740"/>
                    <a:gd name="connsiteY1407" fmla="*/ 383622 h 571809"/>
                    <a:gd name="connsiteX1408" fmla="*/ 1313552 w 1897740"/>
                    <a:gd name="connsiteY1408" fmla="*/ 383622 h 571809"/>
                    <a:gd name="connsiteX1409" fmla="*/ 1313552 w 1897740"/>
                    <a:gd name="connsiteY1409" fmla="*/ 376022 h 571809"/>
                    <a:gd name="connsiteX1410" fmla="*/ 1304307 w 1897740"/>
                    <a:gd name="connsiteY1410" fmla="*/ 376022 h 571809"/>
                    <a:gd name="connsiteX1411" fmla="*/ 1304307 w 1897740"/>
                    <a:gd name="connsiteY1411" fmla="*/ 326273 h 571809"/>
                    <a:gd name="connsiteX1412" fmla="*/ 1304307 w 1897740"/>
                    <a:gd name="connsiteY1412" fmla="*/ 369520 h 571809"/>
                    <a:gd name="connsiteX1413" fmla="*/ 1313552 w 1897740"/>
                    <a:gd name="connsiteY1413" fmla="*/ 369520 h 571809"/>
                    <a:gd name="connsiteX1414" fmla="*/ 1313552 w 1897740"/>
                    <a:gd name="connsiteY1414" fmla="*/ 326273 h 571809"/>
                    <a:gd name="connsiteX1415" fmla="*/ 1304307 w 1897740"/>
                    <a:gd name="connsiteY1415" fmla="*/ 326273 h 571809"/>
                    <a:gd name="connsiteX1416" fmla="*/ 1304307 w 1897740"/>
                    <a:gd name="connsiteY1416" fmla="*/ 326273 h 571809"/>
                    <a:gd name="connsiteX1417" fmla="*/ 1304307 w 1897740"/>
                    <a:gd name="connsiteY1417" fmla="*/ 369520 h 571809"/>
                    <a:gd name="connsiteX1418" fmla="*/ 1313552 w 1897740"/>
                    <a:gd name="connsiteY1418" fmla="*/ 369520 h 571809"/>
                    <a:gd name="connsiteX1419" fmla="*/ 1313552 w 1897740"/>
                    <a:gd name="connsiteY1419" fmla="*/ 326273 h 571809"/>
                    <a:gd name="connsiteX1420" fmla="*/ 1304307 w 1897740"/>
                    <a:gd name="connsiteY1420" fmla="*/ 326273 h 571809"/>
                    <a:gd name="connsiteX1421" fmla="*/ 1304307 w 1897740"/>
                    <a:gd name="connsiteY1421" fmla="*/ 376022 h 571809"/>
                    <a:gd name="connsiteX1422" fmla="*/ 1304307 w 1897740"/>
                    <a:gd name="connsiteY1422" fmla="*/ 383622 h 571809"/>
                    <a:gd name="connsiteX1423" fmla="*/ 1313552 w 1897740"/>
                    <a:gd name="connsiteY1423" fmla="*/ 383622 h 571809"/>
                    <a:gd name="connsiteX1424" fmla="*/ 1313552 w 1897740"/>
                    <a:gd name="connsiteY1424" fmla="*/ 376022 h 571809"/>
                    <a:gd name="connsiteX1425" fmla="*/ 1304307 w 1897740"/>
                    <a:gd name="connsiteY1425" fmla="*/ 376022 h 571809"/>
                    <a:gd name="connsiteX1426" fmla="*/ 1304307 w 1897740"/>
                    <a:gd name="connsiteY1426" fmla="*/ 376022 h 571809"/>
                    <a:gd name="connsiteX1427" fmla="*/ 1304307 w 1897740"/>
                    <a:gd name="connsiteY1427" fmla="*/ 383622 h 571809"/>
                    <a:gd name="connsiteX1428" fmla="*/ 1313552 w 1897740"/>
                    <a:gd name="connsiteY1428" fmla="*/ 383622 h 571809"/>
                    <a:gd name="connsiteX1429" fmla="*/ 1313552 w 1897740"/>
                    <a:gd name="connsiteY1429" fmla="*/ 376022 h 571809"/>
                    <a:gd name="connsiteX1430" fmla="*/ 1304307 w 1897740"/>
                    <a:gd name="connsiteY1430" fmla="*/ 376022 h 571809"/>
                    <a:gd name="connsiteX1431" fmla="*/ 1304307 w 1897740"/>
                    <a:gd name="connsiteY1431" fmla="*/ 326273 h 571809"/>
                    <a:gd name="connsiteX1432" fmla="*/ 1304307 w 1897740"/>
                    <a:gd name="connsiteY1432" fmla="*/ 369520 h 571809"/>
                    <a:gd name="connsiteX1433" fmla="*/ 1313552 w 1897740"/>
                    <a:gd name="connsiteY1433" fmla="*/ 369520 h 571809"/>
                    <a:gd name="connsiteX1434" fmla="*/ 1313552 w 1897740"/>
                    <a:gd name="connsiteY1434" fmla="*/ 326273 h 571809"/>
                    <a:gd name="connsiteX1435" fmla="*/ 1304307 w 1897740"/>
                    <a:gd name="connsiteY1435" fmla="*/ 326273 h 571809"/>
                    <a:gd name="connsiteX1436" fmla="*/ 1304307 w 1897740"/>
                    <a:gd name="connsiteY1436" fmla="*/ 326273 h 571809"/>
                    <a:gd name="connsiteX1437" fmla="*/ 1304307 w 1897740"/>
                    <a:gd name="connsiteY1437" fmla="*/ 369520 h 571809"/>
                    <a:gd name="connsiteX1438" fmla="*/ 1313552 w 1897740"/>
                    <a:gd name="connsiteY1438" fmla="*/ 369520 h 571809"/>
                    <a:gd name="connsiteX1439" fmla="*/ 1313552 w 1897740"/>
                    <a:gd name="connsiteY1439" fmla="*/ 326273 h 571809"/>
                    <a:gd name="connsiteX1440" fmla="*/ 1304307 w 1897740"/>
                    <a:gd name="connsiteY1440" fmla="*/ 326273 h 571809"/>
                    <a:gd name="connsiteX1441" fmla="*/ 1304307 w 1897740"/>
                    <a:gd name="connsiteY1441" fmla="*/ 376022 h 571809"/>
                    <a:gd name="connsiteX1442" fmla="*/ 1304307 w 1897740"/>
                    <a:gd name="connsiteY1442" fmla="*/ 383622 h 571809"/>
                    <a:gd name="connsiteX1443" fmla="*/ 1313552 w 1897740"/>
                    <a:gd name="connsiteY1443" fmla="*/ 383622 h 571809"/>
                    <a:gd name="connsiteX1444" fmla="*/ 1313552 w 1897740"/>
                    <a:gd name="connsiteY1444" fmla="*/ 376022 h 571809"/>
                    <a:gd name="connsiteX1445" fmla="*/ 1304307 w 1897740"/>
                    <a:gd name="connsiteY1445" fmla="*/ 376022 h 571809"/>
                    <a:gd name="connsiteX1446" fmla="*/ 1304307 w 1897740"/>
                    <a:gd name="connsiteY1446" fmla="*/ 376022 h 571809"/>
                    <a:gd name="connsiteX1447" fmla="*/ 1304307 w 1897740"/>
                    <a:gd name="connsiteY1447" fmla="*/ 383622 h 571809"/>
                    <a:gd name="connsiteX1448" fmla="*/ 1313552 w 1897740"/>
                    <a:gd name="connsiteY1448" fmla="*/ 383622 h 571809"/>
                    <a:gd name="connsiteX1449" fmla="*/ 1313552 w 1897740"/>
                    <a:gd name="connsiteY1449" fmla="*/ 376022 h 571809"/>
                    <a:gd name="connsiteX1450" fmla="*/ 1304307 w 1897740"/>
                    <a:gd name="connsiteY1450" fmla="*/ 376022 h 571809"/>
                    <a:gd name="connsiteX1451" fmla="*/ 1304307 w 1897740"/>
                    <a:gd name="connsiteY1451" fmla="*/ 326273 h 571809"/>
                    <a:gd name="connsiteX1452" fmla="*/ 1304307 w 1897740"/>
                    <a:gd name="connsiteY1452" fmla="*/ 369520 h 571809"/>
                    <a:gd name="connsiteX1453" fmla="*/ 1313552 w 1897740"/>
                    <a:gd name="connsiteY1453" fmla="*/ 369520 h 571809"/>
                    <a:gd name="connsiteX1454" fmla="*/ 1313552 w 1897740"/>
                    <a:gd name="connsiteY1454" fmla="*/ 326273 h 571809"/>
                    <a:gd name="connsiteX1455" fmla="*/ 1304307 w 1897740"/>
                    <a:gd name="connsiteY1455" fmla="*/ 326273 h 571809"/>
                    <a:gd name="connsiteX1456" fmla="*/ 1304307 w 1897740"/>
                    <a:gd name="connsiteY1456" fmla="*/ 326273 h 571809"/>
                    <a:gd name="connsiteX1457" fmla="*/ 1304307 w 1897740"/>
                    <a:gd name="connsiteY1457" fmla="*/ 369520 h 571809"/>
                    <a:gd name="connsiteX1458" fmla="*/ 1313552 w 1897740"/>
                    <a:gd name="connsiteY1458" fmla="*/ 369520 h 571809"/>
                    <a:gd name="connsiteX1459" fmla="*/ 1313552 w 1897740"/>
                    <a:gd name="connsiteY1459" fmla="*/ 326273 h 571809"/>
                    <a:gd name="connsiteX1460" fmla="*/ 1304307 w 1897740"/>
                    <a:gd name="connsiteY1460" fmla="*/ 326273 h 571809"/>
                    <a:gd name="connsiteX1461" fmla="*/ 1304307 w 1897740"/>
                    <a:gd name="connsiteY1461" fmla="*/ 376022 h 571809"/>
                    <a:gd name="connsiteX1462" fmla="*/ 1304307 w 1897740"/>
                    <a:gd name="connsiteY1462" fmla="*/ 383622 h 571809"/>
                    <a:gd name="connsiteX1463" fmla="*/ 1313552 w 1897740"/>
                    <a:gd name="connsiteY1463" fmla="*/ 383622 h 571809"/>
                    <a:gd name="connsiteX1464" fmla="*/ 1313552 w 1897740"/>
                    <a:gd name="connsiteY1464" fmla="*/ 376022 h 571809"/>
                    <a:gd name="connsiteX1465" fmla="*/ 1304307 w 1897740"/>
                    <a:gd name="connsiteY1465" fmla="*/ 376022 h 571809"/>
                    <a:gd name="connsiteX1466" fmla="*/ 1304307 w 1897740"/>
                    <a:gd name="connsiteY1466" fmla="*/ 376022 h 571809"/>
                    <a:gd name="connsiteX1467" fmla="*/ 1304307 w 1897740"/>
                    <a:gd name="connsiteY1467" fmla="*/ 383622 h 571809"/>
                    <a:gd name="connsiteX1468" fmla="*/ 1313552 w 1897740"/>
                    <a:gd name="connsiteY1468" fmla="*/ 383622 h 571809"/>
                    <a:gd name="connsiteX1469" fmla="*/ 1313552 w 1897740"/>
                    <a:gd name="connsiteY1469" fmla="*/ 376022 h 571809"/>
                    <a:gd name="connsiteX1470" fmla="*/ 1304307 w 1897740"/>
                    <a:gd name="connsiteY1470" fmla="*/ 376022 h 571809"/>
                    <a:gd name="connsiteX1471" fmla="*/ 1304307 w 1897740"/>
                    <a:gd name="connsiteY1471" fmla="*/ 326273 h 571809"/>
                    <a:gd name="connsiteX1472" fmla="*/ 1304307 w 1897740"/>
                    <a:gd name="connsiteY1472" fmla="*/ 369520 h 571809"/>
                    <a:gd name="connsiteX1473" fmla="*/ 1313552 w 1897740"/>
                    <a:gd name="connsiteY1473" fmla="*/ 369520 h 571809"/>
                    <a:gd name="connsiteX1474" fmla="*/ 1313552 w 1897740"/>
                    <a:gd name="connsiteY1474" fmla="*/ 326273 h 571809"/>
                    <a:gd name="connsiteX1475" fmla="*/ 1304307 w 1897740"/>
                    <a:gd name="connsiteY1475" fmla="*/ 326273 h 571809"/>
                    <a:gd name="connsiteX1476" fmla="*/ 1304307 w 1897740"/>
                    <a:gd name="connsiteY1476" fmla="*/ 326273 h 571809"/>
                    <a:gd name="connsiteX1477" fmla="*/ 1304307 w 1897740"/>
                    <a:gd name="connsiteY1477" fmla="*/ 369520 h 571809"/>
                    <a:gd name="connsiteX1478" fmla="*/ 1313552 w 1897740"/>
                    <a:gd name="connsiteY1478" fmla="*/ 369520 h 571809"/>
                    <a:gd name="connsiteX1479" fmla="*/ 1313552 w 1897740"/>
                    <a:gd name="connsiteY1479" fmla="*/ 326273 h 571809"/>
                    <a:gd name="connsiteX1480" fmla="*/ 1304307 w 1897740"/>
                    <a:gd name="connsiteY1480" fmla="*/ 326273 h 571809"/>
                    <a:gd name="connsiteX1481" fmla="*/ 1304307 w 1897740"/>
                    <a:gd name="connsiteY1481" fmla="*/ 376022 h 571809"/>
                    <a:gd name="connsiteX1482" fmla="*/ 1304307 w 1897740"/>
                    <a:gd name="connsiteY1482" fmla="*/ 383622 h 571809"/>
                    <a:gd name="connsiteX1483" fmla="*/ 1313552 w 1897740"/>
                    <a:gd name="connsiteY1483" fmla="*/ 383622 h 571809"/>
                    <a:gd name="connsiteX1484" fmla="*/ 1313552 w 1897740"/>
                    <a:gd name="connsiteY1484" fmla="*/ 376022 h 571809"/>
                    <a:gd name="connsiteX1485" fmla="*/ 1304307 w 1897740"/>
                    <a:gd name="connsiteY1485" fmla="*/ 376022 h 571809"/>
                    <a:gd name="connsiteX1486" fmla="*/ 1304307 w 1897740"/>
                    <a:gd name="connsiteY1486" fmla="*/ 376022 h 571809"/>
                    <a:gd name="connsiteX1487" fmla="*/ 1304307 w 1897740"/>
                    <a:gd name="connsiteY1487" fmla="*/ 383622 h 571809"/>
                    <a:gd name="connsiteX1488" fmla="*/ 1313552 w 1897740"/>
                    <a:gd name="connsiteY1488" fmla="*/ 383622 h 571809"/>
                    <a:gd name="connsiteX1489" fmla="*/ 1313552 w 1897740"/>
                    <a:gd name="connsiteY1489" fmla="*/ 376022 h 571809"/>
                    <a:gd name="connsiteX1490" fmla="*/ 1304307 w 1897740"/>
                    <a:gd name="connsiteY1490" fmla="*/ 376022 h 571809"/>
                    <a:gd name="connsiteX1491" fmla="*/ 1304307 w 1897740"/>
                    <a:gd name="connsiteY1491" fmla="*/ 326273 h 571809"/>
                    <a:gd name="connsiteX1492" fmla="*/ 1304307 w 1897740"/>
                    <a:gd name="connsiteY1492" fmla="*/ 369520 h 571809"/>
                    <a:gd name="connsiteX1493" fmla="*/ 1313552 w 1897740"/>
                    <a:gd name="connsiteY1493" fmla="*/ 369520 h 571809"/>
                    <a:gd name="connsiteX1494" fmla="*/ 1313552 w 1897740"/>
                    <a:gd name="connsiteY1494" fmla="*/ 326273 h 571809"/>
                    <a:gd name="connsiteX1495" fmla="*/ 1304307 w 1897740"/>
                    <a:gd name="connsiteY1495" fmla="*/ 326273 h 571809"/>
                    <a:gd name="connsiteX1496" fmla="*/ 1304307 w 1897740"/>
                    <a:gd name="connsiteY1496" fmla="*/ 326273 h 571809"/>
                    <a:gd name="connsiteX1497" fmla="*/ 1304307 w 1897740"/>
                    <a:gd name="connsiteY1497" fmla="*/ 369520 h 571809"/>
                    <a:gd name="connsiteX1498" fmla="*/ 1313552 w 1897740"/>
                    <a:gd name="connsiteY1498" fmla="*/ 369520 h 571809"/>
                    <a:gd name="connsiteX1499" fmla="*/ 1313552 w 1897740"/>
                    <a:gd name="connsiteY1499" fmla="*/ 326273 h 571809"/>
                    <a:gd name="connsiteX1500" fmla="*/ 1304307 w 1897740"/>
                    <a:gd name="connsiteY1500" fmla="*/ 326273 h 571809"/>
                    <a:gd name="connsiteX1501" fmla="*/ 1304307 w 1897740"/>
                    <a:gd name="connsiteY1501" fmla="*/ 376022 h 571809"/>
                    <a:gd name="connsiteX1502" fmla="*/ 1304307 w 1897740"/>
                    <a:gd name="connsiteY1502" fmla="*/ 383622 h 571809"/>
                    <a:gd name="connsiteX1503" fmla="*/ 1313552 w 1897740"/>
                    <a:gd name="connsiteY1503" fmla="*/ 383622 h 571809"/>
                    <a:gd name="connsiteX1504" fmla="*/ 1313552 w 1897740"/>
                    <a:gd name="connsiteY1504" fmla="*/ 376022 h 571809"/>
                    <a:gd name="connsiteX1505" fmla="*/ 1304307 w 1897740"/>
                    <a:gd name="connsiteY1505" fmla="*/ 376022 h 571809"/>
                    <a:gd name="connsiteX1506" fmla="*/ 1304307 w 1897740"/>
                    <a:gd name="connsiteY1506" fmla="*/ 376022 h 571809"/>
                    <a:gd name="connsiteX1507" fmla="*/ 1304307 w 1897740"/>
                    <a:gd name="connsiteY1507" fmla="*/ 383622 h 571809"/>
                    <a:gd name="connsiteX1508" fmla="*/ 1313552 w 1897740"/>
                    <a:gd name="connsiteY1508" fmla="*/ 383622 h 571809"/>
                    <a:gd name="connsiteX1509" fmla="*/ 1313552 w 1897740"/>
                    <a:gd name="connsiteY1509" fmla="*/ 376022 h 571809"/>
                    <a:gd name="connsiteX1510" fmla="*/ 1304307 w 1897740"/>
                    <a:gd name="connsiteY1510" fmla="*/ 376022 h 571809"/>
                    <a:gd name="connsiteX1511" fmla="*/ 1304307 w 1897740"/>
                    <a:gd name="connsiteY1511" fmla="*/ 326273 h 571809"/>
                    <a:gd name="connsiteX1512" fmla="*/ 1304307 w 1897740"/>
                    <a:gd name="connsiteY1512" fmla="*/ 369520 h 571809"/>
                    <a:gd name="connsiteX1513" fmla="*/ 1313552 w 1897740"/>
                    <a:gd name="connsiteY1513" fmla="*/ 369520 h 571809"/>
                    <a:gd name="connsiteX1514" fmla="*/ 1313552 w 1897740"/>
                    <a:gd name="connsiteY1514" fmla="*/ 326273 h 571809"/>
                    <a:gd name="connsiteX1515" fmla="*/ 1304307 w 1897740"/>
                    <a:gd name="connsiteY1515" fmla="*/ 326273 h 571809"/>
                    <a:gd name="connsiteX1516" fmla="*/ 1304307 w 1897740"/>
                    <a:gd name="connsiteY1516" fmla="*/ 326273 h 571809"/>
                    <a:gd name="connsiteX1517" fmla="*/ 1304307 w 1897740"/>
                    <a:gd name="connsiteY1517" fmla="*/ 369520 h 571809"/>
                    <a:gd name="connsiteX1518" fmla="*/ 1313552 w 1897740"/>
                    <a:gd name="connsiteY1518" fmla="*/ 369520 h 571809"/>
                    <a:gd name="connsiteX1519" fmla="*/ 1313552 w 1897740"/>
                    <a:gd name="connsiteY1519" fmla="*/ 326273 h 571809"/>
                    <a:gd name="connsiteX1520" fmla="*/ 1304307 w 1897740"/>
                    <a:gd name="connsiteY1520" fmla="*/ 326273 h 571809"/>
                    <a:gd name="connsiteX1521" fmla="*/ 1304307 w 1897740"/>
                    <a:gd name="connsiteY1521" fmla="*/ 376022 h 571809"/>
                    <a:gd name="connsiteX1522" fmla="*/ 1304307 w 1897740"/>
                    <a:gd name="connsiteY1522" fmla="*/ 383622 h 571809"/>
                    <a:gd name="connsiteX1523" fmla="*/ 1313552 w 1897740"/>
                    <a:gd name="connsiteY1523" fmla="*/ 383622 h 571809"/>
                    <a:gd name="connsiteX1524" fmla="*/ 1313552 w 1897740"/>
                    <a:gd name="connsiteY1524" fmla="*/ 376022 h 571809"/>
                    <a:gd name="connsiteX1525" fmla="*/ 1304307 w 1897740"/>
                    <a:gd name="connsiteY1525" fmla="*/ 376022 h 571809"/>
                    <a:gd name="connsiteX1526" fmla="*/ 1304307 w 1897740"/>
                    <a:gd name="connsiteY1526" fmla="*/ 376022 h 571809"/>
                    <a:gd name="connsiteX1527" fmla="*/ 1304307 w 1897740"/>
                    <a:gd name="connsiteY1527" fmla="*/ 383622 h 571809"/>
                    <a:gd name="connsiteX1528" fmla="*/ 1313552 w 1897740"/>
                    <a:gd name="connsiteY1528" fmla="*/ 383622 h 571809"/>
                    <a:gd name="connsiteX1529" fmla="*/ 1313552 w 1897740"/>
                    <a:gd name="connsiteY1529" fmla="*/ 376022 h 571809"/>
                    <a:gd name="connsiteX1530" fmla="*/ 1304307 w 1897740"/>
                    <a:gd name="connsiteY1530" fmla="*/ 376022 h 571809"/>
                    <a:gd name="connsiteX1531" fmla="*/ 1304307 w 1897740"/>
                    <a:gd name="connsiteY1531" fmla="*/ 326273 h 571809"/>
                    <a:gd name="connsiteX1532" fmla="*/ 1304307 w 1897740"/>
                    <a:gd name="connsiteY1532" fmla="*/ 369520 h 571809"/>
                    <a:gd name="connsiteX1533" fmla="*/ 1313552 w 1897740"/>
                    <a:gd name="connsiteY1533" fmla="*/ 369520 h 571809"/>
                    <a:gd name="connsiteX1534" fmla="*/ 1313552 w 1897740"/>
                    <a:gd name="connsiteY1534" fmla="*/ 326273 h 571809"/>
                    <a:gd name="connsiteX1535" fmla="*/ 1304307 w 1897740"/>
                    <a:gd name="connsiteY1535" fmla="*/ 326273 h 571809"/>
                    <a:gd name="connsiteX1536" fmla="*/ 1304307 w 1897740"/>
                    <a:gd name="connsiteY1536" fmla="*/ 326273 h 571809"/>
                    <a:gd name="connsiteX1537" fmla="*/ 1304307 w 1897740"/>
                    <a:gd name="connsiteY1537" fmla="*/ 369520 h 571809"/>
                    <a:gd name="connsiteX1538" fmla="*/ 1313552 w 1897740"/>
                    <a:gd name="connsiteY1538" fmla="*/ 369520 h 571809"/>
                    <a:gd name="connsiteX1539" fmla="*/ 1313552 w 1897740"/>
                    <a:gd name="connsiteY1539" fmla="*/ 326273 h 571809"/>
                    <a:gd name="connsiteX1540" fmla="*/ 1304307 w 1897740"/>
                    <a:gd name="connsiteY1540" fmla="*/ 326273 h 571809"/>
                    <a:gd name="connsiteX1541" fmla="*/ 1304307 w 1897740"/>
                    <a:gd name="connsiteY1541" fmla="*/ 376022 h 571809"/>
                    <a:gd name="connsiteX1542" fmla="*/ 1304307 w 1897740"/>
                    <a:gd name="connsiteY1542" fmla="*/ 383622 h 571809"/>
                    <a:gd name="connsiteX1543" fmla="*/ 1313552 w 1897740"/>
                    <a:gd name="connsiteY1543" fmla="*/ 383622 h 571809"/>
                    <a:gd name="connsiteX1544" fmla="*/ 1313552 w 1897740"/>
                    <a:gd name="connsiteY1544" fmla="*/ 376022 h 571809"/>
                    <a:gd name="connsiteX1545" fmla="*/ 1304307 w 1897740"/>
                    <a:gd name="connsiteY1545" fmla="*/ 376022 h 571809"/>
                    <a:gd name="connsiteX1546" fmla="*/ 1304307 w 1897740"/>
                    <a:gd name="connsiteY1546" fmla="*/ 376022 h 571809"/>
                    <a:gd name="connsiteX1547" fmla="*/ 1304307 w 1897740"/>
                    <a:gd name="connsiteY1547" fmla="*/ 383622 h 571809"/>
                    <a:gd name="connsiteX1548" fmla="*/ 1313552 w 1897740"/>
                    <a:gd name="connsiteY1548" fmla="*/ 383622 h 571809"/>
                    <a:gd name="connsiteX1549" fmla="*/ 1313552 w 1897740"/>
                    <a:gd name="connsiteY1549" fmla="*/ 376022 h 571809"/>
                    <a:gd name="connsiteX1550" fmla="*/ 1304307 w 1897740"/>
                    <a:gd name="connsiteY1550" fmla="*/ 376022 h 571809"/>
                    <a:gd name="connsiteX1551" fmla="*/ 1304307 w 1897740"/>
                    <a:gd name="connsiteY1551" fmla="*/ 326273 h 571809"/>
                    <a:gd name="connsiteX1552" fmla="*/ 1304307 w 1897740"/>
                    <a:gd name="connsiteY1552" fmla="*/ 369520 h 571809"/>
                    <a:gd name="connsiteX1553" fmla="*/ 1313552 w 1897740"/>
                    <a:gd name="connsiteY1553" fmla="*/ 369520 h 571809"/>
                    <a:gd name="connsiteX1554" fmla="*/ 1313552 w 1897740"/>
                    <a:gd name="connsiteY1554" fmla="*/ 326273 h 571809"/>
                    <a:gd name="connsiteX1555" fmla="*/ 1304307 w 1897740"/>
                    <a:gd name="connsiteY1555" fmla="*/ 326273 h 571809"/>
                    <a:gd name="connsiteX1556" fmla="*/ 1304307 w 1897740"/>
                    <a:gd name="connsiteY1556" fmla="*/ 326273 h 571809"/>
                    <a:gd name="connsiteX1557" fmla="*/ 1304307 w 1897740"/>
                    <a:gd name="connsiteY1557" fmla="*/ 369520 h 571809"/>
                    <a:gd name="connsiteX1558" fmla="*/ 1313552 w 1897740"/>
                    <a:gd name="connsiteY1558" fmla="*/ 369520 h 571809"/>
                    <a:gd name="connsiteX1559" fmla="*/ 1313552 w 1897740"/>
                    <a:gd name="connsiteY1559" fmla="*/ 326273 h 571809"/>
                    <a:gd name="connsiteX1560" fmla="*/ 1304307 w 1897740"/>
                    <a:gd name="connsiteY1560" fmla="*/ 326273 h 571809"/>
                    <a:gd name="connsiteX1561" fmla="*/ 1304307 w 1897740"/>
                    <a:gd name="connsiteY1561" fmla="*/ 376022 h 571809"/>
                    <a:gd name="connsiteX1562" fmla="*/ 1304307 w 1897740"/>
                    <a:gd name="connsiteY1562" fmla="*/ 383622 h 571809"/>
                    <a:gd name="connsiteX1563" fmla="*/ 1313552 w 1897740"/>
                    <a:gd name="connsiteY1563" fmla="*/ 383622 h 571809"/>
                    <a:gd name="connsiteX1564" fmla="*/ 1313552 w 1897740"/>
                    <a:gd name="connsiteY1564" fmla="*/ 376022 h 571809"/>
                    <a:gd name="connsiteX1565" fmla="*/ 1304307 w 1897740"/>
                    <a:gd name="connsiteY1565" fmla="*/ 376022 h 571809"/>
                    <a:gd name="connsiteX1566" fmla="*/ 1304307 w 1897740"/>
                    <a:gd name="connsiteY1566" fmla="*/ 376022 h 571809"/>
                    <a:gd name="connsiteX1567" fmla="*/ 1304307 w 1897740"/>
                    <a:gd name="connsiteY1567" fmla="*/ 383622 h 571809"/>
                    <a:gd name="connsiteX1568" fmla="*/ 1313552 w 1897740"/>
                    <a:gd name="connsiteY1568" fmla="*/ 383622 h 571809"/>
                    <a:gd name="connsiteX1569" fmla="*/ 1313552 w 1897740"/>
                    <a:gd name="connsiteY1569" fmla="*/ 376022 h 571809"/>
                    <a:gd name="connsiteX1570" fmla="*/ 1304307 w 1897740"/>
                    <a:gd name="connsiteY1570" fmla="*/ 376022 h 571809"/>
                    <a:gd name="connsiteX1571" fmla="*/ 1304307 w 1897740"/>
                    <a:gd name="connsiteY1571" fmla="*/ 326273 h 571809"/>
                    <a:gd name="connsiteX1572" fmla="*/ 1304307 w 1897740"/>
                    <a:gd name="connsiteY1572" fmla="*/ 369520 h 571809"/>
                    <a:gd name="connsiteX1573" fmla="*/ 1313552 w 1897740"/>
                    <a:gd name="connsiteY1573" fmla="*/ 369520 h 571809"/>
                    <a:gd name="connsiteX1574" fmla="*/ 1313552 w 1897740"/>
                    <a:gd name="connsiteY1574" fmla="*/ 326273 h 571809"/>
                    <a:gd name="connsiteX1575" fmla="*/ 1304307 w 1897740"/>
                    <a:gd name="connsiteY1575" fmla="*/ 326273 h 571809"/>
                    <a:gd name="connsiteX1576" fmla="*/ 1304307 w 1897740"/>
                    <a:gd name="connsiteY1576" fmla="*/ 326273 h 571809"/>
                    <a:gd name="connsiteX1577" fmla="*/ 1304307 w 1897740"/>
                    <a:gd name="connsiteY1577" fmla="*/ 369520 h 571809"/>
                    <a:gd name="connsiteX1578" fmla="*/ 1313552 w 1897740"/>
                    <a:gd name="connsiteY1578" fmla="*/ 369520 h 571809"/>
                    <a:gd name="connsiteX1579" fmla="*/ 1313552 w 1897740"/>
                    <a:gd name="connsiteY1579" fmla="*/ 326273 h 571809"/>
                    <a:gd name="connsiteX1580" fmla="*/ 1304307 w 1897740"/>
                    <a:gd name="connsiteY1580" fmla="*/ 326273 h 571809"/>
                    <a:gd name="connsiteX1581" fmla="*/ 1304307 w 1897740"/>
                    <a:gd name="connsiteY1581" fmla="*/ 376022 h 571809"/>
                    <a:gd name="connsiteX1582" fmla="*/ 1304307 w 1897740"/>
                    <a:gd name="connsiteY1582" fmla="*/ 383622 h 571809"/>
                    <a:gd name="connsiteX1583" fmla="*/ 1313552 w 1897740"/>
                    <a:gd name="connsiteY1583" fmla="*/ 383622 h 571809"/>
                    <a:gd name="connsiteX1584" fmla="*/ 1313552 w 1897740"/>
                    <a:gd name="connsiteY1584" fmla="*/ 376022 h 571809"/>
                    <a:gd name="connsiteX1585" fmla="*/ 1304307 w 1897740"/>
                    <a:gd name="connsiteY1585" fmla="*/ 376022 h 571809"/>
                    <a:gd name="connsiteX1586" fmla="*/ 1304307 w 1897740"/>
                    <a:gd name="connsiteY1586" fmla="*/ 376022 h 571809"/>
                    <a:gd name="connsiteX1587" fmla="*/ 1304307 w 1897740"/>
                    <a:gd name="connsiteY1587" fmla="*/ 383622 h 571809"/>
                    <a:gd name="connsiteX1588" fmla="*/ 1313552 w 1897740"/>
                    <a:gd name="connsiteY1588" fmla="*/ 383622 h 571809"/>
                    <a:gd name="connsiteX1589" fmla="*/ 1313552 w 1897740"/>
                    <a:gd name="connsiteY1589" fmla="*/ 376022 h 571809"/>
                    <a:gd name="connsiteX1590" fmla="*/ 1304307 w 1897740"/>
                    <a:gd name="connsiteY1590" fmla="*/ 376022 h 571809"/>
                    <a:gd name="connsiteX1591" fmla="*/ 1304307 w 1897740"/>
                    <a:gd name="connsiteY1591" fmla="*/ 326273 h 571809"/>
                    <a:gd name="connsiteX1592" fmla="*/ 1304307 w 1897740"/>
                    <a:gd name="connsiteY1592" fmla="*/ 369520 h 571809"/>
                    <a:gd name="connsiteX1593" fmla="*/ 1313552 w 1897740"/>
                    <a:gd name="connsiteY1593" fmla="*/ 369520 h 571809"/>
                    <a:gd name="connsiteX1594" fmla="*/ 1313552 w 1897740"/>
                    <a:gd name="connsiteY1594" fmla="*/ 326273 h 571809"/>
                    <a:gd name="connsiteX1595" fmla="*/ 1304307 w 1897740"/>
                    <a:gd name="connsiteY1595" fmla="*/ 326273 h 571809"/>
                    <a:gd name="connsiteX1596" fmla="*/ 1304307 w 1897740"/>
                    <a:gd name="connsiteY1596" fmla="*/ 326273 h 571809"/>
                    <a:gd name="connsiteX1597" fmla="*/ 1304307 w 1897740"/>
                    <a:gd name="connsiteY1597" fmla="*/ 369520 h 571809"/>
                    <a:gd name="connsiteX1598" fmla="*/ 1313552 w 1897740"/>
                    <a:gd name="connsiteY1598" fmla="*/ 369520 h 571809"/>
                    <a:gd name="connsiteX1599" fmla="*/ 1313552 w 1897740"/>
                    <a:gd name="connsiteY1599" fmla="*/ 326273 h 571809"/>
                    <a:gd name="connsiteX1600" fmla="*/ 1304307 w 1897740"/>
                    <a:gd name="connsiteY1600" fmla="*/ 326273 h 571809"/>
                    <a:gd name="connsiteX1601" fmla="*/ 1304307 w 1897740"/>
                    <a:gd name="connsiteY1601" fmla="*/ 376022 h 571809"/>
                    <a:gd name="connsiteX1602" fmla="*/ 1304307 w 1897740"/>
                    <a:gd name="connsiteY1602" fmla="*/ 383622 h 571809"/>
                    <a:gd name="connsiteX1603" fmla="*/ 1313552 w 1897740"/>
                    <a:gd name="connsiteY1603" fmla="*/ 383622 h 571809"/>
                    <a:gd name="connsiteX1604" fmla="*/ 1313552 w 1897740"/>
                    <a:gd name="connsiteY1604" fmla="*/ 376022 h 571809"/>
                    <a:gd name="connsiteX1605" fmla="*/ 1304307 w 1897740"/>
                    <a:gd name="connsiteY1605" fmla="*/ 376022 h 571809"/>
                    <a:gd name="connsiteX1606" fmla="*/ 1304307 w 1897740"/>
                    <a:gd name="connsiteY1606" fmla="*/ 376022 h 571809"/>
                    <a:gd name="connsiteX1607" fmla="*/ 1304307 w 1897740"/>
                    <a:gd name="connsiteY1607" fmla="*/ 383622 h 571809"/>
                    <a:gd name="connsiteX1608" fmla="*/ 1313552 w 1897740"/>
                    <a:gd name="connsiteY1608" fmla="*/ 383622 h 571809"/>
                    <a:gd name="connsiteX1609" fmla="*/ 1313552 w 1897740"/>
                    <a:gd name="connsiteY1609" fmla="*/ 376022 h 571809"/>
                    <a:gd name="connsiteX1610" fmla="*/ 1304307 w 1897740"/>
                    <a:gd name="connsiteY1610" fmla="*/ 376022 h 571809"/>
                    <a:gd name="connsiteX1611" fmla="*/ 1304307 w 1897740"/>
                    <a:gd name="connsiteY1611" fmla="*/ 326273 h 571809"/>
                    <a:gd name="connsiteX1612" fmla="*/ 1304307 w 1897740"/>
                    <a:gd name="connsiteY1612" fmla="*/ 369520 h 571809"/>
                    <a:gd name="connsiteX1613" fmla="*/ 1313552 w 1897740"/>
                    <a:gd name="connsiteY1613" fmla="*/ 369520 h 571809"/>
                    <a:gd name="connsiteX1614" fmla="*/ 1313552 w 1897740"/>
                    <a:gd name="connsiteY1614" fmla="*/ 326273 h 571809"/>
                    <a:gd name="connsiteX1615" fmla="*/ 1304307 w 1897740"/>
                    <a:gd name="connsiteY1615" fmla="*/ 326273 h 571809"/>
                    <a:gd name="connsiteX1616" fmla="*/ 1304307 w 1897740"/>
                    <a:gd name="connsiteY1616" fmla="*/ 326273 h 571809"/>
                    <a:gd name="connsiteX1617" fmla="*/ 1304307 w 1897740"/>
                    <a:gd name="connsiteY1617" fmla="*/ 369520 h 571809"/>
                    <a:gd name="connsiteX1618" fmla="*/ 1313552 w 1897740"/>
                    <a:gd name="connsiteY1618" fmla="*/ 369520 h 571809"/>
                    <a:gd name="connsiteX1619" fmla="*/ 1313552 w 1897740"/>
                    <a:gd name="connsiteY1619" fmla="*/ 326273 h 571809"/>
                    <a:gd name="connsiteX1620" fmla="*/ 1304307 w 1897740"/>
                    <a:gd name="connsiteY1620" fmla="*/ 326273 h 571809"/>
                    <a:gd name="connsiteX1621" fmla="*/ 1304307 w 1897740"/>
                    <a:gd name="connsiteY1621" fmla="*/ 376022 h 571809"/>
                    <a:gd name="connsiteX1622" fmla="*/ 1304307 w 1897740"/>
                    <a:gd name="connsiteY1622" fmla="*/ 383622 h 571809"/>
                    <a:gd name="connsiteX1623" fmla="*/ 1313552 w 1897740"/>
                    <a:gd name="connsiteY1623" fmla="*/ 383622 h 571809"/>
                    <a:gd name="connsiteX1624" fmla="*/ 1313552 w 1897740"/>
                    <a:gd name="connsiteY1624" fmla="*/ 376022 h 571809"/>
                    <a:gd name="connsiteX1625" fmla="*/ 1304307 w 1897740"/>
                    <a:gd name="connsiteY1625" fmla="*/ 376022 h 571809"/>
                    <a:gd name="connsiteX1626" fmla="*/ 1304307 w 1897740"/>
                    <a:gd name="connsiteY1626" fmla="*/ 376022 h 571809"/>
                    <a:gd name="connsiteX1627" fmla="*/ 1304307 w 1897740"/>
                    <a:gd name="connsiteY1627" fmla="*/ 383622 h 571809"/>
                    <a:gd name="connsiteX1628" fmla="*/ 1313552 w 1897740"/>
                    <a:gd name="connsiteY1628" fmla="*/ 383622 h 571809"/>
                    <a:gd name="connsiteX1629" fmla="*/ 1313552 w 1897740"/>
                    <a:gd name="connsiteY1629" fmla="*/ 376022 h 571809"/>
                    <a:gd name="connsiteX1630" fmla="*/ 1304307 w 1897740"/>
                    <a:gd name="connsiteY1630" fmla="*/ 376022 h 571809"/>
                    <a:gd name="connsiteX1631" fmla="*/ 1304307 w 1897740"/>
                    <a:gd name="connsiteY1631" fmla="*/ 326273 h 571809"/>
                    <a:gd name="connsiteX1632" fmla="*/ 1304307 w 1897740"/>
                    <a:gd name="connsiteY1632" fmla="*/ 369520 h 571809"/>
                    <a:gd name="connsiteX1633" fmla="*/ 1313552 w 1897740"/>
                    <a:gd name="connsiteY1633" fmla="*/ 369520 h 571809"/>
                    <a:gd name="connsiteX1634" fmla="*/ 1313552 w 1897740"/>
                    <a:gd name="connsiteY1634" fmla="*/ 326273 h 571809"/>
                    <a:gd name="connsiteX1635" fmla="*/ 1304307 w 1897740"/>
                    <a:gd name="connsiteY1635" fmla="*/ 326273 h 571809"/>
                    <a:gd name="connsiteX1636" fmla="*/ 1304307 w 1897740"/>
                    <a:gd name="connsiteY1636" fmla="*/ 326273 h 571809"/>
                    <a:gd name="connsiteX1637" fmla="*/ 1304307 w 1897740"/>
                    <a:gd name="connsiteY1637" fmla="*/ 369520 h 571809"/>
                    <a:gd name="connsiteX1638" fmla="*/ 1313552 w 1897740"/>
                    <a:gd name="connsiteY1638" fmla="*/ 369520 h 571809"/>
                    <a:gd name="connsiteX1639" fmla="*/ 1313552 w 1897740"/>
                    <a:gd name="connsiteY1639" fmla="*/ 326273 h 571809"/>
                    <a:gd name="connsiteX1640" fmla="*/ 1304307 w 1897740"/>
                    <a:gd name="connsiteY1640" fmla="*/ 326273 h 571809"/>
                    <a:gd name="connsiteX1641" fmla="*/ 1304307 w 1897740"/>
                    <a:gd name="connsiteY1641" fmla="*/ 376022 h 571809"/>
                    <a:gd name="connsiteX1642" fmla="*/ 1304307 w 1897740"/>
                    <a:gd name="connsiteY1642" fmla="*/ 383622 h 571809"/>
                    <a:gd name="connsiteX1643" fmla="*/ 1313552 w 1897740"/>
                    <a:gd name="connsiteY1643" fmla="*/ 383622 h 571809"/>
                    <a:gd name="connsiteX1644" fmla="*/ 1313552 w 1897740"/>
                    <a:gd name="connsiteY1644" fmla="*/ 376022 h 571809"/>
                    <a:gd name="connsiteX1645" fmla="*/ 1304307 w 1897740"/>
                    <a:gd name="connsiteY1645" fmla="*/ 376022 h 571809"/>
                    <a:gd name="connsiteX1646" fmla="*/ 1304307 w 1897740"/>
                    <a:gd name="connsiteY1646" fmla="*/ 376022 h 571809"/>
                    <a:gd name="connsiteX1647" fmla="*/ 1304307 w 1897740"/>
                    <a:gd name="connsiteY1647" fmla="*/ 383622 h 571809"/>
                    <a:gd name="connsiteX1648" fmla="*/ 1313552 w 1897740"/>
                    <a:gd name="connsiteY1648" fmla="*/ 383622 h 571809"/>
                    <a:gd name="connsiteX1649" fmla="*/ 1313552 w 1897740"/>
                    <a:gd name="connsiteY1649" fmla="*/ 376022 h 571809"/>
                    <a:gd name="connsiteX1650" fmla="*/ 1304307 w 1897740"/>
                    <a:gd name="connsiteY1650" fmla="*/ 376022 h 571809"/>
                    <a:gd name="connsiteX1651" fmla="*/ 1304307 w 1897740"/>
                    <a:gd name="connsiteY1651" fmla="*/ 326273 h 571809"/>
                    <a:gd name="connsiteX1652" fmla="*/ 1304307 w 1897740"/>
                    <a:gd name="connsiteY1652" fmla="*/ 369520 h 571809"/>
                    <a:gd name="connsiteX1653" fmla="*/ 1313552 w 1897740"/>
                    <a:gd name="connsiteY1653" fmla="*/ 369520 h 571809"/>
                    <a:gd name="connsiteX1654" fmla="*/ 1313552 w 1897740"/>
                    <a:gd name="connsiteY1654" fmla="*/ 326273 h 571809"/>
                    <a:gd name="connsiteX1655" fmla="*/ 1304307 w 1897740"/>
                    <a:gd name="connsiteY1655" fmla="*/ 326273 h 571809"/>
                    <a:gd name="connsiteX1656" fmla="*/ 1304307 w 1897740"/>
                    <a:gd name="connsiteY1656" fmla="*/ 326273 h 571809"/>
                    <a:gd name="connsiteX1657" fmla="*/ 1304307 w 1897740"/>
                    <a:gd name="connsiteY1657" fmla="*/ 369520 h 571809"/>
                    <a:gd name="connsiteX1658" fmla="*/ 1313552 w 1897740"/>
                    <a:gd name="connsiteY1658" fmla="*/ 369520 h 571809"/>
                    <a:gd name="connsiteX1659" fmla="*/ 1313552 w 1897740"/>
                    <a:gd name="connsiteY1659" fmla="*/ 326273 h 571809"/>
                    <a:gd name="connsiteX1660" fmla="*/ 1304307 w 1897740"/>
                    <a:gd name="connsiteY1660" fmla="*/ 326273 h 571809"/>
                    <a:gd name="connsiteX1661" fmla="*/ 1304307 w 1897740"/>
                    <a:gd name="connsiteY1661" fmla="*/ 376022 h 571809"/>
                    <a:gd name="connsiteX1662" fmla="*/ 1304307 w 1897740"/>
                    <a:gd name="connsiteY1662" fmla="*/ 383622 h 571809"/>
                    <a:gd name="connsiteX1663" fmla="*/ 1313552 w 1897740"/>
                    <a:gd name="connsiteY1663" fmla="*/ 383622 h 571809"/>
                    <a:gd name="connsiteX1664" fmla="*/ 1313552 w 1897740"/>
                    <a:gd name="connsiteY1664" fmla="*/ 376022 h 571809"/>
                    <a:gd name="connsiteX1665" fmla="*/ 1304307 w 1897740"/>
                    <a:gd name="connsiteY1665" fmla="*/ 376022 h 571809"/>
                    <a:gd name="connsiteX1666" fmla="*/ 1304307 w 1897740"/>
                    <a:gd name="connsiteY1666" fmla="*/ 376022 h 571809"/>
                    <a:gd name="connsiteX1667" fmla="*/ 1304307 w 1897740"/>
                    <a:gd name="connsiteY1667" fmla="*/ 383622 h 571809"/>
                    <a:gd name="connsiteX1668" fmla="*/ 1313552 w 1897740"/>
                    <a:gd name="connsiteY1668" fmla="*/ 383622 h 571809"/>
                    <a:gd name="connsiteX1669" fmla="*/ 1313552 w 1897740"/>
                    <a:gd name="connsiteY1669" fmla="*/ 376022 h 571809"/>
                    <a:gd name="connsiteX1670" fmla="*/ 1304307 w 1897740"/>
                    <a:gd name="connsiteY1670" fmla="*/ 376022 h 571809"/>
                    <a:gd name="connsiteX1671" fmla="*/ 1304307 w 1897740"/>
                    <a:gd name="connsiteY1671" fmla="*/ 326273 h 571809"/>
                    <a:gd name="connsiteX1672" fmla="*/ 1304307 w 1897740"/>
                    <a:gd name="connsiteY1672" fmla="*/ 369520 h 571809"/>
                    <a:gd name="connsiteX1673" fmla="*/ 1313552 w 1897740"/>
                    <a:gd name="connsiteY1673" fmla="*/ 369520 h 571809"/>
                    <a:gd name="connsiteX1674" fmla="*/ 1313552 w 1897740"/>
                    <a:gd name="connsiteY1674" fmla="*/ 326273 h 571809"/>
                    <a:gd name="connsiteX1675" fmla="*/ 1304307 w 1897740"/>
                    <a:gd name="connsiteY1675" fmla="*/ 326273 h 571809"/>
                    <a:gd name="connsiteX1676" fmla="*/ 1304307 w 1897740"/>
                    <a:gd name="connsiteY1676" fmla="*/ 326273 h 571809"/>
                    <a:gd name="connsiteX1677" fmla="*/ 1304307 w 1897740"/>
                    <a:gd name="connsiteY1677" fmla="*/ 369520 h 571809"/>
                    <a:gd name="connsiteX1678" fmla="*/ 1313552 w 1897740"/>
                    <a:gd name="connsiteY1678" fmla="*/ 369520 h 571809"/>
                    <a:gd name="connsiteX1679" fmla="*/ 1313552 w 1897740"/>
                    <a:gd name="connsiteY1679" fmla="*/ 326273 h 571809"/>
                    <a:gd name="connsiteX1680" fmla="*/ 1304307 w 1897740"/>
                    <a:gd name="connsiteY1680" fmla="*/ 326273 h 571809"/>
                    <a:gd name="connsiteX1681" fmla="*/ 1304307 w 1897740"/>
                    <a:gd name="connsiteY1681" fmla="*/ 376022 h 571809"/>
                    <a:gd name="connsiteX1682" fmla="*/ 1304307 w 1897740"/>
                    <a:gd name="connsiteY1682" fmla="*/ 383622 h 571809"/>
                    <a:gd name="connsiteX1683" fmla="*/ 1313552 w 1897740"/>
                    <a:gd name="connsiteY1683" fmla="*/ 383622 h 571809"/>
                    <a:gd name="connsiteX1684" fmla="*/ 1313552 w 1897740"/>
                    <a:gd name="connsiteY1684" fmla="*/ 376022 h 571809"/>
                    <a:gd name="connsiteX1685" fmla="*/ 1304307 w 1897740"/>
                    <a:gd name="connsiteY1685" fmla="*/ 376022 h 571809"/>
                    <a:gd name="connsiteX1686" fmla="*/ 1304307 w 1897740"/>
                    <a:gd name="connsiteY1686" fmla="*/ 376022 h 571809"/>
                    <a:gd name="connsiteX1687" fmla="*/ 1304307 w 1897740"/>
                    <a:gd name="connsiteY1687" fmla="*/ 383622 h 571809"/>
                    <a:gd name="connsiteX1688" fmla="*/ 1313552 w 1897740"/>
                    <a:gd name="connsiteY1688" fmla="*/ 383622 h 571809"/>
                    <a:gd name="connsiteX1689" fmla="*/ 1313552 w 1897740"/>
                    <a:gd name="connsiteY1689" fmla="*/ 376022 h 571809"/>
                    <a:gd name="connsiteX1690" fmla="*/ 1304307 w 1897740"/>
                    <a:gd name="connsiteY1690" fmla="*/ 376022 h 571809"/>
                    <a:gd name="connsiteX1691" fmla="*/ 1304307 w 1897740"/>
                    <a:gd name="connsiteY1691" fmla="*/ 326273 h 571809"/>
                    <a:gd name="connsiteX1692" fmla="*/ 1304307 w 1897740"/>
                    <a:gd name="connsiteY1692" fmla="*/ 369520 h 571809"/>
                    <a:gd name="connsiteX1693" fmla="*/ 1313552 w 1897740"/>
                    <a:gd name="connsiteY1693" fmla="*/ 369520 h 571809"/>
                    <a:gd name="connsiteX1694" fmla="*/ 1313552 w 1897740"/>
                    <a:gd name="connsiteY1694" fmla="*/ 326273 h 571809"/>
                    <a:gd name="connsiteX1695" fmla="*/ 1304307 w 1897740"/>
                    <a:gd name="connsiteY1695" fmla="*/ 326273 h 571809"/>
                    <a:gd name="connsiteX1696" fmla="*/ 1304307 w 1897740"/>
                    <a:gd name="connsiteY1696" fmla="*/ 326273 h 571809"/>
                    <a:gd name="connsiteX1697" fmla="*/ 1304307 w 1897740"/>
                    <a:gd name="connsiteY1697" fmla="*/ 369520 h 571809"/>
                    <a:gd name="connsiteX1698" fmla="*/ 1313552 w 1897740"/>
                    <a:gd name="connsiteY1698" fmla="*/ 369520 h 571809"/>
                    <a:gd name="connsiteX1699" fmla="*/ 1313552 w 1897740"/>
                    <a:gd name="connsiteY1699" fmla="*/ 326273 h 571809"/>
                    <a:gd name="connsiteX1700" fmla="*/ 1304307 w 1897740"/>
                    <a:gd name="connsiteY1700" fmla="*/ 326273 h 571809"/>
                    <a:gd name="connsiteX1701" fmla="*/ 1304307 w 1897740"/>
                    <a:gd name="connsiteY1701" fmla="*/ 376022 h 571809"/>
                    <a:gd name="connsiteX1702" fmla="*/ 1304307 w 1897740"/>
                    <a:gd name="connsiteY1702" fmla="*/ 383622 h 571809"/>
                    <a:gd name="connsiteX1703" fmla="*/ 1313552 w 1897740"/>
                    <a:gd name="connsiteY1703" fmla="*/ 383622 h 571809"/>
                    <a:gd name="connsiteX1704" fmla="*/ 1313552 w 1897740"/>
                    <a:gd name="connsiteY1704" fmla="*/ 376022 h 571809"/>
                    <a:gd name="connsiteX1705" fmla="*/ 1304307 w 1897740"/>
                    <a:gd name="connsiteY1705" fmla="*/ 376022 h 571809"/>
                    <a:gd name="connsiteX1706" fmla="*/ 1304307 w 1897740"/>
                    <a:gd name="connsiteY1706" fmla="*/ 376022 h 571809"/>
                    <a:gd name="connsiteX1707" fmla="*/ 1304307 w 1897740"/>
                    <a:gd name="connsiteY1707" fmla="*/ 383622 h 571809"/>
                    <a:gd name="connsiteX1708" fmla="*/ 1313552 w 1897740"/>
                    <a:gd name="connsiteY1708" fmla="*/ 383622 h 571809"/>
                    <a:gd name="connsiteX1709" fmla="*/ 1313552 w 1897740"/>
                    <a:gd name="connsiteY1709" fmla="*/ 376022 h 571809"/>
                    <a:gd name="connsiteX1710" fmla="*/ 1304307 w 1897740"/>
                    <a:gd name="connsiteY1710" fmla="*/ 376022 h 571809"/>
                    <a:gd name="connsiteX1711" fmla="*/ 1304307 w 1897740"/>
                    <a:gd name="connsiteY1711" fmla="*/ 326273 h 571809"/>
                    <a:gd name="connsiteX1712" fmla="*/ 1304307 w 1897740"/>
                    <a:gd name="connsiteY1712" fmla="*/ 369520 h 571809"/>
                    <a:gd name="connsiteX1713" fmla="*/ 1313552 w 1897740"/>
                    <a:gd name="connsiteY1713" fmla="*/ 369520 h 571809"/>
                    <a:gd name="connsiteX1714" fmla="*/ 1313552 w 1897740"/>
                    <a:gd name="connsiteY1714" fmla="*/ 326273 h 571809"/>
                    <a:gd name="connsiteX1715" fmla="*/ 1304307 w 1897740"/>
                    <a:gd name="connsiteY1715" fmla="*/ 326273 h 571809"/>
                    <a:gd name="connsiteX1716" fmla="*/ 1304307 w 1897740"/>
                    <a:gd name="connsiteY1716" fmla="*/ 326273 h 571809"/>
                    <a:gd name="connsiteX1717" fmla="*/ 1304307 w 1897740"/>
                    <a:gd name="connsiteY1717" fmla="*/ 369520 h 571809"/>
                    <a:gd name="connsiteX1718" fmla="*/ 1313552 w 1897740"/>
                    <a:gd name="connsiteY1718" fmla="*/ 369520 h 571809"/>
                    <a:gd name="connsiteX1719" fmla="*/ 1313552 w 1897740"/>
                    <a:gd name="connsiteY1719" fmla="*/ 326273 h 571809"/>
                    <a:gd name="connsiteX1720" fmla="*/ 1304307 w 1897740"/>
                    <a:gd name="connsiteY1720" fmla="*/ 326273 h 571809"/>
                    <a:gd name="connsiteX1721" fmla="*/ 1304307 w 1897740"/>
                    <a:gd name="connsiteY1721" fmla="*/ 376022 h 571809"/>
                    <a:gd name="connsiteX1722" fmla="*/ 1304307 w 1897740"/>
                    <a:gd name="connsiteY1722" fmla="*/ 383622 h 571809"/>
                    <a:gd name="connsiteX1723" fmla="*/ 1313552 w 1897740"/>
                    <a:gd name="connsiteY1723" fmla="*/ 383622 h 571809"/>
                    <a:gd name="connsiteX1724" fmla="*/ 1313552 w 1897740"/>
                    <a:gd name="connsiteY1724" fmla="*/ 376022 h 571809"/>
                    <a:gd name="connsiteX1725" fmla="*/ 1304307 w 1897740"/>
                    <a:gd name="connsiteY1725" fmla="*/ 376022 h 571809"/>
                    <a:gd name="connsiteX1726" fmla="*/ 1304307 w 1897740"/>
                    <a:gd name="connsiteY1726" fmla="*/ 376022 h 571809"/>
                    <a:gd name="connsiteX1727" fmla="*/ 1304307 w 1897740"/>
                    <a:gd name="connsiteY1727" fmla="*/ 383622 h 571809"/>
                    <a:gd name="connsiteX1728" fmla="*/ 1313552 w 1897740"/>
                    <a:gd name="connsiteY1728" fmla="*/ 383622 h 571809"/>
                    <a:gd name="connsiteX1729" fmla="*/ 1313552 w 1897740"/>
                    <a:gd name="connsiteY1729" fmla="*/ 376022 h 571809"/>
                    <a:gd name="connsiteX1730" fmla="*/ 1304307 w 1897740"/>
                    <a:gd name="connsiteY1730" fmla="*/ 376022 h 571809"/>
                    <a:gd name="connsiteX1731" fmla="*/ 1304307 w 1897740"/>
                    <a:gd name="connsiteY1731" fmla="*/ 326273 h 571809"/>
                    <a:gd name="connsiteX1732" fmla="*/ 1304307 w 1897740"/>
                    <a:gd name="connsiteY1732" fmla="*/ 369520 h 571809"/>
                    <a:gd name="connsiteX1733" fmla="*/ 1313552 w 1897740"/>
                    <a:gd name="connsiteY1733" fmla="*/ 369520 h 571809"/>
                    <a:gd name="connsiteX1734" fmla="*/ 1313552 w 1897740"/>
                    <a:gd name="connsiteY1734" fmla="*/ 326273 h 571809"/>
                    <a:gd name="connsiteX1735" fmla="*/ 1304307 w 1897740"/>
                    <a:gd name="connsiteY1735" fmla="*/ 326273 h 571809"/>
                    <a:gd name="connsiteX1736" fmla="*/ 1304307 w 1897740"/>
                    <a:gd name="connsiteY1736" fmla="*/ 326273 h 571809"/>
                    <a:gd name="connsiteX1737" fmla="*/ 1304307 w 1897740"/>
                    <a:gd name="connsiteY1737" fmla="*/ 369520 h 571809"/>
                    <a:gd name="connsiteX1738" fmla="*/ 1313552 w 1897740"/>
                    <a:gd name="connsiteY1738" fmla="*/ 369520 h 571809"/>
                    <a:gd name="connsiteX1739" fmla="*/ 1313552 w 1897740"/>
                    <a:gd name="connsiteY1739" fmla="*/ 326273 h 571809"/>
                    <a:gd name="connsiteX1740" fmla="*/ 1304307 w 1897740"/>
                    <a:gd name="connsiteY1740" fmla="*/ 326273 h 571809"/>
                    <a:gd name="connsiteX1741" fmla="*/ 1304307 w 1897740"/>
                    <a:gd name="connsiteY1741" fmla="*/ 376022 h 571809"/>
                    <a:gd name="connsiteX1742" fmla="*/ 1304307 w 1897740"/>
                    <a:gd name="connsiteY1742" fmla="*/ 383622 h 571809"/>
                    <a:gd name="connsiteX1743" fmla="*/ 1313552 w 1897740"/>
                    <a:gd name="connsiteY1743" fmla="*/ 383622 h 571809"/>
                    <a:gd name="connsiteX1744" fmla="*/ 1313552 w 1897740"/>
                    <a:gd name="connsiteY1744" fmla="*/ 376022 h 571809"/>
                    <a:gd name="connsiteX1745" fmla="*/ 1304307 w 1897740"/>
                    <a:gd name="connsiteY1745" fmla="*/ 376022 h 571809"/>
                    <a:gd name="connsiteX1746" fmla="*/ 1304307 w 1897740"/>
                    <a:gd name="connsiteY1746" fmla="*/ 376022 h 571809"/>
                    <a:gd name="connsiteX1747" fmla="*/ 1304307 w 1897740"/>
                    <a:gd name="connsiteY1747" fmla="*/ 383622 h 571809"/>
                    <a:gd name="connsiteX1748" fmla="*/ 1313552 w 1897740"/>
                    <a:gd name="connsiteY1748" fmla="*/ 383622 h 571809"/>
                    <a:gd name="connsiteX1749" fmla="*/ 1313552 w 1897740"/>
                    <a:gd name="connsiteY1749" fmla="*/ 376022 h 571809"/>
                    <a:gd name="connsiteX1750" fmla="*/ 1304307 w 1897740"/>
                    <a:gd name="connsiteY1750" fmla="*/ 376022 h 571809"/>
                    <a:gd name="connsiteX1751" fmla="*/ 1304307 w 1897740"/>
                    <a:gd name="connsiteY1751" fmla="*/ 326273 h 571809"/>
                    <a:gd name="connsiteX1752" fmla="*/ 1304307 w 1897740"/>
                    <a:gd name="connsiteY1752" fmla="*/ 369520 h 571809"/>
                    <a:gd name="connsiteX1753" fmla="*/ 1313552 w 1897740"/>
                    <a:gd name="connsiteY1753" fmla="*/ 369520 h 571809"/>
                    <a:gd name="connsiteX1754" fmla="*/ 1313552 w 1897740"/>
                    <a:gd name="connsiteY1754" fmla="*/ 326273 h 571809"/>
                    <a:gd name="connsiteX1755" fmla="*/ 1304307 w 1897740"/>
                    <a:gd name="connsiteY1755" fmla="*/ 326273 h 571809"/>
                    <a:gd name="connsiteX1756" fmla="*/ 1304307 w 1897740"/>
                    <a:gd name="connsiteY1756" fmla="*/ 326273 h 571809"/>
                    <a:gd name="connsiteX1757" fmla="*/ 1304307 w 1897740"/>
                    <a:gd name="connsiteY1757" fmla="*/ 369520 h 571809"/>
                    <a:gd name="connsiteX1758" fmla="*/ 1313552 w 1897740"/>
                    <a:gd name="connsiteY1758" fmla="*/ 369520 h 571809"/>
                    <a:gd name="connsiteX1759" fmla="*/ 1313552 w 1897740"/>
                    <a:gd name="connsiteY1759" fmla="*/ 326273 h 571809"/>
                    <a:gd name="connsiteX1760" fmla="*/ 1304307 w 1897740"/>
                    <a:gd name="connsiteY1760" fmla="*/ 326273 h 571809"/>
                    <a:gd name="connsiteX1761" fmla="*/ 1304307 w 1897740"/>
                    <a:gd name="connsiteY1761" fmla="*/ 376022 h 571809"/>
                    <a:gd name="connsiteX1762" fmla="*/ 1304307 w 1897740"/>
                    <a:gd name="connsiteY1762" fmla="*/ 383622 h 571809"/>
                    <a:gd name="connsiteX1763" fmla="*/ 1313552 w 1897740"/>
                    <a:gd name="connsiteY1763" fmla="*/ 383622 h 571809"/>
                    <a:gd name="connsiteX1764" fmla="*/ 1313552 w 1897740"/>
                    <a:gd name="connsiteY1764" fmla="*/ 376022 h 571809"/>
                    <a:gd name="connsiteX1765" fmla="*/ 1304307 w 1897740"/>
                    <a:gd name="connsiteY1765" fmla="*/ 376022 h 571809"/>
                    <a:gd name="connsiteX1766" fmla="*/ 1304307 w 1897740"/>
                    <a:gd name="connsiteY1766" fmla="*/ 376022 h 571809"/>
                    <a:gd name="connsiteX1767" fmla="*/ 1304307 w 1897740"/>
                    <a:gd name="connsiteY1767" fmla="*/ 383622 h 571809"/>
                    <a:gd name="connsiteX1768" fmla="*/ 1313552 w 1897740"/>
                    <a:gd name="connsiteY1768" fmla="*/ 383622 h 571809"/>
                    <a:gd name="connsiteX1769" fmla="*/ 1313552 w 1897740"/>
                    <a:gd name="connsiteY1769" fmla="*/ 376022 h 571809"/>
                    <a:gd name="connsiteX1770" fmla="*/ 1304307 w 1897740"/>
                    <a:gd name="connsiteY1770" fmla="*/ 376022 h 571809"/>
                    <a:gd name="connsiteX1771" fmla="*/ 1304307 w 1897740"/>
                    <a:gd name="connsiteY1771" fmla="*/ 326273 h 571809"/>
                    <a:gd name="connsiteX1772" fmla="*/ 1304307 w 1897740"/>
                    <a:gd name="connsiteY1772" fmla="*/ 369520 h 571809"/>
                    <a:gd name="connsiteX1773" fmla="*/ 1313552 w 1897740"/>
                    <a:gd name="connsiteY1773" fmla="*/ 369520 h 571809"/>
                    <a:gd name="connsiteX1774" fmla="*/ 1313552 w 1897740"/>
                    <a:gd name="connsiteY1774" fmla="*/ 326273 h 571809"/>
                    <a:gd name="connsiteX1775" fmla="*/ 1304307 w 1897740"/>
                    <a:gd name="connsiteY1775" fmla="*/ 326273 h 571809"/>
                    <a:gd name="connsiteX1776" fmla="*/ 1304307 w 1897740"/>
                    <a:gd name="connsiteY1776" fmla="*/ 326273 h 571809"/>
                    <a:gd name="connsiteX1777" fmla="*/ 1304307 w 1897740"/>
                    <a:gd name="connsiteY1777" fmla="*/ 369520 h 571809"/>
                    <a:gd name="connsiteX1778" fmla="*/ 1313552 w 1897740"/>
                    <a:gd name="connsiteY1778" fmla="*/ 369520 h 571809"/>
                    <a:gd name="connsiteX1779" fmla="*/ 1313552 w 1897740"/>
                    <a:gd name="connsiteY1779" fmla="*/ 326273 h 571809"/>
                    <a:gd name="connsiteX1780" fmla="*/ 1304307 w 1897740"/>
                    <a:gd name="connsiteY1780" fmla="*/ 326273 h 571809"/>
                    <a:gd name="connsiteX1781" fmla="*/ 1304307 w 1897740"/>
                    <a:gd name="connsiteY1781" fmla="*/ 376022 h 571809"/>
                    <a:gd name="connsiteX1782" fmla="*/ 1304307 w 1897740"/>
                    <a:gd name="connsiteY1782" fmla="*/ 383622 h 571809"/>
                    <a:gd name="connsiteX1783" fmla="*/ 1313552 w 1897740"/>
                    <a:gd name="connsiteY1783" fmla="*/ 383622 h 571809"/>
                    <a:gd name="connsiteX1784" fmla="*/ 1313552 w 1897740"/>
                    <a:gd name="connsiteY1784" fmla="*/ 376022 h 571809"/>
                    <a:gd name="connsiteX1785" fmla="*/ 1304307 w 1897740"/>
                    <a:gd name="connsiteY1785" fmla="*/ 376022 h 571809"/>
                    <a:gd name="connsiteX1786" fmla="*/ 1304307 w 1897740"/>
                    <a:gd name="connsiteY1786" fmla="*/ 376022 h 571809"/>
                    <a:gd name="connsiteX1787" fmla="*/ 1304307 w 1897740"/>
                    <a:gd name="connsiteY1787" fmla="*/ 383622 h 571809"/>
                    <a:gd name="connsiteX1788" fmla="*/ 1313552 w 1897740"/>
                    <a:gd name="connsiteY1788" fmla="*/ 383622 h 571809"/>
                    <a:gd name="connsiteX1789" fmla="*/ 1313552 w 1897740"/>
                    <a:gd name="connsiteY1789" fmla="*/ 376022 h 571809"/>
                    <a:gd name="connsiteX1790" fmla="*/ 1304307 w 1897740"/>
                    <a:gd name="connsiteY1790" fmla="*/ 376022 h 571809"/>
                    <a:gd name="connsiteX1791" fmla="*/ 1304307 w 1897740"/>
                    <a:gd name="connsiteY1791" fmla="*/ 326273 h 571809"/>
                    <a:gd name="connsiteX1792" fmla="*/ 1304307 w 1897740"/>
                    <a:gd name="connsiteY1792" fmla="*/ 369520 h 571809"/>
                    <a:gd name="connsiteX1793" fmla="*/ 1313552 w 1897740"/>
                    <a:gd name="connsiteY1793" fmla="*/ 369520 h 571809"/>
                    <a:gd name="connsiteX1794" fmla="*/ 1313552 w 1897740"/>
                    <a:gd name="connsiteY1794" fmla="*/ 326273 h 571809"/>
                    <a:gd name="connsiteX1795" fmla="*/ 1304307 w 1897740"/>
                    <a:gd name="connsiteY1795" fmla="*/ 326273 h 571809"/>
                    <a:gd name="connsiteX1796" fmla="*/ 1304307 w 1897740"/>
                    <a:gd name="connsiteY1796" fmla="*/ 326273 h 571809"/>
                    <a:gd name="connsiteX1797" fmla="*/ 1304307 w 1897740"/>
                    <a:gd name="connsiteY1797" fmla="*/ 369520 h 571809"/>
                    <a:gd name="connsiteX1798" fmla="*/ 1313552 w 1897740"/>
                    <a:gd name="connsiteY1798" fmla="*/ 369520 h 571809"/>
                    <a:gd name="connsiteX1799" fmla="*/ 1313552 w 1897740"/>
                    <a:gd name="connsiteY1799" fmla="*/ 326273 h 571809"/>
                    <a:gd name="connsiteX1800" fmla="*/ 1304307 w 1897740"/>
                    <a:gd name="connsiteY1800" fmla="*/ 326273 h 571809"/>
                    <a:gd name="connsiteX1801" fmla="*/ 1304307 w 1897740"/>
                    <a:gd name="connsiteY1801" fmla="*/ 376022 h 571809"/>
                    <a:gd name="connsiteX1802" fmla="*/ 1304307 w 1897740"/>
                    <a:gd name="connsiteY1802" fmla="*/ 383622 h 571809"/>
                    <a:gd name="connsiteX1803" fmla="*/ 1313552 w 1897740"/>
                    <a:gd name="connsiteY1803" fmla="*/ 383622 h 571809"/>
                    <a:gd name="connsiteX1804" fmla="*/ 1313552 w 1897740"/>
                    <a:gd name="connsiteY1804" fmla="*/ 376022 h 571809"/>
                    <a:gd name="connsiteX1805" fmla="*/ 1304307 w 1897740"/>
                    <a:gd name="connsiteY1805" fmla="*/ 376022 h 571809"/>
                    <a:gd name="connsiteX1806" fmla="*/ 1304307 w 1897740"/>
                    <a:gd name="connsiteY1806" fmla="*/ 376022 h 571809"/>
                    <a:gd name="connsiteX1807" fmla="*/ 1304307 w 1897740"/>
                    <a:gd name="connsiteY1807" fmla="*/ 383622 h 571809"/>
                    <a:gd name="connsiteX1808" fmla="*/ 1313552 w 1897740"/>
                    <a:gd name="connsiteY1808" fmla="*/ 383622 h 571809"/>
                    <a:gd name="connsiteX1809" fmla="*/ 1313552 w 1897740"/>
                    <a:gd name="connsiteY1809" fmla="*/ 376022 h 571809"/>
                    <a:gd name="connsiteX1810" fmla="*/ 1304307 w 1897740"/>
                    <a:gd name="connsiteY1810" fmla="*/ 376022 h 571809"/>
                    <a:gd name="connsiteX1811" fmla="*/ 1304307 w 1897740"/>
                    <a:gd name="connsiteY1811" fmla="*/ 326273 h 571809"/>
                    <a:gd name="connsiteX1812" fmla="*/ 1304307 w 1897740"/>
                    <a:gd name="connsiteY1812" fmla="*/ 369520 h 571809"/>
                    <a:gd name="connsiteX1813" fmla="*/ 1313552 w 1897740"/>
                    <a:gd name="connsiteY1813" fmla="*/ 369520 h 571809"/>
                    <a:gd name="connsiteX1814" fmla="*/ 1313552 w 1897740"/>
                    <a:gd name="connsiteY1814" fmla="*/ 326273 h 571809"/>
                    <a:gd name="connsiteX1815" fmla="*/ 1304307 w 1897740"/>
                    <a:gd name="connsiteY1815" fmla="*/ 326273 h 571809"/>
                    <a:gd name="connsiteX1816" fmla="*/ 1304307 w 1897740"/>
                    <a:gd name="connsiteY1816" fmla="*/ 326273 h 571809"/>
                    <a:gd name="connsiteX1817" fmla="*/ 1304307 w 1897740"/>
                    <a:gd name="connsiteY1817" fmla="*/ 369520 h 571809"/>
                    <a:gd name="connsiteX1818" fmla="*/ 1313552 w 1897740"/>
                    <a:gd name="connsiteY1818" fmla="*/ 369520 h 571809"/>
                    <a:gd name="connsiteX1819" fmla="*/ 1313552 w 1897740"/>
                    <a:gd name="connsiteY1819" fmla="*/ 326273 h 571809"/>
                    <a:gd name="connsiteX1820" fmla="*/ 1304307 w 1897740"/>
                    <a:gd name="connsiteY1820" fmla="*/ 326273 h 571809"/>
                    <a:gd name="connsiteX1821" fmla="*/ 1304307 w 1897740"/>
                    <a:gd name="connsiteY1821" fmla="*/ 376022 h 571809"/>
                    <a:gd name="connsiteX1822" fmla="*/ 1304307 w 1897740"/>
                    <a:gd name="connsiteY1822" fmla="*/ 383622 h 571809"/>
                    <a:gd name="connsiteX1823" fmla="*/ 1313552 w 1897740"/>
                    <a:gd name="connsiteY1823" fmla="*/ 383622 h 571809"/>
                    <a:gd name="connsiteX1824" fmla="*/ 1313552 w 1897740"/>
                    <a:gd name="connsiteY1824" fmla="*/ 376022 h 571809"/>
                    <a:gd name="connsiteX1825" fmla="*/ 1304307 w 1897740"/>
                    <a:gd name="connsiteY1825" fmla="*/ 376022 h 571809"/>
                    <a:gd name="connsiteX1826" fmla="*/ 1304307 w 1897740"/>
                    <a:gd name="connsiteY1826" fmla="*/ 376022 h 571809"/>
                    <a:gd name="connsiteX1827" fmla="*/ 1304307 w 1897740"/>
                    <a:gd name="connsiteY1827" fmla="*/ 383622 h 571809"/>
                    <a:gd name="connsiteX1828" fmla="*/ 1313552 w 1897740"/>
                    <a:gd name="connsiteY1828" fmla="*/ 383622 h 571809"/>
                    <a:gd name="connsiteX1829" fmla="*/ 1313552 w 1897740"/>
                    <a:gd name="connsiteY1829" fmla="*/ 376022 h 571809"/>
                    <a:gd name="connsiteX1830" fmla="*/ 1304307 w 1897740"/>
                    <a:gd name="connsiteY1830" fmla="*/ 376022 h 571809"/>
                    <a:gd name="connsiteX1831" fmla="*/ 1304307 w 1897740"/>
                    <a:gd name="connsiteY1831" fmla="*/ 326273 h 571809"/>
                    <a:gd name="connsiteX1832" fmla="*/ 1304307 w 1897740"/>
                    <a:gd name="connsiteY1832" fmla="*/ 369520 h 571809"/>
                    <a:gd name="connsiteX1833" fmla="*/ 1313552 w 1897740"/>
                    <a:gd name="connsiteY1833" fmla="*/ 369520 h 571809"/>
                    <a:gd name="connsiteX1834" fmla="*/ 1313552 w 1897740"/>
                    <a:gd name="connsiteY1834" fmla="*/ 326273 h 571809"/>
                    <a:gd name="connsiteX1835" fmla="*/ 1304307 w 1897740"/>
                    <a:gd name="connsiteY1835" fmla="*/ 326273 h 571809"/>
                    <a:gd name="connsiteX1836" fmla="*/ 1304307 w 1897740"/>
                    <a:gd name="connsiteY1836" fmla="*/ 326273 h 571809"/>
                    <a:gd name="connsiteX1837" fmla="*/ 1304307 w 1897740"/>
                    <a:gd name="connsiteY1837" fmla="*/ 369520 h 571809"/>
                    <a:gd name="connsiteX1838" fmla="*/ 1313552 w 1897740"/>
                    <a:gd name="connsiteY1838" fmla="*/ 369520 h 571809"/>
                    <a:gd name="connsiteX1839" fmla="*/ 1313552 w 1897740"/>
                    <a:gd name="connsiteY1839" fmla="*/ 326273 h 571809"/>
                    <a:gd name="connsiteX1840" fmla="*/ 1304307 w 1897740"/>
                    <a:gd name="connsiteY1840" fmla="*/ 326273 h 571809"/>
                    <a:gd name="connsiteX1841" fmla="*/ 1304307 w 1897740"/>
                    <a:gd name="connsiteY1841" fmla="*/ 376022 h 571809"/>
                    <a:gd name="connsiteX1842" fmla="*/ 1304307 w 1897740"/>
                    <a:gd name="connsiteY1842" fmla="*/ 383622 h 571809"/>
                    <a:gd name="connsiteX1843" fmla="*/ 1313552 w 1897740"/>
                    <a:gd name="connsiteY1843" fmla="*/ 383622 h 571809"/>
                    <a:gd name="connsiteX1844" fmla="*/ 1313552 w 1897740"/>
                    <a:gd name="connsiteY1844" fmla="*/ 376022 h 571809"/>
                    <a:gd name="connsiteX1845" fmla="*/ 1304307 w 1897740"/>
                    <a:gd name="connsiteY1845" fmla="*/ 376022 h 571809"/>
                    <a:gd name="connsiteX1846" fmla="*/ 1304307 w 1897740"/>
                    <a:gd name="connsiteY1846" fmla="*/ 376022 h 571809"/>
                    <a:gd name="connsiteX1847" fmla="*/ 1304307 w 1897740"/>
                    <a:gd name="connsiteY1847" fmla="*/ 383622 h 571809"/>
                    <a:gd name="connsiteX1848" fmla="*/ 1313552 w 1897740"/>
                    <a:gd name="connsiteY1848" fmla="*/ 383622 h 571809"/>
                    <a:gd name="connsiteX1849" fmla="*/ 1313552 w 1897740"/>
                    <a:gd name="connsiteY1849" fmla="*/ 376022 h 571809"/>
                    <a:gd name="connsiteX1850" fmla="*/ 1304307 w 1897740"/>
                    <a:gd name="connsiteY1850" fmla="*/ 376022 h 571809"/>
                    <a:gd name="connsiteX1851" fmla="*/ 1304307 w 1897740"/>
                    <a:gd name="connsiteY1851" fmla="*/ 326273 h 571809"/>
                    <a:gd name="connsiteX1852" fmla="*/ 1304307 w 1897740"/>
                    <a:gd name="connsiteY1852" fmla="*/ 369520 h 571809"/>
                    <a:gd name="connsiteX1853" fmla="*/ 1313552 w 1897740"/>
                    <a:gd name="connsiteY1853" fmla="*/ 369520 h 571809"/>
                    <a:gd name="connsiteX1854" fmla="*/ 1313552 w 1897740"/>
                    <a:gd name="connsiteY1854" fmla="*/ 326273 h 571809"/>
                    <a:gd name="connsiteX1855" fmla="*/ 1304307 w 1897740"/>
                    <a:gd name="connsiteY1855" fmla="*/ 326273 h 571809"/>
                    <a:gd name="connsiteX1856" fmla="*/ 1304307 w 1897740"/>
                    <a:gd name="connsiteY1856" fmla="*/ 326273 h 571809"/>
                    <a:gd name="connsiteX1857" fmla="*/ 1304307 w 1897740"/>
                    <a:gd name="connsiteY1857" fmla="*/ 369520 h 571809"/>
                    <a:gd name="connsiteX1858" fmla="*/ 1313552 w 1897740"/>
                    <a:gd name="connsiteY1858" fmla="*/ 369520 h 571809"/>
                    <a:gd name="connsiteX1859" fmla="*/ 1313552 w 1897740"/>
                    <a:gd name="connsiteY1859" fmla="*/ 326273 h 571809"/>
                    <a:gd name="connsiteX1860" fmla="*/ 1304307 w 1897740"/>
                    <a:gd name="connsiteY1860" fmla="*/ 326273 h 571809"/>
                    <a:gd name="connsiteX1861" fmla="*/ 1304307 w 1897740"/>
                    <a:gd name="connsiteY1861" fmla="*/ 376022 h 571809"/>
                    <a:gd name="connsiteX1862" fmla="*/ 1304307 w 1897740"/>
                    <a:gd name="connsiteY1862" fmla="*/ 383622 h 571809"/>
                    <a:gd name="connsiteX1863" fmla="*/ 1313552 w 1897740"/>
                    <a:gd name="connsiteY1863" fmla="*/ 383622 h 571809"/>
                    <a:gd name="connsiteX1864" fmla="*/ 1313552 w 1897740"/>
                    <a:gd name="connsiteY1864" fmla="*/ 376022 h 571809"/>
                    <a:gd name="connsiteX1865" fmla="*/ 1304307 w 1897740"/>
                    <a:gd name="connsiteY1865" fmla="*/ 376022 h 571809"/>
                    <a:gd name="connsiteX1866" fmla="*/ 1304307 w 1897740"/>
                    <a:gd name="connsiteY1866" fmla="*/ 376022 h 571809"/>
                    <a:gd name="connsiteX1867" fmla="*/ 1304307 w 1897740"/>
                    <a:gd name="connsiteY1867" fmla="*/ 383622 h 571809"/>
                    <a:gd name="connsiteX1868" fmla="*/ 1313552 w 1897740"/>
                    <a:gd name="connsiteY1868" fmla="*/ 383622 h 571809"/>
                    <a:gd name="connsiteX1869" fmla="*/ 1313552 w 1897740"/>
                    <a:gd name="connsiteY1869" fmla="*/ 376022 h 571809"/>
                    <a:gd name="connsiteX1870" fmla="*/ 1304307 w 1897740"/>
                    <a:gd name="connsiteY1870" fmla="*/ 376022 h 571809"/>
                    <a:gd name="connsiteX1871" fmla="*/ 1304307 w 1897740"/>
                    <a:gd name="connsiteY1871" fmla="*/ 326273 h 571809"/>
                    <a:gd name="connsiteX1872" fmla="*/ 1304307 w 1897740"/>
                    <a:gd name="connsiteY1872" fmla="*/ 369520 h 571809"/>
                    <a:gd name="connsiteX1873" fmla="*/ 1313552 w 1897740"/>
                    <a:gd name="connsiteY1873" fmla="*/ 369520 h 571809"/>
                    <a:gd name="connsiteX1874" fmla="*/ 1313552 w 1897740"/>
                    <a:gd name="connsiteY1874" fmla="*/ 326273 h 571809"/>
                    <a:gd name="connsiteX1875" fmla="*/ 1304307 w 1897740"/>
                    <a:gd name="connsiteY1875" fmla="*/ 326273 h 571809"/>
                    <a:gd name="connsiteX1876" fmla="*/ 1304307 w 1897740"/>
                    <a:gd name="connsiteY1876" fmla="*/ 326273 h 571809"/>
                    <a:gd name="connsiteX1877" fmla="*/ 1304307 w 1897740"/>
                    <a:gd name="connsiteY1877" fmla="*/ 369520 h 571809"/>
                    <a:gd name="connsiteX1878" fmla="*/ 1313552 w 1897740"/>
                    <a:gd name="connsiteY1878" fmla="*/ 369520 h 571809"/>
                    <a:gd name="connsiteX1879" fmla="*/ 1313552 w 1897740"/>
                    <a:gd name="connsiteY1879" fmla="*/ 326273 h 571809"/>
                    <a:gd name="connsiteX1880" fmla="*/ 1304307 w 1897740"/>
                    <a:gd name="connsiteY1880" fmla="*/ 326273 h 571809"/>
                    <a:gd name="connsiteX1881" fmla="*/ 1304307 w 1897740"/>
                    <a:gd name="connsiteY1881" fmla="*/ 376022 h 571809"/>
                    <a:gd name="connsiteX1882" fmla="*/ 1304307 w 1897740"/>
                    <a:gd name="connsiteY1882" fmla="*/ 383622 h 571809"/>
                    <a:gd name="connsiteX1883" fmla="*/ 1313552 w 1897740"/>
                    <a:gd name="connsiteY1883" fmla="*/ 383622 h 571809"/>
                    <a:gd name="connsiteX1884" fmla="*/ 1313552 w 1897740"/>
                    <a:gd name="connsiteY1884" fmla="*/ 376022 h 571809"/>
                    <a:gd name="connsiteX1885" fmla="*/ 1304307 w 1897740"/>
                    <a:gd name="connsiteY1885" fmla="*/ 376022 h 571809"/>
                    <a:gd name="connsiteX1886" fmla="*/ 1304307 w 1897740"/>
                    <a:gd name="connsiteY1886" fmla="*/ 376022 h 571809"/>
                    <a:gd name="connsiteX1887" fmla="*/ 1304307 w 1897740"/>
                    <a:gd name="connsiteY1887" fmla="*/ 383622 h 571809"/>
                    <a:gd name="connsiteX1888" fmla="*/ 1313552 w 1897740"/>
                    <a:gd name="connsiteY1888" fmla="*/ 383622 h 571809"/>
                    <a:gd name="connsiteX1889" fmla="*/ 1313552 w 1897740"/>
                    <a:gd name="connsiteY1889" fmla="*/ 376022 h 571809"/>
                    <a:gd name="connsiteX1890" fmla="*/ 1304307 w 1897740"/>
                    <a:gd name="connsiteY1890" fmla="*/ 376022 h 571809"/>
                    <a:gd name="connsiteX1891" fmla="*/ 1304307 w 1897740"/>
                    <a:gd name="connsiteY1891" fmla="*/ 326273 h 571809"/>
                    <a:gd name="connsiteX1892" fmla="*/ 1304307 w 1897740"/>
                    <a:gd name="connsiteY1892" fmla="*/ 369520 h 571809"/>
                    <a:gd name="connsiteX1893" fmla="*/ 1313552 w 1897740"/>
                    <a:gd name="connsiteY1893" fmla="*/ 369520 h 571809"/>
                    <a:gd name="connsiteX1894" fmla="*/ 1313552 w 1897740"/>
                    <a:gd name="connsiteY1894" fmla="*/ 326273 h 571809"/>
                    <a:gd name="connsiteX1895" fmla="*/ 1304307 w 1897740"/>
                    <a:gd name="connsiteY1895" fmla="*/ 326273 h 571809"/>
                    <a:gd name="connsiteX1896" fmla="*/ 1304307 w 1897740"/>
                    <a:gd name="connsiteY1896" fmla="*/ 326273 h 571809"/>
                    <a:gd name="connsiteX1897" fmla="*/ 1304307 w 1897740"/>
                    <a:gd name="connsiteY1897" fmla="*/ 369520 h 571809"/>
                    <a:gd name="connsiteX1898" fmla="*/ 1313552 w 1897740"/>
                    <a:gd name="connsiteY1898" fmla="*/ 369520 h 571809"/>
                    <a:gd name="connsiteX1899" fmla="*/ 1313552 w 1897740"/>
                    <a:gd name="connsiteY1899" fmla="*/ 326273 h 571809"/>
                    <a:gd name="connsiteX1900" fmla="*/ 1304307 w 1897740"/>
                    <a:gd name="connsiteY1900" fmla="*/ 326273 h 571809"/>
                    <a:gd name="connsiteX1901" fmla="*/ 1304307 w 1897740"/>
                    <a:gd name="connsiteY1901" fmla="*/ 376022 h 571809"/>
                    <a:gd name="connsiteX1902" fmla="*/ 1304307 w 1897740"/>
                    <a:gd name="connsiteY1902" fmla="*/ 383622 h 571809"/>
                    <a:gd name="connsiteX1903" fmla="*/ 1313552 w 1897740"/>
                    <a:gd name="connsiteY1903" fmla="*/ 383622 h 571809"/>
                    <a:gd name="connsiteX1904" fmla="*/ 1313552 w 1897740"/>
                    <a:gd name="connsiteY1904" fmla="*/ 376022 h 571809"/>
                    <a:gd name="connsiteX1905" fmla="*/ 1304307 w 1897740"/>
                    <a:gd name="connsiteY1905" fmla="*/ 376022 h 571809"/>
                    <a:gd name="connsiteX1906" fmla="*/ 1304307 w 1897740"/>
                    <a:gd name="connsiteY1906" fmla="*/ 376022 h 571809"/>
                    <a:gd name="connsiteX1907" fmla="*/ 1304307 w 1897740"/>
                    <a:gd name="connsiteY1907" fmla="*/ 383622 h 571809"/>
                    <a:gd name="connsiteX1908" fmla="*/ 1313552 w 1897740"/>
                    <a:gd name="connsiteY1908" fmla="*/ 383622 h 571809"/>
                    <a:gd name="connsiteX1909" fmla="*/ 1313552 w 1897740"/>
                    <a:gd name="connsiteY1909" fmla="*/ 376022 h 571809"/>
                    <a:gd name="connsiteX1910" fmla="*/ 1304307 w 1897740"/>
                    <a:gd name="connsiteY1910" fmla="*/ 376022 h 571809"/>
                    <a:gd name="connsiteX1911" fmla="*/ 1304307 w 1897740"/>
                    <a:gd name="connsiteY1911" fmla="*/ 326273 h 571809"/>
                    <a:gd name="connsiteX1912" fmla="*/ 1304307 w 1897740"/>
                    <a:gd name="connsiteY1912" fmla="*/ 369520 h 571809"/>
                    <a:gd name="connsiteX1913" fmla="*/ 1313552 w 1897740"/>
                    <a:gd name="connsiteY1913" fmla="*/ 369520 h 571809"/>
                    <a:gd name="connsiteX1914" fmla="*/ 1313552 w 1897740"/>
                    <a:gd name="connsiteY1914" fmla="*/ 326273 h 571809"/>
                    <a:gd name="connsiteX1915" fmla="*/ 1304307 w 1897740"/>
                    <a:gd name="connsiteY1915" fmla="*/ 326273 h 571809"/>
                    <a:gd name="connsiteX1916" fmla="*/ 1304307 w 1897740"/>
                    <a:gd name="connsiteY1916" fmla="*/ 326273 h 571809"/>
                    <a:gd name="connsiteX1917" fmla="*/ 1304307 w 1897740"/>
                    <a:gd name="connsiteY1917" fmla="*/ 369520 h 571809"/>
                    <a:gd name="connsiteX1918" fmla="*/ 1313552 w 1897740"/>
                    <a:gd name="connsiteY1918" fmla="*/ 369520 h 571809"/>
                    <a:gd name="connsiteX1919" fmla="*/ 1313552 w 1897740"/>
                    <a:gd name="connsiteY1919" fmla="*/ 326273 h 571809"/>
                    <a:gd name="connsiteX1920" fmla="*/ 1304307 w 1897740"/>
                    <a:gd name="connsiteY1920" fmla="*/ 326273 h 571809"/>
                    <a:gd name="connsiteX1921" fmla="*/ 1304307 w 1897740"/>
                    <a:gd name="connsiteY1921" fmla="*/ 376022 h 571809"/>
                    <a:gd name="connsiteX1922" fmla="*/ 1304307 w 1897740"/>
                    <a:gd name="connsiteY1922" fmla="*/ 383622 h 571809"/>
                    <a:gd name="connsiteX1923" fmla="*/ 1313552 w 1897740"/>
                    <a:gd name="connsiteY1923" fmla="*/ 383622 h 571809"/>
                    <a:gd name="connsiteX1924" fmla="*/ 1313552 w 1897740"/>
                    <a:gd name="connsiteY1924" fmla="*/ 376022 h 571809"/>
                    <a:gd name="connsiteX1925" fmla="*/ 1304307 w 1897740"/>
                    <a:gd name="connsiteY1925" fmla="*/ 376022 h 571809"/>
                    <a:gd name="connsiteX1926" fmla="*/ 1304307 w 1897740"/>
                    <a:gd name="connsiteY1926" fmla="*/ 376022 h 571809"/>
                    <a:gd name="connsiteX1927" fmla="*/ 1304307 w 1897740"/>
                    <a:gd name="connsiteY1927" fmla="*/ 383622 h 571809"/>
                    <a:gd name="connsiteX1928" fmla="*/ 1313552 w 1897740"/>
                    <a:gd name="connsiteY1928" fmla="*/ 383622 h 571809"/>
                    <a:gd name="connsiteX1929" fmla="*/ 1313552 w 1897740"/>
                    <a:gd name="connsiteY1929" fmla="*/ 376022 h 571809"/>
                    <a:gd name="connsiteX1930" fmla="*/ 1304307 w 1897740"/>
                    <a:gd name="connsiteY1930" fmla="*/ 376022 h 571809"/>
                    <a:gd name="connsiteX1931" fmla="*/ 1304307 w 1897740"/>
                    <a:gd name="connsiteY1931" fmla="*/ 326273 h 571809"/>
                    <a:gd name="connsiteX1932" fmla="*/ 1304307 w 1897740"/>
                    <a:gd name="connsiteY1932" fmla="*/ 369520 h 571809"/>
                    <a:gd name="connsiteX1933" fmla="*/ 1313552 w 1897740"/>
                    <a:gd name="connsiteY1933" fmla="*/ 369520 h 571809"/>
                    <a:gd name="connsiteX1934" fmla="*/ 1313552 w 1897740"/>
                    <a:gd name="connsiteY1934" fmla="*/ 326273 h 571809"/>
                    <a:gd name="connsiteX1935" fmla="*/ 1304307 w 1897740"/>
                    <a:gd name="connsiteY1935" fmla="*/ 326273 h 571809"/>
                    <a:gd name="connsiteX1936" fmla="*/ 1304307 w 1897740"/>
                    <a:gd name="connsiteY1936" fmla="*/ 326273 h 571809"/>
                    <a:gd name="connsiteX1937" fmla="*/ 1304307 w 1897740"/>
                    <a:gd name="connsiteY1937" fmla="*/ 369520 h 571809"/>
                    <a:gd name="connsiteX1938" fmla="*/ 1313552 w 1897740"/>
                    <a:gd name="connsiteY1938" fmla="*/ 369520 h 571809"/>
                    <a:gd name="connsiteX1939" fmla="*/ 1313552 w 1897740"/>
                    <a:gd name="connsiteY1939" fmla="*/ 326273 h 571809"/>
                    <a:gd name="connsiteX1940" fmla="*/ 1304307 w 1897740"/>
                    <a:gd name="connsiteY1940" fmla="*/ 326273 h 571809"/>
                    <a:gd name="connsiteX1941" fmla="*/ 1304307 w 1897740"/>
                    <a:gd name="connsiteY1941" fmla="*/ 376022 h 571809"/>
                    <a:gd name="connsiteX1942" fmla="*/ 1304307 w 1897740"/>
                    <a:gd name="connsiteY1942" fmla="*/ 383622 h 571809"/>
                    <a:gd name="connsiteX1943" fmla="*/ 1313552 w 1897740"/>
                    <a:gd name="connsiteY1943" fmla="*/ 383622 h 571809"/>
                    <a:gd name="connsiteX1944" fmla="*/ 1313552 w 1897740"/>
                    <a:gd name="connsiteY1944" fmla="*/ 376022 h 571809"/>
                    <a:gd name="connsiteX1945" fmla="*/ 1304307 w 1897740"/>
                    <a:gd name="connsiteY1945" fmla="*/ 376022 h 571809"/>
                    <a:gd name="connsiteX1946" fmla="*/ 1304307 w 1897740"/>
                    <a:gd name="connsiteY1946" fmla="*/ 376022 h 571809"/>
                    <a:gd name="connsiteX1947" fmla="*/ 1304307 w 1897740"/>
                    <a:gd name="connsiteY1947" fmla="*/ 383622 h 571809"/>
                    <a:gd name="connsiteX1948" fmla="*/ 1313552 w 1897740"/>
                    <a:gd name="connsiteY1948" fmla="*/ 383622 h 571809"/>
                    <a:gd name="connsiteX1949" fmla="*/ 1313552 w 1897740"/>
                    <a:gd name="connsiteY1949" fmla="*/ 376022 h 571809"/>
                    <a:gd name="connsiteX1950" fmla="*/ 1304307 w 1897740"/>
                    <a:gd name="connsiteY1950" fmla="*/ 376022 h 571809"/>
                    <a:gd name="connsiteX1951" fmla="*/ 1304307 w 1897740"/>
                    <a:gd name="connsiteY1951" fmla="*/ 326273 h 571809"/>
                    <a:gd name="connsiteX1952" fmla="*/ 1304307 w 1897740"/>
                    <a:gd name="connsiteY1952" fmla="*/ 369520 h 571809"/>
                    <a:gd name="connsiteX1953" fmla="*/ 1313552 w 1897740"/>
                    <a:gd name="connsiteY1953" fmla="*/ 369520 h 571809"/>
                    <a:gd name="connsiteX1954" fmla="*/ 1313552 w 1897740"/>
                    <a:gd name="connsiteY1954" fmla="*/ 326273 h 571809"/>
                    <a:gd name="connsiteX1955" fmla="*/ 1304307 w 1897740"/>
                    <a:gd name="connsiteY1955" fmla="*/ 326273 h 571809"/>
                    <a:gd name="connsiteX1956" fmla="*/ 1304307 w 1897740"/>
                    <a:gd name="connsiteY1956" fmla="*/ 326273 h 571809"/>
                    <a:gd name="connsiteX1957" fmla="*/ 1304307 w 1897740"/>
                    <a:gd name="connsiteY1957" fmla="*/ 369520 h 571809"/>
                    <a:gd name="connsiteX1958" fmla="*/ 1313552 w 1897740"/>
                    <a:gd name="connsiteY1958" fmla="*/ 369520 h 571809"/>
                    <a:gd name="connsiteX1959" fmla="*/ 1313552 w 1897740"/>
                    <a:gd name="connsiteY1959" fmla="*/ 326273 h 571809"/>
                    <a:gd name="connsiteX1960" fmla="*/ 1304307 w 1897740"/>
                    <a:gd name="connsiteY1960" fmla="*/ 326273 h 571809"/>
                    <a:gd name="connsiteX1961" fmla="*/ 1304307 w 1897740"/>
                    <a:gd name="connsiteY1961" fmla="*/ 376022 h 571809"/>
                    <a:gd name="connsiteX1962" fmla="*/ 1304307 w 1897740"/>
                    <a:gd name="connsiteY1962" fmla="*/ 383622 h 571809"/>
                    <a:gd name="connsiteX1963" fmla="*/ 1313552 w 1897740"/>
                    <a:gd name="connsiteY1963" fmla="*/ 383622 h 571809"/>
                    <a:gd name="connsiteX1964" fmla="*/ 1313552 w 1897740"/>
                    <a:gd name="connsiteY1964" fmla="*/ 376022 h 571809"/>
                    <a:gd name="connsiteX1965" fmla="*/ 1304307 w 1897740"/>
                    <a:gd name="connsiteY1965" fmla="*/ 376022 h 571809"/>
                    <a:gd name="connsiteX1966" fmla="*/ 1304307 w 1897740"/>
                    <a:gd name="connsiteY1966" fmla="*/ 376022 h 571809"/>
                    <a:gd name="connsiteX1967" fmla="*/ 1304307 w 1897740"/>
                    <a:gd name="connsiteY1967" fmla="*/ 383622 h 571809"/>
                    <a:gd name="connsiteX1968" fmla="*/ 1313552 w 1897740"/>
                    <a:gd name="connsiteY1968" fmla="*/ 383622 h 571809"/>
                    <a:gd name="connsiteX1969" fmla="*/ 1313552 w 1897740"/>
                    <a:gd name="connsiteY1969" fmla="*/ 376022 h 571809"/>
                    <a:gd name="connsiteX1970" fmla="*/ 1304307 w 1897740"/>
                    <a:gd name="connsiteY1970" fmla="*/ 376022 h 571809"/>
                    <a:gd name="connsiteX1971" fmla="*/ 1304307 w 1897740"/>
                    <a:gd name="connsiteY1971" fmla="*/ 326273 h 571809"/>
                    <a:gd name="connsiteX1972" fmla="*/ 1304307 w 1897740"/>
                    <a:gd name="connsiteY1972" fmla="*/ 369520 h 571809"/>
                    <a:gd name="connsiteX1973" fmla="*/ 1313552 w 1897740"/>
                    <a:gd name="connsiteY1973" fmla="*/ 369520 h 571809"/>
                    <a:gd name="connsiteX1974" fmla="*/ 1313552 w 1897740"/>
                    <a:gd name="connsiteY1974" fmla="*/ 326273 h 571809"/>
                    <a:gd name="connsiteX1975" fmla="*/ 1304307 w 1897740"/>
                    <a:gd name="connsiteY1975" fmla="*/ 326273 h 571809"/>
                    <a:gd name="connsiteX1976" fmla="*/ 1304307 w 1897740"/>
                    <a:gd name="connsiteY1976" fmla="*/ 326273 h 571809"/>
                    <a:gd name="connsiteX1977" fmla="*/ 1304307 w 1897740"/>
                    <a:gd name="connsiteY1977" fmla="*/ 369520 h 571809"/>
                    <a:gd name="connsiteX1978" fmla="*/ 1313552 w 1897740"/>
                    <a:gd name="connsiteY1978" fmla="*/ 369520 h 571809"/>
                    <a:gd name="connsiteX1979" fmla="*/ 1313552 w 1897740"/>
                    <a:gd name="connsiteY1979" fmla="*/ 326273 h 571809"/>
                    <a:gd name="connsiteX1980" fmla="*/ 1304307 w 1897740"/>
                    <a:gd name="connsiteY1980" fmla="*/ 326273 h 571809"/>
                    <a:gd name="connsiteX1981" fmla="*/ 1304307 w 1897740"/>
                    <a:gd name="connsiteY1981" fmla="*/ 376022 h 571809"/>
                    <a:gd name="connsiteX1982" fmla="*/ 1304307 w 1897740"/>
                    <a:gd name="connsiteY1982" fmla="*/ 383622 h 571809"/>
                    <a:gd name="connsiteX1983" fmla="*/ 1313552 w 1897740"/>
                    <a:gd name="connsiteY1983" fmla="*/ 383622 h 571809"/>
                    <a:gd name="connsiteX1984" fmla="*/ 1313552 w 1897740"/>
                    <a:gd name="connsiteY1984" fmla="*/ 376022 h 571809"/>
                    <a:gd name="connsiteX1985" fmla="*/ 1304307 w 1897740"/>
                    <a:gd name="connsiteY1985" fmla="*/ 376022 h 571809"/>
                    <a:gd name="connsiteX1986" fmla="*/ 1304307 w 1897740"/>
                    <a:gd name="connsiteY1986" fmla="*/ 376022 h 571809"/>
                    <a:gd name="connsiteX1987" fmla="*/ 1304307 w 1897740"/>
                    <a:gd name="connsiteY1987" fmla="*/ 383622 h 571809"/>
                    <a:gd name="connsiteX1988" fmla="*/ 1313552 w 1897740"/>
                    <a:gd name="connsiteY1988" fmla="*/ 383622 h 571809"/>
                    <a:gd name="connsiteX1989" fmla="*/ 1313552 w 1897740"/>
                    <a:gd name="connsiteY1989" fmla="*/ 376022 h 571809"/>
                    <a:gd name="connsiteX1990" fmla="*/ 1304307 w 1897740"/>
                    <a:gd name="connsiteY1990" fmla="*/ 376022 h 571809"/>
                    <a:gd name="connsiteX1991" fmla="*/ 1304307 w 1897740"/>
                    <a:gd name="connsiteY1991" fmla="*/ 326273 h 571809"/>
                    <a:gd name="connsiteX1992" fmla="*/ 1304307 w 1897740"/>
                    <a:gd name="connsiteY1992" fmla="*/ 369520 h 571809"/>
                    <a:gd name="connsiteX1993" fmla="*/ 1313552 w 1897740"/>
                    <a:gd name="connsiteY1993" fmla="*/ 369520 h 571809"/>
                    <a:gd name="connsiteX1994" fmla="*/ 1313552 w 1897740"/>
                    <a:gd name="connsiteY1994" fmla="*/ 326273 h 571809"/>
                    <a:gd name="connsiteX1995" fmla="*/ 1304307 w 1897740"/>
                    <a:gd name="connsiteY1995" fmla="*/ 326273 h 571809"/>
                    <a:gd name="connsiteX1996" fmla="*/ 1304307 w 1897740"/>
                    <a:gd name="connsiteY1996" fmla="*/ 326273 h 571809"/>
                    <a:gd name="connsiteX1997" fmla="*/ 1304307 w 1897740"/>
                    <a:gd name="connsiteY1997" fmla="*/ 369520 h 571809"/>
                    <a:gd name="connsiteX1998" fmla="*/ 1313552 w 1897740"/>
                    <a:gd name="connsiteY1998" fmla="*/ 369520 h 571809"/>
                    <a:gd name="connsiteX1999" fmla="*/ 1313552 w 1897740"/>
                    <a:gd name="connsiteY1999" fmla="*/ 326273 h 571809"/>
                    <a:gd name="connsiteX2000" fmla="*/ 1304307 w 1897740"/>
                    <a:gd name="connsiteY2000" fmla="*/ 326273 h 571809"/>
                    <a:gd name="connsiteX2001" fmla="*/ 1304307 w 1897740"/>
                    <a:gd name="connsiteY2001" fmla="*/ 376022 h 571809"/>
                    <a:gd name="connsiteX2002" fmla="*/ 1304307 w 1897740"/>
                    <a:gd name="connsiteY2002" fmla="*/ 383622 h 571809"/>
                    <a:gd name="connsiteX2003" fmla="*/ 1313552 w 1897740"/>
                    <a:gd name="connsiteY2003" fmla="*/ 383622 h 571809"/>
                    <a:gd name="connsiteX2004" fmla="*/ 1313552 w 1897740"/>
                    <a:gd name="connsiteY2004" fmla="*/ 376022 h 571809"/>
                    <a:gd name="connsiteX2005" fmla="*/ 1304307 w 1897740"/>
                    <a:gd name="connsiteY2005" fmla="*/ 376022 h 571809"/>
                    <a:gd name="connsiteX2006" fmla="*/ 1304307 w 1897740"/>
                    <a:gd name="connsiteY2006" fmla="*/ 376022 h 571809"/>
                    <a:gd name="connsiteX2007" fmla="*/ 1304307 w 1897740"/>
                    <a:gd name="connsiteY2007" fmla="*/ 383622 h 571809"/>
                    <a:gd name="connsiteX2008" fmla="*/ 1313552 w 1897740"/>
                    <a:gd name="connsiteY2008" fmla="*/ 383622 h 571809"/>
                    <a:gd name="connsiteX2009" fmla="*/ 1313552 w 1897740"/>
                    <a:gd name="connsiteY2009" fmla="*/ 376022 h 571809"/>
                    <a:gd name="connsiteX2010" fmla="*/ 1304307 w 1897740"/>
                    <a:gd name="connsiteY2010" fmla="*/ 376022 h 571809"/>
                    <a:gd name="connsiteX2011" fmla="*/ 1304307 w 1897740"/>
                    <a:gd name="connsiteY2011" fmla="*/ 326273 h 571809"/>
                    <a:gd name="connsiteX2012" fmla="*/ 1304307 w 1897740"/>
                    <a:gd name="connsiteY2012" fmla="*/ 369520 h 571809"/>
                    <a:gd name="connsiteX2013" fmla="*/ 1313552 w 1897740"/>
                    <a:gd name="connsiteY2013" fmla="*/ 369520 h 571809"/>
                    <a:gd name="connsiteX2014" fmla="*/ 1313552 w 1897740"/>
                    <a:gd name="connsiteY2014" fmla="*/ 326273 h 571809"/>
                    <a:gd name="connsiteX2015" fmla="*/ 1304307 w 1897740"/>
                    <a:gd name="connsiteY2015" fmla="*/ 326273 h 571809"/>
                    <a:gd name="connsiteX2016" fmla="*/ 1304307 w 1897740"/>
                    <a:gd name="connsiteY2016" fmla="*/ 326273 h 571809"/>
                    <a:gd name="connsiteX2017" fmla="*/ 1304307 w 1897740"/>
                    <a:gd name="connsiteY2017" fmla="*/ 369520 h 571809"/>
                    <a:gd name="connsiteX2018" fmla="*/ 1313552 w 1897740"/>
                    <a:gd name="connsiteY2018" fmla="*/ 369520 h 571809"/>
                    <a:gd name="connsiteX2019" fmla="*/ 1313552 w 1897740"/>
                    <a:gd name="connsiteY2019" fmla="*/ 326273 h 571809"/>
                    <a:gd name="connsiteX2020" fmla="*/ 1304307 w 1897740"/>
                    <a:gd name="connsiteY2020" fmla="*/ 326273 h 571809"/>
                    <a:gd name="connsiteX2021" fmla="*/ 1304307 w 1897740"/>
                    <a:gd name="connsiteY2021" fmla="*/ 376022 h 571809"/>
                    <a:gd name="connsiteX2022" fmla="*/ 1304307 w 1897740"/>
                    <a:gd name="connsiteY2022" fmla="*/ 383622 h 571809"/>
                    <a:gd name="connsiteX2023" fmla="*/ 1313552 w 1897740"/>
                    <a:gd name="connsiteY2023" fmla="*/ 383622 h 571809"/>
                    <a:gd name="connsiteX2024" fmla="*/ 1313552 w 1897740"/>
                    <a:gd name="connsiteY2024" fmla="*/ 376022 h 571809"/>
                    <a:gd name="connsiteX2025" fmla="*/ 1304307 w 1897740"/>
                    <a:gd name="connsiteY2025" fmla="*/ 376022 h 571809"/>
                    <a:gd name="connsiteX2026" fmla="*/ 1714763 w 1897740"/>
                    <a:gd name="connsiteY2026" fmla="*/ 405010 h 571809"/>
                    <a:gd name="connsiteX2027" fmla="*/ 1681505 w 1897740"/>
                    <a:gd name="connsiteY2027" fmla="*/ 438268 h 571809"/>
                    <a:gd name="connsiteX2028" fmla="*/ 1654045 w 1897740"/>
                    <a:gd name="connsiteY2028" fmla="*/ 438268 h 571809"/>
                    <a:gd name="connsiteX2029" fmla="*/ 1654045 w 1897740"/>
                    <a:gd name="connsiteY2029" fmla="*/ 448454 h 571809"/>
                    <a:gd name="connsiteX2030" fmla="*/ 1647816 w 1897740"/>
                    <a:gd name="connsiteY2030" fmla="*/ 448454 h 571809"/>
                    <a:gd name="connsiteX2031" fmla="*/ 1647816 w 1897740"/>
                    <a:gd name="connsiteY2031" fmla="*/ 438268 h 571809"/>
                    <a:gd name="connsiteX2032" fmla="*/ 1377796 w 1897740"/>
                    <a:gd name="connsiteY2032" fmla="*/ 438268 h 571809"/>
                    <a:gd name="connsiteX2033" fmla="*/ 1361343 w 1897740"/>
                    <a:gd name="connsiteY2033" fmla="*/ 454721 h 571809"/>
                    <a:gd name="connsiteX2034" fmla="*/ 1397774 w 1897740"/>
                    <a:gd name="connsiteY2034" fmla="*/ 491152 h 571809"/>
                    <a:gd name="connsiteX2035" fmla="*/ 1744848 w 1897740"/>
                    <a:gd name="connsiteY2035" fmla="*/ 491152 h 571809"/>
                    <a:gd name="connsiteX2036" fmla="*/ 1744848 w 1897740"/>
                    <a:gd name="connsiteY2036" fmla="*/ 435174 h 571809"/>
                    <a:gd name="connsiteX2037" fmla="*/ 1714724 w 1897740"/>
                    <a:gd name="connsiteY2037" fmla="*/ 405050 h 571809"/>
                    <a:gd name="connsiteX2038" fmla="*/ 1304307 w 1897740"/>
                    <a:gd name="connsiteY2038" fmla="*/ 376022 h 571809"/>
                    <a:gd name="connsiteX2039" fmla="*/ 1304307 w 1897740"/>
                    <a:gd name="connsiteY2039" fmla="*/ 383622 h 571809"/>
                    <a:gd name="connsiteX2040" fmla="*/ 1313552 w 1897740"/>
                    <a:gd name="connsiteY2040" fmla="*/ 383622 h 571809"/>
                    <a:gd name="connsiteX2041" fmla="*/ 1313552 w 1897740"/>
                    <a:gd name="connsiteY2041" fmla="*/ 376022 h 571809"/>
                    <a:gd name="connsiteX2042" fmla="*/ 1304307 w 1897740"/>
                    <a:gd name="connsiteY2042" fmla="*/ 376022 h 571809"/>
                    <a:gd name="connsiteX2043" fmla="*/ 1304307 w 1897740"/>
                    <a:gd name="connsiteY2043" fmla="*/ 326273 h 571809"/>
                    <a:gd name="connsiteX2044" fmla="*/ 1304307 w 1897740"/>
                    <a:gd name="connsiteY2044" fmla="*/ 369520 h 571809"/>
                    <a:gd name="connsiteX2045" fmla="*/ 1313552 w 1897740"/>
                    <a:gd name="connsiteY2045" fmla="*/ 369520 h 571809"/>
                    <a:gd name="connsiteX2046" fmla="*/ 1313552 w 1897740"/>
                    <a:gd name="connsiteY2046" fmla="*/ 326273 h 571809"/>
                    <a:gd name="connsiteX2047" fmla="*/ 1304307 w 1897740"/>
                    <a:gd name="connsiteY2047" fmla="*/ 326273 h 571809"/>
                    <a:gd name="connsiteX2048" fmla="*/ 1304307 w 1897740"/>
                    <a:gd name="connsiteY2048" fmla="*/ 326273 h 571809"/>
                    <a:gd name="connsiteX2049" fmla="*/ 1304307 w 1897740"/>
                    <a:gd name="connsiteY2049" fmla="*/ 369520 h 571809"/>
                    <a:gd name="connsiteX2050" fmla="*/ 1313552 w 1897740"/>
                    <a:gd name="connsiteY2050" fmla="*/ 369520 h 571809"/>
                    <a:gd name="connsiteX2051" fmla="*/ 1313552 w 1897740"/>
                    <a:gd name="connsiteY2051" fmla="*/ 326273 h 571809"/>
                    <a:gd name="connsiteX2052" fmla="*/ 1304307 w 1897740"/>
                    <a:gd name="connsiteY2052" fmla="*/ 326273 h 571809"/>
                    <a:gd name="connsiteX2053" fmla="*/ 1304307 w 1897740"/>
                    <a:gd name="connsiteY2053" fmla="*/ 376022 h 571809"/>
                    <a:gd name="connsiteX2054" fmla="*/ 1304307 w 1897740"/>
                    <a:gd name="connsiteY2054" fmla="*/ 383622 h 571809"/>
                    <a:gd name="connsiteX2055" fmla="*/ 1313552 w 1897740"/>
                    <a:gd name="connsiteY2055" fmla="*/ 383622 h 571809"/>
                    <a:gd name="connsiteX2056" fmla="*/ 1313552 w 1897740"/>
                    <a:gd name="connsiteY2056" fmla="*/ 376022 h 571809"/>
                    <a:gd name="connsiteX2057" fmla="*/ 1304307 w 1897740"/>
                    <a:gd name="connsiteY2057" fmla="*/ 376022 h 571809"/>
                    <a:gd name="connsiteX2058" fmla="*/ 1304307 w 1897740"/>
                    <a:gd name="connsiteY2058" fmla="*/ 376022 h 571809"/>
                    <a:gd name="connsiteX2059" fmla="*/ 1304307 w 1897740"/>
                    <a:gd name="connsiteY2059" fmla="*/ 383622 h 571809"/>
                    <a:gd name="connsiteX2060" fmla="*/ 1313552 w 1897740"/>
                    <a:gd name="connsiteY2060" fmla="*/ 383622 h 571809"/>
                    <a:gd name="connsiteX2061" fmla="*/ 1313552 w 1897740"/>
                    <a:gd name="connsiteY2061" fmla="*/ 376022 h 571809"/>
                    <a:gd name="connsiteX2062" fmla="*/ 1304307 w 1897740"/>
                    <a:gd name="connsiteY2062" fmla="*/ 376022 h 571809"/>
                    <a:gd name="connsiteX2063" fmla="*/ 1304307 w 1897740"/>
                    <a:gd name="connsiteY2063" fmla="*/ 326273 h 571809"/>
                    <a:gd name="connsiteX2064" fmla="*/ 1304307 w 1897740"/>
                    <a:gd name="connsiteY2064" fmla="*/ 369520 h 571809"/>
                    <a:gd name="connsiteX2065" fmla="*/ 1313552 w 1897740"/>
                    <a:gd name="connsiteY2065" fmla="*/ 369520 h 571809"/>
                    <a:gd name="connsiteX2066" fmla="*/ 1313552 w 1897740"/>
                    <a:gd name="connsiteY2066" fmla="*/ 326273 h 571809"/>
                    <a:gd name="connsiteX2067" fmla="*/ 1304307 w 1897740"/>
                    <a:gd name="connsiteY2067" fmla="*/ 326273 h 571809"/>
                    <a:gd name="connsiteX2068" fmla="*/ 1304307 w 1897740"/>
                    <a:gd name="connsiteY2068" fmla="*/ 326273 h 571809"/>
                    <a:gd name="connsiteX2069" fmla="*/ 1304307 w 1897740"/>
                    <a:gd name="connsiteY2069" fmla="*/ 369520 h 571809"/>
                    <a:gd name="connsiteX2070" fmla="*/ 1313552 w 1897740"/>
                    <a:gd name="connsiteY2070" fmla="*/ 369520 h 571809"/>
                    <a:gd name="connsiteX2071" fmla="*/ 1313552 w 1897740"/>
                    <a:gd name="connsiteY2071" fmla="*/ 326273 h 571809"/>
                    <a:gd name="connsiteX2072" fmla="*/ 1304307 w 1897740"/>
                    <a:gd name="connsiteY2072" fmla="*/ 326273 h 571809"/>
                    <a:gd name="connsiteX2073" fmla="*/ 1304307 w 1897740"/>
                    <a:gd name="connsiteY2073" fmla="*/ 376022 h 571809"/>
                    <a:gd name="connsiteX2074" fmla="*/ 1304307 w 1897740"/>
                    <a:gd name="connsiteY2074" fmla="*/ 383622 h 571809"/>
                    <a:gd name="connsiteX2075" fmla="*/ 1313552 w 1897740"/>
                    <a:gd name="connsiteY2075" fmla="*/ 383622 h 571809"/>
                    <a:gd name="connsiteX2076" fmla="*/ 1313552 w 1897740"/>
                    <a:gd name="connsiteY2076" fmla="*/ 376022 h 571809"/>
                    <a:gd name="connsiteX2077" fmla="*/ 1304307 w 1897740"/>
                    <a:gd name="connsiteY2077" fmla="*/ 376022 h 571809"/>
                    <a:gd name="connsiteX2078" fmla="*/ 1304307 w 1897740"/>
                    <a:gd name="connsiteY2078" fmla="*/ 376022 h 571809"/>
                    <a:gd name="connsiteX2079" fmla="*/ 1304307 w 1897740"/>
                    <a:gd name="connsiteY2079" fmla="*/ 383622 h 571809"/>
                    <a:gd name="connsiteX2080" fmla="*/ 1313552 w 1897740"/>
                    <a:gd name="connsiteY2080" fmla="*/ 383622 h 571809"/>
                    <a:gd name="connsiteX2081" fmla="*/ 1313552 w 1897740"/>
                    <a:gd name="connsiteY2081" fmla="*/ 376022 h 571809"/>
                    <a:gd name="connsiteX2082" fmla="*/ 1304307 w 1897740"/>
                    <a:gd name="connsiteY2082" fmla="*/ 376022 h 571809"/>
                    <a:gd name="connsiteX2083" fmla="*/ 1304307 w 1897740"/>
                    <a:gd name="connsiteY2083" fmla="*/ 326273 h 571809"/>
                    <a:gd name="connsiteX2084" fmla="*/ 1304307 w 1897740"/>
                    <a:gd name="connsiteY2084" fmla="*/ 369520 h 571809"/>
                    <a:gd name="connsiteX2085" fmla="*/ 1313552 w 1897740"/>
                    <a:gd name="connsiteY2085" fmla="*/ 369520 h 571809"/>
                    <a:gd name="connsiteX2086" fmla="*/ 1313552 w 1897740"/>
                    <a:gd name="connsiteY2086" fmla="*/ 326273 h 571809"/>
                    <a:gd name="connsiteX2087" fmla="*/ 1304307 w 1897740"/>
                    <a:gd name="connsiteY2087" fmla="*/ 326273 h 571809"/>
                    <a:gd name="connsiteX2088" fmla="*/ 1304307 w 1897740"/>
                    <a:gd name="connsiteY2088" fmla="*/ 326273 h 571809"/>
                    <a:gd name="connsiteX2089" fmla="*/ 1304307 w 1897740"/>
                    <a:gd name="connsiteY2089" fmla="*/ 369520 h 571809"/>
                    <a:gd name="connsiteX2090" fmla="*/ 1313552 w 1897740"/>
                    <a:gd name="connsiteY2090" fmla="*/ 369520 h 571809"/>
                    <a:gd name="connsiteX2091" fmla="*/ 1313552 w 1897740"/>
                    <a:gd name="connsiteY2091" fmla="*/ 326273 h 571809"/>
                    <a:gd name="connsiteX2092" fmla="*/ 1304307 w 1897740"/>
                    <a:gd name="connsiteY2092" fmla="*/ 326273 h 571809"/>
                    <a:gd name="connsiteX2093" fmla="*/ 1304307 w 1897740"/>
                    <a:gd name="connsiteY2093" fmla="*/ 376022 h 571809"/>
                    <a:gd name="connsiteX2094" fmla="*/ 1304307 w 1897740"/>
                    <a:gd name="connsiteY2094" fmla="*/ 383622 h 571809"/>
                    <a:gd name="connsiteX2095" fmla="*/ 1313552 w 1897740"/>
                    <a:gd name="connsiteY2095" fmla="*/ 383622 h 571809"/>
                    <a:gd name="connsiteX2096" fmla="*/ 1313552 w 1897740"/>
                    <a:gd name="connsiteY2096" fmla="*/ 376022 h 571809"/>
                    <a:gd name="connsiteX2097" fmla="*/ 1304307 w 1897740"/>
                    <a:gd name="connsiteY2097" fmla="*/ 376022 h 571809"/>
                    <a:gd name="connsiteX2098" fmla="*/ 1304307 w 1897740"/>
                    <a:gd name="connsiteY2098" fmla="*/ 376022 h 571809"/>
                    <a:gd name="connsiteX2099" fmla="*/ 1304307 w 1897740"/>
                    <a:gd name="connsiteY2099" fmla="*/ 383622 h 571809"/>
                    <a:gd name="connsiteX2100" fmla="*/ 1313552 w 1897740"/>
                    <a:gd name="connsiteY2100" fmla="*/ 383622 h 571809"/>
                    <a:gd name="connsiteX2101" fmla="*/ 1313552 w 1897740"/>
                    <a:gd name="connsiteY2101" fmla="*/ 376022 h 571809"/>
                    <a:gd name="connsiteX2102" fmla="*/ 1304307 w 1897740"/>
                    <a:gd name="connsiteY2102" fmla="*/ 376022 h 571809"/>
                    <a:gd name="connsiteX2103" fmla="*/ 1304307 w 1897740"/>
                    <a:gd name="connsiteY2103" fmla="*/ 326273 h 571809"/>
                    <a:gd name="connsiteX2104" fmla="*/ 1304307 w 1897740"/>
                    <a:gd name="connsiteY2104" fmla="*/ 369520 h 571809"/>
                    <a:gd name="connsiteX2105" fmla="*/ 1313552 w 1897740"/>
                    <a:gd name="connsiteY2105" fmla="*/ 369520 h 571809"/>
                    <a:gd name="connsiteX2106" fmla="*/ 1313552 w 1897740"/>
                    <a:gd name="connsiteY2106" fmla="*/ 326273 h 571809"/>
                    <a:gd name="connsiteX2107" fmla="*/ 1304307 w 1897740"/>
                    <a:gd name="connsiteY2107" fmla="*/ 326273 h 571809"/>
                    <a:gd name="connsiteX2108" fmla="*/ 1304307 w 1897740"/>
                    <a:gd name="connsiteY2108" fmla="*/ 326273 h 571809"/>
                    <a:gd name="connsiteX2109" fmla="*/ 1304307 w 1897740"/>
                    <a:gd name="connsiteY2109" fmla="*/ 369520 h 571809"/>
                    <a:gd name="connsiteX2110" fmla="*/ 1313552 w 1897740"/>
                    <a:gd name="connsiteY2110" fmla="*/ 369520 h 571809"/>
                    <a:gd name="connsiteX2111" fmla="*/ 1313552 w 1897740"/>
                    <a:gd name="connsiteY2111" fmla="*/ 326273 h 571809"/>
                    <a:gd name="connsiteX2112" fmla="*/ 1304307 w 1897740"/>
                    <a:gd name="connsiteY2112" fmla="*/ 326273 h 571809"/>
                    <a:gd name="connsiteX2113" fmla="*/ 1304307 w 1897740"/>
                    <a:gd name="connsiteY2113" fmla="*/ 376022 h 571809"/>
                    <a:gd name="connsiteX2114" fmla="*/ 1304307 w 1897740"/>
                    <a:gd name="connsiteY2114" fmla="*/ 383622 h 571809"/>
                    <a:gd name="connsiteX2115" fmla="*/ 1313552 w 1897740"/>
                    <a:gd name="connsiteY2115" fmla="*/ 383622 h 571809"/>
                    <a:gd name="connsiteX2116" fmla="*/ 1313552 w 1897740"/>
                    <a:gd name="connsiteY2116" fmla="*/ 376022 h 571809"/>
                    <a:gd name="connsiteX2117" fmla="*/ 1304307 w 1897740"/>
                    <a:gd name="connsiteY2117" fmla="*/ 376022 h 571809"/>
                    <a:gd name="connsiteX2118" fmla="*/ 1304307 w 1897740"/>
                    <a:gd name="connsiteY2118" fmla="*/ 376022 h 571809"/>
                    <a:gd name="connsiteX2119" fmla="*/ 1304307 w 1897740"/>
                    <a:gd name="connsiteY2119" fmla="*/ 383622 h 571809"/>
                    <a:gd name="connsiteX2120" fmla="*/ 1313552 w 1897740"/>
                    <a:gd name="connsiteY2120" fmla="*/ 383622 h 571809"/>
                    <a:gd name="connsiteX2121" fmla="*/ 1313552 w 1897740"/>
                    <a:gd name="connsiteY2121" fmla="*/ 376022 h 571809"/>
                    <a:gd name="connsiteX2122" fmla="*/ 1304307 w 1897740"/>
                    <a:gd name="connsiteY2122" fmla="*/ 376022 h 571809"/>
                    <a:gd name="connsiteX2123" fmla="*/ 1304307 w 1897740"/>
                    <a:gd name="connsiteY2123" fmla="*/ 326273 h 571809"/>
                    <a:gd name="connsiteX2124" fmla="*/ 1304307 w 1897740"/>
                    <a:gd name="connsiteY2124" fmla="*/ 369520 h 571809"/>
                    <a:gd name="connsiteX2125" fmla="*/ 1313552 w 1897740"/>
                    <a:gd name="connsiteY2125" fmla="*/ 369520 h 571809"/>
                    <a:gd name="connsiteX2126" fmla="*/ 1313552 w 1897740"/>
                    <a:gd name="connsiteY2126" fmla="*/ 326273 h 571809"/>
                    <a:gd name="connsiteX2127" fmla="*/ 1304307 w 1897740"/>
                    <a:gd name="connsiteY2127" fmla="*/ 326273 h 571809"/>
                    <a:gd name="connsiteX2128" fmla="*/ 1304307 w 1897740"/>
                    <a:gd name="connsiteY2128" fmla="*/ 326273 h 571809"/>
                    <a:gd name="connsiteX2129" fmla="*/ 1304307 w 1897740"/>
                    <a:gd name="connsiteY2129" fmla="*/ 369520 h 571809"/>
                    <a:gd name="connsiteX2130" fmla="*/ 1313552 w 1897740"/>
                    <a:gd name="connsiteY2130" fmla="*/ 369520 h 571809"/>
                    <a:gd name="connsiteX2131" fmla="*/ 1313552 w 1897740"/>
                    <a:gd name="connsiteY2131" fmla="*/ 326273 h 571809"/>
                    <a:gd name="connsiteX2132" fmla="*/ 1304307 w 1897740"/>
                    <a:gd name="connsiteY2132" fmla="*/ 326273 h 571809"/>
                    <a:gd name="connsiteX2133" fmla="*/ 1304307 w 1897740"/>
                    <a:gd name="connsiteY2133" fmla="*/ 376022 h 571809"/>
                    <a:gd name="connsiteX2134" fmla="*/ 1304307 w 1897740"/>
                    <a:gd name="connsiteY2134" fmla="*/ 383622 h 571809"/>
                    <a:gd name="connsiteX2135" fmla="*/ 1313552 w 1897740"/>
                    <a:gd name="connsiteY2135" fmla="*/ 383622 h 571809"/>
                    <a:gd name="connsiteX2136" fmla="*/ 1313552 w 1897740"/>
                    <a:gd name="connsiteY2136" fmla="*/ 376022 h 571809"/>
                    <a:gd name="connsiteX2137" fmla="*/ 1304307 w 1897740"/>
                    <a:gd name="connsiteY2137" fmla="*/ 376022 h 571809"/>
                    <a:gd name="connsiteX2138" fmla="*/ 1304307 w 1897740"/>
                    <a:gd name="connsiteY2138" fmla="*/ 376022 h 571809"/>
                    <a:gd name="connsiteX2139" fmla="*/ 1304307 w 1897740"/>
                    <a:gd name="connsiteY2139" fmla="*/ 383622 h 571809"/>
                    <a:gd name="connsiteX2140" fmla="*/ 1313552 w 1897740"/>
                    <a:gd name="connsiteY2140" fmla="*/ 383622 h 571809"/>
                    <a:gd name="connsiteX2141" fmla="*/ 1313552 w 1897740"/>
                    <a:gd name="connsiteY2141" fmla="*/ 376022 h 571809"/>
                    <a:gd name="connsiteX2142" fmla="*/ 1304307 w 1897740"/>
                    <a:gd name="connsiteY2142" fmla="*/ 376022 h 571809"/>
                    <a:gd name="connsiteX2143" fmla="*/ 1304307 w 1897740"/>
                    <a:gd name="connsiteY2143" fmla="*/ 326273 h 571809"/>
                    <a:gd name="connsiteX2144" fmla="*/ 1304307 w 1897740"/>
                    <a:gd name="connsiteY2144" fmla="*/ 369520 h 571809"/>
                    <a:gd name="connsiteX2145" fmla="*/ 1313552 w 1897740"/>
                    <a:gd name="connsiteY2145" fmla="*/ 369520 h 571809"/>
                    <a:gd name="connsiteX2146" fmla="*/ 1313552 w 1897740"/>
                    <a:gd name="connsiteY2146" fmla="*/ 326273 h 571809"/>
                    <a:gd name="connsiteX2147" fmla="*/ 1304307 w 1897740"/>
                    <a:gd name="connsiteY2147" fmla="*/ 326273 h 571809"/>
                    <a:gd name="connsiteX2148" fmla="*/ 1304307 w 1897740"/>
                    <a:gd name="connsiteY2148" fmla="*/ 326273 h 571809"/>
                    <a:gd name="connsiteX2149" fmla="*/ 1304307 w 1897740"/>
                    <a:gd name="connsiteY2149" fmla="*/ 369520 h 571809"/>
                    <a:gd name="connsiteX2150" fmla="*/ 1313552 w 1897740"/>
                    <a:gd name="connsiteY2150" fmla="*/ 369520 h 571809"/>
                    <a:gd name="connsiteX2151" fmla="*/ 1313552 w 1897740"/>
                    <a:gd name="connsiteY2151" fmla="*/ 326273 h 571809"/>
                    <a:gd name="connsiteX2152" fmla="*/ 1304307 w 1897740"/>
                    <a:gd name="connsiteY2152" fmla="*/ 326273 h 571809"/>
                    <a:gd name="connsiteX2153" fmla="*/ 1304307 w 1897740"/>
                    <a:gd name="connsiteY2153" fmla="*/ 376022 h 571809"/>
                    <a:gd name="connsiteX2154" fmla="*/ 1304307 w 1897740"/>
                    <a:gd name="connsiteY2154" fmla="*/ 383622 h 571809"/>
                    <a:gd name="connsiteX2155" fmla="*/ 1313552 w 1897740"/>
                    <a:gd name="connsiteY2155" fmla="*/ 383622 h 571809"/>
                    <a:gd name="connsiteX2156" fmla="*/ 1313552 w 1897740"/>
                    <a:gd name="connsiteY2156" fmla="*/ 376022 h 571809"/>
                    <a:gd name="connsiteX2157" fmla="*/ 1304307 w 1897740"/>
                    <a:gd name="connsiteY2157" fmla="*/ 376022 h 571809"/>
                    <a:gd name="connsiteX2158" fmla="*/ 1304307 w 1897740"/>
                    <a:gd name="connsiteY2158" fmla="*/ 376022 h 571809"/>
                    <a:gd name="connsiteX2159" fmla="*/ 1304307 w 1897740"/>
                    <a:gd name="connsiteY2159" fmla="*/ 383622 h 571809"/>
                    <a:gd name="connsiteX2160" fmla="*/ 1313552 w 1897740"/>
                    <a:gd name="connsiteY2160" fmla="*/ 383622 h 571809"/>
                    <a:gd name="connsiteX2161" fmla="*/ 1313552 w 1897740"/>
                    <a:gd name="connsiteY2161" fmla="*/ 376022 h 571809"/>
                    <a:gd name="connsiteX2162" fmla="*/ 1304307 w 1897740"/>
                    <a:gd name="connsiteY2162" fmla="*/ 376022 h 571809"/>
                    <a:gd name="connsiteX2163" fmla="*/ 1304307 w 1897740"/>
                    <a:gd name="connsiteY2163" fmla="*/ 326273 h 571809"/>
                    <a:gd name="connsiteX2164" fmla="*/ 1304307 w 1897740"/>
                    <a:gd name="connsiteY2164" fmla="*/ 369520 h 571809"/>
                    <a:gd name="connsiteX2165" fmla="*/ 1313552 w 1897740"/>
                    <a:gd name="connsiteY2165" fmla="*/ 369520 h 571809"/>
                    <a:gd name="connsiteX2166" fmla="*/ 1313552 w 1897740"/>
                    <a:gd name="connsiteY2166" fmla="*/ 326273 h 571809"/>
                    <a:gd name="connsiteX2167" fmla="*/ 1304307 w 1897740"/>
                    <a:gd name="connsiteY2167" fmla="*/ 326273 h 571809"/>
                    <a:gd name="connsiteX2168" fmla="*/ 1304307 w 1897740"/>
                    <a:gd name="connsiteY2168" fmla="*/ 326273 h 571809"/>
                    <a:gd name="connsiteX2169" fmla="*/ 1304307 w 1897740"/>
                    <a:gd name="connsiteY2169" fmla="*/ 369520 h 571809"/>
                    <a:gd name="connsiteX2170" fmla="*/ 1313552 w 1897740"/>
                    <a:gd name="connsiteY2170" fmla="*/ 369520 h 571809"/>
                    <a:gd name="connsiteX2171" fmla="*/ 1313552 w 1897740"/>
                    <a:gd name="connsiteY2171" fmla="*/ 326273 h 571809"/>
                    <a:gd name="connsiteX2172" fmla="*/ 1304307 w 1897740"/>
                    <a:gd name="connsiteY2172" fmla="*/ 326273 h 571809"/>
                    <a:gd name="connsiteX2173" fmla="*/ 1304307 w 1897740"/>
                    <a:gd name="connsiteY2173" fmla="*/ 376022 h 571809"/>
                    <a:gd name="connsiteX2174" fmla="*/ 1304307 w 1897740"/>
                    <a:gd name="connsiteY2174" fmla="*/ 383622 h 571809"/>
                    <a:gd name="connsiteX2175" fmla="*/ 1313552 w 1897740"/>
                    <a:gd name="connsiteY2175" fmla="*/ 383622 h 571809"/>
                    <a:gd name="connsiteX2176" fmla="*/ 1313552 w 1897740"/>
                    <a:gd name="connsiteY2176" fmla="*/ 376022 h 571809"/>
                    <a:gd name="connsiteX2177" fmla="*/ 1304307 w 1897740"/>
                    <a:gd name="connsiteY2177" fmla="*/ 376022 h 571809"/>
                    <a:gd name="connsiteX2178" fmla="*/ 1304307 w 1897740"/>
                    <a:gd name="connsiteY2178" fmla="*/ 376022 h 571809"/>
                    <a:gd name="connsiteX2179" fmla="*/ 1304307 w 1897740"/>
                    <a:gd name="connsiteY2179" fmla="*/ 383622 h 571809"/>
                    <a:gd name="connsiteX2180" fmla="*/ 1313552 w 1897740"/>
                    <a:gd name="connsiteY2180" fmla="*/ 383622 h 571809"/>
                    <a:gd name="connsiteX2181" fmla="*/ 1313552 w 1897740"/>
                    <a:gd name="connsiteY2181" fmla="*/ 376022 h 571809"/>
                    <a:gd name="connsiteX2182" fmla="*/ 1304307 w 1897740"/>
                    <a:gd name="connsiteY2182" fmla="*/ 376022 h 571809"/>
                    <a:gd name="connsiteX2183" fmla="*/ 1304307 w 1897740"/>
                    <a:gd name="connsiteY2183" fmla="*/ 326273 h 571809"/>
                    <a:gd name="connsiteX2184" fmla="*/ 1304307 w 1897740"/>
                    <a:gd name="connsiteY2184" fmla="*/ 369520 h 571809"/>
                    <a:gd name="connsiteX2185" fmla="*/ 1313552 w 1897740"/>
                    <a:gd name="connsiteY2185" fmla="*/ 369520 h 571809"/>
                    <a:gd name="connsiteX2186" fmla="*/ 1313552 w 1897740"/>
                    <a:gd name="connsiteY2186" fmla="*/ 326273 h 571809"/>
                    <a:gd name="connsiteX2187" fmla="*/ 1304307 w 1897740"/>
                    <a:gd name="connsiteY2187" fmla="*/ 326273 h 571809"/>
                    <a:gd name="connsiteX2188" fmla="*/ 1304307 w 1897740"/>
                    <a:gd name="connsiteY2188" fmla="*/ 326273 h 571809"/>
                    <a:gd name="connsiteX2189" fmla="*/ 1304307 w 1897740"/>
                    <a:gd name="connsiteY2189" fmla="*/ 369520 h 571809"/>
                    <a:gd name="connsiteX2190" fmla="*/ 1313552 w 1897740"/>
                    <a:gd name="connsiteY2190" fmla="*/ 369520 h 571809"/>
                    <a:gd name="connsiteX2191" fmla="*/ 1313552 w 1897740"/>
                    <a:gd name="connsiteY2191" fmla="*/ 326273 h 571809"/>
                    <a:gd name="connsiteX2192" fmla="*/ 1304307 w 1897740"/>
                    <a:gd name="connsiteY2192" fmla="*/ 326273 h 571809"/>
                    <a:gd name="connsiteX2193" fmla="*/ 1304307 w 1897740"/>
                    <a:gd name="connsiteY2193" fmla="*/ 376022 h 571809"/>
                    <a:gd name="connsiteX2194" fmla="*/ 1304307 w 1897740"/>
                    <a:gd name="connsiteY2194" fmla="*/ 383622 h 571809"/>
                    <a:gd name="connsiteX2195" fmla="*/ 1313552 w 1897740"/>
                    <a:gd name="connsiteY2195" fmla="*/ 383622 h 571809"/>
                    <a:gd name="connsiteX2196" fmla="*/ 1313552 w 1897740"/>
                    <a:gd name="connsiteY2196" fmla="*/ 376022 h 571809"/>
                    <a:gd name="connsiteX2197" fmla="*/ 1304307 w 1897740"/>
                    <a:gd name="connsiteY2197" fmla="*/ 376022 h 571809"/>
                    <a:gd name="connsiteX2198" fmla="*/ 1304307 w 1897740"/>
                    <a:gd name="connsiteY2198" fmla="*/ 376022 h 571809"/>
                    <a:gd name="connsiteX2199" fmla="*/ 1304307 w 1897740"/>
                    <a:gd name="connsiteY2199" fmla="*/ 383622 h 571809"/>
                    <a:gd name="connsiteX2200" fmla="*/ 1313552 w 1897740"/>
                    <a:gd name="connsiteY2200" fmla="*/ 383622 h 571809"/>
                    <a:gd name="connsiteX2201" fmla="*/ 1313552 w 1897740"/>
                    <a:gd name="connsiteY2201" fmla="*/ 376022 h 571809"/>
                    <a:gd name="connsiteX2202" fmla="*/ 1304307 w 1897740"/>
                    <a:gd name="connsiteY2202" fmla="*/ 376022 h 571809"/>
                    <a:gd name="connsiteX2203" fmla="*/ 1304307 w 1897740"/>
                    <a:gd name="connsiteY2203" fmla="*/ 326273 h 571809"/>
                    <a:gd name="connsiteX2204" fmla="*/ 1304307 w 1897740"/>
                    <a:gd name="connsiteY2204" fmla="*/ 369520 h 571809"/>
                    <a:gd name="connsiteX2205" fmla="*/ 1313552 w 1897740"/>
                    <a:gd name="connsiteY2205" fmla="*/ 369520 h 571809"/>
                    <a:gd name="connsiteX2206" fmla="*/ 1313552 w 1897740"/>
                    <a:gd name="connsiteY2206" fmla="*/ 326273 h 571809"/>
                    <a:gd name="connsiteX2207" fmla="*/ 1304307 w 1897740"/>
                    <a:gd name="connsiteY2207" fmla="*/ 326273 h 571809"/>
                    <a:gd name="connsiteX2208" fmla="*/ 332423 w 1897740"/>
                    <a:gd name="connsiteY2208" fmla="*/ 39761 h 571809"/>
                    <a:gd name="connsiteX2209" fmla="*/ 292662 w 1897740"/>
                    <a:gd name="connsiteY2209" fmla="*/ 0 h 571809"/>
                    <a:gd name="connsiteX2210" fmla="*/ 286434 w 1897740"/>
                    <a:gd name="connsiteY2210" fmla="*/ 0 h 571809"/>
                    <a:gd name="connsiteX2211" fmla="*/ 245694 w 1897740"/>
                    <a:gd name="connsiteY2211" fmla="*/ 40740 h 571809"/>
                    <a:gd name="connsiteX2212" fmla="*/ 95386 w 1897740"/>
                    <a:gd name="connsiteY2212" fmla="*/ 40740 h 571809"/>
                    <a:gd name="connsiteX2213" fmla="*/ 137380 w 1897740"/>
                    <a:gd name="connsiteY2213" fmla="*/ 82694 h 571809"/>
                    <a:gd name="connsiteX2214" fmla="*/ 480027 w 1897740"/>
                    <a:gd name="connsiteY2214" fmla="*/ 82694 h 571809"/>
                    <a:gd name="connsiteX2215" fmla="*/ 523039 w 1897740"/>
                    <a:gd name="connsiteY2215" fmla="*/ 39721 h 571809"/>
                    <a:gd name="connsiteX2216" fmla="*/ 332423 w 1897740"/>
                    <a:gd name="connsiteY2216" fmla="*/ 39721 h 571809"/>
                    <a:gd name="connsiteX2217" fmla="*/ 468158 w 1897740"/>
                    <a:gd name="connsiteY2217" fmla="*/ 73097 h 571809"/>
                    <a:gd name="connsiteX2218" fmla="*/ 414373 w 1897740"/>
                    <a:gd name="connsiteY2218" fmla="*/ 73097 h 571809"/>
                    <a:gd name="connsiteX2219" fmla="*/ 434586 w 1897740"/>
                    <a:gd name="connsiteY2219" fmla="*/ 52022 h 571809"/>
                    <a:gd name="connsiteX2220" fmla="*/ 489194 w 1897740"/>
                    <a:gd name="connsiteY2220" fmla="*/ 52022 h 571809"/>
                    <a:gd name="connsiteX2221" fmla="*/ 468158 w 1897740"/>
                    <a:gd name="connsiteY2221" fmla="*/ 73097 h 571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</a:cxnLst>
                  <a:rect l="l" t="t" r="r" b="b"/>
                  <a:pathLst>
                    <a:path w="1897740" h="571809"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65193" y="451822"/>
                      </a:moveTo>
                      <a:lnTo>
                        <a:pt x="157397" y="459618"/>
                      </a:lnTo>
                      <a:lnTo>
                        <a:pt x="153010" y="455230"/>
                      </a:lnTo>
                      <a:lnTo>
                        <a:pt x="160806" y="447435"/>
                      </a:lnTo>
                      <a:lnTo>
                        <a:pt x="151051" y="437681"/>
                      </a:lnTo>
                      <a:lnTo>
                        <a:pt x="122024" y="437681"/>
                      </a:lnTo>
                      <a:lnTo>
                        <a:pt x="90764" y="406421"/>
                      </a:lnTo>
                      <a:lnTo>
                        <a:pt x="33885" y="463261"/>
                      </a:lnTo>
                      <a:lnTo>
                        <a:pt x="33885" y="532441"/>
                      </a:lnTo>
                      <a:lnTo>
                        <a:pt x="73254" y="571810"/>
                      </a:lnTo>
                      <a:lnTo>
                        <a:pt x="285180" y="571810"/>
                      </a:lnTo>
                      <a:lnTo>
                        <a:pt x="165232" y="451862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304229" y="375983"/>
                      </a:moveTo>
                      <a:lnTo>
                        <a:pt x="1304229" y="383583"/>
                      </a:ln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close/>
                      <a:moveTo>
                        <a:pt x="1304229" y="383583"/>
                      </a:moveTo>
                      <a:lnTo>
                        <a:pt x="1313474" y="383583"/>
                      </a:lnTo>
                      <a:lnTo>
                        <a:pt x="1313474" y="375983"/>
                      </a:lnTo>
                      <a:lnTo>
                        <a:pt x="1304229" y="375983"/>
                      </a:lnTo>
                      <a:lnTo>
                        <a:pt x="1304229" y="383583"/>
                      </a:lnTo>
                      <a:close/>
                      <a:moveTo>
                        <a:pt x="1304229" y="326233"/>
                      </a:moveTo>
                      <a:lnTo>
                        <a:pt x="1304229" y="369480"/>
                      </a:lnTo>
                      <a:lnTo>
                        <a:pt x="1313474" y="369480"/>
                      </a:lnTo>
                      <a:lnTo>
                        <a:pt x="1313474" y="326233"/>
                      </a:lnTo>
                      <a:lnTo>
                        <a:pt x="1304229" y="326233"/>
                      </a:lnTo>
                      <a:close/>
                      <a:moveTo>
                        <a:pt x="1837375" y="83086"/>
                      </a:moveTo>
                      <a:lnTo>
                        <a:pt x="1837375" y="95073"/>
                      </a:lnTo>
                      <a:lnTo>
                        <a:pt x="1831146" y="95073"/>
                      </a:lnTo>
                      <a:lnTo>
                        <a:pt x="1831146" y="83086"/>
                      </a:lnTo>
                      <a:lnTo>
                        <a:pt x="1782336" y="83086"/>
                      </a:lnTo>
                      <a:lnTo>
                        <a:pt x="1732195" y="32984"/>
                      </a:lnTo>
                      <a:lnTo>
                        <a:pt x="1700582" y="32984"/>
                      </a:lnTo>
                      <a:lnTo>
                        <a:pt x="1700582" y="42346"/>
                      </a:lnTo>
                      <a:lnTo>
                        <a:pt x="1694354" y="42346"/>
                      </a:lnTo>
                      <a:lnTo>
                        <a:pt x="1694354" y="32984"/>
                      </a:lnTo>
                      <a:lnTo>
                        <a:pt x="1632068" y="32984"/>
                      </a:lnTo>
                      <a:lnTo>
                        <a:pt x="1632068" y="37567"/>
                      </a:lnTo>
                      <a:lnTo>
                        <a:pt x="1321426" y="37567"/>
                      </a:lnTo>
                      <a:lnTo>
                        <a:pt x="1321426" y="32984"/>
                      </a:lnTo>
                      <a:lnTo>
                        <a:pt x="531540" y="39682"/>
                      </a:lnTo>
                      <a:lnTo>
                        <a:pt x="533107" y="41249"/>
                      </a:lnTo>
                      <a:lnTo>
                        <a:pt x="483435" y="90960"/>
                      </a:lnTo>
                      <a:lnTo>
                        <a:pt x="133894" y="90960"/>
                      </a:lnTo>
                      <a:lnTo>
                        <a:pt x="83830" y="40897"/>
                      </a:lnTo>
                      <a:lnTo>
                        <a:pt x="0" y="124727"/>
                      </a:lnTo>
                      <a:lnTo>
                        <a:pt x="61502" y="235313"/>
                      </a:lnTo>
                      <a:lnTo>
                        <a:pt x="95230" y="235313"/>
                      </a:lnTo>
                      <a:lnTo>
                        <a:pt x="95230" y="399095"/>
                      </a:lnTo>
                      <a:lnTo>
                        <a:pt x="125471" y="429337"/>
                      </a:lnTo>
                      <a:lnTo>
                        <a:pt x="154459" y="429337"/>
                      </a:lnTo>
                      <a:lnTo>
                        <a:pt x="166681" y="441559"/>
                      </a:lnTo>
                      <a:lnTo>
                        <a:pt x="174164" y="434038"/>
                      </a:lnTo>
                      <a:lnTo>
                        <a:pt x="178551" y="438464"/>
                      </a:lnTo>
                      <a:lnTo>
                        <a:pt x="171069" y="445946"/>
                      </a:lnTo>
                      <a:lnTo>
                        <a:pt x="295796" y="570674"/>
                      </a:lnTo>
                      <a:lnTo>
                        <a:pt x="409045" y="457424"/>
                      </a:lnTo>
                      <a:lnTo>
                        <a:pt x="1353469" y="450726"/>
                      </a:lnTo>
                      <a:lnTo>
                        <a:pt x="1374309" y="429885"/>
                      </a:lnTo>
                      <a:lnTo>
                        <a:pt x="1647738" y="429885"/>
                      </a:lnTo>
                      <a:lnTo>
                        <a:pt x="1647738" y="418486"/>
                      </a:lnTo>
                      <a:lnTo>
                        <a:pt x="1653966" y="418486"/>
                      </a:lnTo>
                      <a:lnTo>
                        <a:pt x="1653966" y="429885"/>
                      </a:lnTo>
                      <a:lnTo>
                        <a:pt x="1677979" y="429885"/>
                      </a:lnTo>
                      <a:lnTo>
                        <a:pt x="1711002" y="396863"/>
                      </a:lnTo>
                      <a:lnTo>
                        <a:pt x="1711002" y="370460"/>
                      </a:lnTo>
                      <a:lnTo>
                        <a:pt x="1843211" y="238212"/>
                      </a:lnTo>
                      <a:lnTo>
                        <a:pt x="1843211" y="172518"/>
                      </a:lnTo>
                      <a:lnTo>
                        <a:pt x="1897740" y="117989"/>
                      </a:lnTo>
                      <a:lnTo>
                        <a:pt x="1897740" y="83047"/>
                      </a:lnTo>
                      <a:lnTo>
                        <a:pt x="1837453" y="83047"/>
                      </a:lnTo>
                      <a:close/>
                      <a:moveTo>
                        <a:pt x="169345" y="123199"/>
                      </a:moveTo>
                      <a:cubicBezTo>
                        <a:pt x="162843" y="123199"/>
                        <a:pt x="157554" y="117950"/>
                        <a:pt x="157554" y="111447"/>
                      </a:cubicBezTo>
                      <a:cubicBezTo>
                        <a:pt x="157554" y="104945"/>
                        <a:pt x="162843" y="99656"/>
                        <a:pt x="169345" y="99656"/>
                      </a:cubicBezTo>
                      <a:cubicBezTo>
                        <a:pt x="175848" y="99656"/>
                        <a:pt x="181136" y="104905"/>
                        <a:pt x="181136" y="111447"/>
                      </a:cubicBezTo>
                      <a:cubicBezTo>
                        <a:pt x="181136" y="117989"/>
                        <a:pt x="175848" y="123199"/>
                        <a:pt x="169345" y="123199"/>
                      </a:cubicBezTo>
                      <a:close/>
                      <a:moveTo>
                        <a:pt x="238094" y="123199"/>
                      </a:moveTo>
                      <a:cubicBezTo>
                        <a:pt x="231591" y="123199"/>
                        <a:pt x="226303" y="117950"/>
                        <a:pt x="226303" y="111447"/>
                      </a:cubicBezTo>
                      <a:cubicBezTo>
                        <a:pt x="226303" y="104945"/>
                        <a:pt x="231591" y="99656"/>
                        <a:pt x="238094" y="99656"/>
                      </a:cubicBezTo>
                      <a:cubicBezTo>
                        <a:pt x="244597" y="99656"/>
                        <a:pt x="249885" y="104905"/>
                        <a:pt x="249885" y="111447"/>
                      </a:cubicBezTo>
                      <a:cubicBezTo>
                        <a:pt x="249885" y="117989"/>
                        <a:pt x="244597" y="123199"/>
                        <a:pt x="238094" y="123199"/>
                      </a:cubicBezTo>
                      <a:close/>
                      <a:moveTo>
                        <a:pt x="306843" y="123199"/>
                      </a:moveTo>
                      <a:cubicBezTo>
                        <a:pt x="300340" y="123199"/>
                        <a:pt x="295091" y="117950"/>
                        <a:pt x="295091" y="111447"/>
                      </a:cubicBezTo>
                      <a:cubicBezTo>
                        <a:pt x="295091" y="104945"/>
                        <a:pt x="300340" y="99656"/>
                        <a:pt x="306843" y="99656"/>
                      </a:cubicBezTo>
                      <a:cubicBezTo>
                        <a:pt x="313346" y="99656"/>
                        <a:pt x="318634" y="104905"/>
                        <a:pt x="318634" y="111447"/>
                      </a:cubicBezTo>
                      <a:cubicBezTo>
                        <a:pt x="318634" y="117989"/>
                        <a:pt x="313385" y="123199"/>
                        <a:pt x="306843" y="123199"/>
                      </a:cubicBezTo>
                      <a:close/>
                      <a:moveTo>
                        <a:pt x="375631" y="123199"/>
                      </a:moveTo>
                      <a:cubicBezTo>
                        <a:pt x="369089" y="123199"/>
                        <a:pt x="363840" y="117950"/>
                        <a:pt x="363840" y="111447"/>
                      </a:cubicBezTo>
                      <a:cubicBezTo>
                        <a:pt x="363840" y="104945"/>
                        <a:pt x="369089" y="99656"/>
                        <a:pt x="375631" y="99656"/>
                      </a:cubicBezTo>
                      <a:cubicBezTo>
                        <a:pt x="382173" y="99656"/>
                        <a:pt x="387383" y="104905"/>
                        <a:pt x="387383" y="111447"/>
                      </a:cubicBezTo>
                      <a:cubicBezTo>
                        <a:pt x="387383" y="117989"/>
                        <a:pt x="382133" y="123199"/>
                        <a:pt x="375631" y="123199"/>
                      </a:cubicBezTo>
                      <a:close/>
                      <a:moveTo>
                        <a:pt x="444379" y="99656"/>
                      </a:moveTo>
                      <a:cubicBezTo>
                        <a:pt x="450882" y="99656"/>
                        <a:pt x="456131" y="104905"/>
                        <a:pt x="456131" y="111447"/>
                      </a:cubicBezTo>
                      <a:cubicBezTo>
                        <a:pt x="456131" y="117989"/>
                        <a:pt x="450882" y="123199"/>
                        <a:pt x="444379" y="123199"/>
                      </a:cubicBezTo>
                      <a:cubicBezTo>
                        <a:pt x="437877" y="123199"/>
                        <a:pt x="432588" y="117950"/>
                        <a:pt x="432588" y="111447"/>
                      </a:cubicBezTo>
                      <a:cubicBezTo>
                        <a:pt x="432588" y="104945"/>
                        <a:pt x="437838" y="99656"/>
                        <a:pt x="444379" y="99656"/>
                      </a:cubicBezTo>
                      <a:close/>
                      <a:moveTo>
                        <a:pt x="1337017" y="391417"/>
                      </a:moveTo>
                      <a:lnTo>
                        <a:pt x="1278414" y="391417"/>
                      </a:lnTo>
                      <a:lnTo>
                        <a:pt x="1268268" y="374181"/>
                      </a:lnTo>
                      <a:lnTo>
                        <a:pt x="1283467" y="347857"/>
                      </a:lnTo>
                      <a:lnTo>
                        <a:pt x="1304621" y="311230"/>
                      </a:lnTo>
                      <a:lnTo>
                        <a:pt x="1312573" y="311230"/>
                      </a:lnTo>
                      <a:lnTo>
                        <a:pt x="1333765" y="347857"/>
                      </a:lnTo>
                      <a:lnTo>
                        <a:pt x="1348965" y="374181"/>
                      </a:lnTo>
                      <a:lnTo>
                        <a:pt x="1337056" y="391417"/>
                      </a:lnTo>
                      <a:close/>
                      <a:moveTo>
                        <a:pt x="1386022" y="390242"/>
                      </a:moveTo>
                      <a:lnTo>
                        <a:pt x="1379480" y="390242"/>
                      </a:lnTo>
                      <a:lnTo>
                        <a:pt x="1379480" y="311230"/>
                      </a:lnTo>
                      <a:lnTo>
                        <a:pt x="1386022" y="311230"/>
                      </a:lnTo>
                      <a:lnTo>
                        <a:pt x="1386022" y="390242"/>
                      </a:lnTo>
                      <a:close/>
                      <a:moveTo>
                        <a:pt x="1421082" y="390242"/>
                      </a:moveTo>
                      <a:lnTo>
                        <a:pt x="1398479" y="390242"/>
                      </a:lnTo>
                      <a:lnTo>
                        <a:pt x="1398479" y="311230"/>
                      </a:lnTo>
                      <a:lnTo>
                        <a:pt x="1421082" y="311230"/>
                      </a:lnTo>
                      <a:lnTo>
                        <a:pt x="1421082" y="390242"/>
                      </a:lnTo>
                      <a:close/>
                      <a:moveTo>
                        <a:pt x="1443332" y="390242"/>
                      </a:moveTo>
                      <a:lnTo>
                        <a:pt x="1437261" y="390242"/>
                      </a:lnTo>
                      <a:lnTo>
                        <a:pt x="1437261" y="311230"/>
                      </a:lnTo>
                      <a:lnTo>
                        <a:pt x="1443332" y="311230"/>
                      </a:lnTo>
                      <a:lnTo>
                        <a:pt x="1443332" y="390242"/>
                      </a:lnTo>
                      <a:close/>
                      <a:moveTo>
                        <a:pt x="1466327" y="390242"/>
                      </a:moveTo>
                      <a:lnTo>
                        <a:pt x="1455163" y="390242"/>
                      </a:lnTo>
                      <a:lnTo>
                        <a:pt x="1455163" y="311230"/>
                      </a:lnTo>
                      <a:lnTo>
                        <a:pt x="1466327" y="311230"/>
                      </a:lnTo>
                      <a:lnTo>
                        <a:pt x="1466327" y="390242"/>
                      </a:lnTo>
                      <a:close/>
                      <a:moveTo>
                        <a:pt x="1494767" y="390242"/>
                      </a:moveTo>
                      <a:lnTo>
                        <a:pt x="1483955" y="390242"/>
                      </a:lnTo>
                      <a:lnTo>
                        <a:pt x="1483955" y="311230"/>
                      </a:lnTo>
                      <a:lnTo>
                        <a:pt x="1494767" y="311230"/>
                      </a:lnTo>
                      <a:lnTo>
                        <a:pt x="1494767" y="390242"/>
                      </a:lnTo>
                      <a:close/>
                      <a:moveTo>
                        <a:pt x="1545261" y="390242"/>
                      </a:moveTo>
                      <a:lnTo>
                        <a:pt x="1509692" y="390242"/>
                      </a:lnTo>
                      <a:lnTo>
                        <a:pt x="1509692" y="311230"/>
                      </a:lnTo>
                      <a:lnTo>
                        <a:pt x="1545261" y="311230"/>
                      </a:lnTo>
                      <a:lnTo>
                        <a:pt x="1545261" y="390242"/>
                      </a:lnTo>
                      <a:close/>
                      <a:moveTo>
                        <a:pt x="1592582" y="390242"/>
                      </a:moveTo>
                      <a:lnTo>
                        <a:pt x="1582436" y="390242"/>
                      </a:lnTo>
                      <a:lnTo>
                        <a:pt x="1582436" y="311230"/>
                      </a:lnTo>
                      <a:lnTo>
                        <a:pt x="1592582" y="311230"/>
                      </a:lnTo>
                      <a:lnTo>
                        <a:pt x="1592582" y="390242"/>
                      </a:lnTo>
                      <a:close/>
                      <a:moveTo>
                        <a:pt x="1608447" y="390242"/>
                      </a:moveTo>
                      <a:lnTo>
                        <a:pt x="1601905" y="390242"/>
                      </a:lnTo>
                      <a:lnTo>
                        <a:pt x="1601905" y="311230"/>
                      </a:lnTo>
                      <a:lnTo>
                        <a:pt x="1608447" y="311230"/>
                      </a:lnTo>
                      <a:lnTo>
                        <a:pt x="1608447" y="390242"/>
                      </a:lnTo>
                      <a:close/>
                      <a:moveTo>
                        <a:pt x="1643507" y="390242"/>
                      </a:moveTo>
                      <a:lnTo>
                        <a:pt x="1620904" y="390242"/>
                      </a:lnTo>
                      <a:lnTo>
                        <a:pt x="1620904" y="311230"/>
                      </a:lnTo>
                      <a:lnTo>
                        <a:pt x="1643507" y="311230"/>
                      </a:lnTo>
                      <a:lnTo>
                        <a:pt x="1643507" y="390242"/>
                      </a:lnTo>
                      <a:close/>
                      <a:moveTo>
                        <a:pt x="1665757" y="390242"/>
                      </a:moveTo>
                      <a:lnTo>
                        <a:pt x="1659685" y="390242"/>
                      </a:lnTo>
                      <a:lnTo>
                        <a:pt x="1659685" y="311230"/>
                      </a:lnTo>
                      <a:lnTo>
                        <a:pt x="1665757" y="311230"/>
                      </a:lnTo>
                      <a:lnTo>
                        <a:pt x="1665757" y="390242"/>
                      </a:lnTo>
                      <a:close/>
                      <a:moveTo>
                        <a:pt x="1687537" y="390242"/>
                      </a:moveTo>
                      <a:lnTo>
                        <a:pt x="1676373" y="390242"/>
                      </a:lnTo>
                      <a:lnTo>
                        <a:pt x="1676373" y="311230"/>
                      </a:lnTo>
                      <a:lnTo>
                        <a:pt x="1687537" y="311230"/>
                      </a:lnTo>
                      <a:lnTo>
                        <a:pt x="1687537" y="390242"/>
                      </a:lnTo>
                      <a:close/>
                      <a:moveTo>
                        <a:pt x="1304307" y="383622"/>
                      </a:move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lnTo>
                        <a:pt x="1304307" y="383622"/>
                      </a:lnTo>
                      <a:close/>
                      <a:moveTo>
                        <a:pt x="1304307" y="369520"/>
                      </a:move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lnTo>
                        <a:pt x="1304307" y="369520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714763" y="405010"/>
                      </a:moveTo>
                      <a:lnTo>
                        <a:pt x="1681505" y="438268"/>
                      </a:lnTo>
                      <a:lnTo>
                        <a:pt x="1654045" y="438268"/>
                      </a:lnTo>
                      <a:lnTo>
                        <a:pt x="1654045" y="448454"/>
                      </a:lnTo>
                      <a:lnTo>
                        <a:pt x="1647816" y="448454"/>
                      </a:lnTo>
                      <a:lnTo>
                        <a:pt x="1647816" y="438268"/>
                      </a:lnTo>
                      <a:lnTo>
                        <a:pt x="1377796" y="438268"/>
                      </a:lnTo>
                      <a:lnTo>
                        <a:pt x="1361343" y="454721"/>
                      </a:lnTo>
                      <a:lnTo>
                        <a:pt x="1397774" y="491152"/>
                      </a:lnTo>
                      <a:lnTo>
                        <a:pt x="1744848" y="491152"/>
                      </a:lnTo>
                      <a:lnTo>
                        <a:pt x="1744848" y="435174"/>
                      </a:lnTo>
                      <a:lnTo>
                        <a:pt x="1714724" y="405050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76022"/>
                      </a:moveTo>
                      <a:lnTo>
                        <a:pt x="1304307" y="383622"/>
                      </a:lnTo>
                      <a:lnTo>
                        <a:pt x="1313552" y="383622"/>
                      </a:lnTo>
                      <a:lnTo>
                        <a:pt x="1313552" y="376022"/>
                      </a:lnTo>
                      <a:lnTo>
                        <a:pt x="1304307" y="376022"/>
                      </a:lnTo>
                      <a:close/>
                      <a:moveTo>
                        <a:pt x="1304307" y="326273"/>
                      </a:moveTo>
                      <a:lnTo>
                        <a:pt x="1304307" y="369520"/>
                      </a:lnTo>
                      <a:lnTo>
                        <a:pt x="1313552" y="369520"/>
                      </a:lnTo>
                      <a:lnTo>
                        <a:pt x="1313552" y="326273"/>
                      </a:lnTo>
                      <a:lnTo>
                        <a:pt x="1304307" y="326273"/>
                      </a:lnTo>
                      <a:close/>
                      <a:moveTo>
                        <a:pt x="332423" y="39761"/>
                      </a:moveTo>
                      <a:lnTo>
                        <a:pt x="292662" y="0"/>
                      </a:lnTo>
                      <a:lnTo>
                        <a:pt x="286434" y="0"/>
                      </a:lnTo>
                      <a:lnTo>
                        <a:pt x="245694" y="40740"/>
                      </a:lnTo>
                      <a:lnTo>
                        <a:pt x="95386" y="40740"/>
                      </a:lnTo>
                      <a:lnTo>
                        <a:pt x="137380" y="82694"/>
                      </a:lnTo>
                      <a:lnTo>
                        <a:pt x="480027" y="82694"/>
                      </a:lnTo>
                      <a:lnTo>
                        <a:pt x="523039" y="39721"/>
                      </a:lnTo>
                      <a:lnTo>
                        <a:pt x="332423" y="39721"/>
                      </a:lnTo>
                      <a:close/>
                      <a:moveTo>
                        <a:pt x="468158" y="73097"/>
                      </a:moveTo>
                      <a:lnTo>
                        <a:pt x="414373" y="73097"/>
                      </a:lnTo>
                      <a:lnTo>
                        <a:pt x="434586" y="52022"/>
                      </a:lnTo>
                      <a:lnTo>
                        <a:pt x="489194" y="52022"/>
                      </a:lnTo>
                      <a:lnTo>
                        <a:pt x="468158" y="73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41263B29-01AD-A68D-F1F4-30244A46B334}"/>
                  </a:ext>
                </a:extLst>
              </p:cNvPr>
              <p:cNvSpPr/>
              <p:nvPr/>
            </p:nvSpPr>
            <p:spPr>
              <a:xfrm>
                <a:off x="4943583" y="5075347"/>
                <a:ext cx="13553" cy="13553"/>
              </a:xfrm>
              <a:custGeom>
                <a:avLst/>
                <a:gdLst>
                  <a:gd name="connsiteX0" fmla="*/ 13554 w 13553"/>
                  <a:gd name="connsiteY0" fmla="*/ 7678 h 13553"/>
                  <a:gd name="connsiteX1" fmla="*/ 7678 w 13553"/>
                  <a:gd name="connsiteY1" fmla="*/ 13554 h 13553"/>
                  <a:gd name="connsiteX2" fmla="*/ 0 w 13553"/>
                  <a:gd name="connsiteY2" fmla="*/ 5876 h 13553"/>
                  <a:gd name="connsiteX3" fmla="*/ 1802 w 13553"/>
                  <a:gd name="connsiteY3" fmla="*/ 4074 h 13553"/>
                  <a:gd name="connsiteX4" fmla="*/ 5876 w 13553"/>
                  <a:gd name="connsiteY4" fmla="*/ 0 h 13553"/>
                  <a:gd name="connsiteX5" fmla="*/ 13554 w 13553"/>
                  <a:gd name="connsiteY5" fmla="*/ 7678 h 1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53" h="13553">
                    <a:moveTo>
                      <a:pt x="13554" y="7678"/>
                    </a:moveTo>
                    <a:lnTo>
                      <a:pt x="7678" y="13554"/>
                    </a:lnTo>
                    <a:lnTo>
                      <a:pt x="0" y="5876"/>
                    </a:lnTo>
                    <a:lnTo>
                      <a:pt x="1802" y="4074"/>
                    </a:lnTo>
                    <a:lnTo>
                      <a:pt x="5876" y="0"/>
                    </a:lnTo>
                    <a:lnTo>
                      <a:pt x="13554" y="7678"/>
                    </a:lnTo>
                    <a:close/>
                  </a:path>
                </a:pathLst>
              </a:custGeom>
              <a:solidFill>
                <a:srgbClr val="0C1922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A2077A07-E68D-8209-C6B2-0D18F016D435}"/>
                  </a:ext>
                </a:extLst>
              </p:cNvPr>
              <p:cNvSpPr/>
              <p:nvPr/>
            </p:nvSpPr>
            <p:spPr>
              <a:xfrm>
                <a:off x="4937707" y="4941570"/>
                <a:ext cx="21231" cy="153205"/>
              </a:xfrm>
              <a:custGeom>
                <a:avLst/>
                <a:gdLst>
                  <a:gd name="connsiteX0" fmla="*/ 21232 w 21231"/>
                  <a:gd name="connsiteY0" fmla="*/ 0 h 153205"/>
                  <a:gd name="connsiteX1" fmla="*/ 21232 w 21231"/>
                  <a:gd name="connsiteY1" fmla="*/ 139652 h 153205"/>
                  <a:gd name="connsiteX2" fmla="*/ 19430 w 21231"/>
                  <a:gd name="connsiteY2" fmla="*/ 141454 h 153205"/>
                  <a:gd name="connsiteX3" fmla="*/ 7678 w 21231"/>
                  <a:gd name="connsiteY3" fmla="*/ 153206 h 153205"/>
                  <a:gd name="connsiteX4" fmla="*/ 7678 w 21231"/>
                  <a:gd name="connsiteY4" fmla="*/ 86612 h 153205"/>
                  <a:gd name="connsiteX5" fmla="*/ 15669 w 21231"/>
                  <a:gd name="connsiteY5" fmla="*/ 78620 h 153205"/>
                  <a:gd name="connsiteX6" fmla="*/ 15669 w 21231"/>
                  <a:gd name="connsiteY6" fmla="*/ 25227 h 153205"/>
                  <a:gd name="connsiteX7" fmla="*/ 0 w 21231"/>
                  <a:gd name="connsiteY7" fmla="*/ 9519 h 153205"/>
                  <a:gd name="connsiteX8" fmla="*/ 862 w 21231"/>
                  <a:gd name="connsiteY8" fmla="*/ 0 h 153205"/>
                  <a:gd name="connsiteX9" fmla="*/ 21232 w 21231"/>
                  <a:gd name="connsiteY9" fmla="*/ 0 h 153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231" h="153205">
                    <a:moveTo>
                      <a:pt x="21232" y="0"/>
                    </a:moveTo>
                    <a:lnTo>
                      <a:pt x="21232" y="139652"/>
                    </a:lnTo>
                    <a:lnTo>
                      <a:pt x="19430" y="141454"/>
                    </a:lnTo>
                    <a:lnTo>
                      <a:pt x="7678" y="153206"/>
                    </a:lnTo>
                    <a:lnTo>
                      <a:pt x="7678" y="86612"/>
                    </a:lnTo>
                    <a:lnTo>
                      <a:pt x="15669" y="78620"/>
                    </a:lnTo>
                    <a:lnTo>
                      <a:pt x="15669" y="25227"/>
                    </a:lnTo>
                    <a:lnTo>
                      <a:pt x="0" y="9519"/>
                    </a:lnTo>
                    <a:lnTo>
                      <a:pt x="862" y="0"/>
                    </a:lnTo>
                    <a:lnTo>
                      <a:pt x="212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19" name="Graphic 4">
                <a:extLst>
                  <a:ext uri="{FF2B5EF4-FFF2-40B4-BE49-F238E27FC236}">
                    <a16:creationId xmlns:a16="http://schemas.microsoft.com/office/drawing/2014/main" id="{D3035B87-B3D2-46CB-BB6D-D4FA0DF8233D}"/>
                  </a:ext>
                </a:extLst>
              </p:cNvPr>
              <p:cNvGrpSpPr/>
              <p:nvPr/>
            </p:nvGrpSpPr>
            <p:grpSpPr>
              <a:xfrm>
                <a:off x="5285760" y="5022228"/>
                <a:ext cx="290429" cy="72587"/>
                <a:chOff x="5285760" y="5022228"/>
                <a:chExt cx="290429" cy="72587"/>
              </a:xfrm>
            </p:grpSpPr>
            <p:grpSp>
              <p:nvGrpSpPr>
                <p:cNvPr id="620" name="Graphic 4">
                  <a:extLst>
                    <a:ext uri="{FF2B5EF4-FFF2-40B4-BE49-F238E27FC236}">
                      <a16:creationId xmlns:a16="http://schemas.microsoft.com/office/drawing/2014/main" id="{78C9864C-91E8-2E01-A8D0-EE72DECBC518}"/>
                    </a:ext>
                  </a:extLst>
                </p:cNvPr>
                <p:cNvGrpSpPr/>
                <p:nvPr/>
              </p:nvGrpSpPr>
              <p:grpSpPr>
                <a:xfrm>
                  <a:off x="5285760" y="5022228"/>
                  <a:ext cx="290429" cy="41288"/>
                  <a:chOff x="5285760" y="5022228"/>
                  <a:chExt cx="290429" cy="41288"/>
                </a:xfrm>
                <a:solidFill>
                  <a:srgbClr val="0C1922"/>
                </a:solidFill>
              </p:grpSpPr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id="{DAFE1711-0618-FAD9-4182-F9DCBA7ED064}"/>
                      </a:ext>
                    </a:extLst>
                  </p:cNvPr>
                  <p:cNvSpPr/>
                  <p:nvPr/>
                </p:nvSpPr>
                <p:spPr>
                  <a:xfrm>
                    <a:off x="5285760" y="5040874"/>
                    <a:ext cx="11046" cy="3995"/>
                  </a:xfrm>
                  <a:custGeom>
                    <a:avLst/>
                    <a:gdLst>
                      <a:gd name="connsiteX0" fmla="*/ 0 w 11046"/>
                      <a:gd name="connsiteY0" fmla="*/ 0 h 3995"/>
                      <a:gd name="connsiteX1" fmla="*/ 0 w 11046"/>
                      <a:gd name="connsiteY1" fmla="*/ 3996 h 3995"/>
                      <a:gd name="connsiteX2" fmla="*/ 11047 w 11046"/>
                      <a:gd name="connsiteY2" fmla="*/ 3996 h 3995"/>
                      <a:gd name="connsiteX3" fmla="*/ 11047 w 11046"/>
                      <a:gd name="connsiteY3" fmla="*/ 0 h 3995"/>
                      <a:gd name="connsiteX4" fmla="*/ 0 w 11046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6" h="3995">
                        <a:moveTo>
                          <a:pt x="0" y="0"/>
                        </a:moveTo>
                        <a:lnTo>
                          <a:pt x="0" y="3996"/>
                        </a:lnTo>
                        <a:lnTo>
                          <a:pt x="11047" y="3996"/>
                        </a:lnTo>
                        <a:lnTo>
                          <a:pt x="110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id="{71F6D87E-50F3-FD9C-2FE9-98FB93C5CA41}"/>
                      </a:ext>
                    </a:extLst>
                  </p:cNvPr>
                  <p:cNvSpPr/>
                  <p:nvPr/>
                </p:nvSpPr>
                <p:spPr>
                  <a:xfrm>
                    <a:off x="5301233" y="5022659"/>
                    <a:ext cx="16648" cy="40426"/>
                  </a:xfrm>
                  <a:custGeom>
                    <a:avLst/>
                    <a:gdLst>
                      <a:gd name="connsiteX0" fmla="*/ 16649 w 16648"/>
                      <a:gd name="connsiteY0" fmla="*/ 4113 h 40426"/>
                      <a:gd name="connsiteX1" fmla="*/ 16649 w 16648"/>
                      <a:gd name="connsiteY1" fmla="*/ 0 h 40426"/>
                      <a:gd name="connsiteX2" fmla="*/ 0 w 16648"/>
                      <a:gd name="connsiteY2" fmla="*/ 0 h 40426"/>
                      <a:gd name="connsiteX3" fmla="*/ 0 w 16648"/>
                      <a:gd name="connsiteY3" fmla="*/ 40427 h 40426"/>
                      <a:gd name="connsiteX4" fmla="*/ 16649 w 16648"/>
                      <a:gd name="connsiteY4" fmla="*/ 40427 h 40426"/>
                      <a:gd name="connsiteX5" fmla="*/ 16649 w 16648"/>
                      <a:gd name="connsiteY5" fmla="*/ 36353 h 40426"/>
                      <a:gd name="connsiteX6" fmla="*/ 4544 w 16648"/>
                      <a:gd name="connsiteY6" fmla="*/ 36353 h 40426"/>
                      <a:gd name="connsiteX7" fmla="*/ 4544 w 16648"/>
                      <a:gd name="connsiteY7" fmla="*/ 21976 h 40426"/>
                      <a:gd name="connsiteX8" fmla="*/ 14416 w 16648"/>
                      <a:gd name="connsiteY8" fmla="*/ 21976 h 40426"/>
                      <a:gd name="connsiteX9" fmla="*/ 14416 w 16648"/>
                      <a:gd name="connsiteY9" fmla="*/ 17941 h 40426"/>
                      <a:gd name="connsiteX10" fmla="*/ 4544 w 16648"/>
                      <a:gd name="connsiteY10" fmla="*/ 17941 h 40426"/>
                      <a:gd name="connsiteX11" fmla="*/ 4544 w 16648"/>
                      <a:gd name="connsiteY11" fmla="*/ 4152 h 40426"/>
                      <a:gd name="connsiteX12" fmla="*/ 16649 w 16648"/>
                      <a:gd name="connsiteY12" fmla="*/ 4152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648" h="40426">
                        <a:moveTo>
                          <a:pt x="16649" y="4113"/>
                        </a:moveTo>
                        <a:lnTo>
                          <a:pt x="16649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16649" y="40427"/>
                        </a:lnTo>
                        <a:lnTo>
                          <a:pt x="16649" y="36353"/>
                        </a:lnTo>
                        <a:lnTo>
                          <a:pt x="4544" y="36353"/>
                        </a:lnTo>
                        <a:lnTo>
                          <a:pt x="4544" y="21976"/>
                        </a:lnTo>
                        <a:lnTo>
                          <a:pt x="14416" y="21976"/>
                        </a:lnTo>
                        <a:lnTo>
                          <a:pt x="14416" y="17941"/>
                        </a:lnTo>
                        <a:lnTo>
                          <a:pt x="4544" y="17941"/>
                        </a:lnTo>
                        <a:lnTo>
                          <a:pt x="4544" y="4152"/>
                        </a:lnTo>
                        <a:lnTo>
                          <a:pt x="16649" y="4152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3" name="Freeform: Shape 622">
                    <a:extLst>
                      <a:ext uri="{FF2B5EF4-FFF2-40B4-BE49-F238E27FC236}">
                        <a16:creationId xmlns:a16="http://schemas.microsoft.com/office/drawing/2014/main" id="{ACC4360D-B043-9984-F42D-BA88DF1B59E0}"/>
                      </a:ext>
                    </a:extLst>
                  </p:cNvPr>
                  <p:cNvSpPr/>
                  <p:nvPr/>
                </p:nvSpPr>
                <p:spPr>
                  <a:xfrm>
                    <a:off x="5321956" y="5022659"/>
                    <a:ext cx="18842" cy="40426"/>
                  </a:xfrm>
                  <a:custGeom>
                    <a:avLst/>
                    <a:gdLst>
                      <a:gd name="connsiteX0" fmla="*/ 18137 w 18842"/>
                      <a:gd name="connsiteY0" fmla="*/ 35608 h 40426"/>
                      <a:gd name="connsiteX1" fmla="*/ 18137 w 18842"/>
                      <a:gd name="connsiteY1" fmla="*/ 29301 h 40426"/>
                      <a:gd name="connsiteX2" fmla="*/ 16923 w 18842"/>
                      <a:gd name="connsiteY2" fmla="*/ 23817 h 40426"/>
                      <a:gd name="connsiteX3" fmla="*/ 13045 w 18842"/>
                      <a:gd name="connsiteY3" fmla="*/ 20879 h 40426"/>
                      <a:gd name="connsiteX4" fmla="*/ 18059 w 18842"/>
                      <a:gd name="connsiteY4" fmla="*/ 12574 h 40426"/>
                      <a:gd name="connsiteX5" fmla="*/ 18059 w 18842"/>
                      <a:gd name="connsiteY5" fmla="*/ 9245 h 40426"/>
                      <a:gd name="connsiteX6" fmla="*/ 15865 w 18842"/>
                      <a:gd name="connsiteY6" fmla="*/ 2311 h 40426"/>
                      <a:gd name="connsiteX7" fmla="*/ 9010 w 18842"/>
                      <a:gd name="connsiteY7" fmla="*/ 0 h 40426"/>
                      <a:gd name="connsiteX8" fmla="*/ 0 w 18842"/>
                      <a:gd name="connsiteY8" fmla="*/ 0 h 40426"/>
                      <a:gd name="connsiteX9" fmla="*/ 0 w 18842"/>
                      <a:gd name="connsiteY9" fmla="*/ 40427 h 40426"/>
                      <a:gd name="connsiteX10" fmla="*/ 4505 w 18842"/>
                      <a:gd name="connsiteY10" fmla="*/ 40427 h 40426"/>
                      <a:gd name="connsiteX11" fmla="*/ 4505 w 18842"/>
                      <a:gd name="connsiteY11" fmla="*/ 23151 h 40426"/>
                      <a:gd name="connsiteX12" fmla="*/ 7678 w 18842"/>
                      <a:gd name="connsiteY12" fmla="*/ 23151 h 40426"/>
                      <a:gd name="connsiteX13" fmla="*/ 12104 w 18842"/>
                      <a:gd name="connsiteY13" fmla="*/ 24483 h 40426"/>
                      <a:gd name="connsiteX14" fmla="*/ 13554 w 18842"/>
                      <a:gd name="connsiteY14" fmla="*/ 29145 h 40426"/>
                      <a:gd name="connsiteX15" fmla="*/ 13554 w 18842"/>
                      <a:gd name="connsiteY15" fmla="*/ 35491 h 40426"/>
                      <a:gd name="connsiteX16" fmla="*/ 14298 w 18842"/>
                      <a:gd name="connsiteY16" fmla="*/ 40387 h 40426"/>
                      <a:gd name="connsiteX17" fmla="*/ 18842 w 18842"/>
                      <a:gd name="connsiteY17" fmla="*/ 40387 h 40426"/>
                      <a:gd name="connsiteX18" fmla="*/ 18098 w 18842"/>
                      <a:gd name="connsiteY18" fmla="*/ 35530 h 40426"/>
                      <a:gd name="connsiteX19" fmla="*/ 7913 w 18842"/>
                      <a:gd name="connsiteY19" fmla="*/ 19077 h 40426"/>
                      <a:gd name="connsiteX20" fmla="*/ 4544 w 18842"/>
                      <a:gd name="connsiteY20" fmla="*/ 19077 h 40426"/>
                      <a:gd name="connsiteX21" fmla="*/ 4544 w 18842"/>
                      <a:gd name="connsiteY21" fmla="*/ 4113 h 40426"/>
                      <a:gd name="connsiteX22" fmla="*/ 8931 w 18842"/>
                      <a:gd name="connsiteY22" fmla="*/ 4113 h 40426"/>
                      <a:gd name="connsiteX23" fmla="*/ 12496 w 18842"/>
                      <a:gd name="connsiteY23" fmla="*/ 5445 h 40426"/>
                      <a:gd name="connsiteX24" fmla="*/ 13593 w 18842"/>
                      <a:gd name="connsiteY24" fmla="*/ 9636 h 40426"/>
                      <a:gd name="connsiteX25" fmla="*/ 13593 w 18842"/>
                      <a:gd name="connsiteY25" fmla="*/ 13515 h 40426"/>
                      <a:gd name="connsiteX26" fmla="*/ 12183 w 18842"/>
                      <a:gd name="connsiteY26" fmla="*/ 17824 h 40426"/>
                      <a:gd name="connsiteX27" fmla="*/ 7874 w 18842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42" h="40426">
                        <a:moveTo>
                          <a:pt x="18137" y="35608"/>
                        </a:moveTo>
                        <a:lnTo>
                          <a:pt x="18137" y="29301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07" y="21388"/>
                          <a:pt x="13045" y="20879"/>
                        </a:cubicBezTo>
                        <a:cubicBezTo>
                          <a:pt x="16414" y="19822"/>
                          <a:pt x="18059" y="17079"/>
                          <a:pt x="18059" y="12574"/>
                        </a:cubicBezTo>
                        <a:lnTo>
                          <a:pt x="18059" y="9245"/>
                        </a:lnTo>
                        <a:cubicBezTo>
                          <a:pt x="18059" y="6189"/>
                          <a:pt x="17314" y="3878"/>
                          <a:pt x="15865" y="2311"/>
                        </a:cubicBezTo>
                        <a:cubicBezTo>
                          <a:pt x="14416" y="74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05" y="40427"/>
                        </a:lnTo>
                        <a:lnTo>
                          <a:pt x="4505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086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789" y="39212"/>
                          <a:pt x="14298" y="40387"/>
                        </a:cubicBezTo>
                        <a:lnTo>
                          <a:pt x="18842" y="40387"/>
                        </a:lnTo>
                        <a:cubicBezTo>
                          <a:pt x="18333" y="39369"/>
                          <a:pt x="18098" y="37763"/>
                          <a:pt x="18098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44" y="19077"/>
                        </a:lnTo>
                        <a:lnTo>
                          <a:pt x="4544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45"/>
                        </a:cubicBezTo>
                        <a:cubicBezTo>
                          <a:pt x="13241" y="6385"/>
                          <a:pt x="13593" y="7756"/>
                          <a:pt x="13593" y="9636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24"/>
                        </a:cubicBezTo>
                        <a:cubicBezTo>
                          <a:pt x="11204" y="18607"/>
                          <a:pt x="9793" y="19038"/>
                          <a:pt x="7874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4" name="Freeform: Shape 623">
                    <a:extLst>
                      <a:ext uri="{FF2B5EF4-FFF2-40B4-BE49-F238E27FC236}">
                        <a16:creationId xmlns:a16="http://schemas.microsoft.com/office/drawing/2014/main" id="{74A3CE11-B5D4-2D4E-29C2-B11BDE0F8A21}"/>
                      </a:ext>
                    </a:extLst>
                  </p:cNvPr>
                  <p:cNvSpPr/>
                  <p:nvPr/>
                </p:nvSpPr>
                <p:spPr>
                  <a:xfrm>
                    <a:off x="5344715" y="5022659"/>
                    <a:ext cx="18842" cy="40426"/>
                  </a:xfrm>
                  <a:custGeom>
                    <a:avLst/>
                    <a:gdLst>
                      <a:gd name="connsiteX0" fmla="*/ 18137 w 18842"/>
                      <a:gd name="connsiteY0" fmla="*/ 35608 h 40426"/>
                      <a:gd name="connsiteX1" fmla="*/ 18137 w 18842"/>
                      <a:gd name="connsiteY1" fmla="*/ 29301 h 40426"/>
                      <a:gd name="connsiteX2" fmla="*/ 16923 w 18842"/>
                      <a:gd name="connsiteY2" fmla="*/ 23817 h 40426"/>
                      <a:gd name="connsiteX3" fmla="*/ 13045 w 18842"/>
                      <a:gd name="connsiteY3" fmla="*/ 20879 h 40426"/>
                      <a:gd name="connsiteX4" fmla="*/ 18059 w 18842"/>
                      <a:gd name="connsiteY4" fmla="*/ 12574 h 40426"/>
                      <a:gd name="connsiteX5" fmla="*/ 18059 w 18842"/>
                      <a:gd name="connsiteY5" fmla="*/ 9245 h 40426"/>
                      <a:gd name="connsiteX6" fmla="*/ 15865 w 18842"/>
                      <a:gd name="connsiteY6" fmla="*/ 2311 h 40426"/>
                      <a:gd name="connsiteX7" fmla="*/ 9010 w 18842"/>
                      <a:gd name="connsiteY7" fmla="*/ 0 h 40426"/>
                      <a:gd name="connsiteX8" fmla="*/ 0 w 18842"/>
                      <a:gd name="connsiteY8" fmla="*/ 0 h 40426"/>
                      <a:gd name="connsiteX9" fmla="*/ 0 w 18842"/>
                      <a:gd name="connsiteY9" fmla="*/ 40427 h 40426"/>
                      <a:gd name="connsiteX10" fmla="*/ 4544 w 18842"/>
                      <a:gd name="connsiteY10" fmla="*/ 40427 h 40426"/>
                      <a:gd name="connsiteX11" fmla="*/ 4544 w 18842"/>
                      <a:gd name="connsiteY11" fmla="*/ 23151 h 40426"/>
                      <a:gd name="connsiteX12" fmla="*/ 7678 w 18842"/>
                      <a:gd name="connsiteY12" fmla="*/ 23151 h 40426"/>
                      <a:gd name="connsiteX13" fmla="*/ 12104 w 18842"/>
                      <a:gd name="connsiteY13" fmla="*/ 24483 h 40426"/>
                      <a:gd name="connsiteX14" fmla="*/ 13554 w 18842"/>
                      <a:gd name="connsiteY14" fmla="*/ 29145 h 40426"/>
                      <a:gd name="connsiteX15" fmla="*/ 13554 w 18842"/>
                      <a:gd name="connsiteY15" fmla="*/ 35491 h 40426"/>
                      <a:gd name="connsiteX16" fmla="*/ 14298 w 18842"/>
                      <a:gd name="connsiteY16" fmla="*/ 40387 h 40426"/>
                      <a:gd name="connsiteX17" fmla="*/ 18842 w 18842"/>
                      <a:gd name="connsiteY17" fmla="*/ 40387 h 40426"/>
                      <a:gd name="connsiteX18" fmla="*/ 18098 w 18842"/>
                      <a:gd name="connsiteY18" fmla="*/ 35530 h 40426"/>
                      <a:gd name="connsiteX19" fmla="*/ 7913 w 18842"/>
                      <a:gd name="connsiteY19" fmla="*/ 19077 h 40426"/>
                      <a:gd name="connsiteX20" fmla="*/ 4583 w 18842"/>
                      <a:gd name="connsiteY20" fmla="*/ 19077 h 40426"/>
                      <a:gd name="connsiteX21" fmla="*/ 4583 w 18842"/>
                      <a:gd name="connsiteY21" fmla="*/ 4113 h 40426"/>
                      <a:gd name="connsiteX22" fmla="*/ 8931 w 18842"/>
                      <a:gd name="connsiteY22" fmla="*/ 4113 h 40426"/>
                      <a:gd name="connsiteX23" fmla="*/ 12496 w 18842"/>
                      <a:gd name="connsiteY23" fmla="*/ 5445 h 40426"/>
                      <a:gd name="connsiteX24" fmla="*/ 13593 w 18842"/>
                      <a:gd name="connsiteY24" fmla="*/ 9636 h 40426"/>
                      <a:gd name="connsiteX25" fmla="*/ 13593 w 18842"/>
                      <a:gd name="connsiteY25" fmla="*/ 13515 h 40426"/>
                      <a:gd name="connsiteX26" fmla="*/ 12183 w 18842"/>
                      <a:gd name="connsiteY26" fmla="*/ 17824 h 40426"/>
                      <a:gd name="connsiteX27" fmla="*/ 7913 w 18842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42" h="40426">
                        <a:moveTo>
                          <a:pt x="18137" y="35608"/>
                        </a:moveTo>
                        <a:lnTo>
                          <a:pt x="18137" y="29301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47" y="21388"/>
                          <a:pt x="13045" y="20879"/>
                        </a:cubicBezTo>
                        <a:cubicBezTo>
                          <a:pt x="16414" y="19822"/>
                          <a:pt x="18059" y="17079"/>
                          <a:pt x="18059" y="12574"/>
                        </a:cubicBezTo>
                        <a:lnTo>
                          <a:pt x="18059" y="9245"/>
                        </a:lnTo>
                        <a:cubicBezTo>
                          <a:pt x="18059" y="6189"/>
                          <a:pt x="17314" y="3878"/>
                          <a:pt x="15865" y="2311"/>
                        </a:cubicBezTo>
                        <a:cubicBezTo>
                          <a:pt x="14416" y="74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44" y="40427"/>
                        </a:lnTo>
                        <a:lnTo>
                          <a:pt x="4544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086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828" y="39212"/>
                          <a:pt x="14298" y="40387"/>
                        </a:cubicBezTo>
                        <a:lnTo>
                          <a:pt x="18842" y="40387"/>
                        </a:lnTo>
                        <a:cubicBezTo>
                          <a:pt x="18333" y="39369"/>
                          <a:pt x="18098" y="37763"/>
                          <a:pt x="18098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83" y="19077"/>
                        </a:lnTo>
                        <a:lnTo>
                          <a:pt x="4583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45"/>
                        </a:cubicBezTo>
                        <a:cubicBezTo>
                          <a:pt x="13241" y="6385"/>
                          <a:pt x="13593" y="7756"/>
                          <a:pt x="13593" y="9636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24"/>
                        </a:cubicBezTo>
                        <a:cubicBezTo>
                          <a:pt x="11204" y="18607"/>
                          <a:pt x="9793" y="19038"/>
                          <a:pt x="7913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5" name="Freeform: Shape 624">
                    <a:extLst>
                      <a:ext uri="{FF2B5EF4-FFF2-40B4-BE49-F238E27FC236}">
                        <a16:creationId xmlns:a16="http://schemas.microsoft.com/office/drawing/2014/main" id="{3418D210-DD51-6DAB-53CB-54983F2B3631}"/>
                      </a:ext>
                    </a:extLst>
                  </p:cNvPr>
                  <p:cNvSpPr/>
                  <p:nvPr/>
                </p:nvSpPr>
                <p:spPr>
                  <a:xfrm>
                    <a:off x="5367122" y="5022267"/>
                    <a:ext cx="18568" cy="41210"/>
                  </a:xfrm>
                  <a:custGeom>
                    <a:avLst/>
                    <a:gdLst>
                      <a:gd name="connsiteX0" fmla="*/ 16179 w 18568"/>
                      <a:gd name="connsiteY0" fmla="*/ 2703 h 41210"/>
                      <a:gd name="connsiteX1" fmla="*/ 9206 w 18568"/>
                      <a:gd name="connsiteY1" fmla="*/ 0 h 41210"/>
                      <a:gd name="connsiteX2" fmla="*/ 2350 w 18568"/>
                      <a:gd name="connsiteY2" fmla="*/ 2703 h 41210"/>
                      <a:gd name="connsiteX3" fmla="*/ 0 w 18568"/>
                      <a:gd name="connsiteY3" fmla="*/ 10185 h 41210"/>
                      <a:gd name="connsiteX4" fmla="*/ 0 w 18568"/>
                      <a:gd name="connsiteY4" fmla="*/ 31064 h 41210"/>
                      <a:gd name="connsiteX5" fmla="*/ 2350 w 18568"/>
                      <a:gd name="connsiteY5" fmla="*/ 38507 h 41210"/>
                      <a:gd name="connsiteX6" fmla="*/ 9206 w 18568"/>
                      <a:gd name="connsiteY6" fmla="*/ 41210 h 41210"/>
                      <a:gd name="connsiteX7" fmla="*/ 16179 w 18568"/>
                      <a:gd name="connsiteY7" fmla="*/ 38507 h 41210"/>
                      <a:gd name="connsiteX8" fmla="*/ 18568 w 18568"/>
                      <a:gd name="connsiteY8" fmla="*/ 31064 h 41210"/>
                      <a:gd name="connsiteX9" fmla="*/ 18568 w 18568"/>
                      <a:gd name="connsiteY9" fmla="*/ 10185 h 41210"/>
                      <a:gd name="connsiteX10" fmla="*/ 16179 w 18568"/>
                      <a:gd name="connsiteY10" fmla="*/ 2703 h 41210"/>
                      <a:gd name="connsiteX11" fmla="*/ 14024 w 18568"/>
                      <a:gd name="connsiteY11" fmla="*/ 31300 h 41210"/>
                      <a:gd name="connsiteX12" fmla="*/ 9206 w 18568"/>
                      <a:gd name="connsiteY12" fmla="*/ 37136 h 41210"/>
                      <a:gd name="connsiteX13" fmla="*/ 5602 w 18568"/>
                      <a:gd name="connsiteY13" fmla="*/ 35648 h 41210"/>
                      <a:gd name="connsiteX14" fmla="*/ 4387 w 18568"/>
                      <a:gd name="connsiteY14" fmla="*/ 31300 h 41210"/>
                      <a:gd name="connsiteX15" fmla="*/ 4387 w 18568"/>
                      <a:gd name="connsiteY15" fmla="*/ 9950 h 41210"/>
                      <a:gd name="connsiteX16" fmla="*/ 5602 w 18568"/>
                      <a:gd name="connsiteY16" fmla="*/ 5641 h 41210"/>
                      <a:gd name="connsiteX17" fmla="*/ 9206 w 18568"/>
                      <a:gd name="connsiteY17" fmla="*/ 4113 h 41210"/>
                      <a:gd name="connsiteX18" fmla="*/ 12849 w 18568"/>
                      <a:gd name="connsiteY18" fmla="*/ 5641 h 41210"/>
                      <a:gd name="connsiteX19" fmla="*/ 14024 w 18568"/>
                      <a:gd name="connsiteY19" fmla="*/ 9950 h 41210"/>
                      <a:gd name="connsiteX20" fmla="*/ 14024 w 18568"/>
                      <a:gd name="connsiteY20" fmla="*/ 31300 h 41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8568" h="41210">
                        <a:moveTo>
                          <a:pt x="16179" y="2703"/>
                        </a:moveTo>
                        <a:cubicBezTo>
                          <a:pt x="14612" y="901"/>
                          <a:pt x="12300" y="0"/>
                          <a:pt x="9206" y="0"/>
                        </a:cubicBezTo>
                        <a:cubicBezTo>
                          <a:pt x="6111" y="0"/>
                          <a:pt x="3917" y="901"/>
                          <a:pt x="2350" y="2703"/>
                        </a:cubicBezTo>
                        <a:cubicBezTo>
                          <a:pt x="783" y="4505"/>
                          <a:pt x="0" y="7012"/>
                          <a:pt x="0" y="10185"/>
                        </a:cubicBezTo>
                        <a:lnTo>
                          <a:pt x="0" y="31064"/>
                        </a:lnTo>
                        <a:cubicBezTo>
                          <a:pt x="0" y="34198"/>
                          <a:pt x="783" y="36666"/>
                          <a:pt x="2350" y="38507"/>
                        </a:cubicBezTo>
                        <a:cubicBezTo>
                          <a:pt x="3956" y="40309"/>
                          <a:pt x="6229" y="41210"/>
                          <a:pt x="9206" y="41210"/>
                        </a:cubicBezTo>
                        <a:cubicBezTo>
                          <a:pt x="12183" y="41210"/>
                          <a:pt x="14612" y="40309"/>
                          <a:pt x="16179" y="38507"/>
                        </a:cubicBezTo>
                        <a:cubicBezTo>
                          <a:pt x="17785" y="36666"/>
                          <a:pt x="18568" y="34198"/>
                          <a:pt x="18568" y="31064"/>
                        </a:cubicBezTo>
                        <a:lnTo>
                          <a:pt x="18568" y="10185"/>
                        </a:lnTo>
                        <a:cubicBezTo>
                          <a:pt x="18568" y="7012"/>
                          <a:pt x="17785" y="4505"/>
                          <a:pt x="16179" y="2703"/>
                        </a:cubicBezTo>
                        <a:close/>
                        <a:moveTo>
                          <a:pt x="14024" y="31300"/>
                        </a:moveTo>
                        <a:cubicBezTo>
                          <a:pt x="14024" y="35217"/>
                          <a:pt x="12418" y="37136"/>
                          <a:pt x="9206" y="37136"/>
                        </a:cubicBezTo>
                        <a:cubicBezTo>
                          <a:pt x="7600" y="37136"/>
                          <a:pt x="6385" y="36666"/>
                          <a:pt x="5602" y="35648"/>
                        </a:cubicBezTo>
                        <a:cubicBezTo>
                          <a:pt x="4818" y="34590"/>
                          <a:pt x="4387" y="33180"/>
                          <a:pt x="4387" y="31300"/>
                        </a:cubicBezTo>
                        <a:lnTo>
                          <a:pt x="4387" y="9950"/>
                        </a:lnTo>
                        <a:cubicBezTo>
                          <a:pt x="4387" y="8070"/>
                          <a:pt x="4818" y="6620"/>
                          <a:pt x="5602" y="5641"/>
                        </a:cubicBezTo>
                        <a:cubicBezTo>
                          <a:pt x="6385" y="4622"/>
                          <a:pt x="7600" y="4113"/>
                          <a:pt x="9206" y="4113"/>
                        </a:cubicBezTo>
                        <a:cubicBezTo>
                          <a:pt x="10812" y="4113"/>
                          <a:pt x="12026" y="4583"/>
                          <a:pt x="12849" y="5641"/>
                        </a:cubicBezTo>
                        <a:cubicBezTo>
                          <a:pt x="13632" y="6659"/>
                          <a:pt x="14024" y="8109"/>
                          <a:pt x="14024" y="9950"/>
                        </a:cubicBezTo>
                        <a:lnTo>
                          <a:pt x="14024" y="3130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6" name="Freeform: Shape 625">
                    <a:extLst>
                      <a:ext uri="{FF2B5EF4-FFF2-40B4-BE49-F238E27FC236}">
                        <a16:creationId xmlns:a16="http://schemas.microsoft.com/office/drawing/2014/main" id="{B354BB25-C474-2D63-8F96-A85CCFFD6EAA}"/>
                      </a:ext>
                    </a:extLst>
                  </p:cNvPr>
                  <p:cNvSpPr/>
                  <p:nvPr/>
                </p:nvSpPr>
                <p:spPr>
                  <a:xfrm>
                    <a:off x="5389882" y="5022659"/>
                    <a:ext cx="18803" cy="40426"/>
                  </a:xfrm>
                  <a:custGeom>
                    <a:avLst/>
                    <a:gdLst>
                      <a:gd name="connsiteX0" fmla="*/ 18137 w 18803"/>
                      <a:gd name="connsiteY0" fmla="*/ 35608 h 40426"/>
                      <a:gd name="connsiteX1" fmla="*/ 18137 w 18803"/>
                      <a:gd name="connsiteY1" fmla="*/ 29301 h 40426"/>
                      <a:gd name="connsiteX2" fmla="*/ 16923 w 18803"/>
                      <a:gd name="connsiteY2" fmla="*/ 23817 h 40426"/>
                      <a:gd name="connsiteX3" fmla="*/ 13045 w 18803"/>
                      <a:gd name="connsiteY3" fmla="*/ 20879 h 40426"/>
                      <a:gd name="connsiteX4" fmla="*/ 18059 w 18803"/>
                      <a:gd name="connsiteY4" fmla="*/ 12574 h 40426"/>
                      <a:gd name="connsiteX5" fmla="*/ 18059 w 18803"/>
                      <a:gd name="connsiteY5" fmla="*/ 9245 h 40426"/>
                      <a:gd name="connsiteX6" fmla="*/ 15865 w 18803"/>
                      <a:gd name="connsiteY6" fmla="*/ 2311 h 40426"/>
                      <a:gd name="connsiteX7" fmla="*/ 9010 w 18803"/>
                      <a:gd name="connsiteY7" fmla="*/ 0 h 40426"/>
                      <a:gd name="connsiteX8" fmla="*/ 0 w 18803"/>
                      <a:gd name="connsiteY8" fmla="*/ 0 h 40426"/>
                      <a:gd name="connsiteX9" fmla="*/ 0 w 18803"/>
                      <a:gd name="connsiteY9" fmla="*/ 40427 h 40426"/>
                      <a:gd name="connsiteX10" fmla="*/ 4505 w 18803"/>
                      <a:gd name="connsiteY10" fmla="*/ 40427 h 40426"/>
                      <a:gd name="connsiteX11" fmla="*/ 4505 w 18803"/>
                      <a:gd name="connsiteY11" fmla="*/ 23151 h 40426"/>
                      <a:gd name="connsiteX12" fmla="*/ 7678 w 18803"/>
                      <a:gd name="connsiteY12" fmla="*/ 23151 h 40426"/>
                      <a:gd name="connsiteX13" fmla="*/ 12104 w 18803"/>
                      <a:gd name="connsiteY13" fmla="*/ 24483 h 40426"/>
                      <a:gd name="connsiteX14" fmla="*/ 13554 w 18803"/>
                      <a:gd name="connsiteY14" fmla="*/ 29145 h 40426"/>
                      <a:gd name="connsiteX15" fmla="*/ 13554 w 18803"/>
                      <a:gd name="connsiteY15" fmla="*/ 35491 h 40426"/>
                      <a:gd name="connsiteX16" fmla="*/ 14298 w 18803"/>
                      <a:gd name="connsiteY16" fmla="*/ 40387 h 40426"/>
                      <a:gd name="connsiteX17" fmla="*/ 18803 w 18803"/>
                      <a:gd name="connsiteY17" fmla="*/ 40387 h 40426"/>
                      <a:gd name="connsiteX18" fmla="*/ 18059 w 18803"/>
                      <a:gd name="connsiteY18" fmla="*/ 35530 h 40426"/>
                      <a:gd name="connsiteX19" fmla="*/ 7913 w 18803"/>
                      <a:gd name="connsiteY19" fmla="*/ 19077 h 40426"/>
                      <a:gd name="connsiteX20" fmla="*/ 4544 w 18803"/>
                      <a:gd name="connsiteY20" fmla="*/ 19077 h 40426"/>
                      <a:gd name="connsiteX21" fmla="*/ 4544 w 18803"/>
                      <a:gd name="connsiteY21" fmla="*/ 4113 h 40426"/>
                      <a:gd name="connsiteX22" fmla="*/ 8931 w 18803"/>
                      <a:gd name="connsiteY22" fmla="*/ 4113 h 40426"/>
                      <a:gd name="connsiteX23" fmla="*/ 12496 w 18803"/>
                      <a:gd name="connsiteY23" fmla="*/ 5445 h 40426"/>
                      <a:gd name="connsiteX24" fmla="*/ 13593 w 18803"/>
                      <a:gd name="connsiteY24" fmla="*/ 9636 h 40426"/>
                      <a:gd name="connsiteX25" fmla="*/ 13593 w 18803"/>
                      <a:gd name="connsiteY25" fmla="*/ 13515 h 40426"/>
                      <a:gd name="connsiteX26" fmla="*/ 12183 w 18803"/>
                      <a:gd name="connsiteY26" fmla="*/ 17824 h 40426"/>
                      <a:gd name="connsiteX27" fmla="*/ 7874 w 18803"/>
                      <a:gd name="connsiteY27" fmla="*/ 19038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8803" h="40426">
                        <a:moveTo>
                          <a:pt x="18137" y="35608"/>
                        </a:moveTo>
                        <a:lnTo>
                          <a:pt x="18137" y="29301"/>
                        </a:lnTo>
                        <a:cubicBezTo>
                          <a:pt x="18137" y="27069"/>
                          <a:pt x="17706" y="25227"/>
                          <a:pt x="16923" y="23817"/>
                        </a:cubicBezTo>
                        <a:cubicBezTo>
                          <a:pt x="16139" y="22407"/>
                          <a:pt x="14807" y="21388"/>
                          <a:pt x="13045" y="20879"/>
                        </a:cubicBezTo>
                        <a:cubicBezTo>
                          <a:pt x="16414" y="19822"/>
                          <a:pt x="18059" y="17079"/>
                          <a:pt x="18059" y="12574"/>
                        </a:cubicBezTo>
                        <a:lnTo>
                          <a:pt x="18059" y="9245"/>
                        </a:lnTo>
                        <a:cubicBezTo>
                          <a:pt x="18059" y="6189"/>
                          <a:pt x="17314" y="3878"/>
                          <a:pt x="15865" y="2311"/>
                        </a:cubicBezTo>
                        <a:cubicBezTo>
                          <a:pt x="14416" y="744"/>
                          <a:pt x="12144" y="0"/>
                          <a:pt x="9010" y="0"/>
                        </a:cubicBez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4505" y="40427"/>
                        </a:lnTo>
                        <a:lnTo>
                          <a:pt x="4505" y="23151"/>
                        </a:lnTo>
                        <a:lnTo>
                          <a:pt x="7678" y="23151"/>
                        </a:lnTo>
                        <a:cubicBezTo>
                          <a:pt x="9637" y="23151"/>
                          <a:pt x="11086" y="23582"/>
                          <a:pt x="12104" y="24483"/>
                        </a:cubicBezTo>
                        <a:cubicBezTo>
                          <a:pt x="13084" y="25384"/>
                          <a:pt x="13554" y="26951"/>
                          <a:pt x="13554" y="29145"/>
                        </a:cubicBezTo>
                        <a:lnTo>
                          <a:pt x="13554" y="35491"/>
                        </a:lnTo>
                        <a:cubicBezTo>
                          <a:pt x="13554" y="37606"/>
                          <a:pt x="13789" y="39212"/>
                          <a:pt x="14298" y="40387"/>
                        </a:cubicBezTo>
                        <a:lnTo>
                          <a:pt x="18803" y="40387"/>
                        </a:lnTo>
                        <a:cubicBezTo>
                          <a:pt x="18333" y="39369"/>
                          <a:pt x="18059" y="37763"/>
                          <a:pt x="18059" y="35530"/>
                        </a:cubicBezTo>
                        <a:close/>
                        <a:moveTo>
                          <a:pt x="7913" y="19077"/>
                        </a:moveTo>
                        <a:lnTo>
                          <a:pt x="4544" y="19077"/>
                        </a:lnTo>
                        <a:lnTo>
                          <a:pt x="4544" y="4113"/>
                        </a:lnTo>
                        <a:lnTo>
                          <a:pt x="8931" y="4113"/>
                        </a:lnTo>
                        <a:cubicBezTo>
                          <a:pt x="10577" y="4113"/>
                          <a:pt x="11752" y="4544"/>
                          <a:pt x="12496" y="5445"/>
                        </a:cubicBezTo>
                        <a:cubicBezTo>
                          <a:pt x="13241" y="6385"/>
                          <a:pt x="13593" y="7756"/>
                          <a:pt x="13593" y="9636"/>
                        </a:cubicBezTo>
                        <a:lnTo>
                          <a:pt x="13593" y="13515"/>
                        </a:lnTo>
                        <a:cubicBezTo>
                          <a:pt x="13593" y="15630"/>
                          <a:pt x="13123" y="17040"/>
                          <a:pt x="12183" y="17824"/>
                        </a:cubicBezTo>
                        <a:cubicBezTo>
                          <a:pt x="11204" y="18607"/>
                          <a:pt x="9793" y="19038"/>
                          <a:pt x="7874" y="19038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id="{9BD6F4F9-1712-ABD0-C232-2F9DA937CC6C}"/>
                      </a:ext>
                    </a:extLst>
                  </p:cNvPr>
                  <p:cNvSpPr/>
                  <p:nvPr/>
                </p:nvSpPr>
                <p:spPr>
                  <a:xfrm>
                    <a:off x="5412485" y="5040874"/>
                    <a:ext cx="11046" cy="3995"/>
                  </a:xfrm>
                  <a:custGeom>
                    <a:avLst/>
                    <a:gdLst>
                      <a:gd name="connsiteX0" fmla="*/ 0 w 11046"/>
                      <a:gd name="connsiteY0" fmla="*/ 0 h 3995"/>
                      <a:gd name="connsiteX1" fmla="*/ 0 w 11046"/>
                      <a:gd name="connsiteY1" fmla="*/ 3996 h 3995"/>
                      <a:gd name="connsiteX2" fmla="*/ 11047 w 11046"/>
                      <a:gd name="connsiteY2" fmla="*/ 3996 h 3995"/>
                      <a:gd name="connsiteX3" fmla="*/ 11047 w 11046"/>
                      <a:gd name="connsiteY3" fmla="*/ 0 h 3995"/>
                      <a:gd name="connsiteX4" fmla="*/ 0 w 11046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6" h="3995">
                        <a:moveTo>
                          <a:pt x="0" y="0"/>
                        </a:moveTo>
                        <a:lnTo>
                          <a:pt x="0" y="3996"/>
                        </a:lnTo>
                        <a:lnTo>
                          <a:pt x="11047" y="3996"/>
                        </a:lnTo>
                        <a:lnTo>
                          <a:pt x="110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8" name="Freeform: Shape 627">
                    <a:extLst>
                      <a:ext uri="{FF2B5EF4-FFF2-40B4-BE49-F238E27FC236}">
                        <a16:creationId xmlns:a16="http://schemas.microsoft.com/office/drawing/2014/main" id="{8C8A6806-B65E-100A-14AD-49BE678E7D23}"/>
                      </a:ext>
                    </a:extLst>
                  </p:cNvPr>
                  <p:cNvSpPr/>
                  <p:nvPr/>
                </p:nvSpPr>
                <p:spPr>
                  <a:xfrm>
                    <a:off x="5427332" y="5022228"/>
                    <a:ext cx="18215" cy="41288"/>
                  </a:xfrm>
                  <a:custGeom>
                    <a:avLst/>
                    <a:gdLst>
                      <a:gd name="connsiteX0" fmla="*/ 17432 w 18215"/>
                      <a:gd name="connsiteY0" fmla="*/ 26873 h 41288"/>
                      <a:gd name="connsiteX1" fmla="*/ 15513 w 18215"/>
                      <a:gd name="connsiteY1" fmla="*/ 23504 h 41288"/>
                      <a:gd name="connsiteX2" fmla="*/ 12849 w 18215"/>
                      <a:gd name="connsiteY2" fmla="*/ 20840 h 41288"/>
                      <a:gd name="connsiteX3" fmla="*/ 9950 w 18215"/>
                      <a:gd name="connsiteY3" fmla="*/ 18411 h 41288"/>
                      <a:gd name="connsiteX4" fmla="*/ 7325 w 18215"/>
                      <a:gd name="connsiteY4" fmla="*/ 16022 h 41288"/>
                      <a:gd name="connsiteX5" fmla="*/ 5367 w 18215"/>
                      <a:gd name="connsiteY5" fmla="*/ 13201 h 41288"/>
                      <a:gd name="connsiteX6" fmla="*/ 4622 w 18215"/>
                      <a:gd name="connsiteY6" fmla="*/ 9793 h 41288"/>
                      <a:gd name="connsiteX7" fmla="*/ 9245 w 18215"/>
                      <a:gd name="connsiteY7" fmla="*/ 4074 h 41288"/>
                      <a:gd name="connsiteX8" fmla="*/ 13828 w 18215"/>
                      <a:gd name="connsiteY8" fmla="*/ 9832 h 41288"/>
                      <a:gd name="connsiteX9" fmla="*/ 13828 w 18215"/>
                      <a:gd name="connsiteY9" fmla="*/ 11164 h 41288"/>
                      <a:gd name="connsiteX10" fmla="*/ 18098 w 18215"/>
                      <a:gd name="connsiteY10" fmla="*/ 11164 h 41288"/>
                      <a:gd name="connsiteX11" fmla="*/ 18098 w 18215"/>
                      <a:gd name="connsiteY11" fmla="*/ 10067 h 41288"/>
                      <a:gd name="connsiteX12" fmla="*/ 15865 w 18215"/>
                      <a:gd name="connsiteY12" fmla="*/ 2664 h 41288"/>
                      <a:gd name="connsiteX13" fmla="*/ 9127 w 18215"/>
                      <a:gd name="connsiteY13" fmla="*/ 0 h 41288"/>
                      <a:gd name="connsiteX14" fmla="*/ 2468 w 18215"/>
                      <a:gd name="connsiteY14" fmla="*/ 2625 h 41288"/>
                      <a:gd name="connsiteX15" fmla="*/ 235 w 18215"/>
                      <a:gd name="connsiteY15" fmla="*/ 10067 h 41288"/>
                      <a:gd name="connsiteX16" fmla="*/ 979 w 18215"/>
                      <a:gd name="connsiteY16" fmla="*/ 14376 h 41288"/>
                      <a:gd name="connsiteX17" fmla="*/ 2899 w 18215"/>
                      <a:gd name="connsiteY17" fmla="*/ 17745 h 41288"/>
                      <a:gd name="connsiteX18" fmla="*/ 5523 w 18215"/>
                      <a:gd name="connsiteY18" fmla="*/ 20409 h 41288"/>
                      <a:gd name="connsiteX19" fmla="*/ 8422 w 18215"/>
                      <a:gd name="connsiteY19" fmla="*/ 22838 h 41288"/>
                      <a:gd name="connsiteX20" fmla="*/ 11047 w 18215"/>
                      <a:gd name="connsiteY20" fmla="*/ 25227 h 41288"/>
                      <a:gd name="connsiteX21" fmla="*/ 12966 w 18215"/>
                      <a:gd name="connsiteY21" fmla="*/ 28009 h 41288"/>
                      <a:gd name="connsiteX22" fmla="*/ 13711 w 18215"/>
                      <a:gd name="connsiteY22" fmla="*/ 31417 h 41288"/>
                      <a:gd name="connsiteX23" fmla="*/ 8971 w 18215"/>
                      <a:gd name="connsiteY23" fmla="*/ 37175 h 41288"/>
                      <a:gd name="connsiteX24" fmla="*/ 4231 w 18215"/>
                      <a:gd name="connsiteY24" fmla="*/ 31417 h 41288"/>
                      <a:gd name="connsiteX25" fmla="*/ 4231 w 18215"/>
                      <a:gd name="connsiteY25" fmla="*/ 28910 h 41288"/>
                      <a:gd name="connsiteX26" fmla="*/ 0 w 18215"/>
                      <a:gd name="connsiteY26" fmla="*/ 28910 h 41288"/>
                      <a:gd name="connsiteX27" fmla="*/ 0 w 18215"/>
                      <a:gd name="connsiteY27" fmla="*/ 31182 h 41288"/>
                      <a:gd name="connsiteX28" fmla="*/ 2272 w 18215"/>
                      <a:gd name="connsiteY28" fmla="*/ 38625 h 41288"/>
                      <a:gd name="connsiteX29" fmla="*/ 9088 w 18215"/>
                      <a:gd name="connsiteY29" fmla="*/ 41288 h 41288"/>
                      <a:gd name="connsiteX30" fmla="*/ 15904 w 18215"/>
                      <a:gd name="connsiteY30" fmla="*/ 38625 h 41288"/>
                      <a:gd name="connsiteX31" fmla="*/ 18216 w 18215"/>
                      <a:gd name="connsiteY31" fmla="*/ 31182 h 41288"/>
                      <a:gd name="connsiteX32" fmla="*/ 17471 w 18215"/>
                      <a:gd name="connsiteY32" fmla="*/ 26912 h 41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8215" h="41288">
                        <a:moveTo>
                          <a:pt x="17432" y="26873"/>
                        </a:moveTo>
                        <a:cubicBezTo>
                          <a:pt x="16962" y="25541"/>
                          <a:pt x="16296" y="24444"/>
                          <a:pt x="15513" y="23504"/>
                        </a:cubicBezTo>
                        <a:cubicBezTo>
                          <a:pt x="14729" y="22564"/>
                          <a:pt x="13828" y="21702"/>
                          <a:pt x="12849" y="20840"/>
                        </a:cubicBezTo>
                        <a:cubicBezTo>
                          <a:pt x="11869" y="20017"/>
                          <a:pt x="10929" y="19195"/>
                          <a:pt x="9950" y="18411"/>
                        </a:cubicBezTo>
                        <a:cubicBezTo>
                          <a:pt x="8971" y="17667"/>
                          <a:pt x="8109" y="16844"/>
                          <a:pt x="7325" y="16022"/>
                        </a:cubicBezTo>
                        <a:cubicBezTo>
                          <a:pt x="6503" y="15238"/>
                          <a:pt x="5876" y="14298"/>
                          <a:pt x="5367" y="13201"/>
                        </a:cubicBezTo>
                        <a:cubicBezTo>
                          <a:pt x="4897" y="12144"/>
                          <a:pt x="4622" y="11008"/>
                          <a:pt x="4622" y="9793"/>
                        </a:cubicBezTo>
                        <a:cubicBezTo>
                          <a:pt x="4622" y="5993"/>
                          <a:pt x="6150" y="4074"/>
                          <a:pt x="9245" y="4074"/>
                        </a:cubicBezTo>
                        <a:cubicBezTo>
                          <a:pt x="12340" y="4074"/>
                          <a:pt x="13828" y="5993"/>
                          <a:pt x="13828" y="9832"/>
                        </a:cubicBezTo>
                        <a:lnTo>
                          <a:pt x="13828" y="11164"/>
                        </a:lnTo>
                        <a:lnTo>
                          <a:pt x="18098" y="11164"/>
                        </a:lnTo>
                        <a:lnTo>
                          <a:pt x="18098" y="10067"/>
                        </a:lnTo>
                        <a:cubicBezTo>
                          <a:pt x="18098" y="6933"/>
                          <a:pt x="17354" y="4466"/>
                          <a:pt x="15865" y="2664"/>
                        </a:cubicBezTo>
                        <a:cubicBezTo>
                          <a:pt x="14377" y="862"/>
                          <a:pt x="12144" y="0"/>
                          <a:pt x="9127" y="0"/>
                        </a:cubicBezTo>
                        <a:cubicBezTo>
                          <a:pt x="6111" y="0"/>
                          <a:pt x="3957" y="862"/>
                          <a:pt x="2468" y="2625"/>
                        </a:cubicBezTo>
                        <a:cubicBezTo>
                          <a:pt x="940" y="4387"/>
                          <a:pt x="235" y="6894"/>
                          <a:pt x="235" y="10067"/>
                        </a:cubicBezTo>
                        <a:cubicBezTo>
                          <a:pt x="235" y="11634"/>
                          <a:pt x="470" y="13044"/>
                          <a:pt x="979" y="14376"/>
                        </a:cubicBezTo>
                        <a:cubicBezTo>
                          <a:pt x="1489" y="15708"/>
                          <a:pt x="2115" y="16805"/>
                          <a:pt x="2899" y="17745"/>
                        </a:cubicBezTo>
                        <a:cubicBezTo>
                          <a:pt x="3682" y="18685"/>
                          <a:pt x="4544" y="19547"/>
                          <a:pt x="5523" y="20409"/>
                        </a:cubicBezTo>
                        <a:cubicBezTo>
                          <a:pt x="6503" y="21232"/>
                          <a:pt x="7443" y="22054"/>
                          <a:pt x="8422" y="22838"/>
                        </a:cubicBezTo>
                        <a:cubicBezTo>
                          <a:pt x="9402" y="23582"/>
                          <a:pt x="10263" y="24405"/>
                          <a:pt x="11047" y="25227"/>
                        </a:cubicBezTo>
                        <a:cubicBezTo>
                          <a:pt x="11830" y="26011"/>
                          <a:pt x="12457" y="26951"/>
                          <a:pt x="12966" y="28009"/>
                        </a:cubicBezTo>
                        <a:cubicBezTo>
                          <a:pt x="13436" y="29066"/>
                          <a:pt x="13711" y="30202"/>
                          <a:pt x="13711" y="31417"/>
                        </a:cubicBezTo>
                        <a:cubicBezTo>
                          <a:pt x="13711" y="35256"/>
                          <a:pt x="12144" y="37175"/>
                          <a:pt x="8971" y="37175"/>
                        </a:cubicBezTo>
                        <a:cubicBezTo>
                          <a:pt x="5798" y="37175"/>
                          <a:pt x="4231" y="35256"/>
                          <a:pt x="4231" y="31417"/>
                        </a:cubicBezTo>
                        <a:lnTo>
                          <a:pt x="4231" y="28910"/>
                        </a:lnTo>
                        <a:lnTo>
                          <a:pt x="0" y="28910"/>
                        </a:lnTo>
                        <a:lnTo>
                          <a:pt x="0" y="31182"/>
                        </a:lnTo>
                        <a:cubicBezTo>
                          <a:pt x="0" y="34355"/>
                          <a:pt x="744" y="36823"/>
                          <a:pt x="2272" y="38625"/>
                        </a:cubicBezTo>
                        <a:cubicBezTo>
                          <a:pt x="3800" y="40426"/>
                          <a:pt x="6072" y="41288"/>
                          <a:pt x="9088" y="41288"/>
                        </a:cubicBezTo>
                        <a:cubicBezTo>
                          <a:pt x="12105" y="41288"/>
                          <a:pt x="14337" y="40387"/>
                          <a:pt x="15904" y="38625"/>
                        </a:cubicBezTo>
                        <a:cubicBezTo>
                          <a:pt x="17432" y="36823"/>
                          <a:pt x="18216" y="34315"/>
                          <a:pt x="18216" y="31182"/>
                        </a:cubicBezTo>
                        <a:cubicBezTo>
                          <a:pt x="18216" y="29654"/>
                          <a:pt x="17980" y="28244"/>
                          <a:pt x="17471" y="26912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9" name="Freeform: Shape 628">
                    <a:extLst>
                      <a:ext uri="{FF2B5EF4-FFF2-40B4-BE49-F238E27FC236}">
                        <a16:creationId xmlns:a16="http://schemas.microsoft.com/office/drawing/2014/main" id="{0BF0F387-8D1F-8D7B-48D8-E6842F35017A}"/>
                      </a:ext>
                    </a:extLst>
                  </p:cNvPr>
                  <p:cNvSpPr/>
                  <p:nvPr/>
                </p:nvSpPr>
                <p:spPr>
                  <a:xfrm>
                    <a:off x="5447623" y="5022659"/>
                    <a:ext cx="21545" cy="40465"/>
                  </a:xfrm>
                  <a:custGeom>
                    <a:avLst/>
                    <a:gdLst>
                      <a:gd name="connsiteX0" fmla="*/ 17354 w 21545"/>
                      <a:gd name="connsiteY0" fmla="*/ 0 h 40465"/>
                      <a:gd name="connsiteX1" fmla="*/ 10968 w 21545"/>
                      <a:gd name="connsiteY1" fmla="*/ 19939 h 40465"/>
                      <a:gd name="connsiteX2" fmla="*/ 4662 w 21545"/>
                      <a:gd name="connsiteY2" fmla="*/ 0 h 40465"/>
                      <a:gd name="connsiteX3" fmla="*/ 0 w 21545"/>
                      <a:gd name="connsiteY3" fmla="*/ 0 h 40465"/>
                      <a:gd name="connsiteX4" fmla="*/ 8540 w 21545"/>
                      <a:gd name="connsiteY4" fmla="*/ 25893 h 40465"/>
                      <a:gd name="connsiteX5" fmla="*/ 8540 w 21545"/>
                      <a:gd name="connsiteY5" fmla="*/ 40466 h 40465"/>
                      <a:gd name="connsiteX6" fmla="*/ 13045 w 21545"/>
                      <a:gd name="connsiteY6" fmla="*/ 40466 h 40465"/>
                      <a:gd name="connsiteX7" fmla="*/ 13045 w 21545"/>
                      <a:gd name="connsiteY7" fmla="*/ 25698 h 40465"/>
                      <a:gd name="connsiteX8" fmla="*/ 21545 w 21545"/>
                      <a:gd name="connsiteY8" fmla="*/ 39 h 40465"/>
                      <a:gd name="connsiteX9" fmla="*/ 17314 w 21545"/>
                      <a:gd name="connsiteY9" fmla="*/ 39 h 40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545" h="40465">
                        <a:moveTo>
                          <a:pt x="17354" y="0"/>
                        </a:moveTo>
                        <a:lnTo>
                          <a:pt x="10968" y="19939"/>
                        </a:lnTo>
                        <a:lnTo>
                          <a:pt x="4662" y="0"/>
                        </a:lnTo>
                        <a:lnTo>
                          <a:pt x="0" y="0"/>
                        </a:lnTo>
                        <a:lnTo>
                          <a:pt x="8540" y="25893"/>
                        </a:lnTo>
                        <a:lnTo>
                          <a:pt x="8540" y="40466"/>
                        </a:lnTo>
                        <a:lnTo>
                          <a:pt x="13045" y="40466"/>
                        </a:lnTo>
                        <a:lnTo>
                          <a:pt x="13045" y="25698"/>
                        </a:lnTo>
                        <a:lnTo>
                          <a:pt x="21545" y="39"/>
                        </a:lnTo>
                        <a:lnTo>
                          <a:pt x="17314" y="39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0" name="Freeform: Shape 629">
                    <a:extLst>
                      <a:ext uri="{FF2B5EF4-FFF2-40B4-BE49-F238E27FC236}">
                        <a16:creationId xmlns:a16="http://schemas.microsoft.com/office/drawing/2014/main" id="{DD3D4423-5659-0537-CA96-AE557898D151}"/>
                      </a:ext>
                    </a:extLst>
                  </p:cNvPr>
                  <p:cNvSpPr/>
                  <p:nvPr/>
                </p:nvSpPr>
                <p:spPr>
                  <a:xfrm>
                    <a:off x="5471440" y="5022228"/>
                    <a:ext cx="18215" cy="41288"/>
                  </a:xfrm>
                  <a:custGeom>
                    <a:avLst/>
                    <a:gdLst>
                      <a:gd name="connsiteX0" fmla="*/ 17432 w 18215"/>
                      <a:gd name="connsiteY0" fmla="*/ 26873 h 41288"/>
                      <a:gd name="connsiteX1" fmla="*/ 15513 w 18215"/>
                      <a:gd name="connsiteY1" fmla="*/ 23504 h 41288"/>
                      <a:gd name="connsiteX2" fmla="*/ 12849 w 18215"/>
                      <a:gd name="connsiteY2" fmla="*/ 20840 h 41288"/>
                      <a:gd name="connsiteX3" fmla="*/ 9950 w 18215"/>
                      <a:gd name="connsiteY3" fmla="*/ 18411 h 41288"/>
                      <a:gd name="connsiteX4" fmla="*/ 7286 w 18215"/>
                      <a:gd name="connsiteY4" fmla="*/ 16022 h 41288"/>
                      <a:gd name="connsiteX5" fmla="*/ 5367 w 18215"/>
                      <a:gd name="connsiteY5" fmla="*/ 13201 h 41288"/>
                      <a:gd name="connsiteX6" fmla="*/ 4622 w 18215"/>
                      <a:gd name="connsiteY6" fmla="*/ 9793 h 41288"/>
                      <a:gd name="connsiteX7" fmla="*/ 9206 w 18215"/>
                      <a:gd name="connsiteY7" fmla="*/ 4074 h 41288"/>
                      <a:gd name="connsiteX8" fmla="*/ 13828 w 18215"/>
                      <a:gd name="connsiteY8" fmla="*/ 9832 h 41288"/>
                      <a:gd name="connsiteX9" fmla="*/ 13828 w 18215"/>
                      <a:gd name="connsiteY9" fmla="*/ 11164 h 41288"/>
                      <a:gd name="connsiteX10" fmla="*/ 18098 w 18215"/>
                      <a:gd name="connsiteY10" fmla="*/ 11164 h 41288"/>
                      <a:gd name="connsiteX11" fmla="*/ 18098 w 18215"/>
                      <a:gd name="connsiteY11" fmla="*/ 10067 h 41288"/>
                      <a:gd name="connsiteX12" fmla="*/ 15865 w 18215"/>
                      <a:gd name="connsiteY12" fmla="*/ 2664 h 41288"/>
                      <a:gd name="connsiteX13" fmla="*/ 9127 w 18215"/>
                      <a:gd name="connsiteY13" fmla="*/ 0 h 41288"/>
                      <a:gd name="connsiteX14" fmla="*/ 2468 w 18215"/>
                      <a:gd name="connsiteY14" fmla="*/ 2625 h 41288"/>
                      <a:gd name="connsiteX15" fmla="*/ 235 w 18215"/>
                      <a:gd name="connsiteY15" fmla="*/ 10067 h 41288"/>
                      <a:gd name="connsiteX16" fmla="*/ 979 w 18215"/>
                      <a:gd name="connsiteY16" fmla="*/ 14376 h 41288"/>
                      <a:gd name="connsiteX17" fmla="*/ 2899 w 18215"/>
                      <a:gd name="connsiteY17" fmla="*/ 17745 h 41288"/>
                      <a:gd name="connsiteX18" fmla="*/ 5523 w 18215"/>
                      <a:gd name="connsiteY18" fmla="*/ 20409 h 41288"/>
                      <a:gd name="connsiteX19" fmla="*/ 8422 w 18215"/>
                      <a:gd name="connsiteY19" fmla="*/ 22838 h 41288"/>
                      <a:gd name="connsiteX20" fmla="*/ 11047 w 18215"/>
                      <a:gd name="connsiteY20" fmla="*/ 25227 h 41288"/>
                      <a:gd name="connsiteX21" fmla="*/ 12966 w 18215"/>
                      <a:gd name="connsiteY21" fmla="*/ 28009 h 41288"/>
                      <a:gd name="connsiteX22" fmla="*/ 13711 w 18215"/>
                      <a:gd name="connsiteY22" fmla="*/ 31417 h 41288"/>
                      <a:gd name="connsiteX23" fmla="*/ 8971 w 18215"/>
                      <a:gd name="connsiteY23" fmla="*/ 37175 h 41288"/>
                      <a:gd name="connsiteX24" fmla="*/ 4231 w 18215"/>
                      <a:gd name="connsiteY24" fmla="*/ 31417 h 41288"/>
                      <a:gd name="connsiteX25" fmla="*/ 4231 w 18215"/>
                      <a:gd name="connsiteY25" fmla="*/ 28910 h 41288"/>
                      <a:gd name="connsiteX26" fmla="*/ 0 w 18215"/>
                      <a:gd name="connsiteY26" fmla="*/ 28910 h 41288"/>
                      <a:gd name="connsiteX27" fmla="*/ 0 w 18215"/>
                      <a:gd name="connsiteY27" fmla="*/ 31182 h 41288"/>
                      <a:gd name="connsiteX28" fmla="*/ 2272 w 18215"/>
                      <a:gd name="connsiteY28" fmla="*/ 38625 h 41288"/>
                      <a:gd name="connsiteX29" fmla="*/ 9049 w 18215"/>
                      <a:gd name="connsiteY29" fmla="*/ 41288 h 41288"/>
                      <a:gd name="connsiteX30" fmla="*/ 15904 w 18215"/>
                      <a:gd name="connsiteY30" fmla="*/ 38625 h 41288"/>
                      <a:gd name="connsiteX31" fmla="*/ 18215 w 18215"/>
                      <a:gd name="connsiteY31" fmla="*/ 31182 h 41288"/>
                      <a:gd name="connsiteX32" fmla="*/ 17471 w 18215"/>
                      <a:gd name="connsiteY32" fmla="*/ 26912 h 41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8215" h="41288">
                        <a:moveTo>
                          <a:pt x="17432" y="26873"/>
                        </a:moveTo>
                        <a:cubicBezTo>
                          <a:pt x="16962" y="25541"/>
                          <a:pt x="16296" y="24444"/>
                          <a:pt x="15513" y="23504"/>
                        </a:cubicBezTo>
                        <a:cubicBezTo>
                          <a:pt x="14729" y="22564"/>
                          <a:pt x="13828" y="21702"/>
                          <a:pt x="12849" y="20840"/>
                        </a:cubicBezTo>
                        <a:cubicBezTo>
                          <a:pt x="11869" y="20017"/>
                          <a:pt x="10929" y="19195"/>
                          <a:pt x="9950" y="18411"/>
                        </a:cubicBezTo>
                        <a:cubicBezTo>
                          <a:pt x="8971" y="17667"/>
                          <a:pt x="8109" y="16844"/>
                          <a:pt x="7286" y="16022"/>
                        </a:cubicBezTo>
                        <a:cubicBezTo>
                          <a:pt x="6503" y="15238"/>
                          <a:pt x="5876" y="14298"/>
                          <a:pt x="5367" y="13201"/>
                        </a:cubicBezTo>
                        <a:cubicBezTo>
                          <a:pt x="4897" y="12144"/>
                          <a:pt x="4622" y="11008"/>
                          <a:pt x="4622" y="9793"/>
                        </a:cubicBezTo>
                        <a:cubicBezTo>
                          <a:pt x="4622" y="5993"/>
                          <a:pt x="6150" y="4074"/>
                          <a:pt x="9206" y="4074"/>
                        </a:cubicBezTo>
                        <a:cubicBezTo>
                          <a:pt x="12261" y="4074"/>
                          <a:pt x="13828" y="5993"/>
                          <a:pt x="13828" y="9832"/>
                        </a:cubicBezTo>
                        <a:lnTo>
                          <a:pt x="13828" y="11164"/>
                        </a:lnTo>
                        <a:lnTo>
                          <a:pt x="18098" y="11164"/>
                        </a:lnTo>
                        <a:lnTo>
                          <a:pt x="18098" y="10067"/>
                        </a:lnTo>
                        <a:cubicBezTo>
                          <a:pt x="18098" y="6933"/>
                          <a:pt x="17354" y="4466"/>
                          <a:pt x="15865" y="2664"/>
                        </a:cubicBezTo>
                        <a:cubicBezTo>
                          <a:pt x="14337" y="862"/>
                          <a:pt x="12144" y="0"/>
                          <a:pt x="9127" y="0"/>
                        </a:cubicBezTo>
                        <a:cubicBezTo>
                          <a:pt x="6111" y="0"/>
                          <a:pt x="3956" y="862"/>
                          <a:pt x="2468" y="2625"/>
                        </a:cubicBezTo>
                        <a:cubicBezTo>
                          <a:pt x="940" y="4387"/>
                          <a:pt x="235" y="6894"/>
                          <a:pt x="235" y="10067"/>
                        </a:cubicBezTo>
                        <a:cubicBezTo>
                          <a:pt x="235" y="11634"/>
                          <a:pt x="470" y="13044"/>
                          <a:pt x="979" y="14376"/>
                        </a:cubicBezTo>
                        <a:cubicBezTo>
                          <a:pt x="1489" y="15708"/>
                          <a:pt x="2115" y="16805"/>
                          <a:pt x="2899" y="17745"/>
                        </a:cubicBezTo>
                        <a:cubicBezTo>
                          <a:pt x="3682" y="18685"/>
                          <a:pt x="4544" y="19547"/>
                          <a:pt x="5523" y="20409"/>
                        </a:cubicBezTo>
                        <a:cubicBezTo>
                          <a:pt x="6503" y="21232"/>
                          <a:pt x="7443" y="22054"/>
                          <a:pt x="8422" y="22838"/>
                        </a:cubicBezTo>
                        <a:cubicBezTo>
                          <a:pt x="9402" y="23582"/>
                          <a:pt x="10263" y="24405"/>
                          <a:pt x="11047" y="25227"/>
                        </a:cubicBezTo>
                        <a:cubicBezTo>
                          <a:pt x="11830" y="26011"/>
                          <a:pt x="12457" y="26951"/>
                          <a:pt x="12966" y="28009"/>
                        </a:cubicBezTo>
                        <a:cubicBezTo>
                          <a:pt x="13436" y="29066"/>
                          <a:pt x="13711" y="30202"/>
                          <a:pt x="13711" y="31417"/>
                        </a:cubicBezTo>
                        <a:cubicBezTo>
                          <a:pt x="13711" y="35256"/>
                          <a:pt x="12144" y="37175"/>
                          <a:pt x="8971" y="37175"/>
                        </a:cubicBezTo>
                        <a:cubicBezTo>
                          <a:pt x="5798" y="37175"/>
                          <a:pt x="4231" y="35256"/>
                          <a:pt x="4231" y="31417"/>
                        </a:cubicBezTo>
                        <a:lnTo>
                          <a:pt x="4231" y="28910"/>
                        </a:lnTo>
                        <a:lnTo>
                          <a:pt x="0" y="28910"/>
                        </a:lnTo>
                        <a:lnTo>
                          <a:pt x="0" y="31182"/>
                        </a:lnTo>
                        <a:cubicBezTo>
                          <a:pt x="0" y="34355"/>
                          <a:pt x="744" y="36823"/>
                          <a:pt x="2272" y="38625"/>
                        </a:cubicBezTo>
                        <a:cubicBezTo>
                          <a:pt x="3800" y="40426"/>
                          <a:pt x="6072" y="41288"/>
                          <a:pt x="9049" y="41288"/>
                        </a:cubicBezTo>
                        <a:cubicBezTo>
                          <a:pt x="12026" y="41288"/>
                          <a:pt x="14337" y="40387"/>
                          <a:pt x="15904" y="38625"/>
                        </a:cubicBezTo>
                        <a:cubicBezTo>
                          <a:pt x="17432" y="36823"/>
                          <a:pt x="18215" y="34315"/>
                          <a:pt x="18215" y="31182"/>
                        </a:cubicBezTo>
                        <a:cubicBezTo>
                          <a:pt x="18215" y="29654"/>
                          <a:pt x="17941" y="28244"/>
                          <a:pt x="17471" y="26912"/>
                        </a:cubicBez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1" name="Freeform: Shape 630">
                    <a:extLst>
                      <a:ext uri="{FF2B5EF4-FFF2-40B4-BE49-F238E27FC236}">
                        <a16:creationId xmlns:a16="http://schemas.microsoft.com/office/drawing/2014/main" id="{CD9DBDC7-D3BC-56C5-6B28-6A882F4FABFE}"/>
                      </a:ext>
                    </a:extLst>
                  </p:cNvPr>
                  <p:cNvSpPr/>
                  <p:nvPr/>
                </p:nvSpPr>
                <p:spPr>
                  <a:xfrm>
                    <a:off x="5491889" y="5022659"/>
                    <a:ext cx="19390" cy="40426"/>
                  </a:xfrm>
                  <a:custGeom>
                    <a:avLst/>
                    <a:gdLst>
                      <a:gd name="connsiteX0" fmla="*/ 0 w 19390"/>
                      <a:gd name="connsiteY0" fmla="*/ 0 h 40426"/>
                      <a:gd name="connsiteX1" fmla="*/ 0 w 19390"/>
                      <a:gd name="connsiteY1" fmla="*/ 4113 h 40426"/>
                      <a:gd name="connsiteX2" fmla="*/ 7482 w 19390"/>
                      <a:gd name="connsiteY2" fmla="*/ 4113 h 40426"/>
                      <a:gd name="connsiteX3" fmla="*/ 7482 w 19390"/>
                      <a:gd name="connsiteY3" fmla="*/ 40427 h 40426"/>
                      <a:gd name="connsiteX4" fmla="*/ 11869 w 19390"/>
                      <a:gd name="connsiteY4" fmla="*/ 40427 h 40426"/>
                      <a:gd name="connsiteX5" fmla="*/ 11869 w 19390"/>
                      <a:gd name="connsiteY5" fmla="*/ 4113 h 40426"/>
                      <a:gd name="connsiteX6" fmla="*/ 19391 w 19390"/>
                      <a:gd name="connsiteY6" fmla="*/ 4113 h 40426"/>
                      <a:gd name="connsiteX7" fmla="*/ 19391 w 19390"/>
                      <a:gd name="connsiteY7" fmla="*/ 0 h 40426"/>
                      <a:gd name="connsiteX8" fmla="*/ 0 w 19390"/>
                      <a:gd name="connsiteY8" fmla="*/ 0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390" h="40426">
                        <a:moveTo>
                          <a:pt x="0" y="0"/>
                        </a:moveTo>
                        <a:lnTo>
                          <a:pt x="0" y="4113"/>
                        </a:lnTo>
                        <a:lnTo>
                          <a:pt x="7482" y="4113"/>
                        </a:lnTo>
                        <a:lnTo>
                          <a:pt x="7482" y="40427"/>
                        </a:lnTo>
                        <a:lnTo>
                          <a:pt x="11869" y="40427"/>
                        </a:lnTo>
                        <a:lnTo>
                          <a:pt x="11869" y="4113"/>
                        </a:lnTo>
                        <a:lnTo>
                          <a:pt x="19391" y="4113"/>
                        </a:lnTo>
                        <a:lnTo>
                          <a:pt x="1939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2" name="Freeform: Shape 631">
                    <a:extLst>
                      <a:ext uri="{FF2B5EF4-FFF2-40B4-BE49-F238E27FC236}">
                        <a16:creationId xmlns:a16="http://schemas.microsoft.com/office/drawing/2014/main" id="{AFE30233-CB19-3F18-F8EA-254DA9C3C73D}"/>
                      </a:ext>
                    </a:extLst>
                  </p:cNvPr>
                  <p:cNvSpPr/>
                  <p:nvPr/>
                </p:nvSpPr>
                <p:spPr>
                  <a:xfrm>
                    <a:off x="5514296" y="5022659"/>
                    <a:ext cx="16648" cy="40426"/>
                  </a:xfrm>
                  <a:custGeom>
                    <a:avLst/>
                    <a:gdLst>
                      <a:gd name="connsiteX0" fmla="*/ 16649 w 16648"/>
                      <a:gd name="connsiteY0" fmla="*/ 4113 h 40426"/>
                      <a:gd name="connsiteX1" fmla="*/ 16649 w 16648"/>
                      <a:gd name="connsiteY1" fmla="*/ 0 h 40426"/>
                      <a:gd name="connsiteX2" fmla="*/ 0 w 16648"/>
                      <a:gd name="connsiteY2" fmla="*/ 0 h 40426"/>
                      <a:gd name="connsiteX3" fmla="*/ 0 w 16648"/>
                      <a:gd name="connsiteY3" fmla="*/ 40427 h 40426"/>
                      <a:gd name="connsiteX4" fmla="*/ 16649 w 16648"/>
                      <a:gd name="connsiteY4" fmla="*/ 40427 h 40426"/>
                      <a:gd name="connsiteX5" fmla="*/ 16649 w 16648"/>
                      <a:gd name="connsiteY5" fmla="*/ 36353 h 40426"/>
                      <a:gd name="connsiteX6" fmla="*/ 4505 w 16648"/>
                      <a:gd name="connsiteY6" fmla="*/ 36353 h 40426"/>
                      <a:gd name="connsiteX7" fmla="*/ 4505 w 16648"/>
                      <a:gd name="connsiteY7" fmla="*/ 21976 h 40426"/>
                      <a:gd name="connsiteX8" fmla="*/ 14416 w 16648"/>
                      <a:gd name="connsiteY8" fmla="*/ 21976 h 40426"/>
                      <a:gd name="connsiteX9" fmla="*/ 14416 w 16648"/>
                      <a:gd name="connsiteY9" fmla="*/ 17941 h 40426"/>
                      <a:gd name="connsiteX10" fmla="*/ 4505 w 16648"/>
                      <a:gd name="connsiteY10" fmla="*/ 17941 h 40426"/>
                      <a:gd name="connsiteX11" fmla="*/ 4505 w 16648"/>
                      <a:gd name="connsiteY11" fmla="*/ 4152 h 40426"/>
                      <a:gd name="connsiteX12" fmla="*/ 16649 w 16648"/>
                      <a:gd name="connsiteY12" fmla="*/ 4152 h 40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648" h="40426">
                        <a:moveTo>
                          <a:pt x="16649" y="4113"/>
                        </a:moveTo>
                        <a:lnTo>
                          <a:pt x="16649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16649" y="40427"/>
                        </a:lnTo>
                        <a:lnTo>
                          <a:pt x="16649" y="36353"/>
                        </a:lnTo>
                        <a:lnTo>
                          <a:pt x="4505" y="36353"/>
                        </a:lnTo>
                        <a:lnTo>
                          <a:pt x="4505" y="21976"/>
                        </a:lnTo>
                        <a:lnTo>
                          <a:pt x="14416" y="21976"/>
                        </a:lnTo>
                        <a:lnTo>
                          <a:pt x="14416" y="17941"/>
                        </a:lnTo>
                        <a:lnTo>
                          <a:pt x="4505" y="17941"/>
                        </a:lnTo>
                        <a:lnTo>
                          <a:pt x="4505" y="4152"/>
                        </a:lnTo>
                        <a:lnTo>
                          <a:pt x="16649" y="4152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3" name="Freeform: Shape 632">
                    <a:extLst>
                      <a:ext uri="{FF2B5EF4-FFF2-40B4-BE49-F238E27FC236}">
                        <a16:creationId xmlns:a16="http://schemas.microsoft.com/office/drawing/2014/main" id="{D96C3206-5F7F-A39E-DE53-A152AC82F697}"/>
                      </a:ext>
                    </a:extLst>
                  </p:cNvPr>
                  <p:cNvSpPr/>
                  <p:nvPr/>
                </p:nvSpPr>
                <p:spPr>
                  <a:xfrm>
                    <a:off x="5535058" y="5022659"/>
                    <a:ext cx="25580" cy="40465"/>
                  </a:xfrm>
                  <a:custGeom>
                    <a:avLst/>
                    <a:gdLst>
                      <a:gd name="connsiteX0" fmla="*/ 19312 w 25580"/>
                      <a:gd name="connsiteY0" fmla="*/ 0 h 40465"/>
                      <a:gd name="connsiteX1" fmla="*/ 12927 w 25580"/>
                      <a:gd name="connsiteY1" fmla="*/ 32396 h 40465"/>
                      <a:gd name="connsiteX2" fmla="*/ 6268 w 25580"/>
                      <a:gd name="connsiteY2" fmla="*/ 0 h 40465"/>
                      <a:gd name="connsiteX3" fmla="*/ 0 w 25580"/>
                      <a:gd name="connsiteY3" fmla="*/ 0 h 40465"/>
                      <a:gd name="connsiteX4" fmla="*/ 0 w 25580"/>
                      <a:gd name="connsiteY4" fmla="*/ 40427 h 40465"/>
                      <a:gd name="connsiteX5" fmla="*/ 3917 w 25580"/>
                      <a:gd name="connsiteY5" fmla="*/ 40427 h 40465"/>
                      <a:gd name="connsiteX6" fmla="*/ 3917 w 25580"/>
                      <a:gd name="connsiteY6" fmla="*/ 8226 h 40465"/>
                      <a:gd name="connsiteX7" fmla="*/ 10616 w 25580"/>
                      <a:gd name="connsiteY7" fmla="*/ 40387 h 40465"/>
                      <a:gd name="connsiteX8" fmla="*/ 14925 w 25580"/>
                      <a:gd name="connsiteY8" fmla="*/ 40387 h 40465"/>
                      <a:gd name="connsiteX9" fmla="*/ 21349 w 25580"/>
                      <a:gd name="connsiteY9" fmla="*/ 7952 h 40465"/>
                      <a:gd name="connsiteX10" fmla="*/ 21349 w 25580"/>
                      <a:gd name="connsiteY10" fmla="*/ 40466 h 40465"/>
                      <a:gd name="connsiteX11" fmla="*/ 25580 w 25580"/>
                      <a:gd name="connsiteY11" fmla="*/ 40466 h 40465"/>
                      <a:gd name="connsiteX12" fmla="*/ 25580 w 25580"/>
                      <a:gd name="connsiteY12" fmla="*/ 39 h 40465"/>
                      <a:gd name="connsiteX13" fmla="*/ 19312 w 25580"/>
                      <a:gd name="connsiteY13" fmla="*/ 39 h 40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580" h="40465">
                        <a:moveTo>
                          <a:pt x="19312" y="0"/>
                        </a:moveTo>
                        <a:lnTo>
                          <a:pt x="12927" y="32396"/>
                        </a:lnTo>
                        <a:lnTo>
                          <a:pt x="6268" y="0"/>
                        </a:lnTo>
                        <a:lnTo>
                          <a:pt x="0" y="0"/>
                        </a:lnTo>
                        <a:lnTo>
                          <a:pt x="0" y="40427"/>
                        </a:lnTo>
                        <a:lnTo>
                          <a:pt x="3917" y="40427"/>
                        </a:lnTo>
                        <a:lnTo>
                          <a:pt x="3917" y="8226"/>
                        </a:lnTo>
                        <a:lnTo>
                          <a:pt x="10616" y="40387"/>
                        </a:lnTo>
                        <a:lnTo>
                          <a:pt x="14925" y="40387"/>
                        </a:lnTo>
                        <a:lnTo>
                          <a:pt x="21349" y="7952"/>
                        </a:lnTo>
                        <a:lnTo>
                          <a:pt x="21349" y="40466"/>
                        </a:lnTo>
                        <a:lnTo>
                          <a:pt x="25580" y="40466"/>
                        </a:lnTo>
                        <a:lnTo>
                          <a:pt x="25580" y="39"/>
                        </a:lnTo>
                        <a:lnTo>
                          <a:pt x="19312" y="39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4" name="Freeform: Shape 633">
                    <a:extLst>
                      <a:ext uri="{FF2B5EF4-FFF2-40B4-BE49-F238E27FC236}">
                        <a16:creationId xmlns:a16="http://schemas.microsoft.com/office/drawing/2014/main" id="{853D66D4-AE9C-EC5A-B38E-A7394A719927}"/>
                      </a:ext>
                    </a:extLst>
                  </p:cNvPr>
                  <p:cNvSpPr/>
                  <p:nvPr/>
                </p:nvSpPr>
                <p:spPr>
                  <a:xfrm>
                    <a:off x="5565142" y="5040874"/>
                    <a:ext cx="11046" cy="3995"/>
                  </a:xfrm>
                  <a:custGeom>
                    <a:avLst/>
                    <a:gdLst>
                      <a:gd name="connsiteX0" fmla="*/ 0 w 11046"/>
                      <a:gd name="connsiteY0" fmla="*/ 0 h 3995"/>
                      <a:gd name="connsiteX1" fmla="*/ 0 w 11046"/>
                      <a:gd name="connsiteY1" fmla="*/ 3996 h 3995"/>
                      <a:gd name="connsiteX2" fmla="*/ 11047 w 11046"/>
                      <a:gd name="connsiteY2" fmla="*/ 3996 h 3995"/>
                      <a:gd name="connsiteX3" fmla="*/ 11047 w 11046"/>
                      <a:gd name="connsiteY3" fmla="*/ 0 h 3995"/>
                      <a:gd name="connsiteX4" fmla="*/ 0 w 11046"/>
                      <a:gd name="connsiteY4" fmla="*/ 0 h 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6" h="3995">
                        <a:moveTo>
                          <a:pt x="0" y="0"/>
                        </a:moveTo>
                        <a:lnTo>
                          <a:pt x="0" y="3996"/>
                        </a:lnTo>
                        <a:lnTo>
                          <a:pt x="11047" y="3996"/>
                        </a:lnTo>
                        <a:lnTo>
                          <a:pt x="1104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1922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35" name="Graphic 4">
                  <a:extLst>
                    <a:ext uri="{FF2B5EF4-FFF2-40B4-BE49-F238E27FC236}">
                      <a16:creationId xmlns:a16="http://schemas.microsoft.com/office/drawing/2014/main" id="{7C59CC0F-0913-10E2-401A-6DEDD394FB98}"/>
                    </a:ext>
                  </a:extLst>
                </p:cNvPr>
                <p:cNvGrpSpPr/>
                <p:nvPr/>
              </p:nvGrpSpPr>
              <p:grpSpPr>
                <a:xfrm>
                  <a:off x="5298922" y="5075072"/>
                  <a:ext cx="95934" cy="19743"/>
                  <a:chOff x="5298922" y="5075072"/>
                  <a:chExt cx="95934" cy="19743"/>
                </a:xfrm>
                <a:solidFill>
                  <a:srgbClr val="0D1A23"/>
                </a:solidFill>
              </p:grpSpPr>
              <p:sp>
                <p:nvSpPr>
                  <p:cNvPr id="636" name="Freeform: Shape 635">
                    <a:extLst>
                      <a:ext uri="{FF2B5EF4-FFF2-40B4-BE49-F238E27FC236}">
                        <a16:creationId xmlns:a16="http://schemas.microsoft.com/office/drawing/2014/main" id="{5FBE12C9-9C2F-3032-5DF3-2562F53FF7C8}"/>
                      </a:ext>
                    </a:extLst>
                  </p:cNvPr>
                  <p:cNvSpPr/>
                  <p:nvPr/>
                </p:nvSpPr>
                <p:spPr>
                  <a:xfrm>
                    <a:off x="5298922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427 w 8853"/>
                      <a:gd name="connsiteY1" fmla="*/ 0 h 19743"/>
                      <a:gd name="connsiteX2" fmla="*/ 1136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42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11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4964 h 19743"/>
                      <a:gd name="connsiteX16" fmla="*/ 2115 w 8853"/>
                      <a:gd name="connsiteY16" fmla="*/ 4740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76" y="0"/>
                          <a:pt x="4427" y="0"/>
                        </a:cubicBezTo>
                        <a:cubicBezTo>
                          <a:pt x="2977" y="0"/>
                          <a:pt x="1880" y="431"/>
                          <a:pt x="1136" y="1332"/>
                        </a:cubicBezTo>
                        <a:cubicBezTo>
                          <a:pt x="392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427" y="19743"/>
                        </a:cubicBezTo>
                        <a:cubicBezTo>
                          <a:pt x="5876" y="19743"/>
                          <a:pt x="6973" y="19312"/>
                          <a:pt x="7717" y="18411"/>
                        </a:cubicBezTo>
                        <a:cubicBezTo>
                          <a:pt x="8461" y="17549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43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7" name="Freeform: Shape 636">
                    <a:extLst>
                      <a:ext uri="{FF2B5EF4-FFF2-40B4-BE49-F238E27FC236}">
                        <a16:creationId xmlns:a16="http://schemas.microsoft.com/office/drawing/2014/main" id="{8D133E88-D111-6D35-E500-491384F80429}"/>
                      </a:ext>
                    </a:extLst>
                  </p:cNvPr>
                  <p:cNvSpPr/>
                  <p:nvPr/>
                </p:nvSpPr>
                <p:spPr>
                  <a:xfrm>
                    <a:off x="5311222" y="5081693"/>
                    <a:ext cx="7168" cy="12927"/>
                  </a:xfrm>
                  <a:custGeom>
                    <a:avLst/>
                    <a:gdLst>
                      <a:gd name="connsiteX0" fmla="*/ 4505 w 7168"/>
                      <a:gd name="connsiteY0" fmla="*/ 6268 h 12927"/>
                      <a:gd name="connsiteX1" fmla="*/ 6934 w 7168"/>
                      <a:gd name="connsiteY1" fmla="*/ 0 h 12927"/>
                      <a:gd name="connsiteX2" fmla="*/ 5602 w 7168"/>
                      <a:gd name="connsiteY2" fmla="*/ 0 h 12927"/>
                      <a:gd name="connsiteX3" fmla="*/ 3604 w 7168"/>
                      <a:gd name="connsiteY3" fmla="*/ 5171 h 12927"/>
                      <a:gd name="connsiteX4" fmla="*/ 1645 w 7168"/>
                      <a:gd name="connsiteY4" fmla="*/ 0 h 12927"/>
                      <a:gd name="connsiteX5" fmla="*/ 157 w 7168"/>
                      <a:gd name="connsiteY5" fmla="*/ 0 h 12927"/>
                      <a:gd name="connsiteX6" fmla="*/ 2585 w 7168"/>
                      <a:gd name="connsiteY6" fmla="*/ 6268 h 12927"/>
                      <a:gd name="connsiteX7" fmla="*/ 0 w 7168"/>
                      <a:gd name="connsiteY7" fmla="*/ 12927 h 12927"/>
                      <a:gd name="connsiteX8" fmla="*/ 1332 w 7168"/>
                      <a:gd name="connsiteY8" fmla="*/ 12927 h 12927"/>
                      <a:gd name="connsiteX9" fmla="*/ 3526 w 7168"/>
                      <a:gd name="connsiteY9" fmla="*/ 7365 h 12927"/>
                      <a:gd name="connsiteX10" fmla="*/ 5641 w 7168"/>
                      <a:gd name="connsiteY10" fmla="*/ 12927 h 12927"/>
                      <a:gd name="connsiteX11" fmla="*/ 7169 w 7168"/>
                      <a:gd name="connsiteY11" fmla="*/ 12927 h 12927"/>
                      <a:gd name="connsiteX12" fmla="*/ 4583 w 7168"/>
                      <a:gd name="connsiteY12" fmla="*/ 6268 h 12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168" h="12927">
                        <a:moveTo>
                          <a:pt x="4505" y="6268"/>
                        </a:moveTo>
                        <a:lnTo>
                          <a:pt x="6934" y="0"/>
                        </a:lnTo>
                        <a:lnTo>
                          <a:pt x="5602" y="0"/>
                        </a:lnTo>
                        <a:lnTo>
                          <a:pt x="3604" y="5171"/>
                        </a:lnTo>
                        <a:lnTo>
                          <a:pt x="1645" y="0"/>
                        </a:lnTo>
                        <a:lnTo>
                          <a:pt x="157" y="0"/>
                        </a:lnTo>
                        <a:lnTo>
                          <a:pt x="2585" y="6268"/>
                        </a:lnTo>
                        <a:lnTo>
                          <a:pt x="0" y="12927"/>
                        </a:lnTo>
                        <a:lnTo>
                          <a:pt x="1332" y="12927"/>
                        </a:lnTo>
                        <a:lnTo>
                          <a:pt x="3526" y="7365"/>
                        </a:lnTo>
                        <a:lnTo>
                          <a:pt x="5641" y="12927"/>
                        </a:lnTo>
                        <a:lnTo>
                          <a:pt x="7169" y="12927"/>
                        </a:lnTo>
                        <a:lnTo>
                          <a:pt x="4583" y="6268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8" name="Freeform: Shape 637">
                    <a:extLst>
                      <a:ext uri="{FF2B5EF4-FFF2-40B4-BE49-F238E27FC236}">
                        <a16:creationId xmlns:a16="http://schemas.microsoft.com/office/drawing/2014/main" id="{0096C478-1BBC-CD8A-876A-2D4E498CB758}"/>
                      </a:ext>
                    </a:extLst>
                  </p:cNvPr>
                  <p:cNvSpPr/>
                  <p:nvPr/>
                </p:nvSpPr>
                <p:spPr>
                  <a:xfrm>
                    <a:off x="5321682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097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50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55 w 8853"/>
                      <a:gd name="connsiteY15" fmla="*/ 14964 h 19743"/>
                      <a:gd name="connsiteX16" fmla="*/ 2155 w 8853"/>
                      <a:gd name="connsiteY16" fmla="*/ 4740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55" y="15865"/>
                          <a:pt x="2155" y="14964"/>
                        </a:cubicBezTo>
                        <a:lnTo>
                          <a:pt x="2155" y="4740"/>
                        </a:lnTo>
                        <a:cubicBezTo>
                          <a:pt x="215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9" name="Freeform: Shape 638">
                    <a:extLst>
                      <a:ext uri="{FF2B5EF4-FFF2-40B4-BE49-F238E27FC236}">
                        <a16:creationId xmlns:a16="http://schemas.microsoft.com/office/drawing/2014/main" id="{0B7936F0-C9F1-C798-7147-E474FDC70130}"/>
                      </a:ext>
                    </a:extLst>
                  </p:cNvPr>
                  <p:cNvSpPr/>
                  <p:nvPr/>
                </p:nvSpPr>
                <p:spPr>
                  <a:xfrm>
                    <a:off x="5332376" y="5075072"/>
                    <a:ext cx="8813" cy="19743"/>
                  </a:xfrm>
                  <a:custGeom>
                    <a:avLst/>
                    <a:gdLst>
                      <a:gd name="connsiteX0" fmla="*/ 7717 w 8813"/>
                      <a:gd name="connsiteY0" fmla="*/ 1332 h 19743"/>
                      <a:gd name="connsiteX1" fmla="*/ 4387 w 8813"/>
                      <a:gd name="connsiteY1" fmla="*/ 0 h 19743"/>
                      <a:gd name="connsiteX2" fmla="*/ 1097 w 8813"/>
                      <a:gd name="connsiteY2" fmla="*/ 1332 h 19743"/>
                      <a:gd name="connsiteX3" fmla="*/ 0 w 8813"/>
                      <a:gd name="connsiteY3" fmla="*/ 4897 h 19743"/>
                      <a:gd name="connsiteX4" fmla="*/ 0 w 8813"/>
                      <a:gd name="connsiteY4" fmla="*/ 14847 h 19743"/>
                      <a:gd name="connsiteX5" fmla="*/ 1097 w 8813"/>
                      <a:gd name="connsiteY5" fmla="*/ 18411 h 19743"/>
                      <a:gd name="connsiteX6" fmla="*/ 4387 w 8813"/>
                      <a:gd name="connsiteY6" fmla="*/ 19743 h 19743"/>
                      <a:gd name="connsiteX7" fmla="*/ 7717 w 8813"/>
                      <a:gd name="connsiteY7" fmla="*/ 18411 h 19743"/>
                      <a:gd name="connsiteX8" fmla="*/ 8814 w 8813"/>
                      <a:gd name="connsiteY8" fmla="*/ 14847 h 19743"/>
                      <a:gd name="connsiteX9" fmla="*/ 8814 w 8813"/>
                      <a:gd name="connsiteY9" fmla="*/ 4897 h 19743"/>
                      <a:gd name="connsiteX10" fmla="*/ 7717 w 8813"/>
                      <a:gd name="connsiteY10" fmla="*/ 1332 h 19743"/>
                      <a:gd name="connsiteX11" fmla="*/ 6699 w 8813"/>
                      <a:gd name="connsiteY11" fmla="*/ 14964 h 19743"/>
                      <a:gd name="connsiteX12" fmla="*/ 6150 w 8813"/>
                      <a:gd name="connsiteY12" fmla="*/ 17040 h 19743"/>
                      <a:gd name="connsiteX13" fmla="*/ 4427 w 8813"/>
                      <a:gd name="connsiteY13" fmla="*/ 17784 h 19743"/>
                      <a:gd name="connsiteX14" fmla="*/ 2703 w 8813"/>
                      <a:gd name="connsiteY14" fmla="*/ 17040 h 19743"/>
                      <a:gd name="connsiteX15" fmla="*/ 2115 w 8813"/>
                      <a:gd name="connsiteY15" fmla="*/ 14964 h 19743"/>
                      <a:gd name="connsiteX16" fmla="*/ 2115 w 8813"/>
                      <a:gd name="connsiteY16" fmla="*/ 4740 h 19743"/>
                      <a:gd name="connsiteX17" fmla="*/ 2703 w 8813"/>
                      <a:gd name="connsiteY17" fmla="*/ 2664 h 19743"/>
                      <a:gd name="connsiteX18" fmla="*/ 4427 w 8813"/>
                      <a:gd name="connsiteY18" fmla="*/ 1919 h 19743"/>
                      <a:gd name="connsiteX19" fmla="*/ 6699 w 8813"/>
                      <a:gd name="connsiteY19" fmla="*/ 4740 h 19743"/>
                      <a:gd name="connsiteX20" fmla="*/ 6699 w 881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41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53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14" y="16335"/>
                          <a:pt x="8814" y="14847"/>
                        </a:cubicBezTo>
                        <a:lnTo>
                          <a:pt x="8814" y="4897"/>
                        </a:lnTo>
                        <a:cubicBezTo>
                          <a:pt x="8814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:a16="http://schemas.microsoft.com/office/drawing/2014/main" id="{31F91ADF-7151-771E-091F-0A1085353D4F}"/>
                      </a:ext>
                    </a:extLst>
                  </p:cNvPr>
                  <p:cNvSpPr/>
                  <p:nvPr/>
                </p:nvSpPr>
                <p:spPr>
                  <a:xfrm>
                    <a:off x="5343109" y="5075072"/>
                    <a:ext cx="8813" cy="19743"/>
                  </a:xfrm>
                  <a:custGeom>
                    <a:avLst/>
                    <a:gdLst>
                      <a:gd name="connsiteX0" fmla="*/ 7717 w 8813"/>
                      <a:gd name="connsiteY0" fmla="*/ 1332 h 19743"/>
                      <a:gd name="connsiteX1" fmla="*/ 4387 w 8813"/>
                      <a:gd name="connsiteY1" fmla="*/ 0 h 19743"/>
                      <a:gd name="connsiteX2" fmla="*/ 1097 w 8813"/>
                      <a:gd name="connsiteY2" fmla="*/ 1332 h 19743"/>
                      <a:gd name="connsiteX3" fmla="*/ 0 w 8813"/>
                      <a:gd name="connsiteY3" fmla="*/ 4897 h 19743"/>
                      <a:gd name="connsiteX4" fmla="*/ 0 w 8813"/>
                      <a:gd name="connsiteY4" fmla="*/ 14847 h 19743"/>
                      <a:gd name="connsiteX5" fmla="*/ 1097 w 8813"/>
                      <a:gd name="connsiteY5" fmla="*/ 18411 h 19743"/>
                      <a:gd name="connsiteX6" fmla="*/ 4387 w 8813"/>
                      <a:gd name="connsiteY6" fmla="*/ 19743 h 19743"/>
                      <a:gd name="connsiteX7" fmla="*/ 7717 w 8813"/>
                      <a:gd name="connsiteY7" fmla="*/ 18411 h 19743"/>
                      <a:gd name="connsiteX8" fmla="*/ 8814 w 8813"/>
                      <a:gd name="connsiteY8" fmla="*/ 14847 h 19743"/>
                      <a:gd name="connsiteX9" fmla="*/ 8814 w 8813"/>
                      <a:gd name="connsiteY9" fmla="*/ 4897 h 19743"/>
                      <a:gd name="connsiteX10" fmla="*/ 7717 w 8813"/>
                      <a:gd name="connsiteY10" fmla="*/ 1332 h 19743"/>
                      <a:gd name="connsiteX11" fmla="*/ 6699 w 8813"/>
                      <a:gd name="connsiteY11" fmla="*/ 14964 h 19743"/>
                      <a:gd name="connsiteX12" fmla="*/ 6150 w 8813"/>
                      <a:gd name="connsiteY12" fmla="*/ 17040 h 19743"/>
                      <a:gd name="connsiteX13" fmla="*/ 4427 w 8813"/>
                      <a:gd name="connsiteY13" fmla="*/ 17784 h 19743"/>
                      <a:gd name="connsiteX14" fmla="*/ 2703 w 8813"/>
                      <a:gd name="connsiteY14" fmla="*/ 17040 h 19743"/>
                      <a:gd name="connsiteX15" fmla="*/ 2115 w 8813"/>
                      <a:gd name="connsiteY15" fmla="*/ 14964 h 19743"/>
                      <a:gd name="connsiteX16" fmla="*/ 2115 w 8813"/>
                      <a:gd name="connsiteY16" fmla="*/ 4740 h 19743"/>
                      <a:gd name="connsiteX17" fmla="*/ 2703 w 8813"/>
                      <a:gd name="connsiteY17" fmla="*/ 2664 h 19743"/>
                      <a:gd name="connsiteX18" fmla="*/ 4427 w 8813"/>
                      <a:gd name="connsiteY18" fmla="*/ 1919 h 19743"/>
                      <a:gd name="connsiteX19" fmla="*/ 6699 w 8813"/>
                      <a:gd name="connsiteY19" fmla="*/ 4740 h 19743"/>
                      <a:gd name="connsiteX20" fmla="*/ 6699 w 881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41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53" y="17549"/>
                          <a:pt x="1097" y="18411"/>
                        </a:cubicBezTo>
                        <a:cubicBezTo>
                          <a:pt x="1841" y="19273"/>
                          <a:pt x="2938" y="19743"/>
                          <a:pt x="4387" y="19743"/>
                        </a:cubicBezTo>
                        <a:cubicBezTo>
                          <a:pt x="5837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14" y="16335"/>
                          <a:pt x="8814" y="14847"/>
                        </a:cubicBezTo>
                        <a:lnTo>
                          <a:pt x="8814" y="4897"/>
                        </a:lnTo>
                        <a:cubicBezTo>
                          <a:pt x="8814" y="3369"/>
                          <a:pt x="8422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42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82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1" name="Freeform: Shape 640">
                    <a:extLst>
                      <a:ext uri="{FF2B5EF4-FFF2-40B4-BE49-F238E27FC236}">
                        <a16:creationId xmlns:a16="http://schemas.microsoft.com/office/drawing/2014/main" id="{D5A4CC6F-6451-2DDE-2C5F-950450A3C1EB}"/>
                      </a:ext>
                    </a:extLst>
                  </p:cNvPr>
                  <p:cNvSpPr/>
                  <p:nvPr/>
                </p:nvSpPr>
                <p:spPr>
                  <a:xfrm>
                    <a:off x="5353804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427 w 8853"/>
                      <a:gd name="connsiteY1" fmla="*/ 0 h 19743"/>
                      <a:gd name="connsiteX2" fmla="*/ 1136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42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50 w 8853"/>
                      <a:gd name="connsiteY12" fmla="*/ 17040 h 19743"/>
                      <a:gd name="connsiteX13" fmla="*/ 442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4964 h 19743"/>
                      <a:gd name="connsiteX16" fmla="*/ 2115 w 8853"/>
                      <a:gd name="connsiteY16" fmla="*/ 4740 h 19743"/>
                      <a:gd name="connsiteX17" fmla="*/ 2703 w 8853"/>
                      <a:gd name="connsiteY17" fmla="*/ 2664 h 19743"/>
                      <a:gd name="connsiteX18" fmla="*/ 442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76" y="0"/>
                          <a:pt x="4427" y="0"/>
                        </a:cubicBezTo>
                        <a:cubicBezTo>
                          <a:pt x="2977" y="0"/>
                          <a:pt x="1880" y="431"/>
                          <a:pt x="1136" y="1332"/>
                        </a:cubicBezTo>
                        <a:cubicBezTo>
                          <a:pt x="392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427" y="19743"/>
                        </a:cubicBezTo>
                        <a:cubicBezTo>
                          <a:pt x="5876" y="19743"/>
                          <a:pt x="6973" y="19312"/>
                          <a:pt x="7717" y="18411"/>
                        </a:cubicBezTo>
                        <a:cubicBezTo>
                          <a:pt x="8461" y="17549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03" y="16570"/>
                          <a:pt x="6150" y="17040"/>
                        </a:cubicBezTo>
                        <a:cubicBezTo>
                          <a:pt x="5758" y="17510"/>
                          <a:pt x="5171" y="17784"/>
                          <a:pt x="4427" y="17784"/>
                        </a:cubicBezTo>
                        <a:cubicBezTo>
                          <a:pt x="3682" y="17784"/>
                          <a:pt x="309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43" y="1919"/>
                          <a:pt x="442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D4D20B8D-48BB-E746-5652-C9BA6F06AD4F}"/>
                      </a:ext>
                    </a:extLst>
                  </p:cNvPr>
                  <p:cNvSpPr/>
                  <p:nvPr/>
                </p:nvSpPr>
                <p:spPr>
                  <a:xfrm>
                    <a:off x="5364537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136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11 w 8853"/>
                      <a:gd name="connsiteY12" fmla="*/ 17040 h 19743"/>
                      <a:gd name="connsiteX13" fmla="*/ 438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4964 h 19743"/>
                      <a:gd name="connsiteX16" fmla="*/ 2115 w 8853"/>
                      <a:gd name="connsiteY16" fmla="*/ 4740 h 19743"/>
                      <a:gd name="connsiteX17" fmla="*/ 2703 w 8853"/>
                      <a:gd name="connsiteY17" fmla="*/ 2664 h 19743"/>
                      <a:gd name="connsiteX18" fmla="*/ 438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76" y="0"/>
                          <a:pt x="4387" y="0"/>
                        </a:cubicBezTo>
                        <a:cubicBezTo>
                          <a:pt x="2899" y="0"/>
                          <a:pt x="1880" y="431"/>
                          <a:pt x="1136" y="1332"/>
                        </a:cubicBezTo>
                        <a:cubicBezTo>
                          <a:pt x="392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387" y="19743"/>
                        </a:cubicBezTo>
                        <a:cubicBezTo>
                          <a:pt x="5876" y="19743"/>
                          <a:pt x="6973" y="19312"/>
                          <a:pt x="7717" y="18411"/>
                        </a:cubicBezTo>
                        <a:cubicBezTo>
                          <a:pt x="8461" y="17549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19" y="17510"/>
                          <a:pt x="5171" y="17784"/>
                          <a:pt x="4387" y="17784"/>
                        </a:cubicBezTo>
                        <a:cubicBezTo>
                          <a:pt x="3604" y="17784"/>
                          <a:pt x="3055" y="17549"/>
                          <a:pt x="2703" y="17040"/>
                        </a:cubicBezTo>
                        <a:cubicBezTo>
                          <a:pt x="2311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311" y="3134"/>
                          <a:pt x="2703" y="2664"/>
                        </a:cubicBezTo>
                        <a:cubicBezTo>
                          <a:pt x="3095" y="2194"/>
                          <a:pt x="3643" y="1919"/>
                          <a:pt x="438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5AFAE9C6-092B-8660-5FD6-0C8758FF97AC}"/>
                      </a:ext>
                    </a:extLst>
                  </p:cNvPr>
                  <p:cNvSpPr/>
                  <p:nvPr/>
                </p:nvSpPr>
                <p:spPr>
                  <a:xfrm>
                    <a:off x="5375271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11 w 8853"/>
                      <a:gd name="connsiteY12" fmla="*/ 17040 h 19743"/>
                      <a:gd name="connsiteX13" fmla="*/ 4387 w 8853"/>
                      <a:gd name="connsiteY13" fmla="*/ 17784 h 19743"/>
                      <a:gd name="connsiteX14" fmla="*/ 2703 w 8853"/>
                      <a:gd name="connsiteY14" fmla="*/ 17040 h 19743"/>
                      <a:gd name="connsiteX15" fmla="*/ 2115 w 8853"/>
                      <a:gd name="connsiteY15" fmla="*/ 14964 h 19743"/>
                      <a:gd name="connsiteX16" fmla="*/ 2115 w 8853"/>
                      <a:gd name="connsiteY16" fmla="*/ 4740 h 19743"/>
                      <a:gd name="connsiteX17" fmla="*/ 2703 w 8853"/>
                      <a:gd name="connsiteY17" fmla="*/ 2664 h 19743"/>
                      <a:gd name="connsiteX18" fmla="*/ 438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387" y="19743"/>
                        </a:cubicBezTo>
                        <a:cubicBezTo>
                          <a:pt x="5798" y="19743"/>
                          <a:pt x="6934" y="19312"/>
                          <a:pt x="7717" y="18411"/>
                        </a:cubicBezTo>
                        <a:cubicBezTo>
                          <a:pt x="8461" y="17549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19" y="17510"/>
                          <a:pt x="5171" y="17784"/>
                          <a:pt x="4387" y="17784"/>
                        </a:cubicBezTo>
                        <a:cubicBezTo>
                          <a:pt x="3604" y="17784"/>
                          <a:pt x="3055" y="17549"/>
                          <a:pt x="2703" y="17040"/>
                        </a:cubicBezTo>
                        <a:cubicBezTo>
                          <a:pt x="2272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272" y="3134"/>
                          <a:pt x="2703" y="2664"/>
                        </a:cubicBezTo>
                        <a:cubicBezTo>
                          <a:pt x="3095" y="2194"/>
                          <a:pt x="3643" y="1919"/>
                          <a:pt x="4387" y="1919"/>
                        </a:cubicBezTo>
                        <a:cubicBezTo>
                          <a:pt x="5954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071B1F3E-1567-847A-964E-70CF8DDDB74E}"/>
                      </a:ext>
                    </a:extLst>
                  </p:cNvPr>
                  <p:cNvSpPr/>
                  <p:nvPr/>
                </p:nvSpPr>
                <p:spPr>
                  <a:xfrm>
                    <a:off x="5386004" y="5075072"/>
                    <a:ext cx="8853" cy="19743"/>
                  </a:xfrm>
                  <a:custGeom>
                    <a:avLst/>
                    <a:gdLst>
                      <a:gd name="connsiteX0" fmla="*/ 7717 w 8853"/>
                      <a:gd name="connsiteY0" fmla="*/ 1332 h 19743"/>
                      <a:gd name="connsiteX1" fmla="*/ 4387 w 8853"/>
                      <a:gd name="connsiteY1" fmla="*/ 0 h 19743"/>
                      <a:gd name="connsiteX2" fmla="*/ 1097 w 8853"/>
                      <a:gd name="connsiteY2" fmla="*/ 1332 h 19743"/>
                      <a:gd name="connsiteX3" fmla="*/ 0 w 8853"/>
                      <a:gd name="connsiteY3" fmla="*/ 4897 h 19743"/>
                      <a:gd name="connsiteX4" fmla="*/ 0 w 8853"/>
                      <a:gd name="connsiteY4" fmla="*/ 14847 h 19743"/>
                      <a:gd name="connsiteX5" fmla="*/ 1136 w 8853"/>
                      <a:gd name="connsiteY5" fmla="*/ 18411 h 19743"/>
                      <a:gd name="connsiteX6" fmla="*/ 4387 w 8853"/>
                      <a:gd name="connsiteY6" fmla="*/ 19743 h 19743"/>
                      <a:gd name="connsiteX7" fmla="*/ 7717 w 8853"/>
                      <a:gd name="connsiteY7" fmla="*/ 18411 h 19743"/>
                      <a:gd name="connsiteX8" fmla="*/ 8853 w 8853"/>
                      <a:gd name="connsiteY8" fmla="*/ 14847 h 19743"/>
                      <a:gd name="connsiteX9" fmla="*/ 8853 w 8853"/>
                      <a:gd name="connsiteY9" fmla="*/ 4897 h 19743"/>
                      <a:gd name="connsiteX10" fmla="*/ 7717 w 8853"/>
                      <a:gd name="connsiteY10" fmla="*/ 1332 h 19743"/>
                      <a:gd name="connsiteX11" fmla="*/ 6699 w 8853"/>
                      <a:gd name="connsiteY11" fmla="*/ 14964 h 19743"/>
                      <a:gd name="connsiteX12" fmla="*/ 6111 w 8853"/>
                      <a:gd name="connsiteY12" fmla="*/ 17040 h 19743"/>
                      <a:gd name="connsiteX13" fmla="*/ 4387 w 8853"/>
                      <a:gd name="connsiteY13" fmla="*/ 17784 h 19743"/>
                      <a:gd name="connsiteX14" fmla="*/ 2664 w 8853"/>
                      <a:gd name="connsiteY14" fmla="*/ 17040 h 19743"/>
                      <a:gd name="connsiteX15" fmla="*/ 2115 w 8853"/>
                      <a:gd name="connsiteY15" fmla="*/ 14964 h 19743"/>
                      <a:gd name="connsiteX16" fmla="*/ 2115 w 8853"/>
                      <a:gd name="connsiteY16" fmla="*/ 4740 h 19743"/>
                      <a:gd name="connsiteX17" fmla="*/ 2664 w 8853"/>
                      <a:gd name="connsiteY17" fmla="*/ 2664 h 19743"/>
                      <a:gd name="connsiteX18" fmla="*/ 4387 w 8853"/>
                      <a:gd name="connsiteY18" fmla="*/ 1919 h 19743"/>
                      <a:gd name="connsiteX19" fmla="*/ 6699 w 8853"/>
                      <a:gd name="connsiteY19" fmla="*/ 4740 h 19743"/>
                      <a:gd name="connsiteX20" fmla="*/ 6699 w 8853"/>
                      <a:gd name="connsiteY20" fmla="*/ 14964 h 19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53" h="19743">
                        <a:moveTo>
                          <a:pt x="7717" y="1332"/>
                        </a:moveTo>
                        <a:cubicBezTo>
                          <a:pt x="6973" y="470"/>
                          <a:pt x="5837" y="0"/>
                          <a:pt x="4387" y="0"/>
                        </a:cubicBezTo>
                        <a:cubicBezTo>
                          <a:pt x="2938" y="0"/>
                          <a:pt x="1880" y="431"/>
                          <a:pt x="1097" y="1332"/>
                        </a:cubicBezTo>
                        <a:cubicBezTo>
                          <a:pt x="353" y="2194"/>
                          <a:pt x="0" y="3369"/>
                          <a:pt x="0" y="4897"/>
                        </a:cubicBezTo>
                        <a:lnTo>
                          <a:pt x="0" y="14847"/>
                        </a:lnTo>
                        <a:cubicBezTo>
                          <a:pt x="0" y="16335"/>
                          <a:pt x="392" y="17549"/>
                          <a:pt x="1136" y="18411"/>
                        </a:cubicBezTo>
                        <a:cubicBezTo>
                          <a:pt x="1880" y="19273"/>
                          <a:pt x="2977" y="19743"/>
                          <a:pt x="4387" y="19743"/>
                        </a:cubicBezTo>
                        <a:cubicBezTo>
                          <a:pt x="5798" y="19743"/>
                          <a:pt x="6934" y="19312"/>
                          <a:pt x="7717" y="18411"/>
                        </a:cubicBezTo>
                        <a:cubicBezTo>
                          <a:pt x="8501" y="17510"/>
                          <a:pt x="8853" y="16335"/>
                          <a:pt x="8853" y="14847"/>
                        </a:cubicBezTo>
                        <a:lnTo>
                          <a:pt x="8853" y="4897"/>
                        </a:lnTo>
                        <a:cubicBezTo>
                          <a:pt x="8853" y="3369"/>
                          <a:pt x="8461" y="2194"/>
                          <a:pt x="7717" y="1332"/>
                        </a:cubicBezTo>
                        <a:close/>
                        <a:moveTo>
                          <a:pt x="6699" y="14964"/>
                        </a:moveTo>
                        <a:cubicBezTo>
                          <a:pt x="6699" y="15865"/>
                          <a:pt x="6503" y="16570"/>
                          <a:pt x="6111" y="17040"/>
                        </a:cubicBezTo>
                        <a:cubicBezTo>
                          <a:pt x="5719" y="17510"/>
                          <a:pt x="5171" y="17784"/>
                          <a:pt x="4387" y="17784"/>
                        </a:cubicBezTo>
                        <a:cubicBezTo>
                          <a:pt x="3604" y="17784"/>
                          <a:pt x="3055" y="17549"/>
                          <a:pt x="2664" y="17040"/>
                        </a:cubicBezTo>
                        <a:cubicBezTo>
                          <a:pt x="2272" y="16570"/>
                          <a:pt x="2115" y="15865"/>
                          <a:pt x="2115" y="14964"/>
                        </a:cubicBezTo>
                        <a:lnTo>
                          <a:pt x="2115" y="4740"/>
                        </a:lnTo>
                        <a:cubicBezTo>
                          <a:pt x="2115" y="3839"/>
                          <a:pt x="2272" y="3134"/>
                          <a:pt x="2664" y="2664"/>
                        </a:cubicBezTo>
                        <a:cubicBezTo>
                          <a:pt x="3055" y="2194"/>
                          <a:pt x="3643" y="1919"/>
                          <a:pt x="4387" y="1919"/>
                        </a:cubicBezTo>
                        <a:cubicBezTo>
                          <a:pt x="5915" y="1919"/>
                          <a:pt x="6699" y="2860"/>
                          <a:pt x="6699" y="4740"/>
                        </a:cubicBezTo>
                        <a:lnTo>
                          <a:pt x="6699" y="14964"/>
                        </a:lnTo>
                        <a:close/>
                      </a:path>
                    </a:pathLst>
                  </a:custGeom>
                  <a:solidFill>
                    <a:srgbClr val="0D1A23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3EFDF88-1775-AF1C-255D-EB61EFCED0CF}"/>
                </a:ext>
              </a:extLst>
            </p:cNvPr>
            <p:cNvSpPr/>
            <p:nvPr/>
          </p:nvSpPr>
          <p:spPr>
            <a:xfrm>
              <a:off x="5301038" y="4514114"/>
              <a:ext cx="8500" cy="148505"/>
            </a:xfrm>
            <a:custGeom>
              <a:avLst/>
              <a:gdLst>
                <a:gd name="connsiteX0" fmla="*/ 0 w 8500"/>
                <a:gd name="connsiteY0" fmla="*/ 0 h 148505"/>
                <a:gd name="connsiteX1" fmla="*/ 8501 w 8500"/>
                <a:gd name="connsiteY1" fmla="*/ 0 h 148505"/>
                <a:gd name="connsiteX2" fmla="*/ 8501 w 8500"/>
                <a:gd name="connsiteY2" fmla="*/ 148505 h 148505"/>
                <a:gd name="connsiteX3" fmla="*/ 0 w 8500"/>
                <a:gd name="connsiteY3" fmla="*/ 148505 h 14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0" h="148505">
                  <a:moveTo>
                    <a:pt x="0" y="0"/>
                  </a:moveTo>
                  <a:lnTo>
                    <a:pt x="8501" y="0"/>
                  </a:lnTo>
                  <a:lnTo>
                    <a:pt x="8501" y="148505"/>
                  </a:lnTo>
                  <a:lnTo>
                    <a:pt x="0" y="148505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3A2C65E-B9DE-5B75-FF6E-84DA604E6719}"/>
                </a:ext>
              </a:extLst>
            </p:cNvPr>
            <p:cNvSpPr/>
            <p:nvPr/>
          </p:nvSpPr>
          <p:spPr>
            <a:xfrm>
              <a:off x="5344480" y="4579180"/>
              <a:ext cx="8500" cy="83477"/>
            </a:xfrm>
            <a:custGeom>
              <a:avLst/>
              <a:gdLst>
                <a:gd name="connsiteX0" fmla="*/ 0 w 8500"/>
                <a:gd name="connsiteY0" fmla="*/ 0 h 83477"/>
                <a:gd name="connsiteX1" fmla="*/ 8501 w 8500"/>
                <a:gd name="connsiteY1" fmla="*/ 0 h 83477"/>
                <a:gd name="connsiteX2" fmla="*/ 8501 w 8500"/>
                <a:gd name="connsiteY2" fmla="*/ 83478 h 83477"/>
                <a:gd name="connsiteX3" fmla="*/ 0 w 8500"/>
                <a:gd name="connsiteY3" fmla="*/ 83478 h 8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0" h="83477">
                  <a:moveTo>
                    <a:pt x="0" y="0"/>
                  </a:moveTo>
                  <a:lnTo>
                    <a:pt x="8501" y="0"/>
                  </a:lnTo>
                  <a:lnTo>
                    <a:pt x="8501" y="83478"/>
                  </a:lnTo>
                  <a:lnTo>
                    <a:pt x="0" y="83478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1E6384E8-521A-1A79-E3E8-C54D66066DBE}"/>
                </a:ext>
              </a:extLst>
            </p:cNvPr>
            <p:cNvSpPr/>
            <p:nvPr/>
          </p:nvSpPr>
          <p:spPr>
            <a:xfrm>
              <a:off x="5387923" y="4552346"/>
              <a:ext cx="8500" cy="110272"/>
            </a:xfrm>
            <a:custGeom>
              <a:avLst/>
              <a:gdLst>
                <a:gd name="connsiteX0" fmla="*/ 0 w 8500"/>
                <a:gd name="connsiteY0" fmla="*/ 0 h 110272"/>
                <a:gd name="connsiteX1" fmla="*/ 8501 w 8500"/>
                <a:gd name="connsiteY1" fmla="*/ 0 h 110272"/>
                <a:gd name="connsiteX2" fmla="*/ 8501 w 8500"/>
                <a:gd name="connsiteY2" fmla="*/ 110272 h 110272"/>
                <a:gd name="connsiteX3" fmla="*/ 0 w 8500"/>
                <a:gd name="connsiteY3" fmla="*/ 110272 h 11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0" h="110272">
                  <a:moveTo>
                    <a:pt x="0" y="0"/>
                  </a:moveTo>
                  <a:lnTo>
                    <a:pt x="8501" y="0"/>
                  </a:lnTo>
                  <a:lnTo>
                    <a:pt x="8501" y="110272"/>
                  </a:lnTo>
                  <a:lnTo>
                    <a:pt x="0" y="110272"/>
                  </a:lnTo>
                  <a:close/>
                </a:path>
              </a:pathLst>
            </a:custGeom>
            <a:solidFill>
              <a:srgbClr val="0A1720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8" name="Graphic 4">
            <a:extLst>
              <a:ext uri="{FF2B5EF4-FFF2-40B4-BE49-F238E27FC236}">
                <a16:creationId xmlns:a16="http://schemas.microsoft.com/office/drawing/2014/main" id="{3960F7BC-B934-2754-459C-F95309B2A2A5}"/>
              </a:ext>
            </a:extLst>
          </p:cNvPr>
          <p:cNvGrpSpPr/>
          <p:nvPr/>
        </p:nvGrpSpPr>
        <p:grpSpPr>
          <a:xfrm>
            <a:off x="7974692" y="5013263"/>
            <a:ext cx="1861152" cy="446808"/>
            <a:chOff x="7199992" y="5254563"/>
            <a:chExt cx="1861152" cy="446808"/>
          </a:xfrm>
        </p:grpSpPr>
        <p:grpSp>
          <p:nvGrpSpPr>
            <p:cNvPr id="649" name="Graphic 4">
              <a:extLst>
                <a:ext uri="{FF2B5EF4-FFF2-40B4-BE49-F238E27FC236}">
                  <a16:creationId xmlns:a16="http://schemas.microsoft.com/office/drawing/2014/main" id="{42443A1A-9764-10DB-D911-BE9C6CDFD926}"/>
                </a:ext>
              </a:extLst>
            </p:cNvPr>
            <p:cNvGrpSpPr/>
            <p:nvPr/>
          </p:nvGrpSpPr>
          <p:grpSpPr>
            <a:xfrm>
              <a:off x="7199992" y="5254563"/>
              <a:ext cx="1861152" cy="446808"/>
              <a:chOff x="7199992" y="5254563"/>
              <a:chExt cx="1861152" cy="446808"/>
            </a:xfrm>
          </p:grpSpPr>
          <p:grpSp>
            <p:nvGrpSpPr>
              <p:cNvPr id="650" name="Graphic 4">
                <a:extLst>
                  <a:ext uri="{FF2B5EF4-FFF2-40B4-BE49-F238E27FC236}">
                    <a16:creationId xmlns:a16="http://schemas.microsoft.com/office/drawing/2014/main" id="{325C9E68-66C9-2E17-AAA7-E5584D97E34B}"/>
                  </a:ext>
                </a:extLst>
              </p:cNvPr>
              <p:cNvGrpSpPr/>
              <p:nvPr/>
            </p:nvGrpSpPr>
            <p:grpSpPr>
              <a:xfrm>
                <a:off x="7199992" y="5254563"/>
                <a:ext cx="1861152" cy="446808"/>
                <a:chOff x="7199992" y="5254563"/>
                <a:chExt cx="1861152" cy="446808"/>
              </a:xfrm>
              <a:solidFill>
                <a:srgbClr val="FFFFFF"/>
              </a:solidFill>
            </p:grpSpPr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69412740-9C35-81E3-6A44-1701C0D5C7CD}"/>
                    </a:ext>
                  </a:extLst>
                </p:cNvPr>
                <p:cNvSpPr/>
                <p:nvPr/>
              </p:nvSpPr>
              <p:spPr>
                <a:xfrm>
                  <a:off x="8248186" y="5254563"/>
                  <a:ext cx="806730" cy="109880"/>
                </a:xfrm>
                <a:custGeom>
                  <a:avLst/>
                  <a:gdLst>
                    <a:gd name="connsiteX0" fmla="*/ 28949 w 806730"/>
                    <a:gd name="connsiteY0" fmla="*/ 109880 h 109880"/>
                    <a:gd name="connsiteX1" fmla="*/ 0 w 806730"/>
                    <a:gd name="connsiteY1" fmla="*/ 80932 h 109880"/>
                    <a:gd name="connsiteX2" fmla="*/ 79874 w 806730"/>
                    <a:gd name="connsiteY2" fmla="*/ 0 h 109880"/>
                    <a:gd name="connsiteX3" fmla="*/ 739353 w 806730"/>
                    <a:gd name="connsiteY3" fmla="*/ 0 h 109880"/>
                    <a:gd name="connsiteX4" fmla="*/ 806730 w 806730"/>
                    <a:gd name="connsiteY4" fmla="*/ 67378 h 109880"/>
                    <a:gd name="connsiteX5" fmla="*/ 764228 w 806730"/>
                    <a:gd name="connsiteY5" fmla="*/ 109880 h 109880"/>
                    <a:gd name="connsiteX6" fmla="*/ 28949 w 806730"/>
                    <a:gd name="connsiteY6" fmla="*/ 109880 h 1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730" h="109880">
                      <a:moveTo>
                        <a:pt x="28949" y="109880"/>
                      </a:moveTo>
                      <a:lnTo>
                        <a:pt x="0" y="80932"/>
                      </a:lnTo>
                      <a:cubicBezTo>
                        <a:pt x="19273" y="63069"/>
                        <a:pt x="79874" y="0"/>
                        <a:pt x="79874" y="0"/>
                      </a:cubicBezTo>
                      <a:lnTo>
                        <a:pt x="739353" y="0"/>
                      </a:lnTo>
                      <a:lnTo>
                        <a:pt x="806730" y="67378"/>
                      </a:lnTo>
                      <a:lnTo>
                        <a:pt x="764228" y="109880"/>
                      </a:lnTo>
                      <a:lnTo>
                        <a:pt x="28949" y="1098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F11DAA22-5F53-AB02-6C34-4EFAEB8AC28F}"/>
                    </a:ext>
                  </a:extLst>
                </p:cNvPr>
                <p:cNvSpPr/>
                <p:nvPr/>
              </p:nvSpPr>
              <p:spPr>
                <a:xfrm>
                  <a:off x="7199992" y="5328013"/>
                  <a:ext cx="1861152" cy="373358"/>
                </a:xfrm>
                <a:custGeom>
                  <a:avLst/>
                  <a:gdLst>
                    <a:gd name="connsiteX0" fmla="*/ 755845 w 1861152"/>
                    <a:gd name="connsiteY0" fmla="*/ 118028 h 373358"/>
                    <a:gd name="connsiteX1" fmla="*/ 606243 w 1861152"/>
                    <a:gd name="connsiteY1" fmla="*/ 267670 h 373358"/>
                    <a:gd name="connsiteX2" fmla="*/ 315343 w 1861152"/>
                    <a:gd name="connsiteY2" fmla="*/ 267670 h 373358"/>
                    <a:gd name="connsiteX3" fmla="*/ 284318 w 1861152"/>
                    <a:gd name="connsiteY3" fmla="*/ 298734 h 373358"/>
                    <a:gd name="connsiteX4" fmla="*/ 358943 w 1861152"/>
                    <a:gd name="connsiteY4" fmla="*/ 373359 h 373358"/>
                    <a:gd name="connsiteX5" fmla="*/ 628415 w 1861152"/>
                    <a:gd name="connsiteY5" fmla="*/ 373359 h 373358"/>
                    <a:gd name="connsiteX6" fmla="*/ 819815 w 1861152"/>
                    <a:gd name="connsiteY6" fmla="*/ 181959 h 373358"/>
                    <a:gd name="connsiteX7" fmla="*/ 755845 w 1861152"/>
                    <a:gd name="connsiteY7" fmla="*/ 117989 h 373358"/>
                    <a:gd name="connsiteX8" fmla="*/ 85868 w 1861152"/>
                    <a:gd name="connsiteY8" fmla="*/ 12104 h 373358"/>
                    <a:gd name="connsiteX9" fmla="*/ 141493 w 1861152"/>
                    <a:gd name="connsiteY9" fmla="*/ 67769 h 373358"/>
                    <a:gd name="connsiteX10" fmla="*/ 463966 w 1861152"/>
                    <a:gd name="connsiteY10" fmla="*/ 67769 h 373358"/>
                    <a:gd name="connsiteX11" fmla="*/ 519592 w 1861152"/>
                    <a:gd name="connsiteY11" fmla="*/ 12104 h 373358"/>
                    <a:gd name="connsiteX12" fmla="*/ 85828 w 1861152"/>
                    <a:gd name="connsiteY12" fmla="*/ 12104 h 373358"/>
                    <a:gd name="connsiteX13" fmla="*/ 1861035 w 1861152"/>
                    <a:gd name="connsiteY13" fmla="*/ 0 h 373358"/>
                    <a:gd name="connsiteX14" fmla="*/ 1815986 w 1861152"/>
                    <a:gd name="connsiteY14" fmla="*/ 45010 h 373358"/>
                    <a:gd name="connsiteX15" fmla="*/ 1073578 w 1861152"/>
                    <a:gd name="connsiteY15" fmla="*/ 45010 h 373358"/>
                    <a:gd name="connsiteX16" fmla="*/ 1040672 w 1861152"/>
                    <a:gd name="connsiteY16" fmla="*/ 12104 h 373358"/>
                    <a:gd name="connsiteX17" fmla="*/ 531775 w 1861152"/>
                    <a:gd name="connsiteY17" fmla="*/ 12104 h 373358"/>
                    <a:gd name="connsiteX18" fmla="*/ 467492 w 1861152"/>
                    <a:gd name="connsiteY18" fmla="*/ 76348 h 373358"/>
                    <a:gd name="connsiteX19" fmla="*/ 137968 w 1861152"/>
                    <a:gd name="connsiteY19" fmla="*/ 76348 h 373358"/>
                    <a:gd name="connsiteX20" fmla="*/ 75761 w 1861152"/>
                    <a:gd name="connsiteY20" fmla="*/ 14181 h 373358"/>
                    <a:gd name="connsiteX21" fmla="*/ 0 w 1861152"/>
                    <a:gd name="connsiteY21" fmla="*/ 89941 h 373358"/>
                    <a:gd name="connsiteX22" fmla="*/ 0 w 1861152"/>
                    <a:gd name="connsiteY22" fmla="*/ 295248 h 373358"/>
                    <a:gd name="connsiteX23" fmla="*/ 275544 w 1861152"/>
                    <a:gd name="connsiteY23" fmla="*/ 295248 h 373358"/>
                    <a:gd name="connsiteX24" fmla="*/ 311700 w 1861152"/>
                    <a:gd name="connsiteY24" fmla="*/ 259091 h 373358"/>
                    <a:gd name="connsiteX25" fmla="*/ 602600 w 1861152"/>
                    <a:gd name="connsiteY25" fmla="*/ 259091 h 373358"/>
                    <a:gd name="connsiteX26" fmla="*/ 755766 w 1861152"/>
                    <a:gd name="connsiteY26" fmla="*/ 105924 h 373358"/>
                    <a:gd name="connsiteX27" fmla="*/ 831096 w 1861152"/>
                    <a:gd name="connsiteY27" fmla="*/ 181254 h 373358"/>
                    <a:gd name="connsiteX28" fmla="*/ 1730863 w 1861152"/>
                    <a:gd name="connsiteY28" fmla="*/ 181254 h 373358"/>
                    <a:gd name="connsiteX29" fmla="*/ 1767881 w 1861152"/>
                    <a:gd name="connsiteY29" fmla="*/ 218272 h 373358"/>
                    <a:gd name="connsiteX30" fmla="*/ 1861153 w 1861152"/>
                    <a:gd name="connsiteY30" fmla="*/ 218272 h 373358"/>
                    <a:gd name="connsiteX31" fmla="*/ 1861153 w 1861152"/>
                    <a:gd name="connsiteY31" fmla="*/ 157 h 373358"/>
                    <a:gd name="connsiteX32" fmla="*/ 1861035 w 1861152"/>
                    <a:gd name="connsiteY32" fmla="*/ 39 h 373358"/>
                    <a:gd name="connsiteX33" fmla="*/ 465729 w 1861152"/>
                    <a:gd name="connsiteY33" fmla="*/ 97815 h 373358"/>
                    <a:gd name="connsiteX34" fmla="*/ 139731 w 1861152"/>
                    <a:gd name="connsiteY34" fmla="*/ 97815 h 373358"/>
                    <a:gd name="connsiteX35" fmla="*/ 139731 w 1861152"/>
                    <a:gd name="connsiteY35" fmla="*/ 84966 h 373358"/>
                    <a:gd name="connsiteX36" fmla="*/ 465729 w 1861152"/>
                    <a:gd name="connsiteY36" fmla="*/ 84966 h 373358"/>
                    <a:gd name="connsiteX37" fmla="*/ 465729 w 1861152"/>
                    <a:gd name="connsiteY37" fmla="*/ 97815 h 373358"/>
                    <a:gd name="connsiteX38" fmla="*/ 1849596 w 1861152"/>
                    <a:gd name="connsiteY38" fmla="*/ 189284 h 373358"/>
                    <a:gd name="connsiteX39" fmla="*/ 1843172 w 1861152"/>
                    <a:gd name="connsiteY39" fmla="*/ 189284 h 373358"/>
                    <a:gd name="connsiteX40" fmla="*/ 1843172 w 1861152"/>
                    <a:gd name="connsiteY40" fmla="*/ 46655 h 373358"/>
                    <a:gd name="connsiteX41" fmla="*/ 1849596 w 1861152"/>
                    <a:gd name="connsiteY41" fmla="*/ 46655 h 373358"/>
                    <a:gd name="connsiteX42" fmla="*/ 1849596 w 1861152"/>
                    <a:gd name="connsiteY42" fmla="*/ 189284 h 373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861152" h="373358">
                      <a:moveTo>
                        <a:pt x="755845" y="118028"/>
                      </a:moveTo>
                      <a:lnTo>
                        <a:pt x="606243" y="267670"/>
                      </a:lnTo>
                      <a:lnTo>
                        <a:pt x="315343" y="267670"/>
                      </a:lnTo>
                      <a:lnTo>
                        <a:pt x="284318" y="298734"/>
                      </a:lnTo>
                      <a:lnTo>
                        <a:pt x="358943" y="373359"/>
                      </a:lnTo>
                      <a:lnTo>
                        <a:pt x="628415" y="373359"/>
                      </a:lnTo>
                      <a:lnTo>
                        <a:pt x="819815" y="181959"/>
                      </a:lnTo>
                      <a:lnTo>
                        <a:pt x="755845" y="117989"/>
                      </a:lnTo>
                      <a:close/>
                      <a:moveTo>
                        <a:pt x="85868" y="12104"/>
                      </a:moveTo>
                      <a:lnTo>
                        <a:pt x="141493" y="67769"/>
                      </a:lnTo>
                      <a:lnTo>
                        <a:pt x="463966" y="67769"/>
                      </a:lnTo>
                      <a:lnTo>
                        <a:pt x="519592" y="12104"/>
                      </a:lnTo>
                      <a:lnTo>
                        <a:pt x="85828" y="12104"/>
                      </a:lnTo>
                      <a:close/>
                      <a:moveTo>
                        <a:pt x="1861035" y="0"/>
                      </a:moveTo>
                      <a:lnTo>
                        <a:pt x="1815986" y="45010"/>
                      </a:lnTo>
                      <a:lnTo>
                        <a:pt x="1073578" y="45010"/>
                      </a:lnTo>
                      <a:lnTo>
                        <a:pt x="1040672" y="12104"/>
                      </a:lnTo>
                      <a:lnTo>
                        <a:pt x="531775" y="12104"/>
                      </a:lnTo>
                      <a:lnTo>
                        <a:pt x="467492" y="76348"/>
                      </a:lnTo>
                      <a:lnTo>
                        <a:pt x="137968" y="76348"/>
                      </a:lnTo>
                      <a:lnTo>
                        <a:pt x="75761" y="14181"/>
                      </a:lnTo>
                      <a:lnTo>
                        <a:pt x="0" y="89941"/>
                      </a:lnTo>
                      <a:lnTo>
                        <a:pt x="0" y="295248"/>
                      </a:lnTo>
                      <a:lnTo>
                        <a:pt x="275544" y="295248"/>
                      </a:lnTo>
                      <a:lnTo>
                        <a:pt x="311700" y="259091"/>
                      </a:lnTo>
                      <a:lnTo>
                        <a:pt x="602600" y="259091"/>
                      </a:lnTo>
                      <a:lnTo>
                        <a:pt x="755766" y="105924"/>
                      </a:lnTo>
                      <a:lnTo>
                        <a:pt x="831096" y="181254"/>
                      </a:lnTo>
                      <a:lnTo>
                        <a:pt x="1730863" y="181254"/>
                      </a:lnTo>
                      <a:lnTo>
                        <a:pt x="1767881" y="218272"/>
                      </a:lnTo>
                      <a:lnTo>
                        <a:pt x="1861153" y="218272"/>
                      </a:lnTo>
                      <a:lnTo>
                        <a:pt x="1861153" y="157"/>
                      </a:lnTo>
                      <a:lnTo>
                        <a:pt x="1861035" y="39"/>
                      </a:lnTo>
                      <a:close/>
                      <a:moveTo>
                        <a:pt x="465729" y="97815"/>
                      </a:moveTo>
                      <a:lnTo>
                        <a:pt x="139731" y="97815"/>
                      </a:lnTo>
                      <a:lnTo>
                        <a:pt x="139731" y="84966"/>
                      </a:lnTo>
                      <a:lnTo>
                        <a:pt x="465729" y="84966"/>
                      </a:lnTo>
                      <a:lnTo>
                        <a:pt x="465729" y="97815"/>
                      </a:lnTo>
                      <a:close/>
                      <a:moveTo>
                        <a:pt x="1849596" y="189284"/>
                      </a:moveTo>
                      <a:lnTo>
                        <a:pt x="1843172" y="189284"/>
                      </a:lnTo>
                      <a:lnTo>
                        <a:pt x="1843172" y="46655"/>
                      </a:lnTo>
                      <a:lnTo>
                        <a:pt x="1849596" y="46655"/>
                      </a:lnTo>
                      <a:lnTo>
                        <a:pt x="1849596" y="1892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9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AEFC28F4-4205-BE51-61E6-D8E0645D8588}"/>
                  </a:ext>
                </a:extLst>
              </p:cNvPr>
              <p:cNvSpPr/>
              <p:nvPr/>
            </p:nvSpPr>
            <p:spPr>
              <a:xfrm>
                <a:off x="8395006" y="5277245"/>
                <a:ext cx="553555" cy="59543"/>
              </a:xfrm>
              <a:custGeom>
                <a:avLst/>
                <a:gdLst>
                  <a:gd name="connsiteX0" fmla="*/ 0 w 553555"/>
                  <a:gd name="connsiteY0" fmla="*/ 0 h 59543"/>
                  <a:gd name="connsiteX1" fmla="*/ 0 w 553555"/>
                  <a:gd name="connsiteY1" fmla="*/ 7286 h 59543"/>
                  <a:gd name="connsiteX2" fmla="*/ 553555 w 553555"/>
                  <a:gd name="connsiteY2" fmla="*/ 7286 h 59543"/>
                  <a:gd name="connsiteX3" fmla="*/ 553555 w 553555"/>
                  <a:gd name="connsiteY3" fmla="*/ 0 h 59543"/>
                  <a:gd name="connsiteX4" fmla="*/ 0 w 553555"/>
                  <a:gd name="connsiteY4" fmla="*/ 0 h 59543"/>
                  <a:gd name="connsiteX5" fmla="*/ 329367 w 553555"/>
                  <a:gd name="connsiteY5" fmla="*/ 26168 h 59543"/>
                  <a:gd name="connsiteX6" fmla="*/ 329367 w 553555"/>
                  <a:gd name="connsiteY6" fmla="*/ 33415 h 59543"/>
                  <a:gd name="connsiteX7" fmla="*/ 553516 w 553555"/>
                  <a:gd name="connsiteY7" fmla="*/ 33415 h 59543"/>
                  <a:gd name="connsiteX8" fmla="*/ 553516 w 553555"/>
                  <a:gd name="connsiteY8" fmla="*/ 26168 h 59543"/>
                  <a:gd name="connsiteX9" fmla="*/ 329367 w 553555"/>
                  <a:gd name="connsiteY9" fmla="*/ 26168 h 59543"/>
                  <a:gd name="connsiteX10" fmla="*/ 133698 w 553555"/>
                  <a:gd name="connsiteY10" fmla="*/ 52296 h 59543"/>
                  <a:gd name="connsiteX11" fmla="*/ 133698 w 553555"/>
                  <a:gd name="connsiteY11" fmla="*/ 59543 h 59543"/>
                  <a:gd name="connsiteX12" fmla="*/ 553555 w 553555"/>
                  <a:gd name="connsiteY12" fmla="*/ 59543 h 59543"/>
                  <a:gd name="connsiteX13" fmla="*/ 553555 w 553555"/>
                  <a:gd name="connsiteY13" fmla="*/ 52296 h 59543"/>
                  <a:gd name="connsiteX14" fmla="*/ 133698 w 553555"/>
                  <a:gd name="connsiteY14" fmla="*/ 52296 h 5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3555" h="59543">
                    <a:moveTo>
                      <a:pt x="0" y="0"/>
                    </a:moveTo>
                    <a:lnTo>
                      <a:pt x="0" y="7286"/>
                    </a:lnTo>
                    <a:lnTo>
                      <a:pt x="553555" y="7286"/>
                    </a:lnTo>
                    <a:lnTo>
                      <a:pt x="553555" y="0"/>
                    </a:lnTo>
                    <a:lnTo>
                      <a:pt x="0" y="0"/>
                    </a:lnTo>
                    <a:close/>
                    <a:moveTo>
                      <a:pt x="329367" y="26168"/>
                    </a:moveTo>
                    <a:lnTo>
                      <a:pt x="329367" y="33415"/>
                    </a:lnTo>
                    <a:lnTo>
                      <a:pt x="553516" y="33415"/>
                    </a:lnTo>
                    <a:lnTo>
                      <a:pt x="553516" y="26168"/>
                    </a:lnTo>
                    <a:lnTo>
                      <a:pt x="329367" y="26168"/>
                    </a:lnTo>
                    <a:close/>
                    <a:moveTo>
                      <a:pt x="133698" y="52296"/>
                    </a:moveTo>
                    <a:lnTo>
                      <a:pt x="133698" y="59543"/>
                    </a:lnTo>
                    <a:lnTo>
                      <a:pt x="553555" y="59543"/>
                    </a:lnTo>
                    <a:lnTo>
                      <a:pt x="553555" y="52296"/>
                    </a:lnTo>
                    <a:lnTo>
                      <a:pt x="133698" y="52296"/>
                    </a:lnTo>
                    <a:close/>
                  </a:path>
                </a:pathLst>
              </a:custGeom>
              <a:solidFill>
                <a:srgbClr val="0A1720"/>
              </a:solidFill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54" name="Graphic 4">
                <a:extLst>
                  <a:ext uri="{FF2B5EF4-FFF2-40B4-BE49-F238E27FC236}">
                    <a16:creationId xmlns:a16="http://schemas.microsoft.com/office/drawing/2014/main" id="{CCFF522D-0BE5-50D9-089F-C54E7B5FB452}"/>
                  </a:ext>
                </a:extLst>
              </p:cNvPr>
              <p:cNvGrpSpPr/>
              <p:nvPr/>
            </p:nvGrpSpPr>
            <p:grpSpPr>
              <a:xfrm>
                <a:off x="7219735" y="5548518"/>
                <a:ext cx="260305" cy="48300"/>
                <a:chOff x="7219735" y="5548518"/>
                <a:chExt cx="260305" cy="48300"/>
              </a:xfrm>
              <a:solidFill>
                <a:srgbClr val="05131C"/>
              </a:solidFill>
            </p:grpSpPr>
            <p:grpSp>
              <p:nvGrpSpPr>
                <p:cNvPr id="655" name="Graphic 4">
                  <a:extLst>
                    <a:ext uri="{FF2B5EF4-FFF2-40B4-BE49-F238E27FC236}">
                      <a16:creationId xmlns:a16="http://schemas.microsoft.com/office/drawing/2014/main" id="{B8B82FD9-FE48-BEC4-6A80-77B47A40327B}"/>
                    </a:ext>
                  </a:extLst>
                </p:cNvPr>
                <p:cNvGrpSpPr/>
                <p:nvPr/>
              </p:nvGrpSpPr>
              <p:grpSpPr>
                <a:xfrm>
                  <a:off x="7219735" y="5548518"/>
                  <a:ext cx="176161" cy="48300"/>
                  <a:chOff x="7219735" y="5548518"/>
                  <a:chExt cx="176161" cy="48300"/>
                </a:xfrm>
                <a:solidFill>
                  <a:srgbClr val="05131C"/>
                </a:solidFill>
              </p:grpSpPr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id="{4E520727-E0AD-DA87-C2EC-F2A4AC4A1395}"/>
                      </a:ext>
                    </a:extLst>
                  </p:cNvPr>
                  <p:cNvSpPr/>
                  <p:nvPr/>
                </p:nvSpPr>
                <p:spPr>
                  <a:xfrm>
                    <a:off x="7219735" y="5548518"/>
                    <a:ext cx="176161" cy="11751"/>
                  </a:xfrm>
                  <a:custGeom>
                    <a:avLst/>
                    <a:gdLst>
                      <a:gd name="connsiteX0" fmla="*/ 0 w 176161"/>
                      <a:gd name="connsiteY0" fmla="*/ 0 h 11751"/>
                      <a:gd name="connsiteX1" fmla="*/ 176161 w 176161"/>
                      <a:gd name="connsiteY1" fmla="*/ 0 h 11751"/>
                      <a:gd name="connsiteX2" fmla="*/ 176161 w 176161"/>
                      <a:gd name="connsiteY2" fmla="*/ 11752 h 11751"/>
                      <a:gd name="connsiteX3" fmla="*/ 0 w 176161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161" h="11751">
                        <a:moveTo>
                          <a:pt x="0" y="0"/>
                        </a:moveTo>
                        <a:lnTo>
                          <a:pt x="176161" y="0"/>
                        </a:lnTo>
                        <a:lnTo>
                          <a:pt x="176161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7" name="Freeform: Shape 656">
                    <a:extLst>
                      <a:ext uri="{FF2B5EF4-FFF2-40B4-BE49-F238E27FC236}">
                        <a16:creationId xmlns:a16="http://schemas.microsoft.com/office/drawing/2014/main" id="{0C1DB7FB-5AFA-EA0C-1880-B457773F98E3}"/>
                      </a:ext>
                    </a:extLst>
                  </p:cNvPr>
                  <p:cNvSpPr/>
                  <p:nvPr/>
                </p:nvSpPr>
                <p:spPr>
                  <a:xfrm>
                    <a:off x="7219735" y="5585067"/>
                    <a:ext cx="17627" cy="11751"/>
                  </a:xfrm>
                  <a:custGeom>
                    <a:avLst/>
                    <a:gdLst>
                      <a:gd name="connsiteX0" fmla="*/ 0 w 17627"/>
                      <a:gd name="connsiteY0" fmla="*/ 0 h 11751"/>
                      <a:gd name="connsiteX1" fmla="*/ 17628 w 17627"/>
                      <a:gd name="connsiteY1" fmla="*/ 0 h 11751"/>
                      <a:gd name="connsiteX2" fmla="*/ 17628 w 17627"/>
                      <a:gd name="connsiteY2" fmla="*/ 11752 h 11751"/>
                      <a:gd name="connsiteX3" fmla="*/ 0 w 17627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27" h="11751">
                        <a:moveTo>
                          <a:pt x="0" y="0"/>
                        </a:moveTo>
                        <a:lnTo>
                          <a:pt x="17628" y="0"/>
                        </a:lnTo>
                        <a:lnTo>
                          <a:pt x="17628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8" name="Freeform: Shape 657">
                    <a:extLst>
                      <a:ext uri="{FF2B5EF4-FFF2-40B4-BE49-F238E27FC236}">
                        <a16:creationId xmlns:a16="http://schemas.microsoft.com/office/drawing/2014/main" id="{99FD90D1-B0AA-9842-B573-A4AD12544E9C}"/>
                      </a:ext>
                    </a:extLst>
                  </p:cNvPr>
                  <p:cNvSpPr/>
                  <p:nvPr/>
                </p:nvSpPr>
                <p:spPr>
                  <a:xfrm>
                    <a:off x="7242769" y="5585067"/>
                    <a:ext cx="17627" cy="11751"/>
                  </a:xfrm>
                  <a:custGeom>
                    <a:avLst/>
                    <a:gdLst>
                      <a:gd name="connsiteX0" fmla="*/ 0 w 17627"/>
                      <a:gd name="connsiteY0" fmla="*/ 0 h 11751"/>
                      <a:gd name="connsiteX1" fmla="*/ 17628 w 17627"/>
                      <a:gd name="connsiteY1" fmla="*/ 0 h 11751"/>
                      <a:gd name="connsiteX2" fmla="*/ 17628 w 17627"/>
                      <a:gd name="connsiteY2" fmla="*/ 11752 h 11751"/>
                      <a:gd name="connsiteX3" fmla="*/ 0 w 17627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27" h="11751">
                        <a:moveTo>
                          <a:pt x="0" y="0"/>
                        </a:moveTo>
                        <a:lnTo>
                          <a:pt x="17628" y="0"/>
                        </a:lnTo>
                        <a:lnTo>
                          <a:pt x="17628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9" name="Freeform: Shape 658">
                    <a:extLst>
                      <a:ext uri="{FF2B5EF4-FFF2-40B4-BE49-F238E27FC236}">
                        <a16:creationId xmlns:a16="http://schemas.microsoft.com/office/drawing/2014/main" id="{E245FD97-5DBA-681A-891D-218CB666E005}"/>
                      </a:ext>
                    </a:extLst>
                  </p:cNvPr>
                  <p:cNvSpPr/>
                  <p:nvPr/>
                </p:nvSpPr>
                <p:spPr>
                  <a:xfrm>
                    <a:off x="7265803" y="5585067"/>
                    <a:ext cx="17627" cy="11751"/>
                  </a:xfrm>
                  <a:custGeom>
                    <a:avLst/>
                    <a:gdLst>
                      <a:gd name="connsiteX0" fmla="*/ 0 w 17627"/>
                      <a:gd name="connsiteY0" fmla="*/ 0 h 11751"/>
                      <a:gd name="connsiteX1" fmla="*/ 17628 w 17627"/>
                      <a:gd name="connsiteY1" fmla="*/ 0 h 11751"/>
                      <a:gd name="connsiteX2" fmla="*/ 17628 w 17627"/>
                      <a:gd name="connsiteY2" fmla="*/ 11752 h 11751"/>
                      <a:gd name="connsiteX3" fmla="*/ 0 w 17627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27" h="11751">
                        <a:moveTo>
                          <a:pt x="0" y="0"/>
                        </a:moveTo>
                        <a:lnTo>
                          <a:pt x="17628" y="0"/>
                        </a:lnTo>
                        <a:lnTo>
                          <a:pt x="17628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0" name="Freeform: Shape 659">
                    <a:extLst>
                      <a:ext uri="{FF2B5EF4-FFF2-40B4-BE49-F238E27FC236}">
                        <a16:creationId xmlns:a16="http://schemas.microsoft.com/office/drawing/2014/main" id="{9E27C687-8B6A-B9F6-8FBC-85D3DBD2B76C}"/>
                      </a:ext>
                    </a:extLst>
                  </p:cNvPr>
                  <p:cNvSpPr/>
                  <p:nvPr/>
                </p:nvSpPr>
                <p:spPr>
                  <a:xfrm>
                    <a:off x="7288837" y="5585067"/>
                    <a:ext cx="17627" cy="11751"/>
                  </a:xfrm>
                  <a:custGeom>
                    <a:avLst/>
                    <a:gdLst>
                      <a:gd name="connsiteX0" fmla="*/ 0 w 17627"/>
                      <a:gd name="connsiteY0" fmla="*/ 0 h 11751"/>
                      <a:gd name="connsiteX1" fmla="*/ 17628 w 17627"/>
                      <a:gd name="connsiteY1" fmla="*/ 0 h 11751"/>
                      <a:gd name="connsiteX2" fmla="*/ 17628 w 17627"/>
                      <a:gd name="connsiteY2" fmla="*/ 11752 h 11751"/>
                      <a:gd name="connsiteX3" fmla="*/ 0 w 17627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627" h="11751">
                        <a:moveTo>
                          <a:pt x="0" y="0"/>
                        </a:moveTo>
                        <a:lnTo>
                          <a:pt x="17628" y="0"/>
                        </a:lnTo>
                        <a:lnTo>
                          <a:pt x="17628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1" name="Freeform: Shape 660">
                    <a:extLst>
                      <a:ext uri="{FF2B5EF4-FFF2-40B4-BE49-F238E27FC236}">
                        <a16:creationId xmlns:a16="http://schemas.microsoft.com/office/drawing/2014/main" id="{531BA895-175F-738F-B20C-F599CE8902DD}"/>
                      </a:ext>
                    </a:extLst>
                  </p:cNvPr>
                  <p:cNvSpPr/>
                  <p:nvPr/>
                </p:nvSpPr>
                <p:spPr>
                  <a:xfrm>
                    <a:off x="7309167" y="5585067"/>
                    <a:ext cx="47438" cy="11751"/>
                  </a:xfrm>
                  <a:custGeom>
                    <a:avLst/>
                    <a:gdLst>
                      <a:gd name="connsiteX0" fmla="*/ 0 w 47438"/>
                      <a:gd name="connsiteY0" fmla="*/ 0 h 11751"/>
                      <a:gd name="connsiteX1" fmla="*/ 47438 w 47438"/>
                      <a:gd name="connsiteY1" fmla="*/ 0 h 11751"/>
                      <a:gd name="connsiteX2" fmla="*/ 47438 w 47438"/>
                      <a:gd name="connsiteY2" fmla="*/ 11752 h 11751"/>
                      <a:gd name="connsiteX3" fmla="*/ 0 w 47438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438" h="11751">
                        <a:moveTo>
                          <a:pt x="0" y="0"/>
                        </a:moveTo>
                        <a:lnTo>
                          <a:pt x="47438" y="0"/>
                        </a:lnTo>
                        <a:lnTo>
                          <a:pt x="47438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2" name="Freeform: Shape 661">
                    <a:extLst>
                      <a:ext uri="{FF2B5EF4-FFF2-40B4-BE49-F238E27FC236}">
                        <a16:creationId xmlns:a16="http://schemas.microsoft.com/office/drawing/2014/main" id="{8182B807-B61A-9E28-25CD-A0BA036C4E6F}"/>
                      </a:ext>
                    </a:extLst>
                  </p:cNvPr>
                  <p:cNvSpPr/>
                  <p:nvPr/>
                </p:nvSpPr>
                <p:spPr>
                  <a:xfrm>
                    <a:off x="7219735" y="5569397"/>
                    <a:ext cx="58250" cy="11751"/>
                  </a:xfrm>
                  <a:custGeom>
                    <a:avLst/>
                    <a:gdLst>
                      <a:gd name="connsiteX0" fmla="*/ 0 w 58250"/>
                      <a:gd name="connsiteY0" fmla="*/ 0 h 11751"/>
                      <a:gd name="connsiteX1" fmla="*/ 58250 w 58250"/>
                      <a:gd name="connsiteY1" fmla="*/ 0 h 11751"/>
                      <a:gd name="connsiteX2" fmla="*/ 58250 w 58250"/>
                      <a:gd name="connsiteY2" fmla="*/ 11752 h 11751"/>
                      <a:gd name="connsiteX3" fmla="*/ 0 w 58250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8250" h="11751">
                        <a:moveTo>
                          <a:pt x="0" y="0"/>
                        </a:moveTo>
                        <a:lnTo>
                          <a:pt x="58250" y="0"/>
                        </a:lnTo>
                        <a:lnTo>
                          <a:pt x="58250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3" name="Freeform: Shape 662">
                    <a:extLst>
                      <a:ext uri="{FF2B5EF4-FFF2-40B4-BE49-F238E27FC236}">
                        <a16:creationId xmlns:a16="http://schemas.microsoft.com/office/drawing/2014/main" id="{4B592904-0AD1-B208-73EF-BB0ED4B634D8}"/>
                      </a:ext>
                    </a:extLst>
                  </p:cNvPr>
                  <p:cNvSpPr/>
                  <p:nvPr/>
                </p:nvSpPr>
                <p:spPr>
                  <a:xfrm>
                    <a:off x="7282060" y="5569397"/>
                    <a:ext cx="23033" cy="11751"/>
                  </a:xfrm>
                  <a:custGeom>
                    <a:avLst/>
                    <a:gdLst>
                      <a:gd name="connsiteX0" fmla="*/ 0 w 23033"/>
                      <a:gd name="connsiteY0" fmla="*/ 0 h 11751"/>
                      <a:gd name="connsiteX1" fmla="*/ 23034 w 23033"/>
                      <a:gd name="connsiteY1" fmla="*/ 0 h 11751"/>
                      <a:gd name="connsiteX2" fmla="*/ 23034 w 23033"/>
                      <a:gd name="connsiteY2" fmla="*/ 11752 h 11751"/>
                      <a:gd name="connsiteX3" fmla="*/ 0 w 23033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033" h="11751">
                        <a:moveTo>
                          <a:pt x="0" y="0"/>
                        </a:moveTo>
                        <a:lnTo>
                          <a:pt x="23034" y="0"/>
                        </a:lnTo>
                        <a:lnTo>
                          <a:pt x="23034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4" name="Freeform: Shape 663">
                    <a:extLst>
                      <a:ext uri="{FF2B5EF4-FFF2-40B4-BE49-F238E27FC236}">
                        <a16:creationId xmlns:a16="http://schemas.microsoft.com/office/drawing/2014/main" id="{73F24238-0244-DF3C-C2D5-5523BDFAA3F2}"/>
                      </a:ext>
                    </a:extLst>
                  </p:cNvPr>
                  <p:cNvSpPr/>
                  <p:nvPr/>
                </p:nvSpPr>
                <p:spPr>
                  <a:xfrm>
                    <a:off x="7313241" y="5569397"/>
                    <a:ext cx="23033" cy="11751"/>
                  </a:xfrm>
                  <a:custGeom>
                    <a:avLst/>
                    <a:gdLst>
                      <a:gd name="connsiteX0" fmla="*/ 0 w 23033"/>
                      <a:gd name="connsiteY0" fmla="*/ 0 h 11751"/>
                      <a:gd name="connsiteX1" fmla="*/ 23034 w 23033"/>
                      <a:gd name="connsiteY1" fmla="*/ 0 h 11751"/>
                      <a:gd name="connsiteX2" fmla="*/ 23034 w 23033"/>
                      <a:gd name="connsiteY2" fmla="*/ 11752 h 11751"/>
                      <a:gd name="connsiteX3" fmla="*/ 0 w 23033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033" h="11751">
                        <a:moveTo>
                          <a:pt x="0" y="0"/>
                        </a:moveTo>
                        <a:lnTo>
                          <a:pt x="23034" y="0"/>
                        </a:lnTo>
                        <a:lnTo>
                          <a:pt x="23034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5" name="Freeform: Shape 664">
                    <a:extLst>
                      <a:ext uri="{FF2B5EF4-FFF2-40B4-BE49-F238E27FC236}">
                        <a16:creationId xmlns:a16="http://schemas.microsoft.com/office/drawing/2014/main" id="{2D6BE031-51CF-B3F8-573B-2605E33BEB3A}"/>
                      </a:ext>
                    </a:extLst>
                  </p:cNvPr>
                  <p:cNvSpPr/>
                  <p:nvPr/>
                </p:nvSpPr>
                <p:spPr>
                  <a:xfrm>
                    <a:off x="7344384" y="5569397"/>
                    <a:ext cx="23033" cy="11751"/>
                  </a:xfrm>
                  <a:custGeom>
                    <a:avLst/>
                    <a:gdLst>
                      <a:gd name="connsiteX0" fmla="*/ 0 w 23033"/>
                      <a:gd name="connsiteY0" fmla="*/ 0 h 11751"/>
                      <a:gd name="connsiteX1" fmla="*/ 23034 w 23033"/>
                      <a:gd name="connsiteY1" fmla="*/ 0 h 11751"/>
                      <a:gd name="connsiteX2" fmla="*/ 23034 w 23033"/>
                      <a:gd name="connsiteY2" fmla="*/ 11752 h 11751"/>
                      <a:gd name="connsiteX3" fmla="*/ 0 w 23033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033" h="11751">
                        <a:moveTo>
                          <a:pt x="0" y="0"/>
                        </a:moveTo>
                        <a:lnTo>
                          <a:pt x="23034" y="0"/>
                        </a:lnTo>
                        <a:lnTo>
                          <a:pt x="23034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6" name="Freeform: Shape 665">
                    <a:extLst>
                      <a:ext uri="{FF2B5EF4-FFF2-40B4-BE49-F238E27FC236}">
                        <a16:creationId xmlns:a16="http://schemas.microsoft.com/office/drawing/2014/main" id="{FEA84D09-11E9-D044-EE24-11449185C78C}"/>
                      </a:ext>
                    </a:extLst>
                  </p:cNvPr>
                  <p:cNvSpPr/>
                  <p:nvPr/>
                </p:nvSpPr>
                <p:spPr>
                  <a:xfrm>
                    <a:off x="7375566" y="5569397"/>
                    <a:ext cx="20330" cy="11751"/>
                  </a:xfrm>
                  <a:custGeom>
                    <a:avLst/>
                    <a:gdLst>
                      <a:gd name="connsiteX0" fmla="*/ 0 w 20330"/>
                      <a:gd name="connsiteY0" fmla="*/ 0 h 11751"/>
                      <a:gd name="connsiteX1" fmla="*/ 20331 w 20330"/>
                      <a:gd name="connsiteY1" fmla="*/ 0 h 11751"/>
                      <a:gd name="connsiteX2" fmla="*/ 20331 w 20330"/>
                      <a:gd name="connsiteY2" fmla="*/ 11752 h 11751"/>
                      <a:gd name="connsiteX3" fmla="*/ 0 w 20330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330" h="11751">
                        <a:moveTo>
                          <a:pt x="0" y="0"/>
                        </a:moveTo>
                        <a:lnTo>
                          <a:pt x="20331" y="0"/>
                        </a:lnTo>
                        <a:lnTo>
                          <a:pt x="20331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7" name="Freeform: Shape 666">
                    <a:extLst>
                      <a:ext uri="{FF2B5EF4-FFF2-40B4-BE49-F238E27FC236}">
                        <a16:creationId xmlns:a16="http://schemas.microsoft.com/office/drawing/2014/main" id="{E86AEE0F-9B9A-43A4-FD10-85FCE6F07CBF}"/>
                      </a:ext>
                    </a:extLst>
                  </p:cNvPr>
                  <p:cNvSpPr/>
                  <p:nvPr/>
                </p:nvSpPr>
                <p:spPr>
                  <a:xfrm>
                    <a:off x="7375566" y="5585067"/>
                    <a:ext cx="20330" cy="11751"/>
                  </a:xfrm>
                  <a:custGeom>
                    <a:avLst/>
                    <a:gdLst>
                      <a:gd name="connsiteX0" fmla="*/ 0 w 20330"/>
                      <a:gd name="connsiteY0" fmla="*/ 0 h 11751"/>
                      <a:gd name="connsiteX1" fmla="*/ 20331 w 20330"/>
                      <a:gd name="connsiteY1" fmla="*/ 0 h 11751"/>
                      <a:gd name="connsiteX2" fmla="*/ 20331 w 20330"/>
                      <a:gd name="connsiteY2" fmla="*/ 11752 h 11751"/>
                      <a:gd name="connsiteX3" fmla="*/ 0 w 20330"/>
                      <a:gd name="connsiteY3" fmla="*/ 11752 h 11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330" h="11751">
                        <a:moveTo>
                          <a:pt x="0" y="0"/>
                        </a:moveTo>
                        <a:lnTo>
                          <a:pt x="20331" y="0"/>
                        </a:lnTo>
                        <a:lnTo>
                          <a:pt x="20331" y="11752"/>
                        </a:lnTo>
                        <a:lnTo>
                          <a:pt x="0" y="11752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8" name="Graphic 4">
                  <a:extLst>
                    <a:ext uri="{FF2B5EF4-FFF2-40B4-BE49-F238E27FC236}">
                      <a16:creationId xmlns:a16="http://schemas.microsoft.com/office/drawing/2014/main" id="{A8D39294-B491-765C-0C66-DF403E5B4C75}"/>
                    </a:ext>
                  </a:extLst>
                </p:cNvPr>
                <p:cNvGrpSpPr/>
                <p:nvPr/>
              </p:nvGrpSpPr>
              <p:grpSpPr>
                <a:xfrm>
                  <a:off x="7412741" y="5586986"/>
                  <a:ext cx="67299" cy="9832"/>
                  <a:chOff x="7412741" y="5586986"/>
                  <a:chExt cx="67299" cy="9832"/>
                </a:xfrm>
                <a:solidFill>
                  <a:srgbClr val="05131C"/>
                </a:solidFill>
              </p:grpSpPr>
              <p:sp>
                <p:nvSpPr>
                  <p:cNvPr id="669" name="Freeform: Shape 668">
                    <a:extLst>
                      <a:ext uri="{FF2B5EF4-FFF2-40B4-BE49-F238E27FC236}">
                        <a16:creationId xmlns:a16="http://schemas.microsoft.com/office/drawing/2014/main" id="{3C0A8625-0764-C89A-08B9-B3DC57262CCC}"/>
                      </a:ext>
                    </a:extLst>
                  </p:cNvPr>
                  <p:cNvSpPr/>
                  <p:nvPr/>
                </p:nvSpPr>
                <p:spPr>
                  <a:xfrm>
                    <a:off x="7412741" y="5586986"/>
                    <a:ext cx="11595" cy="9832"/>
                  </a:xfrm>
                  <a:custGeom>
                    <a:avLst/>
                    <a:gdLst>
                      <a:gd name="connsiteX0" fmla="*/ 0 w 11595"/>
                      <a:gd name="connsiteY0" fmla="*/ 0 h 9832"/>
                      <a:gd name="connsiteX1" fmla="*/ 0 w 11595"/>
                      <a:gd name="connsiteY1" fmla="*/ 1293 h 9832"/>
                      <a:gd name="connsiteX2" fmla="*/ 8971 w 11595"/>
                      <a:gd name="connsiteY2" fmla="*/ 1293 h 9832"/>
                      <a:gd name="connsiteX3" fmla="*/ 3095 w 11595"/>
                      <a:gd name="connsiteY3" fmla="*/ 9832 h 9832"/>
                      <a:gd name="connsiteX4" fmla="*/ 5719 w 11595"/>
                      <a:gd name="connsiteY4" fmla="*/ 9832 h 9832"/>
                      <a:gd name="connsiteX5" fmla="*/ 11595 w 11595"/>
                      <a:gd name="connsiteY5" fmla="*/ 1293 h 9832"/>
                      <a:gd name="connsiteX6" fmla="*/ 11595 w 11595"/>
                      <a:gd name="connsiteY6" fmla="*/ 0 h 9832"/>
                      <a:gd name="connsiteX7" fmla="*/ 0 w 11595"/>
                      <a:gd name="connsiteY7" fmla="*/ 0 h 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595" h="9832">
                        <a:moveTo>
                          <a:pt x="0" y="0"/>
                        </a:moveTo>
                        <a:lnTo>
                          <a:pt x="0" y="1293"/>
                        </a:lnTo>
                        <a:lnTo>
                          <a:pt x="8971" y="1293"/>
                        </a:lnTo>
                        <a:lnTo>
                          <a:pt x="3095" y="9832"/>
                        </a:lnTo>
                        <a:lnTo>
                          <a:pt x="5719" y="9832"/>
                        </a:lnTo>
                        <a:lnTo>
                          <a:pt x="11595" y="1293"/>
                        </a:lnTo>
                        <a:lnTo>
                          <a:pt x="1159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6FCCED77-2F9A-6F3B-E9FE-1CD5BB3857AD}"/>
                      </a:ext>
                    </a:extLst>
                  </p:cNvPr>
                  <p:cNvSpPr/>
                  <p:nvPr/>
                </p:nvSpPr>
                <p:spPr>
                  <a:xfrm>
                    <a:off x="7426138" y="5586986"/>
                    <a:ext cx="11595" cy="9832"/>
                  </a:xfrm>
                  <a:custGeom>
                    <a:avLst/>
                    <a:gdLst>
                      <a:gd name="connsiteX0" fmla="*/ 0 w 11595"/>
                      <a:gd name="connsiteY0" fmla="*/ 0 h 9832"/>
                      <a:gd name="connsiteX1" fmla="*/ 0 w 11595"/>
                      <a:gd name="connsiteY1" fmla="*/ 1293 h 9832"/>
                      <a:gd name="connsiteX2" fmla="*/ 8971 w 11595"/>
                      <a:gd name="connsiteY2" fmla="*/ 1293 h 9832"/>
                      <a:gd name="connsiteX3" fmla="*/ 3095 w 11595"/>
                      <a:gd name="connsiteY3" fmla="*/ 9832 h 9832"/>
                      <a:gd name="connsiteX4" fmla="*/ 5719 w 11595"/>
                      <a:gd name="connsiteY4" fmla="*/ 9832 h 9832"/>
                      <a:gd name="connsiteX5" fmla="*/ 11595 w 11595"/>
                      <a:gd name="connsiteY5" fmla="*/ 1293 h 9832"/>
                      <a:gd name="connsiteX6" fmla="*/ 11595 w 11595"/>
                      <a:gd name="connsiteY6" fmla="*/ 0 h 9832"/>
                      <a:gd name="connsiteX7" fmla="*/ 0 w 11595"/>
                      <a:gd name="connsiteY7" fmla="*/ 0 h 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595" h="9832">
                        <a:moveTo>
                          <a:pt x="0" y="0"/>
                        </a:moveTo>
                        <a:lnTo>
                          <a:pt x="0" y="1293"/>
                        </a:lnTo>
                        <a:lnTo>
                          <a:pt x="8971" y="1293"/>
                        </a:lnTo>
                        <a:lnTo>
                          <a:pt x="3095" y="9832"/>
                        </a:lnTo>
                        <a:lnTo>
                          <a:pt x="5719" y="9832"/>
                        </a:lnTo>
                        <a:lnTo>
                          <a:pt x="11595" y="1293"/>
                        </a:lnTo>
                        <a:lnTo>
                          <a:pt x="1159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1" name="Freeform: Shape 670">
                    <a:extLst>
                      <a:ext uri="{FF2B5EF4-FFF2-40B4-BE49-F238E27FC236}">
                        <a16:creationId xmlns:a16="http://schemas.microsoft.com/office/drawing/2014/main" id="{82A84132-D10E-0086-8E1C-FA4DAC7DA341}"/>
                      </a:ext>
                    </a:extLst>
                  </p:cNvPr>
                  <p:cNvSpPr/>
                  <p:nvPr/>
                </p:nvSpPr>
                <p:spPr>
                  <a:xfrm>
                    <a:off x="7439731" y="5595017"/>
                    <a:ext cx="2311" cy="1762"/>
                  </a:xfrm>
                  <a:custGeom>
                    <a:avLst/>
                    <a:gdLst>
                      <a:gd name="connsiteX0" fmla="*/ 0 w 2311"/>
                      <a:gd name="connsiteY0" fmla="*/ 0 h 1762"/>
                      <a:gd name="connsiteX1" fmla="*/ 0 w 2311"/>
                      <a:gd name="connsiteY1" fmla="*/ 1763 h 1762"/>
                      <a:gd name="connsiteX2" fmla="*/ 2311 w 2311"/>
                      <a:gd name="connsiteY2" fmla="*/ 1763 h 1762"/>
                      <a:gd name="connsiteX3" fmla="*/ 2311 w 2311"/>
                      <a:gd name="connsiteY3" fmla="*/ 0 h 1762"/>
                      <a:gd name="connsiteX4" fmla="*/ 0 w 2311"/>
                      <a:gd name="connsiteY4" fmla="*/ 0 h 1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11" h="1762">
                        <a:moveTo>
                          <a:pt x="0" y="0"/>
                        </a:moveTo>
                        <a:lnTo>
                          <a:pt x="0" y="1763"/>
                        </a:lnTo>
                        <a:lnTo>
                          <a:pt x="2311" y="1763"/>
                        </a:lnTo>
                        <a:lnTo>
                          <a:pt x="231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2" name="Freeform: Shape 671">
                    <a:extLst>
                      <a:ext uri="{FF2B5EF4-FFF2-40B4-BE49-F238E27FC236}">
                        <a16:creationId xmlns:a16="http://schemas.microsoft.com/office/drawing/2014/main" id="{89B45F60-B87C-8943-C027-A5C1839FCF6C}"/>
                      </a:ext>
                    </a:extLst>
                  </p:cNvPr>
                  <p:cNvSpPr/>
                  <p:nvPr/>
                </p:nvSpPr>
                <p:spPr>
                  <a:xfrm>
                    <a:off x="7444119" y="5586986"/>
                    <a:ext cx="11595" cy="9793"/>
                  </a:xfrm>
                  <a:custGeom>
                    <a:avLst/>
                    <a:gdLst>
                      <a:gd name="connsiteX0" fmla="*/ 7874 w 11595"/>
                      <a:gd name="connsiteY0" fmla="*/ 0 h 9793"/>
                      <a:gd name="connsiteX1" fmla="*/ 3721 w 11595"/>
                      <a:gd name="connsiteY1" fmla="*/ 0 h 9793"/>
                      <a:gd name="connsiteX2" fmla="*/ 0 w 11595"/>
                      <a:gd name="connsiteY2" fmla="*/ 1998 h 9793"/>
                      <a:gd name="connsiteX3" fmla="*/ 0 w 11595"/>
                      <a:gd name="connsiteY3" fmla="*/ 7795 h 9793"/>
                      <a:gd name="connsiteX4" fmla="*/ 3721 w 11595"/>
                      <a:gd name="connsiteY4" fmla="*/ 9793 h 9793"/>
                      <a:gd name="connsiteX5" fmla="*/ 7874 w 11595"/>
                      <a:gd name="connsiteY5" fmla="*/ 9793 h 9793"/>
                      <a:gd name="connsiteX6" fmla="*/ 11595 w 11595"/>
                      <a:gd name="connsiteY6" fmla="*/ 7795 h 9793"/>
                      <a:gd name="connsiteX7" fmla="*/ 11595 w 11595"/>
                      <a:gd name="connsiteY7" fmla="*/ 1998 h 9793"/>
                      <a:gd name="connsiteX8" fmla="*/ 7874 w 11595"/>
                      <a:gd name="connsiteY8" fmla="*/ 0 h 9793"/>
                      <a:gd name="connsiteX9" fmla="*/ 9284 w 11595"/>
                      <a:gd name="connsiteY9" fmla="*/ 8070 h 9793"/>
                      <a:gd name="connsiteX10" fmla="*/ 8344 w 11595"/>
                      <a:gd name="connsiteY10" fmla="*/ 8579 h 9793"/>
                      <a:gd name="connsiteX11" fmla="*/ 3251 w 11595"/>
                      <a:gd name="connsiteY11" fmla="*/ 8579 h 9793"/>
                      <a:gd name="connsiteX12" fmla="*/ 2311 w 11595"/>
                      <a:gd name="connsiteY12" fmla="*/ 8070 h 9793"/>
                      <a:gd name="connsiteX13" fmla="*/ 2311 w 11595"/>
                      <a:gd name="connsiteY13" fmla="*/ 1802 h 9793"/>
                      <a:gd name="connsiteX14" fmla="*/ 3251 w 11595"/>
                      <a:gd name="connsiteY14" fmla="*/ 1293 h 9793"/>
                      <a:gd name="connsiteX15" fmla="*/ 8344 w 11595"/>
                      <a:gd name="connsiteY15" fmla="*/ 1293 h 9793"/>
                      <a:gd name="connsiteX16" fmla="*/ 9284 w 11595"/>
                      <a:gd name="connsiteY16" fmla="*/ 1802 h 9793"/>
                      <a:gd name="connsiteX17" fmla="*/ 9284 w 11595"/>
                      <a:gd name="connsiteY17" fmla="*/ 8070 h 9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595" h="9793">
                        <a:moveTo>
                          <a:pt x="7874" y="0"/>
                        </a:moveTo>
                        <a:lnTo>
                          <a:pt x="3721" y="0"/>
                        </a:lnTo>
                        <a:cubicBezTo>
                          <a:pt x="1880" y="0"/>
                          <a:pt x="0" y="0"/>
                          <a:pt x="0" y="1998"/>
                        </a:cubicBezTo>
                        <a:lnTo>
                          <a:pt x="0" y="7795"/>
                        </a:lnTo>
                        <a:cubicBezTo>
                          <a:pt x="0" y="9793"/>
                          <a:pt x="1880" y="9793"/>
                          <a:pt x="3721" y="9793"/>
                        </a:cubicBezTo>
                        <a:lnTo>
                          <a:pt x="7874" y="9793"/>
                        </a:lnTo>
                        <a:cubicBezTo>
                          <a:pt x="9754" y="9793"/>
                          <a:pt x="11595" y="9793"/>
                          <a:pt x="11595" y="7795"/>
                        </a:cubicBezTo>
                        <a:lnTo>
                          <a:pt x="11595" y="1998"/>
                        </a:lnTo>
                        <a:cubicBezTo>
                          <a:pt x="11595" y="0"/>
                          <a:pt x="9754" y="0"/>
                          <a:pt x="7874" y="0"/>
                        </a:cubicBezTo>
                        <a:close/>
                        <a:moveTo>
                          <a:pt x="9284" y="8070"/>
                        </a:moveTo>
                        <a:cubicBezTo>
                          <a:pt x="9284" y="8579"/>
                          <a:pt x="8814" y="8579"/>
                          <a:pt x="8344" y="8579"/>
                        </a:cubicBezTo>
                        <a:lnTo>
                          <a:pt x="3251" y="8579"/>
                        </a:lnTo>
                        <a:cubicBezTo>
                          <a:pt x="2781" y="8579"/>
                          <a:pt x="2311" y="8579"/>
                          <a:pt x="2311" y="8070"/>
                        </a:cubicBezTo>
                        <a:lnTo>
                          <a:pt x="2311" y="1802"/>
                        </a:lnTo>
                        <a:cubicBezTo>
                          <a:pt x="2311" y="1293"/>
                          <a:pt x="2781" y="1293"/>
                          <a:pt x="3251" y="1293"/>
                        </a:cubicBezTo>
                        <a:lnTo>
                          <a:pt x="8344" y="1293"/>
                        </a:lnTo>
                        <a:cubicBezTo>
                          <a:pt x="8814" y="1293"/>
                          <a:pt x="9284" y="1293"/>
                          <a:pt x="9284" y="1802"/>
                        </a:cubicBezTo>
                        <a:lnTo>
                          <a:pt x="9284" y="807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3" name="Freeform: Shape 672">
                    <a:extLst>
                      <a:ext uri="{FF2B5EF4-FFF2-40B4-BE49-F238E27FC236}">
                        <a16:creationId xmlns:a16="http://schemas.microsoft.com/office/drawing/2014/main" id="{83B46847-7A03-B221-8E8A-04E0C93566D3}"/>
                      </a:ext>
                    </a:extLst>
                  </p:cNvPr>
                  <p:cNvSpPr/>
                  <p:nvPr/>
                </p:nvSpPr>
                <p:spPr>
                  <a:xfrm>
                    <a:off x="7457555" y="5586986"/>
                    <a:ext cx="11556" cy="9793"/>
                  </a:xfrm>
                  <a:custGeom>
                    <a:avLst/>
                    <a:gdLst>
                      <a:gd name="connsiteX0" fmla="*/ 7874 w 11556"/>
                      <a:gd name="connsiteY0" fmla="*/ 0 h 9793"/>
                      <a:gd name="connsiteX1" fmla="*/ 3682 w 11556"/>
                      <a:gd name="connsiteY1" fmla="*/ 0 h 9793"/>
                      <a:gd name="connsiteX2" fmla="*/ 0 w 11556"/>
                      <a:gd name="connsiteY2" fmla="*/ 1998 h 9793"/>
                      <a:gd name="connsiteX3" fmla="*/ 0 w 11556"/>
                      <a:gd name="connsiteY3" fmla="*/ 7795 h 9793"/>
                      <a:gd name="connsiteX4" fmla="*/ 3682 w 11556"/>
                      <a:gd name="connsiteY4" fmla="*/ 9793 h 9793"/>
                      <a:gd name="connsiteX5" fmla="*/ 7874 w 11556"/>
                      <a:gd name="connsiteY5" fmla="*/ 9793 h 9793"/>
                      <a:gd name="connsiteX6" fmla="*/ 11556 w 11556"/>
                      <a:gd name="connsiteY6" fmla="*/ 7795 h 9793"/>
                      <a:gd name="connsiteX7" fmla="*/ 11556 w 11556"/>
                      <a:gd name="connsiteY7" fmla="*/ 1998 h 9793"/>
                      <a:gd name="connsiteX8" fmla="*/ 7874 w 11556"/>
                      <a:gd name="connsiteY8" fmla="*/ 0 h 9793"/>
                      <a:gd name="connsiteX9" fmla="*/ 9245 w 11556"/>
                      <a:gd name="connsiteY9" fmla="*/ 8070 h 9793"/>
                      <a:gd name="connsiteX10" fmla="*/ 8305 w 11556"/>
                      <a:gd name="connsiteY10" fmla="*/ 8579 h 9793"/>
                      <a:gd name="connsiteX11" fmla="*/ 3212 w 11556"/>
                      <a:gd name="connsiteY11" fmla="*/ 8579 h 9793"/>
                      <a:gd name="connsiteX12" fmla="*/ 2311 w 11556"/>
                      <a:gd name="connsiteY12" fmla="*/ 8070 h 9793"/>
                      <a:gd name="connsiteX13" fmla="*/ 2311 w 11556"/>
                      <a:gd name="connsiteY13" fmla="*/ 1802 h 9793"/>
                      <a:gd name="connsiteX14" fmla="*/ 3212 w 11556"/>
                      <a:gd name="connsiteY14" fmla="*/ 1293 h 9793"/>
                      <a:gd name="connsiteX15" fmla="*/ 8305 w 11556"/>
                      <a:gd name="connsiteY15" fmla="*/ 1293 h 9793"/>
                      <a:gd name="connsiteX16" fmla="*/ 9245 w 11556"/>
                      <a:gd name="connsiteY16" fmla="*/ 1802 h 9793"/>
                      <a:gd name="connsiteX17" fmla="*/ 9245 w 11556"/>
                      <a:gd name="connsiteY17" fmla="*/ 8070 h 9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556" h="9793">
                        <a:moveTo>
                          <a:pt x="7874" y="0"/>
                        </a:moveTo>
                        <a:lnTo>
                          <a:pt x="3682" y="0"/>
                        </a:lnTo>
                        <a:cubicBezTo>
                          <a:pt x="1841" y="0"/>
                          <a:pt x="0" y="0"/>
                          <a:pt x="0" y="1998"/>
                        </a:cubicBezTo>
                        <a:lnTo>
                          <a:pt x="0" y="7795"/>
                        </a:lnTo>
                        <a:cubicBezTo>
                          <a:pt x="0" y="9793"/>
                          <a:pt x="1841" y="9793"/>
                          <a:pt x="3682" y="9793"/>
                        </a:cubicBezTo>
                        <a:lnTo>
                          <a:pt x="7874" y="9793"/>
                        </a:lnTo>
                        <a:cubicBezTo>
                          <a:pt x="9715" y="9793"/>
                          <a:pt x="11556" y="9793"/>
                          <a:pt x="11556" y="7795"/>
                        </a:cubicBezTo>
                        <a:lnTo>
                          <a:pt x="11556" y="1998"/>
                        </a:lnTo>
                        <a:cubicBezTo>
                          <a:pt x="11556" y="0"/>
                          <a:pt x="9715" y="0"/>
                          <a:pt x="7874" y="0"/>
                        </a:cubicBezTo>
                        <a:close/>
                        <a:moveTo>
                          <a:pt x="9245" y="8070"/>
                        </a:moveTo>
                        <a:cubicBezTo>
                          <a:pt x="9245" y="8579"/>
                          <a:pt x="8775" y="8579"/>
                          <a:pt x="8305" y="8579"/>
                        </a:cubicBezTo>
                        <a:lnTo>
                          <a:pt x="3212" y="8579"/>
                        </a:lnTo>
                        <a:cubicBezTo>
                          <a:pt x="2742" y="8579"/>
                          <a:pt x="2311" y="8579"/>
                          <a:pt x="2311" y="8070"/>
                        </a:cubicBezTo>
                        <a:lnTo>
                          <a:pt x="2311" y="1802"/>
                        </a:lnTo>
                        <a:cubicBezTo>
                          <a:pt x="2311" y="1293"/>
                          <a:pt x="2742" y="1293"/>
                          <a:pt x="3212" y="1293"/>
                        </a:cubicBezTo>
                        <a:lnTo>
                          <a:pt x="8305" y="1293"/>
                        </a:lnTo>
                        <a:cubicBezTo>
                          <a:pt x="8775" y="1293"/>
                          <a:pt x="9245" y="1293"/>
                          <a:pt x="9245" y="1802"/>
                        </a:cubicBezTo>
                        <a:lnTo>
                          <a:pt x="9245" y="807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4" name="Freeform: Shape 673">
                    <a:extLst>
                      <a:ext uri="{FF2B5EF4-FFF2-40B4-BE49-F238E27FC236}">
                        <a16:creationId xmlns:a16="http://schemas.microsoft.com/office/drawing/2014/main" id="{9F5DA849-7D10-AFFE-342E-B36002B8DFDF}"/>
                      </a:ext>
                    </a:extLst>
                  </p:cNvPr>
                  <p:cNvSpPr/>
                  <p:nvPr/>
                </p:nvSpPr>
                <p:spPr>
                  <a:xfrm>
                    <a:off x="7474282" y="5586986"/>
                    <a:ext cx="5758" cy="9832"/>
                  </a:xfrm>
                  <a:custGeom>
                    <a:avLst/>
                    <a:gdLst>
                      <a:gd name="connsiteX0" fmla="*/ 0 w 5758"/>
                      <a:gd name="connsiteY0" fmla="*/ 0 h 9832"/>
                      <a:gd name="connsiteX1" fmla="*/ 0 w 5758"/>
                      <a:gd name="connsiteY1" fmla="*/ 1293 h 9832"/>
                      <a:gd name="connsiteX2" fmla="*/ 3447 w 5758"/>
                      <a:gd name="connsiteY2" fmla="*/ 1293 h 9832"/>
                      <a:gd name="connsiteX3" fmla="*/ 3447 w 5758"/>
                      <a:gd name="connsiteY3" fmla="*/ 9832 h 9832"/>
                      <a:gd name="connsiteX4" fmla="*/ 5758 w 5758"/>
                      <a:gd name="connsiteY4" fmla="*/ 9832 h 9832"/>
                      <a:gd name="connsiteX5" fmla="*/ 5758 w 5758"/>
                      <a:gd name="connsiteY5" fmla="*/ 0 h 9832"/>
                      <a:gd name="connsiteX6" fmla="*/ 0 w 5758"/>
                      <a:gd name="connsiteY6" fmla="*/ 0 h 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58" h="9832">
                        <a:moveTo>
                          <a:pt x="0" y="0"/>
                        </a:moveTo>
                        <a:lnTo>
                          <a:pt x="0" y="1293"/>
                        </a:lnTo>
                        <a:lnTo>
                          <a:pt x="3447" y="1293"/>
                        </a:lnTo>
                        <a:lnTo>
                          <a:pt x="3447" y="9832"/>
                        </a:lnTo>
                        <a:lnTo>
                          <a:pt x="5758" y="9832"/>
                        </a:lnTo>
                        <a:lnTo>
                          <a:pt x="575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5131C"/>
                  </a:solidFill>
                  <a:ln w="39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6DA177E6-C3AE-17A8-88F0-DD557B18ACF1}"/>
                </a:ext>
              </a:extLst>
            </p:cNvPr>
            <p:cNvSpPr/>
            <p:nvPr/>
          </p:nvSpPr>
          <p:spPr>
            <a:xfrm>
              <a:off x="8283402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B9BFFFBE-7FE1-1FA5-DFFB-39F5016A5483}"/>
                </a:ext>
              </a:extLst>
            </p:cNvPr>
            <p:cNvSpPr/>
            <p:nvPr/>
          </p:nvSpPr>
          <p:spPr>
            <a:xfrm>
              <a:off x="8334876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94D0B29A-FDE3-EA31-0339-7ABA367FFAE8}"/>
                </a:ext>
              </a:extLst>
            </p:cNvPr>
            <p:cNvSpPr/>
            <p:nvPr/>
          </p:nvSpPr>
          <p:spPr>
            <a:xfrm>
              <a:off x="8386349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01F25A40-8AA5-5327-A632-A41283E20C5A}"/>
                </a:ext>
              </a:extLst>
            </p:cNvPr>
            <p:cNvSpPr/>
            <p:nvPr/>
          </p:nvSpPr>
          <p:spPr>
            <a:xfrm>
              <a:off x="8437822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AD924E87-46DC-D6B2-EC61-256AA2B5F624}"/>
                </a:ext>
              </a:extLst>
            </p:cNvPr>
            <p:cNvSpPr/>
            <p:nvPr/>
          </p:nvSpPr>
          <p:spPr>
            <a:xfrm>
              <a:off x="8489296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DCF47192-74DA-D84F-8B4C-F2B745944359}"/>
                </a:ext>
              </a:extLst>
            </p:cNvPr>
            <p:cNvSpPr/>
            <p:nvPr/>
          </p:nvSpPr>
          <p:spPr>
            <a:xfrm>
              <a:off x="8540769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804515C-4E18-94D1-7B70-95954F544862}"/>
                </a:ext>
              </a:extLst>
            </p:cNvPr>
            <p:cNvSpPr/>
            <p:nvPr/>
          </p:nvSpPr>
          <p:spPr>
            <a:xfrm>
              <a:off x="8592243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736725A9-59C2-04CB-03A5-828A465F870D}"/>
                </a:ext>
              </a:extLst>
            </p:cNvPr>
            <p:cNvSpPr/>
            <p:nvPr/>
          </p:nvSpPr>
          <p:spPr>
            <a:xfrm>
              <a:off x="8643716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FD621C1D-DCC3-9AF7-CFB5-A4B39BC86CEA}"/>
                </a:ext>
              </a:extLst>
            </p:cNvPr>
            <p:cNvSpPr/>
            <p:nvPr/>
          </p:nvSpPr>
          <p:spPr>
            <a:xfrm>
              <a:off x="8695190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8B2EDF1D-4750-DEC0-BA82-BC5E7F38EB14}"/>
                </a:ext>
              </a:extLst>
            </p:cNvPr>
            <p:cNvSpPr/>
            <p:nvPr/>
          </p:nvSpPr>
          <p:spPr>
            <a:xfrm>
              <a:off x="8746663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F0295F18-738D-F8DC-A3E3-7DEEE95244DA}"/>
                </a:ext>
              </a:extLst>
            </p:cNvPr>
            <p:cNvSpPr/>
            <p:nvPr/>
          </p:nvSpPr>
          <p:spPr>
            <a:xfrm>
              <a:off x="8798136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5341973-B4B1-36C2-6D45-3B0B6424F3AE}"/>
                </a:ext>
              </a:extLst>
            </p:cNvPr>
            <p:cNvSpPr/>
            <p:nvPr/>
          </p:nvSpPr>
          <p:spPr>
            <a:xfrm>
              <a:off x="8849610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DD32B1F0-5F90-9343-A790-FB3162C91B1C}"/>
                </a:ext>
              </a:extLst>
            </p:cNvPr>
            <p:cNvSpPr/>
            <p:nvPr/>
          </p:nvSpPr>
          <p:spPr>
            <a:xfrm>
              <a:off x="8901083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46AC097-FEE3-8B2E-4730-366BA5617F50}"/>
                </a:ext>
              </a:extLst>
            </p:cNvPr>
            <p:cNvSpPr/>
            <p:nvPr/>
          </p:nvSpPr>
          <p:spPr>
            <a:xfrm>
              <a:off x="8952557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9 w 8578"/>
                <a:gd name="connsiteY1" fmla="*/ 0 h 21427"/>
                <a:gd name="connsiteX2" fmla="*/ 8579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9" y="0"/>
                  </a:lnTo>
                  <a:lnTo>
                    <a:pt x="8579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0058D0D0-B04A-8594-A9BB-503CCC245524}"/>
                </a:ext>
              </a:extLst>
            </p:cNvPr>
            <p:cNvSpPr/>
            <p:nvPr/>
          </p:nvSpPr>
          <p:spPr>
            <a:xfrm>
              <a:off x="9004030" y="5378664"/>
              <a:ext cx="8578" cy="21427"/>
            </a:xfrm>
            <a:custGeom>
              <a:avLst/>
              <a:gdLst>
                <a:gd name="connsiteX0" fmla="*/ 0 w 8578"/>
                <a:gd name="connsiteY0" fmla="*/ 0 h 21427"/>
                <a:gd name="connsiteX1" fmla="*/ 8578 w 8578"/>
                <a:gd name="connsiteY1" fmla="*/ 0 h 21427"/>
                <a:gd name="connsiteX2" fmla="*/ 8578 w 8578"/>
                <a:gd name="connsiteY2" fmla="*/ 21428 h 21427"/>
                <a:gd name="connsiteX3" fmla="*/ 0 w 8578"/>
                <a:gd name="connsiteY3" fmla="*/ 21428 h 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8" h="21427">
                  <a:moveTo>
                    <a:pt x="0" y="0"/>
                  </a:moveTo>
                  <a:lnTo>
                    <a:pt x="8578" y="0"/>
                  </a:lnTo>
                  <a:lnTo>
                    <a:pt x="8578" y="21428"/>
                  </a:lnTo>
                  <a:lnTo>
                    <a:pt x="0" y="21428"/>
                  </a:lnTo>
                  <a:close/>
                </a:path>
              </a:pathLst>
            </a:custGeom>
            <a:solidFill>
              <a:srgbClr val="05131C"/>
            </a:solidFill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92" name="Graphic 691">
            <a:extLst>
              <a:ext uri="{FF2B5EF4-FFF2-40B4-BE49-F238E27FC236}">
                <a16:creationId xmlns:a16="http://schemas.microsoft.com/office/drawing/2014/main" id="{70298448-C71A-802A-3873-EF9F426D0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887" y="3324668"/>
            <a:ext cx="3297458" cy="22203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F4300EA-3C83-DE71-9ED8-6CE6B6581F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70730" y="1402007"/>
            <a:ext cx="5594351" cy="12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89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FF1-A9D3-006B-73FB-04E3208F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E6A09-EEA2-43FE-E252-004A144A8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2B015-8331-EB1D-5AD3-ED476B118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CF56A8-BE85-EF3A-23B9-B8A3B24F8EBD}"/>
              </a:ext>
            </a:extLst>
          </p:cNvPr>
          <p:cNvGrpSpPr/>
          <p:nvPr userDrawn="1"/>
        </p:nvGrpSpPr>
        <p:grpSpPr>
          <a:xfrm>
            <a:off x="-267185" y="0"/>
            <a:ext cx="12459185" cy="5773280"/>
            <a:chOff x="3723036" y="-5819172"/>
            <a:chExt cx="12459185" cy="577328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29F63EE-B69A-76C8-2BD0-19F0B250B300}"/>
                </a:ext>
              </a:extLst>
            </p:cNvPr>
            <p:cNvSpPr/>
            <p:nvPr/>
          </p:nvSpPr>
          <p:spPr>
            <a:xfrm>
              <a:off x="4617170" y="-5097025"/>
              <a:ext cx="2892822" cy="1342594"/>
            </a:xfrm>
            <a:custGeom>
              <a:avLst/>
              <a:gdLst>
                <a:gd name="connsiteX0" fmla="*/ 2188498 w 2892822"/>
                <a:gd name="connsiteY0" fmla="*/ 426182 h 1342594"/>
                <a:gd name="connsiteX1" fmla="*/ 2171121 w 2892822"/>
                <a:gd name="connsiteY1" fmla="*/ 426182 h 1342594"/>
                <a:gd name="connsiteX2" fmla="*/ 2168113 w 2892822"/>
                <a:gd name="connsiteY2" fmla="*/ 428075 h 1342594"/>
                <a:gd name="connsiteX3" fmla="*/ 2168113 w 2892822"/>
                <a:gd name="connsiteY3" fmla="*/ 449351 h 1342594"/>
                <a:gd name="connsiteX4" fmla="*/ 2171121 w 2892822"/>
                <a:gd name="connsiteY4" fmla="*/ 451022 h 1342594"/>
                <a:gd name="connsiteX5" fmla="*/ 2188498 w 2892822"/>
                <a:gd name="connsiteY5" fmla="*/ 451022 h 1342594"/>
                <a:gd name="connsiteX6" fmla="*/ 2191840 w 2892822"/>
                <a:gd name="connsiteY6" fmla="*/ 449351 h 1342594"/>
                <a:gd name="connsiteX7" fmla="*/ 2191840 w 2892822"/>
                <a:gd name="connsiteY7" fmla="*/ 428075 h 1342594"/>
                <a:gd name="connsiteX8" fmla="*/ 2188498 w 2892822"/>
                <a:gd name="connsiteY8" fmla="*/ 426182 h 1342594"/>
                <a:gd name="connsiteX9" fmla="*/ 2234168 w 2892822"/>
                <a:gd name="connsiteY9" fmla="*/ 426182 h 1342594"/>
                <a:gd name="connsiteX10" fmla="*/ 2216791 w 2892822"/>
                <a:gd name="connsiteY10" fmla="*/ 426182 h 1342594"/>
                <a:gd name="connsiteX11" fmla="*/ 2213672 w 2892822"/>
                <a:gd name="connsiteY11" fmla="*/ 428075 h 1342594"/>
                <a:gd name="connsiteX12" fmla="*/ 2213672 w 2892822"/>
                <a:gd name="connsiteY12" fmla="*/ 449351 h 1342594"/>
                <a:gd name="connsiteX13" fmla="*/ 2216791 w 2892822"/>
                <a:gd name="connsiteY13" fmla="*/ 451022 h 1342594"/>
                <a:gd name="connsiteX14" fmla="*/ 2234168 w 2892822"/>
                <a:gd name="connsiteY14" fmla="*/ 451022 h 1342594"/>
                <a:gd name="connsiteX15" fmla="*/ 2237175 w 2892822"/>
                <a:gd name="connsiteY15" fmla="*/ 449351 h 1342594"/>
                <a:gd name="connsiteX16" fmla="*/ 2237175 w 2892822"/>
                <a:gd name="connsiteY16" fmla="*/ 428075 h 1342594"/>
                <a:gd name="connsiteX17" fmla="*/ 2234168 w 2892822"/>
                <a:gd name="connsiteY17" fmla="*/ 426182 h 1342594"/>
                <a:gd name="connsiteX18" fmla="*/ 2234168 w 2892822"/>
                <a:gd name="connsiteY18" fmla="*/ 426182 h 1342594"/>
                <a:gd name="connsiteX19" fmla="*/ 2216791 w 2892822"/>
                <a:gd name="connsiteY19" fmla="*/ 426182 h 1342594"/>
                <a:gd name="connsiteX20" fmla="*/ 2213672 w 2892822"/>
                <a:gd name="connsiteY20" fmla="*/ 428075 h 1342594"/>
                <a:gd name="connsiteX21" fmla="*/ 2213672 w 2892822"/>
                <a:gd name="connsiteY21" fmla="*/ 449351 h 1342594"/>
                <a:gd name="connsiteX22" fmla="*/ 2216791 w 2892822"/>
                <a:gd name="connsiteY22" fmla="*/ 451022 h 1342594"/>
                <a:gd name="connsiteX23" fmla="*/ 2234168 w 2892822"/>
                <a:gd name="connsiteY23" fmla="*/ 451022 h 1342594"/>
                <a:gd name="connsiteX24" fmla="*/ 2237175 w 2892822"/>
                <a:gd name="connsiteY24" fmla="*/ 449351 h 1342594"/>
                <a:gd name="connsiteX25" fmla="*/ 2237175 w 2892822"/>
                <a:gd name="connsiteY25" fmla="*/ 428075 h 1342594"/>
                <a:gd name="connsiteX26" fmla="*/ 2234168 w 2892822"/>
                <a:gd name="connsiteY26" fmla="*/ 426182 h 1342594"/>
                <a:gd name="connsiteX27" fmla="*/ 2188498 w 2892822"/>
                <a:gd name="connsiteY27" fmla="*/ 426182 h 1342594"/>
                <a:gd name="connsiteX28" fmla="*/ 2171121 w 2892822"/>
                <a:gd name="connsiteY28" fmla="*/ 426182 h 1342594"/>
                <a:gd name="connsiteX29" fmla="*/ 2168113 w 2892822"/>
                <a:gd name="connsiteY29" fmla="*/ 428075 h 1342594"/>
                <a:gd name="connsiteX30" fmla="*/ 2168113 w 2892822"/>
                <a:gd name="connsiteY30" fmla="*/ 449351 h 1342594"/>
                <a:gd name="connsiteX31" fmla="*/ 2171121 w 2892822"/>
                <a:gd name="connsiteY31" fmla="*/ 451022 h 1342594"/>
                <a:gd name="connsiteX32" fmla="*/ 2188498 w 2892822"/>
                <a:gd name="connsiteY32" fmla="*/ 451022 h 1342594"/>
                <a:gd name="connsiteX33" fmla="*/ 2191840 w 2892822"/>
                <a:gd name="connsiteY33" fmla="*/ 449351 h 1342594"/>
                <a:gd name="connsiteX34" fmla="*/ 2191840 w 2892822"/>
                <a:gd name="connsiteY34" fmla="*/ 428075 h 1342594"/>
                <a:gd name="connsiteX35" fmla="*/ 2188498 w 2892822"/>
                <a:gd name="connsiteY35" fmla="*/ 426182 h 1342594"/>
                <a:gd name="connsiteX36" fmla="*/ 1935195 w 2892822"/>
                <a:gd name="connsiteY36" fmla="*/ 111 h 1342594"/>
                <a:gd name="connsiteX37" fmla="*/ 1559696 w 2892822"/>
                <a:gd name="connsiteY37" fmla="*/ 375610 h 1342594"/>
                <a:gd name="connsiteX38" fmla="*/ 474860 w 2892822"/>
                <a:gd name="connsiteY38" fmla="*/ 375610 h 1342594"/>
                <a:gd name="connsiteX39" fmla="*/ 0 w 2892822"/>
                <a:gd name="connsiteY39" fmla="*/ 650857 h 1342594"/>
                <a:gd name="connsiteX40" fmla="*/ 0 w 2892822"/>
                <a:gd name="connsiteY40" fmla="*/ 1342595 h 1342594"/>
                <a:gd name="connsiteX41" fmla="*/ 715687 w 2892822"/>
                <a:gd name="connsiteY41" fmla="*/ 1342595 h 1342594"/>
                <a:gd name="connsiteX42" fmla="*/ 1447748 w 2892822"/>
                <a:gd name="connsiteY42" fmla="*/ 610534 h 1342594"/>
                <a:gd name="connsiteX43" fmla="*/ 2282289 w 2892822"/>
                <a:gd name="connsiteY43" fmla="*/ 610534 h 1342594"/>
                <a:gd name="connsiteX44" fmla="*/ 2892823 w 2892822"/>
                <a:gd name="connsiteY44" fmla="*/ 0 h 1342594"/>
                <a:gd name="connsiteX45" fmla="*/ 1935306 w 2892822"/>
                <a:gd name="connsiteY45" fmla="*/ 0 h 1342594"/>
                <a:gd name="connsiteX46" fmla="*/ 1924501 w 2892822"/>
                <a:gd name="connsiteY46" fmla="*/ 439103 h 1342594"/>
                <a:gd name="connsiteX47" fmla="*/ 1894203 w 2892822"/>
                <a:gd name="connsiteY47" fmla="*/ 455589 h 1342594"/>
                <a:gd name="connsiteX48" fmla="*/ 1829930 w 2892822"/>
                <a:gd name="connsiteY48" fmla="*/ 455589 h 1342594"/>
                <a:gd name="connsiteX49" fmla="*/ 1829930 w 2892822"/>
                <a:gd name="connsiteY49" fmla="*/ 445341 h 1342594"/>
                <a:gd name="connsiteX50" fmla="*/ 1898102 w 2892822"/>
                <a:gd name="connsiteY50" fmla="*/ 445341 h 1342594"/>
                <a:gd name="connsiteX51" fmla="*/ 1905453 w 2892822"/>
                <a:gd name="connsiteY51" fmla="*/ 441108 h 1342594"/>
                <a:gd name="connsiteX52" fmla="*/ 1905453 w 2892822"/>
                <a:gd name="connsiteY52" fmla="*/ 420389 h 1342594"/>
                <a:gd name="connsiteX53" fmla="*/ 1898102 w 2892822"/>
                <a:gd name="connsiteY53" fmla="*/ 416268 h 1342594"/>
                <a:gd name="connsiteX54" fmla="*/ 1860117 w 2892822"/>
                <a:gd name="connsiteY54" fmla="*/ 416268 h 1342594"/>
                <a:gd name="connsiteX55" fmla="*/ 1829930 w 2892822"/>
                <a:gd name="connsiteY55" fmla="*/ 399782 h 1342594"/>
                <a:gd name="connsiteX56" fmla="*/ 1829930 w 2892822"/>
                <a:gd name="connsiteY56" fmla="*/ 391873 h 1342594"/>
                <a:gd name="connsiteX57" fmla="*/ 1860117 w 2892822"/>
                <a:gd name="connsiteY57" fmla="*/ 375387 h 1342594"/>
                <a:gd name="connsiteX58" fmla="*/ 1918263 w 2892822"/>
                <a:gd name="connsiteY58" fmla="*/ 375387 h 1342594"/>
                <a:gd name="connsiteX59" fmla="*/ 1918263 w 2892822"/>
                <a:gd name="connsiteY59" fmla="*/ 385858 h 1342594"/>
                <a:gd name="connsiteX60" fmla="*/ 1856441 w 2892822"/>
                <a:gd name="connsiteY60" fmla="*/ 385858 h 1342594"/>
                <a:gd name="connsiteX61" fmla="*/ 1848867 w 2892822"/>
                <a:gd name="connsiteY61" fmla="*/ 389980 h 1342594"/>
                <a:gd name="connsiteX62" fmla="*/ 1848867 w 2892822"/>
                <a:gd name="connsiteY62" fmla="*/ 401453 h 1342594"/>
                <a:gd name="connsiteX63" fmla="*/ 1856441 w 2892822"/>
                <a:gd name="connsiteY63" fmla="*/ 405686 h 1342594"/>
                <a:gd name="connsiteX64" fmla="*/ 1894314 w 2892822"/>
                <a:gd name="connsiteY64" fmla="*/ 405686 h 1342594"/>
                <a:gd name="connsiteX65" fmla="*/ 1924613 w 2892822"/>
                <a:gd name="connsiteY65" fmla="*/ 421949 h 1342594"/>
                <a:gd name="connsiteX66" fmla="*/ 1924613 w 2892822"/>
                <a:gd name="connsiteY66" fmla="*/ 439103 h 1342594"/>
                <a:gd name="connsiteX67" fmla="*/ 1998576 w 2892822"/>
                <a:gd name="connsiteY67" fmla="*/ 417827 h 1342594"/>
                <a:gd name="connsiteX68" fmla="*/ 1998576 w 2892822"/>
                <a:gd name="connsiteY68" fmla="*/ 455478 h 1342594"/>
                <a:gd name="connsiteX69" fmla="*/ 1979751 w 2892822"/>
                <a:gd name="connsiteY69" fmla="*/ 455478 h 1342594"/>
                <a:gd name="connsiteX70" fmla="*/ 1979751 w 2892822"/>
                <a:gd name="connsiteY70" fmla="*/ 417827 h 1342594"/>
                <a:gd name="connsiteX71" fmla="*/ 1935418 w 2892822"/>
                <a:gd name="connsiteY71" fmla="*/ 375276 h 1342594"/>
                <a:gd name="connsiteX72" fmla="*/ 1958141 w 2892822"/>
                <a:gd name="connsiteY72" fmla="*/ 375276 h 1342594"/>
                <a:gd name="connsiteX73" fmla="*/ 1988996 w 2892822"/>
                <a:gd name="connsiteY73" fmla="*/ 405017 h 1342594"/>
                <a:gd name="connsiteX74" fmla="*/ 2019963 w 2892822"/>
                <a:gd name="connsiteY74" fmla="*/ 375276 h 1342594"/>
                <a:gd name="connsiteX75" fmla="*/ 2042464 w 2892822"/>
                <a:gd name="connsiteY75" fmla="*/ 375276 h 1342594"/>
                <a:gd name="connsiteX76" fmla="*/ 1998465 w 2892822"/>
                <a:gd name="connsiteY76" fmla="*/ 417827 h 1342594"/>
                <a:gd name="connsiteX77" fmla="*/ 2148286 w 2892822"/>
                <a:gd name="connsiteY77" fmla="*/ 439103 h 1342594"/>
                <a:gd name="connsiteX78" fmla="*/ 2117987 w 2892822"/>
                <a:gd name="connsiteY78" fmla="*/ 455589 h 1342594"/>
                <a:gd name="connsiteX79" fmla="*/ 2053826 w 2892822"/>
                <a:gd name="connsiteY79" fmla="*/ 455589 h 1342594"/>
                <a:gd name="connsiteX80" fmla="*/ 2053826 w 2892822"/>
                <a:gd name="connsiteY80" fmla="*/ 445341 h 1342594"/>
                <a:gd name="connsiteX81" fmla="*/ 2121997 w 2892822"/>
                <a:gd name="connsiteY81" fmla="*/ 445341 h 1342594"/>
                <a:gd name="connsiteX82" fmla="*/ 2129572 w 2892822"/>
                <a:gd name="connsiteY82" fmla="*/ 441108 h 1342594"/>
                <a:gd name="connsiteX83" fmla="*/ 2129572 w 2892822"/>
                <a:gd name="connsiteY83" fmla="*/ 420389 h 1342594"/>
                <a:gd name="connsiteX84" fmla="*/ 2121997 w 2892822"/>
                <a:gd name="connsiteY84" fmla="*/ 416268 h 1342594"/>
                <a:gd name="connsiteX85" fmla="*/ 2084124 w 2892822"/>
                <a:gd name="connsiteY85" fmla="*/ 416268 h 1342594"/>
                <a:gd name="connsiteX86" fmla="*/ 2053826 w 2892822"/>
                <a:gd name="connsiteY86" fmla="*/ 399782 h 1342594"/>
                <a:gd name="connsiteX87" fmla="*/ 2053826 w 2892822"/>
                <a:gd name="connsiteY87" fmla="*/ 391873 h 1342594"/>
                <a:gd name="connsiteX88" fmla="*/ 2084124 w 2892822"/>
                <a:gd name="connsiteY88" fmla="*/ 375387 h 1342594"/>
                <a:gd name="connsiteX89" fmla="*/ 2142159 w 2892822"/>
                <a:gd name="connsiteY89" fmla="*/ 375387 h 1342594"/>
                <a:gd name="connsiteX90" fmla="*/ 2142159 w 2892822"/>
                <a:gd name="connsiteY90" fmla="*/ 385858 h 1342594"/>
                <a:gd name="connsiteX91" fmla="*/ 2080337 w 2892822"/>
                <a:gd name="connsiteY91" fmla="*/ 385858 h 1342594"/>
                <a:gd name="connsiteX92" fmla="*/ 2072985 w 2892822"/>
                <a:gd name="connsiteY92" fmla="*/ 389980 h 1342594"/>
                <a:gd name="connsiteX93" fmla="*/ 2072985 w 2892822"/>
                <a:gd name="connsiteY93" fmla="*/ 401453 h 1342594"/>
                <a:gd name="connsiteX94" fmla="*/ 2080337 w 2892822"/>
                <a:gd name="connsiteY94" fmla="*/ 405686 h 1342594"/>
                <a:gd name="connsiteX95" fmla="*/ 2117987 w 2892822"/>
                <a:gd name="connsiteY95" fmla="*/ 405686 h 1342594"/>
                <a:gd name="connsiteX96" fmla="*/ 2148286 w 2892822"/>
                <a:gd name="connsiteY96" fmla="*/ 421949 h 1342594"/>
                <a:gd name="connsiteX97" fmla="*/ 2148286 w 2892822"/>
                <a:gd name="connsiteY97" fmla="*/ 439103 h 1342594"/>
                <a:gd name="connsiteX98" fmla="*/ 2199526 w 2892822"/>
                <a:gd name="connsiteY98" fmla="*/ 448683 h 1342594"/>
                <a:gd name="connsiteX99" fmla="*/ 2187050 w 2892822"/>
                <a:gd name="connsiteY99" fmla="*/ 455589 h 1342594"/>
                <a:gd name="connsiteX100" fmla="*/ 2172791 w 2892822"/>
                <a:gd name="connsiteY100" fmla="*/ 455589 h 1342594"/>
                <a:gd name="connsiteX101" fmla="*/ 2160205 w 2892822"/>
                <a:gd name="connsiteY101" fmla="*/ 448683 h 1342594"/>
                <a:gd name="connsiteX102" fmla="*/ 2160205 w 2892822"/>
                <a:gd name="connsiteY102" fmla="*/ 428855 h 1342594"/>
                <a:gd name="connsiteX103" fmla="*/ 2172791 w 2892822"/>
                <a:gd name="connsiteY103" fmla="*/ 421949 h 1342594"/>
                <a:gd name="connsiteX104" fmla="*/ 2187050 w 2892822"/>
                <a:gd name="connsiteY104" fmla="*/ 421949 h 1342594"/>
                <a:gd name="connsiteX105" fmla="*/ 2199526 w 2892822"/>
                <a:gd name="connsiteY105" fmla="*/ 428855 h 1342594"/>
                <a:gd name="connsiteX106" fmla="*/ 2199526 w 2892822"/>
                <a:gd name="connsiteY106" fmla="*/ 448683 h 1342594"/>
                <a:gd name="connsiteX107" fmla="*/ 2245196 w 2892822"/>
                <a:gd name="connsiteY107" fmla="*/ 448683 h 1342594"/>
                <a:gd name="connsiteX108" fmla="*/ 2232609 w 2892822"/>
                <a:gd name="connsiteY108" fmla="*/ 455589 h 1342594"/>
                <a:gd name="connsiteX109" fmla="*/ 2218351 w 2892822"/>
                <a:gd name="connsiteY109" fmla="*/ 455589 h 1342594"/>
                <a:gd name="connsiteX110" fmla="*/ 2205652 w 2892822"/>
                <a:gd name="connsiteY110" fmla="*/ 448683 h 1342594"/>
                <a:gd name="connsiteX111" fmla="*/ 2205652 w 2892822"/>
                <a:gd name="connsiteY111" fmla="*/ 428855 h 1342594"/>
                <a:gd name="connsiteX112" fmla="*/ 2218351 w 2892822"/>
                <a:gd name="connsiteY112" fmla="*/ 421949 h 1342594"/>
                <a:gd name="connsiteX113" fmla="*/ 2232609 w 2892822"/>
                <a:gd name="connsiteY113" fmla="*/ 421949 h 1342594"/>
                <a:gd name="connsiteX114" fmla="*/ 2245196 w 2892822"/>
                <a:gd name="connsiteY114" fmla="*/ 428855 h 1342594"/>
                <a:gd name="connsiteX115" fmla="*/ 2245196 w 2892822"/>
                <a:gd name="connsiteY115" fmla="*/ 448683 h 1342594"/>
                <a:gd name="connsiteX116" fmla="*/ 2274491 w 2892822"/>
                <a:gd name="connsiteY116" fmla="*/ 455589 h 1342594"/>
                <a:gd name="connsiteX117" fmla="*/ 2274491 w 2892822"/>
                <a:gd name="connsiteY117" fmla="*/ 426293 h 1342594"/>
                <a:gd name="connsiteX118" fmla="*/ 2263018 w 2892822"/>
                <a:gd name="connsiteY118" fmla="*/ 426293 h 1342594"/>
                <a:gd name="connsiteX119" fmla="*/ 2263018 w 2892822"/>
                <a:gd name="connsiteY119" fmla="*/ 422060 h 1342594"/>
                <a:gd name="connsiteX120" fmla="*/ 2282512 w 2892822"/>
                <a:gd name="connsiteY120" fmla="*/ 422060 h 1342594"/>
                <a:gd name="connsiteX121" fmla="*/ 2282512 w 2892822"/>
                <a:gd name="connsiteY121" fmla="*/ 455700 h 1342594"/>
                <a:gd name="connsiteX122" fmla="*/ 2274603 w 2892822"/>
                <a:gd name="connsiteY122" fmla="*/ 455700 h 1342594"/>
                <a:gd name="connsiteX123" fmla="*/ 2234168 w 2892822"/>
                <a:gd name="connsiteY123" fmla="*/ 426293 h 1342594"/>
                <a:gd name="connsiteX124" fmla="*/ 2216791 w 2892822"/>
                <a:gd name="connsiteY124" fmla="*/ 426293 h 1342594"/>
                <a:gd name="connsiteX125" fmla="*/ 2213672 w 2892822"/>
                <a:gd name="connsiteY125" fmla="*/ 428187 h 1342594"/>
                <a:gd name="connsiteX126" fmla="*/ 2213672 w 2892822"/>
                <a:gd name="connsiteY126" fmla="*/ 449462 h 1342594"/>
                <a:gd name="connsiteX127" fmla="*/ 2216791 w 2892822"/>
                <a:gd name="connsiteY127" fmla="*/ 451133 h 1342594"/>
                <a:gd name="connsiteX128" fmla="*/ 2234168 w 2892822"/>
                <a:gd name="connsiteY128" fmla="*/ 451133 h 1342594"/>
                <a:gd name="connsiteX129" fmla="*/ 2237175 w 2892822"/>
                <a:gd name="connsiteY129" fmla="*/ 449462 h 1342594"/>
                <a:gd name="connsiteX130" fmla="*/ 2237175 w 2892822"/>
                <a:gd name="connsiteY130" fmla="*/ 428187 h 1342594"/>
                <a:gd name="connsiteX131" fmla="*/ 2234168 w 2892822"/>
                <a:gd name="connsiteY131" fmla="*/ 426293 h 1342594"/>
                <a:gd name="connsiteX132" fmla="*/ 2188498 w 2892822"/>
                <a:gd name="connsiteY132" fmla="*/ 426293 h 1342594"/>
                <a:gd name="connsiteX133" fmla="*/ 2171121 w 2892822"/>
                <a:gd name="connsiteY133" fmla="*/ 426293 h 1342594"/>
                <a:gd name="connsiteX134" fmla="*/ 2168113 w 2892822"/>
                <a:gd name="connsiteY134" fmla="*/ 428187 h 1342594"/>
                <a:gd name="connsiteX135" fmla="*/ 2168113 w 2892822"/>
                <a:gd name="connsiteY135" fmla="*/ 449462 h 1342594"/>
                <a:gd name="connsiteX136" fmla="*/ 2171121 w 2892822"/>
                <a:gd name="connsiteY136" fmla="*/ 451133 h 1342594"/>
                <a:gd name="connsiteX137" fmla="*/ 2188498 w 2892822"/>
                <a:gd name="connsiteY137" fmla="*/ 451133 h 1342594"/>
                <a:gd name="connsiteX138" fmla="*/ 2191840 w 2892822"/>
                <a:gd name="connsiteY138" fmla="*/ 449462 h 1342594"/>
                <a:gd name="connsiteX139" fmla="*/ 2191840 w 2892822"/>
                <a:gd name="connsiteY139" fmla="*/ 428187 h 1342594"/>
                <a:gd name="connsiteX140" fmla="*/ 2188498 w 2892822"/>
                <a:gd name="connsiteY140" fmla="*/ 426293 h 1342594"/>
                <a:gd name="connsiteX141" fmla="*/ 2188498 w 2892822"/>
                <a:gd name="connsiteY141" fmla="*/ 426293 h 1342594"/>
                <a:gd name="connsiteX142" fmla="*/ 2171121 w 2892822"/>
                <a:gd name="connsiteY142" fmla="*/ 426293 h 1342594"/>
                <a:gd name="connsiteX143" fmla="*/ 2168113 w 2892822"/>
                <a:gd name="connsiteY143" fmla="*/ 428187 h 1342594"/>
                <a:gd name="connsiteX144" fmla="*/ 2168113 w 2892822"/>
                <a:gd name="connsiteY144" fmla="*/ 449462 h 1342594"/>
                <a:gd name="connsiteX145" fmla="*/ 2171121 w 2892822"/>
                <a:gd name="connsiteY145" fmla="*/ 451133 h 1342594"/>
                <a:gd name="connsiteX146" fmla="*/ 2188498 w 2892822"/>
                <a:gd name="connsiteY146" fmla="*/ 451133 h 1342594"/>
                <a:gd name="connsiteX147" fmla="*/ 2191840 w 2892822"/>
                <a:gd name="connsiteY147" fmla="*/ 449462 h 1342594"/>
                <a:gd name="connsiteX148" fmla="*/ 2191840 w 2892822"/>
                <a:gd name="connsiteY148" fmla="*/ 428187 h 1342594"/>
                <a:gd name="connsiteX149" fmla="*/ 2188498 w 2892822"/>
                <a:gd name="connsiteY149" fmla="*/ 426293 h 1342594"/>
                <a:gd name="connsiteX150" fmla="*/ 2188498 w 2892822"/>
                <a:gd name="connsiteY150" fmla="*/ 426293 h 1342594"/>
                <a:gd name="connsiteX151" fmla="*/ 2171121 w 2892822"/>
                <a:gd name="connsiteY151" fmla="*/ 426293 h 1342594"/>
                <a:gd name="connsiteX152" fmla="*/ 2168113 w 2892822"/>
                <a:gd name="connsiteY152" fmla="*/ 428187 h 1342594"/>
                <a:gd name="connsiteX153" fmla="*/ 2168113 w 2892822"/>
                <a:gd name="connsiteY153" fmla="*/ 449462 h 1342594"/>
                <a:gd name="connsiteX154" fmla="*/ 2171121 w 2892822"/>
                <a:gd name="connsiteY154" fmla="*/ 451133 h 1342594"/>
                <a:gd name="connsiteX155" fmla="*/ 2188498 w 2892822"/>
                <a:gd name="connsiteY155" fmla="*/ 451133 h 1342594"/>
                <a:gd name="connsiteX156" fmla="*/ 2191840 w 2892822"/>
                <a:gd name="connsiteY156" fmla="*/ 449462 h 1342594"/>
                <a:gd name="connsiteX157" fmla="*/ 2191840 w 2892822"/>
                <a:gd name="connsiteY157" fmla="*/ 428187 h 1342594"/>
                <a:gd name="connsiteX158" fmla="*/ 2188498 w 2892822"/>
                <a:gd name="connsiteY158" fmla="*/ 426293 h 134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2892822" h="1342594">
                  <a:moveTo>
                    <a:pt x="2188498" y="426182"/>
                  </a:moveTo>
                  <a:lnTo>
                    <a:pt x="2171121" y="426182"/>
                  </a:lnTo>
                  <a:cubicBezTo>
                    <a:pt x="2169450" y="426182"/>
                    <a:pt x="2168113" y="426182"/>
                    <a:pt x="2168113" y="428075"/>
                  </a:cubicBezTo>
                  <a:lnTo>
                    <a:pt x="2168113" y="449351"/>
                  </a:lnTo>
                  <a:cubicBezTo>
                    <a:pt x="2168113" y="451022"/>
                    <a:pt x="2169450" y="451022"/>
                    <a:pt x="2171121" y="451022"/>
                  </a:cubicBezTo>
                  <a:lnTo>
                    <a:pt x="2188498" y="451022"/>
                  </a:lnTo>
                  <a:cubicBezTo>
                    <a:pt x="2190169" y="451022"/>
                    <a:pt x="2191840" y="451022"/>
                    <a:pt x="2191840" y="449351"/>
                  </a:cubicBezTo>
                  <a:lnTo>
                    <a:pt x="2191840" y="428075"/>
                  </a:lnTo>
                  <a:cubicBezTo>
                    <a:pt x="2191840" y="426182"/>
                    <a:pt x="2190169" y="426182"/>
                    <a:pt x="2188498" y="426182"/>
                  </a:cubicBezTo>
                  <a:close/>
                  <a:moveTo>
                    <a:pt x="2234168" y="426182"/>
                  </a:moveTo>
                  <a:lnTo>
                    <a:pt x="2216791" y="426182"/>
                  </a:lnTo>
                  <a:cubicBezTo>
                    <a:pt x="2215120" y="426182"/>
                    <a:pt x="2213672" y="426182"/>
                    <a:pt x="2213672" y="428075"/>
                  </a:cubicBezTo>
                  <a:lnTo>
                    <a:pt x="2213672" y="449351"/>
                  </a:lnTo>
                  <a:cubicBezTo>
                    <a:pt x="2213672" y="451022"/>
                    <a:pt x="2215232" y="451022"/>
                    <a:pt x="2216791" y="451022"/>
                  </a:cubicBezTo>
                  <a:lnTo>
                    <a:pt x="2234168" y="451022"/>
                  </a:lnTo>
                  <a:cubicBezTo>
                    <a:pt x="2235839" y="451022"/>
                    <a:pt x="2237175" y="451022"/>
                    <a:pt x="2237175" y="449351"/>
                  </a:cubicBezTo>
                  <a:lnTo>
                    <a:pt x="2237175" y="428075"/>
                  </a:lnTo>
                  <a:cubicBezTo>
                    <a:pt x="2237175" y="426182"/>
                    <a:pt x="2235839" y="426182"/>
                    <a:pt x="2234168" y="426182"/>
                  </a:cubicBezTo>
                  <a:close/>
                  <a:moveTo>
                    <a:pt x="2234168" y="426182"/>
                  </a:moveTo>
                  <a:lnTo>
                    <a:pt x="2216791" y="426182"/>
                  </a:lnTo>
                  <a:cubicBezTo>
                    <a:pt x="2215120" y="426182"/>
                    <a:pt x="2213672" y="426182"/>
                    <a:pt x="2213672" y="428075"/>
                  </a:cubicBezTo>
                  <a:lnTo>
                    <a:pt x="2213672" y="449351"/>
                  </a:lnTo>
                  <a:cubicBezTo>
                    <a:pt x="2213672" y="451022"/>
                    <a:pt x="2215232" y="451022"/>
                    <a:pt x="2216791" y="451022"/>
                  </a:cubicBezTo>
                  <a:lnTo>
                    <a:pt x="2234168" y="451022"/>
                  </a:lnTo>
                  <a:cubicBezTo>
                    <a:pt x="2235839" y="451022"/>
                    <a:pt x="2237175" y="451022"/>
                    <a:pt x="2237175" y="449351"/>
                  </a:cubicBezTo>
                  <a:lnTo>
                    <a:pt x="2237175" y="428075"/>
                  </a:lnTo>
                  <a:cubicBezTo>
                    <a:pt x="2237175" y="426182"/>
                    <a:pt x="2235839" y="426182"/>
                    <a:pt x="2234168" y="426182"/>
                  </a:cubicBezTo>
                  <a:close/>
                  <a:moveTo>
                    <a:pt x="2188498" y="426182"/>
                  </a:moveTo>
                  <a:lnTo>
                    <a:pt x="2171121" y="426182"/>
                  </a:lnTo>
                  <a:cubicBezTo>
                    <a:pt x="2169450" y="426182"/>
                    <a:pt x="2168113" y="426182"/>
                    <a:pt x="2168113" y="428075"/>
                  </a:cubicBezTo>
                  <a:lnTo>
                    <a:pt x="2168113" y="449351"/>
                  </a:lnTo>
                  <a:cubicBezTo>
                    <a:pt x="2168113" y="451022"/>
                    <a:pt x="2169450" y="451022"/>
                    <a:pt x="2171121" y="451022"/>
                  </a:cubicBezTo>
                  <a:lnTo>
                    <a:pt x="2188498" y="451022"/>
                  </a:lnTo>
                  <a:cubicBezTo>
                    <a:pt x="2190169" y="451022"/>
                    <a:pt x="2191840" y="451022"/>
                    <a:pt x="2191840" y="449351"/>
                  </a:cubicBezTo>
                  <a:lnTo>
                    <a:pt x="2191840" y="428075"/>
                  </a:lnTo>
                  <a:cubicBezTo>
                    <a:pt x="2191840" y="426182"/>
                    <a:pt x="2190169" y="426182"/>
                    <a:pt x="2188498" y="426182"/>
                  </a:cubicBezTo>
                  <a:close/>
                  <a:moveTo>
                    <a:pt x="1935195" y="111"/>
                  </a:moveTo>
                  <a:lnTo>
                    <a:pt x="1559696" y="375610"/>
                  </a:lnTo>
                  <a:lnTo>
                    <a:pt x="474860" y="375610"/>
                  </a:lnTo>
                  <a:lnTo>
                    <a:pt x="0" y="650857"/>
                  </a:lnTo>
                  <a:lnTo>
                    <a:pt x="0" y="1342595"/>
                  </a:lnTo>
                  <a:lnTo>
                    <a:pt x="715687" y="1342595"/>
                  </a:lnTo>
                  <a:lnTo>
                    <a:pt x="1447748" y="610534"/>
                  </a:lnTo>
                  <a:lnTo>
                    <a:pt x="2282289" y="610534"/>
                  </a:lnTo>
                  <a:lnTo>
                    <a:pt x="2892823" y="0"/>
                  </a:lnTo>
                  <a:lnTo>
                    <a:pt x="1935306" y="0"/>
                  </a:lnTo>
                  <a:close/>
                  <a:moveTo>
                    <a:pt x="1924501" y="439103"/>
                  </a:moveTo>
                  <a:cubicBezTo>
                    <a:pt x="1924501" y="455589"/>
                    <a:pt x="1909241" y="455589"/>
                    <a:pt x="1894203" y="455589"/>
                  </a:cubicBezTo>
                  <a:lnTo>
                    <a:pt x="1829930" y="455589"/>
                  </a:lnTo>
                  <a:lnTo>
                    <a:pt x="1829930" y="445341"/>
                  </a:lnTo>
                  <a:lnTo>
                    <a:pt x="1898102" y="445341"/>
                  </a:lnTo>
                  <a:cubicBezTo>
                    <a:pt x="1901777" y="445341"/>
                    <a:pt x="1905453" y="445341"/>
                    <a:pt x="1905453" y="441108"/>
                  </a:cubicBezTo>
                  <a:lnTo>
                    <a:pt x="1905453" y="420389"/>
                  </a:lnTo>
                  <a:cubicBezTo>
                    <a:pt x="1905453" y="416268"/>
                    <a:pt x="1901777" y="416268"/>
                    <a:pt x="1898102" y="416268"/>
                  </a:cubicBezTo>
                  <a:lnTo>
                    <a:pt x="1860117" y="416268"/>
                  </a:lnTo>
                  <a:cubicBezTo>
                    <a:pt x="1845191" y="416268"/>
                    <a:pt x="1829930" y="416268"/>
                    <a:pt x="1829930" y="399782"/>
                  </a:cubicBezTo>
                  <a:lnTo>
                    <a:pt x="1829930" y="391873"/>
                  </a:lnTo>
                  <a:cubicBezTo>
                    <a:pt x="1829930" y="375387"/>
                    <a:pt x="1845191" y="375387"/>
                    <a:pt x="1860117" y="375387"/>
                  </a:cubicBezTo>
                  <a:lnTo>
                    <a:pt x="1918263" y="375387"/>
                  </a:lnTo>
                  <a:lnTo>
                    <a:pt x="1918263" y="385858"/>
                  </a:lnTo>
                  <a:lnTo>
                    <a:pt x="1856441" y="385858"/>
                  </a:lnTo>
                  <a:cubicBezTo>
                    <a:pt x="1852654" y="385858"/>
                    <a:pt x="1848867" y="385858"/>
                    <a:pt x="1848867" y="389980"/>
                  </a:cubicBezTo>
                  <a:lnTo>
                    <a:pt x="1848867" y="401453"/>
                  </a:lnTo>
                  <a:cubicBezTo>
                    <a:pt x="1848867" y="405686"/>
                    <a:pt x="1852543" y="405686"/>
                    <a:pt x="1856441" y="405686"/>
                  </a:cubicBezTo>
                  <a:lnTo>
                    <a:pt x="1894314" y="405686"/>
                  </a:lnTo>
                  <a:cubicBezTo>
                    <a:pt x="1909352" y="405686"/>
                    <a:pt x="1924613" y="405686"/>
                    <a:pt x="1924613" y="421949"/>
                  </a:cubicBezTo>
                  <a:lnTo>
                    <a:pt x="1924613" y="439103"/>
                  </a:lnTo>
                  <a:close/>
                  <a:moveTo>
                    <a:pt x="1998576" y="417827"/>
                  </a:moveTo>
                  <a:lnTo>
                    <a:pt x="1998576" y="455478"/>
                  </a:lnTo>
                  <a:lnTo>
                    <a:pt x="1979751" y="455478"/>
                  </a:lnTo>
                  <a:lnTo>
                    <a:pt x="1979751" y="417827"/>
                  </a:lnTo>
                  <a:lnTo>
                    <a:pt x="1935418" y="375276"/>
                  </a:lnTo>
                  <a:lnTo>
                    <a:pt x="1958141" y="375276"/>
                  </a:lnTo>
                  <a:lnTo>
                    <a:pt x="1988996" y="405017"/>
                  </a:lnTo>
                  <a:lnTo>
                    <a:pt x="2019963" y="375276"/>
                  </a:lnTo>
                  <a:lnTo>
                    <a:pt x="2042464" y="375276"/>
                  </a:lnTo>
                  <a:lnTo>
                    <a:pt x="1998465" y="417827"/>
                  </a:lnTo>
                  <a:close/>
                  <a:moveTo>
                    <a:pt x="2148286" y="439103"/>
                  </a:moveTo>
                  <a:cubicBezTo>
                    <a:pt x="2148286" y="455589"/>
                    <a:pt x="2133248" y="455589"/>
                    <a:pt x="2117987" y="455589"/>
                  </a:cubicBezTo>
                  <a:lnTo>
                    <a:pt x="2053826" y="455589"/>
                  </a:lnTo>
                  <a:lnTo>
                    <a:pt x="2053826" y="445341"/>
                  </a:lnTo>
                  <a:lnTo>
                    <a:pt x="2121997" y="445341"/>
                  </a:lnTo>
                  <a:cubicBezTo>
                    <a:pt x="2125784" y="445341"/>
                    <a:pt x="2129572" y="445341"/>
                    <a:pt x="2129572" y="441108"/>
                  </a:cubicBezTo>
                  <a:lnTo>
                    <a:pt x="2129572" y="420389"/>
                  </a:lnTo>
                  <a:cubicBezTo>
                    <a:pt x="2129572" y="416268"/>
                    <a:pt x="2125896" y="416268"/>
                    <a:pt x="2121997" y="416268"/>
                  </a:cubicBezTo>
                  <a:lnTo>
                    <a:pt x="2084124" y="416268"/>
                  </a:lnTo>
                  <a:cubicBezTo>
                    <a:pt x="2069086" y="416268"/>
                    <a:pt x="2053826" y="416268"/>
                    <a:pt x="2053826" y="399782"/>
                  </a:cubicBezTo>
                  <a:lnTo>
                    <a:pt x="2053826" y="391873"/>
                  </a:lnTo>
                  <a:cubicBezTo>
                    <a:pt x="2053826" y="375387"/>
                    <a:pt x="2069086" y="375387"/>
                    <a:pt x="2084124" y="375387"/>
                  </a:cubicBezTo>
                  <a:lnTo>
                    <a:pt x="2142159" y="375387"/>
                  </a:lnTo>
                  <a:lnTo>
                    <a:pt x="2142159" y="385858"/>
                  </a:lnTo>
                  <a:lnTo>
                    <a:pt x="2080337" y="385858"/>
                  </a:lnTo>
                  <a:cubicBezTo>
                    <a:pt x="2076661" y="385858"/>
                    <a:pt x="2072985" y="385858"/>
                    <a:pt x="2072985" y="389980"/>
                  </a:cubicBezTo>
                  <a:lnTo>
                    <a:pt x="2072985" y="401453"/>
                  </a:lnTo>
                  <a:cubicBezTo>
                    <a:pt x="2072985" y="405686"/>
                    <a:pt x="2076661" y="405686"/>
                    <a:pt x="2080337" y="405686"/>
                  </a:cubicBezTo>
                  <a:lnTo>
                    <a:pt x="2117987" y="405686"/>
                  </a:lnTo>
                  <a:cubicBezTo>
                    <a:pt x="2133248" y="405686"/>
                    <a:pt x="2148286" y="405686"/>
                    <a:pt x="2148286" y="421949"/>
                  </a:cubicBezTo>
                  <a:lnTo>
                    <a:pt x="2148286" y="439103"/>
                  </a:lnTo>
                  <a:close/>
                  <a:moveTo>
                    <a:pt x="2199526" y="448683"/>
                  </a:moveTo>
                  <a:cubicBezTo>
                    <a:pt x="2199526" y="455589"/>
                    <a:pt x="2193510" y="455589"/>
                    <a:pt x="2187050" y="455589"/>
                  </a:cubicBezTo>
                  <a:lnTo>
                    <a:pt x="2172791" y="455589"/>
                  </a:lnTo>
                  <a:cubicBezTo>
                    <a:pt x="2166442" y="455589"/>
                    <a:pt x="2160205" y="455589"/>
                    <a:pt x="2160205" y="448683"/>
                  </a:cubicBezTo>
                  <a:lnTo>
                    <a:pt x="2160205" y="428855"/>
                  </a:lnTo>
                  <a:cubicBezTo>
                    <a:pt x="2160205" y="421949"/>
                    <a:pt x="2166554" y="421949"/>
                    <a:pt x="2172791" y="421949"/>
                  </a:cubicBezTo>
                  <a:lnTo>
                    <a:pt x="2187050" y="421949"/>
                  </a:lnTo>
                  <a:cubicBezTo>
                    <a:pt x="2193510" y="421949"/>
                    <a:pt x="2199526" y="421949"/>
                    <a:pt x="2199526" y="428855"/>
                  </a:cubicBezTo>
                  <a:lnTo>
                    <a:pt x="2199526" y="448683"/>
                  </a:lnTo>
                  <a:close/>
                  <a:moveTo>
                    <a:pt x="2245196" y="448683"/>
                  </a:moveTo>
                  <a:cubicBezTo>
                    <a:pt x="2245196" y="455589"/>
                    <a:pt x="2238847" y="455589"/>
                    <a:pt x="2232609" y="455589"/>
                  </a:cubicBezTo>
                  <a:lnTo>
                    <a:pt x="2218351" y="455589"/>
                  </a:lnTo>
                  <a:cubicBezTo>
                    <a:pt x="2212001" y="455589"/>
                    <a:pt x="2205652" y="455589"/>
                    <a:pt x="2205652" y="448683"/>
                  </a:cubicBezTo>
                  <a:lnTo>
                    <a:pt x="2205652" y="428855"/>
                  </a:lnTo>
                  <a:cubicBezTo>
                    <a:pt x="2205652" y="421949"/>
                    <a:pt x="2212112" y="421949"/>
                    <a:pt x="2218351" y="421949"/>
                  </a:cubicBezTo>
                  <a:lnTo>
                    <a:pt x="2232609" y="421949"/>
                  </a:lnTo>
                  <a:cubicBezTo>
                    <a:pt x="2238958" y="421949"/>
                    <a:pt x="2245196" y="421949"/>
                    <a:pt x="2245196" y="428855"/>
                  </a:cubicBezTo>
                  <a:lnTo>
                    <a:pt x="2245196" y="448683"/>
                  </a:lnTo>
                  <a:close/>
                  <a:moveTo>
                    <a:pt x="2274491" y="455589"/>
                  </a:moveTo>
                  <a:lnTo>
                    <a:pt x="2274491" y="426293"/>
                  </a:lnTo>
                  <a:lnTo>
                    <a:pt x="2263018" y="426293"/>
                  </a:lnTo>
                  <a:lnTo>
                    <a:pt x="2263018" y="422060"/>
                  </a:lnTo>
                  <a:lnTo>
                    <a:pt x="2282512" y="422060"/>
                  </a:lnTo>
                  <a:lnTo>
                    <a:pt x="2282512" y="455700"/>
                  </a:lnTo>
                  <a:lnTo>
                    <a:pt x="2274603" y="455700"/>
                  </a:lnTo>
                  <a:close/>
                  <a:moveTo>
                    <a:pt x="2234168" y="426293"/>
                  </a:moveTo>
                  <a:lnTo>
                    <a:pt x="2216791" y="426293"/>
                  </a:lnTo>
                  <a:cubicBezTo>
                    <a:pt x="2215120" y="426293"/>
                    <a:pt x="2213672" y="426293"/>
                    <a:pt x="2213672" y="428187"/>
                  </a:cubicBezTo>
                  <a:lnTo>
                    <a:pt x="2213672" y="449462"/>
                  </a:lnTo>
                  <a:cubicBezTo>
                    <a:pt x="2213672" y="451133"/>
                    <a:pt x="2215232" y="451133"/>
                    <a:pt x="2216791" y="451133"/>
                  </a:cubicBezTo>
                  <a:lnTo>
                    <a:pt x="2234168" y="451133"/>
                  </a:lnTo>
                  <a:cubicBezTo>
                    <a:pt x="2235839" y="451133"/>
                    <a:pt x="2237175" y="451133"/>
                    <a:pt x="2237175" y="449462"/>
                  </a:cubicBezTo>
                  <a:lnTo>
                    <a:pt x="2237175" y="428187"/>
                  </a:lnTo>
                  <a:cubicBezTo>
                    <a:pt x="2237175" y="426293"/>
                    <a:pt x="2235839" y="426293"/>
                    <a:pt x="2234168" y="426293"/>
                  </a:cubicBezTo>
                  <a:close/>
                  <a:moveTo>
                    <a:pt x="2188498" y="426293"/>
                  </a:moveTo>
                  <a:lnTo>
                    <a:pt x="2171121" y="426293"/>
                  </a:lnTo>
                  <a:cubicBezTo>
                    <a:pt x="2169450" y="426293"/>
                    <a:pt x="2168113" y="426293"/>
                    <a:pt x="2168113" y="428187"/>
                  </a:cubicBezTo>
                  <a:lnTo>
                    <a:pt x="2168113" y="449462"/>
                  </a:lnTo>
                  <a:cubicBezTo>
                    <a:pt x="2168113" y="451133"/>
                    <a:pt x="2169450" y="451133"/>
                    <a:pt x="2171121" y="451133"/>
                  </a:cubicBezTo>
                  <a:lnTo>
                    <a:pt x="2188498" y="451133"/>
                  </a:lnTo>
                  <a:cubicBezTo>
                    <a:pt x="2190169" y="451133"/>
                    <a:pt x="2191840" y="451133"/>
                    <a:pt x="2191840" y="449462"/>
                  </a:cubicBezTo>
                  <a:lnTo>
                    <a:pt x="2191840" y="428187"/>
                  </a:lnTo>
                  <a:cubicBezTo>
                    <a:pt x="2191840" y="426293"/>
                    <a:pt x="2190169" y="426293"/>
                    <a:pt x="2188498" y="426293"/>
                  </a:cubicBezTo>
                  <a:close/>
                  <a:moveTo>
                    <a:pt x="2188498" y="426293"/>
                  </a:moveTo>
                  <a:lnTo>
                    <a:pt x="2171121" y="426293"/>
                  </a:lnTo>
                  <a:cubicBezTo>
                    <a:pt x="2169450" y="426293"/>
                    <a:pt x="2168113" y="426293"/>
                    <a:pt x="2168113" y="428187"/>
                  </a:cubicBezTo>
                  <a:lnTo>
                    <a:pt x="2168113" y="449462"/>
                  </a:lnTo>
                  <a:cubicBezTo>
                    <a:pt x="2168113" y="451133"/>
                    <a:pt x="2169450" y="451133"/>
                    <a:pt x="2171121" y="451133"/>
                  </a:cubicBezTo>
                  <a:lnTo>
                    <a:pt x="2188498" y="451133"/>
                  </a:lnTo>
                  <a:cubicBezTo>
                    <a:pt x="2190169" y="451133"/>
                    <a:pt x="2191840" y="451133"/>
                    <a:pt x="2191840" y="449462"/>
                  </a:cubicBezTo>
                  <a:lnTo>
                    <a:pt x="2191840" y="428187"/>
                  </a:lnTo>
                  <a:cubicBezTo>
                    <a:pt x="2191840" y="426293"/>
                    <a:pt x="2190169" y="426293"/>
                    <a:pt x="2188498" y="426293"/>
                  </a:cubicBezTo>
                  <a:close/>
                  <a:moveTo>
                    <a:pt x="2188498" y="426293"/>
                  </a:moveTo>
                  <a:lnTo>
                    <a:pt x="2171121" y="426293"/>
                  </a:lnTo>
                  <a:cubicBezTo>
                    <a:pt x="2169450" y="426293"/>
                    <a:pt x="2168113" y="426293"/>
                    <a:pt x="2168113" y="428187"/>
                  </a:cubicBezTo>
                  <a:lnTo>
                    <a:pt x="2168113" y="449462"/>
                  </a:lnTo>
                  <a:cubicBezTo>
                    <a:pt x="2168113" y="451133"/>
                    <a:pt x="2169450" y="451133"/>
                    <a:pt x="2171121" y="451133"/>
                  </a:cubicBezTo>
                  <a:lnTo>
                    <a:pt x="2188498" y="451133"/>
                  </a:lnTo>
                  <a:cubicBezTo>
                    <a:pt x="2190169" y="451133"/>
                    <a:pt x="2191840" y="451133"/>
                    <a:pt x="2191840" y="449462"/>
                  </a:cubicBezTo>
                  <a:lnTo>
                    <a:pt x="2191840" y="428187"/>
                  </a:lnTo>
                  <a:cubicBezTo>
                    <a:pt x="2191840" y="426293"/>
                    <a:pt x="2190169" y="426293"/>
                    <a:pt x="2188498" y="426293"/>
                  </a:cubicBezTo>
                  <a:close/>
                </a:path>
              </a:pathLst>
            </a:custGeom>
            <a:solidFill>
              <a:srgbClr val="120F3D"/>
            </a:solidFill>
            <a:ln w="1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90F4F15-E10E-68F0-3F10-9BCCA897FE79}"/>
                </a:ext>
              </a:extLst>
            </p:cNvPr>
            <p:cNvSpPr/>
            <p:nvPr/>
          </p:nvSpPr>
          <p:spPr>
            <a:xfrm>
              <a:off x="3783633" y="-1345602"/>
              <a:ext cx="3648387" cy="1176288"/>
            </a:xfrm>
            <a:custGeom>
              <a:avLst/>
              <a:gdLst>
                <a:gd name="connsiteX0" fmla="*/ 3648387 w 3648387"/>
                <a:gd name="connsiteY0" fmla="*/ 1176288 h 1176288"/>
                <a:gd name="connsiteX1" fmla="*/ 2844479 w 3648387"/>
                <a:gd name="connsiteY1" fmla="*/ 1176288 h 1176288"/>
                <a:gd name="connsiteX2" fmla="*/ 2844479 w 3648387"/>
                <a:gd name="connsiteY2" fmla="*/ 547153 h 1176288"/>
                <a:gd name="connsiteX3" fmla="*/ 2674719 w 3648387"/>
                <a:gd name="connsiteY3" fmla="*/ 377393 h 1176288"/>
                <a:gd name="connsiteX4" fmla="*/ 1469692 w 3648387"/>
                <a:gd name="connsiteY4" fmla="*/ 377393 h 1176288"/>
                <a:gd name="connsiteX5" fmla="*/ 1016776 w 3648387"/>
                <a:gd name="connsiteY5" fmla="*/ 830308 h 1176288"/>
                <a:gd name="connsiteX6" fmla="*/ 229020 w 3648387"/>
                <a:gd name="connsiteY6" fmla="*/ 830308 h 1176288"/>
                <a:gd name="connsiteX7" fmla="*/ 0 w 3648387"/>
                <a:gd name="connsiteY7" fmla="*/ 601288 h 1176288"/>
                <a:gd name="connsiteX8" fmla="*/ 0 w 3648387"/>
                <a:gd name="connsiteY8" fmla="*/ 0 h 1176288"/>
                <a:gd name="connsiteX9" fmla="*/ 85548 w 3648387"/>
                <a:gd name="connsiteY9" fmla="*/ 0 h 1176288"/>
                <a:gd name="connsiteX10" fmla="*/ 85548 w 3648387"/>
                <a:gd name="connsiteY10" fmla="*/ 565866 h 1176288"/>
                <a:gd name="connsiteX11" fmla="*/ 264442 w 3648387"/>
                <a:gd name="connsiteY11" fmla="*/ 744760 h 1176288"/>
                <a:gd name="connsiteX12" fmla="*/ 981354 w 3648387"/>
                <a:gd name="connsiteY12" fmla="*/ 744760 h 1176288"/>
                <a:gd name="connsiteX13" fmla="*/ 1434158 w 3648387"/>
                <a:gd name="connsiteY13" fmla="*/ 291844 h 1176288"/>
                <a:gd name="connsiteX14" fmla="*/ 2710141 w 3648387"/>
                <a:gd name="connsiteY14" fmla="*/ 291844 h 1176288"/>
                <a:gd name="connsiteX15" fmla="*/ 2930027 w 3648387"/>
                <a:gd name="connsiteY15" fmla="*/ 511730 h 1176288"/>
                <a:gd name="connsiteX16" fmla="*/ 2930027 w 3648387"/>
                <a:gd name="connsiteY16" fmla="*/ 1090740 h 1176288"/>
                <a:gd name="connsiteX17" fmla="*/ 3648387 w 3648387"/>
                <a:gd name="connsiteY17" fmla="*/ 1090740 h 1176288"/>
                <a:gd name="connsiteX18" fmla="*/ 3648387 w 3648387"/>
                <a:gd name="connsiteY18" fmla="*/ 1176288 h 11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48387" h="1176288">
                  <a:moveTo>
                    <a:pt x="3648387" y="1176288"/>
                  </a:moveTo>
                  <a:lnTo>
                    <a:pt x="2844479" y="1176288"/>
                  </a:lnTo>
                  <a:lnTo>
                    <a:pt x="2844479" y="547153"/>
                  </a:lnTo>
                  <a:lnTo>
                    <a:pt x="2674719" y="377393"/>
                  </a:lnTo>
                  <a:lnTo>
                    <a:pt x="1469692" y="377393"/>
                  </a:lnTo>
                  <a:lnTo>
                    <a:pt x="1016776" y="830308"/>
                  </a:lnTo>
                  <a:lnTo>
                    <a:pt x="229020" y="830308"/>
                  </a:lnTo>
                  <a:lnTo>
                    <a:pt x="0" y="601288"/>
                  </a:lnTo>
                  <a:lnTo>
                    <a:pt x="0" y="0"/>
                  </a:lnTo>
                  <a:lnTo>
                    <a:pt x="85548" y="0"/>
                  </a:lnTo>
                  <a:lnTo>
                    <a:pt x="85548" y="565866"/>
                  </a:lnTo>
                  <a:lnTo>
                    <a:pt x="264442" y="744760"/>
                  </a:lnTo>
                  <a:lnTo>
                    <a:pt x="981354" y="744760"/>
                  </a:lnTo>
                  <a:lnTo>
                    <a:pt x="1434158" y="291844"/>
                  </a:lnTo>
                  <a:lnTo>
                    <a:pt x="2710141" y="291844"/>
                  </a:lnTo>
                  <a:lnTo>
                    <a:pt x="2930027" y="511730"/>
                  </a:lnTo>
                  <a:lnTo>
                    <a:pt x="2930027" y="1090740"/>
                  </a:lnTo>
                  <a:lnTo>
                    <a:pt x="3648387" y="1090740"/>
                  </a:lnTo>
                  <a:lnTo>
                    <a:pt x="3648387" y="1176288"/>
                  </a:lnTo>
                  <a:close/>
                </a:path>
              </a:pathLst>
            </a:custGeom>
            <a:solidFill>
              <a:srgbClr val="120F3D"/>
            </a:solidFill>
            <a:ln w="1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83FA19-9C56-3AE9-08D4-8A010FB99FC4}"/>
                </a:ext>
              </a:extLst>
            </p:cNvPr>
            <p:cNvSpPr/>
            <p:nvPr/>
          </p:nvSpPr>
          <p:spPr>
            <a:xfrm>
              <a:off x="7432019" y="-372156"/>
              <a:ext cx="2786666" cy="326264"/>
            </a:xfrm>
            <a:custGeom>
              <a:avLst/>
              <a:gdLst>
                <a:gd name="connsiteX0" fmla="*/ 0 w 2786666"/>
                <a:gd name="connsiteY0" fmla="*/ 0 h 326264"/>
                <a:gd name="connsiteX1" fmla="*/ 2786667 w 2786666"/>
                <a:gd name="connsiteY1" fmla="*/ 0 h 326264"/>
                <a:gd name="connsiteX2" fmla="*/ 2786667 w 2786666"/>
                <a:gd name="connsiteY2" fmla="*/ 326264 h 326264"/>
                <a:gd name="connsiteX3" fmla="*/ 0 w 2786666"/>
                <a:gd name="connsiteY3" fmla="*/ 326264 h 32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6666" h="326264">
                  <a:moveTo>
                    <a:pt x="0" y="0"/>
                  </a:moveTo>
                  <a:lnTo>
                    <a:pt x="2786667" y="0"/>
                  </a:lnTo>
                  <a:lnTo>
                    <a:pt x="2786667" y="326264"/>
                  </a:lnTo>
                  <a:lnTo>
                    <a:pt x="0" y="326264"/>
                  </a:lnTo>
                  <a:close/>
                </a:path>
              </a:pathLst>
            </a:custGeom>
            <a:solidFill>
              <a:srgbClr val="120F3D"/>
            </a:solidFill>
            <a:ln w="1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BFA7B8-5007-2347-B099-824F7169B2ED}"/>
                </a:ext>
              </a:extLst>
            </p:cNvPr>
            <p:cNvGrpSpPr/>
            <p:nvPr userDrawn="1"/>
          </p:nvGrpSpPr>
          <p:grpSpPr>
            <a:xfrm>
              <a:off x="4160691" y="-5819172"/>
              <a:ext cx="12021530" cy="5286390"/>
              <a:chOff x="-187155" y="751536"/>
              <a:chExt cx="12021530" cy="528639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1A9331E-70D1-9F55-F0E0-42D1F34877DF}"/>
                  </a:ext>
                </a:extLst>
              </p:cNvPr>
              <p:cNvSpPr/>
              <p:nvPr/>
            </p:nvSpPr>
            <p:spPr>
              <a:xfrm>
                <a:off x="7135573" y="1059531"/>
                <a:ext cx="4575271" cy="1920602"/>
              </a:xfrm>
              <a:custGeom>
                <a:avLst/>
                <a:gdLst>
                  <a:gd name="connsiteX0" fmla="*/ 356562 w 4575271"/>
                  <a:gd name="connsiteY0" fmla="*/ 356897 h 1920602"/>
                  <a:gd name="connsiteX1" fmla="*/ 0 w 4575271"/>
                  <a:gd name="connsiteY1" fmla="*/ 0 h 1920602"/>
                  <a:gd name="connsiteX2" fmla="*/ 3888435 w 4575271"/>
                  <a:gd name="connsiteY2" fmla="*/ 0 h 1920602"/>
                  <a:gd name="connsiteX3" fmla="*/ 4575272 w 4575271"/>
                  <a:gd name="connsiteY3" fmla="*/ 686948 h 1920602"/>
                  <a:gd name="connsiteX4" fmla="*/ 4575272 w 4575271"/>
                  <a:gd name="connsiteY4" fmla="*/ 1685790 h 1920602"/>
                  <a:gd name="connsiteX5" fmla="*/ 4340347 w 4575271"/>
                  <a:gd name="connsiteY5" fmla="*/ 1920603 h 1920602"/>
                  <a:gd name="connsiteX6" fmla="*/ 2776642 w 4575271"/>
                  <a:gd name="connsiteY6" fmla="*/ 356897 h 1920602"/>
                  <a:gd name="connsiteX7" fmla="*/ 356562 w 4575271"/>
                  <a:gd name="connsiteY7" fmla="*/ 356897 h 192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5271" h="1920602">
                    <a:moveTo>
                      <a:pt x="356562" y="356897"/>
                    </a:moveTo>
                    <a:lnTo>
                      <a:pt x="0" y="0"/>
                    </a:lnTo>
                    <a:lnTo>
                      <a:pt x="3888435" y="0"/>
                    </a:lnTo>
                    <a:lnTo>
                      <a:pt x="4575272" y="686948"/>
                    </a:lnTo>
                    <a:lnTo>
                      <a:pt x="4575272" y="1685790"/>
                    </a:lnTo>
                    <a:lnTo>
                      <a:pt x="4340347" y="1920603"/>
                    </a:lnTo>
                    <a:lnTo>
                      <a:pt x="2776642" y="356897"/>
                    </a:lnTo>
                    <a:lnTo>
                      <a:pt x="356562" y="356897"/>
                    </a:lnTo>
                    <a:close/>
                  </a:path>
                </a:pathLst>
              </a:custGeom>
              <a:solidFill>
                <a:srgbClr val="120F3D"/>
              </a:solidFill>
              <a:ln w="11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765ACE4-27CB-3060-1B2F-187483D4876D}"/>
                  </a:ext>
                </a:extLst>
              </p:cNvPr>
              <p:cNvSpPr/>
              <p:nvPr/>
            </p:nvSpPr>
            <p:spPr>
              <a:xfrm>
                <a:off x="-187155" y="1059643"/>
                <a:ext cx="10032980" cy="4694904"/>
              </a:xfrm>
              <a:custGeom>
                <a:avLst/>
                <a:gdLst>
                  <a:gd name="connsiteX0" fmla="*/ 7659909 w 10032980"/>
                  <a:gd name="connsiteY0" fmla="*/ 403569 h 4694904"/>
                  <a:gd name="connsiteX1" fmla="*/ 7256339 w 10032980"/>
                  <a:gd name="connsiteY1" fmla="*/ 0 h 4694904"/>
                  <a:gd name="connsiteX2" fmla="*/ 7242527 w 10032980"/>
                  <a:gd name="connsiteY2" fmla="*/ 0 h 4694904"/>
                  <a:gd name="connsiteX3" fmla="*/ 6828042 w 10032980"/>
                  <a:gd name="connsiteY3" fmla="*/ 414151 h 4694904"/>
                  <a:gd name="connsiteX4" fmla="*/ 3415246 w 10032980"/>
                  <a:gd name="connsiteY4" fmla="*/ 414151 h 4694904"/>
                  <a:gd name="connsiteX5" fmla="*/ 2758151 w 10032980"/>
                  <a:gd name="connsiteY5" fmla="*/ 1071469 h 4694904"/>
                  <a:gd name="connsiteX6" fmla="*/ 1923499 w 10032980"/>
                  <a:gd name="connsiteY6" fmla="*/ 1071469 h 4694904"/>
                  <a:gd name="connsiteX7" fmla="*/ 1191437 w 10032980"/>
                  <a:gd name="connsiteY7" fmla="*/ 1803531 h 4694904"/>
                  <a:gd name="connsiteX8" fmla="*/ 456480 w 10032980"/>
                  <a:gd name="connsiteY8" fmla="*/ 1803531 h 4694904"/>
                  <a:gd name="connsiteX9" fmla="*/ 456480 w 10032980"/>
                  <a:gd name="connsiteY9" fmla="*/ 1808655 h 4694904"/>
                  <a:gd name="connsiteX10" fmla="*/ 0 w 10032980"/>
                  <a:gd name="connsiteY10" fmla="*/ 2265580 h 4694904"/>
                  <a:gd name="connsiteX11" fmla="*/ 0 w 10032980"/>
                  <a:gd name="connsiteY11" fmla="*/ 4694905 h 4694904"/>
                  <a:gd name="connsiteX12" fmla="*/ 527993 w 10032980"/>
                  <a:gd name="connsiteY12" fmla="*/ 4694905 h 4694904"/>
                  <a:gd name="connsiteX13" fmla="*/ 869072 w 10032980"/>
                  <a:gd name="connsiteY13" fmla="*/ 4354049 h 4694904"/>
                  <a:gd name="connsiteX14" fmla="*/ 2464747 w 10032980"/>
                  <a:gd name="connsiteY14" fmla="*/ 4354049 h 4694904"/>
                  <a:gd name="connsiteX15" fmla="*/ 2655671 w 10032980"/>
                  <a:gd name="connsiteY15" fmla="*/ 4544750 h 4694904"/>
                  <a:gd name="connsiteX16" fmla="*/ 2655671 w 10032980"/>
                  <a:gd name="connsiteY16" fmla="*/ 4544750 h 4694904"/>
                  <a:gd name="connsiteX17" fmla="*/ 3274782 w 10032980"/>
                  <a:gd name="connsiteY17" fmla="*/ 3926085 h 4694904"/>
                  <a:gd name="connsiteX18" fmla="*/ 7863086 w 10032980"/>
                  <a:gd name="connsiteY18" fmla="*/ 3926085 h 4694904"/>
                  <a:gd name="connsiteX19" fmla="*/ 10032981 w 10032980"/>
                  <a:gd name="connsiteY19" fmla="*/ 403569 h 4694904"/>
                  <a:gd name="connsiteX20" fmla="*/ 7659909 w 10032980"/>
                  <a:gd name="connsiteY20" fmla="*/ 403569 h 4694904"/>
                  <a:gd name="connsiteX21" fmla="*/ 6786604 w 10032980"/>
                  <a:gd name="connsiteY21" fmla="*/ 570879 h 4694904"/>
                  <a:gd name="connsiteX22" fmla="*/ 3802775 w 10032980"/>
                  <a:gd name="connsiteY22" fmla="*/ 570879 h 4694904"/>
                  <a:gd name="connsiteX23" fmla="*/ 3802775 w 10032980"/>
                  <a:gd name="connsiteY23" fmla="*/ 474080 h 4694904"/>
                  <a:gd name="connsiteX24" fmla="*/ 6786604 w 10032980"/>
                  <a:gd name="connsiteY24" fmla="*/ 474080 h 4694904"/>
                  <a:gd name="connsiteX25" fmla="*/ 6786604 w 10032980"/>
                  <a:gd name="connsiteY25" fmla="*/ 570879 h 4694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032980" h="4694904">
                    <a:moveTo>
                      <a:pt x="7659909" y="403569"/>
                    </a:moveTo>
                    <a:lnTo>
                      <a:pt x="7256339" y="0"/>
                    </a:lnTo>
                    <a:lnTo>
                      <a:pt x="7242527" y="0"/>
                    </a:lnTo>
                    <a:lnTo>
                      <a:pt x="6828042" y="414151"/>
                    </a:lnTo>
                    <a:lnTo>
                      <a:pt x="3415246" y="414151"/>
                    </a:lnTo>
                    <a:lnTo>
                      <a:pt x="2758151" y="1071469"/>
                    </a:lnTo>
                    <a:lnTo>
                      <a:pt x="1923499" y="1071469"/>
                    </a:lnTo>
                    <a:lnTo>
                      <a:pt x="1191437" y="1803531"/>
                    </a:lnTo>
                    <a:lnTo>
                      <a:pt x="456480" y="1803531"/>
                    </a:lnTo>
                    <a:lnTo>
                      <a:pt x="456480" y="1808655"/>
                    </a:lnTo>
                    <a:lnTo>
                      <a:pt x="0" y="2265580"/>
                    </a:lnTo>
                    <a:lnTo>
                      <a:pt x="0" y="4694905"/>
                    </a:lnTo>
                    <a:lnTo>
                      <a:pt x="527993" y="4694905"/>
                    </a:lnTo>
                    <a:lnTo>
                      <a:pt x="869072" y="4354049"/>
                    </a:lnTo>
                    <a:lnTo>
                      <a:pt x="2464747" y="4354049"/>
                    </a:lnTo>
                    <a:lnTo>
                      <a:pt x="2655671" y="4544750"/>
                    </a:lnTo>
                    <a:lnTo>
                      <a:pt x="2655671" y="4544750"/>
                    </a:lnTo>
                    <a:cubicBezTo>
                      <a:pt x="2655671" y="4544750"/>
                      <a:pt x="3274782" y="3926085"/>
                      <a:pt x="3274782" y="3926085"/>
                    </a:cubicBezTo>
                    <a:lnTo>
                      <a:pt x="7863086" y="3926085"/>
                    </a:lnTo>
                    <a:lnTo>
                      <a:pt x="10032981" y="403569"/>
                    </a:lnTo>
                    <a:lnTo>
                      <a:pt x="7659909" y="403569"/>
                    </a:lnTo>
                    <a:close/>
                    <a:moveTo>
                      <a:pt x="6786604" y="570879"/>
                    </a:moveTo>
                    <a:lnTo>
                      <a:pt x="3802775" y="570879"/>
                    </a:lnTo>
                    <a:lnTo>
                      <a:pt x="3802775" y="474080"/>
                    </a:lnTo>
                    <a:lnTo>
                      <a:pt x="6786604" y="474080"/>
                    </a:lnTo>
                    <a:lnTo>
                      <a:pt x="6786604" y="570879"/>
                    </a:lnTo>
                    <a:close/>
                  </a:path>
                </a:pathLst>
              </a:custGeom>
              <a:solidFill>
                <a:srgbClr val="120F3D"/>
              </a:solidFill>
              <a:ln w="11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7F95F58-1E2F-5CF0-5896-E5A7772A97D5}"/>
                  </a:ext>
                </a:extLst>
              </p:cNvPr>
              <p:cNvSpPr/>
              <p:nvPr/>
            </p:nvSpPr>
            <p:spPr>
              <a:xfrm>
                <a:off x="2468516" y="1472792"/>
                <a:ext cx="8994928" cy="4565134"/>
              </a:xfrm>
              <a:custGeom>
                <a:avLst/>
                <a:gdLst>
                  <a:gd name="connsiteX0" fmla="*/ 7434120 w 8994928"/>
                  <a:gd name="connsiteY0" fmla="*/ 0 h 4565134"/>
                  <a:gd name="connsiteX1" fmla="*/ 5226797 w 8994928"/>
                  <a:gd name="connsiteY1" fmla="*/ 3559720 h 4565134"/>
                  <a:gd name="connsiteX2" fmla="*/ 638270 w 8994928"/>
                  <a:gd name="connsiteY2" fmla="*/ 3559720 h 4565134"/>
                  <a:gd name="connsiteX3" fmla="*/ 0 w 8994928"/>
                  <a:gd name="connsiteY3" fmla="*/ 4198436 h 4565134"/>
                  <a:gd name="connsiteX4" fmla="*/ 0 w 8994928"/>
                  <a:gd name="connsiteY4" fmla="*/ 4565134 h 4565134"/>
                  <a:gd name="connsiteX5" fmla="*/ 3448329 w 8994928"/>
                  <a:gd name="connsiteY5" fmla="*/ 4565134 h 4565134"/>
                  <a:gd name="connsiteX6" fmla="*/ 3932100 w 8994928"/>
                  <a:gd name="connsiteY6" fmla="*/ 4081698 h 4565134"/>
                  <a:gd name="connsiteX7" fmla="*/ 7071431 w 8994928"/>
                  <a:gd name="connsiteY7" fmla="*/ 4081698 h 4565134"/>
                  <a:gd name="connsiteX8" fmla="*/ 7688091 w 8994928"/>
                  <a:gd name="connsiteY8" fmla="*/ 3465038 h 4565134"/>
                  <a:gd name="connsiteX9" fmla="*/ 8994928 w 8994928"/>
                  <a:gd name="connsiteY9" fmla="*/ 3465038 h 4565134"/>
                  <a:gd name="connsiteX10" fmla="*/ 8994928 w 8994928"/>
                  <a:gd name="connsiteY10" fmla="*/ 1560698 h 4565134"/>
                  <a:gd name="connsiteX11" fmla="*/ 7434230 w 8994928"/>
                  <a:gd name="connsiteY11" fmla="*/ 0 h 4565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94928" h="4565134">
                    <a:moveTo>
                      <a:pt x="7434120" y="0"/>
                    </a:moveTo>
                    <a:lnTo>
                      <a:pt x="5226797" y="3559720"/>
                    </a:lnTo>
                    <a:lnTo>
                      <a:pt x="638270" y="3559720"/>
                    </a:lnTo>
                    <a:lnTo>
                      <a:pt x="0" y="4198436"/>
                    </a:lnTo>
                    <a:lnTo>
                      <a:pt x="0" y="4565134"/>
                    </a:lnTo>
                    <a:lnTo>
                      <a:pt x="3448329" y="4565134"/>
                    </a:lnTo>
                    <a:lnTo>
                      <a:pt x="3932100" y="4081698"/>
                    </a:lnTo>
                    <a:lnTo>
                      <a:pt x="7071431" y="4081698"/>
                    </a:lnTo>
                    <a:lnTo>
                      <a:pt x="7688091" y="3465038"/>
                    </a:lnTo>
                    <a:lnTo>
                      <a:pt x="8994928" y="3465038"/>
                    </a:lnTo>
                    <a:lnTo>
                      <a:pt x="8994928" y="1560698"/>
                    </a:lnTo>
                    <a:lnTo>
                      <a:pt x="7434230" y="0"/>
                    </a:lnTo>
                    <a:close/>
                  </a:path>
                </a:pathLst>
              </a:custGeom>
              <a:solidFill>
                <a:srgbClr val="120F3D"/>
              </a:solidFill>
              <a:ln w="11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4684249-5803-D378-8383-FEE298165C95}"/>
                  </a:ext>
                </a:extLst>
              </p:cNvPr>
              <p:cNvSpPr/>
              <p:nvPr/>
            </p:nvSpPr>
            <p:spPr>
              <a:xfrm>
                <a:off x="9594749" y="4984835"/>
                <a:ext cx="2239626" cy="1022346"/>
              </a:xfrm>
              <a:custGeom>
                <a:avLst/>
                <a:gdLst>
                  <a:gd name="connsiteX0" fmla="*/ 581015 w 2239626"/>
                  <a:gd name="connsiteY0" fmla="*/ 0 h 1022346"/>
                  <a:gd name="connsiteX1" fmla="*/ 1900441 w 2239626"/>
                  <a:gd name="connsiteY1" fmla="*/ 0 h 1022346"/>
                  <a:gd name="connsiteX2" fmla="*/ 2239626 w 2239626"/>
                  <a:gd name="connsiteY2" fmla="*/ 339185 h 1022346"/>
                  <a:gd name="connsiteX3" fmla="*/ 2239626 w 2239626"/>
                  <a:gd name="connsiteY3" fmla="*/ 1022346 h 1022346"/>
                  <a:gd name="connsiteX4" fmla="*/ 441219 w 2239626"/>
                  <a:gd name="connsiteY4" fmla="*/ 1022346 h 1022346"/>
                  <a:gd name="connsiteX5" fmla="*/ 0 w 2239626"/>
                  <a:gd name="connsiteY5" fmla="*/ 581126 h 102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39626" h="1022346">
                    <a:moveTo>
                      <a:pt x="581015" y="0"/>
                    </a:moveTo>
                    <a:lnTo>
                      <a:pt x="1900441" y="0"/>
                    </a:lnTo>
                    <a:lnTo>
                      <a:pt x="2239626" y="339185"/>
                    </a:lnTo>
                    <a:lnTo>
                      <a:pt x="2239626" y="1022346"/>
                    </a:lnTo>
                    <a:lnTo>
                      <a:pt x="441219" y="1022346"/>
                    </a:lnTo>
                    <a:lnTo>
                      <a:pt x="0" y="581126"/>
                    </a:lnTo>
                    <a:close/>
                  </a:path>
                </a:pathLst>
              </a:custGeom>
              <a:solidFill>
                <a:srgbClr val="120F3D"/>
              </a:solidFill>
              <a:ln w="11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" name="Graphic 143">
                <a:extLst>
                  <a:ext uri="{FF2B5EF4-FFF2-40B4-BE49-F238E27FC236}">
                    <a16:creationId xmlns:a16="http://schemas.microsoft.com/office/drawing/2014/main" id="{04DE2DDC-0C92-221D-BF49-94CCFF0E3D78}"/>
                  </a:ext>
                </a:extLst>
              </p:cNvPr>
              <p:cNvGrpSpPr/>
              <p:nvPr/>
            </p:nvGrpSpPr>
            <p:grpSpPr>
              <a:xfrm>
                <a:off x="4155865" y="751536"/>
                <a:ext cx="6815899" cy="5001006"/>
                <a:chOff x="4155865" y="751536"/>
                <a:chExt cx="6815899" cy="5001006"/>
              </a:xfrm>
              <a:solidFill>
                <a:srgbClr val="120F3D"/>
              </a:solidFill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9626AD1-06DA-5A7A-AB8B-E53339421594}"/>
                    </a:ext>
                  </a:extLst>
                </p:cNvPr>
                <p:cNvSpPr/>
                <p:nvPr/>
              </p:nvSpPr>
              <p:spPr>
                <a:xfrm>
                  <a:off x="7065062" y="819261"/>
                  <a:ext cx="2096600" cy="68728"/>
                </a:xfrm>
                <a:custGeom>
                  <a:avLst/>
                  <a:gdLst>
                    <a:gd name="connsiteX0" fmla="*/ 0 w 2096600"/>
                    <a:gd name="connsiteY0" fmla="*/ 0 h 68728"/>
                    <a:gd name="connsiteX1" fmla="*/ 2096600 w 2096600"/>
                    <a:gd name="connsiteY1" fmla="*/ 0 h 68728"/>
                    <a:gd name="connsiteX2" fmla="*/ 2096600 w 2096600"/>
                    <a:gd name="connsiteY2" fmla="*/ 68728 h 68728"/>
                    <a:gd name="connsiteX3" fmla="*/ 0 w 2096600"/>
                    <a:gd name="connsiteY3" fmla="*/ 68728 h 68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96600" h="68728">
                      <a:moveTo>
                        <a:pt x="0" y="0"/>
                      </a:moveTo>
                      <a:lnTo>
                        <a:pt x="2096600" y="0"/>
                      </a:lnTo>
                      <a:lnTo>
                        <a:pt x="2096600" y="68728"/>
                      </a:lnTo>
                      <a:lnTo>
                        <a:pt x="0" y="68728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3779D8B-7608-2B35-D5DE-2B5798613120}"/>
                    </a:ext>
                  </a:extLst>
                </p:cNvPr>
                <p:cNvSpPr/>
                <p:nvPr/>
              </p:nvSpPr>
              <p:spPr>
                <a:xfrm>
                  <a:off x="4217019" y="1313948"/>
                  <a:ext cx="2010494" cy="25285"/>
                </a:xfrm>
                <a:custGeom>
                  <a:avLst/>
                  <a:gdLst>
                    <a:gd name="connsiteX0" fmla="*/ 0 w 2010494"/>
                    <a:gd name="connsiteY0" fmla="*/ 0 h 25285"/>
                    <a:gd name="connsiteX1" fmla="*/ 2010495 w 2010494"/>
                    <a:gd name="connsiteY1" fmla="*/ 0 h 25285"/>
                    <a:gd name="connsiteX2" fmla="*/ 2010495 w 2010494"/>
                    <a:gd name="connsiteY2" fmla="*/ 25286 h 25285"/>
                    <a:gd name="connsiteX3" fmla="*/ 0 w 2010494"/>
                    <a:gd name="connsiteY3" fmla="*/ 25286 h 25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0494" h="25285">
                      <a:moveTo>
                        <a:pt x="0" y="0"/>
                      </a:moveTo>
                      <a:lnTo>
                        <a:pt x="2010495" y="0"/>
                      </a:lnTo>
                      <a:lnTo>
                        <a:pt x="2010495" y="25286"/>
                      </a:lnTo>
                      <a:lnTo>
                        <a:pt x="0" y="25286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4813CCB-5450-0203-7818-58D7100B2255}"/>
                    </a:ext>
                  </a:extLst>
                </p:cNvPr>
                <p:cNvSpPr/>
                <p:nvPr/>
              </p:nvSpPr>
              <p:spPr>
                <a:xfrm>
                  <a:off x="4155865" y="1274070"/>
                  <a:ext cx="105153" cy="105153"/>
                </a:xfrm>
                <a:custGeom>
                  <a:avLst/>
                  <a:gdLst>
                    <a:gd name="connsiteX0" fmla="*/ 105153 w 105153"/>
                    <a:gd name="connsiteY0" fmla="*/ 52577 h 105153"/>
                    <a:gd name="connsiteX1" fmla="*/ 52577 w 105153"/>
                    <a:gd name="connsiteY1" fmla="*/ 0 h 105153"/>
                    <a:gd name="connsiteX2" fmla="*/ 0 w 105153"/>
                    <a:gd name="connsiteY2" fmla="*/ 52577 h 105153"/>
                    <a:gd name="connsiteX3" fmla="*/ 52577 w 105153"/>
                    <a:gd name="connsiteY3" fmla="*/ 105153 h 105153"/>
                    <a:gd name="connsiteX4" fmla="*/ 105153 w 105153"/>
                    <a:gd name="connsiteY4" fmla="*/ 52577 h 105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153" h="105153">
                      <a:moveTo>
                        <a:pt x="105153" y="52577"/>
                      </a:moveTo>
                      <a:cubicBezTo>
                        <a:pt x="105153" y="23503"/>
                        <a:pt x="81538" y="0"/>
                        <a:pt x="52577" y="0"/>
                      </a:cubicBezTo>
                      <a:cubicBezTo>
                        <a:pt x="23615" y="0"/>
                        <a:pt x="0" y="23615"/>
                        <a:pt x="0" y="52577"/>
                      </a:cubicBezTo>
                      <a:cubicBezTo>
                        <a:pt x="0" y="81538"/>
                        <a:pt x="23504" y="105153"/>
                        <a:pt x="52577" y="105153"/>
                      </a:cubicBezTo>
                      <a:cubicBezTo>
                        <a:pt x="81650" y="105153"/>
                        <a:pt x="105153" y="81538"/>
                        <a:pt x="105153" y="52577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9AE1DE1-6C09-F63E-5E81-58E8F6514B98}"/>
                    </a:ext>
                  </a:extLst>
                </p:cNvPr>
                <p:cNvSpPr/>
                <p:nvPr/>
              </p:nvSpPr>
              <p:spPr>
                <a:xfrm>
                  <a:off x="6174937" y="1274070"/>
                  <a:ext cx="105153" cy="105153"/>
                </a:xfrm>
                <a:custGeom>
                  <a:avLst/>
                  <a:gdLst>
                    <a:gd name="connsiteX0" fmla="*/ 105153 w 105153"/>
                    <a:gd name="connsiteY0" fmla="*/ 52577 h 105153"/>
                    <a:gd name="connsiteX1" fmla="*/ 52577 w 105153"/>
                    <a:gd name="connsiteY1" fmla="*/ 105153 h 105153"/>
                    <a:gd name="connsiteX2" fmla="*/ 1 w 105153"/>
                    <a:gd name="connsiteY2" fmla="*/ 52577 h 105153"/>
                    <a:gd name="connsiteX3" fmla="*/ 52577 w 105153"/>
                    <a:gd name="connsiteY3" fmla="*/ 0 h 105153"/>
                    <a:gd name="connsiteX4" fmla="*/ 105153 w 105153"/>
                    <a:gd name="connsiteY4" fmla="*/ 52577 h 105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153" h="105153">
                      <a:moveTo>
                        <a:pt x="105153" y="52577"/>
                      </a:moveTo>
                      <a:cubicBezTo>
                        <a:pt x="105153" y="81614"/>
                        <a:pt x="81614" y="105153"/>
                        <a:pt x="52577" y="105153"/>
                      </a:cubicBezTo>
                      <a:cubicBezTo>
                        <a:pt x="23539" y="105153"/>
                        <a:pt x="1" y="81614"/>
                        <a:pt x="1" y="52577"/>
                      </a:cubicBezTo>
                      <a:cubicBezTo>
                        <a:pt x="1" y="23539"/>
                        <a:pt x="23540" y="0"/>
                        <a:pt x="52577" y="0"/>
                      </a:cubicBezTo>
                      <a:cubicBezTo>
                        <a:pt x="81614" y="0"/>
                        <a:pt x="105153" y="23539"/>
                        <a:pt x="105153" y="52577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9A6A3F9-1EF7-647F-5D3F-07A29164407D}"/>
                    </a:ext>
                  </a:extLst>
                </p:cNvPr>
                <p:cNvSpPr/>
                <p:nvPr/>
              </p:nvSpPr>
              <p:spPr>
                <a:xfrm>
                  <a:off x="6921257" y="5687267"/>
                  <a:ext cx="2010494" cy="25285"/>
                </a:xfrm>
                <a:custGeom>
                  <a:avLst/>
                  <a:gdLst>
                    <a:gd name="connsiteX0" fmla="*/ 0 w 2010494"/>
                    <a:gd name="connsiteY0" fmla="*/ 0 h 25285"/>
                    <a:gd name="connsiteX1" fmla="*/ 2010495 w 2010494"/>
                    <a:gd name="connsiteY1" fmla="*/ 0 h 25285"/>
                    <a:gd name="connsiteX2" fmla="*/ 2010495 w 2010494"/>
                    <a:gd name="connsiteY2" fmla="*/ 25286 h 25285"/>
                    <a:gd name="connsiteX3" fmla="*/ 0 w 2010494"/>
                    <a:gd name="connsiteY3" fmla="*/ 25286 h 25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0494" h="25285">
                      <a:moveTo>
                        <a:pt x="0" y="0"/>
                      </a:moveTo>
                      <a:lnTo>
                        <a:pt x="2010495" y="0"/>
                      </a:lnTo>
                      <a:lnTo>
                        <a:pt x="2010495" y="25286"/>
                      </a:lnTo>
                      <a:lnTo>
                        <a:pt x="0" y="25286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4265F60-16CF-53EC-BBAF-B54EE05E7A0C}"/>
                    </a:ext>
                  </a:extLst>
                </p:cNvPr>
                <p:cNvSpPr/>
                <p:nvPr/>
              </p:nvSpPr>
              <p:spPr>
                <a:xfrm>
                  <a:off x="6860103" y="5647389"/>
                  <a:ext cx="105153" cy="105153"/>
                </a:xfrm>
                <a:custGeom>
                  <a:avLst/>
                  <a:gdLst>
                    <a:gd name="connsiteX0" fmla="*/ 105153 w 105153"/>
                    <a:gd name="connsiteY0" fmla="*/ 52577 h 105153"/>
                    <a:gd name="connsiteX1" fmla="*/ 52576 w 105153"/>
                    <a:gd name="connsiteY1" fmla="*/ 0 h 105153"/>
                    <a:gd name="connsiteX2" fmla="*/ 0 w 105153"/>
                    <a:gd name="connsiteY2" fmla="*/ 52577 h 105153"/>
                    <a:gd name="connsiteX3" fmla="*/ 52576 w 105153"/>
                    <a:gd name="connsiteY3" fmla="*/ 105153 h 105153"/>
                    <a:gd name="connsiteX4" fmla="*/ 105153 w 105153"/>
                    <a:gd name="connsiteY4" fmla="*/ 52577 h 105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153" h="105153">
                      <a:moveTo>
                        <a:pt x="105153" y="52577"/>
                      </a:moveTo>
                      <a:cubicBezTo>
                        <a:pt x="105153" y="23504"/>
                        <a:pt x="81538" y="0"/>
                        <a:pt x="52576" y="0"/>
                      </a:cubicBezTo>
                      <a:cubicBezTo>
                        <a:pt x="23615" y="0"/>
                        <a:pt x="0" y="23615"/>
                        <a:pt x="0" y="52577"/>
                      </a:cubicBezTo>
                      <a:cubicBezTo>
                        <a:pt x="0" y="81538"/>
                        <a:pt x="23503" y="105153"/>
                        <a:pt x="52576" y="105153"/>
                      </a:cubicBezTo>
                      <a:cubicBezTo>
                        <a:pt x="81650" y="105153"/>
                        <a:pt x="105153" y="81538"/>
                        <a:pt x="105153" y="52577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0EC22E2-39E5-CABE-A5B5-B5C5878F29D2}"/>
                    </a:ext>
                  </a:extLst>
                </p:cNvPr>
                <p:cNvSpPr/>
                <p:nvPr/>
              </p:nvSpPr>
              <p:spPr>
                <a:xfrm>
                  <a:off x="8879175" y="5647389"/>
                  <a:ext cx="105153" cy="105153"/>
                </a:xfrm>
                <a:custGeom>
                  <a:avLst/>
                  <a:gdLst>
                    <a:gd name="connsiteX0" fmla="*/ 105153 w 105153"/>
                    <a:gd name="connsiteY0" fmla="*/ 52577 h 105153"/>
                    <a:gd name="connsiteX1" fmla="*/ 52576 w 105153"/>
                    <a:gd name="connsiteY1" fmla="*/ 0 h 105153"/>
                    <a:gd name="connsiteX2" fmla="*/ 0 w 105153"/>
                    <a:gd name="connsiteY2" fmla="*/ 52577 h 105153"/>
                    <a:gd name="connsiteX3" fmla="*/ 52576 w 105153"/>
                    <a:gd name="connsiteY3" fmla="*/ 105153 h 105153"/>
                    <a:gd name="connsiteX4" fmla="*/ 105153 w 105153"/>
                    <a:gd name="connsiteY4" fmla="*/ 52577 h 105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153" h="105153">
                      <a:moveTo>
                        <a:pt x="105153" y="52577"/>
                      </a:moveTo>
                      <a:cubicBezTo>
                        <a:pt x="105153" y="23504"/>
                        <a:pt x="81538" y="0"/>
                        <a:pt x="52576" y="0"/>
                      </a:cubicBezTo>
                      <a:cubicBezTo>
                        <a:pt x="23615" y="0"/>
                        <a:pt x="0" y="23615"/>
                        <a:pt x="0" y="52577"/>
                      </a:cubicBezTo>
                      <a:cubicBezTo>
                        <a:pt x="0" y="81538"/>
                        <a:pt x="23503" y="105153"/>
                        <a:pt x="52576" y="105153"/>
                      </a:cubicBezTo>
                      <a:cubicBezTo>
                        <a:pt x="81649" y="105153"/>
                        <a:pt x="105153" y="81538"/>
                        <a:pt x="105153" y="52577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D35B636A-8B4A-B6FB-98FD-09F891B8B5BD}"/>
                    </a:ext>
                  </a:extLst>
                </p:cNvPr>
                <p:cNvSpPr/>
                <p:nvPr/>
              </p:nvSpPr>
              <p:spPr>
                <a:xfrm>
                  <a:off x="7065062" y="838965"/>
                  <a:ext cx="473300" cy="122096"/>
                </a:xfrm>
                <a:custGeom>
                  <a:avLst/>
                  <a:gdLst>
                    <a:gd name="connsiteX0" fmla="*/ 0 w 473300"/>
                    <a:gd name="connsiteY0" fmla="*/ 49024 h 122096"/>
                    <a:gd name="connsiteX1" fmla="*/ 73072 w 473300"/>
                    <a:gd name="connsiteY1" fmla="*/ 122096 h 122096"/>
                    <a:gd name="connsiteX2" fmla="*/ 385190 w 473300"/>
                    <a:gd name="connsiteY2" fmla="*/ 122096 h 122096"/>
                    <a:gd name="connsiteX3" fmla="*/ 473301 w 473300"/>
                    <a:gd name="connsiteY3" fmla="*/ 33986 h 122096"/>
                    <a:gd name="connsiteX4" fmla="*/ 154722 w 473300"/>
                    <a:gd name="connsiteY4" fmla="*/ 346 h 122096"/>
                    <a:gd name="connsiteX5" fmla="*/ 111 w 473300"/>
                    <a:gd name="connsiteY5" fmla="*/ 49024 h 122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3300" h="122096">
                      <a:moveTo>
                        <a:pt x="0" y="49024"/>
                      </a:moveTo>
                      <a:lnTo>
                        <a:pt x="73072" y="122096"/>
                      </a:lnTo>
                      <a:lnTo>
                        <a:pt x="385190" y="122096"/>
                      </a:lnTo>
                      <a:lnTo>
                        <a:pt x="473301" y="33986"/>
                      </a:lnTo>
                      <a:cubicBezTo>
                        <a:pt x="473301" y="33986"/>
                        <a:pt x="166084" y="-3998"/>
                        <a:pt x="154722" y="346"/>
                      </a:cubicBezTo>
                      <a:cubicBezTo>
                        <a:pt x="143249" y="4690"/>
                        <a:pt x="111" y="49024"/>
                        <a:pt x="111" y="49024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024B424-9B8B-984A-4EE0-A06A85BC3FDB}"/>
                    </a:ext>
                  </a:extLst>
                </p:cNvPr>
                <p:cNvSpPr/>
                <p:nvPr/>
              </p:nvSpPr>
              <p:spPr>
                <a:xfrm>
                  <a:off x="8702955" y="838965"/>
                  <a:ext cx="473299" cy="122096"/>
                </a:xfrm>
                <a:custGeom>
                  <a:avLst/>
                  <a:gdLst>
                    <a:gd name="connsiteX0" fmla="*/ 0 w 473299"/>
                    <a:gd name="connsiteY0" fmla="*/ 49024 h 122096"/>
                    <a:gd name="connsiteX1" fmla="*/ 73072 w 473299"/>
                    <a:gd name="connsiteY1" fmla="*/ 122096 h 122096"/>
                    <a:gd name="connsiteX2" fmla="*/ 385189 w 473299"/>
                    <a:gd name="connsiteY2" fmla="*/ 122096 h 122096"/>
                    <a:gd name="connsiteX3" fmla="*/ 473300 w 473299"/>
                    <a:gd name="connsiteY3" fmla="*/ 33986 h 122096"/>
                    <a:gd name="connsiteX4" fmla="*/ 154722 w 473299"/>
                    <a:gd name="connsiteY4" fmla="*/ 346 h 122096"/>
                    <a:gd name="connsiteX5" fmla="*/ 111 w 473299"/>
                    <a:gd name="connsiteY5" fmla="*/ 49024 h 122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3299" h="122096">
                      <a:moveTo>
                        <a:pt x="0" y="49024"/>
                      </a:moveTo>
                      <a:lnTo>
                        <a:pt x="73072" y="122096"/>
                      </a:lnTo>
                      <a:lnTo>
                        <a:pt x="385189" y="122096"/>
                      </a:lnTo>
                      <a:lnTo>
                        <a:pt x="473300" y="33986"/>
                      </a:lnTo>
                      <a:cubicBezTo>
                        <a:pt x="473300" y="33986"/>
                        <a:pt x="166084" y="-3998"/>
                        <a:pt x="154722" y="346"/>
                      </a:cubicBezTo>
                      <a:cubicBezTo>
                        <a:pt x="143249" y="4690"/>
                        <a:pt x="111" y="49024"/>
                        <a:pt x="111" y="49024"/>
                      </a:cubicBez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3919FC8-24DA-18C6-AC64-F50BE9976639}"/>
                    </a:ext>
                  </a:extLst>
                </p:cNvPr>
                <p:cNvSpPr/>
                <p:nvPr/>
              </p:nvSpPr>
              <p:spPr>
                <a:xfrm>
                  <a:off x="8091753" y="751536"/>
                  <a:ext cx="1629883" cy="136453"/>
                </a:xfrm>
                <a:custGeom>
                  <a:avLst/>
                  <a:gdLst>
                    <a:gd name="connsiteX0" fmla="*/ 1069910 w 1629883"/>
                    <a:gd name="connsiteY0" fmla="*/ 136454 h 136453"/>
                    <a:gd name="connsiteX1" fmla="*/ 1073251 w 1629883"/>
                    <a:gd name="connsiteY1" fmla="*/ 133112 h 136453"/>
                    <a:gd name="connsiteX2" fmla="*/ 1156015 w 1629883"/>
                    <a:gd name="connsiteY2" fmla="*/ 50349 h 136453"/>
                    <a:gd name="connsiteX3" fmla="*/ 1579300 w 1629883"/>
                    <a:gd name="connsiteY3" fmla="*/ 50349 h 136453"/>
                    <a:gd name="connsiteX4" fmla="*/ 1629649 w 1629883"/>
                    <a:gd name="connsiteY4" fmla="*/ 0 h 136453"/>
                    <a:gd name="connsiteX5" fmla="*/ 79756 w 1629883"/>
                    <a:gd name="connsiteY5" fmla="*/ 0 h 136453"/>
                    <a:gd name="connsiteX6" fmla="*/ 0 w 1629883"/>
                    <a:gd name="connsiteY6" fmla="*/ 79756 h 136453"/>
                    <a:gd name="connsiteX7" fmla="*/ 1069798 w 1629883"/>
                    <a:gd name="connsiteY7" fmla="*/ 136454 h 136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29883" h="136453">
                      <a:moveTo>
                        <a:pt x="1069910" y="136454"/>
                      </a:moveTo>
                      <a:lnTo>
                        <a:pt x="1073251" y="133112"/>
                      </a:lnTo>
                      <a:lnTo>
                        <a:pt x="1156015" y="50349"/>
                      </a:lnTo>
                      <a:lnTo>
                        <a:pt x="1579300" y="50349"/>
                      </a:lnTo>
                      <a:cubicBezTo>
                        <a:pt x="1579300" y="50349"/>
                        <a:pt x="1633882" y="0"/>
                        <a:pt x="1629649" y="0"/>
                      </a:cubicBezTo>
                      <a:lnTo>
                        <a:pt x="79756" y="0"/>
                      </a:lnTo>
                      <a:lnTo>
                        <a:pt x="0" y="79756"/>
                      </a:lnTo>
                      <a:lnTo>
                        <a:pt x="1069798" y="136454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8EB95F3C-EF0C-7BAA-33A6-4E33AB91A026}"/>
                    </a:ext>
                  </a:extLst>
                </p:cNvPr>
                <p:cNvSpPr/>
                <p:nvPr/>
              </p:nvSpPr>
              <p:spPr>
                <a:xfrm>
                  <a:off x="10071058" y="751536"/>
                  <a:ext cx="70176" cy="209526"/>
                </a:xfrm>
                <a:custGeom>
                  <a:avLst/>
                  <a:gdLst>
                    <a:gd name="connsiteX0" fmla="*/ 0 w 70176"/>
                    <a:gd name="connsiteY0" fmla="*/ 0 h 209526"/>
                    <a:gd name="connsiteX1" fmla="*/ 70176 w 70176"/>
                    <a:gd name="connsiteY1" fmla="*/ 0 h 209526"/>
                    <a:gd name="connsiteX2" fmla="*/ 70176 w 70176"/>
                    <a:gd name="connsiteY2" fmla="*/ 209526 h 209526"/>
                    <a:gd name="connsiteX3" fmla="*/ 0 w 70176"/>
                    <a:gd name="connsiteY3" fmla="*/ 209526 h 20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76" h="209526">
                      <a:moveTo>
                        <a:pt x="0" y="0"/>
                      </a:moveTo>
                      <a:lnTo>
                        <a:pt x="70176" y="0"/>
                      </a:lnTo>
                      <a:lnTo>
                        <a:pt x="70176" y="209526"/>
                      </a:lnTo>
                      <a:lnTo>
                        <a:pt x="0" y="209526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182ED5A-96FD-4C9B-85DE-C5CD9F619FBA}"/>
                    </a:ext>
                  </a:extLst>
                </p:cNvPr>
                <p:cNvSpPr/>
                <p:nvPr/>
              </p:nvSpPr>
              <p:spPr>
                <a:xfrm>
                  <a:off x="10486323" y="751536"/>
                  <a:ext cx="70176" cy="209526"/>
                </a:xfrm>
                <a:custGeom>
                  <a:avLst/>
                  <a:gdLst>
                    <a:gd name="connsiteX0" fmla="*/ 0 w 70176"/>
                    <a:gd name="connsiteY0" fmla="*/ 0 h 209526"/>
                    <a:gd name="connsiteX1" fmla="*/ 70176 w 70176"/>
                    <a:gd name="connsiteY1" fmla="*/ 0 h 209526"/>
                    <a:gd name="connsiteX2" fmla="*/ 70176 w 70176"/>
                    <a:gd name="connsiteY2" fmla="*/ 209526 h 209526"/>
                    <a:gd name="connsiteX3" fmla="*/ 0 w 70176"/>
                    <a:gd name="connsiteY3" fmla="*/ 209526 h 20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76" h="209526">
                      <a:moveTo>
                        <a:pt x="0" y="0"/>
                      </a:moveTo>
                      <a:lnTo>
                        <a:pt x="70176" y="0"/>
                      </a:lnTo>
                      <a:lnTo>
                        <a:pt x="70176" y="209526"/>
                      </a:lnTo>
                      <a:lnTo>
                        <a:pt x="0" y="209526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656FB9B8-422E-F78E-3D59-B6DE53A859C2}"/>
                    </a:ext>
                  </a:extLst>
                </p:cNvPr>
                <p:cNvSpPr/>
                <p:nvPr/>
              </p:nvSpPr>
              <p:spPr>
                <a:xfrm>
                  <a:off x="10901589" y="751536"/>
                  <a:ext cx="70176" cy="209526"/>
                </a:xfrm>
                <a:custGeom>
                  <a:avLst/>
                  <a:gdLst>
                    <a:gd name="connsiteX0" fmla="*/ 0 w 70176"/>
                    <a:gd name="connsiteY0" fmla="*/ 0 h 209526"/>
                    <a:gd name="connsiteX1" fmla="*/ 70177 w 70176"/>
                    <a:gd name="connsiteY1" fmla="*/ 0 h 209526"/>
                    <a:gd name="connsiteX2" fmla="*/ 70177 w 70176"/>
                    <a:gd name="connsiteY2" fmla="*/ 209526 h 209526"/>
                    <a:gd name="connsiteX3" fmla="*/ 0 w 70176"/>
                    <a:gd name="connsiteY3" fmla="*/ 209526 h 20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176" h="209526">
                      <a:moveTo>
                        <a:pt x="0" y="0"/>
                      </a:moveTo>
                      <a:lnTo>
                        <a:pt x="70177" y="0"/>
                      </a:lnTo>
                      <a:lnTo>
                        <a:pt x="70177" y="209526"/>
                      </a:lnTo>
                      <a:lnTo>
                        <a:pt x="0" y="209526"/>
                      </a:lnTo>
                      <a:close/>
                    </a:path>
                  </a:pathLst>
                </a:custGeom>
                <a:solidFill>
                  <a:srgbClr val="120F3D"/>
                </a:solidFill>
                <a:ln w="111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8CDA4E-93C2-946A-E867-B25A220EFF13}"/>
                </a:ext>
              </a:extLst>
            </p:cNvPr>
            <p:cNvSpPr/>
            <p:nvPr/>
          </p:nvSpPr>
          <p:spPr>
            <a:xfrm>
              <a:off x="3723036" y="-1524830"/>
              <a:ext cx="202285" cy="202285"/>
            </a:xfrm>
            <a:custGeom>
              <a:avLst/>
              <a:gdLst>
                <a:gd name="connsiteX0" fmla="*/ 202286 w 202285"/>
                <a:gd name="connsiteY0" fmla="*/ 101143 h 202285"/>
                <a:gd name="connsiteX1" fmla="*/ 101143 w 202285"/>
                <a:gd name="connsiteY1" fmla="*/ 0 h 202285"/>
                <a:gd name="connsiteX2" fmla="*/ 0 w 202285"/>
                <a:gd name="connsiteY2" fmla="*/ 101143 h 202285"/>
                <a:gd name="connsiteX3" fmla="*/ 101143 w 202285"/>
                <a:gd name="connsiteY3" fmla="*/ 202286 h 202285"/>
                <a:gd name="connsiteX4" fmla="*/ 202286 w 202285"/>
                <a:gd name="connsiteY4" fmla="*/ 101143 h 20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285" h="202285">
                  <a:moveTo>
                    <a:pt x="202286" y="101143"/>
                  </a:moveTo>
                  <a:cubicBezTo>
                    <a:pt x="202286" y="45336"/>
                    <a:pt x="156950" y="0"/>
                    <a:pt x="101143" y="0"/>
                  </a:cubicBezTo>
                  <a:cubicBezTo>
                    <a:pt x="45336" y="0"/>
                    <a:pt x="0" y="45336"/>
                    <a:pt x="0" y="101143"/>
                  </a:cubicBezTo>
                  <a:cubicBezTo>
                    <a:pt x="0" y="156950"/>
                    <a:pt x="45336" y="202286"/>
                    <a:pt x="101143" y="202286"/>
                  </a:cubicBezTo>
                  <a:cubicBezTo>
                    <a:pt x="156950" y="202286"/>
                    <a:pt x="202286" y="156950"/>
                    <a:pt x="202286" y="101143"/>
                  </a:cubicBezTo>
                  <a:close/>
                </a:path>
              </a:pathLst>
            </a:custGeom>
            <a:solidFill>
              <a:srgbClr val="120F3D"/>
            </a:solidFill>
            <a:ln w="1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40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litch-92677">
            <a:hlinkClick r:id="" action="ppaction://media"/>
            <a:extLst>
              <a:ext uri="{FF2B5EF4-FFF2-40B4-BE49-F238E27FC236}">
                <a16:creationId xmlns:a16="http://schemas.microsoft.com/office/drawing/2014/main" id="{03741658-FA4C-ACE0-3603-ED0FECE34B8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19100" y="-103707"/>
            <a:ext cx="12843931" cy="72247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47EF08-B39C-77D1-CA80-EF4F3D3890BD}"/>
              </a:ext>
            </a:extLst>
          </p:cNvPr>
          <p:cNvSpPr/>
          <p:nvPr userDrawn="1"/>
        </p:nvSpPr>
        <p:spPr>
          <a:xfrm>
            <a:off x="-137940" y="-121572"/>
            <a:ext cx="12560732" cy="7195471"/>
          </a:xfrm>
          <a:prstGeom prst="rect">
            <a:avLst/>
          </a:prstGeom>
          <a:solidFill>
            <a:srgbClr val="0300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3D723-3045-BD41-7446-5172D4EC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11188700" cy="5183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B0ADF-3288-D560-C7C8-3C354335ACD6}"/>
              </a:ext>
            </a:extLst>
          </p:cNvPr>
          <p:cNvGrpSpPr/>
          <p:nvPr userDrawn="1"/>
        </p:nvGrpSpPr>
        <p:grpSpPr>
          <a:xfrm>
            <a:off x="501650" y="1022910"/>
            <a:ext cx="10499725" cy="5362445"/>
            <a:chOff x="3344511" y="2118076"/>
            <a:chExt cx="8514493" cy="4348543"/>
          </a:xfrm>
          <a:solidFill>
            <a:srgbClr val="1D1A46"/>
          </a:solidFill>
        </p:grpSpPr>
        <p:grpSp>
          <p:nvGrpSpPr>
            <p:cNvPr id="8" name="Graphic 190">
              <a:extLst>
                <a:ext uri="{FF2B5EF4-FFF2-40B4-BE49-F238E27FC236}">
                  <a16:creationId xmlns:a16="http://schemas.microsoft.com/office/drawing/2014/main" id="{D010AB72-5D07-8DAA-29B6-B7ED363EABDA}"/>
                </a:ext>
              </a:extLst>
            </p:cNvPr>
            <p:cNvGrpSpPr/>
            <p:nvPr userDrawn="1"/>
          </p:nvGrpSpPr>
          <p:grpSpPr>
            <a:xfrm>
              <a:off x="6490619" y="2118076"/>
              <a:ext cx="1790509" cy="142589"/>
              <a:chOff x="6490619" y="2118076"/>
              <a:chExt cx="1790509" cy="142589"/>
            </a:xfrm>
            <a:grpFill/>
          </p:grpSpPr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D101AE7D-5F82-D981-3460-8D37B12A8F5D}"/>
                  </a:ext>
                </a:extLst>
              </p:cNvPr>
              <p:cNvSpPr/>
              <p:nvPr/>
            </p:nvSpPr>
            <p:spPr>
              <a:xfrm>
                <a:off x="6567390" y="2221898"/>
                <a:ext cx="1619535" cy="12573"/>
              </a:xfrm>
              <a:custGeom>
                <a:avLst/>
                <a:gdLst>
                  <a:gd name="connsiteX0" fmla="*/ 0 w 1619535"/>
                  <a:gd name="connsiteY0" fmla="*/ 0 h 12573"/>
                  <a:gd name="connsiteX1" fmla="*/ 1619536 w 1619535"/>
                  <a:gd name="connsiteY1" fmla="*/ 0 h 12573"/>
                  <a:gd name="connsiteX2" fmla="*/ 1619536 w 1619535"/>
                  <a:gd name="connsiteY2" fmla="*/ 12573 h 12573"/>
                  <a:gd name="connsiteX3" fmla="*/ 0 w 1619535"/>
                  <a:gd name="connsiteY3" fmla="*/ 12573 h 1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535" h="12573">
                    <a:moveTo>
                      <a:pt x="0" y="0"/>
                    </a:moveTo>
                    <a:lnTo>
                      <a:pt x="1619536" y="0"/>
                    </a:lnTo>
                    <a:lnTo>
                      <a:pt x="1619536" y="12573"/>
                    </a:lnTo>
                    <a:lnTo>
                      <a:pt x="0" y="125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B6FD33AC-BF6F-D9F5-1B6E-800CBDDA72FC}"/>
                  </a:ext>
                </a:extLst>
              </p:cNvPr>
              <p:cNvSpPr/>
              <p:nvPr/>
            </p:nvSpPr>
            <p:spPr>
              <a:xfrm>
                <a:off x="7379396" y="2118076"/>
                <a:ext cx="762380" cy="116109"/>
              </a:xfrm>
              <a:custGeom>
                <a:avLst/>
                <a:gdLst>
                  <a:gd name="connsiteX0" fmla="*/ 0 w 762380"/>
                  <a:gd name="connsiteY0" fmla="*/ 116110 h 116109"/>
                  <a:gd name="connsiteX1" fmla="*/ 80391 w 762380"/>
                  <a:gd name="connsiteY1" fmla="*/ 35623 h 116109"/>
                  <a:gd name="connsiteX2" fmla="*/ 527304 w 762380"/>
                  <a:gd name="connsiteY2" fmla="*/ 35623 h 116109"/>
                  <a:gd name="connsiteX3" fmla="*/ 563023 w 762380"/>
                  <a:gd name="connsiteY3" fmla="*/ 0 h 116109"/>
                  <a:gd name="connsiteX4" fmla="*/ 762381 w 762380"/>
                  <a:gd name="connsiteY4" fmla="*/ 0 h 116109"/>
                  <a:gd name="connsiteX5" fmla="*/ 744855 w 762380"/>
                  <a:gd name="connsiteY5" fmla="*/ 17526 h 116109"/>
                  <a:gd name="connsiteX6" fmla="*/ 584835 w 762380"/>
                  <a:gd name="connsiteY6" fmla="*/ 17526 h 116109"/>
                  <a:gd name="connsiteX7" fmla="*/ 548354 w 762380"/>
                  <a:gd name="connsiteY7" fmla="*/ 54007 h 116109"/>
                  <a:gd name="connsiteX8" fmla="*/ 101251 w 762380"/>
                  <a:gd name="connsiteY8" fmla="*/ 54007 h 116109"/>
                  <a:gd name="connsiteX9" fmla="*/ 39148 w 762380"/>
                  <a:gd name="connsiteY9" fmla="*/ 116110 h 116109"/>
                  <a:gd name="connsiteX10" fmla="*/ 0 w 762380"/>
                  <a:gd name="connsiteY10" fmla="*/ 116110 h 11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2380" h="116109">
                    <a:moveTo>
                      <a:pt x="0" y="116110"/>
                    </a:moveTo>
                    <a:lnTo>
                      <a:pt x="80391" y="35623"/>
                    </a:lnTo>
                    <a:lnTo>
                      <a:pt x="527304" y="35623"/>
                    </a:lnTo>
                    <a:lnTo>
                      <a:pt x="563023" y="0"/>
                    </a:lnTo>
                    <a:lnTo>
                      <a:pt x="762381" y="0"/>
                    </a:lnTo>
                    <a:lnTo>
                      <a:pt x="744855" y="17526"/>
                    </a:lnTo>
                    <a:lnTo>
                      <a:pt x="584835" y="17526"/>
                    </a:lnTo>
                    <a:lnTo>
                      <a:pt x="548354" y="54007"/>
                    </a:lnTo>
                    <a:lnTo>
                      <a:pt x="101251" y="54007"/>
                    </a:lnTo>
                    <a:lnTo>
                      <a:pt x="39148" y="116110"/>
                    </a:lnTo>
                    <a:lnTo>
                      <a:pt x="0" y="11611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9B6C0330-B76A-24CA-382C-FF9234D90B7A}"/>
                  </a:ext>
                </a:extLst>
              </p:cNvPr>
              <p:cNvSpPr/>
              <p:nvPr/>
            </p:nvSpPr>
            <p:spPr>
              <a:xfrm>
                <a:off x="7470455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F326270C-4E8C-6A24-7912-F6730ADD4637}"/>
                  </a:ext>
                </a:extLst>
              </p:cNvPr>
              <p:cNvSpPr/>
              <p:nvPr/>
            </p:nvSpPr>
            <p:spPr>
              <a:xfrm>
                <a:off x="7545989" y="2182751"/>
                <a:ext cx="75437" cy="28670"/>
              </a:xfrm>
              <a:custGeom>
                <a:avLst/>
                <a:gdLst>
                  <a:gd name="connsiteX0" fmla="*/ 0 w 75437"/>
                  <a:gd name="connsiteY0" fmla="*/ 28670 h 28670"/>
                  <a:gd name="connsiteX1" fmla="*/ 28670 w 75437"/>
                  <a:gd name="connsiteY1" fmla="*/ 0 h 28670"/>
                  <a:gd name="connsiteX2" fmla="*/ 75438 w 75437"/>
                  <a:gd name="connsiteY2" fmla="*/ 0 h 28670"/>
                  <a:gd name="connsiteX3" fmla="*/ 47149 w 75437"/>
                  <a:gd name="connsiteY3" fmla="*/ 28384 h 28670"/>
                  <a:gd name="connsiteX4" fmla="*/ 0 w 75437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7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438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CF62287-2E3E-6F02-BECA-366960BFE3FE}"/>
                  </a:ext>
                </a:extLst>
              </p:cNvPr>
              <p:cNvSpPr/>
              <p:nvPr/>
            </p:nvSpPr>
            <p:spPr>
              <a:xfrm>
                <a:off x="7621427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765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765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61B88A12-F736-254F-4842-5362A77224EA}"/>
                  </a:ext>
                </a:extLst>
              </p:cNvPr>
              <p:cNvSpPr/>
              <p:nvPr/>
            </p:nvSpPr>
            <p:spPr>
              <a:xfrm>
                <a:off x="7696960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B66EB01-3E1E-64A3-094A-96A29D355A83}"/>
                  </a:ext>
                </a:extLst>
              </p:cNvPr>
              <p:cNvSpPr/>
              <p:nvPr/>
            </p:nvSpPr>
            <p:spPr>
              <a:xfrm>
                <a:off x="7772493" y="2182751"/>
                <a:ext cx="75533" cy="28670"/>
              </a:xfrm>
              <a:custGeom>
                <a:avLst/>
                <a:gdLst>
                  <a:gd name="connsiteX0" fmla="*/ 0 w 75533"/>
                  <a:gd name="connsiteY0" fmla="*/ 28670 h 28670"/>
                  <a:gd name="connsiteX1" fmla="*/ 28670 w 75533"/>
                  <a:gd name="connsiteY1" fmla="*/ 0 h 28670"/>
                  <a:gd name="connsiteX2" fmla="*/ 75533 w 75533"/>
                  <a:gd name="connsiteY2" fmla="*/ 0 h 28670"/>
                  <a:gd name="connsiteX3" fmla="*/ 47149 w 75533"/>
                  <a:gd name="connsiteY3" fmla="*/ 28384 h 28670"/>
                  <a:gd name="connsiteX4" fmla="*/ 0 w 75533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533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A87D195-A563-71AA-5774-E1F6A68C8372}"/>
                  </a:ext>
                </a:extLst>
              </p:cNvPr>
              <p:cNvSpPr/>
              <p:nvPr/>
            </p:nvSpPr>
            <p:spPr>
              <a:xfrm>
                <a:off x="7848027" y="2182751"/>
                <a:ext cx="75437" cy="28670"/>
              </a:xfrm>
              <a:custGeom>
                <a:avLst/>
                <a:gdLst>
                  <a:gd name="connsiteX0" fmla="*/ 0 w 75437"/>
                  <a:gd name="connsiteY0" fmla="*/ 28670 h 28670"/>
                  <a:gd name="connsiteX1" fmla="*/ 28670 w 75437"/>
                  <a:gd name="connsiteY1" fmla="*/ 0 h 28670"/>
                  <a:gd name="connsiteX2" fmla="*/ 75438 w 75437"/>
                  <a:gd name="connsiteY2" fmla="*/ 0 h 28670"/>
                  <a:gd name="connsiteX3" fmla="*/ 47149 w 75437"/>
                  <a:gd name="connsiteY3" fmla="*/ 28384 h 28670"/>
                  <a:gd name="connsiteX4" fmla="*/ 0 w 75437"/>
                  <a:gd name="connsiteY4" fmla="*/ 28670 h 2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37" h="28670">
                    <a:moveTo>
                      <a:pt x="0" y="28670"/>
                    </a:moveTo>
                    <a:lnTo>
                      <a:pt x="28670" y="0"/>
                    </a:lnTo>
                    <a:lnTo>
                      <a:pt x="75438" y="0"/>
                    </a:lnTo>
                    <a:lnTo>
                      <a:pt x="47149" y="28384"/>
                    </a:lnTo>
                    <a:lnTo>
                      <a:pt x="0" y="286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ADBF393C-2DF9-AA4D-41BF-FDB8715F638D}"/>
                  </a:ext>
                </a:extLst>
              </p:cNvPr>
              <p:cNvSpPr/>
              <p:nvPr/>
            </p:nvSpPr>
            <p:spPr>
              <a:xfrm>
                <a:off x="6490619" y="2221613"/>
                <a:ext cx="381952" cy="24479"/>
              </a:xfrm>
              <a:custGeom>
                <a:avLst/>
                <a:gdLst>
                  <a:gd name="connsiteX0" fmla="*/ 381953 w 381952"/>
                  <a:gd name="connsiteY0" fmla="*/ 6572 h 24479"/>
                  <a:gd name="connsiteX1" fmla="*/ 364046 w 381952"/>
                  <a:gd name="connsiteY1" fmla="*/ 24479 h 24479"/>
                  <a:gd name="connsiteX2" fmla="*/ 0 w 381952"/>
                  <a:gd name="connsiteY2" fmla="*/ 24479 h 24479"/>
                  <a:gd name="connsiteX3" fmla="*/ 24479 w 381952"/>
                  <a:gd name="connsiteY3" fmla="*/ 0 h 24479"/>
                  <a:gd name="connsiteX4" fmla="*/ 150781 w 381952"/>
                  <a:gd name="connsiteY4" fmla="*/ 0 h 24479"/>
                  <a:gd name="connsiteX5" fmla="*/ 381953 w 381952"/>
                  <a:gd name="connsiteY5" fmla="*/ 6572 h 24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952" h="24479">
                    <a:moveTo>
                      <a:pt x="381953" y="6572"/>
                    </a:moveTo>
                    <a:lnTo>
                      <a:pt x="364046" y="24479"/>
                    </a:lnTo>
                    <a:lnTo>
                      <a:pt x="0" y="24479"/>
                    </a:lnTo>
                    <a:lnTo>
                      <a:pt x="24479" y="0"/>
                    </a:lnTo>
                    <a:lnTo>
                      <a:pt x="150781" y="0"/>
                    </a:lnTo>
                    <a:lnTo>
                      <a:pt x="381953" y="657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0FB99A7-1B09-C33C-9264-98FD112262B2}"/>
                  </a:ext>
                </a:extLst>
              </p:cNvPr>
              <p:cNvSpPr/>
              <p:nvPr/>
            </p:nvSpPr>
            <p:spPr>
              <a:xfrm>
                <a:off x="7952992" y="2174368"/>
                <a:ext cx="313182" cy="63055"/>
              </a:xfrm>
              <a:custGeom>
                <a:avLst/>
                <a:gdLst>
                  <a:gd name="connsiteX0" fmla="*/ 307372 w 313182"/>
                  <a:gd name="connsiteY0" fmla="*/ 63056 h 63055"/>
                  <a:gd name="connsiteX1" fmla="*/ 252508 w 313182"/>
                  <a:gd name="connsiteY1" fmla="*/ 8192 h 63055"/>
                  <a:gd name="connsiteX2" fmla="*/ 0 w 313182"/>
                  <a:gd name="connsiteY2" fmla="*/ 8192 h 63055"/>
                  <a:gd name="connsiteX3" fmla="*/ 0 w 313182"/>
                  <a:gd name="connsiteY3" fmla="*/ 0 h 63055"/>
                  <a:gd name="connsiteX4" fmla="*/ 255937 w 313182"/>
                  <a:gd name="connsiteY4" fmla="*/ 0 h 63055"/>
                  <a:gd name="connsiteX5" fmla="*/ 313182 w 313182"/>
                  <a:gd name="connsiteY5" fmla="*/ 57245 h 63055"/>
                  <a:gd name="connsiteX6" fmla="*/ 307372 w 313182"/>
                  <a:gd name="connsiteY6" fmla="*/ 63056 h 6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182" h="63055">
                    <a:moveTo>
                      <a:pt x="307372" y="63056"/>
                    </a:moveTo>
                    <a:lnTo>
                      <a:pt x="252508" y="8192"/>
                    </a:lnTo>
                    <a:lnTo>
                      <a:pt x="0" y="8192"/>
                    </a:lnTo>
                    <a:lnTo>
                      <a:pt x="0" y="0"/>
                    </a:lnTo>
                    <a:lnTo>
                      <a:pt x="255937" y="0"/>
                    </a:lnTo>
                    <a:lnTo>
                      <a:pt x="313182" y="57245"/>
                    </a:lnTo>
                    <a:lnTo>
                      <a:pt x="307372" y="630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FCE7103-F160-2A32-5CB3-47F628F001EA}"/>
                  </a:ext>
                </a:extLst>
              </p:cNvPr>
              <p:cNvSpPr/>
              <p:nvPr/>
            </p:nvSpPr>
            <p:spPr>
              <a:xfrm>
                <a:off x="7070977" y="2252474"/>
                <a:ext cx="1115949" cy="8191"/>
              </a:xfrm>
              <a:custGeom>
                <a:avLst/>
                <a:gdLst>
                  <a:gd name="connsiteX0" fmla="*/ 0 w 1115949"/>
                  <a:gd name="connsiteY0" fmla="*/ 0 h 8191"/>
                  <a:gd name="connsiteX1" fmla="*/ 1115949 w 1115949"/>
                  <a:gd name="connsiteY1" fmla="*/ 0 h 8191"/>
                  <a:gd name="connsiteX2" fmla="*/ 1115949 w 1115949"/>
                  <a:gd name="connsiteY2" fmla="*/ 8192 h 8191"/>
                  <a:gd name="connsiteX3" fmla="*/ 0 w 1115949"/>
                  <a:gd name="connsiteY3" fmla="*/ 8192 h 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5949" h="8191">
                    <a:moveTo>
                      <a:pt x="0" y="0"/>
                    </a:moveTo>
                    <a:lnTo>
                      <a:pt x="1115949" y="0"/>
                    </a:lnTo>
                    <a:lnTo>
                      <a:pt x="1115949" y="8192"/>
                    </a:lnTo>
                    <a:lnTo>
                      <a:pt x="0" y="81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4B2FBDC1-D78D-4128-E368-C0DDCED368F8}"/>
                  </a:ext>
                </a:extLst>
              </p:cNvPr>
              <p:cNvSpPr/>
              <p:nvPr/>
            </p:nvSpPr>
            <p:spPr>
              <a:xfrm>
                <a:off x="7136223" y="2192561"/>
                <a:ext cx="292893" cy="33146"/>
              </a:xfrm>
              <a:custGeom>
                <a:avLst/>
                <a:gdLst>
                  <a:gd name="connsiteX0" fmla="*/ 292894 w 292893"/>
                  <a:gd name="connsiteY0" fmla="*/ 0 h 33146"/>
                  <a:gd name="connsiteX1" fmla="*/ 33147 w 292893"/>
                  <a:gd name="connsiteY1" fmla="*/ 0 h 33146"/>
                  <a:gd name="connsiteX2" fmla="*/ 0 w 292893"/>
                  <a:gd name="connsiteY2" fmla="*/ 33147 h 33146"/>
                  <a:gd name="connsiteX3" fmla="*/ 271844 w 292893"/>
                  <a:gd name="connsiteY3" fmla="*/ 33147 h 33146"/>
                  <a:gd name="connsiteX4" fmla="*/ 292894 w 292893"/>
                  <a:gd name="connsiteY4" fmla="*/ 0 h 33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893" h="33146">
                    <a:moveTo>
                      <a:pt x="292894" y="0"/>
                    </a:moveTo>
                    <a:lnTo>
                      <a:pt x="33147" y="0"/>
                    </a:lnTo>
                    <a:lnTo>
                      <a:pt x="0" y="33147"/>
                    </a:lnTo>
                    <a:lnTo>
                      <a:pt x="271844" y="33147"/>
                    </a:lnTo>
                    <a:lnTo>
                      <a:pt x="292894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3AC590B-C76D-C1CC-22AE-A6F8D813B617}"/>
                  </a:ext>
                </a:extLst>
              </p:cNvPr>
              <p:cNvSpPr/>
              <p:nvPr/>
            </p:nvSpPr>
            <p:spPr>
              <a:xfrm>
                <a:off x="8240933" y="2214373"/>
                <a:ext cx="40195" cy="40195"/>
              </a:xfrm>
              <a:custGeom>
                <a:avLst/>
                <a:gdLst>
                  <a:gd name="connsiteX0" fmla="*/ 0 w 40195"/>
                  <a:gd name="connsiteY0" fmla="*/ 20098 h 40195"/>
                  <a:gd name="connsiteX1" fmla="*/ 20098 w 40195"/>
                  <a:gd name="connsiteY1" fmla="*/ 0 h 40195"/>
                  <a:gd name="connsiteX2" fmla="*/ 40195 w 40195"/>
                  <a:gd name="connsiteY2" fmla="*/ 20098 h 40195"/>
                  <a:gd name="connsiteX3" fmla="*/ 20098 w 40195"/>
                  <a:gd name="connsiteY3" fmla="*/ 40195 h 40195"/>
                  <a:gd name="connsiteX4" fmla="*/ 0 w 40195"/>
                  <a:gd name="connsiteY4" fmla="*/ 20098 h 40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95" h="40195">
                    <a:moveTo>
                      <a:pt x="0" y="20098"/>
                    </a:moveTo>
                    <a:cubicBezTo>
                      <a:pt x="0" y="9049"/>
                      <a:pt x="8954" y="0"/>
                      <a:pt x="20098" y="0"/>
                    </a:cubicBezTo>
                    <a:cubicBezTo>
                      <a:pt x="31242" y="0"/>
                      <a:pt x="40195" y="8954"/>
                      <a:pt x="40195" y="20098"/>
                    </a:cubicBezTo>
                    <a:cubicBezTo>
                      <a:pt x="40195" y="31242"/>
                      <a:pt x="31242" y="40195"/>
                      <a:pt x="20098" y="40195"/>
                    </a:cubicBezTo>
                    <a:cubicBezTo>
                      <a:pt x="8954" y="40195"/>
                      <a:pt x="0" y="31242"/>
                      <a:pt x="0" y="200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85A70CB-0A05-78A7-11C3-B7A7B74FFB4F}"/>
                </a:ext>
              </a:extLst>
            </p:cNvPr>
            <p:cNvGrpSpPr/>
            <p:nvPr userDrawn="1"/>
          </p:nvGrpSpPr>
          <p:grpSpPr>
            <a:xfrm>
              <a:off x="3344511" y="2216755"/>
              <a:ext cx="8514493" cy="4249864"/>
              <a:chOff x="3344511" y="2216755"/>
              <a:chExt cx="8514493" cy="4249864"/>
            </a:xfrm>
            <a:grpFill/>
          </p:grpSpPr>
          <p:grpSp>
            <p:nvGrpSpPr>
              <p:cNvPr id="10" name="Graphic 190">
                <a:extLst>
                  <a:ext uri="{FF2B5EF4-FFF2-40B4-BE49-F238E27FC236}">
                    <a16:creationId xmlns:a16="http://schemas.microsoft.com/office/drawing/2014/main" id="{96B5AB17-A223-D995-512F-AFCD1BE77275}"/>
                  </a:ext>
                </a:extLst>
              </p:cNvPr>
              <p:cNvGrpSpPr/>
              <p:nvPr/>
            </p:nvGrpSpPr>
            <p:grpSpPr>
              <a:xfrm>
                <a:off x="8652318" y="6080095"/>
                <a:ext cx="1919382" cy="118205"/>
                <a:chOff x="8652318" y="6080095"/>
                <a:chExt cx="1919382" cy="118205"/>
              </a:xfrm>
              <a:grpFill/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412D520-30C1-F3B8-E995-31966347396C}"/>
                    </a:ext>
                  </a:extLst>
                </p:cNvPr>
                <p:cNvSpPr/>
                <p:nvPr/>
              </p:nvSpPr>
              <p:spPr>
                <a:xfrm>
                  <a:off x="8652318" y="6118480"/>
                  <a:ext cx="279082" cy="16287"/>
                </a:xfrm>
                <a:custGeom>
                  <a:avLst/>
                  <a:gdLst>
                    <a:gd name="connsiteX0" fmla="*/ 279082 w 279082"/>
                    <a:gd name="connsiteY0" fmla="*/ 16288 h 16287"/>
                    <a:gd name="connsiteX1" fmla="*/ 16288 w 279082"/>
                    <a:gd name="connsiteY1" fmla="*/ 16288 h 16287"/>
                    <a:gd name="connsiteX2" fmla="*/ 0 w 279082"/>
                    <a:gd name="connsiteY2" fmla="*/ 0 h 16287"/>
                    <a:gd name="connsiteX3" fmla="*/ 258603 w 279082"/>
                    <a:gd name="connsiteY3" fmla="*/ 0 h 16287"/>
                    <a:gd name="connsiteX4" fmla="*/ 279082 w 279082"/>
                    <a:gd name="connsiteY4" fmla="*/ 16288 h 16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082" h="16287">
                      <a:moveTo>
                        <a:pt x="279082" y="16288"/>
                      </a:moveTo>
                      <a:lnTo>
                        <a:pt x="16288" y="16288"/>
                      </a:lnTo>
                      <a:lnTo>
                        <a:pt x="0" y="0"/>
                      </a:lnTo>
                      <a:lnTo>
                        <a:pt x="258603" y="0"/>
                      </a:lnTo>
                      <a:lnTo>
                        <a:pt x="279082" y="1628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61" name="Graphic 190">
                  <a:extLst>
                    <a:ext uri="{FF2B5EF4-FFF2-40B4-BE49-F238E27FC236}">
                      <a16:creationId xmlns:a16="http://schemas.microsoft.com/office/drawing/2014/main" id="{65FF500E-EB27-A4ED-892C-E4DEB1249CF5}"/>
                    </a:ext>
                  </a:extLst>
                </p:cNvPr>
                <p:cNvGrpSpPr/>
                <p:nvPr/>
              </p:nvGrpSpPr>
              <p:grpSpPr>
                <a:xfrm>
                  <a:off x="8709563" y="6080095"/>
                  <a:ext cx="1862137" cy="118205"/>
                  <a:chOff x="8709563" y="6080095"/>
                  <a:chExt cx="1862137" cy="118205"/>
                </a:xfrm>
                <a:grpFill/>
              </p:grpSpPr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16EB3AF2-A9DA-A8D4-3953-939709879C29}"/>
                      </a:ext>
                    </a:extLst>
                  </p:cNvPr>
                  <p:cNvSpPr/>
                  <p:nvPr/>
                </p:nvSpPr>
                <p:spPr>
                  <a:xfrm>
                    <a:off x="8709563" y="6080095"/>
                    <a:ext cx="1862137" cy="118205"/>
                  </a:xfrm>
                  <a:custGeom>
                    <a:avLst/>
                    <a:gdLst>
                      <a:gd name="connsiteX0" fmla="*/ 1856899 w 1862137"/>
                      <a:gd name="connsiteY0" fmla="*/ 0 h 118205"/>
                      <a:gd name="connsiteX1" fmla="*/ 1862138 w 1862137"/>
                      <a:gd name="connsiteY1" fmla="*/ 5239 h 118205"/>
                      <a:gd name="connsiteX2" fmla="*/ 1749171 w 1862137"/>
                      <a:gd name="connsiteY2" fmla="*/ 118205 h 118205"/>
                      <a:gd name="connsiteX3" fmla="*/ 276225 w 1862137"/>
                      <a:gd name="connsiteY3" fmla="*/ 118205 h 118205"/>
                      <a:gd name="connsiteX4" fmla="*/ 202406 w 1862137"/>
                      <a:gd name="connsiteY4" fmla="*/ 44387 h 118205"/>
                      <a:gd name="connsiteX5" fmla="*/ 0 w 1862137"/>
                      <a:gd name="connsiteY5" fmla="*/ 44387 h 118205"/>
                      <a:gd name="connsiteX6" fmla="*/ 0 w 1862137"/>
                      <a:gd name="connsiteY6" fmla="*/ 36957 h 118205"/>
                      <a:gd name="connsiteX7" fmla="*/ 205454 w 1862137"/>
                      <a:gd name="connsiteY7" fmla="*/ 36957 h 118205"/>
                      <a:gd name="connsiteX8" fmla="*/ 279273 w 1862137"/>
                      <a:gd name="connsiteY8" fmla="*/ 110776 h 118205"/>
                      <a:gd name="connsiteX9" fmla="*/ 1746123 w 1862137"/>
                      <a:gd name="connsiteY9" fmla="*/ 110776 h 118205"/>
                      <a:gd name="connsiteX10" fmla="*/ 1856899 w 1862137"/>
                      <a:gd name="connsiteY10" fmla="*/ 0 h 118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62137" h="118205">
                        <a:moveTo>
                          <a:pt x="1856899" y="0"/>
                        </a:moveTo>
                        <a:lnTo>
                          <a:pt x="1862138" y="5239"/>
                        </a:lnTo>
                        <a:lnTo>
                          <a:pt x="1749171" y="118205"/>
                        </a:lnTo>
                        <a:lnTo>
                          <a:pt x="276225" y="118205"/>
                        </a:lnTo>
                        <a:lnTo>
                          <a:pt x="202406" y="44387"/>
                        </a:lnTo>
                        <a:lnTo>
                          <a:pt x="0" y="44387"/>
                        </a:lnTo>
                        <a:lnTo>
                          <a:pt x="0" y="36957"/>
                        </a:lnTo>
                        <a:lnTo>
                          <a:pt x="205454" y="36957"/>
                        </a:lnTo>
                        <a:lnTo>
                          <a:pt x="279273" y="110776"/>
                        </a:lnTo>
                        <a:lnTo>
                          <a:pt x="1746123" y="110776"/>
                        </a:lnTo>
                        <a:lnTo>
                          <a:pt x="1856899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D8EFDD0E-C9B8-C963-45A2-680616A78F18}"/>
                      </a:ext>
                    </a:extLst>
                  </p:cNvPr>
                  <p:cNvSpPr/>
                  <p:nvPr/>
                </p:nvSpPr>
                <p:spPr>
                  <a:xfrm>
                    <a:off x="9187242" y="6170487"/>
                    <a:ext cx="392525" cy="24098"/>
                  </a:xfrm>
                  <a:custGeom>
                    <a:avLst/>
                    <a:gdLst>
                      <a:gd name="connsiteX0" fmla="*/ 0 w 392525"/>
                      <a:gd name="connsiteY0" fmla="*/ 0 h 24098"/>
                      <a:gd name="connsiteX1" fmla="*/ 392525 w 392525"/>
                      <a:gd name="connsiteY1" fmla="*/ 0 h 24098"/>
                      <a:gd name="connsiteX2" fmla="*/ 392525 w 392525"/>
                      <a:gd name="connsiteY2" fmla="*/ 24098 h 24098"/>
                      <a:gd name="connsiteX3" fmla="*/ 0 w 392525"/>
                      <a:gd name="connsiteY3" fmla="*/ 24098 h 24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2525" h="24098">
                        <a:moveTo>
                          <a:pt x="0" y="0"/>
                        </a:moveTo>
                        <a:lnTo>
                          <a:pt x="392525" y="0"/>
                        </a:lnTo>
                        <a:lnTo>
                          <a:pt x="392525" y="24098"/>
                        </a:lnTo>
                        <a:lnTo>
                          <a:pt x="0" y="2409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DB25F402-5E1A-1E01-17A4-3FCC11A4ED51}"/>
                      </a:ext>
                    </a:extLst>
                  </p:cNvPr>
                  <p:cNvSpPr/>
                  <p:nvPr/>
                </p:nvSpPr>
                <p:spPr>
                  <a:xfrm>
                    <a:off x="8996741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20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79FC0A73-534B-D7BB-0F86-6B7AB337C5CE}"/>
                      </a:ext>
                    </a:extLst>
                  </p:cNvPr>
                  <p:cNvSpPr/>
                  <p:nvPr/>
                </p:nvSpPr>
                <p:spPr>
                  <a:xfrm>
                    <a:off x="9151618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4CAC29E4-610E-0E73-8517-18599C8600B1}"/>
                      </a:ext>
                    </a:extLst>
                  </p:cNvPr>
                  <p:cNvSpPr/>
                  <p:nvPr/>
                </p:nvSpPr>
                <p:spPr>
                  <a:xfrm>
                    <a:off x="9306590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F22EB5BB-9403-B992-1B9B-C4A6CAFF1C33}"/>
                      </a:ext>
                    </a:extLst>
                  </p:cNvPr>
                  <p:cNvSpPr/>
                  <p:nvPr/>
                </p:nvSpPr>
                <p:spPr>
                  <a:xfrm>
                    <a:off x="9461466" y="6092001"/>
                    <a:ext cx="51244" cy="51244"/>
                  </a:xfrm>
                  <a:custGeom>
                    <a:avLst/>
                    <a:gdLst>
                      <a:gd name="connsiteX0" fmla="*/ 25622 w 51244"/>
                      <a:gd name="connsiteY0" fmla="*/ 0 h 51244"/>
                      <a:gd name="connsiteX1" fmla="*/ 25622 w 51244"/>
                      <a:gd name="connsiteY1" fmla="*/ 0 h 51244"/>
                      <a:gd name="connsiteX2" fmla="*/ 0 w 51244"/>
                      <a:gd name="connsiteY2" fmla="*/ 25622 h 51244"/>
                      <a:gd name="connsiteX3" fmla="*/ 0 w 51244"/>
                      <a:gd name="connsiteY3" fmla="*/ 25622 h 51244"/>
                      <a:gd name="connsiteX4" fmla="*/ 25622 w 51244"/>
                      <a:gd name="connsiteY4" fmla="*/ 51245 h 51244"/>
                      <a:gd name="connsiteX5" fmla="*/ 25622 w 51244"/>
                      <a:gd name="connsiteY5" fmla="*/ 51245 h 51244"/>
                      <a:gd name="connsiteX6" fmla="*/ 51245 w 51244"/>
                      <a:gd name="connsiteY6" fmla="*/ 25622 h 51244"/>
                      <a:gd name="connsiteX7" fmla="*/ 51245 w 51244"/>
                      <a:gd name="connsiteY7" fmla="*/ 25622 h 51244"/>
                      <a:gd name="connsiteX8" fmla="*/ 25622 w 51244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4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5" y="39719"/>
                          <a:pt x="51245" y="25622"/>
                        </a:cubicBezTo>
                        <a:lnTo>
                          <a:pt x="51245" y="25622"/>
                        </a:lnTo>
                        <a:cubicBezTo>
                          <a:pt x="51245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FCDF99A8-D07F-EE68-B22C-95FCD8702421}"/>
                      </a:ext>
                    </a:extLst>
                  </p:cNvPr>
                  <p:cNvSpPr/>
                  <p:nvPr/>
                </p:nvSpPr>
                <p:spPr>
                  <a:xfrm>
                    <a:off x="9616343" y="6092001"/>
                    <a:ext cx="51243" cy="51244"/>
                  </a:xfrm>
                  <a:custGeom>
                    <a:avLst/>
                    <a:gdLst>
                      <a:gd name="connsiteX0" fmla="*/ 25622 w 51243"/>
                      <a:gd name="connsiteY0" fmla="*/ 0 h 51244"/>
                      <a:gd name="connsiteX1" fmla="*/ 25622 w 51243"/>
                      <a:gd name="connsiteY1" fmla="*/ 0 h 51244"/>
                      <a:gd name="connsiteX2" fmla="*/ 0 w 51243"/>
                      <a:gd name="connsiteY2" fmla="*/ 25622 h 51244"/>
                      <a:gd name="connsiteX3" fmla="*/ 0 w 51243"/>
                      <a:gd name="connsiteY3" fmla="*/ 25622 h 51244"/>
                      <a:gd name="connsiteX4" fmla="*/ 25622 w 51243"/>
                      <a:gd name="connsiteY4" fmla="*/ 51245 h 51244"/>
                      <a:gd name="connsiteX5" fmla="*/ 25622 w 51243"/>
                      <a:gd name="connsiteY5" fmla="*/ 51245 h 51244"/>
                      <a:gd name="connsiteX6" fmla="*/ 51244 w 51243"/>
                      <a:gd name="connsiteY6" fmla="*/ 25622 h 51244"/>
                      <a:gd name="connsiteX7" fmla="*/ 51244 w 51243"/>
                      <a:gd name="connsiteY7" fmla="*/ 25622 h 51244"/>
                      <a:gd name="connsiteX8" fmla="*/ 25622 w 51243"/>
                      <a:gd name="connsiteY8" fmla="*/ 0 h 51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43" h="51244">
                        <a:moveTo>
                          <a:pt x="25622" y="0"/>
                        </a:moveTo>
                        <a:lnTo>
                          <a:pt x="25622" y="0"/>
                        </a:lnTo>
                        <a:cubicBezTo>
                          <a:pt x="11430" y="0"/>
                          <a:pt x="0" y="11525"/>
                          <a:pt x="0" y="25622"/>
                        </a:cubicBezTo>
                        <a:lnTo>
                          <a:pt x="0" y="25622"/>
                        </a:lnTo>
                        <a:cubicBezTo>
                          <a:pt x="0" y="39814"/>
                          <a:pt x="11525" y="51245"/>
                          <a:pt x="25622" y="51245"/>
                        </a:cubicBezTo>
                        <a:lnTo>
                          <a:pt x="25622" y="51245"/>
                        </a:lnTo>
                        <a:cubicBezTo>
                          <a:pt x="39814" y="51245"/>
                          <a:pt x="51244" y="39719"/>
                          <a:pt x="51244" y="25622"/>
                        </a:cubicBezTo>
                        <a:lnTo>
                          <a:pt x="51244" y="25622"/>
                        </a:lnTo>
                        <a:cubicBezTo>
                          <a:pt x="51244" y="11430"/>
                          <a:pt x="39719" y="0"/>
                          <a:pt x="25622" y="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D18E217-470C-BAFB-B3F9-41D2273D5939}"/>
                  </a:ext>
                </a:extLst>
              </p:cNvPr>
              <p:cNvSpPr/>
              <p:nvPr/>
            </p:nvSpPr>
            <p:spPr>
              <a:xfrm>
                <a:off x="8156351" y="5914360"/>
                <a:ext cx="2572892" cy="283940"/>
              </a:xfrm>
              <a:custGeom>
                <a:avLst/>
                <a:gdLst>
                  <a:gd name="connsiteX0" fmla="*/ 2572893 w 2572892"/>
                  <a:gd name="connsiteY0" fmla="*/ 0 h 283940"/>
                  <a:gd name="connsiteX1" fmla="*/ 2467070 w 2572892"/>
                  <a:gd name="connsiteY1" fmla="*/ 105823 h 283940"/>
                  <a:gd name="connsiteX2" fmla="*/ 669798 w 2572892"/>
                  <a:gd name="connsiteY2" fmla="*/ 105823 h 283940"/>
                  <a:gd name="connsiteX3" fmla="*/ 491680 w 2572892"/>
                  <a:gd name="connsiteY3" fmla="*/ 283940 h 283940"/>
                  <a:gd name="connsiteX4" fmla="*/ 0 w 2572892"/>
                  <a:gd name="connsiteY4" fmla="*/ 283940 h 283940"/>
                  <a:gd name="connsiteX5" fmla="*/ 283750 w 2572892"/>
                  <a:gd name="connsiteY5" fmla="*/ 190 h 283940"/>
                  <a:gd name="connsiteX6" fmla="*/ 2572893 w 2572892"/>
                  <a:gd name="connsiteY6" fmla="*/ 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2892" h="283940">
                    <a:moveTo>
                      <a:pt x="2572893" y="0"/>
                    </a:moveTo>
                    <a:lnTo>
                      <a:pt x="2467070" y="105823"/>
                    </a:lnTo>
                    <a:lnTo>
                      <a:pt x="669798" y="105823"/>
                    </a:lnTo>
                    <a:lnTo>
                      <a:pt x="491680" y="283940"/>
                    </a:lnTo>
                    <a:lnTo>
                      <a:pt x="0" y="283940"/>
                    </a:lnTo>
                    <a:lnTo>
                      <a:pt x="283750" y="190"/>
                    </a:lnTo>
                    <a:lnTo>
                      <a:pt x="257289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592E02D-B617-BFAA-2165-C052408E9528}"/>
                  </a:ext>
                </a:extLst>
              </p:cNvPr>
              <p:cNvSpPr/>
              <p:nvPr/>
            </p:nvSpPr>
            <p:spPr>
              <a:xfrm>
                <a:off x="10542459" y="5914360"/>
                <a:ext cx="485965" cy="283940"/>
              </a:xfrm>
              <a:custGeom>
                <a:avLst/>
                <a:gdLst>
                  <a:gd name="connsiteX0" fmla="*/ 202216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202216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202216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202216" y="2839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8833E57-2E4D-789A-BF30-76769EDD8EC6}"/>
                  </a:ext>
                </a:extLst>
              </p:cNvPr>
              <p:cNvSpPr/>
              <p:nvPr/>
            </p:nvSpPr>
            <p:spPr>
              <a:xfrm>
                <a:off x="10841543" y="5914360"/>
                <a:ext cx="485965" cy="283940"/>
              </a:xfrm>
              <a:custGeom>
                <a:avLst/>
                <a:gdLst>
                  <a:gd name="connsiteX0" fmla="*/ 196406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196406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196406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196406" y="2839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02837B-0F45-994F-3C36-52D5D70366D8}"/>
                  </a:ext>
                </a:extLst>
              </p:cNvPr>
              <p:cNvSpPr/>
              <p:nvPr/>
            </p:nvSpPr>
            <p:spPr>
              <a:xfrm>
                <a:off x="11121578" y="5914360"/>
                <a:ext cx="485965" cy="283940"/>
              </a:xfrm>
              <a:custGeom>
                <a:avLst/>
                <a:gdLst>
                  <a:gd name="connsiteX0" fmla="*/ 196405 w 485965"/>
                  <a:gd name="connsiteY0" fmla="*/ 283940 h 283940"/>
                  <a:gd name="connsiteX1" fmla="*/ 0 w 485965"/>
                  <a:gd name="connsiteY1" fmla="*/ 283940 h 283940"/>
                  <a:gd name="connsiteX2" fmla="*/ 283750 w 485965"/>
                  <a:gd name="connsiteY2" fmla="*/ 190 h 283940"/>
                  <a:gd name="connsiteX3" fmla="*/ 485966 w 485965"/>
                  <a:gd name="connsiteY3" fmla="*/ 0 h 283940"/>
                  <a:gd name="connsiteX4" fmla="*/ 196405 w 485965"/>
                  <a:gd name="connsiteY4" fmla="*/ 283940 h 28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965" h="283940">
                    <a:moveTo>
                      <a:pt x="196405" y="283940"/>
                    </a:moveTo>
                    <a:lnTo>
                      <a:pt x="0" y="283940"/>
                    </a:lnTo>
                    <a:lnTo>
                      <a:pt x="283750" y="190"/>
                    </a:lnTo>
                    <a:lnTo>
                      <a:pt x="485966" y="0"/>
                    </a:lnTo>
                    <a:lnTo>
                      <a:pt x="196405" y="2839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0F42E6-3DA1-AF8F-4A9D-F520B11A9A45}"/>
                  </a:ext>
                </a:extLst>
              </p:cNvPr>
              <p:cNvSpPr/>
              <p:nvPr/>
            </p:nvSpPr>
            <p:spPr>
              <a:xfrm>
                <a:off x="3680458" y="5727860"/>
                <a:ext cx="4475892" cy="470439"/>
              </a:xfrm>
              <a:custGeom>
                <a:avLst/>
                <a:gdLst>
                  <a:gd name="connsiteX0" fmla="*/ 346329 w 4475892"/>
                  <a:gd name="connsiteY0" fmla="*/ 470440 h 470439"/>
                  <a:gd name="connsiteX1" fmla="*/ 0 w 4475892"/>
                  <a:gd name="connsiteY1" fmla="*/ 123920 h 470439"/>
                  <a:gd name="connsiteX2" fmla="*/ 0 w 4475892"/>
                  <a:gd name="connsiteY2" fmla="*/ 0 h 470439"/>
                  <a:gd name="connsiteX3" fmla="*/ 345948 w 4475892"/>
                  <a:gd name="connsiteY3" fmla="*/ 354521 h 470439"/>
                  <a:gd name="connsiteX4" fmla="*/ 3414332 w 4475892"/>
                  <a:gd name="connsiteY4" fmla="*/ 354521 h 470439"/>
                  <a:gd name="connsiteX5" fmla="*/ 4475893 w 4475892"/>
                  <a:gd name="connsiteY5" fmla="*/ 355092 h 470439"/>
                  <a:gd name="connsiteX6" fmla="*/ 4360545 w 4475892"/>
                  <a:gd name="connsiteY6" fmla="*/ 470440 h 470439"/>
                  <a:gd name="connsiteX7" fmla="*/ 346329 w 4475892"/>
                  <a:gd name="connsiteY7" fmla="*/ 470440 h 470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75892" h="470439">
                    <a:moveTo>
                      <a:pt x="346329" y="470440"/>
                    </a:moveTo>
                    <a:lnTo>
                      <a:pt x="0" y="123920"/>
                    </a:lnTo>
                    <a:lnTo>
                      <a:pt x="0" y="0"/>
                    </a:lnTo>
                    <a:lnTo>
                      <a:pt x="345948" y="354521"/>
                    </a:lnTo>
                    <a:lnTo>
                      <a:pt x="3414332" y="354521"/>
                    </a:lnTo>
                    <a:lnTo>
                      <a:pt x="4475893" y="355092"/>
                    </a:lnTo>
                    <a:lnTo>
                      <a:pt x="4360545" y="470440"/>
                    </a:lnTo>
                    <a:lnTo>
                      <a:pt x="346329" y="4704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7C18BA7-3AFD-0681-6A9D-7DE5C44F12B8}"/>
                  </a:ext>
                </a:extLst>
              </p:cNvPr>
              <p:cNvSpPr/>
              <p:nvPr/>
            </p:nvSpPr>
            <p:spPr>
              <a:xfrm>
                <a:off x="3792472" y="2482121"/>
                <a:ext cx="1782127" cy="92963"/>
              </a:xfrm>
              <a:custGeom>
                <a:avLst/>
                <a:gdLst>
                  <a:gd name="connsiteX0" fmla="*/ 0 w 1782127"/>
                  <a:gd name="connsiteY0" fmla="*/ 0 h 92963"/>
                  <a:gd name="connsiteX1" fmla="*/ 1782128 w 1782127"/>
                  <a:gd name="connsiteY1" fmla="*/ 0 h 92963"/>
                  <a:gd name="connsiteX2" fmla="*/ 1662684 w 1782127"/>
                  <a:gd name="connsiteY2" fmla="*/ 92964 h 92963"/>
                  <a:gd name="connsiteX3" fmla="*/ 0 w 1782127"/>
                  <a:gd name="connsiteY3" fmla="*/ 92964 h 92963"/>
                  <a:gd name="connsiteX4" fmla="*/ 0 w 1782127"/>
                  <a:gd name="connsiteY4" fmla="*/ 0 h 9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2127" h="92963">
                    <a:moveTo>
                      <a:pt x="0" y="0"/>
                    </a:moveTo>
                    <a:lnTo>
                      <a:pt x="1782128" y="0"/>
                    </a:lnTo>
                    <a:lnTo>
                      <a:pt x="1662684" y="92964"/>
                    </a:lnTo>
                    <a:lnTo>
                      <a:pt x="0" y="929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B87FCDC-B2E2-6901-9B0A-10125CD77CC0}"/>
                  </a:ext>
                </a:extLst>
              </p:cNvPr>
              <p:cNvSpPr/>
              <p:nvPr/>
            </p:nvSpPr>
            <p:spPr>
              <a:xfrm>
                <a:off x="5906736" y="2442307"/>
                <a:ext cx="837057" cy="43624"/>
              </a:xfrm>
              <a:custGeom>
                <a:avLst/>
                <a:gdLst>
                  <a:gd name="connsiteX0" fmla="*/ 837057 w 837057"/>
                  <a:gd name="connsiteY0" fmla="*/ 43625 h 43624"/>
                  <a:gd name="connsiteX1" fmla="*/ 0 w 837057"/>
                  <a:gd name="connsiteY1" fmla="*/ 43625 h 43624"/>
                  <a:gd name="connsiteX2" fmla="*/ 56197 w 837057"/>
                  <a:gd name="connsiteY2" fmla="*/ 0 h 43624"/>
                  <a:gd name="connsiteX3" fmla="*/ 837057 w 837057"/>
                  <a:gd name="connsiteY3" fmla="*/ 0 h 43624"/>
                  <a:gd name="connsiteX4" fmla="*/ 837057 w 837057"/>
                  <a:gd name="connsiteY4" fmla="*/ 43625 h 43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057" h="43624">
                    <a:moveTo>
                      <a:pt x="837057" y="43625"/>
                    </a:moveTo>
                    <a:lnTo>
                      <a:pt x="0" y="43625"/>
                    </a:lnTo>
                    <a:lnTo>
                      <a:pt x="56197" y="0"/>
                    </a:lnTo>
                    <a:lnTo>
                      <a:pt x="837057" y="0"/>
                    </a:lnTo>
                    <a:lnTo>
                      <a:pt x="837057" y="436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D2331AC-A364-31C0-343B-42A194C49DBC}"/>
                  </a:ext>
                </a:extLst>
              </p:cNvPr>
              <p:cNvSpPr/>
              <p:nvPr/>
            </p:nvSpPr>
            <p:spPr>
              <a:xfrm>
                <a:off x="3791901" y="2470501"/>
                <a:ext cx="7715535" cy="3488816"/>
              </a:xfrm>
              <a:custGeom>
                <a:avLst/>
                <a:gdLst>
                  <a:gd name="connsiteX0" fmla="*/ 7112413 w 7715535"/>
                  <a:gd name="connsiteY0" fmla="*/ 0 h 3488816"/>
                  <a:gd name="connsiteX1" fmla="*/ 7135749 w 7715535"/>
                  <a:gd name="connsiteY1" fmla="*/ 23336 h 3488816"/>
                  <a:gd name="connsiteX2" fmla="*/ 7692295 w 7715535"/>
                  <a:gd name="connsiteY2" fmla="*/ 23336 h 3488816"/>
                  <a:gd name="connsiteX3" fmla="*/ 7692295 w 7715535"/>
                  <a:gd name="connsiteY3" fmla="*/ 3135916 h 3488816"/>
                  <a:gd name="connsiteX4" fmla="*/ 4534091 w 7715535"/>
                  <a:gd name="connsiteY4" fmla="*/ 3133916 h 3488816"/>
                  <a:gd name="connsiteX5" fmla="*/ 4529328 w 7715535"/>
                  <a:gd name="connsiteY5" fmla="*/ 3133916 h 3488816"/>
                  <a:gd name="connsiteX6" fmla="*/ 4192048 w 7715535"/>
                  <a:gd name="connsiteY6" fmla="*/ 3465481 h 3488816"/>
                  <a:gd name="connsiteX7" fmla="*/ 346043 w 7715535"/>
                  <a:gd name="connsiteY7" fmla="*/ 3465481 h 3488816"/>
                  <a:gd name="connsiteX8" fmla="*/ 23241 w 7715535"/>
                  <a:gd name="connsiteY8" fmla="*/ 3142488 h 3488816"/>
                  <a:gd name="connsiteX9" fmla="*/ 23241 w 7715535"/>
                  <a:gd name="connsiteY9" fmla="*/ 23241 h 3488816"/>
                  <a:gd name="connsiteX10" fmla="*/ 3978593 w 7715535"/>
                  <a:gd name="connsiteY10" fmla="*/ 23241 h 3488816"/>
                  <a:gd name="connsiteX11" fmla="*/ 3988689 w 7715535"/>
                  <a:gd name="connsiteY11" fmla="*/ 13144 h 3488816"/>
                  <a:gd name="connsiteX12" fmla="*/ 4001834 w 7715535"/>
                  <a:gd name="connsiteY12" fmla="*/ 0 h 3488816"/>
                  <a:gd name="connsiteX13" fmla="*/ 571 w 7715535"/>
                  <a:gd name="connsiteY13" fmla="*/ 0 h 3488816"/>
                  <a:gd name="connsiteX14" fmla="*/ 0 w 7715535"/>
                  <a:gd name="connsiteY14" fmla="*/ 3152108 h 3488816"/>
                  <a:gd name="connsiteX15" fmla="*/ 336423 w 7715535"/>
                  <a:gd name="connsiteY15" fmla="*/ 3488817 h 3488816"/>
                  <a:gd name="connsiteX16" fmla="*/ 4201573 w 7715535"/>
                  <a:gd name="connsiteY16" fmla="*/ 3488817 h 3488816"/>
                  <a:gd name="connsiteX17" fmla="*/ 4538758 w 7715535"/>
                  <a:gd name="connsiteY17" fmla="*/ 3157157 h 3488816"/>
                  <a:gd name="connsiteX18" fmla="*/ 7715536 w 7715535"/>
                  <a:gd name="connsiteY18" fmla="*/ 3159157 h 3488816"/>
                  <a:gd name="connsiteX19" fmla="*/ 7715536 w 7715535"/>
                  <a:gd name="connsiteY19" fmla="*/ 0 h 3488816"/>
                  <a:gd name="connsiteX20" fmla="*/ 7112413 w 7715535"/>
                  <a:gd name="connsiteY20" fmla="*/ 0 h 3488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15535" h="3488816">
                    <a:moveTo>
                      <a:pt x="7112413" y="0"/>
                    </a:moveTo>
                    <a:lnTo>
                      <a:pt x="7135749" y="23336"/>
                    </a:lnTo>
                    <a:lnTo>
                      <a:pt x="7692295" y="23336"/>
                    </a:lnTo>
                    <a:lnTo>
                      <a:pt x="7692295" y="3135916"/>
                    </a:lnTo>
                    <a:lnTo>
                      <a:pt x="4534091" y="3133916"/>
                    </a:lnTo>
                    <a:lnTo>
                      <a:pt x="4529328" y="3133916"/>
                    </a:lnTo>
                    <a:lnTo>
                      <a:pt x="4192048" y="3465481"/>
                    </a:lnTo>
                    <a:lnTo>
                      <a:pt x="346043" y="3465481"/>
                    </a:lnTo>
                    <a:lnTo>
                      <a:pt x="23241" y="3142488"/>
                    </a:lnTo>
                    <a:lnTo>
                      <a:pt x="23241" y="23241"/>
                    </a:lnTo>
                    <a:lnTo>
                      <a:pt x="3978593" y="23241"/>
                    </a:lnTo>
                    <a:lnTo>
                      <a:pt x="3988689" y="13144"/>
                    </a:lnTo>
                    <a:lnTo>
                      <a:pt x="4001834" y="0"/>
                    </a:lnTo>
                    <a:lnTo>
                      <a:pt x="571" y="0"/>
                    </a:lnTo>
                    <a:lnTo>
                      <a:pt x="0" y="3152108"/>
                    </a:lnTo>
                    <a:lnTo>
                      <a:pt x="336423" y="3488817"/>
                    </a:lnTo>
                    <a:lnTo>
                      <a:pt x="4201573" y="3488817"/>
                    </a:lnTo>
                    <a:lnTo>
                      <a:pt x="4538758" y="3157157"/>
                    </a:lnTo>
                    <a:lnTo>
                      <a:pt x="7715536" y="3159157"/>
                    </a:lnTo>
                    <a:lnTo>
                      <a:pt x="7715536" y="0"/>
                    </a:lnTo>
                    <a:lnTo>
                      <a:pt x="711241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2C514A4-27A8-98E6-3139-14DDF23D44EE}"/>
                  </a:ext>
                </a:extLst>
              </p:cNvPr>
              <p:cNvSpPr/>
              <p:nvPr/>
            </p:nvSpPr>
            <p:spPr>
              <a:xfrm>
                <a:off x="6291927" y="2216755"/>
                <a:ext cx="4816411" cy="266890"/>
              </a:xfrm>
              <a:custGeom>
                <a:avLst/>
                <a:gdLst>
                  <a:gd name="connsiteX0" fmla="*/ 4816411 w 4816411"/>
                  <a:gd name="connsiteY0" fmla="*/ 266891 h 266890"/>
                  <a:gd name="connsiteX1" fmla="*/ 4625626 w 4816411"/>
                  <a:gd name="connsiteY1" fmla="*/ 266891 h 266890"/>
                  <a:gd name="connsiteX2" fmla="*/ 4534757 w 4816411"/>
                  <a:gd name="connsiteY2" fmla="*/ 176022 h 266890"/>
                  <a:gd name="connsiteX3" fmla="*/ 1579531 w 4816411"/>
                  <a:gd name="connsiteY3" fmla="*/ 176022 h 266890"/>
                  <a:gd name="connsiteX4" fmla="*/ 1501902 w 4816411"/>
                  <a:gd name="connsiteY4" fmla="*/ 253746 h 266890"/>
                  <a:gd name="connsiteX5" fmla="*/ 1488757 w 4816411"/>
                  <a:gd name="connsiteY5" fmla="*/ 266891 h 266890"/>
                  <a:gd name="connsiteX6" fmla="*/ 83439 w 4816411"/>
                  <a:gd name="connsiteY6" fmla="*/ 266891 h 266890"/>
                  <a:gd name="connsiteX7" fmla="*/ 0 w 4816411"/>
                  <a:gd name="connsiteY7" fmla="*/ 260794 h 266890"/>
                  <a:gd name="connsiteX8" fmla="*/ 6763 w 4816411"/>
                  <a:gd name="connsiteY8" fmla="*/ 253746 h 266890"/>
                  <a:gd name="connsiteX9" fmla="*/ 173450 w 4816411"/>
                  <a:gd name="connsiteY9" fmla="*/ 79915 h 266890"/>
                  <a:gd name="connsiteX10" fmla="*/ 1756981 w 4816411"/>
                  <a:gd name="connsiteY10" fmla="*/ 79915 h 266890"/>
                  <a:gd name="connsiteX11" fmla="*/ 1811560 w 4816411"/>
                  <a:gd name="connsiteY11" fmla="*/ 134588 h 266890"/>
                  <a:gd name="connsiteX12" fmla="*/ 2574227 w 4816411"/>
                  <a:gd name="connsiteY12" fmla="*/ 134588 h 266890"/>
                  <a:gd name="connsiteX13" fmla="*/ 2708815 w 4816411"/>
                  <a:gd name="connsiteY13" fmla="*/ 0 h 266890"/>
                  <a:gd name="connsiteX14" fmla="*/ 4549616 w 4816411"/>
                  <a:gd name="connsiteY14" fmla="*/ 0 h 266890"/>
                  <a:gd name="connsiteX15" fmla="*/ 4803267 w 4816411"/>
                  <a:gd name="connsiteY15" fmla="*/ 253746 h 266890"/>
                  <a:gd name="connsiteX16" fmla="*/ 4816411 w 4816411"/>
                  <a:gd name="connsiteY16" fmla="*/ 266891 h 26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16411" h="266890">
                    <a:moveTo>
                      <a:pt x="4816411" y="266891"/>
                    </a:moveTo>
                    <a:lnTo>
                      <a:pt x="4625626" y="266891"/>
                    </a:lnTo>
                    <a:lnTo>
                      <a:pt x="4534757" y="176022"/>
                    </a:lnTo>
                    <a:lnTo>
                      <a:pt x="1579531" y="176022"/>
                    </a:lnTo>
                    <a:lnTo>
                      <a:pt x="1501902" y="253746"/>
                    </a:lnTo>
                    <a:lnTo>
                      <a:pt x="1488757" y="266891"/>
                    </a:lnTo>
                    <a:lnTo>
                      <a:pt x="83439" y="266891"/>
                    </a:lnTo>
                    <a:lnTo>
                      <a:pt x="0" y="260794"/>
                    </a:lnTo>
                    <a:lnTo>
                      <a:pt x="6763" y="253746"/>
                    </a:lnTo>
                    <a:lnTo>
                      <a:pt x="173450" y="79915"/>
                    </a:lnTo>
                    <a:lnTo>
                      <a:pt x="1756981" y="79915"/>
                    </a:lnTo>
                    <a:lnTo>
                      <a:pt x="1811560" y="134588"/>
                    </a:lnTo>
                    <a:lnTo>
                      <a:pt x="2574227" y="134588"/>
                    </a:lnTo>
                    <a:lnTo>
                      <a:pt x="2708815" y="0"/>
                    </a:lnTo>
                    <a:lnTo>
                      <a:pt x="4549616" y="0"/>
                    </a:lnTo>
                    <a:lnTo>
                      <a:pt x="4803267" y="253746"/>
                    </a:lnTo>
                    <a:lnTo>
                      <a:pt x="4816411" y="2668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57C84F5-392A-A3B5-E912-6A614F3DAB2F}"/>
                  </a:ext>
                </a:extLst>
              </p:cNvPr>
              <p:cNvSpPr/>
              <p:nvPr/>
            </p:nvSpPr>
            <p:spPr>
              <a:xfrm>
                <a:off x="11342559" y="2488122"/>
                <a:ext cx="153352" cy="153352"/>
              </a:xfrm>
              <a:custGeom>
                <a:avLst/>
                <a:gdLst>
                  <a:gd name="connsiteX0" fmla="*/ 0 w 153352"/>
                  <a:gd name="connsiteY0" fmla="*/ 0 h 153352"/>
                  <a:gd name="connsiteX1" fmla="*/ 153352 w 153352"/>
                  <a:gd name="connsiteY1" fmla="*/ 153352 h 153352"/>
                  <a:gd name="connsiteX2" fmla="*/ 153352 w 153352"/>
                  <a:gd name="connsiteY2" fmla="*/ 0 h 153352"/>
                  <a:gd name="connsiteX3" fmla="*/ 0 w 153352"/>
                  <a:gd name="connsiteY3" fmla="*/ 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352" h="153352">
                    <a:moveTo>
                      <a:pt x="0" y="0"/>
                    </a:moveTo>
                    <a:lnTo>
                      <a:pt x="153352" y="153352"/>
                    </a:lnTo>
                    <a:lnTo>
                      <a:pt x="1533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" name="Graphic 190">
                <a:extLst>
                  <a:ext uri="{FF2B5EF4-FFF2-40B4-BE49-F238E27FC236}">
                    <a16:creationId xmlns:a16="http://schemas.microsoft.com/office/drawing/2014/main" id="{15F4465D-E62C-D1C2-0E84-F01653510974}"/>
                  </a:ext>
                </a:extLst>
              </p:cNvPr>
              <p:cNvGrpSpPr/>
              <p:nvPr/>
            </p:nvGrpSpPr>
            <p:grpSpPr>
              <a:xfrm>
                <a:off x="11505055" y="2513077"/>
                <a:ext cx="101726" cy="2592324"/>
                <a:chOff x="11505055" y="2513077"/>
                <a:chExt cx="101726" cy="2592324"/>
              </a:xfrm>
              <a:grpFill/>
            </p:grpSpPr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59D0CDCF-8123-8256-90D2-4FF1DD891F7A}"/>
                    </a:ext>
                  </a:extLst>
                </p:cNvPr>
                <p:cNvSpPr/>
                <p:nvPr/>
              </p:nvSpPr>
              <p:spPr>
                <a:xfrm>
                  <a:off x="11505055" y="2727390"/>
                  <a:ext cx="101726" cy="670750"/>
                </a:xfrm>
                <a:custGeom>
                  <a:avLst/>
                  <a:gdLst>
                    <a:gd name="connsiteX0" fmla="*/ 101727 w 101726"/>
                    <a:gd name="connsiteY0" fmla="*/ 101632 h 670750"/>
                    <a:gd name="connsiteX1" fmla="*/ 101727 w 101726"/>
                    <a:gd name="connsiteY1" fmla="*/ 670751 h 670750"/>
                    <a:gd name="connsiteX2" fmla="*/ 95 w 101726"/>
                    <a:gd name="connsiteY2" fmla="*/ 569119 h 670750"/>
                    <a:gd name="connsiteX3" fmla="*/ 0 w 101726"/>
                    <a:gd name="connsiteY3" fmla="*/ 0 h 670750"/>
                    <a:gd name="connsiteX4" fmla="*/ 101727 w 101726"/>
                    <a:gd name="connsiteY4" fmla="*/ 101632 h 670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670750">
                      <a:moveTo>
                        <a:pt x="101727" y="101632"/>
                      </a:moveTo>
                      <a:lnTo>
                        <a:pt x="101727" y="670751"/>
                      </a:lnTo>
                      <a:lnTo>
                        <a:pt x="95" y="569119"/>
                      </a:lnTo>
                      <a:lnTo>
                        <a:pt x="0" y="0"/>
                      </a:lnTo>
                      <a:lnTo>
                        <a:pt x="101727" y="10163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7D33F0AF-3DD9-BD3E-B689-11068D7FBEE4}"/>
                    </a:ext>
                  </a:extLst>
                </p:cNvPr>
                <p:cNvSpPr/>
                <p:nvPr/>
              </p:nvSpPr>
              <p:spPr>
                <a:xfrm>
                  <a:off x="11505055" y="2620234"/>
                  <a:ext cx="101726" cy="174116"/>
                </a:xfrm>
                <a:custGeom>
                  <a:avLst/>
                  <a:gdLst>
                    <a:gd name="connsiteX0" fmla="*/ 101727 w 101726"/>
                    <a:gd name="connsiteY0" fmla="*/ 101632 h 174116"/>
                    <a:gd name="connsiteX1" fmla="*/ 101727 w 101726"/>
                    <a:gd name="connsiteY1" fmla="*/ 174117 h 174116"/>
                    <a:gd name="connsiteX2" fmla="*/ 95 w 101726"/>
                    <a:gd name="connsiteY2" fmla="*/ 72390 h 174116"/>
                    <a:gd name="connsiteX3" fmla="*/ 0 w 101726"/>
                    <a:gd name="connsiteY3" fmla="*/ 0 h 174116"/>
                    <a:gd name="connsiteX4" fmla="*/ 101727 w 101726"/>
                    <a:gd name="connsiteY4" fmla="*/ 101632 h 174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174116">
                      <a:moveTo>
                        <a:pt x="101727" y="101632"/>
                      </a:moveTo>
                      <a:lnTo>
                        <a:pt x="101727" y="174117"/>
                      </a:lnTo>
                      <a:lnTo>
                        <a:pt x="95" y="72390"/>
                      </a:lnTo>
                      <a:lnTo>
                        <a:pt x="0" y="0"/>
                      </a:lnTo>
                      <a:lnTo>
                        <a:pt x="101727" y="10163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C6F20BC3-1B6C-8F9D-7A82-7CF0B887E220}"/>
                    </a:ext>
                  </a:extLst>
                </p:cNvPr>
                <p:cNvSpPr/>
                <p:nvPr/>
              </p:nvSpPr>
              <p:spPr>
                <a:xfrm>
                  <a:off x="11505055" y="2513077"/>
                  <a:ext cx="101726" cy="174117"/>
                </a:xfrm>
                <a:custGeom>
                  <a:avLst/>
                  <a:gdLst>
                    <a:gd name="connsiteX0" fmla="*/ 101727 w 101726"/>
                    <a:gd name="connsiteY0" fmla="*/ 103727 h 174117"/>
                    <a:gd name="connsiteX1" fmla="*/ 101727 w 101726"/>
                    <a:gd name="connsiteY1" fmla="*/ 174117 h 174117"/>
                    <a:gd name="connsiteX2" fmla="*/ 95 w 101726"/>
                    <a:gd name="connsiteY2" fmla="*/ 72390 h 174117"/>
                    <a:gd name="connsiteX3" fmla="*/ 0 w 101726"/>
                    <a:gd name="connsiteY3" fmla="*/ 0 h 174117"/>
                    <a:gd name="connsiteX4" fmla="*/ 101727 w 101726"/>
                    <a:gd name="connsiteY4" fmla="*/ 103727 h 174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26" h="174117">
                      <a:moveTo>
                        <a:pt x="101727" y="103727"/>
                      </a:moveTo>
                      <a:lnTo>
                        <a:pt x="101727" y="174117"/>
                      </a:lnTo>
                      <a:lnTo>
                        <a:pt x="95" y="72390"/>
                      </a:lnTo>
                      <a:lnTo>
                        <a:pt x="0" y="0"/>
                      </a:lnTo>
                      <a:lnTo>
                        <a:pt x="101727" y="10372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C5376FBD-6DFE-D055-7248-02CF93ABCCF0}"/>
                    </a:ext>
                  </a:extLst>
                </p:cNvPr>
                <p:cNvSpPr/>
                <p:nvPr/>
              </p:nvSpPr>
              <p:spPr>
                <a:xfrm>
                  <a:off x="11565253" y="3398141"/>
                  <a:ext cx="41528" cy="1707261"/>
                </a:xfrm>
                <a:custGeom>
                  <a:avLst/>
                  <a:gdLst>
                    <a:gd name="connsiteX0" fmla="*/ 0 w 41528"/>
                    <a:gd name="connsiteY0" fmla="*/ 1636871 h 1707261"/>
                    <a:gd name="connsiteX1" fmla="*/ 0 w 41528"/>
                    <a:gd name="connsiteY1" fmla="*/ 380333 h 1707261"/>
                    <a:gd name="connsiteX2" fmla="*/ 190 w 41528"/>
                    <a:gd name="connsiteY2" fmla="*/ 0 h 1707261"/>
                    <a:gd name="connsiteX3" fmla="*/ 41529 w 41528"/>
                    <a:gd name="connsiteY3" fmla="*/ 41338 h 1707261"/>
                    <a:gd name="connsiteX4" fmla="*/ 41529 w 41528"/>
                    <a:gd name="connsiteY4" fmla="*/ 1707261 h 1707261"/>
                    <a:gd name="connsiteX5" fmla="*/ 0 w 41528"/>
                    <a:gd name="connsiteY5" fmla="*/ 1636871 h 170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528" h="1707261">
                      <a:moveTo>
                        <a:pt x="0" y="1636871"/>
                      </a:moveTo>
                      <a:lnTo>
                        <a:pt x="0" y="380333"/>
                      </a:lnTo>
                      <a:lnTo>
                        <a:pt x="190" y="0"/>
                      </a:lnTo>
                      <a:lnTo>
                        <a:pt x="41529" y="41338"/>
                      </a:lnTo>
                      <a:lnTo>
                        <a:pt x="41529" y="1707261"/>
                      </a:lnTo>
                      <a:lnTo>
                        <a:pt x="0" y="163687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aphic 190">
                <a:extLst>
                  <a:ext uri="{FF2B5EF4-FFF2-40B4-BE49-F238E27FC236}">
                    <a16:creationId xmlns:a16="http://schemas.microsoft.com/office/drawing/2014/main" id="{15100079-D238-2AEE-983F-485B77F3F07B}"/>
                  </a:ext>
                </a:extLst>
              </p:cNvPr>
              <p:cNvGrpSpPr/>
              <p:nvPr/>
            </p:nvGrpSpPr>
            <p:grpSpPr>
              <a:xfrm>
                <a:off x="11673743" y="4162903"/>
                <a:ext cx="185261" cy="1688592"/>
                <a:chOff x="11673743" y="4162903"/>
                <a:chExt cx="185261" cy="1688592"/>
              </a:xfrm>
              <a:grpFill/>
            </p:grpSpPr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FD1CFDC-F3BB-1DD4-1FFC-BC3A55826AE3}"/>
                    </a:ext>
                  </a:extLst>
                </p:cNvPr>
                <p:cNvSpPr/>
                <p:nvPr/>
              </p:nvSpPr>
              <p:spPr>
                <a:xfrm>
                  <a:off x="11674791" y="5715097"/>
                  <a:ext cx="183070" cy="136397"/>
                </a:xfrm>
                <a:custGeom>
                  <a:avLst/>
                  <a:gdLst>
                    <a:gd name="connsiteX0" fmla="*/ 125540 w 183070"/>
                    <a:gd name="connsiteY0" fmla="*/ 0 h 136397"/>
                    <a:gd name="connsiteX1" fmla="*/ 183070 w 183070"/>
                    <a:gd name="connsiteY1" fmla="*/ 57531 h 136397"/>
                    <a:gd name="connsiteX2" fmla="*/ 183070 w 183070"/>
                    <a:gd name="connsiteY2" fmla="*/ 78867 h 136397"/>
                    <a:gd name="connsiteX3" fmla="*/ 125540 w 183070"/>
                    <a:gd name="connsiteY3" fmla="*/ 136398 h 136397"/>
                    <a:gd name="connsiteX4" fmla="*/ 57531 w 183070"/>
                    <a:gd name="connsiteY4" fmla="*/ 136398 h 136397"/>
                    <a:gd name="connsiteX5" fmla="*/ 0 w 183070"/>
                    <a:gd name="connsiteY5" fmla="*/ 78867 h 136397"/>
                    <a:gd name="connsiteX6" fmla="*/ 0 w 183070"/>
                    <a:gd name="connsiteY6" fmla="*/ 57531 h 136397"/>
                    <a:gd name="connsiteX7" fmla="*/ 57531 w 183070"/>
                    <a:gd name="connsiteY7" fmla="*/ 0 h 136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3070" h="136397">
                      <a:moveTo>
                        <a:pt x="125540" y="0"/>
                      </a:moveTo>
                      <a:cubicBezTo>
                        <a:pt x="157313" y="0"/>
                        <a:pt x="183070" y="25757"/>
                        <a:pt x="183070" y="57531"/>
                      </a:cubicBezTo>
                      <a:lnTo>
                        <a:pt x="183070" y="78867"/>
                      </a:lnTo>
                      <a:cubicBezTo>
                        <a:pt x="183070" y="110640"/>
                        <a:pt x="157313" y="136398"/>
                        <a:pt x="125540" y="136398"/>
                      </a:cubicBezTo>
                      <a:lnTo>
                        <a:pt x="57531" y="136398"/>
                      </a:lnTo>
                      <a:cubicBezTo>
                        <a:pt x="25757" y="136398"/>
                        <a:pt x="0" y="110640"/>
                        <a:pt x="0" y="78867"/>
                      </a:cubicBezTo>
                      <a:lnTo>
                        <a:pt x="0" y="57531"/>
                      </a:lnTo>
                      <a:cubicBezTo>
                        <a:pt x="0" y="25758"/>
                        <a:pt x="25758" y="0"/>
                        <a:pt x="5753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798F8C7A-C57D-2B97-BF27-F8DD1F28AE3C}"/>
                    </a:ext>
                  </a:extLst>
                </p:cNvPr>
                <p:cNvSpPr/>
                <p:nvPr/>
              </p:nvSpPr>
              <p:spPr>
                <a:xfrm>
                  <a:off x="11673743" y="5559839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00C4D7C9-EEB7-8D2A-14B3-A2E049F90C77}"/>
                    </a:ext>
                  </a:extLst>
                </p:cNvPr>
                <p:cNvSpPr/>
                <p:nvPr/>
              </p:nvSpPr>
              <p:spPr>
                <a:xfrm>
                  <a:off x="11673743" y="5404677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59CFAD52-8850-EC3F-0E1A-84340A335A42}"/>
                    </a:ext>
                  </a:extLst>
                </p:cNvPr>
                <p:cNvSpPr/>
                <p:nvPr/>
              </p:nvSpPr>
              <p:spPr>
                <a:xfrm>
                  <a:off x="11673743" y="524942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D14FF9C6-769B-127A-F35C-4840A1208FE9}"/>
                    </a:ext>
                  </a:extLst>
                </p:cNvPr>
                <p:cNvSpPr/>
                <p:nvPr/>
              </p:nvSpPr>
              <p:spPr>
                <a:xfrm>
                  <a:off x="11673743" y="5094257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F33448A9-FF06-9719-24D5-D445C5A632B7}"/>
                    </a:ext>
                  </a:extLst>
                </p:cNvPr>
                <p:cNvSpPr/>
                <p:nvPr/>
              </p:nvSpPr>
              <p:spPr>
                <a:xfrm>
                  <a:off x="11673743" y="493900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128E5778-6E5B-8493-14EB-82816F8E0BF8}"/>
                    </a:ext>
                  </a:extLst>
                </p:cNvPr>
                <p:cNvSpPr/>
                <p:nvPr/>
              </p:nvSpPr>
              <p:spPr>
                <a:xfrm>
                  <a:off x="11673743" y="4783838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9A0C9CAC-291F-87A8-4425-F087889B29E7}"/>
                    </a:ext>
                  </a:extLst>
                </p:cNvPr>
                <p:cNvSpPr/>
                <p:nvPr/>
              </p:nvSpPr>
              <p:spPr>
                <a:xfrm>
                  <a:off x="11673743" y="462858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8D4AA2E1-E8D8-236D-3997-F881A6CAD857}"/>
                    </a:ext>
                  </a:extLst>
                </p:cNvPr>
                <p:cNvSpPr/>
                <p:nvPr/>
              </p:nvSpPr>
              <p:spPr>
                <a:xfrm>
                  <a:off x="11673743" y="4473418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5DE52969-C093-8C3C-129E-F746EE20D836}"/>
                    </a:ext>
                  </a:extLst>
                </p:cNvPr>
                <p:cNvSpPr/>
                <p:nvPr/>
              </p:nvSpPr>
              <p:spPr>
                <a:xfrm>
                  <a:off x="11673743" y="4318160"/>
                  <a:ext cx="185261" cy="137922"/>
                </a:xfrm>
                <a:custGeom>
                  <a:avLst/>
                  <a:gdLst>
                    <a:gd name="connsiteX0" fmla="*/ 127063 w 185261"/>
                    <a:gd name="connsiteY0" fmla="*/ 0 h 137922"/>
                    <a:gd name="connsiteX1" fmla="*/ 185261 w 185261"/>
                    <a:gd name="connsiteY1" fmla="*/ 58198 h 137922"/>
                    <a:gd name="connsiteX2" fmla="*/ 185261 w 185261"/>
                    <a:gd name="connsiteY2" fmla="*/ 79724 h 137922"/>
                    <a:gd name="connsiteX3" fmla="*/ 127063 w 185261"/>
                    <a:gd name="connsiteY3" fmla="*/ 137922 h 137922"/>
                    <a:gd name="connsiteX4" fmla="*/ 58198 w 185261"/>
                    <a:gd name="connsiteY4" fmla="*/ 137922 h 137922"/>
                    <a:gd name="connsiteX5" fmla="*/ 0 w 185261"/>
                    <a:gd name="connsiteY5" fmla="*/ 79724 h 137922"/>
                    <a:gd name="connsiteX6" fmla="*/ 0 w 185261"/>
                    <a:gd name="connsiteY6" fmla="*/ 58198 h 137922"/>
                    <a:gd name="connsiteX7" fmla="*/ 58198 w 185261"/>
                    <a:gd name="connsiteY7" fmla="*/ 0 h 13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2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0CA480F9-9000-4316-D87D-E3242BC3C470}"/>
                    </a:ext>
                  </a:extLst>
                </p:cNvPr>
                <p:cNvSpPr/>
                <p:nvPr/>
              </p:nvSpPr>
              <p:spPr>
                <a:xfrm>
                  <a:off x="11673743" y="4162903"/>
                  <a:ext cx="185261" cy="137921"/>
                </a:xfrm>
                <a:custGeom>
                  <a:avLst/>
                  <a:gdLst>
                    <a:gd name="connsiteX0" fmla="*/ 127063 w 185261"/>
                    <a:gd name="connsiteY0" fmla="*/ 0 h 137921"/>
                    <a:gd name="connsiteX1" fmla="*/ 185261 w 185261"/>
                    <a:gd name="connsiteY1" fmla="*/ 58198 h 137921"/>
                    <a:gd name="connsiteX2" fmla="*/ 185261 w 185261"/>
                    <a:gd name="connsiteY2" fmla="*/ 79724 h 137921"/>
                    <a:gd name="connsiteX3" fmla="*/ 127063 w 185261"/>
                    <a:gd name="connsiteY3" fmla="*/ 137922 h 137921"/>
                    <a:gd name="connsiteX4" fmla="*/ 58198 w 185261"/>
                    <a:gd name="connsiteY4" fmla="*/ 137922 h 137921"/>
                    <a:gd name="connsiteX5" fmla="*/ 0 w 185261"/>
                    <a:gd name="connsiteY5" fmla="*/ 79724 h 137921"/>
                    <a:gd name="connsiteX6" fmla="*/ 0 w 185261"/>
                    <a:gd name="connsiteY6" fmla="*/ 58198 h 137921"/>
                    <a:gd name="connsiteX7" fmla="*/ 58198 w 185261"/>
                    <a:gd name="connsiteY7" fmla="*/ 0 h 137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261" h="137921">
                      <a:moveTo>
                        <a:pt x="127063" y="0"/>
                      </a:moveTo>
                      <a:cubicBezTo>
                        <a:pt x="159205" y="0"/>
                        <a:pt x="185261" y="26056"/>
                        <a:pt x="185261" y="58198"/>
                      </a:cubicBezTo>
                      <a:lnTo>
                        <a:pt x="185261" y="79724"/>
                      </a:lnTo>
                      <a:cubicBezTo>
                        <a:pt x="185261" y="111866"/>
                        <a:pt x="159205" y="137922"/>
                        <a:pt x="127063" y="137922"/>
                      </a:cubicBezTo>
                      <a:lnTo>
                        <a:pt x="58198" y="137922"/>
                      </a:lnTo>
                      <a:cubicBezTo>
                        <a:pt x="26056" y="137922"/>
                        <a:pt x="0" y="111866"/>
                        <a:pt x="0" y="79724"/>
                      </a:cubicBezTo>
                      <a:lnTo>
                        <a:pt x="0" y="58198"/>
                      </a:lnTo>
                      <a:cubicBezTo>
                        <a:pt x="0" y="26056"/>
                        <a:pt x="26056" y="0"/>
                        <a:pt x="581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" name="Graphic 190">
                <a:extLst>
                  <a:ext uri="{FF2B5EF4-FFF2-40B4-BE49-F238E27FC236}">
                    <a16:creationId xmlns:a16="http://schemas.microsoft.com/office/drawing/2014/main" id="{FC1AD8DB-A826-FB09-9AFD-6E691B4A9B78}"/>
                  </a:ext>
                </a:extLst>
              </p:cNvPr>
              <p:cNvGrpSpPr/>
              <p:nvPr/>
            </p:nvGrpSpPr>
            <p:grpSpPr>
              <a:xfrm>
                <a:off x="3415758" y="2376057"/>
                <a:ext cx="221265" cy="3462819"/>
                <a:chOff x="3415758" y="2376057"/>
                <a:chExt cx="221265" cy="3462819"/>
              </a:xfrm>
              <a:grpFill/>
            </p:grpSpPr>
            <p:grpSp>
              <p:nvGrpSpPr>
                <p:cNvPr id="211" name="Graphic 190">
                  <a:extLst>
                    <a:ext uri="{FF2B5EF4-FFF2-40B4-BE49-F238E27FC236}">
                      <a16:creationId xmlns:a16="http://schemas.microsoft.com/office/drawing/2014/main" id="{16AF394B-0D38-E04E-BA8A-3A83720DE04E}"/>
                    </a:ext>
                  </a:extLst>
                </p:cNvPr>
                <p:cNvGrpSpPr/>
                <p:nvPr/>
              </p:nvGrpSpPr>
              <p:grpSpPr>
                <a:xfrm>
                  <a:off x="3416573" y="2376057"/>
                  <a:ext cx="218772" cy="219802"/>
                  <a:chOff x="3416573" y="2376057"/>
                  <a:chExt cx="218772" cy="219802"/>
                </a:xfrm>
                <a:grpFill/>
              </p:grpSpPr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3FE250EB-D1EC-FCB1-0993-A58B563C29AB}"/>
                      </a:ext>
                    </a:extLst>
                  </p:cNvPr>
                  <p:cNvSpPr/>
                  <p:nvPr/>
                </p:nvSpPr>
                <p:spPr>
                  <a:xfrm>
                    <a:off x="3449381" y="2410493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5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5 h 154114"/>
                      <a:gd name="connsiteX4" fmla="*/ 0 w 154114"/>
                      <a:gd name="connsiteY4" fmla="*/ 154115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5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5"/>
                        </a:lnTo>
                        <a:lnTo>
                          <a:pt x="0" y="154115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40" name="Graphic 190">
                    <a:extLst>
                      <a:ext uri="{FF2B5EF4-FFF2-40B4-BE49-F238E27FC236}">
                        <a16:creationId xmlns:a16="http://schemas.microsoft.com/office/drawing/2014/main" id="{54D4F47F-57DA-EE30-15A2-A9E6083AF5DC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432496"/>
                    <a:ext cx="110870" cy="110775"/>
                    <a:chOff x="3471194" y="2432496"/>
                    <a:chExt cx="110870" cy="110775"/>
                  </a:xfrm>
                  <a:grpFill/>
                </p:grpSpPr>
                <p:sp>
                  <p:nvSpPr>
                    <p:cNvPr id="243" name="Freeform: Shape 242">
                      <a:extLst>
                        <a:ext uri="{FF2B5EF4-FFF2-40B4-BE49-F238E27FC236}">
                          <a16:creationId xmlns:a16="http://schemas.microsoft.com/office/drawing/2014/main" id="{297AD583-52AB-7DE9-8787-8D66E85C3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432496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4" name="Freeform: Shape 243">
                      <a:extLst>
                        <a:ext uri="{FF2B5EF4-FFF2-40B4-BE49-F238E27FC236}">
                          <a16:creationId xmlns:a16="http://schemas.microsoft.com/office/drawing/2014/main" id="{A50512D8-32A1-335F-3BA2-873F010F54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432687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81536C17-45D1-E4A5-EB29-3F5A34B6B35D}"/>
                      </a:ext>
                    </a:extLst>
                  </p:cNvPr>
                  <p:cNvSpPr/>
                  <p:nvPr/>
                </p:nvSpPr>
                <p:spPr>
                  <a:xfrm rot="-2700600">
                    <a:off x="3584099" y="2569038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FE4897B6-C640-F564-5FFF-2FC9E6670F52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55" y="2394970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2" name="Graphic 190">
                  <a:extLst>
                    <a:ext uri="{FF2B5EF4-FFF2-40B4-BE49-F238E27FC236}">
                      <a16:creationId xmlns:a16="http://schemas.microsoft.com/office/drawing/2014/main" id="{3698E91B-8C96-4A5A-B1DD-B6ED20145DF7}"/>
                    </a:ext>
                  </a:extLst>
                </p:cNvPr>
                <p:cNvGrpSpPr/>
                <p:nvPr/>
              </p:nvGrpSpPr>
              <p:grpSpPr>
                <a:xfrm>
                  <a:off x="3416472" y="2659420"/>
                  <a:ext cx="218772" cy="219760"/>
                  <a:chOff x="3416472" y="2659420"/>
                  <a:chExt cx="218772" cy="219760"/>
                </a:xfrm>
                <a:grpFill/>
              </p:grpSpPr>
              <p:sp>
                <p:nvSpPr>
                  <p:cNvPr id="233" name="Freeform: Shape 232">
                    <a:extLst>
                      <a:ext uri="{FF2B5EF4-FFF2-40B4-BE49-F238E27FC236}">
                        <a16:creationId xmlns:a16="http://schemas.microsoft.com/office/drawing/2014/main" id="{B8D19FE4-4EBA-65B4-6291-A5226711EBBC}"/>
                      </a:ext>
                    </a:extLst>
                  </p:cNvPr>
                  <p:cNvSpPr/>
                  <p:nvPr/>
                </p:nvSpPr>
                <p:spPr>
                  <a:xfrm>
                    <a:off x="3449381" y="2693767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4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4 h 154114"/>
                      <a:gd name="connsiteX4" fmla="*/ 0 w 154114"/>
                      <a:gd name="connsiteY4" fmla="*/ 154114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4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4"/>
                        </a:lnTo>
                        <a:lnTo>
                          <a:pt x="0" y="154114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34" name="Graphic 190">
                    <a:extLst>
                      <a:ext uri="{FF2B5EF4-FFF2-40B4-BE49-F238E27FC236}">
                        <a16:creationId xmlns:a16="http://schemas.microsoft.com/office/drawing/2014/main" id="{79929D13-4DAC-C1C6-B46D-FAC38725DD2E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715674"/>
                    <a:ext cx="110870" cy="110775"/>
                    <a:chOff x="3471194" y="2715674"/>
                    <a:chExt cx="110870" cy="110775"/>
                  </a:xfrm>
                  <a:grpFill/>
                </p:grpSpPr>
                <p:sp>
                  <p:nvSpPr>
                    <p:cNvPr id="237" name="Freeform: Shape 236">
                      <a:extLst>
                        <a:ext uri="{FF2B5EF4-FFF2-40B4-BE49-F238E27FC236}">
                          <a16:creationId xmlns:a16="http://schemas.microsoft.com/office/drawing/2014/main" id="{FD21D9EF-3A93-D0FE-30F5-6B57959B7A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715674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8" name="Freeform: Shape 237">
                      <a:extLst>
                        <a:ext uri="{FF2B5EF4-FFF2-40B4-BE49-F238E27FC236}">
                          <a16:creationId xmlns:a16="http://schemas.microsoft.com/office/drawing/2014/main" id="{45CD4E84-59E5-1FE4-924F-605F8CEE9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715960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C6BF6A6E-FD8E-E623-A362-603FC7C4A14C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583994" y="2852361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0C8E3F34-855B-2505-FBC5-136CCE45DA1A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0953" y="2678333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3" name="Graphic 190">
                  <a:extLst>
                    <a:ext uri="{FF2B5EF4-FFF2-40B4-BE49-F238E27FC236}">
                      <a16:creationId xmlns:a16="http://schemas.microsoft.com/office/drawing/2014/main" id="{6F3CCDA2-1900-A465-C0A1-FC23F8C3D34D}"/>
                    </a:ext>
                  </a:extLst>
                </p:cNvPr>
                <p:cNvGrpSpPr/>
                <p:nvPr/>
              </p:nvGrpSpPr>
              <p:grpSpPr>
                <a:xfrm>
                  <a:off x="3416561" y="2942592"/>
                  <a:ext cx="218775" cy="219760"/>
                  <a:chOff x="3416561" y="2942592"/>
                  <a:chExt cx="218775" cy="219760"/>
                </a:xfrm>
                <a:grpFill/>
              </p:grpSpPr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0916691B-3FFC-B47C-1F68-B5F7B7635E8C}"/>
                      </a:ext>
                    </a:extLst>
                  </p:cNvPr>
                  <p:cNvSpPr/>
                  <p:nvPr/>
                </p:nvSpPr>
                <p:spPr>
                  <a:xfrm>
                    <a:off x="3449381" y="2977040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5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5 h 154114"/>
                      <a:gd name="connsiteX4" fmla="*/ 0 w 154114"/>
                      <a:gd name="connsiteY4" fmla="*/ 154115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5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5"/>
                        </a:lnTo>
                        <a:lnTo>
                          <a:pt x="0" y="154115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28" name="Graphic 190">
                    <a:extLst>
                      <a:ext uri="{FF2B5EF4-FFF2-40B4-BE49-F238E27FC236}">
                        <a16:creationId xmlns:a16="http://schemas.microsoft.com/office/drawing/2014/main" id="{D627222C-C46B-5D40-E02E-0984E18F94C9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2998948"/>
                    <a:ext cx="110870" cy="110775"/>
                    <a:chOff x="3471194" y="2998948"/>
                    <a:chExt cx="110870" cy="110775"/>
                  </a:xfrm>
                  <a:grpFill/>
                </p:grpSpPr>
                <p:sp>
                  <p:nvSpPr>
                    <p:cNvPr id="231" name="Freeform: Shape 230">
                      <a:extLst>
                        <a:ext uri="{FF2B5EF4-FFF2-40B4-BE49-F238E27FC236}">
                          <a16:creationId xmlns:a16="http://schemas.microsoft.com/office/drawing/2014/main" id="{BB36EED1-5262-C5A7-C894-9D2F02F82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2998948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5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5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5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2" name="Freeform: Shape 231">
                      <a:extLst>
                        <a:ext uri="{FF2B5EF4-FFF2-40B4-BE49-F238E27FC236}">
                          <a16:creationId xmlns:a16="http://schemas.microsoft.com/office/drawing/2014/main" id="{1041C3A3-5A50-B67D-F694-D89AF1D0F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2999138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B89BF697-80A0-05D8-01CB-AE5132F297CD}"/>
                      </a:ext>
                    </a:extLst>
                  </p:cNvPr>
                  <p:cNvSpPr/>
                  <p:nvPr/>
                </p:nvSpPr>
                <p:spPr>
                  <a:xfrm rot="-2700600">
                    <a:off x="3584089" y="3135531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A0BABFE3-28D7-E2D4-6750-DFD9F4F2DA2C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43" y="2961505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4" name="Graphic 190">
                  <a:extLst>
                    <a:ext uri="{FF2B5EF4-FFF2-40B4-BE49-F238E27FC236}">
                      <a16:creationId xmlns:a16="http://schemas.microsoft.com/office/drawing/2014/main" id="{A41B0F69-892B-39E7-E91A-5655DF28F866}"/>
                    </a:ext>
                  </a:extLst>
                </p:cNvPr>
                <p:cNvGrpSpPr/>
                <p:nvPr/>
              </p:nvGrpSpPr>
              <p:grpSpPr>
                <a:xfrm>
                  <a:off x="3416588" y="5618954"/>
                  <a:ext cx="218744" cy="219923"/>
                  <a:chOff x="3416588" y="5618954"/>
                  <a:chExt cx="218744" cy="219923"/>
                </a:xfrm>
                <a:grpFill/>
              </p:grpSpPr>
              <p:sp>
                <p:nvSpPr>
                  <p:cNvPr id="221" name="Freeform: Shape 220">
                    <a:extLst>
                      <a:ext uri="{FF2B5EF4-FFF2-40B4-BE49-F238E27FC236}">
                        <a16:creationId xmlns:a16="http://schemas.microsoft.com/office/drawing/2014/main" id="{835C493A-672A-3124-8660-A966168C587A}"/>
                      </a:ext>
                    </a:extLst>
                  </p:cNvPr>
                  <p:cNvSpPr/>
                  <p:nvPr/>
                </p:nvSpPr>
                <p:spPr>
                  <a:xfrm>
                    <a:off x="3449381" y="5653375"/>
                    <a:ext cx="154114" cy="154114"/>
                  </a:xfrm>
                  <a:custGeom>
                    <a:avLst/>
                    <a:gdLst>
                      <a:gd name="connsiteX0" fmla="*/ 0 w 154114"/>
                      <a:gd name="connsiteY0" fmla="*/ 154114 h 154114"/>
                      <a:gd name="connsiteX1" fmla="*/ 0 w 154114"/>
                      <a:gd name="connsiteY1" fmla="*/ 0 h 154114"/>
                      <a:gd name="connsiteX2" fmla="*/ 154114 w 154114"/>
                      <a:gd name="connsiteY2" fmla="*/ 0 h 154114"/>
                      <a:gd name="connsiteX3" fmla="*/ 154114 w 154114"/>
                      <a:gd name="connsiteY3" fmla="*/ 154114 h 154114"/>
                      <a:gd name="connsiteX4" fmla="*/ 0 w 154114"/>
                      <a:gd name="connsiteY4" fmla="*/ 154114 h 154114"/>
                      <a:gd name="connsiteX5" fmla="*/ 7906 w 154114"/>
                      <a:gd name="connsiteY5" fmla="*/ 7906 h 154114"/>
                      <a:gd name="connsiteX6" fmla="*/ 7906 w 154114"/>
                      <a:gd name="connsiteY6" fmla="*/ 146209 h 154114"/>
                      <a:gd name="connsiteX7" fmla="*/ 146209 w 154114"/>
                      <a:gd name="connsiteY7" fmla="*/ 146209 h 154114"/>
                      <a:gd name="connsiteX8" fmla="*/ 146209 w 154114"/>
                      <a:gd name="connsiteY8" fmla="*/ 7906 h 154114"/>
                      <a:gd name="connsiteX9" fmla="*/ 7906 w 154114"/>
                      <a:gd name="connsiteY9" fmla="*/ 7906 h 154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4114" h="154114">
                        <a:moveTo>
                          <a:pt x="0" y="154114"/>
                        </a:moveTo>
                        <a:lnTo>
                          <a:pt x="0" y="0"/>
                        </a:lnTo>
                        <a:lnTo>
                          <a:pt x="154114" y="0"/>
                        </a:lnTo>
                        <a:lnTo>
                          <a:pt x="154114" y="154114"/>
                        </a:lnTo>
                        <a:lnTo>
                          <a:pt x="0" y="154114"/>
                        </a:lnTo>
                        <a:close/>
                        <a:moveTo>
                          <a:pt x="7906" y="7906"/>
                        </a:moveTo>
                        <a:lnTo>
                          <a:pt x="7906" y="146209"/>
                        </a:lnTo>
                        <a:lnTo>
                          <a:pt x="146209" y="146209"/>
                        </a:lnTo>
                        <a:lnTo>
                          <a:pt x="146209" y="7906"/>
                        </a:lnTo>
                        <a:lnTo>
                          <a:pt x="7906" y="790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22" name="Graphic 190">
                    <a:extLst>
                      <a:ext uri="{FF2B5EF4-FFF2-40B4-BE49-F238E27FC236}">
                        <a16:creationId xmlns:a16="http://schemas.microsoft.com/office/drawing/2014/main" id="{A401CAF7-7913-3EF5-243F-176C707939CC}"/>
                      </a:ext>
                    </a:extLst>
                  </p:cNvPr>
                  <p:cNvGrpSpPr/>
                  <p:nvPr/>
                </p:nvGrpSpPr>
                <p:grpSpPr>
                  <a:xfrm>
                    <a:off x="3471194" y="5675378"/>
                    <a:ext cx="110870" cy="110775"/>
                    <a:chOff x="3471194" y="5675378"/>
                    <a:chExt cx="110870" cy="110775"/>
                  </a:xfrm>
                  <a:grpFill/>
                </p:grpSpPr>
                <p:sp>
                  <p:nvSpPr>
                    <p:cNvPr id="225" name="Freeform: Shape 224">
                      <a:extLst>
                        <a:ext uri="{FF2B5EF4-FFF2-40B4-BE49-F238E27FC236}">
                          <a16:creationId xmlns:a16="http://schemas.microsoft.com/office/drawing/2014/main" id="{7658F1C1-B1F0-F758-879D-0D22375C5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194" y="5675378"/>
                      <a:ext cx="110108" cy="110775"/>
                    </a:xfrm>
                    <a:custGeom>
                      <a:avLst/>
                      <a:gdLst>
                        <a:gd name="connsiteX0" fmla="*/ 0 w 110108"/>
                        <a:gd name="connsiteY0" fmla="*/ 5524 h 110775"/>
                        <a:gd name="connsiteX1" fmla="*/ 5620 w 110108"/>
                        <a:gd name="connsiteY1" fmla="*/ 0 h 110775"/>
                        <a:gd name="connsiteX2" fmla="*/ 110109 w 110108"/>
                        <a:gd name="connsiteY2" fmla="*/ 104489 h 110775"/>
                        <a:gd name="connsiteX3" fmla="*/ 105442 w 110108"/>
                        <a:gd name="connsiteY3" fmla="*/ 110776 h 110775"/>
                        <a:gd name="connsiteX4" fmla="*/ 95 w 110108"/>
                        <a:gd name="connsiteY4" fmla="*/ 5524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108" h="110775">
                          <a:moveTo>
                            <a:pt x="0" y="5524"/>
                          </a:moveTo>
                          <a:lnTo>
                            <a:pt x="5620" y="0"/>
                          </a:lnTo>
                          <a:cubicBezTo>
                            <a:pt x="33623" y="28194"/>
                            <a:pt x="107061" y="101822"/>
                            <a:pt x="110109" y="104489"/>
                          </a:cubicBezTo>
                          <a:lnTo>
                            <a:pt x="105442" y="110776"/>
                          </a:lnTo>
                          <a:cubicBezTo>
                            <a:pt x="105442" y="110776"/>
                            <a:pt x="103632" y="109538"/>
                            <a:pt x="95" y="5524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6" name="Freeform: Shape 225">
                      <a:extLst>
                        <a:ext uri="{FF2B5EF4-FFF2-40B4-BE49-F238E27FC236}">
                          <a16:creationId xmlns:a16="http://schemas.microsoft.com/office/drawing/2014/main" id="{DC4AA5DC-6DC4-1F28-021E-6BD88ADD4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1289" y="5675568"/>
                      <a:ext cx="110775" cy="110013"/>
                    </a:xfrm>
                    <a:custGeom>
                      <a:avLst/>
                      <a:gdLst>
                        <a:gd name="connsiteX0" fmla="*/ 0 w 110775"/>
                        <a:gd name="connsiteY0" fmla="*/ 104489 h 110013"/>
                        <a:gd name="connsiteX1" fmla="*/ 104489 w 110775"/>
                        <a:gd name="connsiteY1" fmla="*/ 0 h 110013"/>
                        <a:gd name="connsiteX2" fmla="*/ 110776 w 110775"/>
                        <a:gd name="connsiteY2" fmla="*/ 4667 h 110013"/>
                        <a:gd name="connsiteX3" fmla="*/ 5524 w 110775"/>
                        <a:gd name="connsiteY3" fmla="*/ 110014 h 110013"/>
                        <a:gd name="connsiteX4" fmla="*/ 0 w 110775"/>
                        <a:gd name="connsiteY4" fmla="*/ 104394 h 110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0775" h="110013">
                          <a:moveTo>
                            <a:pt x="0" y="104489"/>
                          </a:moveTo>
                          <a:cubicBezTo>
                            <a:pt x="28194" y="76486"/>
                            <a:pt x="101822" y="3048"/>
                            <a:pt x="104489" y="0"/>
                          </a:cubicBezTo>
                          <a:lnTo>
                            <a:pt x="110776" y="4667"/>
                          </a:lnTo>
                          <a:cubicBezTo>
                            <a:pt x="110776" y="4667"/>
                            <a:pt x="109538" y="6477"/>
                            <a:pt x="5524" y="110014"/>
                          </a:cubicBezTo>
                          <a:lnTo>
                            <a:pt x="0" y="104394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0DA2B1A4-81D6-A675-C493-F0A13024EF40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584082" y="5812058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5522A763-80A0-AB2B-BE84-3A54481E64A5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3411070" y="5637867"/>
                    <a:ext cx="56769" cy="7905"/>
                  </a:xfrm>
                  <a:custGeom>
                    <a:avLst/>
                    <a:gdLst>
                      <a:gd name="connsiteX0" fmla="*/ 0 w 56769"/>
                      <a:gd name="connsiteY0" fmla="*/ 0 h 7905"/>
                      <a:gd name="connsiteX1" fmla="*/ 56769 w 56769"/>
                      <a:gd name="connsiteY1" fmla="*/ 0 h 7905"/>
                      <a:gd name="connsiteX2" fmla="*/ 56769 w 56769"/>
                      <a:gd name="connsiteY2" fmla="*/ 7906 h 7905"/>
                      <a:gd name="connsiteX3" fmla="*/ 0 w 56769"/>
                      <a:gd name="connsiteY3" fmla="*/ 7906 h 7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6769" h="7905">
                        <a:moveTo>
                          <a:pt x="0" y="0"/>
                        </a:moveTo>
                        <a:lnTo>
                          <a:pt x="56769" y="0"/>
                        </a:lnTo>
                        <a:lnTo>
                          <a:pt x="56769" y="7906"/>
                        </a:lnTo>
                        <a:lnTo>
                          <a:pt x="0" y="790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67DAA66B-9D11-AA19-0266-D2468D9FFB65}"/>
                    </a:ext>
                  </a:extLst>
                </p:cNvPr>
                <p:cNvSpPr/>
                <p:nvPr/>
              </p:nvSpPr>
              <p:spPr>
                <a:xfrm>
                  <a:off x="3454144" y="3315368"/>
                  <a:ext cx="149351" cy="891158"/>
                </a:xfrm>
                <a:custGeom>
                  <a:avLst/>
                  <a:gdLst>
                    <a:gd name="connsiteX0" fmla="*/ 0 w 149351"/>
                    <a:gd name="connsiteY0" fmla="*/ 891159 h 891158"/>
                    <a:gd name="connsiteX1" fmla="*/ 0 w 149351"/>
                    <a:gd name="connsiteY1" fmla="*/ 312039 h 891158"/>
                    <a:gd name="connsiteX2" fmla="*/ 141446 w 149351"/>
                    <a:gd name="connsiteY2" fmla="*/ 170498 h 891158"/>
                    <a:gd name="connsiteX3" fmla="*/ 141446 w 149351"/>
                    <a:gd name="connsiteY3" fmla="*/ 0 h 891158"/>
                    <a:gd name="connsiteX4" fmla="*/ 149352 w 149351"/>
                    <a:gd name="connsiteY4" fmla="*/ 0 h 891158"/>
                    <a:gd name="connsiteX5" fmla="*/ 149352 w 149351"/>
                    <a:gd name="connsiteY5" fmla="*/ 173831 h 891158"/>
                    <a:gd name="connsiteX6" fmla="*/ 7810 w 149351"/>
                    <a:gd name="connsiteY6" fmla="*/ 315278 h 891158"/>
                    <a:gd name="connsiteX7" fmla="*/ 7810 w 149351"/>
                    <a:gd name="connsiteY7" fmla="*/ 891159 h 891158"/>
                    <a:gd name="connsiteX8" fmla="*/ 0 w 149351"/>
                    <a:gd name="connsiteY8" fmla="*/ 891159 h 891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351" h="891158">
                      <a:moveTo>
                        <a:pt x="0" y="891159"/>
                      </a:moveTo>
                      <a:lnTo>
                        <a:pt x="0" y="312039"/>
                      </a:lnTo>
                      <a:lnTo>
                        <a:pt x="141446" y="170498"/>
                      </a:lnTo>
                      <a:lnTo>
                        <a:pt x="141446" y="0"/>
                      </a:lnTo>
                      <a:lnTo>
                        <a:pt x="149352" y="0"/>
                      </a:lnTo>
                      <a:lnTo>
                        <a:pt x="149352" y="173831"/>
                      </a:lnTo>
                      <a:lnTo>
                        <a:pt x="7810" y="315278"/>
                      </a:lnTo>
                      <a:lnTo>
                        <a:pt x="7810" y="891159"/>
                      </a:lnTo>
                      <a:lnTo>
                        <a:pt x="0" y="8911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6710F1AA-2D8D-E7BE-E38B-CDA6EB825DB9}"/>
                    </a:ext>
                  </a:extLst>
                </p:cNvPr>
                <p:cNvSpPr/>
                <p:nvPr/>
              </p:nvSpPr>
              <p:spPr>
                <a:xfrm>
                  <a:off x="3453858" y="3594546"/>
                  <a:ext cx="35337" cy="675417"/>
                </a:xfrm>
                <a:custGeom>
                  <a:avLst/>
                  <a:gdLst>
                    <a:gd name="connsiteX0" fmla="*/ 35338 w 35337"/>
                    <a:gd name="connsiteY0" fmla="*/ 0 h 675417"/>
                    <a:gd name="connsiteX1" fmla="*/ 35338 w 35337"/>
                    <a:gd name="connsiteY1" fmla="*/ 675418 h 675417"/>
                    <a:gd name="connsiteX2" fmla="*/ 0 w 35337"/>
                    <a:gd name="connsiteY2" fmla="*/ 640175 h 675417"/>
                    <a:gd name="connsiteX3" fmla="*/ 857 w 35337"/>
                    <a:gd name="connsiteY3" fmla="*/ 34481 h 675417"/>
                    <a:gd name="connsiteX4" fmla="*/ 35338 w 35337"/>
                    <a:gd name="connsiteY4" fmla="*/ 0 h 675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37" h="675417">
                      <a:moveTo>
                        <a:pt x="35338" y="0"/>
                      </a:moveTo>
                      <a:lnTo>
                        <a:pt x="35338" y="675418"/>
                      </a:lnTo>
                      <a:lnTo>
                        <a:pt x="0" y="640175"/>
                      </a:lnTo>
                      <a:lnTo>
                        <a:pt x="857" y="34481"/>
                      </a:lnTo>
                      <a:lnTo>
                        <a:pt x="35338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DF5EFC5A-8D35-5C61-CB00-A9233AD0B45D}"/>
                    </a:ext>
                  </a:extLst>
                </p:cNvPr>
                <p:cNvSpPr/>
                <p:nvPr/>
              </p:nvSpPr>
              <p:spPr>
                <a:xfrm>
                  <a:off x="3563586" y="3281364"/>
                  <a:ext cx="73437" cy="7905"/>
                </a:xfrm>
                <a:custGeom>
                  <a:avLst/>
                  <a:gdLst>
                    <a:gd name="connsiteX0" fmla="*/ 0 w 73437"/>
                    <a:gd name="connsiteY0" fmla="*/ 0 h 7905"/>
                    <a:gd name="connsiteX1" fmla="*/ 73438 w 73437"/>
                    <a:gd name="connsiteY1" fmla="*/ 0 h 7905"/>
                    <a:gd name="connsiteX2" fmla="*/ 73438 w 73437"/>
                    <a:gd name="connsiteY2" fmla="*/ 7906 h 7905"/>
                    <a:gd name="connsiteX3" fmla="*/ 0 w 73437"/>
                    <a:gd name="connsiteY3" fmla="*/ 7906 h 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437" h="7905">
                      <a:moveTo>
                        <a:pt x="0" y="0"/>
                      </a:moveTo>
                      <a:lnTo>
                        <a:pt x="73438" y="0"/>
                      </a:lnTo>
                      <a:lnTo>
                        <a:pt x="73438" y="7906"/>
                      </a:lnTo>
                      <a:lnTo>
                        <a:pt x="0" y="790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03D26928-4F76-D5DE-9D7F-BF80500CF361}"/>
                    </a:ext>
                  </a:extLst>
                </p:cNvPr>
                <p:cNvSpPr/>
                <p:nvPr/>
              </p:nvSpPr>
              <p:spPr>
                <a:xfrm>
                  <a:off x="3444619" y="4012408"/>
                  <a:ext cx="160115" cy="1531905"/>
                </a:xfrm>
                <a:custGeom>
                  <a:avLst/>
                  <a:gdLst>
                    <a:gd name="connsiteX0" fmla="*/ 0 w 160115"/>
                    <a:gd name="connsiteY0" fmla="*/ 1531906 h 1531905"/>
                    <a:gd name="connsiteX1" fmla="*/ 0 w 160115"/>
                    <a:gd name="connsiteY1" fmla="*/ 1049560 h 1531905"/>
                    <a:gd name="connsiteX2" fmla="*/ 152210 w 160115"/>
                    <a:gd name="connsiteY2" fmla="*/ 897350 h 1531905"/>
                    <a:gd name="connsiteX3" fmla="*/ 152210 w 160115"/>
                    <a:gd name="connsiteY3" fmla="*/ 404527 h 1531905"/>
                    <a:gd name="connsiteX4" fmla="*/ 123920 w 160115"/>
                    <a:gd name="connsiteY4" fmla="*/ 376238 h 1531905"/>
                    <a:gd name="connsiteX5" fmla="*/ 123920 w 160115"/>
                    <a:gd name="connsiteY5" fmla="*/ 0 h 1531905"/>
                    <a:gd name="connsiteX6" fmla="*/ 131826 w 160115"/>
                    <a:gd name="connsiteY6" fmla="*/ 0 h 1531905"/>
                    <a:gd name="connsiteX7" fmla="*/ 131826 w 160115"/>
                    <a:gd name="connsiteY7" fmla="*/ 372904 h 1531905"/>
                    <a:gd name="connsiteX8" fmla="*/ 160115 w 160115"/>
                    <a:gd name="connsiteY8" fmla="*/ 401193 h 1531905"/>
                    <a:gd name="connsiteX9" fmla="*/ 160115 w 160115"/>
                    <a:gd name="connsiteY9" fmla="*/ 900684 h 1531905"/>
                    <a:gd name="connsiteX10" fmla="*/ 7906 w 160115"/>
                    <a:gd name="connsiteY10" fmla="*/ 1052798 h 1531905"/>
                    <a:gd name="connsiteX11" fmla="*/ 7906 w 160115"/>
                    <a:gd name="connsiteY11" fmla="*/ 1531906 h 1531905"/>
                    <a:gd name="connsiteX12" fmla="*/ 0 w 160115"/>
                    <a:gd name="connsiteY12" fmla="*/ 1531906 h 1531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0115" h="1531905">
                      <a:moveTo>
                        <a:pt x="0" y="1531906"/>
                      </a:moveTo>
                      <a:lnTo>
                        <a:pt x="0" y="1049560"/>
                      </a:lnTo>
                      <a:lnTo>
                        <a:pt x="152210" y="897350"/>
                      </a:lnTo>
                      <a:lnTo>
                        <a:pt x="152210" y="404527"/>
                      </a:lnTo>
                      <a:lnTo>
                        <a:pt x="123920" y="376238"/>
                      </a:lnTo>
                      <a:lnTo>
                        <a:pt x="123920" y="0"/>
                      </a:lnTo>
                      <a:lnTo>
                        <a:pt x="131826" y="0"/>
                      </a:lnTo>
                      <a:lnTo>
                        <a:pt x="131826" y="372904"/>
                      </a:lnTo>
                      <a:lnTo>
                        <a:pt x="160115" y="401193"/>
                      </a:lnTo>
                      <a:lnTo>
                        <a:pt x="160115" y="900684"/>
                      </a:lnTo>
                      <a:lnTo>
                        <a:pt x="7906" y="1052798"/>
                      </a:lnTo>
                      <a:lnTo>
                        <a:pt x="7906" y="1531906"/>
                      </a:lnTo>
                      <a:lnTo>
                        <a:pt x="0" y="153190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5A02E723-75C8-3682-95B5-1DDF0796F406}"/>
                    </a:ext>
                  </a:extLst>
                </p:cNvPr>
                <p:cNvSpPr/>
                <p:nvPr/>
              </p:nvSpPr>
              <p:spPr>
                <a:xfrm>
                  <a:off x="3444619" y="4858133"/>
                  <a:ext cx="156114" cy="212502"/>
                </a:xfrm>
                <a:custGeom>
                  <a:avLst/>
                  <a:gdLst>
                    <a:gd name="connsiteX0" fmla="*/ 156115 w 156114"/>
                    <a:gd name="connsiteY0" fmla="*/ 0 h 212502"/>
                    <a:gd name="connsiteX1" fmla="*/ 0 w 156114"/>
                    <a:gd name="connsiteY1" fmla="*/ 156210 h 212502"/>
                    <a:gd name="connsiteX2" fmla="*/ 0 w 156114"/>
                    <a:gd name="connsiteY2" fmla="*/ 212503 h 212502"/>
                    <a:gd name="connsiteX3" fmla="*/ 154019 w 156114"/>
                    <a:gd name="connsiteY3" fmla="*/ 57245 h 212502"/>
                    <a:gd name="connsiteX4" fmla="*/ 156115 w 156114"/>
                    <a:gd name="connsiteY4" fmla="*/ 0 h 21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114" h="212502">
                      <a:moveTo>
                        <a:pt x="156115" y="0"/>
                      </a:moveTo>
                      <a:lnTo>
                        <a:pt x="0" y="156210"/>
                      </a:lnTo>
                      <a:lnTo>
                        <a:pt x="0" y="212503"/>
                      </a:lnTo>
                      <a:lnTo>
                        <a:pt x="154019" y="57245"/>
                      </a:lnTo>
                      <a:lnTo>
                        <a:pt x="15611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FDCD4EBE-A1CE-1446-E591-2F336B8E2639}"/>
                    </a:ext>
                  </a:extLst>
                </p:cNvPr>
                <p:cNvSpPr/>
                <p:nvPr/>
              </p:nvSpPr>
              <p:spPr>
                <a:xfrm>
                  <a:off x="3415758" y="5565935"/>
                  <a:ext cx="65055" cy="7905"/>
                </a:xfrm>
                <a:custGeom>
                  <a:avLst/>
                  <a:gdLst>
                    <a:gd name="connsiteX0" fmla="*/ 0 w 65055"/>
                    <a:gd name="connsiteY0" fmla="*/ 0 h 7905"/>
                    <a:gd name="connsiteX1" fmla="*/ 65056 w 65055"/>
                    <a:gd name="connsiteY1" fmla="*/ 0 h 7905"/>
                    <a:gd name="connsiteX2" fmla="*/ 65056 w 65055"/>
                    <a:gd name="connsiteY2" fmla="*/ 7906 h 7905"/>
                    <a:gd name="connsiteX3" fmla="*/ 0 w 65055"/>
                    <a:gd name="connsiteY3" fmla="*/ 7906 h 7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055" h="7905">
                      <a:moveTo>
                        <a:pt x="0" y="0"/>
                      </a:moveTo>
                      <a:lnTo>
                        <a:pt x="65056" y="0"/>
                      </a:lnTo>
                      <a:lnTo>
                        <a:pt x="65056" y="7906"/>
                      </a:lnTo>
                      <a:lnTo>
                        <a:pt x="0" y="790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Graphic 190">
                <a:extLst>
                  <a:ext uri="{FF2B5EF4-FFF2-40B4-BE49-F238E27FC236}">
                    <a16:creationId xmlns:a16="http://schemas.microsoft.com/office/drawing/2014/main" id="{F7819F38-D74F-8E60-41E5-37C3ED75502A}"/>
                  </a:ext>
                </a:extLst>
              </p:cNvPr>
              <p:cNvGrpSpPr/>
              <p:nvPr/>
            </p:nvGrpSpPr>
            <p:grpSpPr>
              <a:xfrm>
                <a:off x="4058601" y="6216874"/>
                <a:ext cx="3999737" cy="249745"/>
                <a:chOff x="4058601" y="6216874"/>
                <a:chExt cx="3999737" cy="249745"/>
              </a:xfrm>
              <a:grpFill/>
            </p:grpSpPr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2098D762-1366-BBD4-B165-D318C7BC43ED}"/>
                    </a:ext>
                  </a:extLst>
                </p:cNvPr>
                <p:cNvSpPr/>
                <p:nvPr/>
              </p:nvSpPr>
              <p:spPr>
                <a:xfrm rot="10800000">
                  <a:off x="7045926" y="6316601"/>
                  <a:ext cx="1012412" cy="26003"/>
                </a:xfrm>
                <a:custGeom>
                  <a:avLst/>
                  <a:gdLst>
                    <a:gd name="connsiteX0" fmla="*/ 0 w 1012412"/>
                    <a:gd name="connsiteY0" fmla="*/ 0 h 26003"/>
                    <a:gd name="connsiteX1" fmla="*/ 1012412 w 1012412"/>
                    <a:gd name="connsiteY1" fmla="*/ 0 h 26003"/>
                    <a:gd name="connsiteX2" fmla="*/ 1012412 w 1012412"/>
                    <a:gd name="connsiteY2" fmla="*/ 26003 h 26003"/>
                    <a:gd name="connsiteX3" fmla="*/ 0 w 1012412"/>
                    <a:gd name="connsiteY3" fmla="*/ 26003 h 26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2412" h="26003">
                      <a:moveTo>
                        <a:pt x="0" y="0"/>
                      </a:moveTo>
                      <a:lnTo>
                        <a:pt x="1012412" y="0"/>
                      </a:lnTo>
                      <a:lnTo>
                        <a:pt x="1012412" y="26003"/>
                      </a:lnTo>
                      <a:lnTo>
                        <a:pt x="0" y="2600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94E64430-70E2-84D1-409A-D3805037EC61}"/>
                    </a:ext>
                  </a:extLst>
                </p:cNvPr>
                <p:cNvSpPr/>
                <p:nvPr/>
              </p:nvSpPr>
              <p:spPr>
                <a:xfrm>
                  <a:off x="5323997" y="6287930"/>
                  <a:ext cx="1695354" cy="156305"/>
                </a:xfrm>
                <a:custGeom>
                  <a:avLst/>
                  <a:gdLst>
                    <a:gd name="connsiteX0" fmla="*/ 1118997 w 1695354"/>
                    <a:gd name="connsiteY0" fmla="*/ 0 h 156305"/>
                    <a:gd name="connsiteX1" fmla="*/ 1479994 w 1695354"/>
                    <a:gd name="connsiteY1" fmla="*/ 0 h 156305"/>
                    <a:gd name="connsiteX2" fmla="*/ 1516761 w 1695354"/>
                    <a:gd name="connsiteY2" fmla="*/ 36766 h 156305"/>
                    <a:gd name="connsiteX3" fmla="*/ 1695355 w 1695354"/>
                    <a:gd name="connsiteY3" fmla="*/ 36766 h 156305"/>
                    <a:gd name="connsiteX4" fmla="*/ 1695355 w 1695354"/>
                    <a:gd name="connsiteY4" fmla="*/ 46482 h 156305"/>
                    <a:gd name="connsiteX5" fmla="*/ 1512665 w 1695354"/>
                    <a:gd name="connsiteY5" fmla="*/ 46482 h 156305"/>
                    <a:gd name="connsiteX6" fmla="*/ 1475994 w 1695354"/>
                    <a:gd name="connsiteY6" fmla="*/ 9811 h 156305"/>
                    <a:gd name="connsiteX7" fmla="*/ 1122998 w 1695354"/>
                    <a:gd name="connsiteY7" fmla="*/ 9811 h 156305"/>
                    <a:gd name="connsiteX8" fmla="*/ 976503 w 1695354"/>
                    <a:gd name="connsiteY8" fmla="*/ 156305 h 156305"/>
                    <a:gd name="connsiteX9" fmla="*/ 0 w 1695354"/>
                    <a:gd name="connsiteY9" fmla="*/ 156305 h 156305"/>
                    <a:gd name="connsiteX10" fmla="*/ 0 w 1695354"/>
                    <a:gd name="connsiteY10" fmla="*/ 146495 h 156305"/>
                    <a:gd name="connsiteX11" fmla="*/ 972502 w 1695354"/>
                    <a:gd name="connsiteY11" fmla="*/ 146495 h 156305"/>
                    <a:gd name="connsiteX12" fmla="*/ 1118997 w 1695354"/>
                    <a:gd name="connsiteY12" fmla="*/ 0 h 15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95354" h="156305">
                      <a:moveTo>
                        <a:pt x="1118997" y="0"/>
                      </a:moveTo>
                      <a:lnTo>
                        <a:pt x="1479994" y="0"/>
                      </a:lnTo>
                      <a:lnTo>
                        <a:pt x="1516761" y="36766"/>
                      </a:lnTo>
                      <a:lnTo>
                        <a:pt x="1695355" y="36766"/>
                      </a:lnTo>
                      <a:lnTo>
                        <a:pt x="1695355" y="46482"/>
                      </a:lnTo>
                      <a:lnTo>
                        <a:pt x="1512665" y="46482"/>
                      </a:lnTo>
                      <a:lnTo>
                        <a:pt x="1475994" y="9811"/>
                      </a:lnTo>
                      <a:lnTo>
                        <a:pt x="1122998" y="9811"/>
                      </a:lnTo>
                      <a:lnTo>
                        <a:pt x="976503" y="156305"/>
                      </a:lnTo>
                      <a:lnTo>
                        <a:pt x="0" y="156305"/>
                      </a:lnTo>
                      <a:lnTo>
                        <a:pt x="0" y="146495"/>
                      </a:lnTo>
                      <a:lnTo>
                        <a:pt x="972502" y="146495"/>
                      </a:lnTo>
                      <a:lnTo>
                        <a:pt x="1118997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B7513514-B805-0C03-3F22-FA9D9B45B85F}"/>
                    </a:ext>
                  </a:extLst>
                </p:cNvPr>
                <p:cNvSpPr/>
                <p:nvPr/>
              </p:nvSpPr>
              <p:spPr>
                <a:xfrm rot="10800000">
                  <a:off x="5534690" y="6423090"/>
                  <a:ext cx="614172" cy="32575"/>
                </a:xfrm>
                <a:custGeom>
                  <a:avLst/>
                  <a:gdLst>
                    <a:gd name="connsiteX0" fmla="*/ 0 w 614172"/>
                    <a:gd name="connsiteY0" fmla="*/ 0 h 32575"/>
                    <a:gd name="connsiteX1" fmla="*/ 614172 w 614172"/>
                    <a:gd name="connsiteY1" fmla="*/ 0 h 32575"/>
                    <a:gd name="connsiteX2" fmla="*/ 614172 w 614172"/>
                    <a:gd name="connsiteY2" fmla="*/ 32576 h 32575"/>
                    <a:gd name="connsiteX3" fmla="*/ 0 w 614172"/>
                    <a:gd name="connsiteY3" fmla="*/ 32576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4172" h="32575">
                      <a:moveTo>
                        <a:pt x="0" y="0"/>
                      </a:moveTo>
                      <a:lnTo>
                        <a:pt x="614172" y="0"/>
                      </a:lnTo>
                      <a:lnTo>
                        <a:pt x="614172" y="32576"/>
                      </a:lnTo>
                      <a:lnTo>
                        <a:pt x="0" y="3257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27107437-4C26-88A4-0CE6-76582FEFE8FF}"/>
                    </a:ext>
                  </a:extLst>
                </p:cNvPr>
                <p:cNvSpPr/>
                <p:nvPr/>
              </p:nvSpPr>
              <p:spPr>
                <a:xfrm>
                  <a:off x="7311483" y="6342604"/>
                  <a:ext cx="746855" cy="59245"/>
                </a:xfrm>
                <a:custGeom>
                  <a:avLst/>
                  <a:gdLst>
                    <a:gd name="connsiteX0" fmla="*/ 746855 w 746855"/>
                    <a:gd name="connsiteY0" fmla="*/ 0 h 59245"/>
                    <a:gd name="connsiteX1" fmla="*/ 687610 w 746855"/>
                    <a:gd name="connsiteY1" fmla="*/ 59246 h 59245"/>
                    <a:gd name="connsiteX2" fmla="*/ 58865 w 746855"/>
                    <a:gd name="connsiteY2" fmla="*/ 59246 h 59245"/>
                    <a:gd name="connsiteX3" fmla="*/ 0 w 746855"/>
                    <a:gd name="connsiteY3" fmla="*/ 286 h 59245"/>
                    <a:gd name="connsiteX4" fmla="*/ 746855 w 746855"/>
                    <a:gd name="connsiteY4" fmla="*/ 0 h 59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6855" h="59245">
                      <a:moveTo>
                        <a:pt x="746855" y="0"/>
                      </a:moveTo>
                      <a:lnTo>
                        <a:pt x="687610" y="59246"/>
                      </a:lnTo>
                      <a:lnTo>
                        <a:pt x="58865" y="59246"/>
                      </a:lnTo>
                      <a:lnTo>
                        <a:pt x="0" y="286"/>
                      </a:lnTo>
                      <a:lnTo>
                        <a:pt x="74685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C7CF039E-37CC-7B92-63AA-77C847371579}"/>
                    </a:ext>
                  </a:extLst>
                </p:cNvPr>
                <p:cNvSpPr/>
                <p:nvPr/>
              </p:nvSpPr>
              <p:spPr>
                <a:xfrm>
                  <a:off x="4662676" y="6216874"/>
                  <a:ext cx="1637537" cy="127349"/>
                </a:xfrm>
                <a:custGeom>
                  <a:avLst/>
                  <a:gdLst>
                    <a:gd name="connsiteX0" fmla="*/ 0 w 1637537"/>
                    <a:gd name="connsiteY0" fmla="*/ 0 h 127349"/>
                    <a:gd name="connsiteX1" fmla="*/ 1048512 w 1637537"/>
                    <a:gd name="connsiteY1" fmla="*/ 0 h 127349"/>
                    <a:gd name="connsiteX2" fmla="*/ 1166051 w 1637537"/>
                    <a:gd name="connsiteY2" fmla="*/ 117538 h 127349"/>
                    <a:gd name="connsiteX3" fmla="*/ 1637538 w 1637537"/>
                    <a:gd name="connsiteY3" fmla="*/ 117538 h 127349"/>
                    <a:gd name="connsiteX4" fmla="*/ 1637538 w 1637537"/>
                    <a:gd name="connsiteY4" fmla="*/ 127349 h 127349"/>
                    <a:gd name="connsiteX5" fmla="*/ 1162050 w 1637537"/>
                    <a:gd name="connsiteY5" fmla="*/ 127349 h 127349"/>
                    <a:gd name="connsiteX6" fmla="*/ 1044511 w 1637537"/>
                    <a:gd name="connsiteY6" fmla="*/ 9811 h 127349"/>
                    <a:gd name="connsiteX7" fmla="*/ 24289 w 1637537"/>
                    <a:gd name="connsiteY7" fmla="*/ 9811 h 127349"/>
                    <a:gd name="connsiteX8" fmla="*/ 136303 w 1637537"/>
                    <a:gd name="connsiteY8" fmla="*/ 117062 h 127349"/>
                    <a:gd name="connsiteX9" fmla="*/ 129540 w 1637537"/>
                    <a:gd name="connsiteY9" fmla="*/ 124111 h 127349"/>
                    <a:gd name="connsiteX10" fmla="*/ 0 w 1637537"/>
                    <a:gd name="connsiteY10" fmla="*/ 0 h 127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37537" h="127349">
                      <a:moveTo>
                        <a:pt x="0" y="0"/>
                      </a:moveTo>
                      <a:lnTo>
                        <a:pt x="1048512" y="0"/>
                      </a:lnTo>
                      <a:lnTo>
                        <a:pt x="1166051" y="117538"/>
                      </a:lnTo>
                      <a:lnTo>
                        <a:pt x="1637538" y="117538"/>
                      </a:lnTo>
                      <a:lnTo>
                        <a:pt x="1637538" y="127349"/>
                      </a:lnTo>
                      <a:lnTo>
                        <a:pt x="1162050" y="127349"/>
                      </a:lnTo>
                      <a:lnTo>
                        <a:pt x="1044511" y="9811"/>
                      </a:lnTo>
                      <a:lnTo>
                        <a:pt x="24289" y="9811"/>
                      </a:lnTo>
                      <a:lnTo>
                        <a:pt x="136303" y="117062"/>
                      </a:lnTo>
                      <a:lnTo>
                        <a:pt x="129540" y="1241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0E66ECEB-4F66-FFBD-9B2B-9BDB9C374491}"/>
                    </a:ext>
                  </a:extLst>
                </p:cNvPr>
                <p:cNvSpPr/>
                <p:nvPr/>
              </p:nvSpPr>
              <p:spPr>
                <a:xfrm>
                  <a:off x="4674773" y="6221731"/>
                  <a:ext cx="1052131" cy="22383"/>
                </a:xfrm>
                <a:custGeom>
                  <a:avLst/>
                  <a:gdLst>
                    <a:gd name="connsiteX0" fmla="*/ 23813 w 1052131"/>
                    <a:gd name="connsiteY0" fmla="*/ 22384 h 22383"/>
                    <a:gd name="connsiteX1" fmla="*/ 1052132 w 1052131"/>
                    <a:gd name="connsiteY1" fmla="*/ 22384 h 22383"/>
                    <a:gd name="connsiteX2" fmla="*/ 1034415 w 1052131"/>
                    <a:gd name="connsiteY2" fmla="*/ 0 h 22383"/>
                    <a:gd name="connsiteX3" fmla="*/ 0 w 1052131"/>
                    <a:gd name="connsiteY3" fmla="*/ 0 h 22383"/>
                    <a:gd name="connsiteX4" fmla="*/ 23813 w 1052131"/>
                    <a:gd name="connsiteY4" fmla="*/ 22384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2131" h="22383">
                      <a:moveTo>
                        <a:pt x="23813" y="22384"/>
                      </a:moveTo>
                      <a:lnTo>
                        <a:pt x="1052132" y="22384"/>
                      </a:lnTo>
                      <a:lnTo>
                        <a:pt x="1034415" y="0"/>
                      </a:lnTo>
                      <a:lnTo>
                        <a:pt x="0" y="0"/>
                      </a:lnTo>
                      <a:lnTo>
                        <a:pt x="23813" y="2238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8" name="Graphic 190">
                  <a:extLst>
                    <a:ext uri="{FF2B5EF4-FFF2-40B4-BE49-F238E27FC236}">
                      <a16:creationId xmlns:a16="http://schemas.microsoft.com/office/drawing/2014/main" id="{11ADB077-02B4-92C0-0B65-40C99BF48D63}"/>
                    </a:ext>
                  </a:extLst>
                </p:cNvPr>
                <p:cNvGrpSpPr/>
                <p:nvPr/>
              </p:nvGrpSpPr>
              <p:grpSpPr>
                <a:xfrm>
                  <a:off x="4826046" y="6270338"/>
                  <a:ext cx="893308" cy="81613"/>
                  <a:chOff x="4826046" y="6270338"/>
                  <a:chExt cx="893308" cy="81613"/>
                </a:xfrm>
                <a:grpFill/>
              </p:grpSpPr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36210D2B-BB15-3BC0-11E6-DC28C6D8A895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673849" y="6258426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C7EA6722-485A-A1F7-9030-BD5A70FE8B20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572631" y="6258393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B37947AE-2CBE-A7E8-6B48-78AE7706184B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471318" y="6258360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168A0402-C609-1A97-C002-98F43F5C51A2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369938" y="6258680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0F299063-2B73-AE21-BDB3-D480E2053CA2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268625" y="6258647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188C2F01-8147-EF26-BE99-82E9CFFDD213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167502" y="625842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03E22B13-9766-1040-60D8-3202BDF40BF7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065527" y="6258386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967DB70C-C710-F8FF-7592-5C62DA6CA1C5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963552" y="625863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6 w 9715"/>
                      <a:gd name="connsiteY1" fmla="*/ 0 h 105251"/>
                      <a:gd name="connsiteX2" fmla="*/ 9716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6" y="0"/>
                        </a:lnTo>
                        <a:lnTo>
                          <a:pt x="9716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D4FF65E8-564D-CF20-1B0D-AF9BD498A47F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861835" y="6258434"/>
                    <a:ext cx="9715" cy="105251"/>
                  </a:xfrm>
                  <a:custGeom>
                    <a:avLst/>
                    <a:gdLst>
                      <a:gd name="connsiteX0" fmla="*/ 0 w 9715"/>
                      <a:gd name="connsiteY0" fmla="*/ 0 h 105251"/>
                      <a:gd name="connsiteX1" fmla="*/ 9715 w 9715"/>
                      <a:gd name="connsiteY1" fmla="*/ 0 h 105251"/>
                      <a:gd name="connsiteX2" fmla="*/ 9715 w 9715"/>
                      <a:gd name="connsiteY2" fmla="*/ 105251 h 105251"/>
                      <a:gd name="connsiteX3" fmla="*/ 0 w 9715"/>
                      <a:gd name="connsiteY3" fmla="*/ 105251 h 105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" h="105251">
                        <a:moveTo>
                          <a:pt x="0" y="0"/>
                        </a:moveTo>
                        <a:lnTo>
                          <a:pt x="9715" y="0"/>
                        </a:lnTo>
                        <a:lnTo>
                          <a:pt x="9715" y="105251"/>
                        </a:lnTo>
                        <a:lnTo>
                          <a:pt x="0" y="10525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97D4AD41-12FA-6B1F-3FE6-427413E81D90}"/>
                    </a:ext>
                  </a:extLst>
                </p:cNvPr>
                <p:cNvSpPr/>
                <p:nvPr/>
              </p:nvSpPr>
              <p:spPr>
                <a:xfrm>
                  <a:off x="5045105" y="6430615"/>
                  <a:ext cx="300799" cy="36004"/>
                </a:xfrm>
                <a:custGeom>
                  <a:avLst/>
                  <a:gdLst>
                    <a:gd name="connsiteX0" fmla="*/ 300800 w 300799"/>
                    <a:gd name="connsiteY0" fmla="*/ 3048 h 36004"/>
                    <a:gd name="connsiteX1" fmla="*/ 267843 w 300799"/>
                    <a:gd name="connsiteY1" fmla="*/ 36004 h 36004"/>
                    <a:gd name="connsiteX2" fmla="*/ 36004 w 300799"/>
                    <a:gd name="connsiteY2" fmla="*/ 36004 h 36004"/>
                    <a:gd name="connsiteX3" fmla="*/ 0 w 300799"/>
                    <a:gd name="connsiteY3" fmla="*/ 0 h 36004"/>
                    <a:gd name="connsiteX4" fmla="*/ 300800 w 300799"/>
                    <a:gd name="connsiteY4" fmla="*/ 3048 h 3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99" h="36004">
                      <a:moveTo>
                        <a:pt x="300800" y="3048"/>
                      </a:moveTo>
                      <a:lnTo>
                        <a:pt x="267843" y="36004"/>
                      </a:lnTo>
                      <a:lnTo>
                        <a:pt x="36004" y="36004"/>
                      </a:lnTo>
                      <a:lnTo>
                        <a:pt x="0" y="0"/>
                      </a:lnTo>
                      <a:lnTo>
                        <a:pt x="300800" y="304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A150E632-4CF0-F98E-2CD1-618DFD8FBFBE}"/>
                    </a:ext>
                  </a:extLst>
                </p:cNvPr>
                <p:cNvSpPr/>
                <p:nvPr/>
              </p:nvSpPr>
              <p:spPr>
                <a:xfrm>
                  <a:off x="4097177" y="6314600"/>
                  <a:ext cx="782574" cy="101155"/>
                </a:xfrm>
                <a:custGeom>
                  <a:avLst/>
                  <a:gdLst>
                    <a:gd name="connsiteX0" fmla="*/ 0 w 782574"/>
                    <a:gd name="connsiteY0" fmla="*/ 0 h 101155"/>
                    <a:gd name="connsiteX1" fmla="*/ 382429 w 782574"/>
                    <a:gd name="connsiteY1" fmla="*/ 0 h 101155"/>
                    <a:gd name="connsiteX2" fmla="*/ 473869 w 782574"/>
                    <a:gd name="connsiteY2" fmla="*/ 91440 h 101155"/>
                    <a:gd name="connsiteX3" fmla="*/ 782574 w 782574"/>
                    <a:gd name="connsiteY3" fmla="*/ 91440 h 101155"/>
                    <a:gd name="connsiteX4" fmla="*/ 782574 w 782574"/>
                    <a:gd name="connsiteY4" fmla="*/ 101156 h 101155"/>
                    <a:gd name="connsiteX5" fmla="*/ 469868 w 782574"/>
                    <a:gd name="connsiteY5" fmla="*/ 101156 h 101155"/>
                    <a:gd name="connsiteX6" fmla="*/ 378428 w 782574"/>
                    <a:gd name="connsiteY6" fmla="*/ 9811 h 101155"/>
                    <a:gd name="connsiteX7" fmla="*/ 0 w 782574"/>
                    <a:gd name="connsiteY7" fmla="*/ 9811 h 101155"/>
                    <a:gd name="connsiteX8" fmla="*/ 0 w 782574"/>
                    <a:gd name="connsiteY8" fmla="*/ 0 h 101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2574" h="101155">
                      <a:moveTo>
                        <a:pt x="0" y="0"/>
                      </a:moveTo>
                      <a:lnTo>
                        <a:pt x="382429" y="0"/>
                      </a:lnTo>
                      <a:lnTo>
                        <a:pt x="473869" y="91440"/>
                      </a:lnTo>
                      <a:lnTo>
                        <a:pt x="782574" y="91440"/>
                      </a:lnTo>
                      <a:lnTo>
                        <a:pt x="782574" y="101156"/>
                      </a:lnTo>
                      <a:lnTo>
                        <a:pt x="469868" y="101156"/>
                      </a:lnTo>
                      <a:lnTo>
                        <a:pt x="378428" y="9811"/>
                      </a:lnTo>
                      <a:lnTo>
                        <a:pt x="0" y="98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D593602A-3F43-0E51-9A6C-16E30DDBA1DD}"/>
                    </a:ext>
                  </a:extLst>
                </p:cNvPr>
                <p:cNvSpPr/>
                <p:nvPr/>
              </p:nvSpPr>
              <p:spPr>
                <a:xfrm>
                  <a:off x="4058601" y="6280882"/>
                  <a:ext cx="77152" cy="77152"/>
                </a:xfrm>
                <a:custGeom>
                  <a:avLst/>
                  <a:gdLst>
                    <a:gd name="connsiteX0" fmla="*/ 77152 w 77152"/>
                    <a:gd name="connsiteY0" fmla="*/ 38576 h 77152"/>
                    <a:gd name="connsiteX1" fmla="*/ 38576 w 77152"/>
                    <a:gd name="connsiteY1" fmla="*/ 77152 h 77152"/>
                    <a:gd name="connsiteX2" fmla="*/ 0 w 77152"/>
                    <a:gd name="connsiteY2" fmla="*/ 38576 h 77152"/>
                    <a:gd name="connsiteX3" fmla="*/ 38576 w 77152"/>
                    <a:gd name="connsiteY3" fmla="*/ 0 h 77152"/>
                    <a:gd name="connsiteX4" fmla="*/ 77152 w 77152"/>
                    <a:gd name="connsiteY4" fmla="*/ 38576 h 77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152" h="77152">
                      <a:moveTo>
                        <a:pt x="77152" y="38576"/>
                      </a:moveTo>
                      <a:cubicBezTo>
                        <a:pt x="77152" y="59817"/>
                        <a:pt x="59912" y="77152"/>
                        <a:pt x="38576" y="77152"/>
                      </a:cubicBezTo>
                      <a:cubicBezTo>
                        <a:pt x="17240" y="77152"/>
                        <a:pt x="0" y="59912"/>
                        <a:pt x="0" y="38576"/>
                      </a:cubicBezTo>
                      <a:cubicBezTo>
                        <a:pt x="0" y="17240"/>
                        <a:pt x="17240" y="0"/>
                        <a:pt x="38576" y="0"/>
                      </a:cubicBezTo>
                      <a:cubicBezTo>
                        <a:pt x="59912" y="0"/>
                        <a:pt x="77152" y="17240"/>
                        <a:pt x="77152" y="385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" name="Graphic 190">
                <a:extLst>
                  <a:ext uri="{FF2B5EF4-FFF2-40B4-BE49-F238E27FC236}">
                    <a16:creationId xmlns:a16="http://schemas.microsoft.com/office/drawing/2014/main" id="{875C8312-4796-842D-F285-FF05C92D256D}"/>
                  </a:ext>
                </a:extLst>
              </p:cNvPr>
              <p:cNvGrpSpPr/>
              <p:nvPr/>
            </p:nvGrpSpPr>
            <p:grpSpPr>
              <a:xfrm>
                <a:off x="3680458" y="2299146"/>
                <a:ext cx="3666267" cy="102108"/>
                <a:chOff x="3680458" y="2299146"/>
                <a:chExt cx="3666267" cy="102108"/>
              </a:xfrm>
              <a:grpFill/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D6BE9FEE-7EFB-4AEE-6FE7-C983EB324767}"/>
                    </a:ext>
                  </a:extLst>
                </p:cNvPr>
                <p:cNvSpPr/>
                <p:nvPr/>
              </p:nvSpPr>
              <p:spPr>
                <a:xfrm>
                  <a:off x="3976495" y="2330198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555447DD-E044-2914-9C70-52E0B83E4895}"/>
                    </a:ext>
                  </a:extLst>
                </p:cNvPr>
                <p:cNvSpPr/>
                <p:nvPr/>
              </p:nvSpPr>
              <p:spPr>
                <a:xfrm>
                  <a:off x="5870732" y="2330198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5C60077E-0010-3776-3D56-106F2556755F}"/>
                    </a:ext>
                  </a:extLst>
                </p:cNvPr>
                <p:cNvSpPr/>
                <p:nvPr/>
              </p:nvSpPr>
              <p:spPr>
                <a:xfrm>
                  <a:off x="4901754" y="2341056"/>
                  <a:ext cx="853439" cy="7334"/>
                </a:xfrm>
                <a:custGeom>
                  <a:avLst/>
                  <a:gdLst>
                    <a:gd name="connsiteX0" fmla="*/ 0 w 853439"/>
                    <a:gd name="connsiteY0" fmla="*/ 0 h 7334"/>
                    <a:gd name="connsiteX1" fmla="*/ 853440 w 853439"/>
                    <a:gd name="connsiteY1" fmla="*/ 0 h 7334"/>
                    <a:gd name="connsiteX2" fmla="*/ 853440 w 853439"/>
                    <a:gd name="connsiteY2" fmla="*/ 7334 h 7334"/>
                    <a:gd name="connsiteX3" fmla="*/ 0 w 853439"/>
                    <a:gd name="connsiteY3" fmla="*/ 7334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3439" h="7334">
                      <a:moveTo>
                        <a:pt x="0" y="0"/>
                      </a:moveTo>
                      <a:lnTo>
                        <a:pt x="853440" y="0"/>
                      </a:lnTo>
                      <a:lnTo>
                        <a:pt x="853440" y="7334"/>
                      </a:lnTo>
                      <a:lnTo>
                        <a:pt x="0" y="73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131C62C9-293C-5E51-48F7-14726AA6F817}"/>
                    </a:ext>
                  </a:extLst>
                </p:cNvPr>
                <p:cNvSpPr/>
                <p:nvPr/>
              </p:nvSpPr>
              <p:spPr>
                <a:xfrm>
                  <a:off x="4875655" y="2322387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48B5900-5B8D-9D38-A6C4-B79E887D5044}"/>
                    </a:ext>
                  </a:extLst>
                </p:cNvPr>
                <p:cNvSpPr/>
                <p:nvPr/>
              </p:nvSpPr>
              <p:spPr>
                <a:xfrm>
                  <a:off x="5732810" y="2322387"/>
                  <a:ext cx="44767" cy="44767"/>
                </a:xfrm>
                <a:custGeom>
                  <a:avLst/>
                  <a:gdLst>
                    <a:gd name="connsiteX0" fmla="*/ 44768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8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8" y="22384"/>
                      </a:moveTo>
                      <a:cubicBezTo>
                        <a:pt x="44768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8" y="10001"/>
                        <a:pt x="44768" y="2238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5E4846C2-7AB7-0363-E54A-609E086CA4D5}"/>
                    </a:ext>
                  </a:extLst>
                </p:cNvPr>
                <p:cNvSpPr/>
                <p:nvPr/>
              </p:nvSpPr>
              <p:spPr>
                <a:xfrm>
                  <a:off x="5870636" y="2299241"/>
                  <a:ext cx="425196" cy="51767"/>
                </a:xfrm>
                <a:custGeom>
                  <a:avLst/>
                  <a:gdLst>
                    <a:gd name="connsiteX0" fmla="*/ 95 w 425196"/>
                    <a:gd name="connsiteY0" fmla="*/ 30956 h 51767"/>
                    <a:gd name="connsiteX1" fmla="*/ 31052 w 425196"/>
                    <a:gd name="connsiteY1" fmla="*/ 0 h 51767"/>
                    <a:gd name="connsiteX2" fmla="*/ 387858 w 425196"/>
                    <a:gd name="connsiteY2" fmla="*/ 0 h 51767"/>
                    <a:gd name="connsiteX3" fmla="*/ 425196 w 425196"/>
                    <a:gd name="connsiteY3" fmla="*/ 37338 h 51767"/>
                    <a:gd name="connsiteX4" fmla="*/ 65627 w 425196"/>
                    <a:gd name="connsiteY4" fmla="*/ 51625 h 51767"/>
                    <a:gd name="connsiteX5" fmla="*/ 0 w 425196"/>
                    <a:gd name="connsiteY5" fmla="*/ 30956 h 51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196" h="51767">
                      <a:moveTo>
                        <a:pt x="95" y="30956"/>
                      </a:moveTo>
                      <a:lnTo>
                        <a:pt x="31052" y="0"/>
                      </a:lnTo>
                      <a:lnTo>
                        <a:pt x="387858" y="0"/>
                      </a:lnTo>
                      <a:lnTo>
                        <a:pt x="425196" y="37338"/>
                      </a:lnTo>
                      <a:cubicBezTo>
                        <a:pt x="425196" y="37338"/>
                        <a:pt x="70485" y="53435"/>
                        <a:pt x="65627" y="51625"/>
                      </a:cubicBezTo>
                      <a:cubicBezTo>
                        <a:pt x="60770" y="49816"/>
                        <a:pt x="0" y="30956"/>
                        <a:pt x="0" y="309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E195908-EE63-19CD-271F-DC38981BBC1D}"/>
                    </a:ext>
                  </a:extLst>
                </p:cNvPr>
                <p:cNvSpPr/>
                <p:nvPr/>
              </p:nvSpPr>
              <p:spPr>
                <a:xfrm>
                  <a:off x="6530910" y="2330198"/>
                  <a:ext cx="285173" cy="58007"/>
                </a:xfrm>
                <a:custGeom>
                  <a:avLst/>
                  <a:gdLst>
                    <a:gd name="connsiteX0" fmla="*/ 47339 w 285173"/>
                    <a:gd name="connsiteY0" fmla="*/ 0 h 58007"/>
                    <a:gd name="connsiteX1" fmla="*/ 48768 w 285173"/>
                    <a:gd name="connsiteY1" fmla="*/ 1429 h 58007"/>
                    <a:gd name="connsiteX2" fmla="*/ 83915 w 285173"/>
                    <a:gd name="connsiteY2" fmla="*/ 36576 h 58007"/>
                    <a:gd name="connsiteX3" fmla="*/ 263652 w 285173"/>
                    <a:gd name="connsiteY3" fmla="*/ 36576 h 58007"/>
                    <a:gd name="connsiteX4" fmla="*/ 285083 w 285173"/>
                    <a:gd name="connsiteY4" fmla="*/ 58007 h 58007"/>
                    <a:gd name="connsiteX5" fmla="*/ 33909 w 285173"/>
                    <a:gd name="connsiteY5" fmla="*/ 58007 h 58007"/>
                    <a:gd name="connsiteX6" fmla="*/ 0 w 285173"/>
                    <a:gd name="connsiteY6" fmla="*/ 24098 h 58007"/>
                    <a:gd name="connsiteX7" fmla="*/ 47434 w 285173"/>
                    <a:gd name="connsiteY7" fmla="*/ 0 h 5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5173" h="58007">
                      <a:moveTo>
                        <a:pt x="47339" y="0"/>
                      </a:moveTo>
                      <a:lnTo>
                        <a:pt x="48768" y="1429"/>
                      </a:lnTo>
                      <a:lnTo>
                        <a:pt x="83915" y="36576"/>
                      </a:lnTo>
                      <a:lnTo>
                        <a:pt x="263652" y="36576"/>
                      </a:lnTo>
                      <a:cubicBezTo>
                        <a:pt x="263652" y="36576"/>
                        <a:pt x="286798" y="58007"/>
                        <a:pt x="285083" y="58007"/>
                      </a:cubicBezTo>
                      <a:lnTo>
                        <a:pt x="33909" y="58007"/>
                      </a:lnTo>
                      <a:lnTo>
                        <a:pt x="0" y="24098"/>
                      </a:lnTo>
                      <a:lnTo>
                        <a:pt x="4743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E08B24FC-D5A2-732D-722E-9C30425A95B5}"/>
                    </a:ext>
                  </a:extLst>
                </p:cNvPr>
                <p:cNvSpPr/>
                <p:nvPr/>
              </p:nvSpPr>
              <p:spPr>
                <a:xfrm>
                  <a:off x="3847907" y="2355915"/>
                  <a:ext cx="245268" cy="45339"/>
                </a:xfrm>
                <a:custGeom>
                  <a:avLst/>
                  <a:gdLst>
                    <a:gd name="connsiteX0" fmla="*/ 245269 w 245268"/>
                    <a:gd name="connsiteY0" fmla="*/ 3429 h 45339"/>
                    <a:gd name="connsiteX1" fmla="*/ 203359 w 245268"/>
                    <a:gd name="connsiteY1" fmla="*/ 45339 h 45339"/>
                    <a:gd name="connsiteX2" fmla="*/ 0 w 245268"/>
                    <a:gd name="connsiteY2" fmla="*/ 45339 h 45339"/>
                    <a:gd name="connsiteX3" fmla="*/ 45434 w 245268"/>
                    <a:gd name="connsiteY3" fmla="*/ 0 h 45339"/>
                    <a:gd name="connsiteX4" fmla="*/ 234791 w 245268"/>
                    <a:gd name="connsiteY4" fmla="*/ 0 h 45339"/>
                    <a:gd name="connsiteX5" fmla="*/ 245269 w 245268"/>
                    <a:gd name="connsiteY5" fmla="*/ 3429 h 45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268" h="45339">
                      <a:moveTo>
                        <a:pt x="245269" y="3429"/>
                      </a:moveTo>
                      <a:lnTo>
                        <a:pt x="203359" y="45339"/>
                      </a:lnTo>
                      <a:lnTo>
                        <a:pt x="0" y="45339"/>
                      </a:lnTo>
                      <a:lnTo>
                        <a:pt x="45434" y="0"/>
                      </a:lnTo>
                      <a:lnTo>
                        <a:pt x="234791" y="0"/>
                      </a:lnTo>
                      <a:lnTo>
                        <a:pt x="245269" y="34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1AF568C1-C964-BD9E-EE03-A827A69911D5}"/>
                    </a:ext>
                  </a:extLst>
                </p:cNvPr>
                <p:cNvSpPr/>
                <p:nvPr/>
              </p:nvSpPr>
              <p:spPr>
                <a:xfrm>
                  <a:off x="6964297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A6CA8C0-1424-2021-1DD1-4DD0B96A5995}"/>
                    </a:ext>
                  </a:extLst>
                </p:cNvPr>
                <p:cNvSpPr/>
                <p:nvPr/>
              </p:nvSpPr>
              <p:spPr>
                <a:xfrm>
                  <a:off x="3680458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4C8D7FC3-5C82-B5D2-1B3E-6A1282B4A84A}"/>
                    </a:ext>
                  </a:extLst>
                </p:cNvPr>
                <p:cNvSpPr/>
                <p:nvPr/>
              </p:nvSpPr>
              <p:spPr>
                <a:xfrm>
                  <a:off x="7140605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B5705E8-83FE-3E97-31A8-F16187D8CE5A}"/>
                    </a:ext>
                  </a:extLst>
                </p:cNvPr>
                <p:cNvSpPr/>
                <p:nvPr/>
              </p:nvSpPr>
              <p:spPr>
                <a:xfrm>
                  <a:off x="7316913" y="2299146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" name="Graphic 190">
                <a:extLst>
                  <a:ext uri="{FF2B5EF4-FFF2-40B4-BE49-F238E27FC236}">
                    <a16:creationId xmlns:a16="http://schemas.microsoft.com/office/drawing/2014/main" id="{B7C5B9DD-F7F2-F505-CA30-6CA9E6B330A0}"/>
                  </a:ext>
                </a:extLst>
              </p:cNvPr>
              <p:cNvGrpSpPr/>
              <p:nvPr/>
            </p:nvGrpSpPr>
            <p:grpSpPr>
              <a:xfrm>
                <a:off x="4208429" y="5765579"/>
                <a:ext cx="3666172" cy="102108"/>
                <a:chOff x="4208429" y="5765579"/>
                <a:chExt cx="3666172" cy="102108"/>
              </a:xfrm>
              <a:grpFill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A2868931-A71F-6ED1-0EEE-5F18EF60FED5}"/>
                    </a:ext>
                  </a:extLst>
                </p:cNvPr>
                <p:cNvSpPr/>
                <p:nvPr/>
              </p:nvSpPr>
              <p:spPr>
                <a:xfrm>
                  <a:off x="4504466" y="5796536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2F699B46-A1A1-47FE-2134-609A48C7E884}"/>
                    </a:ext>
                  </a:extLst>
                </p:cNvPr>
                <p:cNvSpPr/>
                <p:nvPr/>
              </p:nvSpPr>
              <p:spPr>
                <a:xfrm>
                  <a:off x="6398607" y="5796536"/>
                  <a:ext cx="707612" cy="29146"/>
                </a:xfrm>
                <a:custGeom>
                  <a:avLst/>
                  <a:gdLst>
                    <a:gd name="connsiteX0" fmla="*/ 0 w 707612"/>
                    <a:gd name="connsiteY0" fmla="*/ 0 h 29146"/>
                    <a:gd name="connsiteX1" fmla="*/ 707612 w 707612"/>
                    <a:gd name="connsiteY1" fmla="*/ 0 h 29146"/>
                    <a:gd name="connsiteX2" fmla="*/ 707612 w 707612"/>
                    <a:gd name="connsiteY2" fmla="*/ 29147 h 29146"/>
                    <a:gd name="connsiteX3" fmla="*/ 0 w 707612"/>
                    <a:gd name="connsiteY3" fmla="*/ 29147 h 2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7612" h="29146">
                      <a:moveTo>
                        <a:pt x="0" y="0"/>
                      </a:moveTo>
                      <a:lnTo>
                        <a:pt x="707612" y="0"/>
                      </a:lnTo>
                      <a:lnTo>
                        <a:pt x="707612" y="29147"/>
                      </a:lnTo>
                      <a:lnTo>
                        <a:pt x="0" y="2914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05409C40-BBBC-E28B-ADAE-E3F8422BB909}"/>
                    </a:ext>
                  </a:extLst>
                </p:cNvPr>
                <p:cNvSpPr/>
                <p:nvPr/>
              </p:nvSpPr>
              <p:spPr>
                <a:xfrm>
                  <a:off x="5429629" y="5807489"/>
                  <a:ext cx="853440" cy="7334"/>
                </a:xfrm>
                <a:custGeom>
                  <a:avLst/>
                  <a:gdLst>
                    <a:gd name="connsiteX0" fmla="*/ 0 w 853440"/>
                    <a:gd name="connsiteY0" fmla="*/ 0 h 7334"/>
                    <a:gd name="connsiteX1" fmla="*/ 853440 w 853440"/>
                    <a:gd name="connsiteY1" fmla="*/ 0 h 7334"/>
                    <a:gd name="connsiteX2" fmla="*/ 853440 w 853440"/>
                    <a:gd name="connsiteY2" fmla="*/ 7334 h 7334"/>
                    <a:gd name="connsiteX3" fmla="*/ 0 w 853440"/>
                    <a:gd name="connsiteY3" fmla="*/ 7334 h 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3440" h="7334">
                      <a:moveTo>
                        <a:pt x="0" y="0"/>
                      </a:moveTo>
                      <a:lnTo>
                        <a:pt x="853440" y="0"/>
                      </a:lnTo>
                      <a:lnTo>
                        <a:pt x="853440" y="7334"/>
                      </a:lnTo>
                      <a:lnTo>
                        <a:pt x="0" y="73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F4F0136B-B85B-F013-5AF0-B84174F9480F}"/>
                    </a:ext>
                  </a:extLst>
                </p:cNvPr>
                <p:cNvSpPr/>
                <p:nvPr/>
              </p:nvSpPr>
              <p:spPr>
                <a:xfrm>
                  <a:off x="5403531" y="5788725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180881C6-B6C0-1251-1EA9-5588862E2578}"/>
                    </a:ext>
                  </a:extLst>
                </p:cNvPr>
                <p:cNvSpPr/>
                <p:nvPr/>
              </p:nvSpPr>
              <p:spPr>
                <a:xfrm>
                  <a:off x="6260685" y="5788725"/>
                  <a:ext cx="44767" cy="44767"/>
                </a:xfrm>
                <a:custGeom>
                  <a:avLst/>
                  <a:gdLst>
                    <a:gd name="connsiteX0" fmla="*/ 44767 w 44767"/>
                    <a:gd name="connsiteY0" fmla="*/ 22384 h 44767"/>
                    <a:gd name="connsiteX1" fmla="*/ 22384 w 44767"/>
                    <a:gd name="connsiteY1" fmla="*/ 44768 h 44767"/>
                    <a:gd name="connsiteX2" fmla="*/ 0 w 44767"/>
                    <a:gd name="connsiteY2" fmla="*/ 22384 h 44767"/>
                    <a:gd name="connsiteX3" fmla="*/ 22384 w 44767"/>
                    <a:gd name="connsiteY3" fmla="*/ 0 h 44767"/>
                    <a:gd name="connsiteX4" fmla="*/ 44767 w 44767"/>
                    <a:gd name="connsiteY4" fmla="*/ 22384 h 44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67" h="44767">
                      <a:moveTo>
                        <a:pt x="44767" y="22384"/>
                      </a:moveTo>
                      <a:cubicBezTo>
                        <a:pt x="44767" y="34766"/>
                        <a:pt x="34766" y="44768"/>
                        <a:pt x="22384" y="44768"/>
                      </a:cubicBezTo>
                      <a:cubicBezTo>
                        <a:pt x="10001" y="44768"/>
                        <a:pt x="0" y="34766"/>
                        <a:pt x="0" y="22384"/>
                      </a:cubicBezTo>
                      <a:cubicBezTo>
                        <a:pt x="0" y="10001"/>
                        <a:pt x="10001" y="0"/>
                        <a:pt x="22384" y="0"/>
                      </a:cubicBezTo>
                      <a:cubicBezTo>
                        <a:pt x="34766" y="0"/>
                        <a:pt x="44767" y="10001"/>
                        <a:pt x="44767" y="2238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AE0CE6EE-DD81-B8CB-CEFB-0039440D2CDC}"/>
                    </a:ext>
                  </a:extLst>
                </p:cNvPr>
                <p:cNvSpPr/>
                <p:nvPr/>
              </p:nvSpPr>
              <p:spPr>
                <a:xfrm>
                  <a:off x="6398512" y="5765579"/>
                  <a:ext cx="425195" cy="51862"/>
                </a:xfrm>
                <a:custGeom>
                  <a:avLst/>
                  <a:gdLst>
                    <a:gd name="connsiteX0" fmla="*/ 95 w 425195"/>
                    <a:gd name="connsiteY0" fmla="*/ 30956 h 51862"/>
                    <a:gd name="connsiteX1" fmla="*/ 31051 w 425195"/>
                    <a:gd name="connsiteY1" fmla="*/ 0 h 51862"/>
                    <a:gd name="connsiteX2" fmla="*/ 387858 w 425195"/>
                    <a:gd name="connsiteY2" fmla="*/ 0 h 51862"/>
                    <a:gd name="connsiteX3" fmla="*/ 425196 w 425195"/>
                    <a:gd name="connsiteY3" fmla="*/ 37433 h 51862"/>
                    <a:gd name="connsiteX4" fmla="*/ 65627 w 425195"/>
                    <a:gd name="connsiteY4" fmla="*/ 51721 h 51862"/>
                    <a:gd name="connsiteX5" fmla="*/ 0 w 425195"/>
                    <a:gd name="connsiteY5" fmla="*/ 31052 h 51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195" h="51862">
                      <a:moveTo>
                        <a:pt x="95" y="30956"/>
                      </a:moveTo>
                      <a:lnTo>
                        <a:pt x="31051" y="0"/>
                      </a:lnTo>
                      <a:lnTo>
                        <a:pt x="387858" y="0"/>
                      </a:lnTo>
                      <a:lnTo>
                        <a:pt x="425196" y="37433"/>
                      </a:lnTo>
                      <a:cubicBezTo>
                        <a:pt x="425196" y="37433"/>
                        <a:pt x="70485" y="53530"/>
                        <a:pt x="65627" y="51721"/>
                      </a:cubicBezTo>
                      <a:cubicBezTo>
                        <a:pt x="60769" y="49911"/>
                        <a:pt x="0" y="31052"/>
                        <a:pt x="0" y="310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A5B51D26-42B1-3A8B-7C42-1E08B4978814}"/>
                    </a:ext>
                  </a:extLst>
                </p:cNvPr>
                <p:cNvSpPr/>
                <p:nvPr/>
              </p:nvSpPr>
              <p:spPr>
                <a:xfrm>
                  <a:off x="7058976" y="5796536"/>
                  <a:ext cx="285078" cy="58007"/>
                </a:xfrm>
                <a:custGeom>
                  <a:avLst/>
                  <a:gdLst>
                    <a:gd name="connsiteX0" fmla="*/ 47244 w 285078"/>
                    <a:gd name="connsiteY0" fmla="*/ 0 h 58007"/>
                    <a:gd name="connsiteX1" fmla="*/ 48673 w 285078"/>
                    <a:gd name="connsiteY1" fmla="*/ 1429 h 58007"/>
                    <a:gd name="connsiteX2" fmla="*/ 83820 w 285078"/>
                    <a:gd name="connsiteY2" fmla="*/ 36576 h 58007"/>
                    <a:gd name="connsiteX3" fmla="*/ 263557 w 285078"/>
                    <a:gd name="connsiteY3" fmla="*/ 36576 h 58007"/>
                    <a:gd name="connsiteX4" fmla="*/ 284988 w 285078"/>
                    <a:gd name="connsiteY4" fmla="*/ 58007 h 58007"/>
                    <a:gd name="connsiteX5" fmla="*/ 33814 w 285078"/>
                    <a:gd name="connsiteY5" fmla="*/ 58007 h 58007"/>
                    <a:gd name="connsiteX6" fmla="*/ 0 w 285078"/>
                    <a:gd name="connsiteY6" fmla="*/ 24098 h 58007"/>
                    <a:gd name="connsiteX7" fmla="*/ 47434 w 285078"/>
                    <a:gd name="connsiteY7" fmla="*/ 0 h 58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5078" h="58007">
                      <a:moveTo>
                        <a:pt x="47244" y="0"/>
                      </a:moveTo>
                      <a:lnTo>
                        <a:pt x="48673" y="1429"/>
                      </a:lnTo>
                      <a:lnTo>
                        <a:pt x="83820" y="36576"/>
                      </a:lnTo>
                      <a:lnTo>
                        <a:pt x="263557" y="36576"/>
                      </a:lnTo>
                      <a:cubicBezTo>
                        <a:pt x="263557" y="36576"/>
                        <a:pt x="286703" y="58007"/>
                        <a:pt x="284988" y="58007"/>
                      </a:cubicBezTo>
                      <a:lnTo>
                        <a:pt x="33814" y="58007"/>
                      </a:lnTo>
                      <a:lnTo>
                        <a:pt x="0" y="24098"/>
                      </a:lnTo>
                      <a:lnTo>
                        <a:pt x="4743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F019B87E-F5E0-D46A-5257-6122DCC16B23}"/>
                    </a:ext>
                  </a:extLst>
                </p:cNvPr>
                <p:cNvSpPr/>
                <p:nvPr/>
              </p:nvSpPr>
              <p:spPr>
                <a:xfrm>
                  <a:off x="4375878" y="5822253"/>
                  <a:ext cx="245268" cy="45434"/>
                </a:xfrm>
                <a:custGeom>
                  <a:avLst/>
                  <a:gdLst>
                    <a:gd name="connsiteX0" fmla="*/ 245269 w 245268"/>
                    <a:gd name="connsiteY0" fmla="*/ 3429 h 45434"/>
                    <a:gd name="connsiteX1" fmla="*/ 203359 w 245268"/>
                    <a:gd name="connsiteY1" fmla="*/ 45434 h 45434"/>
                    <a:gd name="connsiteX2" fmla="*/ 0 w 245268"/>
                    <a:gd name="connsiteY2" fmla="*/ 45434 h 45434"/>
                    <a:gd name="connsiteX3" fmla="*/ 45339 w 245268"/>
                    <a:gd name="connsiteY3" fmla="*/ 0 h 45434"/>
                    <a:gd name="connsiteX4" fmla="*/ 234791 w 245268"/>
                    <a:gd name="connsiteY4" fmla="*/ 0 h 45434"/>
                    <a:gd name="connsiteX5" fmla="*/ 245269 w 245268"/>
                    <a:gd name="connsiteY5" fmla="*/ 3429 h 45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268" h="45434">
                      <a:moveTo>
                        <a:pt x="245269" y="3429"/>
                      </a:moveTo>
                      <a:lnTo>
                        <a:pt x="203359" y="45434"/>
                      </a:lnTo>
                      <a:lnTo>
                        <a:pt x="0" y="45434"/>
                      </a:lnTo>
                      <a:lnTo>
                        <a:pt x="45339" y="0"/>
                      </a:lnTo>
                      <a:lnTo>
                        <a:pt x="234791" y="0"/>
                      </a:lnTo>
                      <a:lnTo>
                        <a:pt x="245269" y="34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782F570A-A8A6-3699-CB3F-F829CF7060E8}"/>
                    </a:ext>
                  </a:extLst>
                </p:cNvPr>
                <p:cNvSpPr/>
                <p:nvPr/>
              </p:nvSpPr>
              <p:spPr>
                <a:xfrm>
                  <a:off x="7492268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C479E552-B641-1274-08FB-8B156A0546A8}"/>
                    </a:ext>
                  </a:extLst>
                </p:cNvPr>
                <p:cNvSpPr/>
                <p:nvPr/>
              </p:nvSpPr>
              <p:spPr>
                <a:xfrm>
                  <a:off x="4208429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153E72CD-89CC-67EE-282C-C1DB9DF723B4}"/>
                    </a:ext>
                  </a:extLst>
                </p:cNvPr>
                <p:cNvSpPr/>
                <p:nvPr/>
              </p:nvSpPr>
              <p:spPr>
                <a:xfrm>
                  <a:off x="7668480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C824FA9E-96B2-DE8B-B8D3-E1FB4A6645E6}"/>
                    </a:ext>
                  </a:extLst>
                </p:cNvPr>
                <p:cNvSpPr/>
                <p:nvPr/>
              </p:nvSpPr>
              <p:spPr>
                <a:xfrm>
                  <a:off x="7844788" y="5765579"/>
                  <a:ext cx="29813" cy="88963"/>
                </a:xfrm>
                <a:custGeom>
                  <a:avLst/>
                  <a:gdLst>
                    <a:gd name="connsiteX0" fmla="*/ 0 w 29813"/>
                    <a:gd name="connsiteY0" fmla="*/ 0 h 88963"/>
                    <a:gd name="connsiteX1" fmla="*/ 29813 w 29813"/>
                    <a:gd name="connsiteY1" fmla="*/ 0 h 88963"/>
                    <a:gd name="connsiteX2" fmla="*/ 29813 w 29813"/>
                    <a:gd name="connsiteY2" fmla="*/ 88964 h 88963"/>
                    <a:gd name="connsiteX3" fmla="*/ 0 w 29813"/>
                    <a:gd name="connsiteY3" fmla="*/ 88964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13" h="88963">
                      <a:moveTo>
                        <a:pt x="0" y="0"/>
                      </a:moveTo>
                      <a:lnTo>
                        <a:pt x="29813" y="0"/>
                      </a:lnTo>
                      <a:lnTo>
                        <a:pt x="29813" y="88964"/>
                      </a:lnTo>
                      <a:lnTo>
                        <a:pt x="0" y="88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raphic 190">
                <a:extLst>
                  <a:ext uri="{FF2B5EF4-FFF2-40B4-BE49-F238E27FC236}">
                    <a16:creationId xmlns:a16="http://schemas.microsoft.com/office/drawing/2014/main" id="{332633AF-A9C6-6F5D-A4C6-448C91139A95}"/>
                  </a:ext>
                </a:extLst>
              </p:cNvPr>
              <p:cNvGrpSpPr/>
              <p:nvPr/>
            </p:nvGrpSpPr>
            <p:grpSpPr>
              <a:xfrm>
                <a:off x="3800759" y="2641474"/>
                <a:ext cx="121634" cy="2911220"/>
                <a:chOff x="3800759" y="2641474"/>
                <a:chExt cx="121634" cy="2911220"/>
              </a:xfrm>
              <a:grpFill/>
            </p:grpSpPr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348943C8-89D7-5BAC-3091-41F250D7ED2A}"/>
                    </a:ext>
                  </a:extLst>
                </p:cNvPr>
                <p:cNvSpPr/>
                <p:nvPr/>
              </p:nvSpPr>
              <p:spPr>
                <a:xfrm>
                  <a:off x="3863052" y="2641475"/>
                  <a:ext cx="12096" cy="607980"/>
                </a:xfrm>
                <a:custGeom>
                  <a:avLst/>
                  <a:gdLst>
                    <a:gd name="connsiteX0" fmla="*/ 0 w 12096"/>
                    <a:gd name="connsiteY0" fmla="*/ 0 h 607980"/>
                    <a:gd name="connsiteX1" fmla="*/ 12097 w 12096"/>
                    <a:gd name="connsiteY1" fmla="*/ 0 h 607980"/>
                    <a:gd name="connsiteX2" fmla="*/ 12097 w 12096"/>
                    <a:gd name="connsiteY2" fmla="*/ 607981 h 607980"/>
                    <a:gd name="connsiteX3" fmla="*/ 0 w 12096"/>
                    <a:gd name="connsiteY3" fmla="*/ 607981 h 607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" h="607980">
                      <a:moveTo>
                        <a:pt x="0" y="0"/>
                      </a:moveTo>
                      <a:lnTo>
                        <a:pt x="12097" y="0"/>
                      </a:lnTo>
                      <a:lnTo>
                        <a:pt x="12097" y="607981"/>
                      </a:lnTo>
                      <a:lnTo>
                        <a:pt x="0" y="60798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68FF7A4D-2073-C466-FA2B-2758A854A94E}"/>
                    </a:ext>
                  </a:extLst>
                </p:cNvPr>
                <p:cNvSpPr/>
                <p:nvPr/>
              </p:nvSpPr>
              <p:spPr>
                <a:xfrm>
                  <a:off x="3863052" y="2641474"/>
                  <a:ext cx="58673" cy="660844"/>
                </a:xfrm>
                <a:custGeom>
                  <a:avLst/>
                  <a:gdLst>
                    <a:gd name="connsiteX0" fmla="*/ 12097 w 58673"/>
                    <a:gd name="connsiteY0" fmla="*/ 0 h 660844"/>
                    <a:gd name="connsiteX1" fmla="*/ 39624 w 58673"/>
                    <a:gd name="connsiteY1" fmla="*/ 27527 h 660844"/>
                    <a:gd name="connsiteX2" fmla="*/ 39624 w 58673"/>
                    <a:gd name="connsiteY2" fmla="*/ 272796 h 660844"/>
                    <a:gd name="connsiteX3" fmla="*/ 58674 w 58673"/>
                    <a:gd name="connsiteY3" fmla="*/ 291846 h 660844"/>
                    <a:gd name="connsiteX4" fmla="*/ 58674 w 58673"/>
                    <a:gd name="connsiteY4" fmla="*/ 602266 h 660844"/>
                    <a:gd name="connsiteX5" fmla="*/ 0 w 58673"/>
                    <a:gd name="connsiteY5" fmla="*/ 660845 h 660844"/>
                    <a:gd name="connsiteX6" fmla="*/ 12097 w 58673"/>
                    <a:gd name="connsiteY6" fmla="*/ 0 h 660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673" h="660844">
                      <a:moveTo>
                        <a:pt x="12097" y="0"/>
                      </a:moveTo>
                      <a:lnTo>
                        <a:pt x="39624" y="27527"/>
                      </a:lnTo>
                      <a:lnTo>
                        <a:pt x="39624" y="272796"/>
                      </a:lnTo>
                      <a:lnTo>
                        <a:pt x="58674" y="291846"/>
                      </a:lnTo>
                      <a:lnTo>
                        <a:pt x="58674" y="602266"/>
                      </a:lnTo>
                      <a:lnTo>
                        <a:pt x="0" y="660845"/>
                      </a:lnTo>
                      <a:lnTo>
                        <a:pt x="1209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D21B3044-8071-A3E1-FEAE-968A021BE462}"/>
                    </a:ext>
                  </a:extLst>
                </p:cNvPr>
                <p:cNvSpPr/>
                <p:nvPr/>
              </p:nvSpPr>
              <p:spPr>
                <a:xfrm>
                  <a:off x="3800759" y="331527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F6C8A7B6-6F40-6180-2FA8-9A7AC5B787AB}"/>
                    </a:ext>
                  </a:extLst>
                </p:cNvPr>
                <p:cNvSpPr/>
                <p:nvPr/>
              </p:nvSpPr>
              <p:spPr>
                <a:xfrm>
                  <a:off x="3800759" y="340957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32CB6F2C-510D-EBEB-8C51-40C199201B2A}"/>
                    </a:ext>
                  </a:extLst>
                </p:cNvPr>
                <p:cNvSpPr/>
                <p:nvPr/>
              </p:nvSpPr>
              <p:spPr>
                <a:xfrm>
                  <a:off x="3800759" y="350377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101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101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08464031-6FC1-14C5-AD6A-6D1E5153E9CE}"/>
                    </a:ext>
                  </a:extLst>
                </p:cNvPr>
                <p:cNvSpPr/>
                <p:nvPr/>
              </p:nvSpPr>
              <p:spPr>
                <a:xfrm>
                  <a:off x="3800759" y="359807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C0E87838-8ED6-ECCA-6D93-32CCC30E69A5}"/>
                    </a:ext>
                  </a:extLst>
                </p:cNvPr>
                <p:cNvSpPr/>
                <p:nvPr/>
              </p:nvSpPr>
              <p:spPr>
                <a:xfrm>
                  <a:off x="3800759" y="3692368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1F891D65-E60A-20FE-27B5-0B2539402F85}"/>
                    </a:ext>
                  </a:extLst>
                </p:cNvPr>
                <p:cNvSpPr/>
                <p:nvPr/>
              </p:nvSpPr>
              <p:spPr>
                <a:xfrm>
                  <a:off x="3800759" y="3786665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B9B26967-D301-8A88-E602-34FF99AE2C7E}"/>
                    </a:ext>
                  </a:extLst>
                </p:cNvPr>
                <p:cNvSpPr/>
                <p:nvPr/>
              </p:nvSpPr>
              <p:spPr>
                <a:xfrm>
                  <a:off x="3800759" y="3880963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5A30B2A2-9644-8B92-9D47-83B80FEA6268}"/>
                    </a:ext>
                  </a:extLst>
                </p:cNvPr>
                <p:cNvSpPr/>
                <p:nvPr/>
              </p:nvSpPr>
              <p:spPr>
                <a:xfrm>
                  <a:off x="3800759" y="397526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AB094179-DEBB-DAFB-62FC-4099B36EEDC1}"/>
                    </a:ext>
                  </a:extLst>
                </p:cNvPr>
                <p:cNvSpPr/>
                <p:nvPr/>
              </p:nvSpPr>
              <p:spPr>
                <a:xfrm>
                  <a:off x="3800759" y="4069558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0954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0954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0954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095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B5395840-43C6-D7B0-6CEB-7284D12DF3AA}"/>
                    </a:ext>
                  </a:extLst>
                </p:cNvPr>
                <p:cNvSpPr/>
                <p:nvPr/>
              </p:nvSpPr>
              <p:spPr>
                <a:xfrm>
                  <a:off x="3800759" y="4163760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912 h 103727"/>
                    <a:gd name="connsiteX2" fmla="*/ 0 w 44005"/>
                    <a:gd name="connsiteY2" fmla="*/ 103727 h 103727"/>
                    <a:gd name="connsiteX3" fmla="*/ 0 w 44005"/>
                    <a:gd name="connsiteY3" fmla="*/ 44101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912"/>
                      </a:lnTo>
                      <a:lnTo>
                        <a:pt x="0" y="103727"/>
                      </a:lnTo>
                      <a:lnTo>
                        <a:pt x="0" y="44101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81551024-4895-1B6D-F474-DDC5F2CACD4F}"/>
                    </a:ext>
                  </a:extLst>
                </p:cNvPr>
                <p:cNvSpPr/>
                <p:nvPr/>
              </p:nvSpPr>
              <p:spPr>
                <a:xfrm>
                  <a:off x="3800759" y="4258057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5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5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29B8AA9-164A-E004-8F77-2B55E0E28FF6}"/>
                    </a:ext>
                  </a:extLst>
                </p:cNvPr>
                <p:cNvSpPr/>
                <p:nvPr/>
              </p:nvSpPr>
              <p:spPr>
                <a:xfrm>
                  <a:off x="3800759" y="4352355"/>
                  <a:ext cx="44005" cy="103727"/>
                </a:xfrm>
                <a:custGeom>
                  <a:avLst/>
                  <a:gdLst>
                    <a:gd name="connsiteX0" fmla="*/ 43815 w 44005"/>
                    <a:gd name="connsiteY0" fmla="*/ 11049 h 103727"/>
                    <a:gd name="connsiteX1" fmla="*/ 43815 w 44005"/>
                    <a:gd name="connsiteY1" fmla="*/ 59817 h 103727"/>
                    <a:gd name="connsiteX2" fmla="*/ 0 w 44005"/>
                    <a:gd name="connsiteY2" fmla="*/ 103727 h 103727"/>
                    <a:gd name="connsiteX3" fmla="*/ 0 w 44005"/>
                    <a:gd name="connsiteY3" fmla="*/ 44006 h 103727"/>
                    <a:gd name="connsiteX4" fmla="*/ 44005 w 44005"/>
                    <a:gd name="connsiteY4" fmla="*/ 0 h 103727"/>
                    <a:gd name="connsiteX5" fmla="*/ 43815 w 44005"/>
                    <a:gd name="connsiteY5" fmla="*/ 11049 h 103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005" h="103727">
                      <a:moveTo>
                        <a:pt x="43815" y="11049"/>
                      </a:moveTo>
                      <a:lnTo>
                        <a:pt x="43815" y="59817"/>
                      </a:lnTo>
                      <a:lnTo>
                        <a:pt x="0" y="103727"/>
                      </a:lnTo>
                      <a:lnTo>
                        <a:pt x="0" y="44006"/>
                      </a:lnTo>
                      <a:lnTo>
                        <a:pt x="44005" y="0"/>
                      </a:lnTo>
                      <a:lnTo>
                        <a:pt x="43815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ECC4B72E-83FD-4F26-958F-1BA40F21003D}"/>
                    </a:ext>
                  </a:extLst>
                </p:cNvPr>
                <p:cNvSpPr/>
                <p:nvPr/>
              </p:nvSpPr>
              <p:spPr>
                <a:xfrm>
                  <a:off x="3819809" y="4490468"/>
                  <a:ext cx="5810" cy="973740"/>
                </a:xfrm>
                <a:custGeom>
                  <a:avLst/>
                  <a:gdLst>
                    <a:gd name="connsiteX0" fmla="*/ 5810 w 5810"/>
                    <a:gd name="connsiteY0" fmla="*/ 973741 h 973740"/>
                    <a:gd name="connsiteX1" fmla="*/ 5810 w 5810"/>
                    <a:gd name="connsiteY1" fmla="*/ 0 h 973740"/>
                    <a:gd name="connsiteX2" fmla="*/ 0 w 5810"/>
                    <a:gd name="connsiteY2" fmla="*/ 0 h 973740"/>
                    <a:gd name="connsiteX3" fmla="*/ 0 w 5810"/>
                    <a:gd name="connsiteY3" fmla="*/ 967930 h 973740"/>
                    <a:gd name="connsiteX4" fmla="*/ 5810 w 5810"/>
                    <a:gd name="connsiteY4" fmla="*/ 973741 h 97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10" h="973740">
                      <a:moveTo>
                        <a:pt x="5810" y="973741"/>
                      </a:moveTo>
                      <a:lnTo>
                        <a:pt x="5810" y="0"/>
                      </a:lnTo>
                      <a:lnTo>
                        <a:pt x="0" y="0"/>
                      </a:lnTo>
                      <a:lnTo>
                        <a:pt x="0" y="967930"/>
                      </a:lnTo>
                      <a:lnTo>
                        <a:pt x="5810" y="97374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3E16B95C-8054-06DC-B901-237B9F1C24FB}"/>
                    </a:ext>
                  </a:extLst>
                </p:cNvPr>
                <p:cNvSpPr/>
                <p:nvPr/>
              </p:nvSpPr>
              <p:spPr>
                <a:xfrm>
                  <a:off x="3813046" y="4480752"/>
                  <a:ext cx="19431" cy="19430"/>
                </a:xfrm>
                <a:custGeom>
                  <a:avLst/>
                  <a:gdLst>
                    <a:gd name="connsiteX0" fmla="*/ 19431 w 19431"/>
                    <a:gd name="connsiteY0" fmla="*/ 9716 h 19430"/>
                    <a:gd name="connsiteX1" fmla="*/ 9715 w 19431"/>
                    <a:gd name="connsiteY1" fmla="*/ 19431 h 19430"/>
                    <a:gd name="connsiteX2" fmla="*/ 0 w 19431"/>
                    <a:gd name="connsiteY2" fmla="*/ 9716 h 19430"/>
                    <a:gd name="connsiteX3" fmla="*/ 9715 w 19431"/>
                    <a:gd name="connsiteY3" fmla="*/ 0 h 19430"/>
                    <a:gd name="connsiteX4" fmla="*/ 19431 w 19431"/>
                    <a:gd name="connsiteY4" fmla="*/ 9716 h 1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1" h="19430">
                      <a:moveTo>
                        <a:pt x="19431" y="9716"/>
                      </a:moveTo>
                      <a:cubicBezTo>
                        <a:pt x="19431" y="15081"/>
                        <a:pt x="15081" y="19431"/>
                        <a:pt x="9715" y="19431"/>
                      </a:cubicBezTo>
                      <a:cubicBezTo>
                        <a:pt x="4350" y="19431"/>
                        <a:pt x="0" y="15081"/>
                        <a:pt x="0" y="9716"/>
                      </a:cubicBezTo>
                      <a:cubicBezTo>
                        <a:pt x="0" y="4350"/>
                        <a:pt x="4350" y="0"/>
                        <a:pt x="9715" y="0"/>
                      </a:cubicBezTo>
                      <a:cubicBezTo>
                        <a:pt x="15081" y="0"/>
                        <a:pt x="19431" y="4350"/>
                        <a:pt x="19431" y="97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5B63CF62-25F5-4273-A228-DD38F2F5190E}"/>
                    </a:ext>
                  </a:extLst>
                </p:cNvPr>
                <p:cNvSpPr/>
                <p:nvPr/>
              </p:nvSpPr>
              <p:spPr>
                <a:xfrm>
                  <a:off x="3900676" y="4664394"/>
                  <a:ext cx="19431" cy="19431"/>
                </a:xfrm>
                <a:custGeom>
                  <a:avLst/>
                  <a:gdLst>
                    <a:gd name="connsiteX0" fmla="*/ 9716 w 19431"/>
                    <a:gd name="connsiteY0" fmla="*/ 0 h 19431"/>
                    <a:gd name="connsiteX1" fmla="*/ 19431 w 19431"/>
                    <a:gd name="connsiteY1" fmla="*/ 9716 h 19431"/>
                    <a:gd name="connsiteX2" fmla="*/ 9716 w 19431"/>
                    <a:gd name="connsiteY2" fmla="*/ 19431 h 19431"/>
                    <a:gd name="connsiteX3" fmla="*/ 0 w 19431"/>
                    <a:gd name="connsiteY3" fmla="*/ 9716 h 19431"/>
                    <a:gd name="connsiteX4" fmla="*/ 9716 w 19431"/>
                    <a:gd name="connsiteY4" fmla="*/ 0 h 19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1" h="19431">
                      <a:moveTo>
                        <a:pt x="9716" y="0"/>
                      </a:moveTo>
                      <a:cubicBezTo>
                        <a:pt x="15050" y="0"/>
                        <a:pt x="19431" y="4382"/>
                        <a:pt x="19431" y="9716"/>
                      </a:cubicBezTo>
                      <a:cubicBezTo>
                        <a:pt x="19431" y="15050"/>
                        <a:pt x="15050" y="19431"/>
                        <a:pt x="9716" y="19431"/>
                      </a:cubicBezTo>
                      <a:cubicBezTo>
                        <a:pt x="4381" y="19431"/>
                        <a:pt x="0" y="15050"/>
                        <a:pt x="0" y="9716"/>
                      </a:cubicBezTo>
                      <a:cubicBezTo>
                        <a:pt x="0" y="4382"/>
                        <a:pt x="4381" y="0"/>
                        <a:pt x="971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75F5B50D-BCC6-7C0C-2B10-8D9B8547109C}"/>
                    </a:ext>
                  </a:extLst>
                </p:cNvPr>
                <p:cNvSpPr/>
                <p:nvPr/>
              </p:nvSpPr>
              <p:spPr>
                <a:xfrm>
                  <a:off x="3815999" y="5390389"/>
                  <a:ext cx="89630" cy="162306"/>
                </a:xfrm>
                <a:custGeom>
                  <a:avLst/>
                  <a:gdLst>
                    <a:gd name="connsiteX0" fmla="*/ 47054 w 89630"/>
                    <a:gd name="connsiteY0" fmla="*/ 0 h 162306"/>
                    <a:gd name="connsiteX1" fmla="*/ 89630 w 89630"/>
                    <a:gd name="connsiteY1" fmla="*/ 42577 h 162306"/>
                    <a:gd name="connsiteX2" fmla="*/ 89630 w 89630"/>
                    <a:gd name="connsiteY2" fmla="*/ 162306 h 162306"/>
                    <a:gd name="connsiteX3" fmla="*/ 40958 w 89630"/>
                    <a:gd name="connsiteY3" fmla="*/ 162306 h 162306"/>
                    <a:gd name="connsiteX4" fmla="*/ 0 w 89630"/>
                    <a:gd name="connsiteY4" fmla="*/ 121349 h 162306"/>
                    <a:gd name="connsiteX5" fmla="*/ 47054 w 89630"/>
                    <a:gd name="connsiteY5" fmla="*/ 121349 h 162306"/>
                    <a:gd name="connsiteX6" fmla="*/ 47054 w 89630"/>
                    <a:gd name="connsiteY6" fmla="*/ 0 h 162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630" h="162306">
                      <a:moveTo>
                        <a:pt x="47054" y="0"/>
                      </a:moveTo>
                      <a:lnTo>
                        <a:pt x="89630" y="42577"/>
                      </a:lnTo>
                      <a:lnTo>
                        <a:pt x="89630" y="162306"/>
                      </a:lnTo>
                      <a:lnTo>
                        <a:pt x="40958" y="162306"/>
                      </a:lnTo>
                      <a:lnTo>
                        <a:pt x="0" y="121349"/>
                      </a:lnTo>
                      <a:lnTo>
                        <a:pt x="47054" y="121349"/>
                      </a:lnTo>
                      <a:lnTo>
                        <a:pt x="47054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CFA7567B-E6C4-30F8-D4B1-502BD252F0E6}"/>
                    </a:ext>
                  </a:extLst>
                </p:cNvPr>
                <p:cNvSpPr/>
                <p:nvPr/>
              </p:nvSpPr>
              <p:spPr>
                <a:xfrm>
                  <a:off x="3861719" y="4051937"/>
                  <a:ext cx="60674" cy="612457"/>
                </a:xfrm>
                <a:custGeom>
                  <a:avLst/>
                  <a:gdLst>
                    <a:gd name="connsiteX0" fmla="*/ 1333 w 60674"/>
                    <a:gd name="connsiteY0" fmla="*/ 0 h 612457"/>
                    <a:gd name="connsiteX1" fmla="*/ 33242 w 60674"/>
                    <a:gd name="connsiteY1" fmla="*/ 31813 h 612457"/>
                    <a:gd name="connsiteX2" fmla="*/ 33242 w 60674"/>
                    <a:gd name="connsiteY2" fmla="*/ 236601 h 612457"/>
                    <a:gd name="connsiteX3" fmla="*/ 60674 w 60674"/>
                    <a:gd name="connsiteY3" fmla="*/ 264128 h 612457"/>
                    <a:gd name="connsiteX4" fmla="*/ 60674 w 60674"/>
                    <a:gd name="connsiteY4" fmla="*/ 505968 h 612457"/>
                    <a:gd name="connsiteX5" fmla="*/ 31432 w 60674"/>
                    <a:gd name="connsiteY5" fmla="*/ 535305 h 612457"/>
                    <a:gd name="connsiteX6" fmla="*/ 31432 w 60674"/>
                    <a:gd name="connsiteY6" fmla="*/ 581025 h 612457"/>
                    <a:gd name="connsiteX7" fmla="*/ 0 w 60674"/>
                    <a:gd name="connsiteY7" fmla="*/ 612457 h 612457"/>
                    <a:gd name="connsiteX8" fmla="*/ 1333 w 60674"/>
                    <a:gd name="connsiteY8" fmla="*/ 0 h 612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674" h="612457">
                      <a:moveTo>
                        <a:pt x="1333" y="0"/>
                      </a:moveTo>
                      <a:lnTo>
                        <a:pt x="33242" y="31813"/>
                      </a:lnTo>
                      <a:lnTo>
                        <a:pt x="33242" y="236601"/>
                      </a:lnTo>
                      <a:lnTo>
                        <a:pt x="60674" y="264128"/>
                      </a:lnTo>
                      <a:lnTo>
                        <a:pt x="60674" y="505968"/>
                      </a:lnTo>
                      <a:lnTo>
                        <a:pt x="31432" y="535305"/>
                      </a:lnTo>
                      <a:lnTo>
                        <a:pt x="31432" y="581025"/>
                      </a:lnTo>
                      <a:lnTo>
                        <a:pt x="0" y="612457"/>
                      </a:lnTo>
                      <a:lnTo>
                        <a:pt x="1333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0B8EE183-0C0A-668A-F076-AECB4F3AE98F}"/>
                    </a:ext>
                  </a:extLst>
                </p:cNvPr>
                <p:cNvSpPr/>
                <p:nvPr/>
              </p:nvSpPr>
              <p:spPr>
                <a:xfrm>
                  <a:off x="3861719" y="4676681"/>
                  <a:ext cx="51625" cy="148399"/>
                </a:xfrm>
                <a:custGeom>
                  <a:avLst/>
                  <a:gdLst>
                    <a:gd name="connsiteX0" fmla="*/ 51625 w 51625"/>
                    <a:gd name="connsiteY0" fmla="*/ 100870 h 148399"/>
                    <a:gd name="connsiteX1" fmla="*/ 51625 w 51625"/>
                    <a:gd name="connsiteY1" fmla="*/ 0 h 148399"/>
                    <a:gd name="connsiteX2" fmla="*/ 45815 w 51625"/>
                    <a:gd name="connsiteY2" fmla="*/ 0 h 148399"/>
                    <a:gd name="connsiteX3" fmla="*/ 45815 w 51625"/>
                    <a:gd name="connsiteY3" fmla="*/ 98488 h 148399"/>
                    <a:gd name="connsiteX4" fmla="*/ 0 w 51625"/>
                    <a:gd name="connsiteY4" fmla="*/ 144304 h 148399"/>
                    <a:gd name="connsiteX5" fmla="*/ 4096 w 51625"/>
                    <a:gd name="connsiteY5" fmla="*/ 148400 h 148399"/>
                    <a:gd name="connsiteX6" fmla="*/ 51625 w 51625"/>
                    <a:gd name="connsiteY6" fmla="*/ 100870 h 14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625" h="148399">
                      <a:moveTo>
                        <a:pt x="51625" y="100870"/>
                      </a:moveTo>
                      <a:lnTo>
                        <a:pt x="51625" y="0"/>
                      </a:lnTo>
                      <a:lnTo>
                        <a:pt x="45815" y="0"/>
                      </a:lnTo>
                      <a:lnTo>
                        <a:pt x="45815" y="98488"/>
                      </a:lnTo>
                      <a:lnTo>
                        <a:pt x="0" y="144304"/>
                      </a:lnTo>
                      <a:lnTo>
                        <a:pt x="4096" y="148400"/>
                      </a:lnTo>
                      <a:lnTo>
                        <a:pt x="51625" y="10087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91671FEB-4A0C-40E8-E94F-36587C9974A1}"/>
                    </a:ext>
                  </a:extLst>
                </p:cNvPr>
                <p:cNvSpPr/>
                <p:nvPr/>
              </p:nvSpPr>
              <p:spPr>
                <a:xfrm>
                  <a:off x="3810379" y="3111914"/>
                  <a:ext cx="72199" cy="187928"/>
                </a:xfrm>
                <a:custGeom>
                  <a:avLst/>
                  <a:gdLst>
                    <a:gd name="connsiteX0" fmla="*/ 72199 w 72199"/>
                    <a:gd name="connsiteY0" fmla="*/ 4096 h 187928"/>
                    <a:gd name="connsiteX1" fmla="*/ 68104 w 72199"/>
                    <a:gd name="connsiteY1" fmla="*/ 0 h 187928"/>
                    <a:gd name="connsiteX2" fmla="*/ 0 w 72199"/>
                    <a:gd name="connsiteY2" fmla="*/ 68104 h 187928"/>
                    <a:gd name="connsiteX3" fmla="*/ 0 w 72199"/>
                    <a:gd name="connsiteY3" fmla="*/ 187928 h 187928"/>
                    <a:gd name="connsiteX4" fmla="*/ 5715 w 72199"/>
                    <a:gd name="connsiteY4" fmla="*/ 187928 h 187928"/>
                    <a:gd name="connsiteX5" fmla="*/ 5715 w 72199"/>
                    <a:gd name="connsiteY5" fmla="*/ 70485 h 187928"/>
                    <a:gd name="connsiteX6" fmla="*/ 72199 w 72199"/>
                    <a:gd name="connsiteY6" fmla="*/ 4096 h 187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199" h="187928">
                      <a:moveTo>
                        <a:pt x="72199" y="4096"/>
                      </a:moveTo>
                      <a:lnTo>
                        <a:pt x="68104" y="0"/>
                      </a:lnTo>
                      <a:lnTo>
                        <a:pt x="0" y="68104"/>
                      </a:lnTo>
                      <a:lnTo>
                        <a:pt x="0" y="187928"/>
                      </a:lnTo>
                      <a:lnTo>
                        <a:pt x="5715" y="187928"/>
                      </a:lnTo>
                      <a:lnTo>
                        <a:pt x="5715" y="70485"/>
                      </a:lnTo>
                      <a:lnTo>
                        <a:pt x="72199" y="409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69351EA7-CB7D-6D86-253C-582795EC4537}"/>
                    </a:ext>
                  </a:extLst>
                </p:cNvPr>
                <p:cNvSpPr/>
                <p:nvPr/>
              </p:nvSpPr>
              <p:spPr>
                <a:xfrm>
                  <a:off x="3803583" y="3290094"/>
                  <a:ext cx="19497" cy="19497"/>
                </a:xfrm>
                <a:custGeom>
                  <a:avLst/>
                  <a:gdLst>
                    <a:gd name="connsiteX0" fmla="*/ 128 w 19497"/>
                    <a:gd name="connsiteY0" fmla="*/ 11368 h 19497"/>
                    <a:gd name="connsiteX1" fmla="*/ 8129 w 19497"/>
                    <a:gd name="connsiteY1" fmla="*/ 128 h 19497"/>
                    <a:gd name="connsiteX2" fmla="*/ 19369 w 19497"/>
                    <a:gd name="connsiteY2" fmla="*/ 8129 h 19497"/>
                    <a:gd name="connsiteX3" fmla="*/ 11368 w 19497"/>
                    <a:gd name="connsiteY3" fmla="*/ 19369 h 19497"/>
                    <a:gd name="connsiteX4" fmla="*/ 128 w 19497"/>
                    <a:gd name="connsiteY4" fmla="*/ 11368 h 1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97" h="19497">
                      <a:moveTo>
                        <a:pt x="128" y="11368"/>
                      </a:moveTo>
                      <a:cubicBezTo>
                        <a:pt x="-729" y="6034"/>
                        <a:pt x="2795" y="1081"/>
                        <a:pt x="8129" y="128"/>
                      </a:cubicBezTo>
                      <a:cubicBezTo>
                        <a:pt x="13463" y="-729"/>
                        <a:pt x="18416" y="2795"/>
                        <a:pt x="19369" y="8129"/>
                      </a:cubicBezTo>
                      <a:cubicBezTo>
                        <a:pt x="20226" y="13463"/>
                        <a:pt x="16702" y="18416"/>
                        <a:pt x="11368" y="19369"/>
                      </a:cubicBezTo>
                      <a:cubicBezTo>
                        <a:pt x="6034" y="20226"/>
                        <a:pt x="1081" y="16702"/>
                        <a:pt x="128" y="1136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32F2E48B-9A23-3A51-790A-3A8C7106DCF4}"/>
                    </a:ext>
                  </a:extLst>
                </p:cNvPr>
                <p:cNvSpPr/>
                <p:nvPr/>
              </p:nvSpPr>
              <p:spPr>
                <a:xfrm>
                  <a:off x="3863624" y="3945257"/>
                  <a:ext cx="32956" cy="103441"/>
                </a:xfrm>
                <a:custGeom>
                  <a:avLst/>
                  <a:gdLst>
                    <a:gd name="connsiteX0" fmla="*/ 32861 w 32956"/>
                    <a:gd name="connsiteY0" fmla="*/ 94964 h 103441"/>
                    <a:gd name="connsiteX1" fmla="*/ 32861 w 32956"/>
                    <a:gd name="connsiteY1" fmla="*/ 32956 h 103441"/>
                    <a:gd name="connsiteX2" fmla="*/ 0 w 32956"/>
                    <a:gd name="connsiteY2" fmla="*/ 0 h 103441"/>
                    <a:gd name="connsiteX3" fmla="*/ 0 w 32956"/>
                    <a:gd name="connsiteY3" fmla="*/ 70390 h 103441"/>
                    <a:gd name="connsiteX4" fmla="*/ 32956 w 32956"/>
                    <a:gd name="connsiteY4" fmla="*/ 103442 h 103441"/>
                    <a:gd name="connsiteX5" fmla="*/ 32861 w 32956"/>
                    <a:gd name="connsiteY5" fmla="*/ 94964 h 103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56" h="103441">
                      <a:moveTo>
                        <a:pt x="32861" y="94964"/>
                      </a:moveTo>
                      <a:lnTo>
                        <a:pt x="32861" y="32956"/>
                      </a:lnTo>
                      <a:lnTo>
                        <a:pt x="0" y="0"/>
                      </a:lnTo>
                      <a:lnTo>
                        <a:pt x="0" y="70390"/>
                      </a:lnTo>
                      <a:lnTo>
                        <a:pt x="32956" y="103442"/>
                      </a:lnTo>
                      <a:lnTo>
                        <a:pt x="32861" y="949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29B44F7-BD6A-5649-90D3-EE222E39A37D}"/>
                    </a:ext>
                  </a:extLst>
                </p:cNvPr>
                <p:cNvSpPr/>
                <p:nvPr/>
              </p:nvSpPr>
              <p:spPr>
                <a:xfrm>
                  <a:off x="3863624" y="3877915"/>
                  <a:ext cx="32956" cy="64198"/>
                </a:xfrm>
                <a:custGeom>
                  <a:avLst/>
                  <a:gdLst>
                    <a:gd name="connsiteX0" fmla="*/ 32861 w 32956"/>
                    <a:gd name="connsiteY0" fmla="*/ 55721 h 64198"/>
                    <a:gd name="connsiteX1" fmla="*/ 32861 w 32956"/>
                    <a:gd name="connsiteY1" fmla="*/ 32861 h 64198"/>
                    <a:gd name="connsiteX2" fmla="*/ 0 w 32956"/>
                    <a:gd name="connsiteY2" fmla="*/ 0 h 64198"/>
                    <a:gd name="connsiteX3" fmla="*/ 0 w 32956"/>
                    <a:gd name="connsiteY3" fmla="*/ 31147 h 64198"/>
                    <a:gd name="connsiteX4" fmla="*/ 32956 w 32956"/>
                    <a:gd name="connsiteY4" fmla="*/ 64199 h 64198"/>
                    <a:gd name="connsiteX5" fmla="*/ 32861 w 32956"/>
                    <a:gd name="connsiteY5" fmla="*/ 55721 h 6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56" h="64198">
                      <a:moveTo>
                        <a:pt x="32861" y="55721"/>
                      </a:moveTo>
                      <a:lnTo>
                        <a:pt x="32861" y="32861"/>
                      </a:lnTo>
                      <a:lnTo>
                        <a:pt x="0" y="0"/>
                      </a:lnTo>
                      <a:lnTo>
                        <a:pt x="0" y="31147"/>
                      </a:lnTo>
                      <a:lnTo>
                        <a:pt x="32956" y="64199"/>
                      </a:lnTo>
                      <a:lnTo>
                        <a:pt x="32861" y="5572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E5ACC53B-6AD3-AA83-A306-66AE597EFA04}"/>
                    </a:ext>
                  </a:extLst>
                </p:cNvPr>
                <p:cNvSpPr/>
                <p:nvPr/>
              </p:nvSpPr>
              <p:spPr>
                <a:xfrm>
                  <a:off x="3809046" y="4994340"/>
                  <a:ext cx="27432" cy="178879"/>
                </a:xfrm>
                <a:custGeom>
                  <a:avLst/>
                  <a:gdLst>
                    <a:gd name="connsiteX0" fmla="*/ 0 w 27432"/>
                    <a:gd name="connsiteY0" fmla="*/ 0 h 178879"/>
                    <a:gd name="connsiteX1" fmla="*/ 27432 w 27432"/>
                    <a:gd name="connsiteY1" fmla="*/ 0 h 178879"/>
                    <a:gd name="connsiteX2" fmla="*/ 27432 w 27432"/>
                    <a:gd name="connsiteY2" fmla="*/ 178880 h 178879"/>
                    <a:gd name="connsiteX3" fmla="*/ 0 w 27432"/>
                    <a:gd name="connsiteY3" fmla="*/ 178880 h 178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32" h="178879">
                      <a:moveTo>
                        <a:pt x="0" y="0"/>
                      </a:moveTo>
                      <a:lnTo>
                        <a:pt x="27432" y="0"/>
                      </a:lnTo>
                      <a:lnTo>
                        <a:pt x="27432" y="178880"/>
                      </a:lnTo>
                      <a:lnTo>
                        <a:pt x="0" y="17888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aphic 190">
                <a:extLst>
                  <a:ext uri="{FF2B5EF4-FFF2-40B4-BE49-F238E27FC236}">
                    <a16:creationId xmlns:a16="http://schemas.microsoft.com/office/drawing/2014/main" id="{3759D970-B3D6-F91D-EAA4-0C7CA305A05A}"/>
                  </a:ext>
                </a:extLst>
              </p:cNvPr>
              <p:cNvGrpSpPr/>
              <p:nvPr/>
            </p:nvGrpSpPr>
            <p:grpSpPr>
              <a:xfrm>
                <a:off x="6687881" y="5993650"/>
                <a:ext cx="1312086" cy="158453"/>
                <a:chOff x="6687881" y="5993650"/>
                <a:chExt cx="1312086" cy="158453"/>
              </a:xfrm>
              <a:grpFill/>
            </p:grpSpPr>
            <p:grpSp>
              <p:nvGrpSpPr>
                <p:cNvPr id="116" name="Graphic 190">
                  <a:extLst>
                    <a:ext uri="{FF2B5EF4-FFF2-40B4-BE49-F238E27FC236}">
                      <a16:creationId xmlns:a16="http://schemas.microsoft.com/office/drawing/2014/main" id="{1356FEF6-7303-64C4-B414-2CFA0CCD60DE}"/>
                    </a:ext>
                  </a:extLst>
                </p:cNvPr>
                <p:cNvGrpSpPr/>
                <p:nvPr/>
              </p:nvGrpSpPr>
              <p:grpSpPr>
                <a:xfrm>
                  <a:off x="6713885" y="6082190"/>
                  <a:ext cx="263651" cy="46672"/>
                  <a:chOff x="6713885" y="6082190"/>
                  <a:chExt cx="263651" cy="46672"/>
                </a:xfrm>
                <a:grpFill/>
              </p:grpSpPr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F1789D49-D8DC-69B7-69A1-D6F746284541}"/>
                      </a:ext>
                    </a:extLst>
                  </p:cNvPr>
                  <p:cNvSpPr/>
                  <p:nvPr/>
                </p:nvSpPr>
                <p:spPr>
                  <a:xfrm>
                    <a:off x="6713885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765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8C9EFFFB-D2E4-DB06-37A6-3025EB45B8F2}"/>
                      </a:ext>
                    </a:extLst>
                  </p:cNvPr>
                  <p:cNvSpPr/>
                  <p:nvPr/>
                </p:nvSpPr>
                <p:spPr>
                  <a:xfrm>
                    <a:off x="6761414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861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861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03ADED26-F8D3-4D2B-A4BF-404C99FD3CEC}"/>
                      </a:ext>
                    </a:extLst>
                  </p:cNvPr>
                  <p:cNvSpPr/>
                  <p:nvPr/>
                </p:nvSpPr>
                <p:spPr>
                  <a:xfrm>
                    <a:off x="6809039" y="6082190"/>
                    <a:ext cx="73342" cy="46672"/>
                  </a:xfrm>
                  <a:custGeom>
                    <a:avLst/>
                    <a:gdLst>
                      <a:gd name="connsiteX0" fmla="*/ 0 w 73342"/>
                      <a:gd name="connsiteY0" fmla="*/ 46672 h 46672"/>
                      <a:gd name="connsiteX1" fmla="*/ 46673 w 73342"/>
                      <a:gd name="connsiteY1" fmla="*/ 0 h 46672"/>
                      <a:gd name="connsiteX2" fmla="*/ 73343 w 73342"/>
                      <a:gd name="connsiteY2" fmla="*/ 0 h 46672"/>
                      <a:gd name="connsiteX3" fmla="*/ 26765 w 73342"/>
                      <a:gd name="connsiteY3" fmla="*/ 46577 h 46672"/>
                      <a:gd name="connsiteX4" fmla="*/ 0 w 73342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342" h="46672">
                        <a:moveTo>
                          <a:pt x="0" y="46672"/>
                        </a:moveTo>
                        <a:lnTo>
                          <a:pt x="46673" y="0"/>
                        </a:lnTo>
                        <a:lnTo>
                          <a:pt x="73343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329C29A6-9583-DD7B-10A7-A298DD7EDBF8}"/>
                      </a:ext>
                    </a:extLst>
                  </p:cNvPr>
                  <p:cNvSpPr/>
                  <p:nvPr/>
                </p:nvSpPr>
                <p:spPr>
                  <a:xfrm>
                    <a:off x="6856569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672 w 73437"/>
                      <a:gd name="connsiteY1" fmla="*/ 0 h 46672"/>
                      <a:gd name="connsiteX2" fmla="*/ 73438 w 73437"/>
                      <a:gd name="connsiteY2" fmla="*/ 0 h 46672"/>
                      <a:gd name="connsiteX3" fmla="*/ 26765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672" y="0"/>
                        </a:lnTo>
                        <a:lnTo>
                          <a:pt x="73438" y="0"/>
                        </a:lnTo>
                        <a:lnTo>
                          <a:pt x="26765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25967554-597B-0EB0-675A-CE4F9E4D417C}"/>
                      </a:ext>
                    </a:extLst>
                  </p:cNvPr>
                  <p:cNvSpPr/>
                  <p:nvPr/>
                </p:nvSpPr>
                <p:spPr>
                  <a:xfrm>
                    <a:off x="6904099" y="6082190"/>
                    <a:ext cx="73437" cy="46672"/>
                  </a:xfrm>
                  <a:custGeom>
                    <a:avLst/>
                    <a:gdLst>
                      <a:gd name="connsiteX0" fmla="*/ 0 w 73437"/>
                      <a:gd name="connsiteY0" fmla="*/ 46672 h 46672"/>
                      <a:gd name="connsiteX1" fmla="*/ 46768 w 73437"/>
                      <a:gd name="connsiteY1" fmla="*/ 0 h 46672"/>
                      <a:gd name="connsiteX2" fmla="*/ 73438 w 73437"/>
                      <a:gd name="connsiteY2" fmla="*/ 0 h 46672"/>
                      <a:gd name="connsiteX3" fmla="*/ 26861 w 73437"/>
                      <a:gd name="connsiteY3" fmla="*/ 46577 h 46672"/>
                      <a:gd name="connsiteX4" fmla="*/ 0 w 73437"/>
                      <a:gd name="connsiteY4" fmla="*/ 46672 h 4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37" h="46672">
                        <a:moveTo>
                          <a:pt x="0" y="46672"/>
                        </a:moveTo>
                        <a:lnTo>
                          <a:pt x="46768" y="0"/>
                        </a:lnTo>
                        <a:lnTo>
                          <a:pt x="73438" y="0"/>
                        </a:lnTo>
                        <a:lnTo>
                          <a:pt x="26861" y="46577"/>
                        </a:lnTo>
                        <a:lnTo>
                          <a:pt x="0" y="4667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52F3AC8-3E66-69EF-7126-B505C26C8AF0}"/>
                    </a:ext>
                  </a:extLst>
                </p:cNvPr>
                <p:cNvSpPr/>
                <p:nvPr/>
              </p:nvSpPr>
              <p:spPr>
                <a:xfrm>
                  <a:off x="6687881" y="6075142"/>
                  <a:ext cx="384143" cy="76961"/>
                </a:xfrm>
                <a:custGeom>
                  <a:avLst/>
                  <a:gdLst>
                    <a:gd name="connsiteX0" fmla="*/ 13811 w 384143"/>
                    <a:gd name="connsiteY0" fmla="*/ 63437 h 76961"/>
                    <a:gd name="connsiteX1" fmla="*/ 247460 w 384143"/>
                    <a:gd name="connsiteY1" fmla="*/ 63437 h 76961"/>
                    <a:gd name="connsiteX2" fmla="*/ 310896 w 384143"/>
                    <a:gd name="connsiteY2" fmla="*/ 0 h 76961"/>
                    <a:gd name="connsiteX3" fmla="*/ 384143 w 384143"/>
                    <a:gd name="connsiteY3" fmla="*/ 0 h 76961"/>
                    <a:gd name="connsiteX4" fmla="*/ 307086 w 384143"/>
                    <a:gd name="connsiteY4" fmla="*/ 76962 h 76961"/>
                    <a:gd name="connsiteX5" fmla="*/ 0 w 384143"/>
                    <a:gd name="connsiteY5" fmla="*/ 76962 h 76961"/>
                    <a:gd name="connsiteX6" fmla="*/ 13811 w 384143"/>
                    <a:gd name="connsiteY6" fmla="*/ 63437 h 7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4143" h="76961">
                      <a:moveTo>
                        <a:pt x="13811" y="63437"/>
                      </a:moveTo>
                      <a:lnTo>
                        <a:pt x="247460" y="63437"/>
                      </a:lnTo>
                      <a:lnTo>
                        <a:pt x="310896" y="0"/>
                      </a:lnTo>
                      <a:lnTo>
                        <a:pt x="384143" y="0"/>
                      </a:lnTo>
                      <a:lnTo>
                        <a:pt x="307086" y="76962"/>
                      </a:lnTo>
                      <a:lnTo>
                        <a:pt x="0" y="76962"/>
                      </a:lnTo>
                      <a:lnTo>
                        <a:pt x="13811" y="6343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37C6ABAC-5A44-AA32-0235-245437C316E0}"/>
                    </a:ext>
                  </a:extLst>
                </p:cNvPr>
                <p:cNvSpPr/>
                <p:nvPr/>
              </p:nvSpPr>
              <p:spPr>
                <a:xfrm>
                  <a:off x="6880001" y="6038756"/>
                  <a:ext cx="719518" cy="16573"/>
                </a:xfrm>
                <a:custGeom>
                  <a:avLst/>
                  <a:gdLst>
                    <a:gd name="connsiteX0" fmla="*/ 0 w 719518"/>
                    <a:gd name="connsiteY0" fmla="*/ 16573 h 16573"/>
                    <a:gd name="connsiteX1" fmla="*/ 701516 w 719518"/>
                    <a:gd name="connsiteY1" fmla="*/ 16573 h 16573"/>
                    <a:gd name="connsiteX2" fmla="*/ 719519 w 719518"/>
                    <a:gd name="connsiteY2" fmla="*/ 0 h 16573"/>
                    <a:gd name="connsiteX3" fmla="*/ 15049 w 719518"/>
                    <a:gd name="connsiteY3" fmla="*/ 0 h 16573"/>
                    <a:gd name="connsiteX4" fmla="*/ 0 w 719518"/>
                    <a:gd name="connsiteY4" fmla="*/ 16573 h 1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518" h="16573">
                      <a:moveTo>
                        <a:pt x="0" y="16573"/>
                      </a:moveTo>
                      <a:lnTo>
                        <a:pt x="701516" y="16573"/>
                      </a:lnTo>
                      <a:lnTo>
                        <a:pt x="719519" y="0"/>
                      </a:lnTo>
                      <a:lnTo>
                        <a:pt x="15049" y="0"/>
                      </a:lnTo>
                      <a:lnTo>
                        <a:pt x="0" y="1657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357E5EDD-BD7E-1D59-BD69-397210173FE9}"/>
                    </a:ext>
                  </a:extLst>
                </p:cNvPr>
                <p:cNvSpPr/>
                <p:nvPr/>
              </p:nvSpPr>
              <p:spPr>
                <a:xfrm>
                  <a:off x="7051641" y="6072475"/>
                  <a:ext cx="428339" cy="49910"/>
                </a:xfrm>
                <a:custGeom>
                  <a:avLst/>
                  <a:gdLst>
                    <a:gd name="connsiteX0" fmla="*/ 0 w 428339"/>
                    <a:gd name="connsiteY0" fmla="*/ 47911 h 49910"/>
                    <a:gd name="connsiteX1" fmla="*/ 47911 w 428339"/>
                    <a:gd name="connsiteY1" fmla="*/ 0 h 49910"/>
                    <a:gd name="connsiteX2" fmla="*/ 428339 w 428339"/>
                    <a:gd name="connsiteY2" fmla="*/ 0 h 49910"/>
                    <a:gd name="connsiteX3" fmla="*/ 409004 w 428339"/>
                    <a:gd name="connsiteY3" fmla="*/ 19431 h 49910"/>
                    <a:gd name="connsiteX4" fmla="*/ 51435 w 428339"/>
                    <a:gd name="connsiteY4" fmla="*/ 19431 h 49910"/>
                    <a:gd name="connsiteX5" fmla="*/ 20955 w 428339"/>
                    <a:gd name="connsiteY5" fmla="*/ 49911 h 49910"/>
                    <a:gd name="connsiteX6" fmla="*/ 0 w 428339"/>
                    <a:gd name="connsiteY6" fmla="*/ 47911 h 49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8339" h="49910">
                      <a:moveTo>
                        <a:pt x="0" y="47911"/>
                      </a:moveTo>
                      <a:lnTo>
                        <a:pt x="47911" y="0"/>
                      </a:lnTo>
                      <a:lnTo>
                        <a:pt x="428339" y="0"/>
                      </a:lnTo>
                      <a:lnTo>
                        <a:pt x="409004" y="19431"/>
                      </a:lnTo>
                      <a:lnTo>
                        <a:pt x="51435" y="19431"/>
                      </a:lnTo>
                      <a:lnTo>
                        <a:pt x="20955" y="49911"/>
                      </a:lnTo>
                      <a:lnTo>
                        <a:pt x="0" y="4791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AC8E9569-A5F3-B10C-8C0D-254432B25792}"/>
                    </a:ext>
                  </a:extLst>
                </p:cNvPr>
                <p:cNvSpPr/>
                <p:nvPr/>
              </p:nvSpPr>
              <p:spPr>
                <a:xfrm>
                  <a:off x="7028114" y="6110098"/>
                  <a:ext cx="421195" cy="35337"/>
                </a:xfrm>
                <a:custGeom>
                  <a:avLst/>
                  <a:gdLst>
                    <a:gd name="connsiteX0" fmla="*/ 421196 w 421195"/>
                    <a:gd name="connsiteY0" fmla="*/ 0 h 35337"/>
                    <a:gd name="connsiteX1" fmla="*/ 103251 w 421195"/>
                    <a:gd name="connsiteY1" fmla="*/ 0 h 35337"/>
                    <a:gd name="connsiteX2" fmla="*/ 69628 w 421195"/>
                    <a:gd name="connsiteY2" fmla="*/ 33623 h 35337"/>
                    <a:gd name="connsiteX3" fmla="*/ 0 w 421195"/>
                    <a:gd name="connsiteY3" fmla="*/ 33623 h 35337"/>
                    <a:gd name="connsiteX4" fmla="*/ 0 w 421195"/>
                    <a:gd name="connsiteY4" fmla="*/ 35338 h 35337"/>
                    <a:gd name="connsiteX5" fmla="*/ 70390 w 421195"/>
                    <a:gd name="connsiteY5" fmla="*/ 35338 h 35337"/>
                    <a:gd name="connsiteX6" fmla="*/ 104013 w 421195"/>
                    <a:gd name="connsiteY6" fmla="*/ 1715 h 35337"/>
                    <a:gd name="connsiteX7" fmla="*/ 421196 w 421195"/>
                    <a:gd name="connsiteY7" fmla="*/ 1715 h 35337"/>
                    <a:gd name="connsiteX8" fmla="*/ 421196 w 421195"/>
                    <a:gd name="connsiteY8" fmla="*/ 0 h 35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1195" h="35337">
                      <a:moveTo>
                        <a:pt x="421196" y="0"/>
                      </a:moveTo>
                      <a:lnTo>
                        <a:pt x="103251" y="0"/>
                      </a:lnTo>
                      <a:lnTo>
                        <a:pt x="69628" y="33623"/>
                      </a:lnTo>
                      <a:lnTo>
                        <a:pt x="0" y="33623"/>
                      </a:lnTo>
                      <a:lnTo>
                        <a:pt x="0" y="35338"/>
                      </a:lnTo>
                      <a:lnTo>
                        <a:pt x="70390" y="35338"/>
                      </a:lnTo>
                      <a:lnTo>
                        <a:pt x="104013" y="1715"/>
                      </a:lnTo>
                      <a:lnTo>
                        <a:pt x="421196" y="1715"/>
                      </a:lnTo>
                      <a:lnTo>
                        <a:pt x="421196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4A3386A1-2E89-8038-3EDE-72032FD390CB}"/>
                    </a:ext>
                  </a:extLst>
                </p:cNvPr>
                <p:cNvSpPr/>
                <p:nvPr/>
              </p:nvSpPr>
              <p:spPr>
                <a:xfrm>
                  <a:off x="6823994" y="6004943"/>
                  <a:ext cx="791432" cy="56959"/>
                </a:xfrm>
                <a:custGeom>
                  <a:avLst/>
                  <a:gdLst>
                    <a:gd name="connsiteX0" fmla="*/ 791432 w 791432"/>
                    <a:gd name="connsiteY0" fmla="*/ 0 h 56959"/>
                    <a:gd name="connsiteX1" fmla="*/ 55721 w 791432"/>
                    <a:gd name="connsiteY1" fmla="*/ 0 h 56959"/>
                    <a:gd name="connsiteX2" fmla="*/ 0 w 791432"/>
                    <a:gd name="connsiteY2" fmla="*/ 55816 h 56959"/>
                    <a:gd name="connsiteX3" fmla="*/ 1238 w 791432"/>
                    <a:gd name="connsiteY3" fmla="*/ 56959 h 56959"/>
                    <a:gd name="connsiteX4" fmla="*/ 56483 w 791432"/>
                    <a:gd name="connsiteY4" fmla="*/ 1714 h 56959"/>
                    <a:gd name="connsiteX5" fmla="*/ 791432 w 791432"/>
                    <a:gd name="connsiteY5" fmla="*/ 1714 h 56959"/>
                    <a:gd name="connsiteX6" fmla="*/ 791432 w 791432"/>
                    <a:gd name="connsiteY6" fmla="*/ 0 h 5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1432" h="56959">
                      <a:moveTo>
                        <a:pt x="791432" y="0"/>
                      </a:moveTo>
                      <a:lnTo>
                        <a:pt x="55721" y="0"/>
                      </a:lnTo>
                      <a:lnTo>
                        <a:pt x="0" y="55816"/>
                      </a:lnTo>
                      <a:lnTo>
                        <a:pt x="1238" y="56959"/>
                      </a:lnTo>
                      <a:lnTo>
                        <a:pt x="56483" y="1714"/>
                      </a:lnTo>
                      <a:lnTo>
                        <a:pt x="791432" y="1714"/>
                      </a:lnTo>
                      <a:lnTo>
                        <a:pt x="791432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37D5CD65-6884-DC14-5457-A070007EAD47}"/>
                    </a:ext>
                  </a:extLst>
                </p:cNvPr>
                <p:cNvSpPr/>
                <p:nvPr/>
              </p:nvSpPr>
              <p:spPr>
                <a:xfrm>
                  <a:off x="7524081" y="6024754"/>
                  <a:ext cx="430530" cy="22288"/>
                </a:xfrm>
                <a:custGeom>
                  <a:avLst/>
                  <a:gdLst>
                    <a:gd name="connsiteX0" fmla="*/ 0 w 430530"/>
                    <a:gd name="connsiteY0" fmla="*/ 22288 h 22288"/>
                    <a:gd name="connsiteX1" fmla="*/ 22288 w 430530"/>
                    <a:gd name="connsiteY1" fmla="*/ 0 h 22288"/>
                    <a:gd name="connsiteX2" fmla="*/ 412337 w 430530"/>
                    <a:gd name="connsiteY2" fmla="*/ 0 h 22288"/>
                    <a:gd name="connsiteX3" fmla="*/ 430530 w 430530"/>
                    <a:gd name="connsiteY3" fmla="*/ 18288 h 22288"/>
                    <a:gd name="connsiteX4" fmla="*/ 0 w 430530"/>
                    <a:gd name="connsiteY4" fmla="*/ 22288 h 22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0530" h="22288">
                      <a:moveTo>
                        <a:pt x="0" y="22288"/>
                      </a:moveTo>
                      <a:lnTo>
                        <a:pt x="22288" y="0"/>
                      </a:lnTo>
                      <a:lnTo>
                        <a:pt x="412337" y="0"/>
                      </a:lnTo>
                      <a:lnTo>
                        <a:pt x="430530" y="18288"/>
                      </a:lnTo>
                      <a:lnTo>
                        <a:pt x="0" y="2228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A4B8EC47-4E2C-AA51-71DF-DA280CF95D26}"/>
                    </a:ext>
                  </a:extLst>
                </p:cNvPr>
                <p:cNvSpPr/>
                <p:nvPr/>
              </p:nvSpPr>
              <p:spPr>
                <a:xfrm>
                  <a:off x="7691817" y="6015515"/>
                  <a:ext cx="289941" cy="27241"/>
                </a:xfrm>
                <a:custGeom>
                  <a:avLst/>
                  <a:gdLst>
                    <a:gd name="connsiteX0" fmla="*/ 0 w 289941"/>
                    <a:gd name="connsiteY0" fmla="*/ 19526 h 27241"/>
                    <a:gd name="connsiteX1" fmla="*/ 19621 w 289941"/>
                    <a:gd name="connsiteY1" fmla="*/ 0 h 27241"/>
                    <a:gd name="connsiteX2" fmla="*/ 289941 w 289941"/>
                    <a:gd name="connsiteY2" fmla="*/ 0 h 27241"/>
                    <a:gd name="connsiteX3" fmla="*/ 262699 w 289941"/>
                    <a:gd name="connsiteY3" fmla="*/ 27242 h 27241"/>
                    <a:gd name="connsiteX4" fmla="*/ 0 w 289941"/>
                    <a:gd name="connsiteY4" fmla="*/ 19526 h 27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941" h="27241">
                      <a:moveTo>
                        <a:pt x="0" y="19526"/>
                      </a:moveTo>
                      <a:lnTo>
                        <a:pt x="19621" y="0"/>
                      </a:lnTo>
                      <a:lnTo>
                        <a:pt x="289941" y="0"/>
                      </a:lnTo>
                      <a:lnTo>
                        <a:pt x="262699" y="27242"/>
                      </a:lnTo>
                      <a:lnTo>
                        <a:pt x="0" y="1952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A5D1CC4A-C73C-A465-B343-CC3A5C2C70EE}"/>
                    </a:ext>
                  </a:extLst>
                </p:cNvPr>
                <p:cNvSpPr/>
                <p:nvPr/>
              </p:nvSpPr>
              <p:spPr>
                <a:xfrm>
                  <a:off x="7463883" y="6064760"/>
                  <a:ext cx="472535" cy="65150"/>
                </a:xfrm>
                <a:custGeom>
                  <a:avLst/>
                  <a:gdLst>
                    <a:gd name="connsiteX0" fmla="*/ 472535 w 472535"/>
                    <a:gd name="connsiteY0" fmla="*/ 0 h 65150"/>
                    <a:gd name="connsiteX1" fmla="*/ 131921 w 472535"/>
                    <a:gd name="connsiteY1" fmla="*/ 0 h 65150"/>
                    <a:gd name="connsiteX2" fmla="*/ 124111 w 472535"/>
                    <a:gd name="connsiteY2" fmla="*/ 8954 h 65150"/>
                    <a:gd name="connsiteX3" fmla="*/ 55054 w 472535"/>
                    <a:gd name="connsiteY3" fmla="*/ 8954 h 65150"/>
                    <a:gd name="connsiteX4" fmla="*/ 0 w 472535"/>
                    <a:gd name="connsiteY4" fmla="*/ 64008 h 65150"/>
                    <a:gd name="connsiteX5" fmla="*/ 1238 w 472535"/>
                    <a:gd name="connsiteY5" fmla="*/ 65151 h 65150"/>
                    <a:gd name="connsiteX6" fmla="*/ 55817 w 472535"/>
                    <a:gd name="connsiteY6" fmla="*/ 10668 h 65150"/>
                    <a:gd name="connsiteX7" fmla="*/ 124873 w 472535"/>
                    <a:gd name="connsiteY7" fmla="*/ 10668 h 65150"/>
                    <a:gd name="connsiteX8" fmla="*/ 132683 w 472535"/>
                    <a:gd name="connsiteY8" fmla="*/ 1714 h 65150"/>
                    <a:gd name="connsiteX9" fmla="*/ 472535 w 472535"/>
                    <a:gd name="connsiteY9" fmla="*/ 1714 h 65150"/>
                    <a:gd name="connsiteX10" fmla="*/ 472535 w 472535"/>
                    <a:gd name="connsiteY10" fmla="*/ 0 h 6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2535" h="65150">
                      <a:moveTo>
                        <a:pt x="472535" y="0"/>
                      </a:moveTo>
                      <a:lnTo>
                        <a:pt x="131921" y="0"/>
                      </a:lnTo>
                      <a:lnTo>
                        <a:pt x="124111" y="8954"/>
                      </a:lnTo>
                      <a:lnTo>
                        <a:pt x="55054" y="8954"/>
                      </a:lnTo>
                      <a:lnTo>
                        <a:pt x="0" y="64008"/>
                      </a:lnTo>
                      <a:lnTo>
                        <a:pt x="1238" y="65151"/>
                      </a:lnTo>
                      <a:lnTo>
                        <a:pt x="55817" y="10668"/>
                      </a:lnTo>
                      <a:lnTo>
                        <a:pt x="124873" y="10668"/>
                      </a:lnTo>
                      <a:lnTo>
                        <a:pt x="132683" y="1714"/>
                      </a:lnTo>
                      <a:lnTo>
                        <a:pt x="472535" y="1714"/>
                      </a:lnTo>
                      <a:lnTo>
                        <a:pt x="47253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29804851-40AA-2F5B-0AE7-75C9C041D63E}"/>
                    </a:ext>
                  </a:extLst>
                </p:cNvPr>
                <p:cNvSpPr/>
                <p:nvPr/>
              </p:nvSpPr>
              <p:spPr>
                <a:xfrm>
                  <a:off x="7509794" y="6065617"/>
                  <a:ext cx="328707" cy="18478"/>
                </a:xfrm>
                <a:custGeom>
                  <a:avLst/>
                  <a:gdLst>
                    <a:gd name="connsiteX0" fmla="*/ 0 w 328707"/>
                    <a:gd name="connsiteY0" fmla="*/ 18479 h 18478"/>
                    <a:gd name="connsiteX1" fmla="*/ 89726 w 328707"/>
                    <a:gd name="connsiteY1" fmla="*/ 18479 h 18478"/>
                    <a:gd name="connsiteX2" fmla="*/ 98774 w 328707"/>
                    <a:gd name="connsiteY2" fmla="*/ 9430 h 18478"/>
                    <a:gd name="connsiteX3" fmla="*/ 319754 w 328707"/>
                    <a:gd name="connsiteY3" fmla="*/ 9430 h 18478"/>
                    <a:gd name="connsiteX4" fmla="*/ 328708 w 328707"/>
                    <a:gd name="connsiteY4" fmla="*/ 381 h 18478"/>
                    <a:gd name="connsiteX5" fmla="*/ 86392 w 328707"/>
                    <a:gd name="connsiteY5" fmla="*/ 0 h 18478"/>
                    <a:gd name="connsiteX6" fmla="*/ 78581 w 328707"/>
                    <a:gd name="connsiteY6" fmla="*/ 8954 h 18478"/>
                    <a:gd name="connsiteX7" fmla="*/ 9525 w 328707"/>
                    <a:gd name="connsiteY7" fmla="*/ 8954 h 18478"/>
                    <a:gd name="connsiteX8" fmla="*/ 0 w 328707"/>
                    <a:gd name="connsiteY8" fmla="*/ 18479 h 18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707" h="18478">
                      <a:moveTo>
                        <a:pt x="0" y="18479"/>
                      </a:moveTo>
                      <a:lnTo>
                        <a:pt x="89726" y="18479"/>
                      </a:lnTo>
                      <a:lnTo>
                        <a:pt x="98774" y="9430"/>
                      </a:lnTo>
                      <a:lnTo>
                        <a:pt x="319754" y="9430"/>
                      </a:lnTo>
                      <a:lnTo>
                        <a:pt x="328708" y="381"/>
                      </a:lnTo>
                      <a:lnTo>
                        <a:pt x="86392" y="0"/>
                      </a:lnTo>
                      <a:lnTo>
                        <a:pt x="78581" y="8954"/>
                      </a:lnTo>
                      <a:lnTo>
                        <a:pt x="9525" y="8954"/>
                      </a:lnTo>
                      <a:lnTo>
                        <a:pt x="0" y="1847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514BC76F-F74B-4D28-0B2D-64D29C8C65E8}"/>
                    </a:ext>
                  </a:extLst>
                </p:cNvPr>
                <p:cNvSpPr/>
                <p:nvPr/>
              </p:nvSpPr>
              <p:spPr>
                <a:xfrm>
                  <a:off x="7661527" y="5997132"/>
                  <a:ext cx="109347" cy="18954"/>
                </a:xfrm>
                <a:custGeom>
                  <a:avLst/>
                  <a:gdLst>
                    <a:gd name="connsiteX0" fmla="*/ 109347 w 109347"/>
                    <a:gd name="connsiteY0" fmla="*/ 0 h 18954"/>
                    <a:gd name="connsiteX1" fmla="*/ 17717 w 109347"/>
                    <a:gd name="connsiteY1" fmla="*/ 0 h 18954"/>
                    <a:gd name="connsiteX2" fmla="*/ 0 w 109347"/>
                    <a:gd name="connsiteY2" fmla="*/ 17812 h 18954"/>
                    <a:gd name="connsiteX3" fmla="*/ 1238 w 109347"/>
                    <a:gd name="connsiteY3" fmla="*/ 18955 h 18954"/>
                    <a:gd name="connsiteX4" fmla="*/ 18479 w 109347"/>
                    <a:gd name="connsiteY4" fmla="*/ 1714 h 18954"/>
                    <a:gd name="connsiteX5" fmla="*/ 109347 w 109347"/>
                    <a:gd name="connsiteY5" fmla="*/ 1714 h 18954"/>
                    <a:gd name="connsiteX6" fmla="*/ 109347 w 109347"/>
                    <a:gd name="connsiteY6" fmla="*/ 0 h 18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347" h="18954">
                      <a:moveTo>
                        <a:pt x="109347" y="0"/>
                      </a:moveTo>
                      <a:lnTo>
                        <a:pt x="17717" y="0"/>
                      </a:lnTo>
                      <a:lnTo>
                        <a:pt x="0" y="17812"/>
                      </a:lnTo>
                      <a:lnTo>
                        <a:pt x="1238" y="18955"/>
                      </a:lnTo>
                      <a:lnTo>
                        <a:pt x="18479" y="1714"/>
                      </a:lnTo>
                      <a:lnTo>
                        <a:pt x="109347" y="1714"/>
                      </a:lnTo>
                      <a:lnTo>
                        <a:pt x="109347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D0D63FD6-7FDD-99C9-6E54-1AD022B9FA6D}"/>
                    </a:ext>
                  </a:extLst>
                </p:cNvPr>
                <p:cNvSpPr/>
                <p:nvPr/>
              </p:nvSpPr>
              <p:spPr>
                <a:xfrm rot="-2700000">
                  <a:off x="7769111" y="600082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6A7CD9B2-4721-707A-E90A-D97FBC8B25B0}"/>
                    </a:ext>
                  </a:extLst>
                </p:cNvPr>
                <p:cNvSpPr/>
                <p:nvPr/>
              </p:nvSpPr>
              <p:spPr>
                <a:xfrm rot="-2700000">
                  <a:off x="7790417" y="600085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16FE1125-32FE-B2DB-2993-112F4A50F1DC}"/>
                    </a:ext>
                  </a:extLst>
                </p:cNvPr>
                <p:cNvSpPr/>
                <p:nvPr/>
              </p:nvSpPr>
              <p:spPr>
                <a:xfrm rot="-2700000">
                  <a:off x="7811695" y="600081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CD9F3E02-C7D1-06F0-7ACE-ACBB6267A6A3}"/>
                    </a:ext>
                  </a:extLst>
                </p:cNvPr>
                <p:cNvSpPr/>
                <p:nvPr/>
              </p:nvSpPr>
              <p:spPr>
                <a:xfrm rot="-2700000">
                  <a:off x="7833001" y="600084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CBADA7B4-9829-F51E-4840-9A4E3DE3C194}"/>
                    </a:ext>
                  </a:extLst>
                </p:cNvPr>
                <p:cNvSpPr/>
                <p:nvPr/>
              </p:nvSpPr>
              <p:spPr>
                <a:xfrm rot="-2700000">
                  <a:off x="7854211" y="600087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EB91F327-1154-A951-C05C-CE9E5582A800}"/>
                    </a:ext>
                  </a:extLst>
                </p:cNvPr>
                <p:cNvSpPr/>
                <p:nvPr/>
              </p:nvSpPr>
              <p:spPr>
                <a:xfrm rot="-2700000">
                  <a:off x="7875422" y="600090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4C82814-83F8-2ACB-1FBA-144FEE782CE5}"/>
                    </a:ext>
                  </a:extLst>
                </p:cNvPr>
                <p:cNvSpPr/>
                <p:nvPr/>
              </p:nvSpPr>
              <p:spPr>
                <a:xfrm rot="-2700000">
                  <a:off x="7896796" y="600086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0F1A9C77-0C5C-72F9-AB33-A177A8C20243}"/>
                    </a:ext>
                  </a:extLst>
                </p:cNvPr>
                <p:cNvSpPr/>
                <p:nvPr/>
              </p:nvSpPr>
              <p:spPr>
                <a:xfrm rot="-2700000">
                  <a:off x="7918006" y="600089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AEE8CE64-B775-B434-01D2-CA5D434EADFD}"/>
                    </a:ext>
                  </a:extLst>
                </p:cNvPr>
                <p:cNvSpPr/>
                <p:nvPr/>
              </p:nvSpPr>
              <p:spPr>
                <a:xfrm rot="-2700000">
                  <a:off x="7939312" y="6000929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74292092-0195-F3A8-9B72-693EF1247F17}"/>
                    </a:ext>
                  </a:extLst>
                </p:cNvPr>
                <p:cNvSpPr/>
                <p:nvPr/>
              </p:nvSpPr>
              <p:spPr>
                <a:xfrm rot="-2700000">
                  <a:off x="7960523" y="6000673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32F4E37B-2CC9-6B40-AF10-E2F5462464C7}"/>
                    </a:ext>
                  </a:extLst>
                </p:cNvPr>
                <p:cNvSpPr/>
                <p:nvPr/>
              </p:nvSpPr>
              <p:spPr>
                <a:xfrm rot="-2700000">
                  <a:off x="7981801" y="6000826"/>
                  <a:ext cx="20574" cy="1714"/>
                </a:xfrm>
                <a:custGeom>
                  <a:avLst/>
                  <a:gdLst>
                    <a:gd name="connsiteX0" fmla="*/ 0 w 20574"/>
                    <a:gd name="connsiteY0" fmla="*/ 0 h 1714"/>
                    <a:gd name="connsiteX1" fmla="*/ 20574 w 20574"/>
                    <a:gd name="connsiteY1" fmla="*/ 0 h 1714"/>
                    <a:gd name="connsiteX2" fmla="*/ 20574 w 20574"/>
                    <a:gd name="connsiteY2" fmla="*/ 1714 h 1714"/>
                    <a:gd name="connsiteX3" fmla="*/ 0 w 20574"/>
                    <a:gd name="connsiteY3" fmla="*/ 1714 h 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74" h="1714">
                      <a:moveTo>
                        <a:pt x="0" y="0"/>
                      </a:moveTo>
                      <a:lnTo>
                        <a:pt x="20574" y="0"/>
                      </a:lnTo>
                      <a:lnTo>
                        <a:pt x="20574" y="1714"/>
                      </a:lnTo>
                      <a:lnTo>
                        <a:pt x="0" y="171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Graphic 190">
                <a:extLst>
                  <a:ext uri="{FF2B5EF4-FFF2-40B4-BE49-F238E27FC236}">
                    <a16:creationId xmlns:a16="http://schemas.microsoft.com/office/drawing/2014/main" id="{0BB427FA-67A1-24EF-9D1C-A319F4871CF6}"/>
                  </a:ext>
                </a:extLst>
              </p:cNvPr>
              <p:cNvGrpSpPr/>
              <p:nvPr/>
            </p:nvGrpSpPr>
            <p:grpSpPr>
              <a:xfrm>
                <a:off x="11337510" y="2667097"/>
                <a:ext cx="170688" cy="2916554"/>
                <a:chOff x="11337510" y="2667097"/>
                <a:chExt cx="170688" cy="2916554"/>
              </a:xfrm>
              <a:grpFill/>
            </p:grpSpPr>
            <p:grpSp>
              <p:nvGrpSpPr>
                <p:cNvPr id="87" name="Graphic 190">
                  <a:extLst>
                    <a:ext uri="{FF2B5EF4-FFF2-40B4-BE49-F238E27FC236}">
                      <a16:creationId xmlns:a16="http://schemas.microsoft.com/office/drawing/2014/main" id="{C55B5D5C-B22A-E51A-0DC4-78B051A6695D}"/>
                    </a:ext>
                  </a:extLst>
                </p:cNvPr>
                <p:cNvGrpSpPr/>
                <p:nvPr/>
              </p:nvGrpSpPr>
              <p:grpSpPr>
                <a:xfrm>
                  <a:off x="11356084" y="2667097"/>
                  <a:ext cx="152114" cy="1417700"/>
                  <a:chOff x="11356084" y="2667097"/>
                  <a:chExt cx="152114" cy="1417700"/>
                </a:xfrm>
                <a:grpFill/>
              </p:grpSpPr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91837E7C-CFD9-8BF5-F62B-EAD12536F64F}"/>
                      </a:ext>
                    </a:extLst>
                  </p:cNvPr>
                  <p:cNvSpPr/>
                  <p:nvPr/>
                </p:nvSpPr>
                <p:spPr>
                  <a:xfrm>
                    <a:off x="11438189" y="2667097"/>
                    <a:ext cx="70009" cy="1027175"/>
                  </a:xfrm>
                  <a:custGeom>
                    <a:avLst/>
                    <a:gdLst>
                      <a:gd name="connsiteX0" fmla="*/ 42291 w 70009"/>
                      <a:gd name="connsiteY0" fmla="*/ 2381 h 1027175"/>
                      <a:gd name="connsiteX1" fmla="*/ 0 w 70009"/>
                      <a:gd name="connsiteY1" fmla="*/ 44672 h 1027175"/>
                      <a:gd name="connsiteX2" fmla="*/ 0 w 70009"/>
                      <a:gd name="connsiteY2" fmla="*/ 957167 h 1027175"/>
                      <a:gd name="connsiteX3" fmla="*/ 70009 w 70009"/>
                      <a:gd name="connsiteY3" fmla="*/ 1027176 h 1027175"/>
                      <a:gd name="connsiteX4" fmla="*/ 70009 w 70009"/>
                      <a:gd name="connsiteY4" fmla="*/ 941260 h 1027175"/>
                      <a:gd name="connsiteX5" fmla="*/ 45054 w 70009"/>
                      <a:gd name="connsiteY5" fmla="*/ 916305 h 1027175"/>
                      <a:gd name="connsiteX6" fmla="*/ 45054 w 70009"/>
                      <a:gd name="connsiteY6" fmla="*/ 0 h 1027175"/>
                      <a:gd name="connsiteX7" fmla="*/ 42291 w 70009"/>
                      <a:gd name="connsiteY7" fmla="*/ 2381 h 102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009" h="1027175">
                        <a:moveTo>
                          <a:pt x="42291" y="2381"/>
                        </a:moveTo>
                        <a:lnTo>
                          <a:pt x="0" y="44672"/>
                        </a:lnTo>
                        <a:lnTo>
                          <a:pt x="0" y="957167"/>
                        </a:lnTo>
                        <a:lnTo>
                          <a:pt x="70009" y="1027176"/>
                        </a:lnTo>
                        <a:lnTo>
                          <a:pt x="70009" y="941260"/>
                        </a:lnTo>
                        <a:lnTo>
                          <a:pt x="45054" y="916305"/>
                        </a:lnTo>
                        <a:lnTo>
                          <a:pt x="45054" y="0"/>
                        </a:lnTo>
                        <a:lnTo>
                          <a:pt x="42291" y="238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A8A0A16F-9BF4-2E44-215D-908341A835D0}"/>
                      </a:ext>
                    </a:extLst>
                  </p:cNvPr>
                  <p:cNvSpPr/>
                  <p:nvPr/>
                </p:nvSpPr>
                <p:spPr>
                  <a:xfrm>
                    <a:off x="11395422" y="3419286"/>
                    <a:ext cx="58102" cy="665511"/>
                  </a:xfrm>
                  <a:custGeom>
                    <a:avLst/>
                    <a:gdLst>
                      <a:gd name="connsiteX0" fmla="*/ 58102 w 58102"/>
                      <a:gd name="connsiteY0" fmla="*/ 0 h 665511"/>
                      <a:gd name="connsiteX1" fmla="*/ 0 w 58102"/>
                      <a:gd name="connsiteY1" fmla="*/ 58102 h 665511"/>
                      <a:gd name="connsiteX2" fmla="*/ 0 w 58102"/>
                      <a:gd name="connsiteY2" fmla="*/ 422434 h 665511"/>
                      <a:gd name="connsiteX3" fmla="*/ 0 w 58102"/>
                      <a:gd name="connsiteY3" fmla="*/ 665512 h 665511"/>
                      <a:gd name="connsiteX4" fmla="*/ 25146 w 58102"/>
                      <a:gd name="connsiteY4" fmla="*/ 640271 h 665511"/>
                      <a:gd name="connsiteX5" fmla="*/ 25146 w 58102"/>
                      <a:gd name="connsiteY5" fmla="*/ 128778 h 665511"/>
                      <a:gd name="connsiteX6" fmla="*/ 55626 w 58102"/>
                      <a:gd name="connsiteY6" fmla="*/ 98298 h 665511"/>
                      <a:gd name="connsiteX7" fmla="*/ 58102 w 58102"/>
                      <a:gd name="connsiteY7" fmla="*/ 0 h 665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102" h="665511">
                        <a:moveTo>
                          <a:pt x="58102" y="0"/>
                        </a:moveTo>
                        <a:lnTo>
                          <a:pt x="0" y="58102"/>
                        </a:lnTo>
                        <a:lnTo>
                          <a:pt x="0" y="422434"/>
                        </a:lnTo>
                        <a:lnTo>
                          <a:pt x="0" y="665512"/>
                        </a:lnTo>
                        <a:lnTo>
                          <a:pt x="25146" y="640271"/>
                        </a:lnTo>
                        <a:lnTo>
                          <a:pt x="25146" y="128778"/>
                        </a:lnTo>
                        <a:lnTo>
                          <a:pt x="55626" y="98298"/>
                        </a:lnTo>
                        <a:lnTo>
                          <a:pt x="58102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D0C0A032-3B0D-E485-8FC9-EA140F78C382}"/>
                      </a:ext>
                    </a:extLst>
                  </p:cNvPr>
                  <p:cNvSpPr/>
                  <p:nvPr/>
                </p:nvSpPr>
                <p:spPr>
                  <a:xfrm>
                    <a:off x="11385707" y="3080768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22136 h 357282"/>
                      <a:gd name="connsiteX1" fmla="*/ 0 w 35337"/>
                      <a:gd name="connsiteY1" fmla="*/ 357283 h 357282"/>
                      <a:gd name="connsiteX2" fmla="*/ 0 w 35337"/>
                      <a:gd name="connsiteY2" fmla="*/ 35242 h 357282"/>
                      <a:gd name="connsiteX3" fmla="*/ 35338 w 35337"/>
                      <a:gd name="connsiteY3" fmla="*/ 0 h 357282"/>
                      <a:gd name="connsiteX4" fmla="*/ 35147 w 35337"/>
                      <a:gd name="connsiteY4" fmla="*/ 322136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22136"/>
                        </a:moveTo>
                        <a:lnTo>
                          <a:pt x="0" y="357283"/>
                        </a:lnTo>
                        <a:lnTo>
                          <a:pt x="0" y="35242"/>
                        </a:lnTo>
                        <a:lnTo>
                          <a:pt x="35338" y="0"/>
                        </a:lnTo>
                        <a:lnTo>
                          <a:pt x="35147" y="3221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78EFABC3-E947-3165-8D17-3511022C70AD}"/>
                      </a:ext>
                    </a:extLst>
                  </p:cNvPr>
                  <p:cNvSpPr/>
                  <p:nvPr/>
                </p:nvSpPr>
                <p:spPr>
                  <a:xfrm>
                    <a:off x="11385707" y="2723485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22136 h 357282"/>
                      <a:gd name="connsiteX1" fmla="*/ 0 w 35337"/>
                      <a:gd name="connsiteY1" fmla="*/ 357283 h 357282"/>
                      <a:gd name="connsiteX2" fmla="*/ 0 w 35337"/>
                      <a:gd name="connsiteY2" fmla="*/ 35243 h 357282"/>
                      <a:gd name="connsiteX3" fmla="*/ 35338 w 35337"/>
                      <a:gd name="connsiteY3" fmla="*/ 0 h 357282"/>
                      <a:gd name="connsiteX4" fmla="*/ 35147 w 35337"/>
                      <a:gd name="connsiteY4" fmla="*/ 322136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22136"/>
                        </a:moveTo>
                        <a:lnTo>
                          <a:pt x="0" y="357283"/>
                        </a:lnTo>
                        <a:lnTo>
                          <a:pt x="0" y="35243"/>
                        </a:lnTo>
                        <a:lnTo>
                          <a:pt x="35338" y="0"/>
                        </a:lnTo>
                        <a:lnTo>
                          <a:pt x="35147" y="3221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802D692D-DCBE-6D29-B38D-56AA83B5460A}"/>
                      </a:ext>
                    </a:extLst>
                  </p:cNvPr>
                  <p:cNvSpPr/>
                  <p:nvPr/>
                </p:nvSpPr>
                <p:spPr>
                  <a:xfrm>
                    <a:off x="11363608" y="2861407"/>
                    <a:ext cx="10858" cy="453485"/>
                  </a:xfrm>
                  <a:custGeom>
                    <a:avLst/>
                    <a:gdLst>
                      <a:gd name="connsiteX0" fmla="*/ 10859 w 10858"/>
                      <a:gd name="connsiteY0" fmla="*/ 12573 h 453485"/>
                      <a:gd name="connsiteX1" fmla="*/ 10859 w 10858"/>
                      <a:gd name="connsiteY1" fmla="*/ 442627 h 453485"/>
                      <a:gd name="connsiteX2" fmla="*/ 0 w 10858"/>
                      <a:gd name="connsiteY2" fmla="*/ 453485 h 453485"/>
                      <a:gd name="connsiteX3" fmla="*/ 0 w 10858"/>
                      <a:gd name="connsiteY3" fmla="*/ 0 h 453485"/>
                      <a:gd name="connsiteX4" fmla="*/ 10859 w 10858"/>
                      <a:gd name="connsiteY4" fmla="*/ 12573 h 453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453485">
                        <a:moveTo>
                          <a:pt x="10859" y="12573"/>
                        </a:moveTo>
                        <a:lnTo>
                          <a:pt x="10859" y="442627"/>
                        </a:lnTo>
                        <a:lnTo>
                          <a:pt x="0" y="453485"/>
                        </a:lnTo>
                        <a:lnTo>
                          <a:pt x="0" y="0"/>
                        </a:lnTo>
                        <a:lnTo>
                          <a:pt x="10859" y="1257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24B36B4F-69B3-4AA2-32E9-E1A0F2DCA486}"/>
                      </a:ext>
                    </a:extLst>
                  </p:cNvPr>
                  <p:cNvSpPr/>
                  <p:nvPr/>
                </p:nvSpPr>
                <p:spPr>
                  <a:xfrm>
                    <a:off x="11356084" y="2908651"/>
                    <a:ext cx="13239" cy="350424"/>
                  </a:xfrm>
                  <a:custGeom>
                    <a:avLst/>
                    <a:gdLst>
                      <a:gd name="connsiteX0" fmla="*/ 12954 w 13239"/>
                      <a:gd name="connsiteY0" fmla="*/ 0 h 350424"/>
                      <a:gd name="connsiteX1" fmla="*/ 0 w 13239"/>
                      <a:gd name="connsiteY1" fmla="*/ 12954 h 350424"/>
                      <a:gd name="connsiteX2" fmla="*/ 0 w 13239"/>
                      <a:gd name="connsiteY2" fmla="*/ 337090 h 350424"/>
                      <a:gd name="connsiteX3" fmla="*/ 13240 w 13239"/>
                      <a:gd name="connsiteY3" fmla="*/ 350425 h 350424"/>
                      <a:gd name="connsiteX4" fmla="*/ 12954 w 13239"/>
                      <a:gd name="connsiteY4" fmla="*/ 0 h 350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39" h="350424">
                        <a:moveTo>
                          <a:pt x="12954" y="0"/>
                        </a:moveTo>
                        <a:lnTo>
                          <a:pt x="0" y="12954"/>
                        </a:lnTo>
                        <a:lnTo>
                          <a:pt x="0" y="337090"/>
                        </a:lnTo>
                        <a:lnTo>
                          <a:pt x="13240" y="350425"/>
                        </a:lnTo>
                        <a:lnTo>
                          <a:pt x="12954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AA82CE7B-9F69-CC84-D641-4715A532F25C}"/>
                      </a:ext>
                    </a:extLst>
                  </p:cNvPr>
                  <p:cNvSpPr/>
                  <p:nvPr/>
                </p:nvSpPr>
                <p:spPr>
                  <a:xfrm>
                    <a:off x="11380659" y="3776664"/>
                    <a:ext cx="18097" cy="256222"/>
                  </a:xfrm>
                  <a:custGeom>
                    <a:avLst/>
                    <a:gdLst>
                      <a:gd name="connsiteX0" fmla="*/ 18097 w 18097"/>
                      <a:gd name="connsiteY0" fmla="*/ 238125 h 256222"/>
                      <a:gd name="connsiteX1" fmla="*/ 0 w 18097"/>
                      <a:gd name="connsiteY1" fmla="*/ 256222 h 256222"/>
                      <a:gd name="connsiteX2" fmla="*/ 0 w 18097"/>
                      <a:gd name="connsiteY2" fmla="*/ 16288 h 256222"/>
                      <a:gd name="connsiteX3" fmla="*/ 16383 w 18097"/>
                      <a:gd name="connsiteY3" fmla="*/ 0 h 256222"/>
                      <a:gd name="connsiteX4" fmla="*/ 18097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18097" y="238125"/>
                        </a:moveTo>
                        <a:lnTo>
                          <a:pt x="0" y="256222"/>
                        </a:lnTo>
                        <a:lnTo>
                          <a:pt x="0" y="16288"/>
                        </a:lnTo>
                        <a:lnTo>
                          <a:pt x="16383" y="0"/>
                        </a:lnTo>
                        <a:lnTo>
                          <a:pt x="18097" y="23812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8465A29D-331A-6B6F-D94D-475546C26D36}"/>
                      </a:ext>
                    </a:extLst>
                  </p:cNvPr>
                  <p:cNvSpPr/>
                  <p:nvPr/>
                </p:nvSpPr>
                <p:spPr>
                  <a:xfrm>
                    <a:off x="11480766" y="2697482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18097 h 256222"/>
                      <a:gd name="connsiteX1" fmla="*/ 18097 w 18097"/>
                      <a:gd name="connsiteY1" fmla="*/ 0 h 256222"/>
                      <a:gd name="connsiteX2" fmla="*/ 18097 w 18097"/>
                      <a:gd name="connsiteY2" fmla="*/ 239935 h 256222"/>
                      <a:gd name="connsiteX3" fmla="*/ 1810 w 18097"/>
                      <a:gd name="connsiteY3" fmla="*/ 256222 h 256222"/>
                      <a:gd name="connsiteX4" fmla="*/ 0 w 18097"/>
                      <a:gd name="connsiteY4" fmla="*/ 18097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18097"/>
                        </a:moveTo>
                        <a:lnTo>
                          <a:pt x="18097" y="0"/>
                        </a:lnTo>
                        <a:lnTo>
                          <a:pt x="18097" y="239935"/>
                        </a:lnTo>
                        <a:lnTo>
                          <a:pt x="1810" y="256222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8D04D9BE-CD3B-8470-F193-F35A1DA4C2CA}"/>
                      </a:ext>
                    </a:extLst>
                  </p:cNvPr>
                  <p:cNvSpPr/>
                  <p:nvPr/>
                </p:nvSpPr>
                <p:spPr>
                  <a:xfrm>
                    <a:off x="11480766" y="2985613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18097 h 256222"/>
                      <a:gd name="connsiteX1" fmla="*/ 18097 w 18097"/>
                      <a:gd name="connsiteY1" fmla="*/ 0 h 256222"/>
                      <a:gd name="connsiteX2" fmla="*/ 18097 w 18097"/>
                      <a:gd name="connsiteY2" fmla="*/ 239935 h 256222"/>
                      <a:gd name="connsiteX3" fmla="*/ 1810 w 18097"/>
                      <a:gd name="connsiteY3" fmla="*/ 256222 h 256222"/>
                      <a:gd name="connsiteX4" fmla="*/ 0 w 18097"/>
                      <a:gd name="connsiteY4" fmla="*/ 18097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18097"/>
                        </a:moveTo>
                        <a:lnTo>
                          <a:pt x="18097" y="0"/>
                        </a:lnTo>
                        <a:lnTo>
                          <a:pt x="18097" y="239935"/>
                        </a:lnTo>
                        <a:lnTo>
                          <a:pt x="1810" y="256222"/>
                        </a:lnTo>
                        <a:lnTo>
                          <a:pt x="0" y="1809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16BB8C05-E714-292B-A611-A7009563A6EE}"/>
                      </a:ext>
                    </a:extLst>
                  </p:cNvPr>
                  <p:cNvSpPr/>
                  <p:nvPr/>
                </p:nvSpPr>
                <p:spPr>
                  <a:xfrm>
                    <a:off x="11464574" y="3676366"/>
                    <a:ext cx="42671" cy="236410"/>
                  </a:xfrm>
                  <a:custGeom>
                    <a:avLst/>
                    <a:gdLst>
                      <a:gd name="connsiteX0" fmla="*/ 0 w 42671"/>
                      <a:gd name="connsiteY0" fmla="*/ 0 h 236410"/>
                      <a:gd name="connsiteX1" fmla="*/ 42672 w 42671"/>
                      <a:gd name="connsiteY1" fmla="*/ 42672 h 236410"/>
                      <a:gd name="connsiteX2" fmla="*/ 42672 w 42671"/>
                      <a:gd name="connsiteY2" fmla="*/ 195739 h 236410"/>
                      <a:gd name="connsiteX3" fmla="*/ 2095 w 42671"/>
                      <a:gd name="connsiteY3" fmla="*/ 236410 h 236410"/>
                      <a:gd name="connsiteX4" fmla="*/ 0 w 42671"/>
                      <a:gd name="connsiteY4" fmla="*/ 0 h 23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671" h="236410">
                        <a:moveTo>
                          <a:pt x="0" y="0"/>
                        </a:moveTo>
                        <a:lnTo>
                          <a:pt x="42672" y="42672"/>
                        </a:lnTo>
                        <a:lnTo>
                          <a:pt x="42672" y="195739"/>
                        </a:lnTo>
                        <a:lnTo>
                          <a:pt x="2095" y="2364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" name="Graphic 190">
                  <a:extLst>
                    <a:ext uri="{FF2B5EF4-FFF2-40B4-BE49-F238E27FC236}">
                      <a16:creationId xmlns:a16="http://schemas.microsoft.com/office/drawing/2014/main" id="{CB347C37-89F8-A0BA-73F9-307D3DD1F40F}"/>
                    </a:ext>
                  </a:extLst>
                </p:cNvPr>
                <p:cNvGrpSpPr/>
                <p:nvPr/>
              </p:nvGrpSpPr>
              <p:grpSpPr>
                <a:xfrm>
                  <a:off x="11356084" y="4165951"/>
                  <a:ext cx="152114" cy="1417700"/>
                  <a:chOff x="11356084" y="4165951"/>
                  <a:chExt cx="152114" cy="1417700"/>
                </a:xfrm>
                <a:grpFill/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DACF2F86-1FC4-CB5A-4BD8-C4F7DBF233CC}"/>
                      </a:ext>
                    </a:extLst>
                  </p:cNvPr>
                  <p:cNvSpPr/>
                  <p:nvPr/>
                </p:nvSpPr>
                <p:spPr>
                  <a:xfrm>
                    <a:off x="11438189" y="4556476"/>
                    <a:ext cx="70009" cy="1027175"/>
                  </a:xfrm>
                  <a:custGeom>
                    <a:avLst/>
                    <a:gdLst>
                      <a:gd name="connsiteX0" fmla="*/ 42291 w 70009"/>
                      <a:gd name="connsiteY0" fmla="*/ 1024795 h 1027175"/>
                      <a:gd name="connsiteX1" fmla="*/ 0 w 70009"/>
                      <a:gd name="connsiteY1" fmla="*/ 982504 h 1027175"/>
                      <a:gd name="connsiteX2" fmla="*/ 0 w 70009"/>
                      <a:gd name="connsiteY2" fmla="*/ 70009 h 1027175"/>
                      <a:gd name="connsiteX3" fmla="*/ 70009 w 70009"/>
                      <a:gd name="connsiteY3" fmla="*/ 0 h 1027175"/>
                      <a:gd name="connsiteX4" fmla="*/ 70009 w 70009"/>
                      <a:gd name="connsiteY4" fmla="*/ 85915 h 1027175"/>
                      <a:gd name="connsiteX5" fmla="*/ 45054 w 70009"/>
                      <a:gd name="connsiteY5" fmla="*/ 110871 h 1027175"/>
                      <a:gd name="connsiteX6" fmla="*/ 45054 w 70009"/>
                      <a:gd name="connsiteY6" fmla="*/ 1027176 h 1027175"/>
                      <a:gd name="connsiteX7" fmla="*/ 42291 w 70009"/>
                      <a:gd name="connsiteY7" fmla="*/ 1024795 h 102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009" h="1027175">
                        <a:moveTo>
                          <a:pt x="42291" y="1024795"/>
                        </a:moveTo>
                        <a:lnTo>
                          <a:pt x="0" y="982504"/>
                        </a:lnTo>
                        <a:lnTo>
                          <a:pt x="0" y="70009"/>
                        </a:lnTo>
                        <a:lnTo>
                          <a:pt x="70009" y="0"/>
                        </a:lnTo>
                        <a:lnTo>
                          <a:pt x="70009" y="85915"/>
                        </a:lnTo>
                        <a:lnTo>
                          <a:pt x="45054" y="110871"/>
                        </a:lnTo>
                        <a:lnTo>
                          <a:pt x="45054" y="1027176"/>
                        </a:lnTo>
                        <a:lnTo>
                          <a:pt x="42291" y="102479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15792EFA-43F5-71DF-8341-131187F300D9}"/>
                      </a:ext>
                    </a:extLst>
                  </p:cNvPr>
                  <p:cNvSpPr/>
                  <p:nvPr/>
                </p:nvSpPr>
                <p:spPr>
                  <a:xfrm>
                    <a:off x="11395422" y="4165951"/>
                    <a:ext cx="58102" cy="665511"/>
                  </a:xfrm>
                  <a:custGeom>
                    <a:avLst/>
                    <a:gdLst>
                      <a:gd name="connsiteX0" fmla="*/ 58102 w 58102"/>
                      <a:gd name="connsiteY0" fmla="*/ 665512 h 665511"/>
                      <a:gd name="connsiteX1" fmla="*/ 0 w 58102"/>
                      <a:gd name="connsiteY1" fmla="*/ 607409 h 665511"/>
                      <a:gd name="connsiteX2" fmla="*/ 0 w 58102"/>
                      <a:gd name="connsiteY2" fmla="*/ 243078 h 665511"/>
                      <a:gd name="connsiteX3" fmla="*/ 0 w 58102"/>
                      <a:gd name="connsiteY3" fmla="*/ 0 h 665511"/>
                      <a:gd name="connsiteX4" fmla="*/ 25146 w 58102"/>
                      <a:gd name="connsiteY4" fmla="*/ 25241 h 665511"/>
                      <a:gd name="connsiteX5" fmla="*/ 25146 w 58102"/>
                      <a:gd name="connsiteY5" fmla="*/ 536734 h 665511"/>
                      <a:gd name="connsiteX6" fmla="*/ 55626 w 58102"/>
                      <a:gd name="connsiteY6" fmla="*/ 567214 h 665511"/>
                      <a:gd name="connsiteX7" fmla="*/ 58102 w 58102"/>
                      <a:gd name="connsiteY7" fmla="*/ 665512 h 665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102" h="665511">
                        <a:moveTo>
                          <a:pt x="58102" y="665512"/>
                        </a:moveTo>
                        <a:lnTo>
                          <a:pt x="0" y="607409"/>
                        </a:lnTo>
                        <a:lnTo>
                          <a:pt x="0" y="243078"/>
                        </a:lnTo>
                        <a:lnTo>
                          <a:pt x="0" y="0"/>
                        </a:lnTo>
                        <a:lnTo>
                          <a:pt x="25146" y="25241"/>
                        </a:lnTo>
                        <a:lnTo>
                          <a:pt x="25146" y="536734"/>
                        </a:lnTo>
                        <a:lnTo>
                          <a:pt x="55626" y="567214"/>
                        </a:lnTo>
                        <a:lnTo>
                          <a:pt x="58102" y="66551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03826807-4FB4-F23E-96E6-88B491D771CE}"/>
                      </a:ext>
                    </a:extLst>
                  </p:cNvPr>
                  <p:cNvSpPr/>
                  <p:nvPr/>
                </p:nvSpPr>
                <p:spPr>
                  <a:xfrm>
                    <a:off x="11385707" y="4812794"/>
                    <a:ext cx="35337" cy="357187"/>
                  </a:xfrm>
                  <a:custGeom>
                    <a:avLst/>
                    <a:gdLst>
                      <a:gd name="connsiteX0" fmla="*/ 35147 w 35337"/>
                      <a:gd name="connsiteY0" fmla="*/ 35052 h 357187"/>
                      <a:gd name="connsiteX1" fmla="*/ 0 w 35337"/>
                      <a:gd name="connsiteY1" fmla="*/ 0 h 357187"/>
                      <a:gd name="connsiteX2" fmla="*/ 0 w 35337"/>
                      <a:gd name="connsiteY2" fmla="*/ 321945 h 357187"/>
                      <a:gd name="connsiteX3" fmla="*/ 35338 w 35337"/>
                      <a:gd name="connsiteY3" fmla="*/ 357188 h 357187"/>
                      <a:gd name="connsiteX4" fmla="*/ 35147 w 35337"/>
                      <a:gd name="connsiteY4" fmla="*/ 35052 h 35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187">
                        <a:moveTo>
                          <a:pt x="35147" y="35052"/>
                        </a:moveTo>
                        <a:lnTo>
                          <a:pt x="0" y="0"/>
                        </a:lnTo>
                        <a:lnTo>
                          <a:pt x="0" y="321945"/>
                        </a:lnTo>
                        <a:lnTo>
                          <a:pt x="35338" y="357188"/>
                        </a:lnTo>
                        <a:lnTo>
                          <a:pt x="35147" y="3505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D0F7B9EE-5E86-29FB-17B2-48C10E1F356D}"/>
                      </a:ext>
                    </a:extLst>
                  </p:cNvPr>
                  <p:cNvSpPr/>
                  <p:nvPr/>
                </p:nvSpPr>
                <p:spPr>
                  <a:xfrm>
                    <a:off x="11385707" y="5169981"/>
                    <a:ext cx="35337" cy="357282"/>
                  </a:xfrm>
                  <a:custGeom>
                    <a:avLst/>
                    <a:gdLst>
                      <a:gd name="connsiteX0" fmla="*/ 35147 w 35337"/>
                      <a:gd name="connsiteY0" fmla="*/ 35147 h 357282"/>
                      <a:gd name="connsiteX1" fmla="*/ 0 w 35337"/>
                      <a:gd name="connsiteY1" fmla="*/ 0 h 357282"/>
                      <a:gd name="connsiteX2" fmla="*/ 0 w 35337"/>
                      <a:gd name="connsiteY2" fmla="*/ 322040 h 357282"/>
                      <a:gd name="connsiteX3" fmla="*/ 35338 w 35337"/>
                      <a:gd name="connsiteY3" fmla="*/ 357283 h 357282"/>
                      <a:gd name="connsiteX4" fmla="*/ 35147 w 35337"/>
                      <a:gd name="connsiteY4" fmla="*/ 35147 h 357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337" h="357282">
                        <a:moveTo>
                          <a:pt x="35147" y="35147"/>
                        </a:moveTo>
                        <a:lnTo>
                          <a:pt x="0" y="0"/>
                        </a:lnTo>
                        <a:lnTo>
                          <a:pt x="0" y="322040"/>
                        </a:lnTo>
                        <a:lnTo>
                          <a:pt x="35338" y="357283"/>
                        </a:lnTo>
                        <a:lnTo>
                          <a:pt x="35147" y="35147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43B19E04-88D5-C0D9-793C-18F9DD6BF31D}"/>
                      </a:ext>
                    </a:extLst>
                  </p:cNvPr>
                  <p:cNvSpPr/>
                  <p:nvPr/>
                </p:nvSpPr>
                <p:spPr>
                  <a:xfrm>
                    <a:off x="11363608" y="4935856"/>
                    <a:ext cx="10858" cy="453485"/>
                  </a:xfrm>
                  <a:custGeom>
                    <a:avLst/>
                    <a:gdLst>
                      <a:gd name="connsiteX0" fmla="*/ 10859 w 10858"/>
                      <a:gd name="connsiteY0" fmla="*/ 441008 h 453485"/>
                      <a:gd name="connsiteX1" fmla="*/ 10859 w 10858"/>
                      <a:gd name="connsiteY1" fmla="*/ 10859 h 453485"/>
                      <a:gd name="connsiteX2" fmla="*/ 0 w 10858"/>
                      <a:gd name="connsiteY2" fmla="*/ 0 h 453485"/>
                      <a:gd name="connsiteX3" fmla="*/ 0 w 10858"/>
                      <a:gd name="connsiteY3" fmla="*/ 453485 h 453485"/>
                      <a:gd name="connsiteX4" fmla="*/ 10859 w 10858"/>
                      <a:gd name="connsiteY4" fmla="*/ 441008 h 453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453485">
                        <a:moveTo>
                          <a:pt x="10859" y="441008"/>
                        </a:moveTo>
                        <a:lnTo>
                          <a:pt x="10859" y="10859"/>
                        </a:lnTo>
                        <a:lnTo>
                          <a:pt x="0" y="0"/>
                        </a:lnTo>
                        <a:lnTo>
                          <a:pt x="0" y="453485"/>
                        </a:lnTo>
                        <a:lnTo>
                          <a:pt x="10859" y="44100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AC611CB9-9E47-A4FE-30D5-19BC664C5FBA}"/>
                      </a:ext>
                    </a:extLst>
                  </p:cNvPr>
                  <p:cNvSpPr/>
                  <p:nvPr/>
                </p:nvSpPr>
                <p:spPr>
                  <a:xfrm>
                    <a:off x="11356084" y="4991768"/>
                    <a:ext cx="13239" cy="350329"/>
                  </a:xfrm>
                  <a:custGeom>
                    <a:avLst/>
                    <a:gdLst>
                      <a:gd name="connsiteX0" fmla="*/ 12954 w 13239"/>
                      <a:gd name="connsiteY0" fmla="*/ 350330 h 350329"/>
                      <a:gd name="connsiteX1" fmla="*/ 0 w 13239"/>
                      <a:gd name="connsiteY1" fmla="*/ 337375 h 350329"/>
                      <a:gd name="connsiteX2" fmla="*/ 0 w 13239"/>
                      <a:gd name="connsiteY2" fmla="*/ 13240 h 350329"/>
                      <a:gd name="connsiteX3" fmla="*/ 13240 w 13239"/>
                      <a:gd name="connsiteY3" fmla="*/ 0 h 350329"/>
                      <a:gd name="connsiteX4" fmla="*/ 12954 w 13239"/>
                      <a:gd name="connsiteY4" fmla="*/ 350330 h 35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39" h="350329">
                        <a:moveTo>
                          <a:pt x="12954" y="350330"/>
                        </a:moveTo>
                        <a:lnTo>
                          <a:pt x="0" y="337375"/>
                        </a:lnTo>
                        <a:lnTo>
                          <a:pt x="0" y="13240"/>
                        </a:lnTo>
                        <a:lnTo>
                          <a:pt x="13240" y="0"/>
                        </a:lnTo>
                        <a:lnTo>
                          <a:pt x="12954" y="35033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7A79CAE4-C677-A648-92AE-5FFC91CA3B05}"/>
                      </a:ext>
                    </a:extLst>
                  </p:cNvPr>
                  <p:cNvSpPr/>
                  <p:nvPr/>
                </p:nvSpPr>
                <p:spPr>
                  <a:xfrm>
                    <a:off x="11380659" y="4217862"/>
                    <a:ext cx="18097" cy="256222"/>
                  </a:xfrm>
                  <a:custGeom>
                    <a:avLst/>
                    <a:gdLst>
                      <a:gd name="connsiteX0" fmla="*/ 18097 w 18097"/>
                      <a:gd name="connsiteY0" fmla="*/ 18098 h 256222"/>
                      <a:gd name="connsiteX1" fmla="*/ 0 w 18097"/>
                      <a:gd name="connsiteY1" fmla="*/ 0 h 256222"/>
                      <a:gd name="connsiteX2" fmla="*/ 0 w 18097"/>
                      <a:gd name="connsiteY2" fmla="*/ 239935 h 256222"/>
                      <a:gd name="connsiteX3" fmla="*/ 16383 w 18097"/>
                      <a:gd name="connsiteY3" fmla="*/ 256223 h 256222"/>
                      <a:gd name="connsiteX4" fmla="*/ 18097 w 18097"/>
                      <a:gd name="connsiteY4" fmla="*/ 18098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18097" y="18098"/>
                        </a:moveTo>
                        <a:lnTo>
                          <a:pt x="0" y="0"/>
                        </a:lnTo>
                        <a:lnTo>
                          <a:pt x="0" y="239935"/>
                        </a:lnTo>
                        <a:lnTo>
                          <a:pt x="16383" y="256223"/>
                        </a:lnTo>
                        <a:lnTo>
                          <a:pt x="18097" y="1809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61ED0907-6144-3C4D-E6D2-569F22C6358F}"/>
                      </a:ext>
                    </a:extLst>
                  </p:cNvPr>
                  <p:cNvSpPr/>
                  <p:nvPr/>
                </p:nvSpPr>
                <p:spPr>
                  <a:xfrm>
                    <a:off x="11480766" y="5297045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238125 h 256222"/>
                      <a:gd name="connsiteX1" fmla="*/ 18097 w 18097"/>
                      <a:gd name="connsiteY1" fmla="*/ 256222 h 256222"/>
                      <a:gd name="connsiteX2" fmla="*/ 18097 w 18097"/>
                      <a:gd name="connsiteY2" fmla="*/ 16288 h 256222"/>
                      <a:gd name="connsiteX3" fmla="*/ 1810 w 18097"/>
                      <a:gd name="connsiteY3" fmla="*/ 0 h 256222"/>
                      <a:gd name="connsiteX4" fmla="*/ 0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238125"/>
                        </a:moveTo>
                        <a:lnTo>
                          <a:pt x="18097" y="256222"/>
                        </a:lnTo>
                        <a:lnTo>
                          <a:pt x="18097" y="16288"/>
                        </a:lnTo>
                        <a:lnTo>
                          <a:pt x="1810" y="0"/>
                        </a:lnTo>
                        <a:lnTo>
                          <a:pt x="0" y="23812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C5785800-6477-3CEA-7123-4502DB48E41B}"/>
                      </a:ext>
                    </a:extLst>
                  </p:cNvPr>
                  <p:cNvSpPr/>
                  <p:nvPr/>
                </p:nvSpPr>
                <p:spPr>
                  <a:xfrm>
                    <a:off x="11480766" y="5008913"/>
                    <a:ext cx="18097" cy="256222"/>
                  </a:xfrm>
                  <a:custGeom>
                    <a:avLst/>
                    <a:gdLst>
                      <a:gd name="connsiteX0" fmla="*/ 0 w 18097"/>
                      <a:gd name="connsiteY0" fmla="*/ 238125 h 256222"/>
                      <a:gd name="connsiteX1" fmla="*/ 18097 w 18097"/>
                      <a:gd name="connsiteY1" fmla="*/ 256222 h 256222"/>
                      <a:gd name="connsiteX2" fmla="*/ 18097 w 18097"/>
                      <a:gd name="connsiteY2" fmla="*/ 16288 h 256222"/>
                      <a:gd name="connsiteX3" fmla="*/ 1810 w 18097"/>
                      <a:gd name="connsiteY3" fmla="*/ 0 h 256222"/>
                      <a:gd name="connsiteX4" fmla="*/ 0 w 18097"/>
                      <a:gd name="connsiteY4" fmla="*/ 238125 h 25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097" h="256222">
                        <a:moveTo>
                          <a:pt x="0" y="238125"/>
                        </a:moveTo>
                        <a:lnTo>
                          <a:pt x="18097" y="256222"/>
                        </a:lnTo>
                        <a:lnTo>
                          <a:pt x="18097" y="16288"/>
                        </a:lnTo>
                        <a:lnTo>
                          <a:pt x="1810" y="0"/>
                        </a:lnTo>
                        <a:lnTo>
                          <a:pt x="0" y="23812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2E097854-5F5E-268D-7130-DB5301E9B92E}"/>
                      </a:ext>
                    </a:extLst>
                  </p:cNvPr>
                  <p:cNvSpPr/>
                  <p:nvPr/>
                </p:nvSpPr>
                <p:spPr>
                  <a:xfrm>
                    <a:off x="11464574" y="4337972"/>
                    <a:ext cx="42671" cy="236410"/>
                  </a:xfrm>
                  <a:custGeom>
                    <a:avLst/>
                    <a:gdLst>
                      <a:gd name="connsiteX0" fmla="*/ 0 w 42671"/>
                      <a:gd name="connsiteY0" fmla="*/ 236411 h 236410"/>
                      <a:gd name="connsiteX1" fmla="*/ 42672 w 42671"/>
                      <a:gd name="connsiteY1" fmla="*/ 193738 h 236410"/>
                      <a:gd name="connsiteX2" fmla="*/ 42672 w 42671"/>
                      <a:gd name="connsiteY2" fmla="*/ 40672 h 236410"/>
                      <a:gd name="connsiteX3" fmla="*/ 2095 w 42671"/>
                      <a:gd name="connsiteY3" fmla="*/ 0 h 236410"/>
                      <a:gd name="connsiteX4" fmla="*/ 0 w 42671"/>
                      <a:gd name="connsiteY4" fmla="*/ 236411 h 23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671" h="236410">
                        <a:moveTo>
                          <a:pt x="0" y="236411"/>
                        </a:moveTo>
                        <a:lnTo>
                          <a:pt x="42672" y="193738"/>
                        </a:lnTo>
                        <a:lnTo>
                          <a:pt x="42672" y="40672"/>
                        </a:lnTo>
                        <a:lnTo>
                          <a:pt x="2095" y="0"/>
                        </a:lnTo>
                        <a:lnTo>
                          <a:pt x="0" y="236411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" name="Graphic 190">
                  <a:extLst>
                    <a:ext uri="{FF2B5EF4-FFF2-40B4-BE49-F238E27FC236}">
                      <a16:creationId xmlns:a16="http://schemas.microsoft.com/office/drawing/2014/main" id="{673E3860-8CBF-925B-DAFC-9E0E5D4AC344}"/>
                    </a:ext>
                  </a:extLst>
                </p:cNvPr>
                <p:cNvGrpSpPr/>
                <p:nvPr/>
              </p:nvGrpSpPr>
              <p:grpSpPr>
                <a:xfrm>
                  <a:off x="11443333" y="3991548"/>
                  <a:ext cx="42481" cy="246887"/>
                  <a:chOff x="11443333" y="3991548"/>
                  <a:chExt cx="42481" cy="246887"/>
                </a:xfrm>
                <a:grpFill/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3A62929A-3C68-C3EC-BE89-4B800B4023B1}"/>
                      </a:ext>
                    </a:extLst>
                  </p:cNvPr>
                  <p:cNvSpPr/>
                  <p:nvPr/>
                </p:nvSpPr>
                <p:spPr>
                  <a:xfrm>
                    <a:off x="11454382" y="3991548"/>
                    <a:ext cx="21431" cy="246887"/>
                  </a:xfrm>
                  <a:custGeom>
                    <a:avLst/>
                    <a:gdLst>
                      <a:gd name="connsiteX0" fmla="*/ 21431 w 21431"/>
                      <a:gd name="connsiteY0" fmla="*/ 0 h 246887"/>
                      <a:gd name="connsiteX1" fmla="*/ 21431 w 21431"/>
                      <a:gd name="connsiteY1" fmla="*/ 246888 h 246887"/>
                      <a:gd name="connsiteX2" fmla="*/ 0 w 21431"/>
                      <a:gd name="connsiteY2" fmla="*/ 225552 h 246887"/>
                      <a:gd name="connsiteX3" fmla="*/ 0 w 21431"/>
                      <a:gd name="connsiteY3" fmla="*/ 17050 h 246887"/>
                      <a:gd name="connsiteX4" fmla="*/ 21431 w 21431"/>
                      <a:gd name="connsiteY4" fmla="*/ 0 h 246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431" h="246887">
                        <a:moveTo>
                          <a:pt x="21431" y="0"/>
                        </a:moveTo>
                        <a:lnTo>
                          <a:pt x="21431" y="246888"/>
                        </a:lnTo>
                        <a:lnTo>
                          <a:pt x="0" y="225552"/>
                        </a:lnTo>
                        <a:lnTo>
                          <a:pt x="0" y="17050"/>
                        </a:lnTo>
                        <a:lnTo>
                          <a:pt x="21431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4E23229E-10C7-1F8A-4C28-D392D4F2C2EA}"/>
                      </a:ext>
                    </a:extLst>
                  </p:cNvPr>
                  <p:cNvSpPr/>
                  <p:nvPr/>
                </p:nvSpPr>
                <p:spPr>
                  <a:xfrm>
                    <a:off x="11443333" y="4051079"/>
                    <a:ext cx="11048" cy="127825"/>
                  </a:xfrm>
                  <a:custGeom>
                    <a:avLst/>
                    <a:gdLst>
                      <a:gd name="connsiteX0" fmla="*/ 11049 w 11048"/>
                      <a:gd name="connsiteY0" fmla="*/ 0 h 127825"/>
                      <a:gd name="connsiteX1" fmla="*/ 11049 w 11048"/>
                      <a:gd name="connsiteY1" fmla="*/ 127825 h 127825"/>
                      <a:gd name="connsiteX2" fmla="*/ 0 w 11048"/>
                      <a:gd name="connsiteY2" fmla="*/ 116776 h 127825"/>
                      <a:gd name="connsiteX3" fmla="*/ 0 w 11048"/>
                      <a:gd name="connsiteY3" fmla="*/ 8858 h 127825"/>
                      <a:gd name="connsiteX4" fmla="*/ 11049 w 11048"/>
                      <a:gd name="connsiteY4" fmla="*/ 0 h 127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8" h="127825">
                        <a:moveTo>
                          <a:pt x="11049" y="0"/>
                        </a:moveTo>
                        <a:lnTo>
                          <a:pt x="11049" y="127825"/>
                        </a:lnTo>
                        <a:lnTo>
                          <a:pt x="0" y="116776"/>
                        </a:lnTo>
                        <a:lnTo>
                          <a:pt x="0" y="8858"/>
                        </a:lnTo>
                        <a:lnTo>
                          <a:pt x="11049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7A7F68FE-3850-06D0-CDCC-0B00B629B99B}"/>
                      </a:ext>
                    </a:extLst>
                  </p:cNvPr>
                  <p:cNvSpPr/>
                  <p:nvPr/>
                </p:nvSpPr>
                <p:spPr>
                  <a:xfrm>
                    <a:off x="11474766" y="4051079"/>
                    <a:ext cx="11048" cy="127825"/>
                  </a:xfrm>
                  <a:custGeom>
                    <a:avLst/>
                    <a:gdLst>
                      <a:gd name="connsiteX0" fmla="*/ 0 w 11048"/>
                      <a:gd name="connsiteY0" fmla="*/ 127825 h 127825"/>
                      <a:gd name="connsiteX1" fmla="*/ 0 w 11048"/>
                      <a:gd name="connsiteY1" fmla="*/ 0 h 127825"/>
                      <a:gd name="connsiteX2" fmla="*/ 11049 w 11048"/>
                      <a:gd name="connsiteY2" fmla="*/ 11144 h 127825"/>
                      <a:gd name="connsiteX3" fmla="*/ 11049 w 11048"/>
                      <a:gd name="connsiteY3" fmla="*/ 118967 h 127825"/>
                      <a:gd name="connsiteX4" fmla="*/ 0 w 11048"/>
                      <a:gd name="connsiteY4" fmla="*/ 127825 h 127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48" h="127825">
                        <a:moveTo>
                          <a:pt x="0" y="127825"/>
                        </a:moveTo>
                        <a:lnTo>
                          <a:pt x="0" y="0"/>
                        </a:lnTo>
                        <a:lnTo>
                          <a:pt x="11049" y="11144"/>
                        </a:lnTo>
                        <a:lnTo>
                          <a:pt x="11049" y="118967"/>
                        </a:lnTo>
                        <a:lnTo>
                          <a:pt x="0" y="12782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97B5CB7-B705-B29F-DBFF-EA4128FA9164}"/>
                    </a:ext>
                  </a:extLst>
                </p:cNvPr>
                <p:cNvSpPr/>
                <p:nvPr/>
              </p:nvSpPr>
              <p:spPr>
                <a:xfrm>
                  <a:off x="11337510" y="3750566"/>
                  <a:ext cx="40005" cy="767334"/>
                </a:xfrm>
                <a:custGeom>
                  <a:avLst/>
                  <a:gdLst>
                    <a:gd name="connsiteX0" fmla="*/ 0 w 40005"/>
                    <a:gd name="connsiteY0" fmla="*/ 730186 h 767334"/>
                    <a:gd name="connsiteX1" fmla="*/ 0 w 40005"/>
                    <a:gd name="connsiteY1" fmla="*/ 35433 h 767334"/>
                    <a:gd name="connsiteX2" fmla="*/ 35433 w 40005"/>
                    <a:gd name="connsiteY2" fmla="*/ 0 h 767334"/>
                    <a:gd name="connsiteX3" fmla="*/ 38386 w 40005"/>
                    <a:gd name="connsiteY3" fmla="*/ 2953 h 767334"/>
                    <a:gd name="connsiteX4" fmla="*/ 4191 w 40005"/>
                    <a:gd name="connsiteY4" fmla="*/ 37147 h 767334"/>
                    <a:gd name="connsiteX5" fmla="*/ 4191 w 40005"/>
                    <a:gd name="connsiteY5" fmla="*/ 728472 h 767334"/>
                    <a:gd name="connsiteX6" fmla="*/ 40005 w 40005"/>
                    <a:gd name="connsiteY6" fmla="*/ 764286 h 767334"/>
                    <a:gd name="connsiteX7" fmla="*/ 37052 w 40005"/>
                    <a:gd name="connsiteY7" fmla="*/ 767334 h 767334"/>
                    <a:gd name="connsiteX8" fmla="*/ 0 w 40005"/>
                    <a:gd name="connsiteY8" fmla="*/ 730186 h 767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" h="767334">
                      <a:moveTo>
                        <a:pt x="0" y="730186"/>
                      </a:moveTo>
                      <a:lnTo>
                        <a:pt x="0" y="35433"/>
                      </a:lnTo>
                      <a:lnTo>
                        <a:pt x="35433" y="0"/>
                      </a:lnTo>
                      <a:lnTo>
                        <a:pt x="38386" y="2953"/>
                      </a:lnTo>
                      <a:lnTo>
                        <a:pt x="4191" y="37147"/>
                      </a:lnTo>
                      <a:lnTo>
                        <a:pt x="4191" y="728472"/>
                      </a:lnTo>
                      <a:lnTo>
                        <a:pt x="40005" y="764286"/>
                      </a:lnTo>
                      <a:lnTo>
                        <a:pt x="37052" y="767334"/>
                      </a:lnTo>
                      <a:lnTo>
                        <a:pt x="0" y="73018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4361B72B-5C89-9DFB-66FD-699C502F965D}"/>
                    </a:ext>
                  </a:extLst>
                </p:cNvPr>
                <p:cNvSpPr/>
                <p:nvPr/>
              </p:nvSpPr>
              <p:spPr>
                <a:xfrm>
                  <a:off x="11345321" y="3627979"/>
                  <a:ext cx="22384" cy="113252"/>
                </a:xfrm>
                <a:custGeom>
                  <a:avLst/>
                  <a:gdLst>
                    <a:gd name="connsiteX0" fmla="*/ 0 w 22384"/>
                    <a:gd name="connsiteY0" fmla="*/ 113252 h 113252"/>
                    <a:gd name="connsiteX1" fmla="*/ 0 w 22384"/>
                    <a:gd name="connsiteY1" fmla="*/ 19336 h 113252"/>
                    <a:gd name="connsiteX2" fmla="*/ 19336 w 22384"/>
                    <a:gd name="connsiteY2" fmla="*/ 0 h 113252"/>
                    <a:gd name="connsiteX3" fmla="*/ 22384 w 22384"/>
                    <a:gd name="connsiteY3" fmla="*/ 2953 h 113252"/>
                    <a:gd name="connsiteX4" fmla="*/ 4191 w 22384"/>
                    <a:gd name="connsiteY4" fmla="*/ 21146 h 113252"/>
                    <a:gd name="connsiteX5" fmla="*/ 4191 w 22384"/>
                    <a:gd name="connsiteY5" fmla="*/ 113252 h 113252"/>
                    <a:gd name="connsiteX6" fmla="*/ 0 w 22384"/>
                    <a:gd name="connsiteY6" fmla="*/ 113252 h 113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384" h="113252">
                      <a:moveTo>
                        <a:pt x="0" y="113252"/>
                      </a:moveTo>
                      <a:lnTo>
                        <a:pt x="0" y="19336"/>
                      </a:lnTo>
                      <a:lnTo>
                        <a:pt x="19336" y="0"/>
                      </a:lnTo>
                      <a:lnTo>
                        <a:pt x="22384" y="2953"/>
                      </a:lnTo>
                      <a:lnTo>
                        <a:pt x="4191" y="21146"/>
                      </a:lnTo>
                      <a:lnTo>
                        <a:pt x="4191" y="113252"/>
                      </a:lnTo>
                      <a:lnTo>
                        <a:pt x="0" y="1132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AC2C51F7-769A-C1E0-30BA-A557B1D0FE85}"/>
                    </a:ext>
                  </a:extLst>
                </p:cNvPr>
                <p:cNvSpPr/>
                <p:nvPr/>
              </p:nvSpPr>
              <p:spPr>
                <a:xfrm>
                  <a:off x="11345321" y="4512089"/>
                  <a:ext cx="22384" cy="113252"/>
                </a:xfrm>
                <a:custGeom>
                  <a:avLst/>
                  <a:gdLst>
                    <a:gd name="connsiteX0" fmla="*/ 0 w 22384"/>
                    <a:gd name="connsiteY0" fmla="*/ 93917 h 113252"/>
                    <a:gd name="connsiteX1" fmla="*/ 0 w 22384"/>
                    <a:gd name="connsiteY1" fmla="*/ 0 h 113252"/>
                    <a:gd name="connsiteX2" fmla="*/ 4191 w 22384"/>
                    <a:gd name="connsiteY2" fmla="*/ 0 h 113252"/>
                    <a:gd name="connsiteX3" fmla="*/ 4191 w 22384"/>
                    <a:gd name="connsiteY3" fmla="*/ 92107 h 113252"/>
                    <a:gd name="connsiteX4" fmla="*/ 22384 w 22384"/>
                    <a:gd name="connsiteY4" fmla="*/ 110300 h 113252"/>
                    <a:gd name="connsiteX5" fmla="*/ 19336 w 22384"/>
                    <a:gd name="connsiteY5" fmla="*/ 113252 h 113252"/>
                    <a:gd name="connsiteX6" fmla="*/ 0 w 22384"/>
                    <a:gd name="connsiteY6" fmla="*/ 93917 h 113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384" h="113252">
                      <a:moveTo>
                        <a:pt x="0" y="93917"/>
                      </a:moveTo>
                      <a:lnTo>
                        <a:pt x="0" y="0"/>
                      </a:lnTo>
                      <a:lnTo>
                        <a:pt x="4191" y="0"/>
                      </a:lnTo>
                      <a:lnTo>
                        <a:pt x="4191" y="92107"/>
                      </a:lnTo>
                      <a:lnTo>
                        <a:pt x="22384" y="110300"/>
                      </a:lnTo>
                      <a:lnTo>
                        <a:pt x="19336" y="113252"/>
                      </a:lnTo>
                      <a:lnTo>
                        <a:pt x="0" y="9391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1457197-BC9F-2E46-7AD0-DE302AD24487}"/>
                  </a:ext>
                </a:extLst>
              </p:cNvPr>
              <p:cNvSpPr/>
              <p:nvPr/>
            </p:nvSpPr>
            <p:spPr>
              <a:xfrm>
                <a:off x="5692138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29290EB-560A-B3DC-9355-9C27C2655FFA}"/>
                  </a:ext>
                </a:extLst>
              </p:cNvPr>
              <p:cNvSpPr/>
              <p:nvPr/>
            </p:nvSpPr>
            <p:spPr>
              <a:xfrm>
                <a:off x="6180009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EF4DA4-9DB8-2F9B-36A7-0D96EAE66EC4}"/>
                  </a:ext>
                </a:extLst>
              </p:cNvPr>
              <p:cNvSpPr/>
              <p:nvPr/>
            </p:nvSpPr>
            <p:spPr>
              <a:xfrm>
                <a:off x="6667879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EE913E0-286C-96B0-420E-3763C53E0B43}"/>
                  </a:ext>
                </a:extLst>
              </p:cNvPr>
              <p:cNvSpPr/>
              <p:nvPr/>
            </p:nvSpPr>
            <p:spPr>
              <a:xfrm>
                <a:off x="7155750" y="2482312"/>
                <a:ext cx="380904" cy="66675"/>
              </a:xfrm>
              <a:custGeom>
                <a:avLst/>
                <a:gdLst>
                  <a:gd name="connsiteX0" fmla="*/ 63055 w 380904"/>
                  <a:gd name="connsiteY0" fmla="*/ 3620 h 66675"/>
                  <a:gd name="connsiteX1" fmla="*/ 0 w 380904"/>
                  <a:gd name="connsiteY1" fmla="*/ 66675 h 66675"/>
                  <a:gd name="connsiteX2" fmla="*/ 314230 w 380904"/>
                  <a:gd name="connsiteY2" fmla="*/ 66675 h 66675"/>
                  <a:gd name="connsiteX3" fmla="*/ 380905 w 380904"/>
                  <a:gd name="connsiteY3" fmla="*/ 0 h 66675"/>
                  <a:gd name="connsiteX4" fmla="*/ 63055 w 380904"/>
                  <a:gd name="connsiteY4" fmla="*/ 362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904" h="66675">
                    <a:moveTo>
                      <a:pt x="63055" y="3620"/>
                    </a:moveTo>
                    <a:lnTo>
                      <a:pt x="0" y="66675"/>
                    </a:lnTo>
                    <a:lnTo>
                      <a:pt x="314230" y="66675"/>
                    </a:lnTo>
                    <a:lnTo>
                      <a:pt x="380905" y="0"/>
                    </a:lnTo>
                    <a:lnTo>
                      <a:pt x="63055" y="36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A46E74-C018-D402-E1C5-DA573EC6665B}"/>
                  </a:ext>
                </a:extLst>
              </p:cNvPr>
              <p:cNvSpPr/>
              <p:nvPr/>
            </p:nvSpPr>
            <p:spPr>
              <a:xfrm>
                <a:off x="9705687" y="2448974"/>
                <a:ext cx="1418844" cy="137636"/>
              </a:xfrm>
              <a:custGeom>
                <a:avLst/>
                <a:gdLst>
                  <a:gd name="connsiteX0" fmla="*/ 9144 w 1418844"/>
                  <a:gd name="connsiteY0" fmla="*/ 191 h 137636"/>
                  <a:gd name="connsiteX1" fmla="*/ 1085469 w 1418844"/>
                  <a:gd name="connsiteY1" fmla="*/ 191 h 137636"/>
                  <a:gd name="connsiteX2" fmla="*/ 1192912 w 1418844"/>
                  <a:gd name="connsiteY2" fmla="*/ 107728 h 137636"/>
                  <a:gd name="connsiteX3" fmla="*/ 1388936 w 1418844"/>
                  <a:gd name="connsiteY3" fmla="*/ 107728 h 137636"/>
                  <a:gd name="connsiteX4" fmla="*/ 1418844 w 1418844"/>
                  <a:gd name="connsiteY4" fmla="*/ 137636 h 137636"/>
                  <a:gd name="connsiteX5" fmla="*/ 1128141 w 1418844"/>
                  <a:gd name="connsiteY5" fmla="*/ 137636 h 137636"/>
                  <a:gd name="connsiteX6" fmla="*/ 1025271 w 1418844"/>
                  <a:gd name="connsiteY6" fmla="*/ 34766 h 137636"/>
                  <a:gd name="connsiteX7" fmla="*/ 34671 w 1418844"/>
                  <a:gd name="connsiteY7" fmla="*/ 34766 h 137636"/>
                  <a:gd name="connsiteX8" fmla="*/ 0 w 1418844"/>
                  <a:gd name="connsiteY8" fmla="*/ 0 h 137636"/>
                  <a:gd name="connsiteX9" fmla="*/ 9144 w 1418844"/>
                  <a:gd name="connsiteY9" fmla="*/ 191 h 137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8844" h="137636">
                    <a:moveTo>
                      <a:pt x="9144" y="191"/>
                    </a:moveTo>
                    <a:lnTo>
                      <a:pt x="1085469" y="191"/>
                    </a:lnTo>
                    <a:lnTo>
                      <a:pt x="1192912" y="107728"/>
                    </a:lnTo>
                    <a:lnTo>
                      <a:pt x="1388936" y="107728"/>
                    </a:lnTo>
                    <a:lnTo>
                      <a:pt x="1418844" y="137636"/>
                    </a:lnTo>
                    <a:lnTo>
                      <a:pt x="1128141" y="137636"/>
                    </a:lnTo>
                    <a:lnTo>
                      <a:pt x="1025271" y="34766"/>
                    </a:lnTo>
                    <a:lnTo>
                      <a:pt x="34671" y="34766"/>
                    </a:lnTo>
                    <a:lnTo>
                      <a:pt x="0" y="0"/>
                    </a:lnTo>
                    <a:lnTo>
                      <a:pt x="9144" y="1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8CF2FB0-F8D3-6CE4-8B14-9475905CF6BA}"/>
                  </a:ext>
                </a:extLst>
              </p:cNvPr>
              <p:cNvSpPr/>
              <p:nvPr/>
            </p:nvSpPr>
            <p:spPr>
              <a:xfrm>
                <a:off x="10635803" y="2517840"/>
                <a:ext cx="376046" cy="140588"/>
              </a:xfrm>
              <a:custGeom>
                <a:avLst/>
                <a:gdLst>
                  <a:gd name="connsiteX0" fmla="*/ 78200 w 376046"/>
                  <a:gd name="connsiteY0" fmla="*/ 0 h 140588"/>
                  <a:gd name="connsiteX1" fmla="*/ 183737 w 376046"/>
                  <a:gd name="connsiteY1" fmla="*/ 105442 h 140588"/>
                  <a:gd name="connsiteX2" fmla="*/ 376047 w 376046"/>
                  <a:gd name="connsiteY2" fmla="*/ 105442 h 140588"/>
                  <a:gd name="connsiteX3" fmla="*/ 340900 w 376046"/>
                  <a:gd name="connsiteY3" fmla="*/ 140589 h 140588"/>
                  <a:gd name="connsiteX4" fmla="*/ 138113 w 376046"/>
                  <a:gd name="connsiteY4" fmla="*/ 140589 h 140588"/>
                  <a:gd name="connsiteX5" fmla="*/ 0 w 376046"/>
                  <a:gd name="connsiteY5" fmla="*/ 2572 h 140588"/>
                  <a:gd name="connsiteX6" fmla="*/ 78200 w 376046"/>
                  <a:gd name="connsiteY6" fmla="*/ 0 h 14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046" h="140588">
                    <a:moveTo>
                      <a:pt x="78200" y="0"/>
                    </a:moveTo>
                    <a:lnTo>
                      <a:pt x="183737" y="105442"/>
                    </a:lnTo>
                    <a:lnTo>
                      <a:pt x="376047" y="105442"/>
                    </a:lnTo>
                    <a:lnTo>
                      <a:pt x="340900" y="140589"/>
                    </a:lnTo>
                    <a:lnTo>
                      <a:pt x="138113" y="140589"/>
                    </a:lnTo>
                    <a:lnTo>
                      <a:pt x="0" y="2572"/>
                    </a:lnTo>
                    <a:lnTo>
                      <a:pt x="7820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105E98B-61E4-1F09-3B8A-E1004A2524AB}"/>
                  </a:ext>
                </a:extLst>
              </p:cNvPr>
              <p:cNvSpPr/>
              <p:nvPr/>
            </p:nvSpPr>
            <p:spPr>
              <a:xfrm>
                <a:off x="10017155" y="2526031"/>
                <a:ext cx="656463" cy="63055"/>
              </a:xfrm>
              <a:custGeom>
                <a:avLst/>
                <a:gdLst>
                  <a:gd name="connsiteX0" fmla="*/ 656463 w 656463"/>
                  <a:gd name="connsiteY0" fmla="*/ 60579 h 63055"/>
                  <a:gd name="connsiteX1" fmla="*/ 595884 w 656463"/>
                  <a:gd name="connsiteY1" fmla="*/ 0 h 63055"/>
                  <a:gd name="connsiteX2" fmla="*/ 0 w 656463"/>
                  <a:gd name="connsiteY2" fmla="*/ 0 h 63055"/>
                  <a:gd name="connsiteX3" fmla="*/ 63055 w 656463"/>
                  <a:gd name="connsiteY3" fmla="*/ 63055 h 63055"/>
                  <a:gd name="connsiteX4" fmla="*/ 656463 w 656463"/>
                  <a:gd name="connsiteY4" fmla="*/ 60579 h 6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463" h="63055">
                    <a:moveTo>
                      <a:pt x="656463" y="60579"/>
                    </a:moveTo>
                    <a:lnTo>
                      <a:pt x="595884" y="0"/>
                    </a:lnTo>
                    <a:lnTo>
                      <a:pt x="0" y="0"/>
                    </a:lnTo>
                    <a:lnTo>
                      <a:pt x="63055" y="63055"/>
                    </a:lnTo>
                    <a:lnTo>
                      <a:pt x="656463" y="6057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1A82535-A160-FBF6-519A-189E10D82E4E}"/>
                  </a:ext>
                </a:extLst>
              </p:cNvPr>
              <p:cNvSpPr/>
              <p:nvPr/>
            </p:nvSpPr>
            <p:spPr>
              <a:xfrm>
                <a:off x="11142629" y="2567656"/>
                <a:ext cx="301465" cy="105251"/>
              </a:xfrm>
              <a:custGeom>
                <a:avLst/>
                <a:gdLst>
                  <a:gd name="connsiteX0" fmla="*/ 296132 w 301465"/>
                  <a:gd name="connsiteY0" fmla="*/ 105251 h 105251"/>
                  <a:gd name="connsiteX1" fmla="*/ 198405 w 301465"/>
                  <a:gd name="connsiteY1" fmla="*/ 7525 h 105251"/>
                  <a:gd name="connsiteX2" fmla="*/ 0 w 301465"/>
                  <a:gd name="connsiteY2" fmla="*/ 7525 h 105251"/>
                  <a:gd name="connsiteX3" fmla="*/ 0 w 301465"/>
                  <a:gd name="connsiteY3" fmla="*/ 0 h 105251"/>
                  <a:gd name="connsiteX4" fmla="*/ 201453 w 301465"/>
                  <a:gd name="connsiteY4" fmla="*/ 0 h 105251"/>
                  <a:gd name="connsiteX5" fmla="*/ 202596 w 301465"/>
                  <a:gd name="connsiteY5" fmla="*/ 1048 h 105251"/>
                  <a:gd name="connsiteX6" fmla="*/ 301466 w 301465"/>
                  <a:gd name="connsiteY6" fmla="*/ 99917 h 105251"/>
                  <a:gd name="connsiteX7" fmla="*/ 296132 w 301465"/>
                  <a:gd name="connsiteY7" fmla="*/ 105251 h 10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1465" h="105251">
                    <a:moveTo>
                      <a:pt x="296132" y="105251"/>
                    </a:moveTo>
                    <a:lnTo>
                      <a:pt x="198405" y="7525"/>
                    </a:lnTo>
                    <a:lnTo>
                      <a:pt x="0" y="7525"/>
                    </a:lnTo>
                    <a:lnTo>
                      <a:pt x="0" y="0"/>
                    </a:lnTo>
                    <a:lnTo>
                      <a:pt x="201453" y="0"/>
                    </a:lnTo>
                    <a:lnTo>
                      <a:pt x="202596" y="1048"/>
                    </a:lnTo>
                    <a:lnTo>
                      <a:pt x="301466" y="99917"/>
                    </a:lnTo>
                    <a:lnTo>
                      <a:pt x="296132" y="10525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A73A52C-5801-BE1E-59E1-6B881B9BD358}"/>
                  </a:ext>
                </a:extLst>
              </p:cNvPr>
              <p:cNvSpPr/>
              <p:nvPr/>
            </p:nvSpPr>
            <p:spPr>
              <a:xfrm>
                <a:off x="11031948" y="2645380"/>
                <a:ext cx="364331" cy="73533"/>
              </a:xfrm>
              <a:custGeom>
                <a:avLst/>
                <a:gdLst>
                  <a:gd name="connsiteX0" fmla="*/ 358997 w 364331"/>
                  <a:gd name="connsiteY0" fmla="*/ 73533 h 73533"/>
                  <a:gd name="connsiteX1" fmla="*/ 293084 w 364331"/>
                  <a:gd name="connsiteY1" fmla="*/ 7525 h 73533"/>
                  <a:gd name="connsiteX2" fmla="*/ 0 w 364331"/>
                  <a:gd name="connsiteY2" fmla="*/ 7525 h 73533"/>
                  <a:gd name="connsiteX3" fmla="*/ 0 w 364331"/>
                  <a:gd name="connsiteY3" fmla="*/ 0 h 73533"/>
                  <a:gd name="connsiteX4" fmla="*/ 296132 w 364331"/>
                  <a:gd name="connsiteY4" fmla="*/ 0 h 73533"/>
                  <a:gd name="connsiteX5" fmla="*/ 364331 w 364331"/>
                  <a:gd name="connsiteY5" fmla="*/ 68199 h 73533"/>
                  <a:gd name="connsiteX6" fmla="*/ 358997 w 364331"/>
                  <a:gd name="connsiteY6" fmla="*/ 73533 h 7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1" h="73533">
                    <a:moveTo>
                      <a:pt x="358997" y="73533"/>
                    </a:moveTo>
                    <a:lnTo>
                      <a:pt x="293084" y="7525"/>
                    </a:lnTo>
                    <a:lnTo>
                      <a:pt x="0" y="7525"/>
                    </a:lnTo>
                    <a:lnTo>
                      <a:pt x="0" y="0"/>
                    </a:lnTo>
                    <a:lnTo>
                      <a:pt x="296132" y="0"/>
                    </a:lnTo>
                    <a:lnTo>
                      <a:pt x="364331" y="68199"/>
                    </a:lnTo>
                    <a:lnTo>
                      <a:pt x="358997" y="735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D1A4465-F54A-B2EA-D4D7-3B59AC2DB742}"/>
                  </a:ext>
                </a:extLst>
              </p:cNvPr>
              <p:cNvSpPr/>
              <p:nvPr/>
            </p:nvSpPr>
            <p:spPr>
              <a:xfrm>
                <a:off x="9498518" y="2419256"/>
                <a:ext cx="192691" cy="54959"/>
              </a:xfrm>
              <a:custGeom>
                <a:avLst/>
                <a:gdLst>
                  <a:gd name="connsiteX0" fmla="*/ 192691 w 192691"/>
                  <a:gd name="connsiteY0" fmla="*/ 54959 h 54959"/>
                  <a:gd name="connsiteX1" fmla="*/ 49721 w 192691"/>
                  <a:gd name="connsiteY1" fmla="*/ 54959 h 54959"/>
                  <a:gd name="connsiteX2" fmla="*/ 0 w 192691"/>
                  <a:gd name="connsiteY2" fmla="*/ 5239 h 54959"/>
                  <a:gd name="connsiteX3" fmla="*/ 5334 w 192691"/>
                  <a:gd name="connsiteY3" fmla="*/ 0 h 54959"/>
                  <a:gd name="connsiteX4" fmla="*/ 52864 w 192691"/>
                  <a:gd name="connsiteY4" fmla="*/ 47434 h 54959"/>
                  <a:gd name="connsiteX5" fmla="*/ 192691 w 192691"/>
                  <a:gd name="connsiteY5" fmla="*/ 47434 h 54959"/>
                  <a:gd name="connsiteX6" fmla="*/ 192691 w 192691"/>
                  <a:gd name="connsiteY6" fmla="*/ 54959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691" h="54959">
                    <a:moveTo>
                      <a:pt x="192691" y="54959"/>
                    </a:moveTo>
                    <a:lnTo>
                      <a:pt x="49721" y="54959"/>
                    </a:lnTo>
                    <a:lnTo>
                      <a:pt x="0" y="5239"/>
                    </a:lnTo>
                    <a:lnTo>
                      <a:pt x="5334" y="0"/>
                    </a:lnTo>
                    <a:lnTo>
                      <a:pt x="52864" y="47434"/>
                    </a:lnTo>
                    <a:lnTo>
                      <a:pt x="192691" y="47434"/>
                    </a:lnTo>
                    <a:lnTo>
                      <a:pt x="192691" y="549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7C9BCA1-4D82-DB23-14AD-CB164C3DDBFF}"/>
                  </a:ext>
                </a:extLst>
              </p:cNvPr>
              <p:cNvSpPr/>
              <p:nvPr/>
            </p:nvSpPr>
            <p:spPr>
              <a:xfrm>
                <a:off x="9716260" y="2505743"/>
                <a:ext cx="300894" cy="64198"/>
              </a:xfrm>
              <a:custGeom>
                <a:avLst/>
                <a:gdLst>
                  <a:gd name="connsiteX0" fmla="*/ 300894 w 300894"/>
                  <a:gd name="connsiteY0" fmla="*/ 64199 h 64198"/>
                  <a:gd name="connsiteX1" fmla="*/ 58960 w 300894"/>
                  <a:gd name="connsiteY1" fmla="*/ 64199 h 64198"/>
                  <a:gd name="connsiteX2" fmla="*/ 0 w 300894"/>
                  <a:gd name="connsiteY2" fmla="*/ 5334 h 64198"/>
                  <a:gd name="connsiteX3" fmla="*/ 5334 w 300894"/>
                  <a:gd name="connsiteY3" fmla="*/ 0 h 64198"/>
                  <a:gd name="connsiteX4" fmla="*/ 62103 w 300894"/>
                  <a:gd name="connsiteY4" fmla="*/ 56674 h 64198"/>
                  <a:gd name="connsiteX5" fmla="*/ 300894 w 300894"/>
                  <a:gd name="connsiteY5" fmla="*/ 56674 h 64198"/>
                  <a:gd name="connsiteX6" fmla="*/ 300894 w 300894"/>
                  <a:gd name="connsiteY6" fmla="*/ 64199 h 6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894" h="64198">
                    <a:moveTo>
                      <a:pt x="300894" y="64199"/>
                    </a:moveTo>
                    <a:lnTo>
                      <a:pt x="58960" y="64199"/>
                    </a:lnTo>
                    <a:lnTo>
                      <a:pt x="0" y="5334"/>
                    </a:lnTo>
                    <a:lnTo>
                      <a:pt x="5334" y="0"/>
                    </a:lnTo>
                    <a:lnTo>
                      <a:pt x="62103" y="56674"/>
                    </a:lnTo>
                    <a:lnTo>
                      <a:pt x="300894" y="56674"/>
                    </a:lnTo>
                    <a:lnTo>
                      <a:pt x="300894" y="641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1" name="Graphic 190">
                <a:extLst>
                  <a:ext uri="{FF2B5EF4-FFF2-40B4-BE49-F238E27FC236}">
                    <a16:creationId xmlns:a16="http://schemas.microsoft.com/office/drawing/2014/main" id="{6BF14F9B-5D24-D586-0126-5ABCD6E3CE1E}"/>
                  </a:ext>
                </a:extLst>
              </p:cNvPr>
              <p:cNvGrpSpPr/>
              <p:nvPr/>
            </p:nvGrpSpPr>
            <p:grpSpPr>
              <a:xfrm>
                <a:off x="8362662" y="5483830"/>
                <a:ext cx="2573369" cy="203454"/>
                <a:chOff x="8362662" y="5483830"/>
                <a:chExt cx="2573369" cy="203454"/>
              </a:xfrm>
              <a:grpFill/>
            </p:grpSpPr>
            <p:grpSp>
              <p:nvGrpSpPr>
                <p:cNvPr id="50" name="Graphic 190">
                  <a:extLst>
                    <a:ext uri="{FF2B5EF4-FFF2-40B4-BE49-F238E27FC236}">
                      <a16:creationId xmlns:a16="http://schemas.microsoft.com/office/drawing/2014/main" id="{77795C9A-A6B0-823C-D515-77C3CE836B92}"/>
                    </a:ext>
                  </a:extLst>
                </p:cNvPr>
                <p:cNvGrpSpPr/>
                <p:nvPr/>
              </p:nvGrpSpPr>
              <p:grpSpPr>
                <a:xfrm>
                  <a:off x="8362662" y="5596796"/>
                  <a:ext cx="2573369" cy="90487"/>
                  <a:chOff x="8362662" y="5596796"/>
                  <a:chExt cx="2573369" cy="90487"/>
                </a:xfrm>
                <a:grpFill/>
              </p:grpSpPr>
              <p:grpSp>
                <p:nvGrpSpPr>
                  <p:cNvPr id="59" name="Graphic 190">
                    <a:extLst>
                      <a:ext uri="{FF2B5EF4-FFF2-40B4-BE49-F238E27FC236}">
                        <a16:creationId xmlns:a16="http://schemas.microsoft.com/office/drawing/2014/main" id="{CCFFB81F-2026-3B0F-8035-A20FF6ECC323}"/>
                      </a:ext>
                    </a:extLst>
                  </p:cNvPr>
                  <p:cNvGrpSpPr/>
                  <p:nvPr/>
                </p:nvGrpSpPr>
                <p:grpSpPr>
                  <a:xfrm>
                    <a:off x="8362662" y="5596892"/>
                    <a:ext cx="1045654" cy="90392"/>
                    <a:chOff x="8362662" y="5596892"/>
                    <a:chExt cx="1045654" cy="90392"/>
                  </a:xfrm>
                  <a:grpFill/>
                </p:grpSpPr>
                <p:grpSp>
                  <p:nvGrpSpPr>
                    <p:cNvPr id="83" name="Graphic 190">
                      <a:extLst>
                        <a:ext uri="{FF2B5EF4-FFF2-40B4-BE49-F238E27FC236}">
                          <a16:creationId xmlns:a16="http://schemas.microsoft.com/office/drawing/2014/main" id="{7A02B1B5-A3FA-A9CD-E8FD-321DA9F0EF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2662" y="5596892"/>
                      <a:ext cx="1045654" cy="58102"/>
                      <a:chOff x="8362662" y="5596892"/>
                      <a:chExt cx="1045654" cy="58102"/>
                    </a:xfrm>
                    <a:grpFill/>
                  </p:grpSpPr>
                  <p:sp>
                    <p:nvSpPr>
                      <p:cNvPr id="85" name="Freeform: Shape 84">
                        <a:extLst>
                          <a:ext uri="{FF2B5EF4-FFF2-40B4-BE49-F238E27FC236}">
                            <a16:creationId xmlns:a16="http://schemas.microsoft.com/office/drawing/2014/main" id="{A6927C4A-4B55-C910-7214-9756B5B912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2662" y="5602606"/>
                        <a:ext cx="1031843" cy="46672"/>
                      </a:xfrm>
                      <a:custGeom>
                        <a:avLst/>
                        <a:gdLst>
                          <a:gd name="connsiteX0" fmla="*/ 0 w 1031843"/>
                          <a:gd name="connsiteY0" fmla="*/ 8858 h 46672"/>
                          <a:gd name="connsiteX1" fmla="*/ 144495 w 1031843"/>
                          <a:gd name="connsiteY1" fmla="*/ 8858 h 46672"/>
                          <a:gd name="connsiteX2" fmla="*/ 182309 w 1031843"/>
                          <a:gd name="connsiteY2" fmla="*/ 46673 h 46672"/>
                          <a:gd name="connsiteX3" fmla="*/ 346043 w 1031843"/>
                          <a:gd name="connsiteY3" fmla="*/ 46673 h 46672"/>
                          <a:gd name="connsiteX4" fmla="*/ 380619 w 1031843"/>
                          <a:gd name="connsiteY4" fmla="*/ 12097 h 46672"/>
                          <a:gd name="connsiteX5" fmla="*/ 559022 w 1031843"/>
                          <a:gd name="connsiteY5" fmla="*/ 12097 h 46672"/>
                          <a:gd name="connsiteX6" fmla="*/ 591503 w 1031843"/>
                          <a:gd name="connsiteY6" fmla="*/ 44577 h 46672"/>
                          <a:gd name="connsiteX7" fmla="*/ 986886 w 1031843"/>
                          <a:gd name="connsiteY7" fmla="*/ 44577 h 46672"/>
                          <a:gd name="connsiteX8" fmla="*/ 1031843 w 1031843"/>
                          <a:gd name="connsiteY8" fmla="*/ 0 h 46672"/>
                          <a:gd name="connsiteX9" fmla="*/ 1429 w 1031843"/>
                          <a:gd name="connsiteY9" fmla="*/ 0 h 46672"/>
                          <a:gd name="connsiteX10" fmla="*/ 0 w 1031843"/>
                          <a:gd name="connsiteY10" fmla="*/ 8858 h 46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31843" h="46672">
                            <a:moveTo>
                              <a:pt x="0" y="8858"/>
                            </a:moveTo>
                            <a:lnTo>
                              <a:pt x="144495" y="8858"/>
                            </a:lnTo>
                            <a:lnTo>
                              <a:pt x="182309" y="46673"/>
                            </a:lnTo>
                            <a:lnTo>
                              <a:pt x="346043" y="46673"/>
                            </a:lnTo>
                            <a:lnTo>
                              <a:pt x="380619" y="12097"/>
                            </a:lnTo>
                            <a:lnTo>
                              <a:pt x="559022" y="12097"/>
                            </a:lnTo>
                            <a:lnTo>
                              <a:pt x="591503" y="44577"/>
                            </a:lnTo>
                            <a:lnTo>
                              <a:pt x="986886" y="44577"/>
                            </a:lnTo>
                            <a:lnTo>
                              <a:pt x="1031843" y="0"/>
                            </a:lnTo>
                            <a:lnTo>
                              <a:pt x="1429" y="0"/>
                            </a:lnTo>
                            <a:lnTo>
                              <a:pt x="0" y="8858"/>
                            </a:ln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6D1C00E9-5BA0-A415-0832-E7AFBF8AD1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62662" y="5596892"/>
                        <a:ext cx="1045654" cy="58102"/>
                      </a:xfrm>
                      <a:custGeom>
                        <a:avLst/>
                        <a:gdLst>
                          <a:gd name="connsiteX0" fmla="*/ 348425 w 1045654"/>
                          <a:gd name="connsiteY0" fmla="*/ 58102 h 58102"/>
                          <a:gd name="connsiteX1" fmla="*/ 179927 w 1045654"/>
                          <a:gd name="connsiteY1" fmla="*/ 58102 h 58102"/>
                          <a:gd name="connsiteX2" fmla="*/ 142113 w 1045654"/>
                          <a:gd name="connsiteY2" fmla="*/ 20288 h 58102"/>
                          <a:gd name="connsiteX3" fmla="*/ 0 w 1045654"/>
                          <a:gd name="connsiteY3" fmla="*/ 20288 h 58102"/>
                          <a:gd name="connsiteX4" fmla="*/ 0 w 1045654"/>
                          <a:gd name="connsiteY4" fmla="*/ 8858 h 58102"/>
                          <a:gd name="connsiteX5" fmla="*/ 1334 w 1045654"/>
                          <a:gd name="connsiteY5" fmla="*/ 8858 h 58102"/>
                          <a:gd name="connsiteX6" fmla="*/ 1334 w 1045654"/>
                          <a:gd name="connsiteY6" fmla="*/ 0 h 58102"/>
                          <a:gd name="connsiteX7" fmla="*/ 1045655 w 1045654"/>
                          <a:gd name="connsiteY7" fmla="*/ 0 h 58102"/>
                          <a:gd name="connsiteX8" fmla="*/ 989172 w 1045654"/>
                          <a:gd name="connsiteY8" fmla="*/ 56007 h 58102"/>
                          <a:gd name="connsiteX9" fmla="*/ 589122 w 1045654"/>
                          <a:gd name="connsiteY9" fmla="*/ 56007 h 58102"/>
                          <a:gd name="connsiteX10" fmla="*/ 556641 w 1045654"/>
                          <a:gd name="connsiteY10" fmla="*/ 23527 h 58102"/>
                          <a:gd name="connsiteX11" fmla="*/ 383000 w 1045654"/>
                          <a:gd name="connsiteY11" fmla="*/ 23527 h 58102"/>
                          <a:gd name="connsiteX12" fmla="*/ 348425 w 1045654"/>
                          <a:gd name="connsiteY12" fmla="*/ 58102 h 58102"/>
                          <a:gd name="connsiteX13" fmla="*/ 184690 w 1045654"/>
                          <a:gd name="connsiteY13" fmla="*/ 46672 h 58102"/>
                          <a:gd name="connsiteX14" fmla="*/ 343662 w 1045654"/>
                          <a:gd name="connsiteY14" fmla="*/ 46672 h 58102"/>
                          <a:gd name="connsiteX15" fmla="*/ 378238 w 1045654"/>
                          <a:gd name="connsiteY15" fmla="*/ 12097 h 58102"/>
                          <a:gd name="connsiteX16" fmla="*/ 561404 w 1045654"/>
                          <a:gd name="connsiteY16" fmla="*/ 12097 h 58102"/>
                          <a:gd name="connsiteX17" fmla="*/ 593884 w 1045654"/>
                          <a:gd name="connsiteY17" fmla="*/ 44577 h 58102"/>
                          <a:gd name="connsiteX18" fmla="*/ 984504 w 1045654"/>
                          <a:gd name="connsiteY18" fmla="*/ 44577 h 58102"/>
                          <a:gd name="connsiteX19" fmla="*/ 1017842 w 1045654"/>
                          <a:gd name="connsiteY19" fmla="*/ 11525 h 58102"/>
                          <a:gd name="connsiteX20" fmla="*/ 149447 w 1045654"/>
                          <a:gd name="connsiteY20" fmla="*/ 11525 h 58102"/>
                          <a:gd name="connsiteX21" fmla="*/ 184595 w 1045654"/>
                          <a:gd name="connsiteY21" fmla="*/ 46672 h 581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1045654" h="58102">
                            <a:moveTo>
                              <a:pt x="348425" y="58102"/>
                            </a:moveTo>
                            <a:lnTo>
                              <a:pt x="179927" y="58102"/>
                            </a:lnTo>
                            <a:lnTo>
                              <a:pt x="142113" y="20288"/>
                            </a:lnTo>
                            <a:lnTo>
                              <a:pt x="0" y="20288"/>
                            </a:lnTo>
                            <a:lnTo>
                              <a:pt x="0" y="8858"/>
                            </a:lnTo>
                            <a:lnTo>
                              <a:pt x="1334" y="8858"/>
                            </a:lnTo>
                            <a:lnTo>
                              <a:pt x="1334" y="0"/>
                            </a:lnTo>
                            <a:lnTo>
                              <a:pt x="1045655" y="0"/>
                            </a:lnTo>
                            <a:lnTo>
                              <a:pt x="989172" y="56007"/>
                            </a:lnTo>
                            <a:lnTo>
                              <a:pt x="589122" y="56007"/>
                            </a:lnTo>
                            <a:lnTo>
                              <a:pt x="556641" y="23527"/>
                            </a:lnTo>
                            <a:lnTo>
                              <a:pt x="383000" y="23527"/>
                            </a:lnTo>
                            <a:lnTo>
                              <a:pt x="348425" y="58102"/>
                            </a:lnTo>
                            <a:close/>
                            <a:moveTo>
                              <a:pt x="184690" y="46672"/>
                            </a:moveTo>
                            <a:lnTo>
                              <a:pt x="343662" y="46672"/>
                            </a:lnTo>
                            <a:lnTo>
                              <a:pt x="378238" y="12097"/>
                            </a:lnTo>
                            <a:lnTo>
                              <a:pt x="561404" y="12097"/>
                            </a:lnTo>
                            <a:lnTo>
                              <a:pt x="593884" y="44577"/>
                            </a:lnTo>
                            <a:lnTo>
                              <a:pt x="984504" y="44577"/>
                            </a:lnTo>
                            <a:lnTo>
                              <a:pt x="1017842" y="11525"/>
                            </a:lnTo>
                            <a:lnTo>
                              <a:pt x="149447" y="11525"/>
                            </a:lnTo>
                            <a:lnTo>
                              <a:pt x="184595" y="46672"/>
                            </a:ln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AE1CC529-8EFF-7560-9876-DCFCA56F2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45352" y="5638897"/>
                      <a:ext cx="486251" cy="48387"/>
                    </a:xfrm>
                    <a:custGeom>
                      <a:avLst/>
                      <a:gdLst>
                        <a:gd name="connsiteX0" fmla="*/ 0 w 486251"/>
                        <a:gd name="connsiteY0" fmla="*/ 38862 h 48387"/>
                        <a:gd name="connsiteX1" fmla="*/ 172116 w 486251"/>
                        <a:gd name="connsiteY1" fmla="*/ 38862 h 48387"/>
                        <a:gd name="connsiteX2" fmla="*/ 210978 w 486251"/>
                        <a:gd name="connsiteY2" fmla="*/ 0 h 48387"/>
                        <a:gd name="connsiteX3" fmla="*/ 363950 w 486251"/>
                        <a:gd name="connsiteY3" fmla="*/ 0 h 48387"/>
                        <a:gd name="connsiteX4" fmla="*/ 397669 w 486251"/>
                        <a:gd name="connsiteY4" fmla="*/ 33719 h 48387"/>
                        <a:gd name="connsiteX5" fmla="*/ 486251 w 486251"/>
                        <a:gd name="connsiteY5" fmla="*/ 33719 h 48387"/>
                        <a:gd name="connsiteX6" fmla="*/ 471678 w 486251"/>
                        <a:gd name="connsiteY6" fmla="*/ 48387 h 48387"/>
                        <a:gd name="connsiteX7" fmla="*/ 7334 w 486251"/>
                        <a:gd name="connsiteY7" fmla="*/ 48387 h 48387"/>
                        <a:gd name="connsiteX8" fmla="*/ 0 w 486251"/>
                        <a:gd name="connsiteY8" fmla="*/ 38862 h 483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86251" h="48387">
                          <a:moveTo>
                            <a:pt x="0" y="38862"/>
                          </a:moveTo>
                          <a:lnTo>
                            <a:pt x="172116" y="38862"/>
                          </a:lnTo>
                          <a:lnTo>
                            <a:pt x="210978" y="0"/>
                          </a:lnTo>
                          <a:lnTo>
                            <a:pt x="363950" y="0"/>
                          </a:lnTo>
                          <a:lnTo>
                            <a:pt x="397669" y="33719"/>
                          </a:lnTo>
                          <a:lnTo>
                            <a:pt x="486251" y="33719"/>
                          </a:lnTo>
                          <a:lnTo>
                            <a:pt x="471678" y="48387"/>
                          </a:lnTo>
                          <a:lnTo>
                            <a:pt x="7334" y="48387"/>
                          </a:lnTo>
                          <a:lnTo>
                            <a:pt x="0" y="3886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0" name="Graphic 190">
                    <a:extLst>
                      <a:ext uri="{FF2B5EF4-FFF2-40B4-BE49-F238E27FC236}">
                        <a16:creationId xmlns:a16="http://schemas.microsoft.com/office/drawing/2014/main" id="{24587C00-382A-E9AC-BA0D-74EBBA99718F}"/>
                      </a:ext>
                    </a:extLst>
                  </p:cNvPr>
                  <p:cNvGrpSpPr/>
                  <p:nvPr/>
                </p:nvGrpSpPr>
                <p:grpSpPr>
                  <a:xfrm>
                    <a:off x="9358311" y="5596796"/>
                    <a:ext cx="210026" cy="56197"/>
                    <a:chOff x="9358311" y="5596796"/>
                    <a:chExt cx="210026" cy="56197"/>
                  </a:xfrm>
                  <a:grpFill/>
                </p:grpSpPr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D9ADEA72-374C-57E4-8DF3-8E6B46EDE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72122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291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589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309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E9347854-6546-AC11-D25E-05B1702120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58311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" name="Graphic 190">
                    <a:extLst>
                      <a:ext uri="{FF2B5EF4-FFF2-40B4-BE49-F238E27FC236}">
                        <a16:creationId xmlns:a16="http://schemas.microsoft.com/office/drawing/2014/main" id="{C4EC3220-9875-84C9-5FDF-65FF4719F81E}"/>
                      </a:ext>
                    </a:extLst>
                  </p:cNvPr>
                  <p:cNvGrpSpPr/>
                  <p:nvPr/>
                </p:nvGrpSpPr>
                <p:grpSpPr>
                  <a:xfrm>
                    <a:off x="9518807" y="5596796"/>
                    <a:ext cx="210026" cy="56197"/>
                    <a:chOff x="9518807" y="5596796"/>
                    <a:chExt cx="210026" cy="56197"/>
                  </a:xfrm>
                  <a:grpFill/>
                </p:grpSpPr>
                <p:sp>
                  <p:nvSpPr>
                    <p:cNvPr id="79" name="Freeform: Shape 78">
                      <a:extLst>
                        <a:ext uri="{FF2B5EF4-FFF2-40B4-BE49-F238E27FC236}">
                          <a16:creationId xmlns:a16="http://schemas.microsoft.com/office/drawing/2014/main" id="{37583556-7332-76AF-8694-017288F4A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2713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196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493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182309" y="0"/>
                          </a:lnTo>
                          <a:lnTo>
                            <a:pt x="138493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743F9A83-2B8D-BE8C-CC21-9D597F4DF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8807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2 w 210026"/>
                        <a:gd name="connsiteY1" fmla="*/ 0 h 56197"/>
                        <a:gd name="connsiteX2" fmla="*/ 210027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8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2" y="0"/>
                          </a:lnTo>
                          <a:lnTo>
                            <a:pt x="210027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8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" name="Graphic 190">
                    <a:extLst>
                      <a:ext uri="{FF2B5EF4-FFF2-40B4-BE49-F238E27FC236}">
                        <a16:creationId xmlns:a16="http://schemas.microsoft.com/office/drawing/2014/main" id="{900353F8-F9C8-97B3-F0BA-32FB0FB87BC7}"/>
                      </a:ext>
                    </a:extLst>
                  </p:cNvPr>
                  <p:cNvGrpSpPr/>
                  <p:nvPr/>
                </p:nvGrpSpPr>
                <p:grpSpPr>
                  <a:xfrm>
                    <a:off x="9679398" y="5596796"/>
                    <a:ext cx="210026" cy="56197"/>
                    <a:chOff x="9679398" y="5596796"/>
                    <a:chExt cx="210026" cy="56197"/>
                  </a:xfrm>
                  <a:grpFill/>
                </p:grpSpPr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76692E83-AFFE-2E24-0052-1A57A7CEB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3209" y="5602511"/>
                      <a:ext cx="182308" cy="44672"/>
                    </a:xfrm>
                    <a:custGeom>
                      <a:avLst/>
                      <a:gdLst>
                        <a:gd name="connsiteX0" fmla="*/ 0 w 182308"/>
                        <a:gd name="connsiteY0" fmla="*/ 44672 h 44672"/>
                        <a:gd name="connsiteX1" fmla="*/ 44196 w 182308"/>
                        <a:gd name="connsiteY1" fmla="*/ 0 h 44672"/>
                        <a:gd name="connsiteX2" fmla="*/ 182309 w 182308"/>
                        <a:gd name="connsiteY2" fmla="*/ 0 h 44672"/>
                        <a:gd name="connsiteX3" fmla="*/ 138589 w 182308"/>
                        <a:gd name="connsiteY3" fmla="*/ 43815 h 44672"/>
                        <a:gd name="connsiteX4" fmla="*/ 0 w 182308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308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182309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63CF5E24-4895-6123-461E-F16EFC01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9398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3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3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3" name="Graphic 190">
                    <a:extLst>
                      <a:ext uri="{FF2B5EF4-FFF2-40B4-BE49-F238E27FC236}">
                        <a16:creationId xmlns:a16="http://schemas.microsoft.com/office/drawing/2014/main" id="{A6817575-B38C-3B89-8A7E-A8DE92C2391F}"/>
                      </a:ext>
                    </a:extLst>
                  </p:cNvPr>
                  <p:cNvGrpSpPr/>
                  <p:nvPr/>
                </p:nvGrpSpPr>
                <p:grpSpPr>
                  <a:xfrm>
                    <a:off x="9839895" y="5596796"/>
                    <a:ext cx="210026" cy="56197"/>
                    <a:chOff x="9839895" y="5596796"/>
                    <a:chExt cx="210026" cy="56197"/>
                  </a:xfrm>
                  <a:grpFill/>
                </p:grpSpPr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6068CB20-2F55-3E27-3FE2-85D9CB821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3706" y="5602511"/>
                      <a:ext cx="182403" cy="44672"/>
                    </a:xfrm>
                    <a:custGeom>
                      <a:avLst/>
                      <a:gdLst>
                        <a:gd name="connsiteX0" fmla="*/ 0 w 182403"/>
                        <a:gd name="connsiteY0" fmla="*/ 44672 h 44672"/>
                        <a:gd name="connsiteX1" fmla="*/ 44291 w 182403"/>
                        <a:gd name="connsiteY1" fmla="*/ 0 h 44672"/>
                        <a:gd name="connsiteX2" fmla="*/ 182403 w 182403"/>
                        <a:gd name="connsiteY2" fmla="*/ 0 h 44672"/>
                        <a:gd name="connsiteX3" fmla="*/ 138589 w 182403"/>
                        <a:gd name="connsiteY3" fmla="*/ 43815 h 44672"/>
                        <a:gd name="connsiteX4" fmla="*/ 0 w 182403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403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403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4F3C96C4-6E9D-9631-99C2-6B099CFFE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39895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1 w 210026"/>
                        <a:gd name="connsiteY1" fmla="*/ 0 h 56197"/>
                        <a:gd name="connsiteX2" fmla="*/ 210026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7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1" y="0"/>
                          </a:lnTo>
                          <a:lnTo>
                            <a:pt x="210026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7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4" name="Graphic 190">
                    <a:extLst>
                      <a:ext uri="{FF2B5EF4-FFF2-40B4-BE49-F238E27FC236}">
                        <a16:creationId xmlns:a16="http://schemas.microsoft.com/office/drawing/2014/main" id="{2E0C7DD9-C600-9CE3-DCDE-2157A2C6F7B3}"/>
                      </a:ext>
                    </a:extLst>
                  </p:cNvPr>
                  <p:cNvGrpSpPr/>
                  <p:nvPr/>
                </p:nvGrpSpPr>
                <p:grpSpPr>
                  <a:xfrm>
                    <a:off x="10000391" y="5596796"/>
                    <a:ext cx="401859" cy="56102"/>
                    <a:chOff x="10000391" y="5596796"/>
                    <a:chExt cx="401859" cy="56102"/>
                  </a:xfrm>
                  <a:grpFill/>
                </p:grpSpPr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E07A363B-1D82-4D8C-4988-36CF8B3DE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14297" y="5602511"/>
                      <a:ext cx="374142" cy="44672"/>
                    </a:xfrm>
                    <a:custGeom>
                      <a:avLst/>
                      <a:gdLst>
                        <a:gd name="connsiteX0" fmla="*/ 0 w 374142"/>
                        <a:gd name="connsiteY0" fmla="*/ 44672 h 44672"/>
                        <a:gd name="connsiteX1" fmla="*/ 44196 w 374142"/>
                        <a:gd name="connsiteY1" fmla="*/ 0 h 44672"/>
                        <a:gd name="connsiteX2" fmla="*/ 374142 w 374142"/>
                        <a:gd name="connsiteY2" fmla="*/ 0 h 44672"/>
                        <a:gd name="connsiteX3" fmla="*/ 330422 w 374142"/>
                        <a:gd name="connsiteY3" fmla="*/ 43815 h 44672"/>
                        <a:gd name="connsiteX4" fmla="*/ 0 w 374142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74142" h="44672">
                          <a:moveTo>
                            <a:pt x="0" y="44672"/>
                          </a:moveTo>
                          <a:lnTo>
                            <a:pt x="44196" y="0"/>
                          </a:lnTo>
                          <a:lnTo>
                            <a:pt x="374142" y="0"/>
                          </a:lnTo>
                          <a:lnTo>
                            <a:pt x="330422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36D9A6BF-EDF1-CDF3-7307-1C4C2C3D2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00391" y="5596796"/>
                      <a:ext cx="401859" cy="56102"/>
                    </a:xfrm>
                    <a:custGeom>
                      <a:avLst/>
                      <a:gdLst>
                        <a:gd name="connsiteX0" fmla="*/ 95 w 401859"/>
                        <a:gd name="connsiteY0" fmla="*/ 56102 h 56102"/>
                        <a:gd name="connsiteX1" fmla="*/ 55722 w 401859"/>
                        <a:gd name="connsiteY1" fmla="*/ 0 h 56102"/>
                        <a:gd name="connsiteX2" fmla="*/ 401860 w 401859"/>
                        <a:gd name="connsiteY2" fmla="*/ 0 h 56102"/>
                        <a:gd name="connsiteX3" fmla="*/ 346615 w 401859"/>
                        <a:gd name="connsiteY3" fmla="*/ 55245 h 56102"/>
                        <a:gd name="connsiteX4" fmla="*/ 0 w 401859"/>
                        <a:gd name="connsiteY4" fmla="*/ 56102 h 56102"/>
                        <a:gd name="connsiteX5" fmla="*/ 60484 w 401859"/>
                        <a:gd name="connsiteY5" fmla="*/ 11430 h 56102"/>
                        <a:gd name="connsiteX6" fmla="*/ 27623 w 401859"/>
                        <a:gd name="connsiteY6" fmla="*/ 44577 h 56102"/>
                        <a:gd name="connsiteX7" fmla="*/ 341852 w 401859"/>
                        <a:gd name="connsiteY7" fmla="*/ 43720 h 56102"/>
                        <a:gd name="connsiteX8" fmla="*/ 374142 w 401859"/>
                        <a:gd name="connsiteY8" fmla="*/ 11430 h 56102"/>
                        <a:gd name="connsiteX9" fmla="*/ 60389 w 401859"/>
                        <a:gd name="connsiteY9" fmla="*/ 11430 h 561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01859" h="56102">
                          <a:moveTo>
                            <a:pt x="95" y="56102"/>
                          </a:moveTo>
                          <a:lnTo>
                            <a:pt x="55722" y="0"/>
                          </a:lnTo>
                          <a:lnTo>
                            <a:pt x="401860" y="0"/>
                          </a:lnTo>
                          <a:lnTo>
                            <a:pt x="346615" y="55245"/>
                          </a:lnTo>
                          <a:lnTo>
                            <a:pt x="0" y="56102"/>
                          </a:lnTo>
                          <a:close/>
                          <a:moveTo>
                            <a:pt x="60484" y="11430"/>
                          </a:moveTo>
                          <a:lnTo>
                            <a:pt x="27623" y="44577"/>
                          </a:lnTo>
                          <a:lnTo>
                            <a:pt x="341852" y="43720"/>
                          </a:lnTo>
                          <a:lnTo>
                            <a:pt x="374142" y="11430"/>
                          </a:lnTo>
                          <a:lnTo>
                            <a:pt x="60389" y="1143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5" name="Graphic 190">
                    <a:extLst>
                      <a:ext uri="{FF2B5EF4-FFF2-40B4-BE49-F238E27FC236}">
                        <a16:creationId xmlns:a16="http://schemas.microsoft.com/office/drawing/2014/main" id="{2ADA4AC1-1DC7-FD30-BCB0-5D1E83AB3122}"/>
                      </a:ext>
                    </a:extLst>
                  </p:cNvPr>
                  <p:cNvGrpSpPr/>
                  <p:nvPr/>
                </p:nvGrpSpPr>
                <p:grpSpPr>
                  <a:xfrm>
                    <a:off x="10352816" y="5596796"/>
                    <a:ext cx="210026" cy="56197"/>
                    <a:chOff x="10352816" y="5596796"/>
                    <a:chExt cx="210026" cy="56197"/>
                  </a:xfrm>
                  <a:grpFill/>
                </p:grpSpPr>
                <p:sp>
                  <p:nvSpPr>
                    <p:cNvPr id="71" name="Freeform: Shape 70">
                      <a:extLst>
                        <a:ext uri="{FF2B5EF4-FFF2-40B4-BE49-F238E27FC236}">
                          <a16:creationId xmlns:a16="http://schemas.microsoft.com/office/drawing/2014/main" id="{6E6E4D89-8D73-E6CF-94FA-450E65AE5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66627" y="5602511"/>
                      <a:ext cx="182403" cy="44672"/>
                    </a:xfrm>
                    <a:custGeom>
                      <a:avLst/>
                      <a:gdLst>
                        <a:gd name="connsiteX0" fmla="*/ 0 w 182403"/>
                        <a:gd name="connsiteY0" fmla="*/ 44672 h 44672"/>
                        <a:gd name="connsiteX1" fmla="*/ 44291 w 182403"/>
                        <a:gd name="connsiteY1" fmla="*/ 0 h 44672"/>
                        <a:gd name="connsiteX2" fmla="*/ 182404 w 182403"/>
                        <a:gd name="connsiteY2" fmla="*/ 0 h 44672"/>
                        <a:gd name="connsiteX3" fmla="*/ 138589 w 182403"/>
                        <a:gd name="connsiteY3" fmla="*/ 43815 h 44672"/>
                        <a:gd name="connsiteX4" fmla="*/ 0 w 182403"/>
                        <a:gd name="connsiteY4" fmla="*/ 44672 h 44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2403" h="44672">
                          <a:moveTo>
                            <a:pt x="0" y="44672"/>
                          </a:moveTo>
                          <a:lnTo>
                            <a:pt x="44291" y="0"/>
                          </a:lnTo>
                          <a:lnTo>
                            <a:pt x="182404" y="0"/>
                          </a:lnTo>
                          <a:lnTo>
                            <a:pt x="138589" y="43815"/>
                          </a:lnTo>
                          <a:lnTo>
                            <a:pt x="0" y="4467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5C590410-06A7-C45B-F290-1572B22191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52816" y="5596796"/>
                      <a:ext cx="210026" cy="56197"/>
                    </a:xfrm>
                    <a:custGeom>
                      <a:avLst/>
                      <a:gdLst>
                        <a:gd name="connsiteX0" fmla="*/ 0 w 210026"/>
                        <a:gd name="connsiteY0" fmla="*/ 56197 h 56197"/>
                        <a:gd name="connsiteX1" fmla="*/ 55722 w 210026"/>
                        <a:gd name="connsiteY1" fmla="*/ 0 h 56197"/>
                        <a:gd name="connsiteX2" fmla="*/ 210027 w 210026"/>
                        <a:gd name="connsiteY2" fmla="*/ 0 h 56197"/>
                        <a:gd name="connsiteX3" fmla="*/ 154781 w 210026"/>
                        <a:gd name="connsiteY3" fmla="*/ 55245 h 56197"/>
                        <a:gd name="connsiteX4" fmla="*/ 0 w 210026"/>
                        <a:gd name="connsiteY4" fmla="*/ 56197 h 56197"/>
                        <a:gd name="connsiteX5" fmla="*/ 60484 w 210026"/>
                        <a:gd name="connsiteY5" fmla="*/ 11525 h 56197"/>
                        <a:gd name="connsiteX6" fmla="*/ 27718 w 210026"/>
                        <a:gd name="connsiteY6" fmla="*/ 44577 h 56197"/>
                        <a:gd name="connsiteX7" fmla="*/ 150114 w 210026"/>
                        <a:gd name="connsiteY7" fmla="*/ 43815 h 56197"/>
                        <a:gd name="connsiteX8" fmla="*/ 182404 w 210026"/>
                        <a:gd name="connsiteY8" fmla="*/ 11525 h 56197"/>
                        <a:gd name="connsiteX9" fmla="*/ 60484 w 210026"/>
                        <a:gd name="connsiteY9" fmla="*/ 11525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0026" h="56197">
                          <a:moveTo>
                            <a:pt x="0" y="56197"/>
                          </a:moveTo>
                          <a:lnTo>
                            <a:pt x="55722" y="0"/>
                          </a:lnTo>
                          <a:lnTo>
                            <a:pt x="210027" y="0"/>
                          </a:lnTo>
                          <a:lnTo>
                            <a:pt x="154781" y="55245"/>
                          </a:lnTo>
                          <a:lnTo>
                            <a:pt x="0" y="56197"/>
                          </a:lnTo>
                          <a:close/>
                          <a:moveTo>
                            <a:pt x="60484" y="11525"/>
                          </a:moveTo>
                          <a:lnTo>
                            <a:pt x="27718" y="44577"/>
                          </a:lnTo>
                          <a:lnTo>
                            <a:pt x="150114" y="43815"/>
                          </a:lnTo>
                          <a:lnTo>
                            <a:pt x="182404" y="11525"/>
                          </a:lnTo>
                          <a:lnTo>
                            <a:pt x="60484" y="1152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6" name="Graphic 190">
                    <a:extLst>
                      <a:ext uri="{FF2B5EF4-FFF2-40B4-BE49-F238E27FC236}">
                        <a16:creationId xmlns:a16="http://schemas.microsoft.com/office/drawing/2014/main" id="{E845A1FF-9E61-0F69-6675-964CCAADCAAD}"/>
                      </a:ext>
                    </a:extLst>
                  </p:cNvPr>
                  <p:cNvGrpSpPr/>
                  <p:nvPr/>
                </p:nvGrpSpPr>
                <p:grpSpPr>
                  <a:xfrm>
                    <a:off x="9051415" y="5609464"/>
                    <a:ext cx="1884616" cy="72485"/>
                    <a:chOff x="9051415" y="5609464"/>
                    <a:chExt cx="1884616" cy="72485"/>
                  </a:xfrm>
                  <a:grpFill/>
                </p:grpSpPr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75841561-004D-00E2-3A99-7FE5F1ADC5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1415" y="5625371"/>
                      <a:ext cx="1864900" cy="56578"/>
                    </a:xfrm>
                    <a:custGeom>
                      <a:avLst/>
                      <a:gdLst>
                        <a:gd name="connsiteX0" fmla="*/ 1455801 w 1864900"/>
                        <a:gd name="connsiteY0" fmla="*/ 56579 h 56578"/>
                        <a:gd name="connsiteX1" fmla="*/ 0 w 1864900"/>
                        <a:gd name="connsiteY1" fmla="*/ 56579 h 56578"/>
                        <a:gd name="connsiteX2" fmla="*/ 0 w 1864900"/>
                        <a:gd name="connsiteY2" fmla="*/ 51530 h 56578"/>
                        <a:gd name="connsiteX3" fmla="*/ 1453706 w 1864900"/>
                        <a:gd name="connsiteY3" fmla="*/ 51530 h 56578"/>
                        <a:gd name="connsiteX4" fmla="*/ 1505236 w 1864900"/>
                        <a:gd name="connsiteY4" fmla="*/ 0 h 56578"/>
                        <a:gd name="connsiteX5" fmla="*/ 1864900 w 1864900"/>
                        <a:gd name="connsiteY5" fmla="*/ 0 h 56578"/>
                        <a:gd name="connsiteX6" fmla="*/ 1864900 w 1864900"/>
                        <a:gd name="connsiteY6" fmla="*/ 5144 h 56578"/>
                        <a:gd name="connsiteX7" fmla="*/ 1507331 w 1864900"/>
                        <a:gd name="connsiteY7" fmla="*/ 5144 h 56578"/>
                        <a:gd name="connsiteX8" fmla="*/ 1455801 w 1864900"/>
                        <a:gd name="connsiteY8" fmla="*/ 56579 h 56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64900" h="56578">
                          <a:moveTo>
                            <a:pt x="1455801" y="56579"/>
                          </a:moveTo>
                          <a:lnTo>
                            <a:pt x="0" y="56579"/>
                          </a:lnTo>
                          <a:lnTo>
                            <a:pt x="0" y="51530"/>
                          </a:lnTo>
                          <a:lnTo>
                            <a:pt x="1453706" y="51530"/>
                          </a:lnTo>
                          <a:lnTo>
                            <a:pt x="1505236" y="0"/>
                          </a:lnTo>
                          <a:lnTo>
                            <a:pt x="1864900" y="0"/>
                          </a:lnTo>
                          <a:lnTo>
                            <a:pt x="1864900" y="5144"/>
                          </a:lnTo>
                          <a:lnTo>
                            <a:pt x="1507331" y="5144"/>
                          </a:lnTo>
                          <a:lnTo>
                            <a:pt x="1455801" y="56579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68" name="Graphic 190">
                      <a:extLst>
                        <a:ext uri="{FF2B5EF4-FFF2-40B4-BE49-F238E27FC236}">
                          <a16:creationId xmlns:a16="http://schemas.microsoft.com/office/drawing/2014/main" id="{1BF7CC03-D08D-540F-B319-43E56FAE69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99075" y="5609464"/>
                      <a:ext cx="36957" cy="36957"/>
                      <a:chOff x="10899075" y="5609464"/>
                      <a:chExt cx="36957" cy="36957"/>
                    </a:xfrm>
                    <a:grpFill/>
                  </p:grpSpPr>
                  <p:sp>
                    <p:nvSpPr>
                      <p:cNvPr id="69" name="Freeform: Shape 68">
                        <a:extLst>
                          <a:ext uri="{FF2B5EF4-FFF2-40B4-BE49-F238E27FC236}">
                            <a16:creationId xmlns:a16="http://schemas.microsoft.com/office/drawing/2014/main" id="{DFA00B98-DFA1-36C6-6F29-DA5403B48C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04789" y="5615179"/>
                        <a:ext cx="25526" cy="25526"/>
                      </a:xfrm>
                      <a:custGeom>
                        <a:avLst/>
                        <a:gdLst>
                          <a:gd name="connsiteX0" fmla="*/ 12764 w 25526"/>
                          <a:gd name="connsiteY0" fmla="*/ 0 h 25526"/>
                          <a:gd name="connsiteX1" fmla="*/ 0 w 25526"/>
                          <a:gd name="connsiteY1" fmla="*/ 12763 h 25526"/>
                          <a:gd name="connsiteX2" fmla="*/ 12764 w 25526"/>
                          <a:gd name="connsiteY2" fmla="*/ 25527 h 25526"/>
                          <a:gd name="connsiteX3" fmla="*/ 25527 w 25526"/>
                          <a:gd name="connsiteY3" fmla="*/ 12763 h 25526"/>
                          <a:gd name="connsiteX4" fmla="*/ 12764 w 25526"/>
                          <a:gd name="connsiteY4" fmla="*/ 0 h 25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526" h="25526">
                            <a:moveTo>
                              <a:pt x="12764" y="0"/>
                            </a:moveTo>
                            <a:cubicBezTo>
                              <a:pt x="5715" y="0"/>
                              <a:pt x="0" y="5715"/>
                              <a:pt x="0" y="12763"/>
                            </a:cubicBezTo>
                            <a:cubicBezTo>
                              <a:pt x="0" y="19812"/>
                              <a:pt x="5715" y="25527"/>
                              <a:pt x="12764" y="25527"/>
                            </a:cubicBezTo>
                            <a:cubicBezTo>
                              <a:pt x="19812" y="25527"/>
                              <a:pt x="25527" y="19812"/>
                              <a:pt x="25527" y="12763"/>
                            </a:cubicBezTo>
                            <a:cubicBezTo>
                              <a:pt x="25527" y="5715"/>
                              <a:pt x="19812" y="0"/>
                              <a:pt x="12764" y="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0" name="Freeform: Shape 69">
                        <a:extLst>
                          <a:ext uri="{FF2B5EF4-FFF2-40B4-BE49-F238E27FC236}">
                            <a16:creationId xmlns:a16="http://schemas.microsoft.com/office/drawing/2014/main" id="{ACBEEF83-B8C1-BB0C-F846-23694DB47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99075" y="5609464"/>
                        <a:ext cx="36957" cy="36957"/>
                      </a:xfrm>
                      <a:custGeom>
                        <a:avLst/>
                        <a:gdLst>
                          <a:gd name="connsiteX0" fmla="*/ 18479 w 36957"/>
                          <a:gd name="connsiteY0" fmla="*/ 36957 h 36957"/>
                          <a:gd name="connsiteX1" fmla="*/ 0 w 36957"/>
                          <a:gd name="connsiteY1" fmla="*/ 18479 h 36957"/>
                          <a:gd name="connsiteX2" fmla="*/ 18479 w 36957"/>
                          <a:gd name="connsiteY2" fmla="*/ 0 h 36957"/>
                          <a:gd name="connsiteX3" fmla="*/ 36957 w 36957"/>
                          <a:gd name="connsiteY3" fmla="*/ 18479 h 36957"/>
                          <a:gd name="connsiteX4" fmla="*/ 18479 w 36957"/>
                          <a:gd name="connsiteY4" fmla="*/ 36957 h 36957"/>
                          <a:gd name="connsiteX5" fmla="*/ 18479 w 36957"/>
                          <a:gd name="connsiteY5" fmla="*/ 11430 h 36957"/>
                          <a:gd name="connsiteX6" fmla="*/ 11430 w 36957"/>
                          <a:gd name="connsiteY6" fmla="*/ 18479 h 36957"/>
                          <a:gd name="connsiteX7" fmla="*/ 18479 w 36957"/>
                          <a:gd name="connsiteY7" fmla="*/ 25527 h 36957"/>
                          <a:gd name="connsiteX8" fmla="*/ 25527 w 36957"/>
                          <a:gd name="connsiteY8" fmla="*/ 18479 h 36957"/>
                          <a:gd name="connsiteX9" fmla="*/ 18479 w 36957"/>
                          <a:gd name="connsiteY9" fmla="*/ 11430 h 369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36957" h="36957">
                            <a:moveTo>
                              <a:pt x="18479" y="36957"/>
                            </a:moveTo>
                            <a:cubicBezTo>
                              <a:pt x="8287" y="36957"/>
                              <a:pt x="0" y="28670"/>
                              <a:pt x="0" y="18479"/>
                            </a:cubicBezTo>
                            <a:cubicBezTo>
                              <a:pt x="0" y="8287"/>
                              <a:pt x="8287" y="0"/>
                              <a:pt x="18479" y="0"/>
                            </a:cubicBezTo>
                            <a:cubicBezTo>
                              <a:pt x="28670" y="0"/>
                              <a:pt x="36957" y="8287"/>
                              <a:pt x="36957" y="18479"/>
                            </a:cubicBezTo>
                            <a:cubicBezTo>
                              <a:pt x="36957" y="28670"/>
                              <a:pt x="28670" y="36957"/>
                              <a:pt x="18479" y="36957"/>
                            </a:cubicBezTo>
                            <a:close/>
                            <a:moveTo>
                              <a:pt x="18479" y="11430"/>
                            </a:moveTo>
                            <a:cubicBezTo>
                              <a:pt x="14573" y="11430"/>
                              <a:pt x="11430" y="14573"/>
                              <a:pt x="11430" y="18479"/>
                            </a:cubicBezTo>
                            <a:cubicBezTo>
                              <a:pt x="11430" y="22384"/>
                              <a:pt x="14573" y="25527"/>
                              <a:pt x="18479" y="25527"/>
                            </a:cubicBezTo>
                            <a:cubicBezTo>
                              <a:pt x="22384" y="25527"/>
                              <a:pt x="25527" y="22384"/>
                              <a:pt x="25527" y="18479"/>
                            </a:cubicBezTo>
                            <a:cubicBezTo>
                              <a:pt x="25527" y="14573"/>
                              <a:pt x="22384" y="11430"/>
                              <a:pt x="18479" y="1143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250D704-E4D2-5B02-AAA7-8CA48A90BB5B}"/>
                    </a:ext>
                  </a:extLst>
                </p:cNvPr>
                <p:cNvSpPr/>
                <p:nvPr/>
              </p:nvSpPr>
              <p:spPr>
                <a:xfrm>
                  <a:off x="8366853" y="5483830"/>
                  <a:ext cx="1100232" cy="87439"/>
                </a:xfrm>
                <a:custGeom>
                  <a:avLst/>
                  <a:gdLst>
                    <a:gd name="connsiteX0" fmla="*/ 0 w 1100232"/>
                    <a:gd name="connsiteY0" fmla="*/ 87440 h 87439"/>
                    <a:gd name="connsiteX1" fmla="*/ 87440 w 1100232"/>
                    <a:gd name="connsiteY1" fmla="*/ 0 h 87439"/>
                    <a:gd name="connsiteX2" fmla="*/ 674847 w 1100232"/>
                    <a:gd name="connsiteY2" fmla="*/ 0 h 87439"/>
                    <a:gd name="connsiteX3" fmla="*/ 707993 w 1100232"/>
                    <a:gd name="connsiteY3" fmla="*/ 33242 h 87439"/>
                    <a:gd name="connsiteX4" fmla="*/ 1046512 w 1100232"/>
                    <a:gd name="connsiteY4" fmla="*/ 33242 h 87439"/>
                    <a:gd name="connsiteX5" fmla="*/ 1100233 w 1100232"/>
                    <a:gd name="connsiteY5" fmla="*/ 86868 h 87439"/>
                    <a:gd name="connsiteX6" fmla="*/ 0 w 1100232"/>
                    <a:gd name="connsiteY6" fmla="*/ 87440 h 8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0232" h="87439">
                      <a:moveTo>
                        <a:pt x="0" y="87440"/>
                      </a:moveTo>
                      <a:lnTo>
                        <a:pt x="87440" y="0"/>
                      </a:lnTo>
                      <a:lnTo>
                        <a:pt x="674847" y="0"/>
                      </a:lnTo>
                      <a:lnTo>
                        <a:pt x="707993" y="33242"/>
                      </a:lnTo>
                      <a:lnTo>
                        <a:pt x="1046512" y="33242"/>
                      </a:lnTo>
                      <a:lnTo>
                        <a:pt x="1100233" y="86868"/>
                      </a:lnTo>
                      <a:lnTo>
                        <a:pt x="0" y="8744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1C7B5B60-111F-69B2-9D43-A833F91EB083}"/>
                    </a:ext>
                  </a:extLst>
                </p:cNvPr>
                <p:cNvSpPr/>
                <p:nvPr/>
              </p:nvSpPr>
              <p:spPr>
                <a:xfrm>
                  <a:off x="9104564" y="5485830"/>
                  <a:ext cx="408051" cy="82962"/>
                </a:xfrm>
                <a:custGeom>
                  <a:avLst/>
                  <a:gdLst>
                    <a:gd name="connsiteX0" fmla="*/ 405479 w 408051"/>
                    <a:gd name="connsiteY0" fmla="*/ 82963 h 82962"/>
                    <a:gd name="connsiteX1" fmla="*/ 326231 w 408051"/>
                    <a:gd name="connsiteY1" fmla="*/ 3715 h 82962"/>
                    <a:gd name="connsiteX2" fmla="*/ 0 w 408051"/>
                    <a:gd name="connsiteY2" fmla="*/ 3715 h 82962"/>
                    <a:gd name="connsiteX3" fmla="*/ 0 w 408051"/>
                    <a:gd name="connsiteY3" fmla="*/ 0 h 82962"/>
                    <a:gd name="connsiteX4" fmla="*/ 327756 w 408051"/>
                    <a:gd name="connsiteY4" fmla="*/ 0 h 82962"/>
                    <a:gd name="connsiteX5" fmla="*/ 408051 w 408051"/>
                    <a:gd name="connsiteY5" fmla="*/ 80296 h 82962"/>
                    <a:gd name="connsiteX6" fmla="*/ 405479 w 408051"/>
                    <a:gd name="connsiteY6" fmla="*/ 82963 h 82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8051" h="82962">
                      <a:moveTo>
                        <a:pt x="405479" y="82963"/>
                      </a:moveTo>
                      <a:lnTo>
                        <a:pt x="326231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327756" y="0"/>
                      </a:lnTo>
                      <a:lnTo>
                        <a:pt x="408051" y="80296"/>
                      </a:lnTo>
                      <a:lnTo>
                        <a:pt x="405479" y="8296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9C0872D-DC9B-F83B-E126-C53F34F991D4}"/>
                    </a:ext>
                  </a:extLst>
                </p:cNvPr>
                <p:cNvSpPr/>
                <p:nvPr/>
              </p:nvSpPr>
              <p:spPr>
                <a:xfrm>
                  <a:off x="9513854" y="5517262"/>
                  <a:ext cx="114490" cy="48291"/>
                </a:xfrm>
                <a:custGeom>
                  <a:avLst/>
                  <a:gdLst>
                    <a:gd name="connsiteX0" fmla="*/ 111919 w 114490"/>
                    <a:gd name="connsiteY0" fmla="*/ 48292 h 48291"/>
                    <a:gd name="connsiteX1" fmla="*/ 67246 w 114490"/>
                    <a:gd name="connsiteY1" fmla="*/ 3715 h 48291"/>
                    <a:gd name="connsiteX2" fmla="*/ 0 w 114490"/>
                    <a:gd name="connsiteY2" fmla="*/ 3715 h 48291"/>
                    <a:gd name="connsiteX3" fmla="*/ 0 w 114490"/>
                    <a:gd name="connsiteY3" fmla="*/ 0 h 48291"/>
                    <a:gd name="connsiteX4" fmla="*/ 68770 w 114490"/>
                    <a:gd name="connsiteY4" fmla="*/ 0 h 48291"/>
                    <a:gd name="connsiteX5" fmla="*/ 114490 w 114490"/>
                    <a:gd name="connsiteY5" fmla="*/ 45720 h 48291"/>
                    <a:gd name="connsiteX6" fmla="*/ 111919 w 114490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490" h="48291">
                      <a:moveTo>
                        <a:pt x="111919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0" y="0"/>
                      </a:lnTo>
                      <a:lnTo>
                        <a:pt x="114490" y="45720"/>
                      </a:lnTo>
                      <a:lnTo>
                        <a:pt x="111919" y="4829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1CC89DE2-2D4D-0D46-F9C1-C7212A419963}"/>
                    </a:ext>
                  </a:extLst>
                </p:cNvPr>
                <p:cNvSpPr/>
                <p:nvPr/>
              </p:nvSpPr>
              <p:spPr>
                <a:xfrm>
                  <a:off x="9693209" y="5517262"/>
                  <a:ext cx="114490" cy="48291"/>
                </a:xfrm>
                <a:custGeom>
                  <a:avLst/>
                  <a:gdLst>
                    <a:gd name="connsiteX0" fmla="*/ 111824 w 114490"/>
                    <a:gd name="connsiteY0" fmla="*/ 48292 h 48291"/>
                    <a:gd name="connsiteX1" fmla="*/ 67246 w 114490"/>
                    <a:gd name="connsiteY1" fmla="*/ 3715 h 48291"/>
                    <a:gd name="connsiteX2" fmla="*/ 0 w 114490"/>
                    <a:gd name="connsiteY2" fmla="*/ 3715 h 48291"/>
                    <a:gd name="connsiteX3" fmla="*/ 0 w 114490"/>
                    <a:gd name="connsiteY3" fmla="*/ 0 h 48291"/>
                    <a:gd name="connsiteX4" fmla="*/ 68771 w 114490"/>
                    <a:gd name="connsiteY4" fmla="*/ 0 h 48291"/>
                    <a:gd name="connsiteX5" fmla="*/ 114491 w 114490"/>
                    <a:gd name="connsiteY5" fmla="*/ 45720 h 48291"/>
                    <a:gd name="connsiteX6" fmla="*/ 111824 w 114490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490" h="48291">
                      <a:moveTo>
                        <a:pt x="111824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1" y="0"/>
                      </a:lnTo>
                      <a:lnTo>
                        <a:pt x="114491" y="45720"/>
                      </a:lnTo>
                      <a:lnTo>
                        <a:pt x="111824" y="4829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2380263B-E40D-3F8F-CD9E-5DE5B6172800}"/>
                    </a:ext>
                  </a:extLst>
                </p:cNvPr>
                <p:cNvSpPr/>
                <p:nvPr/>
              </p:nvSpPr>
              <p:spPr>
                <a:xfrm>
                  <a:off x="9872565" y="5517262"/>
                  <a:ext cx="114395" cy="48291"/>
                </a:xfrm>
                <a:custGeom>
                  <a:avLst/>
                  <a:gdLst>
                    <a:gd name="connsiteX0" fmla="*/ 111823 w 114395"/>
                    <a:gd name="connsiteY0" fmla="*/ 48292 h 48291"/>
                    <a:gd name="connsiteX1" fmla="*/ 67246 w 114395"/>
                    <a:gd name="connsiteY1" fmla="*/ 3715 h 48291"/>
                    <a:gd name="connsiteX2" fmla="*/ 0 w 114395"/>
                    <a:gd name="connsiteY2" fmla="*/ 3715 h 48291"/>
                    <a:gd name="connsiteX3" fmla="*/ 0 w 114395"/>
                    <a:gd name="connsiteY3" fmla="*/ 0 h 48291"/>
                    <a:gd name="connsiteX4" fmla="*/ 68771 w 114395"/>
                    <a:gd name="connsiteY4" fmla="*/ 0 h 48291"/>
                    <a:gd name="connsiteX5" fmla="*/ 114395 w 114395"/>
                    <a:gd name="connsiteY5" fmla="*/ 45720 h 48291"/>
                    <a:gd name="connsiteX6" fmla="*/ 111823 w 114395"/>
                    <a:gd name="connsiteY6" fmla="*/ 48292 h 4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395" h="48291">
                      <a:moveTo>
                        <a:pt x="111823" y="48292"/>
                      </a:moveTo>
                      <a:lnTo>
                        <a:pt x="67246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68771" y="0"/>
                      </a:lnTo>
                      <a:lnTo>
                        <a:pt x="114395" y="45720"/>
                      </a:lnTo>
                      <a:lnTo>
                        <a:pt x="111823" y="4829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559D447-143D-DEE6-9AE7-E0E149CB61B6}"/>
                    </a:ext>
                  </a:extLst>
                </p:cNvPr>
                <p:cNvSpPr/>
                <p:nvPr/>
              </p:nvSpPr>
              <p:spPr>
                <a:xfrm>
                  <a:off x="10076305" y="5573174"/>
                  <a:ext cx="280225" cy="42005"/>
                </a:xfrm>
                <a:custGeom>
                  <a:avLst/>
                  <a:gdLst>
                    <a:gd name="connsiteX0" fmla="*/ 0 w 280225"/>
                    <a:gd name="connsiteY0" fmla="*/ 26861 h 42005"/>
                    <a:gd name="connsiteX1" fmla="*/ 26861 w 280225"/>
                    <a:gd name="connsiteY1" fmla="*/ 0 h 42005"/>
                    <a:gd name="connsiteX2" fmla="*/ 251460 w 280225"/>
                    <a:gd name="connsiteY2" fmla="*/ 0 h 42005"/>
                    <a:gd name="connsiteX3" fmla="*/ 280225 w 280225"/>
                    <a:gd name="connsiteY3" fmla="*/ 28766 h 42005"/>
                    <a:gd name="connsiteX4" fmla="*/ 57341 w 280225"/>
                    <a:gd name="connsiteY4" fmla="*/ 42005 h 42005"/>
                    <a:gd name="connsiteX5" fmla="*/ 0 w 280225"/>
                    <a:gd name="connsiteY5" fmla="*/ 32480 h 42005"/>
                    <a:gd name="connsiteX6" fmla="*/ 0 w 280225"/>
                    <a:gd name="connsiteY6" fmla="*/ 26861 h 42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0225" h="42005">
                      <a:moveTo>
                        <a:pt x="0" y="26861"/>
                      </a:moveTo>
                      <a:lnTo>
                        <a:pt x="26861" y="0"/>
                      </a:lnTo>
                      <a:lnTo>
                        <a:pt x="251460" y="0"/>
                      </a:lnTo>
                      <a:lnTo>
                        <a:pt x="280225" y="28766"/>
                      </a:lnTo>
                      <a:lnTo>
                        <a:pt x="57341" y="42005"/>
                      </a:lnTo>
                      <a:lnTo>
                        <a:pt x="0" y="32480"/>
                      </a:lnTo>
                      <a:lnTo>
                        <a:pt x="0" y="2686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CCF84FC2-DDE9-585B-459F-CAEFF7658ED3}"/>
                    </a:ext>
                  </a:extLst>
                </p:cNvPr>
                <p:cNvSpPr/>
                <p:nvPr/>
              </p:nvSpPr>
              <p:spPr>
                <a:xfrm>
                  <a:off x="10263757" y="5526406"/>
                  <a:ext cx="185546" cy="53816"/>
                </a:xfrm>
                <a:custGeom>
                  <a:avLst/>
                  <a:gdLst>
                    <a:gd name="connsiteX0" fmla="*/ 0 w 185546"/>
                    <a:gd name="connsiteY0" fmla="*/ 18764 h 53816"/>
                    <a:gd name="connsiteX1" fmla="*/ 69723 w 185546"/>
                    <a:gd name="connsiteY1" fmla="*/ 18764 h 53816"/>
                    <a:gd name="connsiteX2" fmla="*/ 104775 w 185546"/>
                    <a:gd name="connsiteY2" fmla="*/ 53816 h 53816"/>
                    <a:gd name="connsiteX3" fmla="*/ 185547 w 185546"/>
                    <a:gd name="connsiteY3" fmla="*/ 53816 h 53816"/>
                    <a:gd name="connsiteX4" fmla="*/ 169545 w 185546"/>
                    <a:gd name="connsiteY4" fmla="*/ 37719 h 53816"/>
                    <a:gd name="connsiteX5" fmla="*/ 145923 w 185546"/>
                    <a:gd name="connsiteY5" fmla="*/ 37719 h 53816"/>
                    <a:gd name="connsiteX6" fmla="*/ 108204 w 185546"/>
                    <a:gd name="connsiteY6" fmla="*/ 0 h 53816"/>
                    <a:gd name="connsiteX7" fmla="*/ 13430 w 185546"/>
                    <a:gd name="connsiteY7" fmla="*/ 0 h 53816"/>
                    <a:gd name="connsiteX8" fmla="*/ 0 w 185546"/>
                    <a:gd name="connsiteY8" fmla="*/ 18764 h 5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5546" h="53816">
                      <a:moveTo>
                        <a:pt x="0" y="18764"/>
                      </a:moveTo>
                      <a:lnTo>
                        <a:pt x="69723" y="18764"/>
                      </a:lnTo>
                      <a:lnTo>
                        <a:pt x="104775" y="53816"/>
                      </a:lnTo>
                      <a:lnTo>
                        <a:pt x="185547" y="53816"/>
                      </a:lnTo>
                      <a:lnTo>
                        <a:pt x="169545" y="37719"/>
                      </a:lnTo>
                      <a:lnTo>
                        <a:pt x="145923" y="37719"/>
                      </a:lnTo>
                      <a:lnTo>
                        <a:pt x="108204" y="0"/>
                      </a:lnTo>
                      <a:lnTo>
                        <a:pt x="13430" y="0"/>
                      </a:lnTo>
                      <a:lnTo>
                        <a:pt x="0" y="187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1A0C645-6915-6592-BE5A-5D7BB0507AFF}"/>
                    </a:ext>
                  </a:extLst>
                </p:cNvPr>
                <p:cNvSpPr/>
                <p:nvPr/>
              </p:nvSpPr>
              <p:spPr>
                <a:xfrm>
                  <a:off x="10402250" y="5537837"/>
                  <a:ext cx="91821" cy="41909"/>
                </a:xfrm>
                <a:custGeom>
                  <a:avLst/>
                  <a:gdLst>
                    <a:gd name="connsiteX0" fmla="*/ 89154 w 91821"/>
                    <a:gd name="connsiteY0" fmla="*/ 41910 h 41909"/>
                    <a:gd name="connsiteX1" fmla="*/ 50959 w 91821"/>
                    <a:gd name="connsiteY1" fmla="*/ 3715 h 41909"/>
                    <a:gd name="connsiteX2" fmla="*/ 0 w 91821"/>
                    <a:gd name="connsiteY2" fmla="*/ 3715 h 41909"/>
                    <a:gd name="connsiteX3" fmla="*/ 0 w 91821"/>
                    <a:gd name="connsiteY3" fmla="*/ 0 h 41909"/>
                    <a:gd name="connsiteX4" fmla="*/ 52483 w 91821"/>
                    <a:gd name="connsiteY4" fmla="*/ 0 h 41909"/>
                    <a:gd name="connsiteX5" fmla="*/ 91821 w 91821"/>
                    <a:gd name="connsiteY5" fmla="*/ 39338 h 41909"/>
                    <a:gd name="connsiteX6" fmla="*/ 89154 w 91821"/>
                    <a:gd name="connsiteY6" fmla="*/ 41910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821" h="41909">
                      <a:moveTo>
                        <a:pt x="89154" y="41910"/>
                      </a:moveTo>
                      <a:lnTo>
                        <a:pt x="50959" y="3715"/>
                      </a:lnTo>
                      <a:lnTo>
                        <a:pt x="0" y="3715"/>
                      </a:lnTo>
                      <a:lnTo>
                        <a:pt x="0" y="0"/>
                      </a:lnTo>
                      <a:lnTo>
                        <a:pt x="52483" y="0"/>
                      </a:lnTo>
                      <a:lnTo>
                        <a:pt x="91821" y="39338"/>
                      </a:lnTo>
                      <a:lnTo>
                        <a:pt x="89154" y="4191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FB33390-B5DD-4F41-BEE1-83075B4E0720}"/>
                  </a:ext>
                </a:extLst>
              </p:cNvPr>
              <p:cNvSpPr/>
              <p:nvPr/>
            </p:nvSpPr>
            <p:spPr>
              <a:xfrm>
                <a:off x="3680077" y="6143722"/>
                <a:ext cx="140017" cy="54578"/>
              </a:xfrm>
              <a:custGeom>
                <a:avLst/>
                <a:gdLst>
                  <a:gd name="connsiteX0" fmla="*/ 111824 w 140017"/>
                  <a:gd name="connsiteY0" fmla="*/ 54578 h 54578"/>
                  <a:gd name="connsiteX1" fmla="*/ 15716 w 140017"/>
                  <a:gd name="connsiteY1" fmla="*/ 54578 h 54578"/>
                  <a:gd name="connsiteX2" fmla="*/ 0 w 140017"/>
                  <a:gd name="connsiteY2" fmla="*/ 38767 h 54578"/>
                  <a:gd name="connsiteX3" fmla="*/ 0 w 140017"/>
                  <a:gd name="connsiteY3" fmla="*/ 0 h 54578"/>
                  <a:gd name="connsiteX4" fmla="*/ 85725 w 140017"/>
                  <a:gd name="connsiteY4" fmla="*/ 0 h 54578"/>
                  <a:gd name="connsiteX5" fmla="*/ 140018 w 140017"/>
                  <a:gd name="connsiteY5" fmla="*/ 54293 h 54578"/>
                  <a:gd name="connsiteX6" fmla="*/ 111824 w 140017"/>
                  <a:gd name="connsiteY6" fmla="*/ 54578 h 54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017" h="54578">
                    <a:moveTo>
                      <a:pt x="111824" y="54578"/>
                    </a:moveTo>
                    <a:lnTo>
                      <a:pt x="15716" y="54578"/>
                    </a:lnTo>
                    <a:lnTo>
                      <a:pt x="0" y="38767"/>
                    </a:lnTo>
                    <a:lnTo>
                      <a:pt x="0" y="0"/>
                    </a:lnTo>
                    <a:lnTo>
                      <a:pt x="85725" y="0"/>
                    </a:lnTo>
                    <a:lnTo>
                      <a:pt x="140018" y="54293"/>
                    </a:lnTo>
                    <a:lnTo>
                      <a:pt x="111824" y="5457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E20A186-1B2A-37EF-5D39-E2C025CE5043}"/>
                  </a:ext>
                </a:extLst>
              </p:cNvPr>
              <p:cNvSpPr/>
              <p:nvPr/>
            </p:nvSpPr>
            <p:spPr>
              <a:xfrm rot="18900000">
                <a:off x="3565761" y="5970483"/>
                <a:ext cx="7524" cy="202977"/>
              </a:xfrm>
              <a:custGeom>
                <a:avLst/>
                <a:gdLst>
                  <a:gd name="connsiteX0" fmla="*/ 0 w 7524"/>
                  <a:gd name="connsiteY0" fmla="*/ 0 h 202977"/>
                  <a:gd name="connsiteX1" fmla="*/ 7525 w 7524"/>
                  <a:gd name="connsiteY1" fmla="*/ 0 h 202977"/>
                  <a:gd name="connsiteX2" fmla="*/ 7525 w 7524"/>
                  <a:gd name="connsiteY2" fmla="*/ 202978 h 202977"/>
                  <a:gd name="connsiteX3" fmla="*/ 0 w 7524"/>
                  <a:gd name="connsiteY3" fmla="*/ 202978 h 20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02977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02978"/>
                    </a:lnTo>
                    <a:lnTo>
                      <a:pt x="0" y="20297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4CAF3A-7222-728C-A156-17ADC51C21B5}"/>
                  </a:ext>
                </a:extLst>
              </p:cNvPr>
              <p:cNvSpPr/>
              <p:nvPr/>
            </p:nvSpPr>
            <p:spPr>
              <a:xfrm>
                <a:off x="3344511" y="5633372"/>
                <a:ext cx="43243" cy="256603"/>
              </a:xfrm>
              <a:custGeom>
                <a:avLst/>
                <a:gdLst>
                  <a:gd name="connsiteX0" fmla="*/ 37910 w 43243"/>
                  <a:gd name="connsiteY0" fmla="*/ 256604 h 256603"/>
                  <a:gd name="connsiteX1" fmla="*/ 0 w 43243"/>
                  <a:gd name="connsiteY1" fmla="*/ 218694 h 256603"/>
                  <a:gd name="connsiteX2" fmla="*/ 0 w 43243"/>
                  <a:gd name="connsiteY2" fmla="*/ 0 h 256603"/>
                  <a:gd name="connsiteX3" fmla="*/ 7525 w 43243"/>
                  <a:gd name="connsiteY3" fmla="*/ 0 h 256603"/>
                  <a:gd name="connsiteX4" fmla="*/ 7525 w 43243"/>
                  <a:gd name="connsiteY4" fmla="*/ 215551 h 256603"/>
                  <a:gd name="connsiteX5" fmla="*/ 43244 w 43243"/>
                  <a:gd name="connsiteY5" fmla="*/ 251270 h 256603"/>
                  <a:gd name="connsiteX6" fmla="*/ 37910 w 43243"/>
                  <a:gd name="connsiteY6" fmla="*/ 256604 h 25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43" h="256603">
                    <a:moveTo>
                      <a:pt x="37910" y="256604"/>
                    </a:moveTo>
                    <a:lnTo>
                      <a:pt x="0" y="218694"/>
                    </a:lnTo>
                    <a:lnTo>
                      <a:pt x="0" y="0"/>
                    </a:lnTo>
                    <a:lnTo>
                      <a:pt x="7525" y="0"/>
                    </a:lnTo>
                    <a:lnTo>
                      <a:pt x="7525" y="215551"/>
                    </a:lnTo>
                    <a:lnTo>
                      <a:pt x="43244" y="251270"/>
                    </a:lnTo>
                    <a:lnTo>
                      <a:pt x="37910" y="2566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6565798-1CB4-C8B3-1945-9F9BE17E1E9C}"/>
                  </a:ext>
                </a:extLst>
              </p:cNvPr>
              <p:cNvSpPr/>
              <p:nvPr/>
            </p:nvSpPr>
            <p:spPr>
              <a:xfrm>
                <a:off x="3345750" y="5121785"/>
                <a:ext cx="7524" cy="268604"/>
              </a:xfrm>
              <a:custGeom>
                <a:avLst/>
                <a:gdLst>
                  <a:gd name="connsiteX0" fmla="*/ 0 w 7524"/>
                  <a:gd name="connsiteY0" fmla="*/ 0 h 268604"/>
                  <a:gd name="connsiteX1" fmla="*/ 7525 w 7524"/>
                  <a:gd name="connsiteY1" fmla="*/ 0 h 268604"/>
                  <a:gd name="connsiteX2" fmla="*/ 7525 w 7524"/>
                  <a:gd name="connsiteY2" fmla="*/ 268605 h 268604"/>
                  <a:gd name="connsiteX3" fmla="*/ 0 w 7524"/>
                  <a:gd name="connsiteY3" fmla="*/ 268605 h 26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68604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68605"/>
                    </a:lnTo>
                    <a:lnTo>
                      <a:pt x="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590D9F3-5DFE-86AB-1B01-CB49EFD31697}"/>
                  </a:ext>
                </a:extLst>
              </p:cNvPr>
              <p:cNvSpPr/>
              <p:nvPr/>
            </p:nvSpPr>
            <p:spPr>
              <a:xfrm>
                <a:off x="3345750" y="4480752"/>
                <a:ext cx="7524" cy="164306"/>
              </a:xfrm>
              <a:custGeom>
                <a:avLst/>
                <a:gdLst>
                  <a:gd name="connsiteX0" fmla="*/ 0 w 7524"/>
                  <a:gd name="connsiteY0" fmla="*/ 0 h 164306"/>
                  <a:gd name="connsiteX1" fmla="*/ 7525 w 7524"/>
                  <a:gd name="connsiteY1" fmla="*/ 0 h 164306"/>
                  <a:gd name="connsiteX2" fmla="*/ 7525 w 7524"/>
                  <a:gd name="connsiteY2" fmla="*/ 164306 h 164306"/>
                  <a:gd name="connsiteX3" fmla="*/ 0 w 7524"/>
                  <a:gd name="connsiteY3" fmla="*/ 164306 h 16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64306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64306"/>
                    </a:lnTo>
                    <a:lnTo>
                      <a:pt x="0" y="1643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7B7F339-9E07-9608-F22C-3503A0DB37F9}"/>
                  </a:ext>
                </a:extLst>
              </p:cNvPr>
              <p:cNvSpPr/>
              <p:nvPr/>
            </p:nvSpPr>
            <p:spPr>
              <a:xfrm>
                <a:off x="3345750" y="3760948"/>
                <a:ext cx="7524" cy="287750"/>
              </a:xfrm>
              <a:custGeom>
                <a:avLst/>
                <a:gdLst>
                  <a:gd name="connsiteX0" fmla="*/ 0 w 7524"/>
                  <a:gd name="connsiteY0" fmla="*/ 0 h 287750"/>
                  <a:gd name="connsiteX1" fmla="*/ 7525 w 7524"/>
                  <a:gd name="connsiteY1" fmla="*/ 0 h 287750"/>
                  <a:gd name="connsiteX2" fmla="*/ 7525 w 7524"/>
                  <a:gd name="connsiteY2" fmla="*/ 287750 h 287750"/>
                  <a:gd name="connsiteX3" fmla="*/ 0 w 7524"/>
                  <a:gd name="connsiteY3" fmla="*/ 287750 h 28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287750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287750"/>
                    </a:lnTo>
                    <a:lnTo>
                      <a:pt x="0" y="287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97E47AF-C225-C19C-6D9B-37553D3B47C2}"/>
                  </a:ext>
                </a:extLst>
              </p:cNvPr>
              <p:cNvSpPr/>
              <p:nvPr/>
            </p:nvSpPr>
            <p:spPr>
              <a:xfrm>
                <a:off x="3345750" y="2879123"/>
                <a:ext cx="7524" cy="191261"/>
              </a:xfrm>
              <a:custGeom>
                <a:avLst/>
                <a:gdLst>
                  <a:gd name="connsiteX0" fmla="*/ 0 w 7524"/>
                  <a:gd name="connsiteY0" fmla="*/ 0 h 191261"/>
                  <a:gd name="connsiteX1" fmla="*/ 7525 w 7524"/>
                  <a:gd name="connsiteY1" fmla="*/ 0 h 191261"/>
                  <a:gd name="connsiteX2" fmla="*/ 7525 w 7524"/>
                  <a:gd name="connsiteY2" fmla="*/ 191262 h 191261"/>
                  <a:gd name="connsiteX3" fmla="*/ 0 w 7524"/>
                  <a:gd name="connsiteY3" fmla="*/ 191262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24" h="191261">
                    <a:moveTo>
                      <a:pt x="0" y="0"/>
                    </a:moveTo>
                    <a:lnTo>
                      <a:pt x="7525" y="0"/>
                    </a:lnTo>
                    <a:lnTo>
                      <a:pt x="7525" y="191262"/>
                    </a:lnTo>
                    <a:lnTo>
                      <a:pt x="0" y="19126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34F9981-2BF2-AB58-21CE-8F69BA511A39}"/>
                  </a:ext>
                </a:extLst>
              </p:cNvPr>
              <p:cNvSpPr/>
              <p:nvPr/>
            </p:nvSpPr>
            <p:spPr>
              <a:xfrm>
                <a:off x="3347178" y="2295431"/>
                <a:ext cx="256317" cy="60483"/>
              </a:xfrm>
              <a:custGeom>
                <a:avLst/>
                <a:gdLst>
                  <a:gd name="connsiteX0" fmla="*/ 7525 w 256317"/>
                  <a:gd name="connsiteY0" fmla="*/ 60484 h 60483"/>
                  <a:gd name="connsiteX1" fmla="*/ 0 w 256317"/>
                  <a:gd name="connsiteY1" fmla="*/ 60484 h 60483"/>
                  <a:gd name="connsiteX2" fmla="*/ 0 w 256317"/>
                  <a:gd name="connsiteY2" fmla="*/ 0 h 60483"/>
                  <a:gd name="connsiteX3" fmla="*/ 256318 w 256317"/>
                  <a:gd name="connsiteY3" fmla="*/ 0 h 60483"/>
                  <a:gd name="connsiteX4" fmla="*/ 256318 w 256317"/>
                  <a:gd name="connsiteY4" fmla="*/ 7525 h 60483"/>
                  <a:gd name="connsiteX5" fmla="*/ 7525 w 256317"/>
                  <a:gd name="connsiteY5" fmla="*/ 7525 h 60483"/>
                  <a:gd name="connsiteX6" fmla="*/ 7525 w 256317"/>
                  <a:gd name="connsiteY6" fmla="*/ 60484 h 60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6317" h="60483">
                    <a:moveTo>
                      <a:pt x="7525" y="60484"/>
                    </a:moveTo>
                    <a:lnTo>
                      <a:pt x="0" y="60484"/>
                    </a:lnTo>
                    <a:lnTo>
                      <a:pt x="0" y="0"/>
                    </a:lnTo>
                    <a:lnTo>
                      <a:pt x="256318" y="0"/>
                    </a:lnTo>
                    <a:lnTo>
                      <a:pt x="256318" y="7525"/>
                    </a:lnTo>
                    <a:lnTo>
                      <a:pt x="7525" y="7525"/>
                    </a:lnTo>
                    <a:lnTo>
                      <a:pt x="7525" y="60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3" name="Text Placeholder 282">
            <a:extLst>
              <a:ext uri="{FF2B5EF4-FFF2-40B4-BE49-F238E27FC236}">
                <a16:creationId xmlns:a16="http://schemas.microsoft.com/office/drawing/2014/main" id="{441779B5-12A9-110E-B3E0-3F695FD8C6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2713" y="1682177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4" name="Text Placeholder 282">
            <a:extLst>
              <a:ext uri="{FF2B5EF4-FFF2-40B4-BE49-F238E27FC236}">
                <a16:creationId xmlns:a16="http://schemas.microsoft.com/office/drawing/2014/main" id="{CA83FB2B-E60A-106E-9C72-29E030E6A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2713" y="2107511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5" name="Text Placeholder 282">
            <a:extLst>
              <a:ext uri="{FF2B5EF4-FFF2-40B4-BE49-F238E27FC236}">
                <a16:creationId xmlns:a16="http://schemas.microsoft.com/office/drawing/2014/main" id="{D96E4012-91DA-28ED-13FB-6C1A7E53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82713" y="2532845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6" name="Text Placeholder 282">
            <a:extLst>
              <a:ext uri="{FF2B5EF4-FFF2-40B4-BE49-F238E27FC236}">
                <a16:creationId xmlns:a16="http://schemas.microsoft.com/office/drawing/2014/main" id="{6C89EF78-71A6-F4E6-3FC6-BB34568139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2713" y="2958179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7" name="Text Placeholder 282">
            <a:extLst>
              <a:ext uri="{FF2B5EF4-FFF2-40B4-BE49-F238E27FC236}">
                <a16:creationId xmlns:a16="http://schemas.microsoft.com/office/drawing/2014/main" id="{78E8DC84-6FAD-B88E-BA46-3F2ABE545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2713" y="3383513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8" name="Text Placeholder 282">
            <a:extLst>
              <a:ext uri="{FF2B5EF4-FFF2-40B4-BE49-F238E27FC236}">
                <a16:creationId xmlns:a16="http://schemas.microsoft.com/office/drawing/2014/main" id="{AD4086A6-668A-6738-7195-2F173B01E1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2713" y="3808847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89" name="Text Placeholder 282">
            <a:extLst>
              <a:ext uri="{FF2B5EF4-FFF2-40B4-BE49-F238E27FC236}">
                <a16:creationId xmlns:a16="http://schemas.microsoft.com/office/drawing/2014/main" id="{D786ABB6-E0E7-5EEC-59AB-12B9C5C563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82713" y="4234181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0" name="Text Placeholder 282">
            <a:extLst>
              <a:ext uri="{FF2B5EF4-FFF2-40B4-BE49-F238E27FC236}">
                <a16:creationId xmlns:a16="http://schemas.microsoft.com/office/drawing/2014/main" id="{D929A918-0D86-F689-8570-5DBB360FA4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2713" y="4659515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1" name="Text Placeholder 282">
            <a:extLst>
              <a:ext uri="{FF2B5EF4-FFF2-40B4-BE49-F238E27FC236}">
                <a16:creationId xmlns:a16="http://schemas.microsoft.com/office/drawing/2014/main" id="{34CB07BC-0191-73AD-D47F-2C1FAE179D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82713" y="5084849"/>
            <a:ext cx="649287" cy="349250"/>
          </a:xfrm>
        </p:spPr>
        <p:txBody>
          <a:bodyPr anchor="ctr">
            <a:normAutofit/>
          </a:bodyPr>
          <a:lstStyle>
            <a:lvl1pPr algn="r">
              <a:defRPr sz="18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2" name="Text Placeholder 282">
            <a:extLst>
              <a:ext uri="{FF2B5EF4-FFF2-40B4-BE49-F238E27FC236}">
                <a16:creationId xmlns:a16="http://schemas.microsoft.com/office/drawing/2014/main" id="{C3A68330-CD9C-6ECD-4825-FBEF6B6E24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27158" y="1682177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3" name="Text Placeholder 282">
            <a:extLst>
              <a:ext uri="{FF2B5EF4-FFF2-40B4-BE49-F238E27FC236}">
                <a16:creationId xmlns:a16="http://schemas.microsoft.com/office/drawing/2014/main" id="{B33AF016-7EFE-27D9-5067-5323A6EFE4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7158" y="2107511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4" name="Text Placeholder 282">
            <a:extLst>
              <a:ext uri="{FF2B5EF4-FFF2-40B4-BE49-F238E27FC236}">
                <a16:creationId xmlns:a16="http://schemas.microsoft.com/office/drawing/2014/main" id="{36CE2B04-269C-541A-5899-9E888726ED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7158" y="2532845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5" name="Text Placeholder 282">
            <a:extLst>
              <a:ext uri="{FF2B5EF4-FFF2-40B4-BE49-F238E27FC236}">
                <a16:creationId xmlns:a16="http://schemas.microsoft.com/office/drawing/2014/main" id="{5E4AB0C1-CE87-E5F7-546E-B3C6C14C0A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7158" y="2958179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6" name="Text Placeholder 282">
            <a:extLst>
              <a:ext uri="{FF2B5EF4-FFF2-40B4-BE49-F238E27FC236}">
                <a16:creationId xmlns:a16="http://schemas.microsoft.com/office/drawing/2014/main" id="{E2E5F558-797E-F517-A33E-E7A0595F70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27158" y="3383513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7" name="Text Placeholder 282">
            <a:extLst>
              <a:ext uri="{FF2B5EF4-FFF2-40B4-BE49-F238E27FC236}">
                <a16:creationId xmlns:a16="http://schemas.microsoft.com/office/drawing/2014/main" id="{D8299E90-BAB8-8272-4E5D-5E850DD816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7158" y="3808847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8" name="Text Placeholder 282">
            <a:extLst>
              <a:ext uri="{FF2B5EF4-FFF2-40B4-BE49-F238E27FC236}">
                <a16:creationId xmlns:a16="http://schemas.microsoft.com/office/drawing/2014/main" id="{A1D5FDB8-CEFB-16EE-24C1-F573AD265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7158" y="4234181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299" name="Text Placeholder 282">
            <a:extLst>
              <a:ext uri="{FF2B5EF4-FFF2-40B4-BE49-F238E27FC236}">
                <a16:creationId xmlns:a16="http://schemas.microsoft.com/office/drawing/2014/main" id="{2D2DF0C7-D6EF-2583-CA93-A5AC11004B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7158" y="4659515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sp>
        <p:nvSpPr>
          <p:cNvPr id="300" name="Text Placeholder 282">
            <a:extLst>
              <a:ext uri="{FF2B5EF4-FFF2-40B4-BE49-F238E27FC236}">
                <a16:creationId xmlns:a16="http://schemas.microsoft.com/office/drawing/2014/main" id="{6678C2BA-8FDF-37F9-FE00-1DAC613577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7158" y="5084849"/>
            <a:ext cx="5133406" cy="349250"/>
          </a:xfrm>
        </p:spPr>
        <p:txBody>
          <a:bodyPr anchor="ctr">
            <a:normAutofit/>
          </a:bodyPr>
          <a:lstStyle>
            <a:lvl1pPr algn="l">
              <a:defRPr sz="1600"/>
            </a:lvl1pPr>
          </a:lstStyle>
          <a:p>
            <a:pPr lvl="0"/>
            <a:r>
              <a:rPr lang="en-US" dirty="0"/>
              <a:t>Edit title</a:t>
            </a:r>
          </a:p>
        </p:txBody>
      </p:sp>
      <p:grpSp>
        <p:nvGrpSpPr>
          <p:cNvPr id="302" name="Graphic 150">
            <a:extLst>
              <a:ext uri="{FF2B5EF4-FFF2-40B4-BE49-F238E27FC236}">
                <a16:creationId xmlns:a16="http://schemas.microsoft.com/office/drawing/2014/main" id="{4DCFFD62-0637-81C9-02E2-D2D21A64501B}"/>
              </a:ext>
            </a:extLst>
          </p:cNvPr>
          <p:cNvGrpSpPr/>
          <p:nvPr/>
        </p:nvGrpSpPr>
        <p:grpSpPr>
          <a:xfrm>
            <a:off x="9701798" y="888496"/>
            <a:ext cx="579237" cy="508974"/>
            <a:chOff x="11394073" y="229279"/>
            <a:chExt cx="198940" cy="17481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3CEACDD-BE19-165B-AFFC-BC8CB093D9A2}"/>
                </a:ext>
              </a:extLst>
            </p:cNvPr>
            <p:cNvSpPr/>
            <p:nvPr/>
          </p:nvSpPr>
          <p:spPr>
            <a:xfrm>
              <a:off x="11412681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55BB1725-1961-4A39-B85A-8FE8EAC82133}"/>
                </a:ext>
              </a:extLst>
            </p:cNvPr>
            <p:cNvSpPr/>
            <p:nvPr/>
          </p:nvSpPr>
          <p:spPr>
            <a:xfrm>
              <a:off x="11502935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C1256A7-C9D8-DC62-3AE1-BD511FC118A1}"/>
                </a:ext>
              </a:extLst>
            </p:cNvPr>
            <p:cNvSpPr/>
            <p:nvPr/>
          </p:nvSpPr>
          <p:spPr>
            <a:xfrm>
              <a:off x="11394073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3" name="Graphic 150">
            <a:extLst>
              <a:ext uri="{FF2B5EF4-FFF2-40B4-BE49-F238E27FC236}">
                <a16:creationId xmlns:a16="http://schemas.microsoft.com/office/drawing/2014/main" id="{7DFFC5E2-3DCB-9887-FF5E-1EFDF8875572}"/>
              </a:ext>
            </a:extLst>
          </p:cNvPr>
          <p:cNvGrpSpPr/>
          <p:nvPr/>
        </p:nvGrpSpPr>
        <p:grpSpPr>
          <a:xfrm>
            <a:off x="11173169" y="847125"/>
            <a:ext cx="576736" cy="576773"/>
            <a:chOff x="11899415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652BEC7F-835C-861F-B69D-81C94FAD8531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2647F24A-ACAE-83C7-8B4C-159F39E0EE8E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4" name="Graphic 150">
            <a:extLst>
              <a:ext uri="{FF2B5EF4-FFF2-40B4-BE49-F238E27FC236}">
                <a16:creationId xmlns:a16="http://schemas.microsoft.com/office/drawing/2014/main" id="{CCFDC0A3-F0E1-73A1-89C1-2BA0A0237610}"/>
              </a:ext>
            </a:extLst>
          </p:cNvPr>
          <p:cNvGrpSpPr/>
          <p:nvPr/>
        </p:nvGrpSpPr>
        <p:grpSpPr>
          <a:xfrm>
            <a:off x="10444243" y="878854"/>
            <a:ext cx="584388" cy="513312"/>
            <a:chOff x="11649066" y="225967"/>
            <a:chExt cx="200710" cy="17630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B0CFCA72-DEF5-642A-CD4E-BB43E240082F}"/>
                </a:ext>
              </a:extLst>
            </p:cNvPr>
            <p:cNvSpPr/>
            <p:nvPr/>
          </p:nvSpPr>
          <p:spPr>
            <a:xfrm>
              <a:off x="11649066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0D59DA7-0ED9-5BB9-A71E-4CDA585AB083}"/>
                </a:ext>
              </a:extLst>
            </p:cNvPr>
            <p:cNvSpPr/>
            <p:nvPr/>
          </p:nvSpPr>
          <p:spPr>
            <a:xfrm>
              <a:off x="11756841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27A67AC-9583-04B2-4D8A-72BA8E1B3B1C}"/>
                </a:ext>
              </a:extLst>
            </p:cNvPr>
            <p:cNvSpPr/>
            <p:nvPr/>
          </p:nvSpPr>
          <p:spPr>
            <a:xfrm>
              <a:off x="11665256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5" name="Graphic 150">
            <a:extLst>
              <a:ext uri="{FF2B5EF4-FFF2-40B4-BE49-F238E27FC236}">
                <a16:creationId xmlns:a16="http://schemas.microsoft.com/office/drawing/2014/main" id="{51EBB081-414C-D191-48C0-69A877C9B4C3}"/>
              </a:ext>
            </a:extLst>
          </p:cNvPr>
          <p:cNvGrpSpPr/>
          <p:nvPr/>
        </p:nvGrpSpPr>
        <p:grpSpPr>
          <a:xfrm>
            <a:off x="9012775" y="870947"/>
            <a:ext cx="529190" cy="529174"/>
            <a:chOff x="11157427" y="223251"/>
            <a:chExt cx="181751" cy="181751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306FD8E-B7C0-1E11-6BC5-36F0C5CC99FE}"/>
                </a:ext>
              </a:extLst>
            </p:cNvPr>
            <p:cNvSpPr/>
            <p:nvPr/>
          </p:nvSpPr>
          <p:spPr>
            <a:xfrm>
              <a:off x="11157427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1F6DD152-98D7-A568-5E8F-4C41871460D0}"/>
                </a:ext>
              </a:extLst>
            </p:cNvPr>
            <p:cNvSpPr/>
            <p:nvPr/>
          </p:nvSpPr>
          <p:spPr>
            <a:xfrm>
              <a:off x="11324898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0FA484B-90E2-75B4-673E-456781509555}"/>
                </a:ext>
              </a:extLst>
            </p:cNvPr>
            <p:cNvSpPr/>
            <p:nvPr/>
          </p:nvSpPr>
          <p:spPr>
            <a:xfrm>
              <a:off x="11157427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758D16-F38E-F839-CBDD-60CEBB561D38}"/>
                </a:ext>
              </a:extLst>
            </p:cNvPr>
            <p:cNvSpPr/>
            <p:nvPr/>
          </p:nvSpPr>
          <p:spPr>
            <a:xfrm>
              <a:off x="11324898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1869EAA4-2BCD-0791-EFFE-F7E9E5579650}"/>
                </a:ext>
              </a:extLst>
            </p:cNvPr>
            <p:cNvSpPr/>
            <p:nvPr/>
          </p:nvSpPr>
          <p:spPr>
            <a:xfrm>
              <a:off x="11163454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1" name="Graphic 4">
            <a:extLst>
              <a:ext uri="{FF2B5EF4-FFF2-40B4-BE49-F238E27FC236}">
                <a16:creationId xmlns:a16="http://schemas.microsoft.com/office/drawing/2014/main" id="{C1890F88-E704-FFDE-1F48-579A12A04979}"/>
              </a:ext>
            </a:extLst>
          </p:cNvPr>
          <p:cNvGrpSpPr/>
          <p:nvPr userDrawn="1"/>
        </p:nvGrpSpPr>
        <p:grpSpPr>
          <a:xfrm>
            <a:off x="8247001" y="3602568"/>
            <a:ext cx="3090222" cy="2648885"/>
            <a:chOff x="8111706" y="1755192"/>
            <a:chExt cx="1106483" cy="948458"/>
          </a:xfrm>
          <a:solidFill>
            <a:srgbClr val="1D1A46"/>
          </a:solidFill>
          <a:effectLst>
            <a:outerShdw blurRad="292100" sx="102000" sy="102000" algn="ctr" rotWithShape="0">
              <a:prstClr val="black">
                <a:alpha val="19000"/>
              </a:prstClr>
            </a:outerShdw>
          </a:effectLst>
        </p:grpSpPr>
        <p:grpSp>
          <p:nvGrpSpPr>
            <p:cNvPr id="322" name="Graphic 4">
              <a:extLst>
                <a:ext uri="{FF2B5EF4-FFF2-40B4-BE49-F238E27FC236}">
                  <a16:creationId xmlns:a16="http://schemas.microsoft.com/office/drawing/2014/main" id="{5BDC5D2A-E495-2E4B-68EE-F1F2DB5C38EC}"/>
                </a:ext>
              </a:extLst>
            </p:cNvPr>
            <p:cNvGrpSpPr/>
            <p:nvPr/>
          </p:nvGrpSpPr>
          <p:grpSpPr>
            <a:xfrm>
              <a:off x="8111706" y="1755192"/>
              <a:ext cx="1106483" cy="902273"/>
              <a:chOff x="8111706" y="1755192"/>
              <a:chExt cx="1106483" cy="902273"/>
            </a:xfrm>
            <a:grpFill/>
          </p:grpSpPr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EFC0DD4-FF1F-F80D-C472-3CE651050075}"/>
                  </a:ext>
                </a:extLst>
              </p:cNvPr>
              <p:cNvSpPr/>
              <p:nvPr/>
            </p:nvSpPr>
            <p:spPr>
              <a:xfrm>
                <a:off x="8111706" y="1765416"/>
                <a:ext cx="482847" cy="824711"/>
              </a:xfrm>
              <a:custGeom>
                <a:avLst/>
                <a:gdLst>
                  <a:gd name="connsiteX0" fmla="*/ 442029 w 482847"/>
                  <a:gd name="connsiteY0" fmla="*/ 40897 h 824711"/>
                  <a:gd name="connsiteX1" fmla="*/ 442029 w 482847"/>
                  <a:gd name="connsiteY1" fmla="*/ 219722 h 824711"/>
                  <a:gd name="connsiteX2" fmla="*/ 0 w 482847"/>
                  <a:gd name="connsiteY2" fmla="*/ 661673 h 824711"/>
                  <a:gd name="connsiteX3" fmla="*/ 0 w 482847"/>
                  <a:gd name="connsiteY3" fmla="*/ 824711 h 824711"/>
                  <a:gd name="connsiteX4" fmla="*/ 479244 w 482847"/>
                  <a:gd name="connsiteY4" fmla="*/ 341080 h 824711"/>
                  <a:gd name="connsiteX5" fmla="*/ 482848 w 482847"/>
                  <a:gd name="connsiteY5" fmla="*/ 0 h 824711"/>
                  <a:gd name="connsiteX6" fmla="*/ 442029 w 482847"/>
                  <a:gd name="connsiteY6" fmla="*/ 40936 h 824711"/>
                  <a:gd name="connsiteX7" fmla="*/ 6542 w 482847"/>
                  <a:gd name="connsiteY7" fmla="*/ 808572 h 824711"/>
                  <a:gd name="connsiteX8" fmla="*/ 6229 w 482847"/>
                  <a:gd name="connsiteY8" fmla="*/ 805007 h 824711"/>
                  <a:gd name="connsiteX9" fmla="*/ 6229 w 482847"/>
                  <a:gd name="connsiteY9" fmla="*/ 730147 h 824711"/>
                  <a:gd name="connsiteX10" fmla="*/ 45558 w 482847"/>
                  <a:gd name="connsiteY10" fmla="*/ 769516 h 824711"/>
                  <a:gd name="connsiteX11" fmla="*/ 6542 w 482847"/>
                  <a:gd name="connsiteY11" fmla="*/ 808533 h 82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2847" h="824711">
                    <a:moveTo>
                      <a:pt x="442029" y="40897"/>
                    </a:moveTo>
                    <a:lnTo>
                      <a:pt x="442029" y="219722"/>
                    </a:lnTo>
                    <a:lnTo>
                      <a:pt x="0" y="661673"/>
                    </a:lnTo>
                    <a:lnTo>
                      <a:pt x="0" y="824711"/>
                    </a:lnTo>
                    <a:lnTo>
                      <a:pt x="479244" y="341080"/>
                    </a:lnTo>
                    <a:lnTo>
                      <a:pt x="482848" y="0"/>
                    </a:lnTo>
                    <a:lnTo>
                      <a:pt x="442029" y="40936"/>
                    </a:lnTo>
                    <a:close/>
                    <a:moveTo>
                      <a:pt x="6542" y="808572"/>
                    </a:moveTo>
                    <a:lnTo>
                      <a:pt x="6229" y="805007"/>
                    </a:lnTo>
                    <a:lnTo>
                      <a:pt x="6229" y="730147"/>
                    </a:lnTo>
                    <a:lnTo>
                      <a:pt x="45558" y="769516"/>
                    </a:lnTo>
                    <a:cubicBezTo>
                      <a:pt x="44932" y="768889"/>
                      <a:pt x="6542" y="808533"/>
                      <a:pt x="6542" y="808533"/>
                    </a:cubicBez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C0589634-FFA7-1F3E-85AD-AE68132705CF}"/>
                  </a:ext>
                </a:extLst>
              </p:cNvPr>
              <p:cNvSpPr/>
              <p:nvPr/>
            </p:nvSpPr>
            <p:spPr>
              <a:xfrm>
                <a:off x="9170242" y="1760284"/>
                <a:ext cx="47908" cy="420523"/>
              </a:xfrm>
              <a:custGeom>
                <a:avLst/>
                <a:gdLst>
                  <a:gd name="connsiteX0" fmla="*/ 47909 w 47908"/>
                  <a:gd name="connsiteY0" fmla="*/ 47909 h 420523"/>
                  <a:gd name="connsiteX1" fmla="*/ 47909 w 47908"/>
                  <a:gd name="connsiteY1" fmla="*/ 420523 h 420523"/>
                  <a:gd name="connsiteX2" fmla="*/ 0 w 47908"/>
                  <a:gd name="connsiteY2" fmla="*/ 372614 h 420523"/>
                  <a:gd name="connsiteX3" fmla="*/ 0 w 47908"/>
                  <a:gd name="connsiteY3" fmla="*/ 0 h 420523"/>
                  <a:gd name="connsiteX4" fmla="*/ 47909 w 47908"/>
                  <a:gd name="connsiteY4" fmla="*/ 47909 h 42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08" h="420523">
                    <a:moveTo>
                      <a:pt x="47909" y="47909"/>
                    </a:moveTo>
                    <a:lnTo>
                      <a:pt x="47909" y="420523"/>
                    </a:lnTo>
                    <a:lnTo>
                      <a:pt x="0" y="372614"/>
                    </a:lnTo>
                    <a:lnTo>
                      <a:pt x="0" y="0"/>
                    </a:lnTo>
                    <a:lnTo>
                      <a:pt x="47909" y="47909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07A1F24-48C7-8A7E-7E93-2E1E35CDE988}"/>
                  </a:ext>
                </a:extLst>
              </p:cNvPr>
              <p:cNvSpPr/>
              <p:nvPr/>
            </p:nvSpPr>
            <p:spPr>
              <a:xfrm>
                <a:off x="8117582" y="1755192"/>
                <a:ext cx="1100607" cy="902273"/>
              </a:xfrm>
              <a:custGeom>
                <a:avLst/>
                <a:gdLst>
                  <a:gd name="connsiteX0" fmla="*/ 1042396 w 1100607"/>
                  <a:gd name="connsiteY0" fmla="*/ 381977 h 902273"/>
                  <a:gd name="connsiteX1" fmla="*/ 1042396 w 1100607"/>
                  <a:gd name="connsiteY1" fmla="*/ 0 h 902273"/>
                  <a:gd name="connsiteX2" fmla="*/ 487313 w 1100607"/>
                  <a:gd name="connsiteY2" fmla="*/ 2899 h 902273"/>
                  <a:gd name="connsiteX3" fmla="*/ 483631 w 1100607"/>
                  <a:gd name="connsiteY3" fmla="*/ 355574 h 902273"/>
                  <a:gd name="connsiteX4" fmla="*/ 482182 w 1100607"/>
                  <a:gd name="connsiteY4" fmla="*/ 357063 h 902273"/>
                  <a:gd name="connsiteX5" fmla="*/ 0 w 1100607"/>
                  <a:gd name="connsiteY5" fmla="*/ 843553 h 902273"/>
                  <a:gd name="connsiteX6" fmla="*/ 58681 w 1100607"/>
                  <a:gd name="connsiteY6" fmla="*/ 902196 h 902273"/>
                  <a:gd name="connsiteX7" fmla="*/ 210830 w 1100607"/>
                  <a:gd name="connsiteY7" fmla="*/ 902196 h 902273"/>
                  <a:gd name="connsiteX8" fmla="*/ 233315 w 1100607"/>
                  <a:gd name="connsiteY8" fmla="*/ 879671 h 902273"/>
                  <a:gd name="connsiteX9" fmla="*/ 627553 w 1100607"/>
                  <a:gd name="connsiteY9" fmla="*/ 879671 h 902273"/>
                  <a:gd name="connsiteX10" fmla="*/ 649960 w 1100607"/>
                  <a:gd name="connsiteY10" fmla="*/ 857342 h 902273"/>
                  <a:gd name="connsiteX11" fmla="*/ 783775 w 1100607"/>
                  <a:gd name="connsiteY11" fmla="*/ 857342 h 902273"/>
                  <a:gd name="connsiteX12" fmla="*/ 939018 w 1100607"/>
                  <a:gd name="connsiteY12" fmla="*/ 702139 h 902273"/>
                  <a:gd name="connsiteX13" fmla="*/ 1100607 w 1100607"/>
                  <a:gd name="connsiteY13" fmla="*/ 702139 h 902273"/>
                  <a:gd name="connsiteX14" fmla="*/ 1100607 w 1100607"/>
                  <a:gd name="connsiteY14" fmla="*/ 440110 h 902273"/>
                  <a:gd name="connsiteX15" fmla="*/ 1042435 w 1100607"/>
                  <a:gd name="connsiteY15" fmla="*/ 381938 h 902273"/>
                  <a:gd name="connsiteX16" fmla="*/ 69023 w 1100607"/>
                  <a:gd name="connsiteY16" fmla="*/ 858243 h 902273"/>
                  <a:gd name="connsiteX17" fmla="*/ 61228 w 1100607"/>
                  <a:gd name="connsiteY17" fmla="*/ 890679 h 902273"/>
                  <a:gd name="connsiteX18" fmla="*/ 37097 w 1100607"/>
                  <a:gd name="connsiteY18" fmla="*/ 867684 h 902273"/>
                  <a:gd name="connsiteX19" fmla="*/ 12888 w 1100607"/>
                  <a:gd name="connsiteY19" fmla="*/ 844729 h 902273"/>
                  <a:gd name="connsiteX20" fmla="*/ 44892 w 1100607"/>
                  <a:gd name="connsiteY20" fmla="*/ 835288 h 902273"/>
                  <a:gd name="connsiteX21" fmla="*/ 76858 w 1100607"/>
                  <a:gd name="connsiteY21" fmla="*/ 825847 h 902273"/>
                  <a:gd name="connsiteX22" fmla="*/ 69062 w 1100607"/>
                  <a:gd name="connsiteY22" fmla="*/ 858243 h 902273"/>
                  <a:gd name="connsiteX23" fmla="*/ 1031858 w 1100607"/>
                  <a:gd name="connsiteY23" fmla="*/ 373672 h 902273"/>
                  <a:gd name="connsiteX24" fmla="*/ 1027354 w 1100607"/>
                  <a:gd name="connsiteY24" fmla="*/ 373672 h 902273"/>
                  <a:gd name="connsiteX25" fmla="*/ 1027354 w 1100607"/>
                  <a:gd name="connsiteY25" fmla="*/ 237232 h 902273"/>
                  <a:gd name="connsiteX26" fmla="*/ 1031858 w 1100607"/>
                  <a:gd name="connsiteY26" fmla="*/ 237232 h 902273"/>
                  <a:gd name="connsiteX27" fmla="*/ 1031858 w 1100607"/>
                  <a:gd name="connsiteY27" fmla="*/ 373672 h 902273"/>
                  <a:gd name="connsiteX28" fmla="*/ 1031858 w 1100607"/>
                  <a:gd name="connsiteY28" fmla="*/ 178042 h 902273"/>
                  <a:gd name="connsiteX29" fmla="*/ 1027354 w 1100607"/>
                  <a:gd name="connsiteY29" fmla="*/ 178042 h 902273"/>
                  <a:gd name="connsiteX30" fmla="*/ 1027354 w 1100607"/>
                  <a:gd name="connsiteY30" fmla="*/ 100832 h 902273"/>
                  <a:gd name="connsiteX31" fmla="*/ 1031858 w 1100607"/>
                  <a:gd name="connsiteY31" fmla="*/ 100832 h 902273"/>
                  <a:gd name="connsiteX32" fmla="*/ 1031858 w 1100607"/>
                  <a:gd name="connsiteY32" fmla="*/ 178042 h 902273"/>
                  <a:gd name="connsiteX33" fmla="*/ 943209 w 1100607"/>
                  <a:gd name="connsiteY33" fmla="*/ 712519 h 902273"/>
                  <a:gd name="connsiteX34" fmla="*/ 794548 w 1100607"/>
                  <a:gd name="connsiteY34" fmla="*/ 861181 h 902273"/>
                  <a:gd name="connsiteX35" fmla="*/ 835640 w 1100607"/>
                  <a:gd name="connsiteY35" fmla="*/ 902274 h 902273"/>
                  <a:gd name="connsiteX36" fmla="*/ 907014 w 1100607"/>
                  <a:gd name="connsiteY36" fmla="*/ 902274 h 902273"/>
                  <a:gd name="connsiteX37" fmla="*/ 1096808 w 1100607"/>
                  <a:gd name="connsiteY37" fmla="*/ 712519 h 902273"/>
                  <a:gd name="connsiteX38" fmla="*/ 943209 w 1100607"/>
                  <a:gd name="connsiteY38" fmla="*/ 712519 h 902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100607" h="902273">
                    <a:moveTo>
                      <a:pt x="1042396" y="381977"/>
                    </a:moveTo>
                    <a:lnTo>
                      <a:pt x="1042396" y="0"/>
                    </a:lnTo>
                    <a:lnTo>
                      <a:pt x="487313" y="2899"/>
                    </a:lnTo>
                    <a:lnTo>
                      <a:pt x="483631" y="355574"/>
                    </a:lnTo>
                    <a:lnTo>
                      <a:pt x="482182" y="357063"/>
                    </a:lnTo>
                    <a:lnTo>
                      <a:pt x="0" y="843553"/>
                    </a:lnTo>
                    <a:lnTo>
                      <a:pt x="58681" y="902196"/>
                    </a:lnTo>
                    <a:lnTo>
                      <a:pt x="210830" y="902196"/>
                    </a:lnTo>
                    <a:lnTo>
                      <a:pt x="233315" y="879671"/>
                    </a:lnTo>
                    <a:lnTo>
                      <a:pt x="627553" y="879671"/>
                    </a:lnTo>
                    <a:lnTo>
                      <a:pt x="649960" y="857342"/>
                    </a:lnTo>
                    <a:lnTo>
                      <a:pt x="783775" y="857342"/>
                    </a:lnTo>
                    <a:lnTo>
                      <a:pt x="939018" y="702139"/>
                    </a:lnTo>
                    <a:lnTo>
                      <a:pt x="1100607" y="702139"/>
                    </a:lnTo>
                    <a:lnTo>
                      <a:pt x="1100607" y="440110"/>
                    </a:lnTo>
                    <a:lnTo>
                      <a:pt x="1042435" y="381938"/>
                    </a:lnTo>
                    <a:close/>
                    <a:moveTo>
                      <a:pt x="69023" y="858243"/>
                    </a:moveTo>
                    <a:lnTo>
                      <a:pt x="61228" y="890679"/>
                    </a:lnTo>
                    <a:lnTo>
                      <a:pt x="37097" y="867684"/>
                    </a:lnTo>
                    <a:lnTo>
                      <a:pt x="12888" y="844729"/>
                    </a:lnTo>
                    <a:lnTo>
                      <a:pt x="44892" y="835288"/>
                    </a:lnTo>
                    <a:lnTo>
                      <a:pt x="76858" y="825847"/>
                    </a:lnTo>
                    <a:lnTo>
                      <a:pt x="69062" y="858243"/>
                    </a:lnTo>
                    <a:close/>
                    <a:moveTo>
                      <a:pt x="1031858" y="373672"/>
                    </a:moveTo>
                    <a:lnTo>
                      <a:pt x="1027354" y="373672"/>
                    </a:lnTo>
                    <a:lnTo>
                      <a:pt x="1027354" y="237232"/>
                    </a:lnTo>
                    <a:lnTo>
                      <a:pt x="1031858" y="237232"/>
                    </a:lnTo>
                    <a:lnTo>
                      <a:pt x="1031858" y="373672"/>
                    </a:lnTo>
                    <a:close/>
                    <a:moveTo>
                      <a:pt x="1031858" y="178042"/>
                    </a:moveTo>
                    <a:lnTo>
                      <a:pt x="1027354" y="178042"/>
                    </a:lnTo>
                    <a:lnTo>
                      <a:pt x="1027354" y="100832"/>
                    </a:lnTo>
                    <a:lnTo>
                      <a:pt x="1031858" y="100832"/>
                    </a:lnTo>
                    <a:lnTo>
                      <a:pt x="1031858" y="178042"/>
                    </a:lnTo>
                    <a:close/>
                    <a:moveTo>
                      <a:pt x="943209" y="712519"/>
                    </a:moveTo>
                    <a:lnTo>
                      <a:pt x="794548" y="861181"/>
                    </a:lnTo>
                    <a:lnTo>
                      <a:pt x="835640" y="902274"/>
                    </a:lnTo>
                    <a:lnTo>
                      <a:pt x="907014" y="902274"/>
                    </a:lnTo>
                    <a:lnTo>
                      <a:pt x="1096808" y="712519"/>
                    </a:lnTo>
                    <a:lnTo>
                      <a:pt x="943209" y="712519"/>
                    </a:lnTo>
                    <a:close/>
                  </a:path>
                </a:pathLst>
              </a:custGeom>
              <a:grpFill/>
              <a:ln w="39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20FA08-5ECE-98BA-1E39-9816D56600F1}"/>
                </a:ext>
              </a:extLst>
            </p:cNvPr>
            <p:cNvSpPr/>
            <p:nvPr/>
          </p:nvSpPr>
          <p:spPr>
            <a:xfrm>
              <a:off x="8695660" y="1774818"/>
              <a:ext cx="386795" cy="38546"/>
            </a:xfrm>
            <a:custGeom>
              <a:avLst/>
              <a:gdLst>
                <a:gd name="connsiteX0" fmla="*/ 367522 w 386795"/>
                <a:gd name="connsiteY0" fmla="*/ 0 h 38546"/>
                <a:gd name="connsiteX1" fmla="*/ 19312 w 386795"/>
                <a:gd name="connsiteY1" fmla="*/ 0 h 38546"/>
                <a:gd name="connsiteX2" fmla="*/ 0 w 386795"/>
                <a:gd name="connsiteY2" fmla="*/ 19273 h 38546"/>
                <a:gd name="connsiteX3" fmla="*/ 19312 w 386795"/>
                <a:gd name="connsiteY3" fmla="*/ 38546 h 38546"/>
                <a:gd name="connsiteX4" fmla="*/ 367522 w 386795"/>
                <a:gd name="connsiteY4" fmla="*/ 38546 h 38546"/>
                <a:gd name="connsiteX5" fmla="*/ 386795 w 386795"/>
                <a:gd name="connsiteY5" fmla="*/ 19273 h 38546"/>
                <a:gd name="connsiteX6" fmla="*/ 367522 w 386795"/>
                <a:gd name="connsiteY6" fmla="*/ 0 h 38546"/>
                <a:gd name="connsiteX7" fmla="*/ 367522 w 386795"/>
                <a:gd name="connsiteY7" fmla="*/ 28283 h 38546"/>
                <a:gd name="connsiteX8" fmla="*/ 19312 w 386795"/>
                <a:gd name="connsiteY8" fmla="*/ 28283 h 38546"/>
                <a:gd name="connsiteX9" fmla="*/ 10303 w 386795"/>
                <a:gd name="connsiteY9" fmla="*/ 19273 h 38546"/>
                <a:gd name="connsiteX10" fmla="*/ 19312 w 386795"/>
                <a:gd name="connsiteY10" fmla="*/ 10263 h 38546"/>
                <a:gd name="connsiteX11" fmla="*/ 367522 w 386795"/>
                <a:gd name="connsiteY11" fmla="*/ 10263 h 38546"/>
                <a:gd name="connsiteX12" fmla="*/ 376532 w 386795"/>
                <a:gd name="connsiteY12" fmla="*/ 19273 h 38546"/>
                <a:gd name="connsiteX13" fmla="*/ 367522 w 386795"/>
                <a:gd name="connsiteY13" fmla="*/ 28283 h 3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6795" h="38546">
                  <a:moveTo>
                    <a:pt x="367522" y="0"/>
                  </a:moveTo>
                  <a:lnTo>
                    <a:pt x="19312" y="0"/>
                  </a:lnTo>
                  <a:cubicBezTo>
                    <a:pt x="8657" y="0"/>
                    <a:pt x="0" y="8618"/>
                    <a:pt x="0" y="19273"/>
                  </a:cubicBezTo>
                  <a:cubicBezTo>
                    <a:pt x="0" y="29928"/>
                    <a:pt x="8657" y="38546"/>
                    <a:pt x="19312" y="38546"/>
                  </a:cubicBezTo>
                  <a:lnTo>
                    <a:pt x="367522" y="38546"/>
                  </a:lnTo>
                  <a:cubicBezTo>
                    <a:pt x="378177" y="38546"/>
                    <a:pt x="386795" y="29928"/>
                    <a:pt x="386795" y="19273"/>
                  </a:cubicBezTo>
                  <a:cubicBezTo>
                    <a:pt x="386795" y="8618"/>
                    <a:pt x="378177" y="0"/>
                    <a:pt x="367522" y="0"/>
                  </a:cubicBezTo>
                  <a:close/>
                  <a:moveTo>
                    <a:pt x="367522" y="28283"/>
                  </a:moveTo>
                  <a:lnTo>
                    <a:pt x="19312" y="28283"/>
                  </a:lnTo>
                  <a:cubicBezTo>
                    <a:pt x="14337" y="28283"/>
                    <a:pt x="10303" y="24248"/>
                    <a:pt x="10303" y="19273"/>
                  </a:cubicBezTo>
                  <a:cubicBezTo>
                    <a:pt x="10303" y="14298"/>
                    <a:pt x="14337" y="10263"/>
                    <a:pt x="19312" y="10263"/>
                  </a:cubicBezTo>
                  <a:lnTo>
                    <a:pt x="367522" y="10263"/>
                  </a:lnTo>
                  <a:cubicBezTo>
                    <a:pt x="372497" y="10263"/>
                    <a:pt x="376532" y="14298"/>
                    <a:pt x="376532" y="19273"/>
                  </a:cubicBezTo>
                  <a:cubicBezTo>
                    <a:pt x="376532" y="24248"/>
                    <a:pt x="372497" y="28283"/>
                    <a:pt x="367522" y="28283"/>
                  </a:cubicBez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773A20D-D195-8D20-32C4-15D29F331152}"/>
                </a:ext>
              </a:extLst>
            </p:cNvPr>
            <p:cNvSpPr/>
            <p:nvPr/>
          </p:nvSpPr>
          <p:spPr>
            <a:xfrm>
              <a:off x="8700791" y="1826017"/>
              <a:ext cx="387421" cy="26520"/>
            </a:xfrm>
            <a:custGeom>
              <a:avLst/>
              <a:gdLst>
                <a:gd name="connsiteX0" fmla="*/ 387422 w 387421"/>
                <a:gd name="connsiteY0" fmla="*/ 26520 h 26520"/>
                <a:gd name="connsiteX1" fmla="*/ 0 w 387421"/>
                <a:gd name="connsiteY1" fmla="*/ 26520 h 26520"/>
                <a:gd name="connsiteX2" fmla="*/ 0 w 387421"/>
                <a:gd name="connsiteY2" fmla="*/ 16257 h 26520"/>
                <a:gd name="connsiteX3" fmla="*/ 362625 w 387421"/>
                <a:gd name="connsiteY3" fmla="*/ 16257 h 26520"/>
                <a:gd name="connsiteX4" fmla="*/ 353616 w 387421"/>
                <a:gd name="connsiteY4" fmla="*/ 7247 h 26520"/>
                <a:gd name="connsiteX5" fmla="*/ 360863 w 387421"/>
                <a:gd name="connsiteY5" fmla="*/ 0 h 26520"/>
                <a:gd name="connsiteX6" fmla="*/ 387422 w 387421"/>
                <a:gd name="connsiteY6" fmla="*/ 26520 h 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421" h="26520">
                  <a:moveTo>
                    <a:pt x="387422" y="26520"/>
                  </a:moveTo>
                  <a:lnTo>
                    <a:pt x="0" y="26520"/>
                  </a:lnTo>
                  <a:lnTo>
                    <a:pt x="0" y="16257"/>
                  </a:lnTo>
                  <a:lnTo>
                    <a:pt x="362625" y="16257"/>
                  </a:lnTo>
                  <a:lnTo>
                    <a:pt x="353616" y="7247"/>
                  </a:lnTo>
                  <a:lnTo>
                    <a:pt x="360863" y="0"/>
                  </a:lnTo>
                  <a:lnTo>
                    <a:pt x="387422" y="26520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73472BE-CCED-77B9-0466-4F366E848552}"/>
                </a:ext>
              </a:extLst>
            </p:cNvPr>
            <p:cNvSpPr/>
            <p:nvPr/>
          </p:nvSpPr>
          <p:spPr>
            <a:xfrm>
              <a:off x="8750502" y="2631494"/>
              <a:ext cx="341119" cy="72156"/>
            </a:xfrm>
            <a:custGeom>
              <a:avLst/>
              <a:gdLst>
                <a:gd name="connsiteX0" fmla="*/ 0 w 341119"/>
                <a:gd name="connsiteY0" fmla="*/ 30398 h 72156"/>
                <a:gd name="connsiteX1" fmla="*/ 30398 w 341119"/>
                <a:gd name="connsiteY1" fmla="*/ 0 h 72156"/>
                <a:gd name="connsiteX2" fmla="*/ 143060 w 341119"/>
                <a:gd name="connsiteY2" fmla="*/ 0 h 72156"/>
                <a:gd name="connsiteX3" fmla="*/ 185250 w 341119"/>
                <a:gd name="connsiteY3" fmla="*/ 42189 h 72156"/>
                <a:gd name="connsiteX4" fmla="*/ 293407 w 341119"/>
                <a:gd name="connsiteY4" fmla="*/ 42189 h 72156"/>
                <a:gd name="connsiteX5" fmla="*/ 328741 w 341119"/>
                <a:gd name="connsiteY5" fmla="*/ 6816 h 72156"/>
                <a:gd name="connsiteX6" fmla="*/ 341120 w 341119"/>
                <a:gd name="connsiteY6" fmla="*/ 19195 h 72156"/>
                <a:gd name="connsiteX7" fmla="*/ 341120 w 341119"/>
                <a:gd name="connsiteY7" fmla="*/ 44814 h 72156"/>
                <a:gd name="connsiteX8" fmla="*/ 313776 w 341119"/>
                <a:gd name="connsiteY8" fmla="*/ 72157 h 72156"/>
                <a:gd name="connsiteX9" fmla="*/ 170560 w 341119"/>
                <a:gd name="connsiteY9" fmla="*/ 72157 h 72156"/>
                <a:gd name="connsiteX10" fmla="*/ 130486 w 341119"/>
                <a:gd name="connsiteY10" fmla="*/ 32122 h 72156"/>
                <a:gd name="connsiteX11" fmla="*/ 0 w 341119"/>
                <a:gd name="connsiteY11" fmla="*/ 32122 h 72156"/>
                <a:gd name="connsiteX12" fmla="*/ 0 w 341119"/>
                <a:gd name="connsiteY12" fmla="*/ 30398 h 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119" h="72156">
                  <a:moveTo>
                    <a:pt x="0" y="30398"/>
                  </a:moveTo>
                  <a:lnTo>
                    <a:pt x="30398" y="0"/>
                  </a:lnTo>
                  <a:lnTo>
                    <a:pt x="143060" y="0"/>
                  </a:lnTo>
                  <a:lnTo>
                    <a:pt x="185250" y="42189"/>
                  </a:lnTo>
                  <a:lnTo>
                    <a:pt x="293407" y="42189"/>
                  </a:lnTo>
                  <a:lnTo>
                    <a:pt x="328741" y="6816"/>
                  </a:lnTo>
                  <a:lnTo>
                    <a:pt x="341120" y="19195"/>
                  </a:lnTo>
                  <a:lnTo>
                    <a:pt x="341120" y="44814"/>
                  </a:lnTo>
                  <a:lnTo>
                    <a:pt x="313776" y="72157"/>
                  </a:lnTo>
                  <a:lnTo>
                    <a:pt x="170560" y="72157"/>
                  </a:lnTo>
                  <a:lnTo>
                    <a:pt x="130486" y="32122"/>
                  </a:lnTo>
                  <a:lnTo>
                    <a:pt x="0" y="32122"/>
                  </a:lnTo>
                  <a:lnTo>
                    <a:pt x="0" y="30398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94BB956D-345F-8448-A955-94B3B05A7E63}"/>
                </a:ext>
              </a:extLst>
            </p:cNvPr>
            <p:cNvSpPr/>
            <p:nvPr/>
          </p:nvSpPr>
          <p:spPr>
            <a:xfrm>
              <a:off x="8469984" y="2031911"/>
              <a:ext cx="165506" cy="231238"/>
            </a:xfrm>
            <a:custGeom>
              <a:avLst/>
              <a:gdLst>
                <a:gd name="connsiteX0" fmla="*/ 143138 w 165506"/>
                <a:gd name="connsiteY0" fmla="*/ 10733 h 231238"/>
                <a:gd name="connsiteX1" fmla="*/ 143138 w 165506"/>
                <a:gd name="connsiteY1" fmla="*/ 88139 h 231238"/>
                <a:gd name="connsiteX2" fmla="*/ 0 w 165506"/>
                <a:gd name="connsiteY2" fmla="*/ 231239 h 231238"/>
                <a:gd name="connsiteX3" fmla="*/ 15591 w 165506"/>
                <a:gd name="connsiteY3" fmla="*/ 231239 h 231238"/>
                <a:gd name="connsiteX4" fmla="*/ 77680 w 165506"/>
                <a:gd name="connsiteY4" fmla="*/ 169189 h 231238"/>
                <a:gd name="connsiteX5" fmla="*/ 88492 w 165506"/>
                <a:gd name="connsiteY5" fmla="*/ 169189 h 231238"/>
                <a:gd name="connsiteX6" fmla="*/ 165506 w 165506"/>
                <a:gd name="connsiteY6" fmla="*/ 92174 h 231238"/>
                <a:gd name="connsiteX7" fmla="*/ 165506 w 165506"/>
                <a:gd name="connsiteY7" fmla="*/ 20370 h 231238"/>
                <a:gd name="connsiteX8" fmla="*/ 143295 w 165506"/>
                <a:gd name="connsiteY8" fmla="*/ 0 h 231238"/>
                <a:gd name="connsiteX9" fmla="*/ 143138 w 165506"/>
                <a:gd name="connsiteY9" fmla="*/ 10733 h 23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506" h="231238">
                  <a:moveTo>
                    <a:pt x="143138" y="10733"/>
                  </a:moveTo>
                  <a:lnTo>
                    <a:pt x="143138" y="88139"/>
                  </a:lnTo>
                  <a:lnTo>
                    <a:pt x="0" y="231239"/>
                  </a:lnTo>
                  <a:lnTo>
                    <a:pt x="15591" y="231239"/>
                  </a:lnTo>
                  <a:lnTo>
                    <a:pt x="77680" y="169189"/>
                  </a:lnTo>
                  <a:lnTo>
                    <a:pt x="88492" y="169189"/>
                  </a:lnTo>
                  <a:lnTo>
                    <a:pt x="165506" y="92174"/>
                  </a:lnTo>
                  <a:lnTo>
                    <a:pt x="165506" y="20370"/>
                  </a:lnTo>
                  <a:lnTo>
                    <a:pt x="143295" y="0"/>
                  </a:lnTo>
                  <a:lnTo>
                    <a:pt x="143138" y="10733"/>
                  </a:lnTo>
                  <a:close/>
                </a:path>
              </a:pathLst>
            </a:custGeom>
            <a:grpFill/>
            <a:ln w="3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B18D0115-E28C-DAA2-2067-AEDAFF76A18E}"/>
              </a:ext>
            </a:extLst>
          </p:cNvPr>
          <p:cNvSpPr txBox="1"/>
          <p:nvPr userDrawn="1"/>
        </p:nvSpPr>
        <p:spPr>
          <a:xfrm>
            <a:off x="501650" y="6415137"/>
            <a:ext cx="553997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0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sp>
        <p:nvSpPr>
          <p:cNvPr id="335" name="Picture Placeholder 334">
            <a:extLst>
              <a:ext uri="{FF2B5EF4-FFF2-40B4-BE49-F238E27FC236}">
                <a16:creationId xmlns:a16="http://schemas.microsoft.com/office/drawing/2014/main" id="{23D7696C-DAC7-8A4F-059D-C32F1A920422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8011431" y="1810328"/>
            <a:ext cx="3137905" cy="3999135"/>
          </a:xfrm>
          <a:custGeom>
            <a:avLst/>
            <a:gdLst>
              <a:gd name="connsiteX0" fmla="*/ 0 w 3137905"/>
              <a:gd name="connsiteY0" fmla="*/ 0 h 3999135"/>
              <a:gd name="connsiteX1" fmla="*/ 3137905 w 3137905"/>
              <a:gd name="connsiteY1" fmla="*/ 0 h 3999135"/>
              <a:gd name="connsiteX2" fmla="*/ 3137905 w 3137905"/>
              <a:gd name="connsiteY2" fmla="*/ 3282330 h 3999135"/>
              <a:gd name="connsiteX3" fmla="*/ 2421100 w 3137905"/>
              <a:gd name="connsiteY3" fmla="*/ 3999135 h 3999135"/>
              <a:gd name="connsiteX4" fmla="*/ 0 w 3137905"/>
              <a:gd name="connsiteY4" fmla="*/ 3999135 h 399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7905" h="3999135">
                <a:moveTo>
                  <a:pt x="0" y="0"/>
                </a:moveTo>
                <a:lnTo>
                  <a:pt x="3137905" y="0"/>
                </a:lnTo>
                <a:lnTo>
                  <a:pt x="3137905" y="3282330"/>
                </a:lnTo>
                <a:lnTo>
                  <a:pt x="2421100" y="3999135"/>
                </a:lnTo>
                <a:lnTo>
                  <a:pt x="0" y="399913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36" name="Graphic 335">
            <a:extLst>
              <a:ext uri="{FF2B5EF4-FFF2-40B4-BE49-F238E27FC236}">
                <a16:creationId xmlns:a16="http://schemas.microsoft.com/office/drawing/2014/main" id="{4D193249-B027-AE44-3EA5-EE677CA838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0716753" y="5535873"/>
            <a:ext cx="1370049" cy="6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0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3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phic 154">
            <a:extLst>
              <a:ext uri="{FF2B5EF4-FFF2-40B4-BE49-F238E27FC236}">
                <a16:creationId xmlns:a16="http://schemas.microsoft.com/office/drawing/2014/main" id="{BB2F5CB0-7ECE-D79B-8B10-82CE0D88A9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779" b="3123"/>
          <a:stretch>
            <a:fillRect/>
          </a:stretch>
        </p:blipFill>
        <p:spPr>
          <a:xfrm>
            <a:off x="0" y="2399450"/>
            <a:ext cx="5961263" cy="4458550"/>
          </a:xfrm>
          <a:custGeom>
            <a:avLst/>
            <a:gdLst>
              <a:gd name="connsiteX0" fmla="*/ 0 w 5961263"/>
              <a:gd name="connsiteY0" fmla="*/ 0 h 4458550"/>
              <a:gd name="connsiteX1" fmla="*/ 5961263 w 5961263"/>
              <a:gd name="connsiteY1" fmla="*/ 0 h 4458550"/>
              <a:gd name="connsiteX2" fmla="*/ 5961263 w 5961263"/>
              <a:gd name="connsiteY2" fmla="*/ 4458550 h 4458550"/>
              <a:gd name="connsiteX3" fmla="*/ 0 w 5961263"/>
              <a:gd name="connsiteY3" fmla="*/ 4458550 h 445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1263" h="4458550">
                <a:moveTo>
                  <a:pt x="0" y="0"/>
                </a:moveTo>
                <a:lnTo>
                  <a:pt x="5961263" y="0"/>
                </a:lnTo>
                <a:lnTo>
                  <a:pt x="5961263" y="4458550"/>
                </a:lnTo>
                <a:lnTo>
                  <a:pt x="0" y="4458550"/>
                </a:lnTo>
                <a:close/>
              </a:path>
            </a:pathLst>
          </a:cu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BEF6EA0E-FFF6-C11C-0B8C-16CA37156A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F3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4272D7B-136D-8DFF-B613-CC2CC93F7F31}"/>
              </a:ext>
            </a:extLst>
          </p:cNvPr>
          <p:cNvGrpSpPr/>
          <p:nvPr userDrawn="1"/>
        </p:nvGrpSpPr>
        <p:grpSpPr>
          <a:xfrm flipH="1">
            <a:off x="11277600" y="3870111"/>
            <a:ext cx="914400" cy="2171700"/>
            <a:chOff x="12801600" y="1511300"/>
            <a:chExt cx="914400" cy="217170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93C4CD-031E-BCCF-0020-0A5BD0AC7693}"/>
                </a:ext>
              </a:extLst>
            </p:cNvPr>
            <p:cNvCxnSpPr/>
            <p:nvPr userDrawn="1"/>
          </p:nvCxnSpPr>
          <p:spPr>
            <a:xfrm>
              <a:off x="12801600" y="2768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BB0FB34-914F-5449-A545-13FEBD37455F}"/>
                </a:ext>
              </a:extLst>
            </p:cNvPr>
            <p:cNvCxnSpPr/>
            <p:nvPr userDrawn="1"/>
          </p:nvCxnSpPr>
          <p:spPr>
            <a:xfrm>
              <a:off x="12801600" y="2654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1BBAF90-8EC9-10ED-1C5B-7F26F4D648B9}"/>
                </a:ext>
              </a:extLst>
            </p:cNvPr>
            <p:cNvCxnSpPr/>
            <p:nvPr userDrawn="1"/>
          </p:nvCxnSpPr>
          <p:spPr>
            <a:xfrm>
              <a:off x="12801600" y="25400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FA2ACAB-4B1E-6BEB-1A76-82C2E218C9BE}"/>
                </a:ext>
              </a:extLst>
            </p:cNvPr>
            <p:cNvCxnSpPr/>
            <p:nvPr userDrawn="1"/>
          </p:nvCxnSpPr>
          <p:spPr>
            <a:xfrm>
              <a:off x="12801600" y="24257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BD79BF-E184-57E6-E11F-ECD87DCE1045}"/>
                </a:ext>
              </a:extLst>
            </p:cNvPr>
            <p:cNvCxnSpPr/>
            <p:nvPr userDrawn="1"/>
          </p:nvCxnSpPr>
          <p:spPr>
            <a:xfrm>
              <a:off x="12801600" y="23114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142BD3-3125-A300-1F41-B2D1E8434DE3}"/>
                </a:ext>
              </a:extLst>
            </p:cNvPr>
            <p:cNvCxnSpPr/>
            <p:nvPr userDrawn="1"/>
          </p:nvCxnSpPr>
          <p:spPr>
            <a:xfrm>
              <a:off x="12801600" y="21971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6E30995-E47C-DDD2-56C5-10FC2123C193}"/>
                </a:ext>
              </a:extLst>
            </p:cNvPr>
            <p:cNvCxnSpPr/>
            <p:nvPr userDrawn="1"/>
          </p:nvCxnSpPr>
          <p:spPr>
            <a:xfrm>
              <a:off x="12801600" y="20828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97FEEEE-715C-8ADD-DD04-BCD695F046C4}"/>
                </a:ext>
              </a:extLst>
            </p:cNvPr>
            <p:cNvCxnSpPr/>
            <p:nvPr userDrawn="1"/>
          </p:nvCxnSpPr>
          <p:spPr>
            <a:xfrm>
              <a:off x="12801600" y="19685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A7D85EC-A779-F7D7-C028-532049D813A9}"/>
                </a:ext>
              </a:extLst>
            </p:cNvPr>
            <p:cNvCxnSpPr/>
            <p:nvPr userDrawn="1"/>
          </p:nvCxnSpPr>
          <p:spPr>
            <a:xfrm>
              <a:off x="12801600" y="18542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C0B1428-1151-26C5-C5D2-452DD0AE2C05}"/>
                </a:ext>
              </a:extLst>
            </p:cNvPr>
            <p:cNvCxnSpPr/>
            <p:nvPr userDrawn="1"/>
          </p:nvCxnSpPr>
          <p:spPr>
            <a:xfrm>
              <a:off x="12801600" y="17399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85B8CB3-E581-998F-304D-BEDA3474F328}"/>
                </a:ext>
              </a:extLst>
            </p:cNvPr>
            <p:cNvCxnSpPr/>
            <p:nvPr userDrawn="1"/>
          </p:nvCxnSpPr>
          <p:spPr>
            <a:xfrm>
              <a:off x="12801600" y="1625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B3E469-3A89-F68D-8005-6D7529FAFE17}"/>
                </a:ext>
              </a:extLst>
            </p:cNvPr>
            <p:cNvCxnSpPr/>
            <p:nvPr userDrawn="1"/>
          </p:nvCxnSpPr>
          <p:spPr>
            <a:xfrm>
              <a:off x="12801600" y="1511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121621-E1DE-E4B9-9E09-2AC9762EE2A2}"/>
              </a:ext>
            </a:extLst>
          </p:cNvPr>
          <p:cNvGrpSpPr/>
          <p:nvPr userDrawn="1"/>
        </p:nvGrpSpPr>
        <p:grpSpPr>
          <a:xfrm>
            <a:off x="5787397" y="-120865"/>
            <a:ext cx="914400" cy="2171700"/>
            <a:chOff x="12801600" y="1511300"/>
            <a:chExt cx="914400" cy="21717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0651B85-9459-1968-7AA4-BC3C1EE07E87}"/>
                </a:ext>
              </a:extLst>
            </p:cNvPr>
            <p:cNvCxnSpPr/>
            <p:nvPr userDrawn="1"/>
          </p:nvCxnSpPr>
          <p:spPr>
            <a:xfrm>
              <a:off x="12801600" y="2768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36A042-E735-D84F-CAC9-91C0045331BA}"/>
                </a:ext>
              </a:extLst>
            </p:cNvPr>
            <p:cNvCxnSpPr/>
            <p:nvPr userDrawn="1"/>
          </p:nvCxnSpPr>
          <p:spPr>
            <a:xfrm>
              <a:off x="12801600" y="2654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EC051C4-0097-7EDF-E414-7C6DA3F1D059}"/>
                </a:ext>
              </a:extLst>
            </p:cNvPr>
            <p:cNvCxnSpPr/>
            <p:nvPr userDrawn="1"/>
          </p:nvCxnSpPr>
          <p:spPr>
            <a:xfrm>
              <a:off x="12801600" y="25400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316326-2DF7-8F59-4AC9-DBB0DCD6DC93}"/>
                </a:ext>
              </a:extLst>
            </p:cNvPr>
            <p:cNvCxnSpPr/>
            <p:nvPr userDrawn="1"/>
          </p:nvCxnSpPr>
          <p:spPr>
            <a:xfrm>
              <a:off x="12801600" y="24257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9D9744A-2E33-4B66-3239-F2D0158A0EA2}"/>
                </a:ext>
              </a:extLst>
            </p:cNvPr>
            <p:cNvCxnSpPr/>
            <p:nvPr userDrawn="1"/>
          </p:nvCxnSpPr>
          <p:spPr>
            <a:xfrm>
              <a:off x="12801600" y="23114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F817907-9F0D-BDC9-BFFD-527FFAE48199}"/>
                </a:ext>
              </a:extLst>
            </p:cNvPr>
            <p:cNvCxnSpPr/>
            <p:nvPr userDrawn="1"/>
          </p:nvCxnSpPr>
          <p:spPr>
            <a:xfrm>
              <a:off x="12801600" y="21971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960D772-6FDE-A8BF-EB94-41C58B7A5F3D}"/>
                </a:ext>
              </a:extLst>
            </p:cNvPr>
            <p:cNvCxnSpPr/>
            <p:nvPr userDrawn="1"/>
          </p:nvCxnSpPr>
          <p:spPr>
            <a:xfrm>
              <a:off x="12801600" y="20828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3D78E6F-61BD-AB17-4B6B-A4C2AFF430D7}"/>
                </a:ext>
              </a:extLst>
            </p:cNvPr>
            <p:cNvCxnSpPr/>
            <p:nvPr userDrawn="1"/>
          </p:nvCxnSpPr>
          <p:spPr>
            <a:xfrm>
              <a:off x="12801600" y="19685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B329BB8-B3B1-C767-B422-E9C478C288A6}"/>
                </a:ext>
              </a:extLst>
            </p:cNvPr>
            <p:cNvCxnSpPr/>
            <p:nvPr userDrawn="1"/>
          </p:nvCxnSpPr>
          <p:spPr>
            <a:xfrm>
              <a:off x="12801600" y="18542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92C5B9-B228-C9BB-5DD5-8402C7E19A73}"/>
                </a:ext>
              </a:extLst>
            </p:cNvPr>
            <p:cNvCxnSpPr/>
            <p:nvPr userDrawn="1"/>
          </p:nvCxnSpPr>
          <p:spPr>
            <a:xfrm>
              <a:off x="12801600" y="17399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0563698-290C-7A5C-F214-296B7162DCD1}"/>
                </a:ext>
              </a:extLst>
            </p:cNvPr>
            <p:cNvCxnSpPr/>
            <p:nvPr userDrawn="1"/>
          </p:nvCxnSpPr>
          <p:spPr>
            <a:xfrm>
              <a:off x="12801600" y="1625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10C2525-5081-4663-0DAE-604BC8B19484}"/>
                </a:ext>
              </a:extLst>
            </p:cNvPr>
            <p:cNvCxnSpPr/>
            <p:nvPr userDrawn="1"/>
          </p:nvCxnSpPr>
          <p:spPr>
            <a:xfrm>
              <a:off x="12801600" y="1511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B3DF31-3BF4-73A1-C6C8-FFDA1F7F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49" y="472645"/>
            <a:ext cx="5089525" cy="984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58995-E38C-1BFA-F22D-7C1556058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7BCBF-9E5D-B5C6-11F7-0CC8F0B068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922B2699-3931-747B-2294-88651C344330}"/>
              </a:ext>
            </a:extLst>
          </p:cNvPr>
          <p:cNvSpPr/>
          <p:nvPr userDrawn="1"/>
        </p:nvSpPr>
        <p:spPr>
          <a:xfrm>
            <a:off x="5857808" y="472646"/>
            <a:ext cx="5830956" cy="5661454"/>
          </a:xfrm>
          <a:prstGeom prst="snip2DiagRect">
            <a:avLst>
              <a:gd name="adj1" fmla="val 1584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outerShdw blurRad="660400" sx="102000" sy="102000" algn="ctr" rotWithShape="0">
              <a:schemeClr val="tx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02971B-07A5-CB7F-1BB5-F7547FCB55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2200" y="792480"/>
            <a:ext cx="5202172" cy="502178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A7D1DC-9F28-16B5-09DC-240BA38876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1805940"/>
            <a:ext cx="5089524" cy="432815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4B49585-C152-AC58-7025-5902905C3FC5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F38390-04DA-48C0-1153-CF4EF4B30A73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aphic 150">
            <a:extLst>
              <a:ext uri="{FF2B5EF4-FFF2-40B4-BE49-F238E27FC236}">
                <a16:creationId xmlns:a16="http://schemas.microsoft.com/office/drawing/2014/main" id="{34BD0719-64BB-A635-F8EA-5E79EE5085F8}"/>
              </a:ext>
            </a:extLst>
          </p:cNvPr>
          <p:cNvGrpSpPr/>
          <p:nvPr/>
        </p:nvGrpSpPr>
        <p:grpSpPr>
          <a:xfrm>
            <a:off x="11184211" y="225288"/>
            <a:ext cx="143145" cy="125781"/>
            <a:chOff x="11394073" y="229279"/>
            <a:chExt cx="198940" cy="17481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F82C4D-BDA6-D529-6BCC-E185D4152E50}"/>
                </a:ext>
              </a:extLst>
            </p:cNvPr>
            <p:cNvSpPr/>
            <p:nvPr/>
          </p:nvSpPr>
          <p:spPr>
            <a:xfrm>
              <a:off x="11412681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190766E-C540-7102-BE15-E1D0D3989C46}"/>
                </a:ext>
              </a:extLst>
            </p:cNvPr>
            <p:cNvSpPr/>
            <p:nvPr/>
          </p:nvSpPr>
          <p:spPr>
            <a:xfrm>
              <a:off x="11502935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714173F-F324-E18D-40D8-86D6C1486E13}"/>
                </a:ext>
              </a:extLst>
            </p:cNvPr>
            <p:cNvSpPr/>
            <p:nvPr/>
          </p:nvSpPr>
          <p:spPr>
            <a:xfrm>
              <a:off x="11394073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150">
            <a:extLst>
              <a:ext uri="{FF2B5EF4-FFF2-40B4-BE49-F238E27FC236}">
                <a16:creationId xmlns:a16="http://schemas.microsoft.com/office/drawing/2014/main" id="{F05B273F-40F9-81BE-57AC-857CC7AE5D6C}"/>
              </a:ext>
            </a:extLst>
          </p:cNvPr>
          <p:cNvGrpSpPr/>
          <p:nvPr/>
        </p:nvGrpSpPr>
        <p:grpSpPr>
          <a:xfrm>
            <a:off x="11547823" y="215064"/>
            <a:ext cx="142527" cy="142536"/>
            <a:chOff x="11899415" y="215069"/>
            <a:chExt cx="198081" cy="198099"/>
          </a:xfrm>
          <a:solidFill>
            <a:schemeClr val="bg2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3E269C0-867F-E1D0-234D-8813446D54F8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2355800-7085-194A-2CE7-74F95F637995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aphic 150">
            <a:extLst>
              <a:ext uri="{FF2B5EF4-FFF2-40B4-BE49-F238E27FC236}">
                <a16:creationId xmlns:a16="http://schemas.microsoft.com/office/drawing/2014/main" id="{451319BC-C912-2AAD-4F0B-5DD4E4B02C23}"/>
              </a:ext>
            </a:extLst>
          </p:cNvPr>
          <p:cNvGrpSpPr/>
          <p:nvPr/>
        </p:nvGrpSpPr>
        <p:grpSpPr>
          <a:xfrm>
            <a:off x="11367688" y="222905"/>
            <a:ext cx="144418" cy="126853"/>
            <a:chOff x="11649066" y="225967"/>
            <a:chExt cx="200710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337414-C300-4F25-9303-1D84FCE585AD}"/>
                </a:ext>
              </a:extLst>
            </p:cNvPr>
            <p:cNvSpPr/>
            <p:nvPr/>
          </p:nvSpPr>
          <p:spPr>
            <a:xfrm>
              <a:off x="11649066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48C301B-7EA0-2EAC-C855-8936C1076644}"/>
                </a:ext>
              </a:extLst>
            </p:cNvPr>
            <p:cNvSpPr/>
            <p:nvPr/>
          </p:nvSpPr>
          <p:spPr>
            <a:xfrm>
              <a:off x="11756841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1CC6C28-BDD2-7A20-CAA3-23935EE978FC}"/>
                </a:ext>
              </a:extLst>
            </p:cNvPr>
            <p:cNvSpPr/>
            <p:nvPr/>
          </p:nvSpPr>
          <p:spPr>
            <a:xfrm>
              <a:off x="11665256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150">
            <a:extLst>
              <a:ext uri="{FF2B5EF4-FFF2-40B4-BE49-F238E27FC236}">
                <a16:creationId xmlns:a16="http://schemas.microsoft.com/office/drawing/2014/main" id="{DDFC399F-B636-1E7A-AB8C-2433ACB16FA9}"/>
              </a:ext>
            </a:extLst>
          </p:cNvPr>
          <p:cNvGrpSpPr/>
          <p:nvPr/>
        </p:nvGrpSpPr>
        <p:grpSpPr>
          <a:xfrm>
            <a:off x="11013935" y="220951"/>
            <a:ext cx="130777" cy="130773"/>
            <a:chOff x="11157427" y="223251"/>
            <a:chExt cx="181751" cy="181751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001B848-1C16-190D-E27C-3EB26969D0F0}"/>
                </a:ext>
              </a:extLst>
            </p:cNvPr>
            <p:cNvSpPr/>
            <p:nvPr/>
          </p:nvSpPr>
          <p:spPr>
            <a:xfrm>
              <a:off x="11157427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C3D05F4-0BBB-3725-7E69-D74BA4C786D7}"/>
                </a:ext>
              </a:extLst>
            </p:cNvPr>
            <p:cNvSpPr/>
            <p:nvPr/>
          </p:nvSpPr>
          <p:spPr>
            <a:xfrm>
              <a:off x="11324898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0EA6593-D7EA-4732-34CB-BD802F89E35E}"/>
                </a:ext>
              </a:extLst>
            </p:cNvPr>
            <p:cNvSpPr/>
            <p:nvPr/>
          </p:nvSpPr>
          <p:spPr>
            <a:xfrm>
              <a:off x="11157427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7F0701-8EE3-3308-DD51-F21071116555}"/>
                </a:ext>
              </a:extLst>
            </p:cNvPr>
            <p:cNvSpPr/>
            <p:nvPr/>
          </p:nvSpPr>
          <p:spPr>
            <a:xfrm>
              <a:off x="11324898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6E07B0A-1646-C7A7-C073-8299BAF1939A}"/>
                </a:ext>
              </a:extLst>
            </p:cNvPr>
            <p:cNvSpPr/>
            <p:nvPr/>
          </p:nvSpPr>
          <p:spPr>
            <a:xfrm>
              <a:off x="11163454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151">
            <a:extLst>
              <a:ext uri="{FF2B5EF4-FFF2-40B4-BE49-F238E27FC236}">
                <a16:creationId xmlns:a16="http://schemas.microsoft.com/office/drawing/2014/main" id="{93CF414A-3B18-6F58-D00D-70DE13E692A4}"/>
              </a:ext>
            </a:extLst>
          </p:cNvPr>
          <p:cNvGrpSpPr/>
          <p:nvPr userDrawn="1"/>
        </p:nvGrpSpPr>
        <p:grpSpPr>
          <a:xfrm>
            <a:off x="10447759" y="216911"/>
            <a:ext cx="142527" cy="142536"/>
            <a:chOff x="10875477" y="215069"/>
            <a:chExt cx="198081" cy="198099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3E03E21-412A-07D9-E80E-0051AE253C13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0BD0E2-6EA7-5D01-C8CE-2B7E9B3A3082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1B1FE6-27DF-917F-0656-8D9EB10699EB}"/>
              </a:ext>
            </a:extLst>
          </p:cNvPr>
          <p:cNvGrpSpPr/>
          <p:nvPr userDrawn="1"/>
        </p:nvGrpSpPr>
        <p:grpSpPr>
          <a:xfrm>
            <a:off x="10630926" y="222905"/>
            <a:ext cx="144418" cy="126853"/>
            <a:chOff x="8783895" y="225975"/>
            <a:chExt cx="200709" cy="17630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8FC333B-BDF9-5E3B-B27C-CD8717EE8A59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32AB22-C165-18B8-2432-67052DB41A92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7535EC5-9D0D-628E-43C8-10912C2859AC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151">
            <a:extLst>
              <a:ext uri="{FF2B5EF4-FFF2-40B4-BE49-F238E27FC236}">
                <a16:creationId xmlns:a16="http://schemas.microsoft.com/office/drawing/2014/main" id="{E97088B2-56A4-C759-B93A-1997D7D21B2A}"/>
              </a:ext>
            </a:extLst>
          </p:cNvPr>
          <p:cNvGrpSpPr/>
          <p:nvPr userDrawn="1"/>
        </p:nvGrpSpPr>
        <p:grpSpPr>
          <a:xfrm>
            <a:off x="10810753" y="223441"/>
            <a:ext cx="143145" cy="125781"/>
            <a:chOff x="10370135" y="229279"/>
            <a:chExt cx="198940" cy="17481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0422F9-F3C1-EDE5-0440-ABCCA424BC1F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905C2F1-AC0C-DEB5-4D9F-EBB3EEC14A39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53FAE05-BFD7-23D2-1C85-26E2A86CBC6A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151">
            <a:extLst>
              <a:ext uri="{FF2B5EF4-FFF2-40B4-BE49-F238E27FC236}">
                <a16:creationId xmlns:a16="http://schemas.microsoft.com/office/drawing/2014/main" id="{9EF66BBC-1D06-8269-02A0-52B634F4C31E}"/>
              </a:ext>
            </a:extLst>
          </p:cNvPr>
          <p:cNvGrpSpPr/>
          <p:nvPr userDrawn="1"/>
        </p:nvGrpSpPr>
        <p:grpSpPr>
          <a:xfrm>
            <a:off x="10270353" y="222911"/>
            <a:ext cx="144418" cy="126853"/>
            <a:chOff x="10625128" y="225967"/>
            <a:chExt cx="200709" cy="17630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38EEF25-FAB3-85DF-DB94-66CC21243C9E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B42CD1-A642-3BB0-DE9F-A6467FF6550A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2D1C5A-071A-9F33-A893-0A24C1703FA4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151">
            <a:extLst>
              <a:ext uri="{FF2B5EF4-FFF2-40B4-BE49-F238E27FC236}">
                <a16:creationId xmlns:a16="http://schemas.microsoft.com/office/drawing/2014/main" id="{3EBF2311-0C75-7239-5F21-4F82052F005C}"/>
              </a:ext>
            </a:extLst>
          </p:cNvPr>
          <p:cNvGrpSpPr/>
          <p:nvPr userDrawn="1"/>
        </p:nvGrpSpPr>
        <p:grpSpPr>
          <a:xfrm>
            <a:off x="9483187" y="225288"/>
            <a:ext cx="143145" cy="125781"/>
            <a:chOff x="10370135" y="229279"/>
            <a:chExt cx="198940" cy="174812"/>
          </a:xfrm>
          <a:solidFill>
            <a:schemeClr val="tx2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F8A070-89C3-A2FD-66DB-42744CD2A04D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6269642-6ADA-06C0-FB1B-BE776E7923E4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90BF596-F4F5-4280-E00F-6A8CDC023DBB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151">
            <a:extLst>
              <a:ext uri="{FF2B5EF4-FFF2-40B4-BE49-F238E27FC236}">
                <a16:creationId xmlns:a16="http://schemas.microsoft.com/office/drawing/2014/main" id="{6335A4E1-31BB-1F40-8E00-D5672BFE350D}"/>
              </a:ext>
            </a:extLst>
          </p:cNvPr>
          <p:cNvGrpSpPr/>
          <p:nvPr userDrawn="1"/>
        </p:nvGrpSpPr>
        <p:grpSpPr>
          <a:xfrm>
            <a:off x="9846799" y="215064"/>
            <a:ext cx="142527" cy="142536"/>
            <a:chOff x="10875477" y="215069"/>
            <a:chExt cx="198081" cy="198099"/>
          </a:xfrm>
          <a:solidFill>
            <a:schemeClr val="tx2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DA43CA1-6C61-1FEE-61A5-E4D1EC6FC3DF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B674C-8B36-4AD1-EADB-458952A91D07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151">
            <a:extLst>
              <a:ext uri="{FF2B5EF4-FFF2-40B4-BE49-F238E27FC236}">
                <a16:creationId xmlns:a16="http://schemas.microsoft.com/office/drawing/2014/main" id="{076E086E-4C4B-EF4B-9595-F211026DEFC3}"/>
              </a:ext>
            </a:extLst>
          </p:cNvPr>
          <p:cNvGrpSpPr/>
          <p:nvPr userDrawn="1"/>
        </p:nvGrpSpPr>
        <p:grpSpPr>
          <a:xfrm>
            <a:off x="9312910" y="220950"/>
            <a:ext cx="130777" cy="130773"/>
            <a:chOff x="10133489" y="223251"/>
            <a:chExt cx="181751" cy="181751"/>
          </a:xfrm>
          <a:solidFill>
            <a:schemeClr val="tx2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7044D7E-C38A-1CDE-4EE9-1B5E51B3B6F9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79A1E4-044A-40BA-9734-14FCF1D9A9F3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42B00C-FAAB-460E-B10C-520EDF47FC18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B5CCD26-55F2-3911-9889-2D9152F59708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F6CBA4-E8FE-8B6A-9BD9-4E87382471D2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5057DBAF-E07C-E760-09AF-2E75465207F1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</p:spTree>
    <p:extLst>
      <p:ext uri="{BB962C8B-B14F-4D97-AF65-F5344CB8AC3E}">
        <p14:creationId xmlns:p14="http://schemas.microsoft.com/office/powerpoint/2010/main" val="400647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phic 154">
            <a:extLst>
              <a:ext uri="{FF2B5EF4-FFF2-40B4-BE49-F238E27FC236}">
                <a16:creationId xmlns:a16="http://schemas.microsoft.com/office/drawing/2014/main" id="{BB2F5CB0-7ECE-D79B-8B10-82CE0D88A9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779" b="3123"/>
          <a:stretch>
            <a:fillRect/>
          </a:stretch>
        </p:blipFill>
        <p:spPr>
          <a:xfrm>
            <a:off x="0" y="2399450"/>
            <a:ext cx="5961263" cy="4458550"/>
          </a:xfrm>
          <a:custGeom>
            <a:avLst/>
            <a:gdLst>
              <a:gd name="connsiteX0" fmla="*/ 0 w 5961263"/>
              <a:gd name="connsiteY0" fmla="*/ 0 h 4458550"/>
              <a:gd name="connsiteX1" fmla="*/ 5961263 w 5961263"/>
              <a:gd name="connsiteY1" fmla="*/ 0 h 4458550"/>
              <a:gd name="connsiteX2" fmla="*/ 5961263 w 5961263"/>
              <a:gd name="connsiteY2" fmla="*/ 4458550 h 4458550"/>
              <a:gd name="connsiteX3" fmla="*/ 0 w 5961263"/>
              <a:gd name="connsiteY3" fmla="*/ 4458550 h 445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1263" h="4458550">
                <a:moveTo>
                  <a:pt x="0" y="0"/>
                </a:moveTo>
                <a:lnTo>
                  <a:pt x="5961263" y="0"/>
                </a:lnTo>
                <a:lnTo>
                  <a:pt x="5961263" y="4458550"/>
                </a:lnTo>
                <a:lnTo>
                  <a:pt x="0" y="4458550"/>
                </a:lnTo>
                <a:close/>
              </a:path>
            </a:pathLst>
          </a:cu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BEF6EA0E-FFF6-C11C-0B8C-16CA37156A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F3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4272D7B-136D-8DFF-B613-CC2CC93F7F31}"/>
              </a:ext>
            </a:extLst>
          </p:cNvPr>
          <p:cNvGrpSpPr/>
          <p:nvPr userDrawn="1"/>
        </p:nvGrpSpPr>
        <p:grpSpPr>
          <a:xfrm flipH="1">
            <a:off x="11277600" y="3870111"/>
            <a:ext cx="914400" cy="2171700"/>
            <a:chOff x="12801600" y="1511300"/>
            <a:chExt cx="914400" cy="217170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93C4CD-031E-BCCF-0020-0A5BD0AC7693}"/>
                </a:ext>
              </a:extLst>
            </p:cNvPr>
            <p:cNvCxnSpPr/>
            <p:nvPr userDrawn="1"/>
          </p:nvCxnSpPr>
          <p:spPr>
            <a:xfrm>
              <a:off x="12801600" y="2768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BB0FB34-914F-5449-A545-13FEBD37455F}"/>
                </a:ext>
              </a:extLst>
            </p:cNvPr>
            <p:cNvCxnSpPr/>
            <p:nvPr userDrawn="1"/>
          </p:nvCxnSpPr>
          <p:spPr>
            <a:xfrm>
              <a:off x="12801600" y="2654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1BBAF90-8EC9-10ED-1C5B-7F26F4D648B9}"/>
                </a:ext>
              </a:extLst>
            </p:cNvPr>
            <p:cNvCxnSpPr/>
            <p:nvPr userDrawn="1"/>
          </p:nvCxnSpPr>
          <p:spPr>
            <a:xfrm>
              <a:off x="12801600" y="25400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FA2ACAB-4B1E-6BEB-1A76-82C2E218C9BE}"/>
                </a:ext>
              </a:extLst>
            </p:cNvPr>
            <p:cNvCxnSpPr/>
            <p:nvPr userDrawn="1"/>
          </p:nvCxnSpPr>
          <p:spPr>
            <a:xfrm>
              <a:off x="12801600" y="24257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BD79BF-E184-57E6-E11F-ECD87DCE1045}"/>
                </a:ext>
              </a:extLst>
            </p:cNvPr>
            <p:cNvCxnSpPr/>
            <p:nvPr userDrawn="1"/>
          </p:nvCxnSpPr>
          <p:spPr>
            <a:xfrm>
              <a:off x="12801600" y="23114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142BD3-3125-A300-1F41-B2D1E8434DE3}"/>
                </a:ext>
              </a:extLst>
            </p:cNvPr>
            <p:cNvCxnSpPr/>
            <p:nvPr userDrawn="1"/>
          </p:nvCxnSpPr>
          <p:spPr>
            <a:xfrm>
              <a:off x="12801600" y="21971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6E30995-E47C-DDD2-56C5-10FC2123C193}"/>
                </a:ext>
              </a:extLst>
            </p:cNvPr>
            <p:cNvCxnSpPr/>
            <p:nvPr userDrawn="1"/>
          </p:nvCxnSpPr>
          <p:spPr>
            <a:xfrm>
              <a:off x="12801600" y="20828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97FEEEE-715C-8ADD-DD04-BCD695F046C4}"/>
                </a:ext>
              </a:extLst>
            </p:cNvPr>
            <p:cNvCxnSpPr/>
            <p:nvPr userDrawn="1"/>
          </p:nvCxnSpPr>
          <p:spPr>
            <a:xfrm>
              <a:off x="12801600" y="19685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A7D85EC-A779-F7D7-C028-532049D813A9}"/>
                </a:ext>
              </a:extLst>
            </p:cNvPr>
            <p:cNvCxnSpPr/>
            <p:nvPr userDrawn="1"/>
          </p:nvCxnSpPr>
          <p:spPr>
            <a:xfrm>
              <a:off x="12801600" y="18542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C0B1428-1151-26C5-C5D2-452DD0AE2C05}"/>
                </a:ext>
              </a:extLst>
            </p:cNvPr>
            <p:cNvCxnSpPr/>
            <p:nvPr userDrawn="1"/>
          </p:nvCxnSpPr>
          <p:spPr>
            <a:xfrm>
              <a:off x="12801600" y="17399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85B8CB3-E581-998F-304D-BEDA3474F328}"/>
                </a:ext>
              </a:extLst>
            </p:cNvPr>
            <p:cNvCxnSpPr/>
            <p:nvPr userDrawn="1"/>
          </p:nvCxnSpPr>
          <p:spPr>
            <a:xfrm>
              <a:off x="12801600" y="1625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B3E469-3A89-F68D-8005-6D7529FAFE17}"/>
                </a:ext>
              </a:extLst>
            </p:cNvPr>
            <p:cNvCxnSpPr/>
            <p:nvPr userDrawn="1"/>
          </p:nvCxnSpPr>
          <p:spPr>
            <a:xfrm>
              <a:off x="12801600" y="1511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121621-E1DE-E4B9-9E09-2AC9762EE2A2}"/>
              </a:ext>
            </a:extLst>
          </p:cNvPr>
          <p:cNvGrpSpPr/>
          <p:nvPr userDrawn="1"/>
        </p:nvGrpSpPr>
        <p:grpSpPr>
          <a:xfrm>
            <a:off x="5787397" y="-120865"/>
            <a:ext cx="914400" cy="2171700"/>
            <a:chOff x="12801600" y="1511300"/>
            <a:chExt cx="914400" cy="21717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0651B85-9459-1968-7AA4-BC3C1EE07E87}"/>
                </a:ext>
              </a:extLst>
            </p:cNvPr>
            <p:cNvCxnSpPr/>
            <p:nvPr userDrawn="1"/>
          </p:nvCxnSpPr>
          <p:spPr>
            <a:xfrm>
              <a:off x="12801600" y="2768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36A042-E735-D84F-CAC9-91C0045331BA}"/>
                </a:ext>
              </a:extLst>
            </p:cNvPr>
            <p:cNvCxnSpPr/>
            <p:nvPr userDrawn="1"/>
          </p:nvCxnSpPr>
          <p:spPr>
            <a:xfrm>
              <a:off x="12801600" y="2654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EC051C4-0097-7EDF-E414-7C6DA3F1D059}"/>
                </a:ext>
              </a:extLst>
            </p:cNvPr>
            <p:cNvCxnSpPr/>
            <p:nvPr userDrawn="1"/>
          </p:nvCxnSpPr>
          <p:spPr>
            <a:xfrm>
              <a:off x="12801600" y="25400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316326-2DF7-8F59-4AC9-DBB0DCD6DC93}"/>
                </a:ext>
              </a:extLst>
            </p:cNvPr>
            <p:cNvCxnSpPr/>
            <p:nvPr userDrawn="1"/>
          </p:nvCxnSpPr>
          <p:spPr>
            <a:xfrm>
              <a:off x="12801600" y="24257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9D9744A-2E33-4B66-3239-F2D0158A0EA2}"/>
                </a:ext>
              </a:extLst>
            </p:cNvPr>
            <p:cNvCxnSpPr/>
            <p:nvPr userDrawn="1"/>
          </p:nvCxnSpPr>
          <p:spPr>
            <a:xfrm>
              <a:off x="12801600" y="23114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F817907-9F0D-BDC9-BFFD-527FFAE48199}"/>
                </a:ext>
              </a:extLst>
            </p:cNvPr>
            <p:cNvCxnSpPr/>
            <p:nvPr userDrawn="1"/>
          </p:nvCxnSpPr>
          <p:spPr>
            <a:xfrm>
              <a:off x="12801600" y="21971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960D772-6FDE-A8BF-EB94-41C58B7A5F3D}"/>
                </a:ext>
              </a:extLst>
            </p:cNvPr>
            <p:cNvCxnSpPr/>
            <p:nvPr userDrawn="1"/>
          </p:nvCxnSpPr>
          <p:spPr>
            <a:xfrm>
              <a:off x="12801600" y="20828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3D78E6F-61BD-AB17-4B6B-A4C2AFF430D7}"/>
                </a:ext>
              </a:extLst>
            </p:cNvPr>
            <p:cNvCxnSpPr/>
            <p:nvPr userDrawn="1"/>
          </p:nvCxnSpPr>
          <p:spPr>
            <a:xfrm>
              <a:off x="12801600" y="19685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B329BB8-B3B1-C767-B422-E9C478C288A6}"/>
                </a:ext>
              </a:extLst>
            </p:cNvPr>
            <p:cNvCxnSpPr/>
            <p:nvPr userDrawn="1"/>
          </p:nvCxnSpPr>
          <p:spPr>
            <a:xfrm>
              <a:off x="12801600" y="18542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92C5B9-B228-C9BB-5DD5-8402C7E19A73}"/>
                </a:ext>
              </a:extLst>
            </p:cNvPr>
            <p:cNvCxnSpPr/>
            <p:nvPr userDrawn="1"/>
          </p:nvCxnSpPr>
          <p:spPr>
            <a:xfrm>
              <a:off x="12801600" y="17399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0563698-290C-7A5C-F214-296B7162DCD1}"/>
                </a:ext>
              </a:extLst>
            </p:cNvPr>
            <p:cNvCxnSpPr/>
            <p:nvPr userDrawn="1"/>
          </p:nvCxnSpPr>
          <p:spPr>
            <a:xfrm>
              <a:off x="12801600" y="16256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10C2525-5081-4663-0DAE-604BC8B19484}"/>
                </a:ext>
              </a:extLst>
            </p:cNvPr>
            <p:cNvCxnSpPr/>
            <p:nvPr userDrawn="1"/>
          </p:nvCxnSpPr>
          <p:spPr>
            <a:xfrm>
              <a:off x="12801600" y="1511300"/>
              <a:ext cx="914400" cy="9144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B3DF31-3BF4-73A1-C6C8-FFDA1F7F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49" y="472645"/>
            <a:ext cx="5089525" cy="9846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58995-E38C-1BFA-F22D-7C1556058C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7BCBF-9E5D-B5C6-11F7-0CC8F0B068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922B2699-3931-747B-2294-88651C344330}"/>
              </a:ext>
            </a:extLst>
          </p:cNvPr>
          <p:cNvSpPr/>
          <p:nvPr userDrawn="1"/>
        </p:nvSpPr>
        <p:spPr>
          <a:xfrm>
            <a:off x="5857808" y="472646"/>
            <a:ext cx="5830956" cy="5661454"/>
          </a:xfrm>
          <a:prstGeom prst="snip2DiagRect">
            <a:avLst>
              <a:gd name="adj1" fmla="val 1584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outerShdw blurRad="660400" sx="102000" sy="102000" algn="ctr" rotWithShape="0">
              <a:schemeClr val="tx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02971B-07A5-CB7F-1BB5-F7547FCB55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2200" y="792480"/>
            <a:ext cx="5202172" cy="502178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A7D1DC-9F28-16B5-09DC-240BA38876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1805940"/>
            <a:ext cx="5089524" cy="432815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4B49585-C152-AC58-7025-5902905C3FC5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F38390-04DA-48C0-1153-CF4EF4B30A73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aphic 150">
            <a:extLst>
              <a:ext uri="{FF2B5EF4-FFF2-40B4-BE49-F238E27FC236}">
                <a16:creationId xmlns:a16="http://schemas.microsoft.com/office/drawing/2014/main" id="{34BD0719-64BB-A635-F8EA-5E79EE5085F8}"/>
              </a:ext>
            </a:extLst>
          </p:cNvPr>
          <p:cNvGrpSpPr/>
          <p:nvPr/>
        </p:nvGrpSpPr>
        <p:grpSpPr>
          <a:xfrm>
            <a:off x="11184211" y="225288"/>
            <a:ext cx="143145" cy="125781"/>
            <a:chOff x="11394073" y="229279"/>
            <a:chExt cx="198940" cy="17481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F82C4D-BDA6-D529-6BCC-E185D4152E50}"/>
                </a:ext>
              </a:extLst>
            </p:cNvPr>
            <p:cNvSpPr/>
            <p:nvPr/>
          </p:nvSpPr>
          <p:spPr>
            <a:xfrm>
              <a:off x="11412681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190766E-C540-7102-BE15-E1D0D3989C46}"/>
                </a:ext>
              </a:extLst>
            </p:cNvPr>
            <p:cNvSpPr/>
            <p:nvPr/>
          </p:nvSpPr>
          <p:spPr>
            <a:xfrm>
              <a:off x="11502935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714173F-F324-E18D-40D8-86D6C1486E13}"/>
                </a:ext>
              </a:extLst>
            </p:cNvPr>
            <p:cNvSpPr/>
            <p:nvPr/>
          </p:nvSpPr>
          <p:spPr>
            <a:xfrm>
              <a:off x="11394073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150">
            <a:extLst>
              <a:ext uri="{FF2B5EF4-FFF2-40B4-BE49-F238E27FC236}">
                <a16:creationId xmlns:a16="http://schemas.microsoft.com/office/drawing/2014/main" id="{F05B273F-40F9-81BE-57AC-857CC7AE5D6C}"/>
              </a:ext>
            </a:extLst>
          </p:cNvPr>
          <p:cNvGrpSpPr/>
          <p:nvPr/>
        </p:nvGrpSpPr>
        <p:grpSpPr>
          <a:xfrm>
            <a:off x="11547823" y="215064"/>
            <a:ext cx="142527" cy="142536"/>
            <a:chOff x="11899415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3E269C0-867F-E1D0-234D-8813446D54F8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2355800-7085-194A-2CE7-74F95F637995}"/>
                </a:ext>
              </a:extLst>
            </p:cNvPr>
            <p:cNvSpPr/>
            <p:nvPr/>
          </p:nvSpPr>
          <p:spPr>
            <a:xfrm>
              <a:off x="11899415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aphic 150">
            <a:extLst>
              <a:ext uri="{FF2B5EF4-FFF2-40B4-BE49-F238E27FC236}">
                <a16:creationId xmlns:a16="http://schemas.microsoft.com/office/drawing/2014/main" id="{451319BC-C912-2AAD-4F0B-5DD4E4B02C23}"/>
              </a:ext>
            </a:extLst>
          </p:cNvPr>
          <p:cNvGrpSpPr/>
          <p:nvPr/>
        </p:nvGrpSpPr>
        <p:grpSpPr>
          <a:xfrm>
            <a:off x="11367688" y="222905"/>
            <a:ext cx="144418" cy="126853"/>
            <a:chOff x="11649066" y="225967"/>
            <a:chExt cx="200710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337414-C300-4F25-9303-1D84FCE585AD}"/>
                </a:ext>
              </a:extLst>
            </p:cNvPr>
            <p:cNvSpPr/>
            <p:nvPr/>
          </p:nvSpPr>
          <p:spPr>
            <a:xfrm>
              <a:off x="11649066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48C301B-7EA0-2EAC-C855-8936C1076644}"/>
                </a:ext>
              </a:extLst>
            </p:cNvPr>
            <p:cNvSpPr/>
            <p:nvPr/>
          </p:nvSpPr>
          <p:spPr>
            <a:xfrm>
              <a:off x="11756841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1CC6C28-BDD2-7A20-CAA3-23935EE978FC}"/>
                </a:ext>
              </a:extLst>
            </p:cNvPr>
            <p:cNvSpPr/>
            <p:nvPr/>
          </p:nvSpPr>
          <p:spPr>
            <a:xfrm>
              <a:off x="11665256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150">
            <a:extLst>
              <a:ext uri="{FF2B5EF4-FFF2-40B4-BE49-F238E27FC236}">
                <a16:creationId xmlns:a16="http://schemas.microsoft.com/office/drawing/2014/main" id="{DDFC399F-B636-1E7A-AB8C-2433ACB16FA9}"/>
              </a:ext>
            </a:extLst>
          </p:cNvPr>
          <p:cNvGrpSpPr/>
          <p:nvPr/>
        </p:nvGrpSpPr>
        <p:grpSpPr>
          <a:xfrm>
            <a:off x="11013935" y="220951"/>
            <a:ext cx="130777" cy="130773"/>
            <a:chOff x="11157427" y="223251"/>
            <a:chExt cx="181751" cy="181751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001B848-1C16-190D-E27C-3EB26969D0F0}"/>
                </a:ext>
              </a:extLst>
            </p:cNvPr>
            <p:cNvSpPr/>
            <p:nvPr/>
          </p:nvSpPr>
          <p:spPr>
            <a:xfrm>
              <a:off x="11157427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C3D05F4-0BBB-3725-7E69-D74BA4C786D7}"/>
                </a:ext>
              </a:extLst>
            </p:cNvPr>
            <p:cNvSpPr/>
            <p:nvPr/>
          </p:nvSpPr>
          <p:spPr>
            <a:xfrm>
              <a:off x="11324898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0EA6593-D7EA-4732-34CB-BD802F89E35E}"/>
                </a:ext>
              </a:extLst>
            </p:cNvPr>
            <p:cNvSpPr/>
            <p:nvPr/>
          </p:nvSpPr>
          <p:spPr>
            <a:xfrm>
              <a:off x="11157427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7F0701-8EE3-3308-DD51-F21071116555}"/>
                </a:ext>
              </a:extLst>
            </p:cNvPr>
            <p:cNvSpPr/>
            <p:nvPr/>
          </p:nvSpPr>
          <p:spPr>
            <a:xfrm>
              <a:off x="11324898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6E07B0A-1646-C7A7-C073-8299BAF1939A}"/>
                </a:ext>
              </a:extLst>
            </p:cNvPr>
            <p:cNvSpPr/>
            <p:nvPr/>
          </p:nvSpPr>
          <p:spPr>
            <a:xfrm>
              <a:off x="11163454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151">
            <a:extLst>
              <a:ext uri="{FF2B5EF4-FFF2-40B4-BE49-F238E27FC236}">
                <a16:creationId xmlns:a16="http://schemas.microsoft.com/office/drawing/2014/main" id="{93CF414A-3B18-6F58-D00D-70DE13E692A4}"/>
              </a:ext>
            </a:extLst>
          </p:cNvPr>
          <p:cNvGrpSpPr/>
          <p:nvPr userDrawn="1"/>
        </p:nvGrpSpPr>
        <p:grpSpPr>
          <a:xfrm>
            <a:off x="10447759" y="216911"/>
            <a:ext cx="142527" cy="142536"/>
            <a:chOff x="10875477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3E03E21-412A-07D9-E80E-0051AE253C13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0BD0E2-6EA7-5D01-C8CE-2B7E9B3A3082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1B1FE6-27DF-917F-0656-8D9EB10699EB}"/>
              </a:ext>
            </a:extLst>
          </p:cNvPr>
          <p:cNvGrpSpPr/>
          <p:nvPr userDrawn="1"/>
        </p:nvGrpSpPr>
        <p:grpSpPr>
          <a:xfrm>
            <a:off x="10630926" y="222905"/>
            <a:ext cx="144418" cy="126853"/>
            <a:chOff x="8783895" y="225975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8FC333B-BDF9-5E3B-B27C-CD8717EE8A59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32AB22-C165-18B8-2432-67052DB41A92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7535EC5-9D0D-628E-43C8-10912C2859AC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151">
            <a:extLst>
              <a:ext uri="{FF2B5EF4-FFF2-40B4-BE49-F238E27FC236}">
                <a16:creationId xmlns:a16="http://schemas.microsoft.com/office/drawing/2014/main" id="{E97088B2-56A4-C759-B93A-1997D7D21B2A}"/>
              </a:ext>
            </a:extLst>
          </p:cNvPr>
          <p:cNvGrpSpPr/>
          <p:nvPr userDrawn="1"/>
        </p:nvGrpSpPr>
        <p:grpSpPr>
          <a:xfrm>
            <a:off x="10810753" y="223441"/>
            <a:ext cx="143145" cy="125781"/>
            <a:chOff x="10370135" y="229279"/>
            <a:chExt cx="198940" cy="17481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0422F9-F3C1-EDE5-0440-ABCCA424BC1F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905C2F1-AC0C-DEB5-4D9F-EBB3EEC14A39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53FAE05-BFD7-23D2-1C85-26E2A86CBC6A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151">
            <a:extLst>
              <a:ext uri="{FF2B5EF4-FFF2-40B4-BE49-F238E27FC236}">
                <a16:creationId xmlns:a16="http://schemas.microsoft.com/office/drawing/2014/main" id="{9EF66BBC-1D06-8269-02A0-52B634F4C31E}"/>
              </a:ext>
            </a:extLst>
          </p:cNvPr>
          <p:cNvGrpSpPr/>
          <p:nvPr userDrawn="1"/>
        </p:nvGrpSpPr>
        <p:grpSpPr>
          <a:xfrm>
            <a:off x="10270353" y="222911"/>
            <a:ext cx="144418" cy="126853"/>
            <a:chOff x="10625128" y="225967"/>
            <a:chExt cx="200709" cy="176302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38EEF25-FAB3-85DF-DB94-66CC21243C9E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B42CD1-A642-3BB0-DE9F-A6467FF6550A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2D1C5A-071A-9F33-A893-0A24C1703FA4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151">
            <a:extLst>
              <a:ext uri="{FF2B5EF4-FFF2-40B4-BE49-F238E27FC236}">
                <a16:creationId xmlns:a16="http://schemas.microsoft.com/office/drawing/2014/main" id="{3EBF2311-0C75-7239-5F21-4F82052F005C}"/>
              </a:ext>
            </a:extLst>
          </p:cNvPr>
          <p:cNvGrpSpPr/>
          <p:nvPr userDrawn="1"/>
        </p:nvGrpSpPr>
        <p:grpSpPr>
          <a:xfrm>
            <a:off x="9483187" y="225288"/>
            <a:ext cx="143145" cy="125781"/>
            <a:chOff x="10370135" y="229279"/>
            <a:chExt cx="198940" cy="174812"/>
          </a:xfrm>
          <a:solidFill>
            <a:schemeClr val="accent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F8A070-89C3-A2FD-66DB-42744CD2A04D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6269642-6ADA-06C0-FB1B-BE776E7923E4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90BF596-F4F5-4280-E00F-6A8CDC023DBB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151">
            <a:extLst>
              <a:ext uri="{FF2B5EF4-FFF2-40B4-BE49-F238E27FC236}">
                <a16:creationId xmlns:a16="http://schemas.microsoft.com/office/drawing/2014/main" id="{6335A4E1-31BB-1F40-8E00-D5672BFE350D}"/>
              </a:ext>
            </a:extLst>
          </p:cNvPr>
          <p:cNvGrpSpPr/>
          <p:nvPr userDrawn="1"/>
        </p:nvGrpSpPr>
        <p:grpSpPr>
          <a:xfrm>
            <a:off x="9846799" y="215064"/>
            <a:ext cx="142527" cy="142536"/>
            <a:chOff x="10875477" y="215069"/>
            <a:chExt cx="198081" cy="198099"/>
          </a:xfrm>
          <a:solidFill>
            <a:schemeClr val="accent5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DA43CA1-6C61-1FEE-61A5-E4D1EC6FC3DF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B674C-8B36-4AD1-EADB-458952A91D07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151">
            <a:extLst>
              <a:ext uri="{FF2B5EF4-FFF2-40B4-BE49-F238E27FC236}">
                <a16:creationId xmlns:a16="http://schemas.microsoft.com/office/drawing/2014/main" id="{076E086E-4C4B-EF4B-9595-F211026DEFC3}"/>
              </a:ext>
            </a:extLst>
          </p:cNvPr>
          <p:cNvGrpSpPr/>
          <p:nvPr userDrawn="1"/>
        </p:nvGrpSpPr>
        <p:grpSpPr>
          <a:xfrm>
            <a:off x="9312910" y="220950"/>
            <a:ext cx="130777" cy="130773"/>
            <a:chOff x="10133489" y="223251"/>
            <a:chExt cx="181751" cy="181751"/>
          </a:xfrm>
          <a:solidFill>
            <a:schemeClr val="accent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7044D7E-C38A-1CDE-4EE9-1B5E51B3B6F9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79A1E4-044A-40BA-9734-14FCF1D9A9F3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42B00C-FAAB-460E-B10C-520EDF47FC18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B5CCD26-55F2-3911-9889-2D9152F59708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F6CBA4-E8FE-8B6A-9BD9-4E87382471D2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5057DBAF-E07C-E760-09AF-2E75465207F1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</p:spTree>
    <p:extLst>
      <p:ext uri="{BB962C8B-B14F-4D97-AF65-F5344CB8AC3E}">
        <p14:creationId xmlns:p14="http://schemas.microsoft.com/office/powerpoint/2010/main" val="2257560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50A78A3A-5FB9-E918-0AF7-C25BD33CDE04}"/>
              </a:ext>
            </a:extLst>
          </p:cNvPr>
          <p:cNvSpPr/>
          <p:nvPr userDrawn="1"/>
        </p:nvSpPr>
        <p:spPr>
          <a:xfrm>
            <a:off x="1" y="0"/>
            <a:ext cx="3155005" cy="3890001"/>
          </a:xfrm>
          <a:custGeom>
            <a:avLst/>
            <a:gdLst>
              <a:gd name="connsiteX0" fmla="*/ 560885 w 3155005"/>
              <a:gd name="connsiteY0" fmla="*/ 3765623 h 3890001"/>
              <a:gd name="connsiteX1" fmla="*/ 590864 w 3155005"/>
              <a:gd name="connsiteY1" fmla="*/ 3795603 h 3890001"/>
              <a:gd name="connsiteX2" fmla="*/ 560885 w 3155005"/>
              <a:gd name="connsiteY2" fmla="*/ 3825584 h 3890001"/>
              <a:gd name="connsiteX3" fmla="*/ 530905 w 3155005"/>
              <a:gd name="connsiteY3" fmla="*/ 3795603 h 3890001"/>
              <a:gd name="connsiteX4" fmla="*/ 560885 w 3155005"/>
              <a:gd name="connsiteY4" fmla="*/ 3765623 h 3890001"/>
              <a:gd name="connsiteX5" fmla="*/ 379667 w 3155005"/>
              <a:gd name="connsiteY5" fmla="*/ 3765623 h 3890001"/>
              <a:gd name="connsiteX6" fmla="*/ 409647 w 3155005"/>
              <a:gd name="connsiteY6" fmla="*/ 3795603 h 3890001"/>
              <a:gd name="connsiteX7" fmla="*/ 379667 w 3155005"/>
              <a:gd name="connsiteY7" fmla="*/ 3825584 h 3890001"/>
              <a:gd name="connsiteX8" fmla="*/ 349687 w 3155005"/>
              <a:gd name="connsiteY8" fmla="*/ 3795603 h 3890001"/>
              <a:gd name="connsiteX9" fmla="*/ 379667 w 3155005"/>
              <a:gd name="connsiteY9" fmla="*/ 3765623 h 3890001"/>
              <a:gd name="connsiteX10" fmla="*/ 198449 w 3155005"/>
              <a:gd name="connsiteY10" fmla="*/ 3765623 h 3890001"/>
              <a:gd name="connsiteX11" fmla="*/ 228430 w 3155005"/>
              <a:gd name="connsiteY11" fmla="*/ 3795603 h 3890001"/>
              <a:gd name="connsiteX12" fmla="*/ 198449 w 3155005"/>
              <a:gd name="connsiteY12" fmla="*/ 3825584 h 3890001"/>
              <a:gd name="connsiteX13" fmla="*/ 168469 w 3155005"/>
              <a:gd name="connsiteY13" fmla="*/ 3795603 h 3890001"/>
              <a:gd name="connsiteX14" fmla="*/ 198449 w 3155005"/>
              <a:gd name="connsiteY14" fmla="*/ 3765623 h 3890001"/>
              <a:gd name="connsiteX15" fmla="*/ 17119 w 3155005"/>
              <a:gd name="connsiteY15" fmla="*/ 3765623 h 3890001"/>
              <a:gd name="connsiteX16" fmla="*/ 47100 w 3155005"/>
              <a:gd name="connsiteY16" fmla="*/ 3795603 h 3890001"/>
              <a:gd name="connsiteX17" fmla="*/ 17119 w 3155005"/>
              <a:gd name="connsiteY17" fmla="*/ 3825584 h 3890001"/>
              <a:gd name="connsiteX18" fmla="*/ 0 w 3155005"/>
              <a:gd name="connsiteY18" fmla="*/ 3818499 h 3890001"/>
              <a:gd name="connsiteX19" fmla="*/ 0 w 3155005"/>
              <a:gd name="connsiteY19" fmla="*/ 3772726 h 3890001"/>
              <a:gd name="connsiteX20" fmla="*/ 1642623 w 3155005"/>
              <a:gd name="connsiteY20" fmla="*/ 3751692 h 3890001"/>
              <a:gd name="connsiteX21" fmla="*/ 1648753 w 3155005"/>
              <a:gd name="connsiteY21" fmla="*/ 3757822 h 3890001"/>
              <a:gd name="connsiteX22" fmla="*/ 1516572 w 3155005"/>
              <a:gd name="connsiteY22" fmla="*/ 3890001 h 3890001"/>
              <a:gd name="connsiteX23" fmla="*/ 0 w 3155005"/>
              <a:gd name="connsiteY23" fmla="*/ 3890001 h 3890001"/>
              <a:gd name="connsiteX24" fmla="*/ 0 w 3155005"/>
              <a:gd name="connsiteY24" fmla="*/ 3881309 h 3890001"/>
              <a:gd name="connsiteX25" fmla="*/ 28822 w 3155005"/>
              <a:gd name="connsiteY25" fmla="*/ 3881309 h 3890001"/>
              <a:gd name="connsiteX26" fmla="*/ 28822 w 3155005"/>
              <a:gd name="connsiteY26" fmla="*/ 3857458 h 3890001"/>
              <a:gd name="connsiteX27" fmla="*/ 488108 w 3155005"/>
              <a:gd name="connsiteY27" fmla="*/ 3857458 h 3890001"/>
              <a:gd name="connsiteX28" fmla="*/ 488108 w 3155005"/>
              <a:gd name="connsiteY28" fmla="*/ 3881309 h 3890001"/>
              <a:gd name="connsiteX29" fmla="*/ 1513006 w 3155005"/>
              <a:gd name="connsiteY29" fmla="*/ 3881309 h 3890001"/>
              <a:gd name="connsiteX30" fmla="*/ 2860776 w 3155005"/>
              <a:gd name="connsiteY30" fmla="*/ 3557768 h 3890001"/>
              <a:gd name="connsiteX31" fmla="*/ 2521965 w 3155005"/>
              <a:gd name="connsiteY31" fmla="*/ 3890001 h 3890001"/>
              <a:gd name="connsiteX32" fmla="*/ 2292155 w 3155005"/>
              <a:gd name="connsiteY32" fmla="*/ 3890001 h 3890001"/>
              <a:gd name="connsiteX33" fmla="*/ 2624166 w 3155005"/>
              <a:gd name="connsiteY33" fmla="*/ 3557990 h 3890001"/>
              <a:gd name="connsiteX34" fmla="*/ 2533111 w 3155005"/>
              <a:gd name="connsiteY34" fmla="*/ 3557768 h 3890001"/>
              <a:gd name="connsiteX35" fmla="*/ 2194302 w 3155005"/>
              <a:gd name="connsiteY35" fmla="*/ 3890001 h 3890001"/>
              <a:gd name="connsiteX36" fmla="*/ 1964490 w 3155005"/>
              <a:gd name="connsiteY36" fmla="*/ 3890001 h 3890001"/>
              <a:gd name="connsiteX37" fmla="*/ 2296501 w 3155005"/>
              <a:gd name="connsiteY37" fmla="*/ 3557990 h 3890001"/>
              <a:gd name="connsiteX38" fmla="*/ 2183158 w 3155005"/>
              <a:gd name="connsiteY38" fmla="*/ 3557768 h 3890001"/>
              <a:gd name="connsiteX39" fmla="*/ 1851147 w 3155005"/>
              <a:gd name="connsiteY39" fmla="*/ 3890001 h 3890001"/>
              <a:gd name="connsiteX40" fmla="*/ 1614537 w 3155005"/>
              <a:gd name="connsiteY40" fmla="*/ 3890001 h 3890001"/>
              <a:gd name="connsiteX41" fmla="*/ 1946548 w 3155005"/>
              <a:gd name="connsiteY41" fmla="*/ 3557990 h 3890001"/>
              <a:gd name="connsiteX42" fmla="*/ 1833091 w 3155005"/>
              <a:gd name="connsiteY42" fmla="*/ 3557768 h 3890001"/>
              <a:gd name="connsiteX43" fmla="*/ 1709270 w 3155005"/>
              <a:gd name="connsiteY43" fmla="*/ 3681590 h 3890001"/>
              <a:gd name="connsiteX44" fmla="*/ 0 w 3155005"/>
              <a:gd name="connsiteY44" fmla="*/ 3681590 h 3890001"/>
              <a:gd name="connsiteX45" fmla="*/ 0 w 3155005"/>
              <a:gd name="connsiteY45" fmla="*/ 3557920 h 3890001"/>
              <a:gd name="connsiteX46" fmla="*/ 3006776 w 3155005"/>
              <a:gd name="connsiteY46" fmla="*/ 3324616 h 3890001"/>
              <a:gd name="connsiteX47" fmla="*/ 3086352 w 3155005"/>
              <a:gd name="connsiteY47" fmla="*/ 3324616 h 3890001"/>
              <a:gd name="connsiteX48" fmla="*/ 3153668 w 3155005"/>
              <a:gd name="connsiteY48" fmla="*/ 3391933 h 3890001"/>
              <a:gd name="connsiteX49" fmla="*/ 3153668 w 3155005"/>
              <a:gd name="connsiteY49" fmla="*/ 3416897 h 3890001"/>
              <a:gd name="connsiteX50" fmla="*/ 3086352 w 3155005"/>
              <a:gd name="connsiteY50" fmla="*/ 3484212 h 3890001"/>
              <a:gd name="connsiteX51" fmla="*/ 3006776 w 3155005"/>
              <a:gd name="connsiteY51" fmla="*/ 3484212 h 3890001"/>
              <a:gd name="connsiteX52" fmla="*/ 2939460 w 3155005"/>
              <a:gd name="connsiteY52" fmla="*/ 3416897 h 3890001"/>
              <a:gd name="connsiteX53" fmla="*/ 2939460 w 3155005"/>
              <a:gd name="connsiteY53" fmla="*/ 3391933 h 3890001"/>
              <a:gd name="connsiteX54" fmla="*/ 3006776 w 3155005"/>
              <a:gd name="connsiteY54" fmla="*/ 3324616 h 3890001"/>
              <a:gd name="connsiteX55" fmla="*/ 3006330 w 3155005"/>
              <a:gd name="connsiteY55" fmla="*/ 3142954 h 3890001"/>
              <a:gd name="connsiteX56" fmla="*/ 3086908 w 3155005"/>
              <a:gd name="connsiteY56" fmla="*/ 3142954 h 3890001"/>
              <a:gd name="connsiteX57" fmla="*/ 3155005 w 3155005"/>
              <a:gd name="connsiteY57" fmla="*/ 3211051 h 3890001"/>
              <a:gd name="connsiteX58" fmla="*/ 3155005 w 3155005"/>
              <a:gd name="connsiteY58" fmla="*/ 3236238 h 3890001"/>
              <a:gd name="connsiteX59" fmla="*/ 3086908 w 3155005"/>
              <a:gd name="connsiteY59" fmla="*/ 3304334 h 3890001"/>
              <a:gd name="connsiteX60" fmla="*/ 3006330 w 3155005"/>
              <a:gd name="connsiteY60" fmla="*/ 3304334 h 3890001"/>
              <a:gd name="connsiteX61" fmla="*/ 2938233 w 3155005"/>
              <a:gd name="connsiteY61" fmla="*/ 3236238 h 3890001"/>
              <a:gd name="connsiteX62" fmla="*/ 2938233 w 3155005"/>
              <a:gd name="connsiteY62" fmla="*/ 3211051 h 3890001"/>
              <a:gd name="connsiteX63" fmla="*/ 3006330 w 3155005"/>
              <a:gd name="connsiteY63" fmla="*/ 3142954 h 3890001"/>
              <a:gd name="connsiteX64" fmla="*/ 1450455 w 3155005"/>
              <a:gd name="connsiteY64" fmla="*/ 3117162 h 3890001"/>
              <a:gd name="connsiteX65" fmla="*/ 1511864 w 3155005"/>
              <a:gd name="connsiteY65" fmla="*/ 3117162 h 3890001"/>
              <a:gd name="connsiteX66" fmla="*/ 1557893 w 3155005"/>
              <a:gd name="connsiteY66" fmla="*/ 3163186 h 3890001"/>
              <a:gd name="connsiteX67" fmla="*/ 1554772 w 3155005"/>
              <a:gd name="connsiteY67" fmla="*/ 3166195 h 3890001"/>
              <a:gd name="connsiteX68" fmla="*/ 1510081 w 3155005"/>
              <a:gd name="connsiteY68" fmla="*/ 3121508 h 3890001"/>
              <a:gd name="connsiteX69" fmla="*/ 1450455 w 3155005"/>
              <a:gd name="connsiteY69" fmla="*/ 3121508 h 3890001"/>
              <a:gd name="connsiteX70" fmla="*/ 1304149 w 3155005"/>
              <a:gd name="connsiteY70" fmla="*/ 3103794 h 3890001"/>
              <a:gd name="connsiteX71" fmla="*/ 1415043 w 3155005"/>
              <a:gd name="connsiteY71" fmla="*/ 3103794 h 3890001"/>
              <a:gd name="connsiteX72" fmla="*/ 1459177 w 3155005"/>
              <a:gd name="connsiteY72" fmla="*/ 3147925 h 3890001"/>
              <a:gd name="connsiteX73" fmla="*/ 1486816 w 3155005"/>
              <a:gd name="connsiteY73" fmla="*/ 3147925 h 3890001"/>
              <a:gd name="connsiteX74" fmla="*/ 1505540 w 3155005"/>
              <a:gd name="connsiteY74" fmla="*/ 3166758 h 3890001"/>
              <a:gd name="connsiteX75" fmla="*/ 1411030 w 3155005"/>
              <a:gd name="connsiteY75" fmla="*/ 3166758 h 3890001"/>
              <a:gd name="connsiteX76" fmla="*/ 1370016 w 3155005"/>
              <a:gd name="connsiteY76" fmla="*/ 3125748 h 3890001"/>
              <a:gd name="connsiteX77" fmla="*/ 1288435 w 3155005"/>
              <a:gd name="connsiteY77" fmla="*/ 3125748 h 3890001"/>
              <a:gd name="connsiteX78" fmla="*/ 410977 w 3155005"/>
              <a:gd name="connsiteY78" fmla="*/ 3093127 h 3890001"/>
              <a:gd name="connsiteX79" fmla="*/ 491444 w 3155005"/>
              <a:gd name="connsiteY79" fmla="*/ 3093127 h 3890001"/>
              <a:gd name="connsiteX80" fmla="*/ 544940 w 3155005"/>
              <a:gd name="connsiteY80" fmla="*/ 3146619 h 3890001"/>
              <a:gd name="connsiteX81" fmla="*/ 541932 w 3155005"/>
              <a:gd name="connsiteY81" fmla="*/ 3149627 h 3890001"/>
              <a:gd name="connsiteX82" fmla="*/ 489661 w 3155005"/>
              <a:gd name="connsiteY82" fmla="*/ 3097473 h 3890001"/>
              <a:gd name="connsiteX83" fmla="*/ 410977 w 3155005"/>
              <a:gd name="connsiteY83" fmla="*/ 3097473 h 3890001"/>
              <a:gd name="connsiteX84" fmla="*/ 830704 w 3155005"/>
              <a:gd name="connsiteY84" fmla="*/ 3093112 h 3890001"/>
              <a:gd name="connsiteX85" fmla="*/ 911171 w 3155005"/>
              <a:gd name="connsiteY85" fmla="*/ 3093112 h 3890001"/>
              <a:gd name="connsiteX86" fmla="*/ 964555 w 3155005"/>
              <a:gd name="connsiteY86" fmla="*/ 3146604 h 3890001"/>
              <a:gd name="connsiteX87" fmla="*/ 961545 w 3155005"/>
              <a:gd name="connsiteY87" fmla="*/ 3149613 h 3890001"/>
              <a:gd name="connsiteX88" fmla="*/ 909386 w 3155005"/>
              <a:gd name="connsiteY88" fmla="*/ 3097459 h 3890001"/>
              <a:gd name="connsiteX89" fmla="*/ 830704 w 3155005"/>
              <a:gd name="connsiteY89" fmla="*/ 3097459 h 3890001"/>
              <a:gd name="connsiteX90" fmla="*/ 620840 w 3155005"/>
              <a:gd name="connsiteY90" fmla="*/ 3093111 h 3890001"/>
              <a:gd name="connsiteX91" fmla="*/ 701307 w 3155005"/>
              <a:gd name="connsiteY91" fmla="*/ 3093111 h 3890001"/>
              <a:gd name="connsiteX92" fmla="*/ 754804 w 3155005"/>
              <a:gd name="connsiteY92" fmla="*/ 3146603 h 3890001"/>
              <a:gd name="connsiteX93" fmla="*/ 751683 w 3155005"/>
              <a:gd name="connsiteY93" fmla="*/ 3149612 h 3890001"/>
              <a:gd name="connsiteX94" fmla="*/ 699524 w 3155005"/>
              <a:gd name="connsiteY94" fmla="*/ 3097458 h 3890001"/>
              <a:gd name="connsiteX95" fmla="*/ 620840 w 3155005"/>
              <a:gd name="connsiteY95" fmla="*/ 3097458 h 3890001"/>
              <a:gd name="connsiteX96" fmla="*/ 0 w 3155005"/>
              <a:gd name="connsiteY96" fmla="*/ 3092906 h 3890001"/>
              <a:gd name="connsiteX97" fmla="*/ 293400 w 3155005"/>
              <a:gd name="connsiteY97" fmla="*/ 3092906 h 3890001"/>
              <a:gd name="connsiteX98" fmla="*/ 356258 w 3155005"/>
              <a:gd name="connsiteY98" fmla="*/ 3155648 h 3890001"/>
              <a:gd name="connsiteX99" fmla="*/ 0 w 3155005"/>
              <a:gd name="connsiteY99" fmla="*/ 3155833 h 3890001"/>
              <a:gd name="connsiteX100" fmla="*/ 0 w 3155005"/>
              <a:gd name="connsiteY100" fmla="*/ 3056352 h 3890001"/>
              <a:gd name="connsiteX101" fmla="*/ 315580 w 3155005"/>
              <a:gd name="connsiteY101" fmla="*/ 3056352 h 3890001"/>
              <a:gd name="connsiteX102" fmla="*/ 409532 w 3155005"/>
              <a:gd name="connsiteY102" fmla="*/ 3150297 h 3890001"/>
              <a:gd name="connsiteX103" fmla="*/ 406522 w 3155005"/>
              <a:gd name="connsiteY103" fmla="*/ 3153416 h 3890001"/>
              <a:gd name="connsiteX104" fmla="*/ 313796 w 3155005"/>
              <a:gd name="connsiteY104" fmla="*/ 3060698 h 3890001"/>
              <a:gd name="connsiteX105" fmla="*/ 0 w 3155005"/>
              <a:gd name="connsiteY105" fmla="*/ 3060698 h 3890001"/>
              <a:gd name="connsiteX106" fmla="*/ 3006330 w 3155005"/>
              <a:gd name="connsiteY106" fmla="*/ 2961400 h 3890001"/>
              <a:gd name="connsiteX107" fmla="*/ 3086908 w 3155005"/>
              <a:gd name="connsiteY107" fmla="*/ 2961400 h 3890001"/>
              <a:gd name="connsiteX108" fmla="*/ 3155005 w 3155005"/>
              <a:gd name="connsiteY108" fmla="*/ 3029497 h 3890001"/>
              <a:gd name="connsiteX109" fmla="*/ 3155005 w 3155005"/>
              <a:gd name="connsiteY109" fmla="*/ 3054684 h 3890001"/>
              <a:gd name="connsiteX110" fmla="*/ 3086908 w 3155005"/>
              <a:gd name="connsiteY110" fmla="*/ 3122781 h 3890001"/>
              <a:gd name="connsiteX111" fmla="*/ 3006330 w 3155005"/>
              <a:gd name="connsiteY111" fmla="*/ 3122781 h 3890001"/>
              <a:gd name="connsiteX112" fmla="*/ 2938233 w 3155005"/>
              <a:gd name="connsiteY112" fmla="*/ 3054684 h 3890001"/>
              <a:gd name="connsiteX113" fmla="*/ 2938233 w 3155005"/>
              <a:gd name="connsiteY113" fmla="*/ 3029497 h 3890001"/>
              <a:gd name="connsiteX114" fmla="*/ 3006330 w 3155005"/>
              <a:gd name="connsiteY114" fmla="*/ 2961400 h 3890001"/>
              <a:gd name="connsiteX115" fmla="*/ 2715319 w 3155005"/>
              <a:gd name="connsiteY115" fmla="*/ 2779846 h 3890001"/>
              <a:gd name="connsiteX116" fmla="*/ 2715319 w 3155005"/>
              <a:gd name="connsiteY116" fmla="*/ 2836239 h 3890001"/>
              <a:gd name="connsiteX117" fmla="*/ 2716450 w 3155005"/>
              <a:gd name="connsiteY117" fmla="*/ 2837369 h 3890001"/>
              <a:gd name="connsiteX118" fmla="*/ 2716450 w 3155005"/>
              <a:gd name="connsiteY118" fmla="*/ 2780976 h 3890001"/>
              <a:gd name="connsiteX119" fmla="*/ 3006330 w 3155005"/>
              <a:gd name="connsiteY119" fmla="*/ 2779741 h 3890001"/>
              <a:gd name="connsiteX120" fmla="*/ 3086908 w 3155005"/>
              <a:gd name="connsiteY120" fmla="*/ 2779741 h 3890001"/>
              <a:gd name="connsiteX121" fmla="*/ 3155005 w 3155005"/>
              <a:gd name="connsiteY121" fmla="*/ 2847837 h 3890001"/>
              <a:gd name="connsiteX122" fmla="*/ 3155005 w 3155005"/>
              <a:gd name="connsiteY122" fmla="*/ 2873025 h 3890001"/>
              <a:gd name="connsiteX123" fmla="*/ 3086908 w 3155005"/>
              <a:gd name="connsiteY123" fmla="*/ 2941121 h 3890001"/>
              <a:gd name="connsiteX124" fmla="*/ 3006330 w 3155005"/>
              <a:gd name="connsiteY124" fmla="*/ 2941121 h 3890001"/>
              <a:gd name="connsiteX125" fmla="*/ 2938233 w 3155005"/>
              <a:gd name="connsiteY125" fmla="*/ 2873025 h 3890001"/>
              <a:gd name="connsiteX126" fmla="*/ 2938233 w 3155005"/>
              <a:gd name="connsiteY126" fmla="*/ 2847837 h 3890001"/>
              <a:gd name="connsiteX127" fmla="*/ 3006330 w 3155005"/>
              <a:gd name="connsiteY127" fmla="*/ 2779741 h 3890001"/>
              <a:gd name="connsiteX128" fmla="*/ 2601141 w 3155005"/>
              <a:gd name="connsiteY128" fmla="*/ 2686784 h 3890001"/>
              <a:gd name="connsiteX129" fmla="*/ 2642285 w 3155005"/>
              <a:gd name="connsiteY129" fmla="*/ 2727909 h 3890001"/>
              <a:gd name="connsiteX130" fmla="*/ 2642509 w 3155005"/>
              <a:gd name="connsiteY130" fmla="*/ 3104834 h 3890001"/>
              <a:gd name="connsiteX131" fmla="*/ 2601141 w 3155005"/>
              <a:gd name="connsiteY131" fmla="*/ 3063597 h 3890001"/>
              <a:gd name="connsiteX132" fmla="*/ 3006330 w 3155005"/>
              <a:gd name="connsiteY132" fmla="*/ 2598187 h 3890001"/>
              <a:gd name="connsiteX133" fmla="*/ 3086908 w 3155005"/>
              <a:gd name="connsiteY133" fmla="*/ 2598187 h 3890001"/>
              <a:gd name="connsiteX134" fmla="*/ 3155005 w 3155005"/>
              <a:gd name="connsiteY134" fmla="*/ 2666283 h 3890001"/>
              <a:gd name="connsiteX135" fmla="*/ 3155005 w 3155005"/>
              <a:gd name="connsiteY135" fmla="*/ 2691471 h 3890001"/>
              <a:gd name="connsiteX136" fmla="*/ 3086908 w 3155005"/>
              <a:gd name="connsiteY136" fmla="*/ 2759568 h 3890001"/>
              <a:gd name="connsiteX137" fmla="*/ 3006330 w 3155005"/>
              <a:gd name="connsiteY137" fmla="*/ 2759568 h 3890001"/>
              <a:gd name="connsiteX138" fmla="*/ 2938233 w 3155005"/>
              <a:gd name="connsiteY138" fmla="*/ 2691471 h 3890001"/>
              <a:gd name="connsiteX139" fmla="*/ 2938233 w 3155005"/>
              <a:gd name="connsiteY139" fmla="*/ 2666283 h 3890001"/>
              <a:gd name="connsiteX140" fmla="*/ 3006330 w 3155005"/>
              <a:gd name="connsiteY140" fmla="*/ 2598187 h 3890001"/>
              <a:gd name="connsiteX141" fmla="*/ 3006330 w 3155005"/>
              <a:gd name="connsiteY141" fmla="*/ 2416525 h 3890001"/>
              <a:gd name="connsiteX142" fmla="*/ 3086908 w 3155005"/>
              <a:gd name="connsiteY142" fmla="*/ 2416525 h 3890001"/>
              <a:gd name="connsiteX143" fmla="*/ 3155005 w 3155005"/>
              <a:gd name="connsiteY143" fmla="*/ 2484621 h 3890001"/>
              <a:gd name="connsiteX144" fmla="*/ 3155005 w 3155005"/>
              <a:gd name="connsiteY144" fmla="*/ 2509809 h 3890001"/>
              <a:gd name="connsiteX145" fmla="*/ 3086908 w 3155005"/>
              <a:gd name="connsiteY145" fmla="*/ 2577905 h 3890001"/>
              <a:gd name="connsiteX146" fmla="*/ 3006330 w 3155005"/>
              <a:gd name="connsiteY146" fmla="*/ 2577905 h 3890001"/>
              <a:gd name="connsiteX147" fmla="*/ 2938233 w 3155005"/>
              <a:gd name="connsiteY147" fmla="*/ 2509809 h 3890001"/>
              <a:gd name="connsiteX148" fmla="*/ 2938233 w 3155005"/>
              <a:gd name="connsiteY148" fmla="*/ 2484621 h 3890001"/>
              <a:gd name="connsiteX149" fmla="*/ 3006330 w 3155005"/>
              <a:gd name="connsiteY149" fmla="*/ 2416525 h 3890001"/>
              <a:gd name="connsiteX150" fmla="*/ 2575272 w 3155005"/>
              <a:gd name="connsiteY150" fmla="*/ 2412838 h 3890001"/>
              <a:gd name="connsiteX151" fmla="*/ 2587982 w 3155005"/>
              <a:gd name="connsiteY151" fmla="*/ 2425545 h 3890001"/>
              <a:gd name="connsiteX152" fmla="*/ 2587982 w 3155005"/>
              <a:gd name="connsiteY152" fmla="*/ 2928854 h 3890001"/>
              <a:gd name="connsiteX153" fmla="*/ 2575272 w 3155005"/>
              <a:gd name="connsiteY153" fmla="*/ 2943453 h 3890001"/>
              <a:gd name="connsiteX154" fmla="*/ 2575272 w 3155005"/>
              <a:gd name="connsiteY154" fmla="*/ 2881821 h 3890001"/>
              <a:gd name="connsiteX155" fmla="*/ 2566463 w 3155005"/>
              <a:gd name="connsiteY155" fmla="*/ 2873017 h 3890001"/>
              <a:gd name="connsiteX156" fmla="*/ 2566463 w 3155005"/>
              <a:gd name="connsiteY156" fmla="*/ 2493752 h 3890001"/>
              <a:gd name="connsiteX157" fmla="*/ 2575272 w 3155005"/>
              <a:gd name="connsiteY157" fmla="*/ 2484948 h 3890001"/>
              <a:gd name="connsiteX158" fmla="*/ 2601141 w 3155005"/>
              <a:gd name="connsiteY158" fmla="*/ 2268846 h 3890001"/>
              <a:gd name="connsiteX159" fmla="*/ 2642285 w 3155005"/>
              <a:gd name="connsiteY159" fmla="*/ 2309860 h 3890001"/>
              <a:gd name="connsiteX160" fmla="*/ 2642509 w 3155005"/>
              <a:gd name="connsiteY160" fmla="*/ 2686786 h 3890001"/>
              <a:gd name="connsiteX161" fmla="*/ 2601141 w 3155005"/>
              <a:gd name="connsiteY161" fmla="*/ 2645549 h 3890001"/>
              <a:gd name="connsiteX162" fmla="*/ 3006330 w 3155005"/>
              <a:gd name="connsiteY162" fmla="*/ 2234974 h 3890001"/>
              <a:gd name="connsiteX163" fmla="*/ 3086908 w 3155005"/>
              <a:gd name="connsiteY163" fmla="*/ 2234974 h 3890001"/>
              <a:gd name="connsiteX164" fmla="*/ 3155005 w 3155005"/>
              <a:gd name="connsiteY164" fmla="*/ 2303070 h 3890001"/>
              <a:gd name="connsiteX165" fmla="*/ 3155005 w 3155005"/>
              <a:gd name="connsiteY165" fmla="*/ 2328258 h 3890001"/>
              <a:gd name="connsiteX166" fmla="*/ 3086908 w 3155005"/>
              <a:gd name="connsiteY166" fmla="*/ 2396354 h 3890001"/>
              <a:gd name="connsiteX167" fmla="*/ 3006330 w 3155005"/>
              <a:gd name="connsiteY167" fmla="*/ 2396354 h 3890001"/>
              <a:gd name="connsiteX168" fmla="*/ 2938233 w 3155005"/>
              <a:gd name="connsiteY168" fmla="*/ 2328258 h 3890001"/>
              <a:gd name="connsiteX169" fmla="*/ 2938233 w 3155005"/>
              <a:gd name="connsiteY169" fmla="*/ 2303070 h 3890001"/>
              <a:gd name="connsiteX170" fmla="*/ 3006330 w 3155005"/>
              <a:gd name="connsiteY170" fmla="*/ 2234974 h 3890001"/>
              <a:gd name="connsiteX171" fmla="*/ 2716450 w 3155005"/>
              <a:gd name="connsiteY171" fmla="*/ 2097531 h 3890001"/>
              <a:gd name="connsiteX172" fmla="*/ 2715319 w 3155005"/>
              <a:gd name="connsiteY172" fmla="*/ 2098661 h 3890001"/>
              <a:gd name="connsiteX173" fmla="*/ 2715319 w 3155005"/>
              <a:gd name="connsiteY173" fmla="*/ 2499101 h 3890001"/>
              <a:gd name="connsiteX174" fmla="*/ 2716450 w 3155005"/>
              <a:gd name="connsiteY174" fmla="*/ 2500232 h 3890001"/>
              <a:gd name="connsiteX175" fmla="*/ 3006330 w 3155005"/>
              <a:gd name="connsiteY175" fmla="*/ 2053308 h 3890001"/>
              <a:gd name="connsiteX176" fmla="*/ 3086908 w 3155005"/>
              <a:gd name="connsiteY176" fmla="*/ 2053308 h 3890001"/>
              <a:gd name="connsiteX177" fmla="*/ 3155005 w 3155005"/>
              <a:gd name="connsiteY177" fmla="*/ 2121404 h 3890001"/>
              <a:gd name="connsiteX178" fmla="*/ 3155005 w 3155005"/>
              <a:gd name="connsiteY178" fmla="*/ 2146592 h 3890001"/>
              <a:gd name="connsiteX179" fmla="*/ 3086908 w 3155005"/>
              <a:gd name="connsiteY179" fmla="*/ 2214688 h 3890001"/>
              <a:gd name="connsiteX180" fmla="*/ 3006330 w 3155005"/>
              <a:gd name="connsiteY180" fmla="*/ 2214688 h 3890001"/>
              <a:gd name="connsiteX181" fmla="*/ 2938233 w 3155005"/>
              <a:gd name="connsiteY181" fmla="*/ 2146592 h 3890001"/>
              <a:gd name="connsiteX182" fmla="*/ 2938233 w 3155005"/>
              <a:gd name="connsiteY182" fmla="*/ 2121404 h 3890001"/>
              <a:gd name="connsiteX183" fmla="*/ 3006330 w 3155005"/>
              <a:gd name="connsiteY183" fmla="*/ 2053308 h 3890001"/>
              <a:gd name="connsiteX184" fmla="*/ 2553621 w 3155005"/>
              <a:gd name="connsiteY184" fmla="*/ 1916991 h 3890001"/>
              <a:gd name="connsiteX185" fmla="*/ 2558526 w 3155005"/>
              <a:gd name="connsiteY185" fmla="*/ 1916991 h 3890001"/>
              <a:gd name="connsiteX186" fmla="*/ 2558526 w 3155005"/>
              <a:gd name="connsiteY186" fmla="*/ 2024764 h 3890001"/>
              <a:gd name="connsiteX187" fmla="*/ 2579823 w 3155005"/>
              <a:gd name="connsiteY187" fmla="*/ 2046051 h 3890001"/>
              <a:gd name="connsiteX188" fmla="*/ 2576255 w 3155005"/>
              <a:gd name="connsiteY188" fmla="*/ 2049505 h 3890001"/>
              <a:gd name="connsiteX189" fmla="*/ 2553621 w 3155005"/>
              <a:gd name="connsiteY189" fmla="*/ 2026882 h 3890001"/>
              <a:gd name="connsiteX190" fmla="*/ 3006330 w 3155005"/>
              <a:gd name="connsiteY190" fmla="*/ 1871755 h 3890001"/>
              <a:gd name="connsiteX191" fmla="*/ 3086908 w 3155005"/>
              <a:gd name="connsiteY191" fmla="*/ 1871755 h 3890001"/>
              <a:gd name="connsiteX192" fmla="*/ 3155005 w 3155005"/>
              <a:gd name="connsiteY192" fmla="*/ 1939851 h 3890001"/>
              <a:gd name="connsiteX193" fmla="*/ 3155005 w 3155005"/>
              <a:gd name="connsiteY193" fmla="*/ 1965039 h 3890001"/>
              <a:gd name="connsiteX194" fmla="*/ 3086908 w 3155005"/>
              <a:gd name="connsiteY194" fmla="*/ 2033135 h 3890001"/>
              <a:gd name="connsiteX195" fmla="*/ 3006330 w 3155005"/>
              <a:gd name="connsiteY195" fmla="*/ 2033135 h 3890001"/>
              <a:gd name="connsiteX196" fmla="*/ 2938233 w 3155005"/>
              <a:gd name="connsiteY196" fmla="*/ 1965039 h 3890001"/>
              <a:gd name="connsiteX197" fmla="*/ 2938233 w 3155005"/>
              <a:gd name="connsiteY197" fmla="*/ 1939851 h 3890001"/>
              <a:gd name="connsiteX198" fmla="*/ 3006330 w 3155005"/>
              <a:gd name="connsiteY198" fmla="*/ 1871755 h 3890001"/>
              <a:gd name="connsiteX199" fmla="*/ 3006330 w 3155005"/>
              <a:gd name="connsiteY199" fmla="*/ 1690093 h 3890001"/>
              <a:gd name="connsiteX200" fmla="*/ 3086908 w 3155005"/>
              <a:gd name="connsiteY200" fmla="*/ 1690093 h 3890001"/>
              <a:gd name="connsiteX201" fmla="*/ 3155005 w 3155005"/>
              <a:gd name="connsiteY201" fmla="*/ 1758189 h 3890001"/>
              <a:gd name="connsiteX202" fmla="*/ 3155005 w 3155005"/>
              <a:gd name="connsiteY202" fmla="*/ 1783376 h 3890001"/>
              <a:gd name="connsiteX203" fmla="*/ 3086908 w 3155005"/>
              <a:gd name="connsiteY203" fmla="*/ 1851473 h 3890001"/>
              <a:gd name="connsiteX204" fmla="*/ 3006330 w 3155005"/>
              <a:gd name="connsiteY204" fmla="*/ 1851473 h 3890001"/>
              <a:gd name="connsiteX205" fmla="*/ 2938233 w 3155005"/>
              <a:gd name="connsiteY205" fmla="*/ 1783376 h 3890001"/>
              <a:gd name="connsiteX206" fmla="*/ 2938233 w 3155005"/>
              <a:gd name="connsiteY206" fmla="*/ 1758189 h 3890001"/>
              <a:gd name="connsiteX207" fmla="*/ 3006330 w 3155005"/>
              <a:gd name="connsiteY207" fmla="*/ 1690093 h 3890001"/>
              <a:gd name="connsiteX208" fmla="*/ 3006330 w 3155005"/>
              <a:gd name="connsiteY208" fmla="*/ 1508418 h 3890001"/>
              <a:gd name="connsiteX209" fmla="*/ 3086908 w 3155005"/>
              <a:gd name="connsiteY209" fmla="*/ 1508418 h 3890001"/>
              <a:gd name="connsiteX210" fmla="*/ 3155005 w 3155005"/>
              <a:gd name="connsiteY210" fmla="*/ 1576514 h 3890001"/>
              <a:gd name="connsiteX211" fmla="*/ 3155005 w 3155005"/>
              <a:gd name="connsiteY211" fmla="*/ 1601701 h 3890001"/>
              <a:gd name="connsiteX212" fmla="*/ 3086908 w 3155005"/>
              <a:gd name="connsiteY212" fmla="*/ 1669797 h 3890001"/>
              <a:gd name="connsiteX213" fmla="*/ 3006330 w 3155005"/>
              <a:gd name="connsiteY213" fmla="*/ 1669797 h 3890001"/>
              <a:gd name="connsiteX214" fmla="*/ 2938233 w 3155005"/>
              <a:gd name="connsiteY214" fmla="*/ 1601701 h 3890001"/>
              <a:gd name="connsiteX215" fmla="*/ 2938233 w 3155005"/>
              <a:gd name="connsiteY215" fmla="*/ 1576514 h 3890001"/>
              <a:gd name="connsiteX216" fmla="*/ 3006330 w 3155005"/>
              <a:gd name="connsiteY216" fmla="*/ 1508418 h 3890001"/>
              <a:gd name="connsiteX217" fmla="*/ 2681536 w 3155005"/>
              <a:gd name="connsiteY217" fmla="*/ 1377575 h 3890001"/>
              <a:gd name="connsiteX218" fmla="*/ 2681536 w 3155005"/>
              <a:gd name="connsiteY218" fmla="*/ 1527140 h 3890001"/>
              <a:gd name="connsiteX219" fmla="*/ 2668601 w 3155005"/>
              <a:gd name="connsiteY219" fmla="*/ 1514212 h 3890001"/>
              <a:gd name="connsiteX220" fmla="*/ 2668601 w 3155005"/>
              <a:gd name="connsiteY220" fmla="*/ 1387939 h 3890001"/>
              <a:gd name="connsiteX221" fmla="*/ 2586292 w 3155005"/>
              <a:gd name="connsiteY221" fmla="*/ 1025949 h 3890001"/>
              <a:gd name="connsiteX222" fmla="*/ 2589749 w 3155005"/>
              <a:gd name="connsiteY222" fmla="*/ 1029405 h 3890001"/>
              <a:gd name="connsiteX223" fmla="*/ 2549721 w 3155005"/>
              <a:gd name="connsiteY223" fmla="*/ 1069415 h 3890001"/>
              <a:gd name="connsiteX224" fmla="*/ 2549721 w 3155005"/>
              <a:gd name="connsiteY224" fmla="*/ 1878322 h 3890001"/>
              <a:gd name="connsiteX225" fmla="*/ 2591644 w 3155005"/>
              <a:gd name="connsiteY225" fmla="*/ 1920228 h 3890001"/>
              <a:gd name="connsiteX226" fmla="*/ 2588188 w 3155005"/>
              <a:gd name="connsiteY226" fmla="*/ 1923794 h 3890001"/>
              <a:gd name="connsiteX227" fmla="*/ 2544814 w 3155005"/>
              <a:gd name="connsiteY227" fmla="*/ 1880329 h 3890001"/>
              <a:gd name="connsiteX228" fmla="*/ 2544814 w 3155005"/>
              <a:gd name="connsiteY228" fmla="*/ 1067409 h 3890001"/>
              <a:gd name="connsiteX229" fmla="*/ 2576407 w 3155005"/>
              <a:gd name="connsiteY229" fmla="*/ 882512 h 3890001"/>
              <a:gd name="connsiteX230" fmla="*/ 2579976 w 3155005"/>
              <a:gd name="connsiteY230" fmla="*/ 885968 h 3890001"/>
              <a:gd name="connsiteX231" fmla="*/ 2558678 w 3155005"/>
              <a:gd name="connsiteY231" fmla="*/ 907255 h 3890001"/>
              <a:gd name="connsiteX232" fmla="*/ 2558678 w 3155005"/>
              <a:gd name="connsiteY232" fmla="*/ 1015026 h 3890001"/>
              <a:gd name="connsiteX233" fmla="*/ 2553773 w 3155005"/>
              <a:gd name="connsiteY233" fmla="*/ 1015026 h 3890001"/>
              <a:gd name="connsiteX234" fmla="*/ 2553773 w 3155005"/>
              <a:gd name="connsiteY234" fmla="*/ 905137 h 3890001"/>
              <a:gd name="connsiteX235" fmla="*/ 2811361 w 3155005"/>
              <a:gd name="connsiteY235" fmla="*/ 613582 h 3890001"/>
              <a:gd name="connsiteX236" fmla="*/ 2859699 w 3155005"/>
              <a:gd name="connsiteY236" fmla="*/ 661952 h 3890001"/>
              <a:gd name="connsiteX237" fmla="*/ 2859699 w 3155005"/>
              <a:gd name="connsiteY237" fmla="*/ 2611220 h 3890001"/>
              <a:gd name="connsiteX238" fmla="*/ 2811139 w 3155005"/>
              <a:gd name="connsiteY238" fmla="*/ 2528859 h 3890001"/>
              <a:gd name="connsiteX239" fmla="*/ 2811139 w 3155005"/>
              <a:gd name="connsiteY239" fmla="*/ 1058604 h 3890001"/>
              <a:gd name="connsiteX240" fmla="*/ 2716450 w 3155005"/>
              <a:gd name="connsiteY240" fmla="*/ 428750 h 3890001"/>
              <a:gd name="connsiteX241" fmla="*/ 2715288 w 3155005"/>
              <a:gd name="connsiteY241" fmla="*/ 429912 h 3890001"/>
              <a:gd name="connsiteX242" fmla="*/ 2715288 w 3155005"/>
              <a:gd name="connsiteY242" fmla="*/ 830353 h 3890001"/>
              <a:gd name="connsiteX243" fmla="*/ 2716450 w 3155005"/>
              <a:gd name="connsiteY243" fmla="*/ 831515 h 3890001"/>
              <a:gd name="connsiteX244" fmla="*/ 2642477 w 3155005"/>
              <a:gd name="connsiteY244" fmla="*/ 242230 h 3890001"/>
              <a:gd name="connsiteX245" fmla="*/ 2642254 w 3155005"/>
              <a:gd name="connsiteY245" fmla="*/ 619156 h 3890001"/>
              <a:gd name="connsiteX246" fmla="*/ 2601110 w 3155005"/>
              <a:gd name="connsiteY246" fmla="*/ 660281 h 3890001"/>
              <a:gd name="connsiteX247" fmla="*/ 2601110 w 3155005"/>
              <a:gd name="connsiteY247" fmla="*/ 283466 h 3890001"/>
              <a:gd name="connsiteX248" fmla="*/ 2716450 w 3155005"/>
              <a:gd name="connsiteY248" fmla="*/ 91613 h 3890001"/>
              <a:gd name="connsiteX249" fmla="*/ 2715288 w 3155005"/>
              <a:gd name="connsiteY249" fmla="*/ 92775 h 3890001"/>
              <a:gd name="connsiteX250" fmla="*/ 2715288 w 3155005"/>
              <a:gd name="connsiteY250" fmla="*/ 149168 h 3890001"/>
              <a:gd name="connsiteX251" fmla="*/ 2716450 w 3155005"/>
              <a:gd name="connsiteY251" fmla="*/ 148006 h 3890001"/>
              <a:gd name="connsiteX252" fmla="*/ 2662546 w 3155005"/>
              <a:gd name="connsiteY252" fmla="*/ 0 h 3890001"/>
              <a:gd name="connsiteX253" fmla="*/ 2859884 w 3155005"/>
              <a:gd name="connsiteY253" fmla="*/ 0 h 3890001"/>
              <a:gd name="connsiteX254" fmla="*/ 2859884 w 3155005"/>
              <a:gd name="connsiteY254" fmla="*/ 613582 h 3890001"/>
              <a:gd name="connsiteX255" fmla="*/ 2743644 w 3155005"/>
              <a:gd name="connsiteY255" fmla="*/ 497267 h 3890001"/>
              <a:gd name="connsiteX256" fmla="*/ 2743644 w 3155005"/>
              <a:gd name="connsiteY256" fmla="*/ 858696 h 3890001"/>
              <a:gd name="connsiteX257" fmla="*/ 2744501 w 3155005"/>
              <a:gd name="connsiteY257" fmla="*/ 859553 h 3890001"/>
              <a:gd name="connsiteX258" fmla="*/ 2744501 w 3155005"/>
              <a:gd name="connsiteY258" fmla="*/ 960081 h 3890001"/>
              <a:gd name="connsiteX259" fmla="*/ 2743644 w 3155005"/>
              <a:gd name="connsiteY259" fmla="*/ 959225 h 3890001"/>
              <a:gd name="connsiteX260" fmla="*/ 2743644 w 3155005"/>
              <a:gd name="connsiteY260" fmla="*/ 1969821 h 3890001"/>
              <a:gd name="connsiteX261" fmla="*/ 2744532 w 3155005"/>
              <a:gd name="connsiteY261" fmla="*/ 1968933 h 3890001"/>
              <a:gd name="connsiteX262" fmla="*/ 2744532 w 3155005"/>
              <a:gd name="connsiteY262" fmla="*/ 2069461 h 3890001"/>
              <a:gd name="connsiteX263" fmla="*/ 2743644 w 3155005"/>
              <a:gd name="connsiteY263" fmla="*/ 2070349 h 3890001"/>
              <a:gd name="connsiteX264" fmla="*/ 2743644 w 3155005"/>
              <a:gd name="connsiteY264" fmla="*/ 3224643 h 3890001"/>
              <a:gd name="connsiteX265" fmla="*/ 2074395 w 3155005"/>
              <a:gd name="connsiteY265" fmla="*/ 3224222 h 3890001"/>
              <a:gd name="connsiteX266" fmla="*/ 2068711 w 3155005"/>
              <a:gd name="connsiteY266" fmla="*/ 3237924 h 3890001"/>
              <a:gd name="connsiteX267" fmla="*/ 2053429 w 3155005"/>
              <a:gd name="connsiteY267" fmla="*/ 3244262 h 3890001"/>
              <a:gd name="connsiteX268" fmla="*/ 2038146 w 3155005"/>
              <a:gd name="connsiteY268" fmla="*/ 3237924 h 3890001"/>
              <a:gd name="connsiteX269" fmla="*/ 2033055 w 3155005"/>
              <a:gd name="connsiteY269" fmla="*/ 3225653 h 3890001"/>
              <a:gd name="connsiteX270" fmla="*/ 1633594 w 3155005"/>
              <a:gd name="connsiteY270" fmla="*/ 3225653 h 3890001"/>
              <a:gd name="connsiteX271" fmla="*/ 1573300 w 3155005"/>
              <a:gd name="connsiteY271" fmla="*/ 3285831 h 3890001"/>
              <a:gd name="connsiteX272" fmla="*/ 0 w 3155005"/>
              <a:gd name="connsiteY272" fmla="*/ 3285831 h 3890001"/>
              <a:gd name="connsiteX273" fmla="*/ 0 w 3155005"/>
              <a:gd name="connsiteY273" fmla="*/ 3279924 h 3890001"/>
              <a:gd name="connsiteX274" fmla="*/ 1570849 w 3155005"/>
              <a:gd name="connsiteY274" fmla="*/ 3279924 h 3890001"/>
              <a:gd name="connsiteX275" fmla="*/ 1626837 w 3155005"/>
              <a:gd name="connsiteY275" fmla="*/ 3223940 h 3890001"/>
              <a:gd name="connsiteX276" fmla="*/ 1600663 w 3155005"/>
              <a:gd name="connsiteY276" fmla="*/ 3223923 h 3890001"/>
              <a:gd name="connsiteX277" fmla="*/ 1573746 w 3155005"/>
              <a:gd name="connsiteY277" fmla="*/ 3250838 h 3890001"/>
              <a:gd name="connsiteX278" fmla="*/ 1392639 w 3155005"/>
              <a:gd name="connsiteY278" fmla="*/ 3251952 h 3890001"/>
              <a:gd name="connsiteX279" fmla="*/ 1420545 w 3155005"/>
              <a:gd name="connsiteY279" fmla="*/ 3223810 h 3890001"/>
              <a:gd name="connsiteX280" fmla="*/ 1412876 w 3155005"/>
              <a:gd name="connsiteY280" fmla="*/ 3223805 h 3890001"/>
              <a:gd name="connsiteX281" fmla="*/ 1385841 w 3155005"/>
              <a:gd name="connsiteY281" fmla="*/ 3250838 h 3890001"/>
              <a:gd name="connsiteX282" fmla="*/ 980383 w 3155005"/>
              <a:gd name="connsiteY282" fmla="*/ 3251841 h 3890001"/>
              <a:gd name="connsiteX283" fmla="*/ 1008437 w 3155005"/>
              <a:gd name="connsiteY283" fmla="*/ 3223551 h 3890001"/>
              <a:gd name="connsiteX284" fmla="*/ 1000880 w 3155005"/>
              <a:gd name="connsiteY284" fmla="*/ 3223546 h 3890001"/>
              <a:gd name="connsiteX285" fmla="*/ 973585 w 3155005"/>
              <a:gd name="connsiteY285" fmla="*/ 3250838 h 3890001"/>
              <a:gd name="connsiteX286" fmla="*/ 792479 w 3155005"/>
              <a:gd name="connsiteY286" fmla="*/ 3251952 h 3890001"/>
              <a:gd name="connsiteX287" fmla="*/ 820759 w 3155005"/>
              <a:gd name="connsiteY287" fmla="*/ 3223432 h 3890001"/>
              <a:gd name="connsiteX288" fmla="*/ 813203 w 3155005"/>
              <a:gd name="connsiteY288" fmla="*/ 3223428 h 3890001"/>
              <a:gd name="connsiteX289" fmla="*/ 785790 w 3155005"/>
              <a:gd name="connsiteY289" fmla="*/ 3250838 h 3890001"/>
              <a:gd name="connsiteX290" fmla="*/ 604683 w 3155005"/>
              <a:gd name="connsiteY290" fmla="*/ 3251952 h 3890001"/>
              <a:gd name="connsiteX291" fmla="*/ 633081 w 3155005"/>
              <a:gd name="connsiteY291" fmla="*/ 3223314 h 3890001"/>
              <a:gd name="connsiteX292" fmla="*/ 625417 w 3155005"/>
              <a:gd name="connsiteY292" fmla="*/ 3223310 h 3890001"/>
              <a:gd name="connsiteX293" fmla="*/ 597885 w 3155005"/>
              <a:gd name="connsiteY293" fmla="*/ 3250838 h 3890001"/>
              <a:gd name="connsiteX294" fmla="*/ 416779 w 3155005"/>
              <a:gd name="connsiteY294" fmla="*/ 3251952 h 3890001"/>
              <a:gd name="connsiteX295" fmla="*/ 445294 w 3155005"/>
              <a:gd name="connsiteY295" fmla="*/ 3223196 h 3890001"/>
              <a:gd name="connsiteX296" fmla="*/ 437741 w 3155005"/>
              <a:gd name="connsiteY296" fmla="*/ 3223191 h 3890001"/>
              <a:gd name="connsiteX297" fmla="*/ 410092 w 3155005"/>
              <a:gd name="connsiteY297" fmla="*/ 3250838 h 3890001"/>
              <a:gd name="connsiteX298" fmla="*/ 228985 w 3155005"/>
              <a:gd name="connsiteY298" fmla="*/ 3251952 h 3890001"/>
              <a:gd name="connsiteX299" fmla="*/ 257617 w 3155005"/>
              <a:gd name="connsiteY299" fmla="*/ 3223078 h 3890001"/>
              <a:gd name="connsiteX300" fmla="*/ 250422 w 3155005"/>
              <a:gd name="connsiteY300" fmla="*/ 3223074 h 3890001"/>
              <a:gd name="connsiteX301" fmla="*/ 221407 w 3155005"/>
              <a:gd name="connsiteY301" fmla="*/ 3251842 h 3890001"/>
              <a:gd name="connsiteX302" fmla="*/ 0 w 3155005"/>
              <a:gd name="connsiteY302" fmla="*/ 3251842 h 3890001"/>
              <a:gd name="connsiteX303" fmla="*/ 0 w 3155005"/>
              <a:gd name="connsiteY303" fmla="*/ 3186314 h 3890001"/>
              <a:gd name="connsiteX304" fmla="*/ 287496 w 3155005"/>
              <a:gd name="connsiteY304" fmla="*/ 3186314 h 3890001"/>
              <a:gd name="connsiteX305" fmla="*/ 277823 w 3155005"/>
              <a:gd name="connsiteY305" fmla="*/ 3195905 h 3890001"/>
              <a:gd name="connsiteX306" fmla="*/ 284557 w 3155005"/>
              <a:gd name="connsiteY306" fmla="*/ 3195909 h 3890001"/>
              <a:gd name="connsiteX307" fmla="*/ 294183 w 3155005"/>
              <a:gd name="connsiteY307" fmla="*/ 3186202 h 3890001"/>
              <a:gd name="connsiteX308" fmla="*/ 474734 w 3155005"/>
              <a:gd name="connsiteY308" fmla="*/ 3186202 h 3890001"/>
              <a:gd name="connsiteX309" fmla="*/ 464911 w 3155005"/>
              <a:gd name="connsiteY309" fmla="*/ 3196024 h 3890001"/>
              <a:gd name="connsiteX310" fmla="*/ 472234 w 3155005"/>
              <a:gd name="connsiteY310" fmla="*/ 3196029 h 3890001"/>
              <a:gd name="connsiteX311" fmla="*/ 481979 w 3155005"/>
              <a:gd name="connsiteY311" fmla="*/ 3186202 h 3890001"/>
              <a:gd name="connsiteX312" fmla="*/ 662528 w 3155005"/>
              <a:gd name="connsiteY312" fmla="*/ 3186202 h 3890001"/>
              <a:gd name="connsiteX313" fmla="*/ 652587 w 3155005"/>
              <a:gd name="connsiteY313" fmla="*/ 3196142 h 3890001"/>
              <a:gd name="connsiteX314" fmla="*/ 660020 w 3155005"/>
              <a:gd name="connsiteY314" fmla="*/ 3196148 h 3890001"/>
              <a:gd name="connsiteX315" fmla="*/ 669881 w 3155005"/>
              <a:gd name="connsiteY315" fmla="*/ 3186202 h 3890001"/>
              <a:gd name="connsiteX316" fmla="*/ 850432 w 3155005"/>
              <a:gd name="connsiteY316" fmla="*/ 3186202 h 3890001"/>
              <a:gd name="connsiteX317" fmla="*/ 840371 w 3155005"/>
              <a:gd name="connsiteY317" fmla="*/ 3196262 h 3890001"/>
              <a:gd name="connsiteX318" fmla="*/ 847697 w 3155005"/>
              <a:gd name="connsiteY318" fmla="*/ 3196266 h 3890001"/>
              <a:gd name="connsiteX319" fmla="*/ 857677 w 3155005"/>
              <a:gd name="connsiteY319" fmla="*/ 3186202 h 3890001"/>
              <a:gd name="connsiteX320" fmla="*/ 1038227 w 3155005"/>
              <a:gd name="connsiteY320" fmla="*/ 3186202 h 3890001"/>
              <a:gd name="connsiteX321" fmla="*/ 1028047 w 3155005"/>
              <a:gd name="connsiteY321" fmla="*/ 3196381 h 3890001"/>
              <a:gd name="connsiteX322" fmla="*/ 1035375 w 3155005"/>
              <a:gd name="connsiteY322" fmla="*/ 3196385 h 3890001"/>
              <a:gd name="connsiteX323" fmla="*/ 1045472 w 3155005"/>
              <a:gd name="connsiteY323" fmla="*/ 3186202 h 3890001"/>
              <a:gd name="connsiteX324" fmla="*/ 1072866 w 3155005"/>
              <a:gd name="connsiteY324" fmla="*/ 3186202 h 3890001"/>
              <a:gd name="connsiteX325" fmla="*/ 1100525 w 3155005"/>
              <a:gd name="connsiteY325" fmla="*/ 3158546 h 3890001"/>
              <a:gd name="connsiteX326" fmla="*/ 1363325 w 3155005"/>
              <a:gd name="connsiteY326" fmla="*/ 3158546 h 3890001"/>
              <a:gd name="connsiteX327" fmla="*/ 1390982 w 3155005"/>
              <a:gd name="connsiteY327" fmla="*/ 3186202 h 3890001"/>
              <a:gd name="connsiteX328" fmla="*/ 1450482 w 3155005"/>
              <a:gd name="connsiteY328" fmla="*/ 3186202 h 3890001"/>
              <a:gd name="connsiteX329" fmla="*/ 1440042 w 3155005"/>
              <a:gd name="connsiteY329" fmla="*/ 3196642 h 3890001"/>
              <a:gd name="connsiteX330" fmla="*/ 1447482 w 3155005"/>
              <a:gd name="connsiteY330" fmla="*/ 3196646 h 3890001"/>
              <a:gd name="connsiteX331" fmla="*/ 1457839 w 3155005"/>
              <a:gd name="connsiteY331" fmla="*/ 3186202 h 3890001"/>
              <a:gd name="connsiteX332" fmla="*/ 1638388 w 3155005"/>
              <a:gd name="connsiteY332" fmla="*/ 3186202 h 3890001"/>
              <a:gd name="connsiteX333" fmla="*/ 1627829 w 3155005"/>
              <a:gd name="connsiteY333" fmla="*/ 3196760 h 3890001"/>
              <a:gd name="connsiteX334" fmla="*/ 2716450 w 3155005"/>
              <a:gd name="connsiteY334" fmla="*/ 3197449 h 3890001"/>
              <a:gd name="connsiteX335" fmla="*/ 2716450 w 3155005"/>
              <a:gd name="connsiteY335" fmla="*/ 3118114 h 3890001"/>
              <a:gd name="connsiteX336" fmla="*/ 2715319 w 3155005"/>
              <a:gd name="connsiteY336" fmla="*/ 3116984 h 3890001"/>
              <a:gd name="connsiteX337" fmla="*/ 2715319 w 3155005"/>
              <a:gd name="connsiteY337" fmla="*/ 3170813 h 3890001"/>
              <a:gd name="connsiteX338" fmla="*/ 2712085 w 3155005"/>
              <a:gd name="connsiteY338" fmla="*/ 3168028 h 3890001"/>
              <a:gd name="connsiteX339" fmla="*/ 2662578 w 3155005"/>
              <a:gd name="connsiteY339" fmla="*/ 3118543 h 3890001"/>
              <a:gd name="connsiteX340" fmla="*/ 2662578 w 3155005"/>
              <a:gd name="connsiteY340" fmla="*/ 2272747 h 3890001"/>
              <a:gd name="connsiteX341" fmla="*/ 2612513 w 3155005"/>
              <a:gd name="connsiteY341" fmla="*/ 2222705 h 3890001"/>
              <a:gd name="connsiteX342" fmla="*/ 2612513 w 3155005"/>
              <a:gd name="connsiteY342" fmla="*/ 1870644 h 3890001"/>
              <a:gd name="connsiteX343" fmla="*/ 2595231 w 3155005"/>
              <a:gd name="connsiteY343" fmla="*/ 1853470 h 3890001"/>
              <a:gd name="connsiteX344" fmla="*/ 2595231 w 3155005"/>
              <a:gd name="connsiteY344" fmla="*/ 1572726 h 3890001"/>
              <a:gd name="connsiteX345" fmla="*/ 2612513 w 3155005"/>
              <a:gd name="connsiteY345" fmla="*/ 1590001 h 3890001"/>
              <a:gd name="connsiteX346" fmla="*/ 2612513 w 3155005"/>
              <a:gd name="connsiteY346" fmla="*/ 1511986 h 3890001"/>
              <a:gd name="connsiteX347" fmla="*/ 2641950 w 3155005"/>
              <a:gd name="connsiteY347" fmla="*/ 1541520 h 3890001"/>
              <a:gd name="connsiteX348" fmla="*/ 2641950 w 3155005"/>
              <a:gd name="connsiteY348" fmla="*/ 2140009 h 3890001"/>
              <a:gd name="connsiteX349" fmla="*/ 2662578 w 3155005"/>
              <a:gd name="connsiteY349" fmla="*/ 2160627 h 3890001"/>
              <a:gd name="connsiteX350" fmla="*/ 2662578 w 3155005"/>
              <a:gd name="connsiteY350" fmla="*/ 2050849 h 3890001"/>
              <a:gd name="connsiteX351" fmla="*/ 2716450 w 3155005"/>
              <a:gd name="connsiteY351" fmla="*/ 1997002 h 3890001"/>
              <a:gd name="connsiteX352" fmla="*/ 2716450 w 3155005"/>
              <a:gd name="connsiteY352" fmla="*/ 1966910 h 3890001"/>
              <a:gd name="connsiteX353" fmla="*/ 2693465 w 3155005"/>
              <a:gd name="connsiteY353" fmla="*/ 1989886 h 3890001"/>
              <a:gd name="connsiteX354" fmla="*/ 2695917 w 3155005"/>
              <a:gd name="connsiteY354" fmla="*/ 1713265 h 3890001"/>
              <a:gd name="connsiteX355" fmla="*/ 2716450 w 3155005"/>
              <a:gd name="connsiteY355" fmla="*/ 1733836 h 3890001"/>
              <a:gd name="connsiteX356" fmla="*/ 2716450 w 3155005"/>
              <a:gd name="connsiteY356" fmla="*/ 1518284 h 3890001"/>
              <a:gd name="connsiteX357" fmla="*/ 2706624 w 3155005"/>
              <a:gd name="connsiteY357" fmla="*/ 1526159 h 3890001"/>
              <a:gd name="connsiteX358" fmla="*/ 2706624 w 3155005"/>
              <a:gd name="connsiteY358" fmla="*/ 1596798 h 3890001"/>
              <a:gd name="connsiteX359" fmla="*/ 2681536 w 3155005"/>
              <a:gd name="connsiteY359" fmla="*/ 1571833 h 3890001"/>
              <a:gd name="connsiteX360" fmla="*/ 2681536 w 3155005"/>
              <a:gd name="connsiteY360" fmla="*/ 1327868 h 3890001"/>
              <a:gd name="connsiteX361" fmla="*/ 2706624 w 3155005"/>
              <a:gd name="connsiteY361" fmla="*/ 1307918 h 3890001"/>
              <a:gd name="connsiteX362" fmla="*/ 2706624 w 3155005"/>
              <a:gd name="connsiteY362" fmla="*/ 1378810 h 3890001"/>
              <a:gd name="connsiteX363" fmla="*/ 2716450 w 3155005"/>
              <a:gd name="connsiteY363" fmla="*/ 1388717 h 3890001"/>
              <a:gd name="connsiteX364" fmla="*/ 2716450 w 3155005"/>
              <a:gd name="connsiteY364" fmla="*/ 1195146 h 3890001"/>
              <a:gd name="connsiteX365" fmla="*/ 2695886 w 3155005"/>
              <a:gd name="connsiteY365" fmla="*/ 1215748 h 3890001"/>
              <a:gd name="connsiteX366" fmla="*/ 2693433 w 3155005"/>
              <a:gd name="connsiteY366" fmla="*/ 939129 h 3890001"/>
              <a:gd name="connsiteX367" fmla="*/ 2716450 w 3155005"/>
              <a:gd name="connsiteY367" fmla="*/ 962136 h 3890001"/>
              <a:gd name="connsiteX368" fmla="*/ 2716450 w 3155005"/>
              <a:gd name="connsiteY368" fmla="*/ 932044 h 3890001"/>
              <a:gd name="connsiteX369" fmla="*/ 2662546 w 3155005"/>
              <a:gd name="connsiteY369" fmla="*/ 878165 h 3890001"/>
              <a:gd name="connsiteX370" fmla="*/ 2662546 w 3155005"/>
              <a:gd name="connsiteY370" fmla="*/ 768387 h 3890001"/>
              <a:gd name="connsiteX371" fmla="*/ 2641920 w 3155005"/>
              <a:gd name="connsiteY371" fmla="*/ 789006 h 3890001"/>
              <a:gd name="connsiteX372" fmla="*/ 2641920 w 3155005"/>
              <a:gd name="connsiteY372" fmla="*/ 1387494 h 3890001"/>
              <a:gd name="connsiteX373" fmla="*/ 2612482 w 3155005"/>
              <a:gd name="connsiteY373" fmla="*/ 1417029 h 3890001"/>
              <a:gd name="connsiteX374" fmla="*/ 2612482 w 3155005"/>
              <a:gd name="connsiteY374" fmla="*/ 1339013 h 3890001"/>
              <a:gd name="connsiteX375" fmla="*/ 2595200 w 3155005"/>
              <a:gd name="connsiteY375" fmla="*/ 1356287 h 3890001"/>
              <a:gd name="connsiteX376" fmla="*/ 2595200 w 3155005"/>
              <a:gd name="connsiteY376" fmla="*/ 1075544 h 3890001"/>
              <a:gd name="connsiteX377" fmla="*/ 2612482 w 3155005"/>
              <a:gd name="connsiteY377" fmla="*/ 1058371 h 3890001"/>
              <a:gd name="connsiteX378" fmla="*/ 2612482 w 3155005"/>
              <a:gd name="connsiteY378" fmla="*/ 706309 h 3890001"/>
              <a:gd name="connsiteX379" fmla="*/ 2662546 w 3155005"/>
              <a:gd name="connsiteY379" fmla="*/ 656268 h 3890001"/>
              <a:gd name="connsiteX380" fmla="*/ 2601110 w 3155005"/>
              <a:gd name="connsiteY380" fmla="*/ 0 h 3890001"/>
              <a:gd name="connsiteX381" fmla="*/ 2642373 w 3155005"/>
              <a:gd name="connsiteY381" fmla="*/ 0 h 3890001"/>
              <a:gd name="connsiteX382" fmla="*/ 2642254 w 3155005"/>
              <a:gd name="connsiteY382" fmla="*/ 201104 h 3890001"/>
              <a:gd name="connsiteX383" fmla="*/ 2601110 w 3155005"/>
              <a:gd name="connsiteY383" fmla="*/ 242230 h 3890001"/>
              <a:gd name="connsiteX384" fmla="*/ 2575240 w 3155005"/>
              <a:gd name="connsiteY384" fmla="*/ 0 h 3890001"/>
              <a:gd name="connsiteX385" fmla="*/ 2587719 w 3155005"/>
              <a:gd name="connsiteY385" fmla="*/ 0 h 3890001"/>
              <a:gd name="connsiteX386" fmla="*/ 2587952 w 3155005"/>
              <a:gd name="connsiteY386" fmla="*/ 271 h 3890001"/>
              <a:gd name="connsiteX387" fmla="*/ 2587952 w 3155005"/>
              <a:gd name="connsiteY387" fmla="*/ 503470 h 3890001"/>
              <a:gd name="connsiteX388" fmla="*/ 2575240 w 3155005"/>
              <a:gd name="connsiteY388" fmla="*/ 516174 h 3890001"/>
              <a:gd name="connsiteX389" fmla="*/ 2575240 w 3155005"/>
              <a:gd name="connsiteY389" fmla="*/ 444129 h 3890001"/>
              <a:gd name="connsiteX390" fmla="*/ 2566433 w 3155005"/>
              <a:gd name="connsiteY390" fmla="*/ 435262 h 3890001"/>
              <a:gd name="connsiteX391" fmla="*/ 2566433 w 3155005"/>
              <a:gd name="connsiteY391" fmla="*/ 55996 h 3890001"/>
              <a:gd name="connsiteX392" fmla="*/ 2575240 w 3155005"/>
              <a:gd name="connsiteY392" fmla="*/ 47193 h 389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</a:cxnLst>
            <a:rect l="l" t="t" r="r" b="b"/>
            <a:pathLst>
              <a:path w="3155005" h="3890001">
                <a:moveTo>
                  <a:pt x="560885" y="3765623"/>
                </a:moveTo>
                <a:cubicBezTo>
                  <a:pt x="577380" y="3765623"/>
                  <a:pt x="590864" y="3778997"/>
                  <a:pt x="590864" y="3795603"/>
                </a:cubicBezTo>
                <a:cubicBezTo>
                  <a:pt x="590864" y="3812098"/>
                  <a:pt x="577491" y="3825584"/>
                  <a:pt x="560885" y="3825584"/>
                </a:cubicBezTo>
                <a:cubicBezTo>
                  <a:pt x="544390" y="3825584"/>
                  <a:pt x="530905" y="3812209"/>
                  <a:pt x="530905" y="3795603"/>
                </a:cubicBezTo>
                <a:cubicBezTo>
                  <a:pt x="530905" y="3779108"/>
                  <a:pt x="544279" y="3765623"/>
                  <a:pt x="560885" y="3765623"/>
                </a:cubicBezTo>
                <a:close/>
                <a:moveTo>
                  <a:pt x="379667" y="3765623"/>
                </a:moveTo>
                <a:cubicBezTo>
                  <a:pt x="396161" y="3765623"/>
                  <a:pt x="409647" y="3778997"/>
                  <a:pt x="409647" y="3795603"/>
                </a:cubicBezTo>
                <a:cubicBezTo>
                  <a:pt x="409647" y="3812098"/>
                  <a:pt x="396272" y="3825584"/>
                  <a:pt x="379667" y="3825584"/>
                </a:cubicBezTo>
                <a:cubicBezTo>
                  <a:pt x="363172" y="3825584"/>
                  <a:pt x="349687" y="3812209"/>
                  <a:pt x="349687" y="3795603"/>
                </a:cubicBezTo>
                <a:cubicBezTo>
                  <a:pt x="349687" y="3779108"/>
                  <a:pt x="363061" y="3765623"/>
                  <a:pt x="379667" y="3765623"/>
                </a:cubicBezTo>
                <a:close/>
                <a:moveTo>
                  <a:pt x="198449" y="3765623"/>
                </a:moveTo>
                <a:cubicBezTo>
                  <a:pt x="214943" y="3765623"/>
                  <a:pt x="228430" y="3778997"/>
                  <a:pt x="228430" y="3795603"/>
                </a:cubicBezTo>
                <a:cubicBezTo>
                  <a:pt x="228430" y="3812098"/>
                  <a:pt x="215054" y="3825584"/>
                  <a:pt x="198449" y="3825584"/>
                </a:cubicBezTo>
                <a:cubicBezTo>
                  <a:pt x="181954" y="3825584"/>
                  <a:pt x="168469" y="3812209"/>
                  <a:pt x="168469" y="3795603"/>
                </a:cubicBezTo>
                <a:cubicBezTo>
                  <a:pt x="168469" y="3779108"/>
                  <a:pt x="181843" y="3765623"/>
                  <a:pt x="198449" y="3765623"/>
                </a:cubicBezTo>
                <a:close/>
                <a:moveTo>
                  <a:pt x="17119" y="3765623"/>
                </a:moveTo>
                <a:cubicBezTo>
                  <a:pt x="33613" y="3765623"/>
                  <a:pt x="47100" y="3778997"/>
                  <a:pt x="47100" y="3795603"/>
                </a:cubicBezTo>
                <a:cubicBezTo>
                  <a:pt x="47100" y="3812098"/>
                  <a:pt x="33724" y="3825584"/>
                  <a:pt x="17119" y="3825584"/>
                </a:cubicBezTo>
                <a:lnTo>
                  <a:pt x="0" y="3818499"/>
                </a:lnTo>
                <a:lnTo>
                  <a:pt x="0" y="3772726"/>
                </a:lnTo>
                <a:close/>
                <a:moveTo>
                  <a:pt x="1642623" y="3751692"/>
                </a:moveTo>
                <a:lnTo>
                  <a:pt x="1648753" y="3757822"/>
                </a:lnTo>
                <a:lnTo>
                  <a:pt x="1516572" y="3890001"/>
                </a:lnTo>
                <a:lnTo>
                  <a:pt x="0" y="3890001"/>
                </a:lnTo>
                <a:lnTo>
                  <a:pt x="0" y="3881309"/>
                </a:lnTo>
                <a:lnTo>
                  <a:pt x="28822" y="3881309"/>
                </a:lnTo>
                <a:lnTo>
                  <a:pt x="28822" y="3857458"/>
                </a:lnTo>
                <a:lnTo>
                  <a:pt x="488108" y="3857458"/>
                </a:lnTo>
                <a:lnTo>
                  <a:pt x="488108" y="3881309"/>
                </a:lnTo>
                <a:lnTo>
                  <a:pt x="1513006" y="3881309"/>
                </a:lnTo>
                <a:close/>
                <a:moveTo>
                  <a:pt x="2860776" y="3557768"/>
                </a:moveTo>
                <a:lnTo>
                  <a:pt x="2521965" y="3890001"/>
                </a:lnTo>
                <a:lnTo>
                  <a:pt x="2292155" y="3890001"/>
                </a:lnTo>
                <a:lnTo>
                  <a:pt x="2624166" y="3557990"/>
                </a:lnTo>
                <a:close/>
                <a:moveTo>
                  <a:pt x="2533111" y="3557768"/>
                </a:moveTo>
                <a:lnTo>
                  <a:pt x="2194302" y="3890001"/>
                </a:lnTo>
                <a:lnTo>
                  <a:pt x="1964490" y="3890001"/>
                </a:lnTo>
                <a:lnTo>
                  <a:pt x="2296501" y="3557990"/>
                </a:lnTo>
                <a:close/>
                <a:moveTo>
                  <a:pt x="2183158" y="3557768"/>
                </a:moveTo>
                <a:lnTo>
                  <a:pt x="1851147" y="3890001"/>
                </a:lnTo>
                <a:lnTo>
                  <a:pt x="1614537" y="3890001"/>
                </a:lnTo>
                <a:lnTo>
                  <a:pt x="1946548" y="3557990"/>
                </a:lnTo>
                <a:close/>
                <a:moveTo>
                  <a:pt x="1833091" y="3557768"/>
                </a:moveTo>
                <a:lnTo>
                  <a:pt x="1709270" y="3681590"/>
                </a:lnTo>
                <a:lnTo>
                  <a:pt x="0" y="3681590"/>
                </a:lnTo>
                <a:lnTo>
                  <a:pt x="0" y="3557920"/>
                </a:lnTo>
                <a:close/>
                <a:moveTo>
                  <a:pt x="3006776" y="3324616"/>
                </a:moveTo>
                <a:lnTo>
                  <a:pt x="3086352" y="3324616"/>
                </a:lnTo>
                <a:cubicBezTo>
                  <a:pt x="3123529" y="3324616"/>
                  <a:pt x="3153668" y="3354754"/>
                  <a:pt x="3153668" y="3391933"/>
                </a:cubicBezTo>
                <a:lnTo>
                  <a:pt x="3153668" y="3416897"/>
                </a:lnTo>
                <a:cubicBezTo>
                  <a:pt x="3153668" y="3454074"/>
                  <a:pt x="3123529" y="3484212"/>
                  <a:pt x="3086352" y="3484212"/>
                </a:cubicBezTo>
                <a:lnTo>
                  <a:pt x="3006776" y="3484212"/>
                </a:lnTo>
                <a:cubicBezTo>
                  <a:pt x="2969598" y="3484212"/>
                  <a:pt x="2939460" y="3454074"/>
                  <a:pt x="2939460" y="3416897"/>
                </a:cubicBezTo>
                <a:lnTo>
                  <a:pt x="2939460" y="3391933"/>
                </a:lnTo>
                <a:cubicBezTo>
                  <a:pt x="2939460" y="3354755"/>
                  <a:pt x="2969599" y="3324616"/>
                  <a:pt x="3006776" y="3324616"/>
                </a:cubicBezTo>
                <a:close/>
                <a:moveTo>
                  <a:pt x="3006330" y="3142954"/>
                </a:moveTo>
                <a:lnTo>
                  <a:pt x="3086908" y="3142954"/>
                </a:lnTo>
                <a:cubicBezTo>
                  <a:pt x="3124516" y="3142954"/>
                  <a:pt x="3155005" y="3173442"/>
                  <a:pt x="3155005" y="3211051"/>
                </a:cubicBezTo>
                <a:lnTo>
                  <a:pt x="3155005" y="3236238"/>
                </a:lnTo>
                <a:cubicBezTo>
                  <a:pt x="3155005" y="3273847"/>
                  <a:pt x="3124516" y="3304334"/>
                  <a:pt x="3086908" y="3304334"/>
                </a:cubicBezTo>
                <a:lnTo>
                  <a:pt x="3006330" y="3304334"/>
                </a:lnTo>
                <a:cubicBezTo>
                  <a:pt x="2968721" y="3304334"/>
                  <a:pt x="2938233" y="3273847"/>
                  <a:pt x="2938233" y="3236238"/>
                </a:cubicBezTo>
                <a:lnTo>
                  <a:pt x="2938233" y="3211051"/>
                </a:lnTo>
                <a:cubicBezTo>
                  <a:pt x="2938233" y="3173442"/>
                  <a:pt x="2968721" y="3142954"/>
                  <a:pt x="3006330" y="3142954"/>
                </a:cubicBezTo>
                <a:close/>
                <a:moveTo>
                  <a:pt x="1450455" y="3117162"/>
                </a:moveTo>
                <a:lnTo>
                  <a:pt x="1511864" y="3117162"/>
                </a:lnTo>
                <a:lnTo>
                  <a:pt x="1557893" y="3163186"/>
                </a:lnTo>
                <a:lnTo>
                  <a:pt x="1554772" y="3166195"/>
                </a:lnTo>
                <a:lnTo>
                  <a:pt x="1510081" y="3121508"/>
                </a:lnTo>
                <a:lnTo>
                  <a:pt x="1450455" y="3121508"/>
                </a:lnTo>
                <a:close/>
                <a:moveTo>
                  <a:pt x="1304149" y="3103794"/>
                </a:moveTo>
                <a:lnTo>
                  <a:pt x="1415043" y="3103794"/>
                </a:lnTo>
                <a:lnTo>
                  <a:pt x="1459177" y="3147925"/>
                </a:lnTo>
                <a:lnTo>
                  <a:pt x="1486816" y="3147925"/>
                </a:lnTo>
                <a:lnTo>
                  <a:pt x="1505540" y="3166758"/>
                </a:lnTo>
                <a:lnTo>
                  <a:pt x="1411030" y="3166758"/>
                </a:lnTo>
                <a:lnTo>
                  <a:pt x="1370016" y="3125748"/>
                </a:lnTo>
                <a:lnTo>
                  <a:pt x="1288435" y="3125748"/>
                </a:lnTo>
                <a:close/>
                <a:moveTo>
                  <a:pt x="410977" y="3093127"/>
                </a:moveTo>
                <a:lnTo>
                  <a:pt x="491444" y="3093127"/>
                </a:lnTo>
                <a:lnTo>
                  <a:pt x="544940" y="3146619"/>
                </a:lnTo>
                <a:lnTo>
                  <a:pt x="541932" y="3149627"/>
                </a:lnTo>
                <a:lnTo>
                  <a:pt x="489661" y="3097473"/>
                </a:lnTo>
                <a:lnTo>
                  <a:pt x="410977" y="3097473"/>
                </a:lnTo>
                <a:close/>
                <a:moveTo>
                  <a:pt x="830704" y="3093112"/>
                </a:moveTo>
                <a:lnTo>
                  <a:pt x="911171" y="3093112"/>
                </a:lnTo>
                <a:lnTo>
                  <a:pt x="964555" y="3146604"/>
                </a:lnTo>
                <a:lnTo>
                  <a:pt x="961545" y="3149613"/>
                </a:lnTo>
                <a:lnTo>
                  <a:pt x="909386" y="3097459"/>
                </a:lnTo>
                <a:lnTo>
                  <a:pt x="830704" y="3097459"/>
                </a:lnTo>
                <a:close/>
                <a:moveTo>
                  <a:pt x="620840" y="3093111"/>
                </a:moveTo>
                <a:lnTo>
                  <a:pt x="701307" y="3093111"/>
                </a:lnTo>
                <a:lnTo>
                  <a:pt x="754804" y="3146603"/>
                </a:lnTo>
                <a:lnTo>
                  <a:pt x="751683" y="3149612"/>
                </a:lnTo>
                <a:lnTo>
                  <a:pt x="699524" y="3097458"/>
                </a:lnTo>
                <a:lnTo>
                  <a:pt x="620840" y="3097458"/>
                </a:lnTo>
                <a:close/>
                <a:moveTo>
                  <a:pt x="0" y="3092906"/>
                </a:moveTo>
                <a:lnTo>
                  <a:pt x="293400" y="3092906"/>
                </a:lnTo>
                <a:lnTo>
                  <a:pt x="356258" y="3155648"/>
                </a:lnTo>
                <a:lnTo>
                  <a:pt x="0" y="3155833"/>
                </a:lnTo>
                <a:close/>
                <a:moveTo>
                  <a:pt x="0" y="3056352"/>
                </a:moveTo>
                <a:lnTo>
                  <a:pt x="315580" y="3056352"/>
                </a:lnTo>
                <a:lnTo>
                  <a:pt x="409532" y="3150297"/>
                </a:lnTo>
                <a:lnTo>
                  <a:pt x="406522" y="3153416"/>
                </a:lnTo>
                <a:lnTo>
                  <a:pt x="313796" y="3060698"/>
                </a:lnTo>
                <a:lnTo>
                  <a:pt x="0" y="3060698"/>
                </a:lnTo>
                <a:close/>
                <a:moveTo>
                  <a:pt x="3006330" y="2961400"/>
                </a:moveTo>
                <a:lnTo>
                  <a:pt x="3086908" y="2961400"/>
                </a:lnTo>
                <a:cubicBezTo>
                  <a:pt x="3124516" y="2961400"/>
                  <a:pt x="3155005" y="2991888"/>
                  <a:pt x="3155005" y="3029497"/>
                </a:cubicBezTo>
                <a:lnTo>
                  <a:pt x="3155005" y="3054684"/>
                </a:lnTo>
                <a:cubicBezTo>
                  <a:pt x="3155005" y="3092293"/>
                  <a:pt x="3124516" y="3122781"/>
                  <a:pt x="3086908" y="3122781"/>
                </a:cubicBezTo>
                <a:lnTo>
                  <a:pt x="3006330" y="3122781"/>
                </a:lnTo>
                <a:cubicBezTo>
                  <a:pt x="2968721" y="3122781"/>
                  <a:pt x="2938233" y="3092293"/>
                  <a:pt x="2938233" y="3054684"/>
                </a:cubicBezTo>
                <a:lnTo>
                  <a:pt x="2938233" y="3029497"/>
                </a:lnTo>
                <a:cubicBezTo>
                  <a:pt x="2938233" y="2991888"/>
                  <a:pt x="2968721" y="2961400"/>
                  <a:pt x="3006330" y="2961400"/>
                </a:cubicBezTo>
                <a:close/>
                <a:moveTo>
                  <a:pt x="2715319" y="2779846"/>
                </a:moveTo>
                <a:lnTo>
                  <a:pt x="2715319" y="2836239"/>
                </a:lnTo>
                <a:lnTo>
                  <a:pt x="2716450" y="2837369"/>
                </a:lnTo>
                <a:lnTo>
                  <a:pt x="2716450" y="2780976"/>
                </a:lnTo>
                <a:close/>
                <a:moveTo>
                  <a:pt x="3006330" y="2779741"/>
                </a:moveTo>
                <a:lnTo>
                  <a:pt x="3086908" y="2779741"/>
                </a:lnTo>
                <a:cubicBezTo>
                  <a:pt x="3124516" y="2779741"/>
                  <a:pt x="3155005" y="2810229"/>
                  <a:pt x="3155005" y="2847837"/>
                </a:cubicBezTo>
                <a:lnTo>
                  <a:pt x="3155005" y="2873025"/>
                </a:lnTo>
                <a:cubicBezTo>
                  <a:pt x="3155005" y="2910634"/>
                  <a:pt x="3124516" y="2941121"/>
                  <a:pt x="3086908" y="2941121"/>
                </a:cubicBezTo>
                <a:lnTo>
                  <a:pt x="3006330" y="2941121"/>
                </a:lnTo>
                <a:cubicBezTo>
                  <a:pt x="2968721" y="2941121"/>
                  <a:pt x="2938233" y="2910634"/>
                  <a:pt x="2938233" y="2873025"/>
                </a:cubicBezTo>
                <a:lnTo>
                  <a:pt x="2938233" y="2847837"/>
                </a:lnTo>
                <a:cubicBezTo>
                  <a:pt x="2938233" y="2810229"/>
                  <a:pt x="2968721" y="2779741"/>
                  <a:pt x="3006330" y="2779741"/>
                </a:cubicBezTo>
                <a:close/>
                <a:moveTo>
                  <a:pt x="2601141" y="2686784"/>
                </a:moveTo>
                <a:lnTo>
                  <a:pt x="2642285" y="2727909"/>
                </a:lnTo>
                <a:lnTo>
                  <a:pt x="2642509" y="3104834"/>
                </a:lnTo>
                <a:lnTo>
                  <a:pt x="2601141" y="3063597"/>
                </a:lnTo>
                <a:close/>
                <a:moveTo>
                  <a:pt x="3006330" y="2598187"/>
                </a:moveTo>
                <a:lnTo>
                  <a:pt x="3086908" y="2598187"/>
                </a:lnTo>
                <a:cubicBezTo>
                  <a:pt x="3124516" y="2598187"/>
                  <a:pt x="3155005" y="2628675"/>
                  <a:pt x="3155005" y="2666283"/>
                </a:cubicBezTo>
                <a:lnTo>
                  <a:pt x="3155005" y="2691471"/>
                </a:lnTo>
                <a:cubicBezTo>
                  <a:pt x="3155005" y="2729080"/>
                  <a:pt x="3124516" y="2759568"/>
                  <a:pt x="3086908" y="2759568"/>
                </a:cubicBezTo>
                <a:lnTo>
                  <a:pt x="3006330" y="2759568"/>
                </a:lnTo>
                <a:cubicBezTo>
                  <a:pt x="2968721" y="2759568"/>
                  <a:pt x="2938233" y="2729080"/>
                  <a:pt x="2938233" y="2691471"/>
                </a:cubicBezTo>
                <a:lnTo>
                  <a:pt x="2938233" y="2666283"/>
                </a:lnTo>
                <a:cubicBezTo>
                  <a:pt x="2938233" y="2628675"/>
                  <a:pt x="2968721" y="2598187"/>
                  <a:pt x="3006330" y="2598187"/>
                </a:cubicBezTo>
                <a:close/>
                <a:moveTo>
                  <a:pt x="3006330" y="2416525"/>
                </a:moveTo>
                <a:lnTo>
                  <a:pt x="3086908" y="2416525"/>
                </a:lnTo>
                <a:cubicBezTo>
                  <a:pt x="3124516" y="2416525"/>
                  <a:pt x="3155005" y="2447012"/>
                  <a:pt x="3155005" y="2484621"/>
                </a:cubicBezTo>
                <a:lnTo>
                  <a:pt x="3155005" y="2509809"/>
                </a:lnTo>
                <a:cubicBezTo>
                  <a:pt x="3155005" y="2547418"/>
                  <a:pt x="3124516" y="2577905"/>
                  <a:pt x="3086908" y="2577905"/>
                </a:cubicBezTo>
                <a:lnTo>
                  <a:pt x="3006330" y="2577905"/>
                </a:lnTo>
                <a:cubicBezTo>
                  <a:pt x="2968721" y="2577905"/>
                  <a:pt x="2938233" y="2547418"/>
                  <a:pt x="2938233" y="2509809"/>
                </a:cubicBezTo>
                <a:lnTo>
                  <a:pt x="2938233" y="2484621"/>
                </a:lnTo>
                <a:cubicBezTo>
                  <a:pt x="2938233" y="2447012"/>
                  <a:pt x="2968721" y="2416525"/>
                  <a:pt x="3006330" y="2416525"/>
                </a:cubicBezTo>
                <a:close/>
                <a:moveTo>
                  <a:pt x="2575272" y="2412838"/>
                </a:moveTo>
                <a:lnTo>
                  <a:pt x="2587982" y="2425545"/>
                </a:lnTo>
                <a:lnTo>
                  <a:pt x="2587982" y="2928854"/>
                </a:lnTo>
                <a:lnTo>
                  <a:pt x="2575272" y="2943453"/>
                </a:lnTo>
                <a:lnTo>
                  <a:pt x="2575272" y="2881821"/>
                </a:lnTo>
                <a:lnTo>
                  <a:pt x="2566463" y="2873017"/>
                </a:lnTo>
                <a:lnTo>
                  <a:pt x="2566463" y="2493752"/>
                </a:lnTo>
                <a:lnTo>
                  <a:pt x="2575272" y="2484948"/>
                </a:lnTo>
                <a:close/>
                <a:moveTo>
                  <a:pt x="2601141" y="2268846"/>
                </a:moveTo>
                <a:lnTo>
                  <a:pt x="2642285" y="2309860"/>
                </a:lnTo>
                <a:lnTo>
                  <a:pt x="2642509" y="2686786"/>
                </a:lnTo>
                <a:lnTo>
                  <a:pt x="2601141" y="2645549"/>
                </a:lnTo>
                <a:close/>
                <a:moveTo>
                  <a:pt x="3006330" y="2234974"/>
                </a:moveTo>
                <a:lnTo>
                  <a:pt x="3086908" y="2234974"/>
                </a:lnTo>
                <a:cubicBezTo>
                  <a:pt x="3124516" y="2234974"/>
                  <a:pt x="3155005" y="2265461"/>
                  <a:pt x="3155005" y="2303070"/>
                </a:cubicBezTo>
                <a:lnTo>
                  <a:pt x="3155005" y="2328258"/>
                </a:lnTo>
                <a:cubicBezTo>
                  <a:pt x="3155005" y="2365866"/>
                  <a:pt x="3124516" y="2396354"/>
                  <a:pt x="3086908" y="2396354"/>
                </a:cubicBezTo>
                <a:lnTo>
                  <a:pt x="3006330" y="2396354"/>
                </a:lnTo>
                <a:cubicBezTo>
                  <a:pt x="2968721" y="2396354"/>
                  <a:pt x="2938233" y="2365866"/>
                  <a:pt x="2938233" y="2328258"/>
                </a:cubicBezTo>
                <a:lnTo>
                  <a:pt x="2938233" y="2303070"/>
                </a:lnTo>
                <a:cubicBezTo>
                  <a:pt x="2938233" y="2265461"/>
                  <a:pt x="2968721" y="2234974"/>
                  <a:pt x="3006330" y="2234974"/>
                </a:cubicBezTo>
                <a:close/>
                <a:moveTo>
                  <a:pt x="2716450" y="2097531"/>
                </a:moveTo>
                <a:lnTo>
                  <a:pt x="2715319" y="2098661"/>
                </a:lnTo>
                <a:lnTo>
                  <a:pt x="2715319" y="2499101"/>
                </a:lnTo>
                <a:lnTo>
                  <a:pt x="2716450" y="2500232"/>
                </a:lnTo>
                <a:close/>
                <a:moveTo>
                  <a:pt x="3006330" y="2053308"/>
                </a:moveTo>
                <a:lnTo>
                  <a:pt x="3086908" y="2053308"/>
                </a:lnTo>
                <a:cubicBezTo>
                  <a:pt x="3124516" y="2053308"/>
                  <a:pt x="3155005" y="2083795"/>
                  <a:pt x="3155005" y="2121404"/>
                </a:cubicBezTo>
                <a:lnTo>
                  <a:pt x="3155005" y="2146592"/>
                </a:lnTo>
                <a:cubicBezTo>
                  <a:pt x="3155005" y="2184201"/>
                  <a:pt x="3124516" y="2214688"/>
                  <a:pt x="3086908" y="2214688"/>
                </a:cubicBezTo>
                <a:lnTo>
                  <a:pt x="3006330" y="2214688"/>
                </a:lnTo>
                <a:cubicBezTo>
                  <a:pt x="2968721" y="2214688"/>
                  <a:pt x="2938233" y="2184201"/>
                  <a:pt x="2938233" y="2146592"/>
                </a:cubicBezTo>
                <a:lnTo>
                  <a:pt x="2938233" y="2121404"/>
                </a:lnTo>
                <a:cubicBezTo>
                  <a:pt x="2938233" y="2083795"/>
                  <a:pt x="2968721" y="2053308"/>
                  <a:pt x="3006330" y="2053308"/>
                </a:cubicBezTo>
                <a:close/>
                <a:moveTo>
                  <a:pt x="2553621" y="1916991"/>
                </a:moveTo>
                <a:lnTo>
                  <a:pt x="2558526" y="1916991"/>
                </a:lnTo>
                <a:lnTo>
                  <a:pt x="2558526" y="2024764"/>
                </a:lnTo>
                <a:lnTo>
                  <a:pt x="2579823" y="2046051"/>
                </a:lnTo>
                <a:lnTo>
                  <a:pt x="2576255" y="2049505"/>
                </a:lnTo>
                <a:lnTo>
                  <a:pt x="2553621" y="2026882"/>
                </a:lnTo>
                <a:close/>
                <a:moveTo>
                  <a:pt x="3006330" y="1871755"/>
                </a:moveTo>
                <a:lnTo>
                  <a:pt x="3086908" y="1871755"/>
                </a:lnTo>
                <a:cubicBezTo>
                  <a:pt x="3124516" y="1871755"/>
                  <a:pt x="3155005" y="1902242"/>
                  <a:pt x="3155005" y="1939851"/>
                </a:cubicBezTo>
                <a:lnTo>
                  <a:pt x="3155005" y="1965039"/>
                </a:lnTo>
                <a:cubicBezTo>
                  <a:pt x="3155005" y="2002648"/>
                  <a:pt x="3124516" y="2033135"/>
                  <a:pt x="3086908" y="2033135"/>
                </a:cubicBezTo>
                <a:lnTo>
                  <a:pt x="3006330" y="2033135"/>
                </a:lnTo>
                <a:cubicBezTo>
                  <a:pt x="2968721" y="2033135"/>
                  <a:pt x="2938233" y="2002648"/>
                  <a:pt x="2938233" y="1965039"/>
                </a:cubicBezTo>
                <a:lnTo>
                  <a:pt x="2938233" y="1939851"/>
                </a:lnTo>
                <a:cubicBezTo>
                  <a:pt x="2938233" y="1902242"/>
                  <a:pt x="2968721" y="1871755"/>
                  <a:pt x="3006330" y="1871755"/>
                </a:cubicBezTo>
                <a:close/>
                <a:moveTo>
                  <a:pt x="3006330" y="1690093"/>
                </a:moveTo>
                <a:lnTo>
                  <a:pt x="3086908" y="1690093"/>
                </a:lnTo>
                <a:cubicBezTo>
                  <a:pt x="3124516" y="1690093"/>
                  <a:pt x="3155005" y="1720580"/>
                  <a:pt x="3155005" y="1758189"/>
                </a:cubicBezTo>
                <a:lnTo>
                  <a:pt x="3155005" y="1783376"/>
                </a:lnTo>
                <a:cubicBezTo>
                  <a:pt x="3155005" y="1820985"/>
                  <a:pt x="3124516" y="1851473"/>
                  <a:pt x="3086908" y="1851473"/>
                </a:cubicBezTo>
                <a:lnTo>
                  <a:pt x="3006330" y="1851473"/>
                </a:lnTo>
                <a:cubicBezTo>
                  <a:pt x="2968721" y="1851473"/>
                  <a:pt x="2938233" y="1820985"/>
                  <a:pt x="2938233" y="1783376"/>
                </a:cubicBezTo>
                <a:lnTo>
                  <a:pt x="2938233" y="1758189"/>
                </a:lnTo>
                <a:cubicBezTo>
                  <a:pt x="2938233" y="1720580"/>
                  <a:pt x="2968721" y="1690093"/>
                  <a:pt x="3006330" y="1690093"/>
                </a:cubicBezTo>
                <a:close/>
                <a:moveTo>
                  <a:pt x="3006330" y="1508418"/>
                </a:moveTo>
                <a:lnTo>
                  <a:pt x="3086908" y="1508418"/>
                </a:lnTo>
                <a:cubicBezTo>
                  <a:pt x="3124516" y="1508418"/>
                  <a:pt x="3155005" y="1538905"/>
                  <a:pt x="3155005" y="1576514"/>
                </a:cubicBezTo>
                <a:lnTo>
                  <a:pt x="3155005" y="1601701"/>
                </a:lnTo>
                <a:cubicBezTo>
                  <a:pt x="3155005" y="1639310"/>
                  <a:pt x="3124516" y="1669797"/>
                  <a:pt x="3086908" y="1669797"/>
                </a:cubicBezTo>
                <a:lnTo>
                  <a:pt x="3006330" y="1669797"/>
                </a:lnTo>
                <a:cubicBezTo>
                  <a:pt x="2968721" y="1669797"/>
                  <a:pt x="2938233" y="1639310"/>
                  <a:pt x="2938233" y="1601701"/>
                </a:cubicBezTo>
                <a:lnTo>
                  <a:pt x="2938233" y="1576514"/>
                </a:lnTo>
                <a:cubicBezTo>
                  <a:pt x="2938233" y="1538905"/>
                  <a:pt x="2968721" y="1508418"/>
                  <a:pt x="3006330" y="1508418"/>
                </a:cubicBezTo>
                <a:close/>
                <a:moveTo>
                  <a:pt x="2681536" y="1377575"/>
                </a:moveTo>
                <a:lnTo>
                  <a:pt x="2681536" y="1527140"/>
                </a:lnTo>
                <a:lnTo>
                  <a:pt x="2668601" y="1514212"/>
                </a:lnTo>
                <a:lnTo>
                  <a:pt x="2668601" y="1387939"/>
                </a:lnTo>
                <a:close/>
                <a:moveTo>
                  <a:pt x="2586292" y="1025949"/>
                </a:moveTo>
                <a:lnTo>
                  <a:pt x="2589749" y="1029405"/>
                </a:lnTo>
                <a:lnTo>
                  <a:pt x="2549721" y="1069415"/>
                </a:lnTo>
                <a:lnTo>
                  <a:pt x="2549721" y="1878322"/>
                </a:lnTo>
                <a:lnTo>
                  <a:pt x="2591644" y="1920228"/>
                </a:lnTo>
                <a:lnTo>
                  <a:pt x="2588188" y="1923794"/>
                </a:lnTo>
                <a:lnTo>
                  <a:pt x="2544814" y="1880329"/>
                </a:lnTo>
                <a:lnTo>
                  <a:pt x="2544814" y="1067409"/>
                </a:lnTo>
                <a:close/>
                <a:moveTo>
                  <a:pt x="2576407" y="882512"/>
                </a:moveTo>
                <a:lnTo>
                  <a:pt x="2579976" y="885968"/>
                </a:lnTo>
                <a:lnTo>
                  <a:pt x="2558678" y="907255"/>
                </a:lnTo>
                <a:lnTo>
                  <a:pt x="2558678" y="1015026"/>
                </a:lnTo>
                <a:lnTo>
                  <a:pt x="2553773" y="1015026"/>
                </a:lnTo>
                <a:lnTo>
                  <a:pt x="2553773" y="905137"/>
                </a:lnTo>
                <a:close/>
                <a:moveTo>
                  <a:pt x="2811361" y="613582"/>
                </a:moveTo>
                <a:lnTo>
                  <a:pt x="2859699" y="661952"/>
                </a:lnTo>
                <a:lnTo>
                  <a:pt x="2859699" y="2611220"/>
                </a:lnTo>
                <a:lnTo>
                  <a:pt x="2811139" y="2528859"/>
                </a:lnTo>
                <a:lnTo>
                  <a:pt x="2811139" y="1058604"/>
                </a:lnTo>
                <a:close/>
                <a:moveTo>
                  <a:pt x="2716450" y="428750"/>
                </a:moveTo>
                <a:lnTo>
                  <a:pt x="2715288" y="429912"/>
                </a:lnTo>
                <a:lnTo>
                  <a:pt x="2715288" y="830353"/>
                </a:lnTo>
                <a:lnTo>
                  <a:pt x="2716450" y="831515"/>
                </a:lnTo>
                <a:close/>
                <a:moveTo>
                  <a:pt x="2642477" y="242230"/>
                </a:moveTo>
                <a:lnTo>
                  <a:pt x="2642254" y="619156"/>
                </a:lnTo>
                <a:lnTo>
                  <a:pt x="2601110" y="660281"/>
                </a:lnTo>
                <a:lnTo>
                  <a:pt x="2601110" y="283466"/>
                </a:lnTo>
                <a:close/>
                <a:moveTo>
                  <a:pt x="2716450" y="91613"/>
                </a:moveTo>
                <a:lnTo>
                  <a:pt x="2715288" y="92775"/>
                </a:lnTo>
                <a:lnTo>
                  <a:pt x="2715288" y="149168"/>
                </a:lnTo>
                <a:lnTo>
                  <a:pt x="2716450" y="148006"/>
                </a:lnTo>
                <a:close/>
                <a:moveTo>
                  <a:pt x="2662546" y="0"/>
                </a:moveTo>
                <a:lnTo>
                  <a:pt x="2859884" y="0"/>
                </a:lnTo>
                <a:lnTo>
                  <a:pt x="2859884" y="613582"/>
                </a:lnTo>
                <a:lnTo>
                  <a:pt x="2743644" y="497267"/>
                </a:lnTo>
                <a:lnTo>
                  <a:pt x="2743644" y="858696"/>
                </a:lnTo>
                <a:lnTo>
                  <a:pt x="2744501" y="859553"/>
                </a:lnTo>
                <a:lnTo>
                  <a:pt x="2744501" y="960081"/>
                </a:lnTo>
                <a:lnTo>
                  <a:pt x="2743644" y="959225"/>
                </a:lnTo>
                <a:lnTo>
                  <a:pt x="2743644" y="1969821"/>
                </a:lnTo>
                <a:lnTo>
                  <a:pt x="2744532" y="1968933"/>
                </a:lnTo>
                <a:lnTo>
                  <a:pt x="2744532" y="2069461"/>
                </a:lnTo>
                <a:lnTo>
                  <a:pt x="2743644" y="2070349"/>
                </a:lnTo>
                <a:lnTo>
                  <a:pt x="2743644" y="3224643"/>
                </a:lnTo>
                <a:lnTo>
                  <a:pt x="2074395" y="3224222"/>
                </a:lnTo>
                <a:lnTo>
                  <a:pt x="2068711" y="3237924"/>
                </a:lnTo>
                <a:cubicBezTo>
                  <a:pt x="2064796" y="3241839"/>
                  <a:pt x="2059391" y="3244262"/>
                  <a:pt x="2053429" y="3244262"/>
                </a:cubicBezTo>
                <a:cubicBezTo>
                  <a:pt x="2047466" y="3244262"/>
                  <a:pt x="2042061" y="3241839"/>
                  <a:pt x="2038146" y="3237924"/>
                </a:cubicBezTo>
                <a:lnTo>
                  <a:pt x="2033055" y="3225653"/>
                </a:lnTo>
                <a:lnTo>
                  <a:pt x="1633594" y="3225653"/>
                </a:lnTo>
                <a:lnTo>
                  <a:pt x="1573300" y="3285831"/>
                </a:lnTo>
                <a:lnTo>
                  <a:pt x="0" y="3285831"/>
                </a:lnTo>
                <a:lnTo>
                  <a:pt x="0" y="3279924"/>
                </a:lnTo>
                <a:lnTo>
                  <a:pt x="1570849" y="3279924"/>
                </a:lnTo>
                <a:lnTo>
                  <a:pt x="1626837" y="3223940"/>
                </a:lnTo>
                <a:lnTo>
                  <a:pt x="1600663" y="3223923"/>
                </a:lnTo>
                <a:lnTo>
                  <a:pt x="1573746" y="3250838"/>
                </a:lnTo>
                <a:lnTo>
                  <a:pt x="1392639" y="3251952"/>
                </a:lnTo>
                <a:lnTo>
                  <a:pt x="1420545" y="3223810"/>
                </a:lnTo>
                <a:lnTo>
                  <a:pt x="1412876" y="3223805"/>
                </a:lnTo>
                <a:lnTo>
                  <a:pt x="1385841" y="3250838"/>
                </a:lnTo>
                <a:lnTo>
                  <a:pt x="980383" y="3251841"/>
                </a:lnTo>
                <a:lnTo>
                  <a:pt x="1008437" y="3223551"/>
                </a:lnTo>
                <a:lnTo>
                  <a:pt x="1000880" y="3223546"/>
                </a:lnTo>
                <a:lnTo>
                  <a:pt x="973585" y="3250838"/>
                </a:lnTo>
                <a:lnTo>
                  <a:pt x="792479" y="3251952"/>
                </a:lnTo>
                <a:lnTo>
                  <a:pt x="820759" y="3223432"/>
                </a:lnTo>
                <a:lnTo>
                  <a:pt x="813203" y="3223428"/>
                </a:lnTo>
                <a:lnTo>
                  <a:pt x="785790" y="3250838"/>
                </a:lnTo>
                <a:lnTo>
                  <a:pt x="604683" y="3251952"/>
                </a:lnTo>
                <a:lnTo>
                  <a:pt x="633081" y="3223314"/>
                </a:lnTo>
                <a:lnTo>
                  <a:pt x="625417" y="3223310"/>
                </a:lnTo>
                <a:lnTo>
                  <a:pt x="597885" y="3250838"/>
                </a:lnTo>
                <a:lnTo>
                  <a:pt x="416779" y="3251952"/>
                </a:lnTo>
                <a:lnTo>
                  <a:pt x="445294" y="3223196"/>
                </a:lnTo>
                <a:lnTo>
                  <a:pt x="437741" y="3223191"/>
                </a:lnTo>
                <a:lnTo>
                  <a:pt x="410092" y="3250838"/>
                </a:lnTo>
                <a:lnTo>
                  <a:pt x="228985" y="3251952"/>
                </a:lnTo>
                <a:lnTo>
                  <a:pt x="257617" y="3223078"/>
                </a:lnTo>
                <a:lnTo>
                  <a:pt x="250422" y="3223074"/>
                </a:lnTo>
                <a:lnTo>
                  <a:pt x="221407" y="3251842"/>
                </a:lnTo>
                <a:lnTo>
                  <a:pt x="0" y="3251842"/>
                </a:lnTo>
                <a:lnTo>
                  <a:pt x="0" y="3186314"/>
                </a:lnTo>
                <a:lnTo>
                  <a:pt x="287496" y="3186314"/>
                </a:lnTo>
                <a:lnTo>
                  <a:pt x="277823" y="3195905"/>
                </a:lnTo>
                <a:lnTo>
                  <a:pt x="284557" y="3195909"/>
                </a:lnTo>
                <a:lnTo>
                  <a:pt x="294183" y="3186202"/>
                </a:lnTo>
                <a:lnTo>
                  <a:pt x="474734" y="3186202"/>
                </a:lnTo>
                <a:lnTo>
                  <a:pt x="464911" y="3196024"/>
                </a:lnTo>
                <a:lnTo>
                  <a:pt x="472234" y="3196029"/>
                </a:lnTo>
                <a:lnTo>
                  <a:pt x="481979" y="3186202"/>
                </a:lnTo>
                <a:lnTo>
                  <a:pt x="662528" y="3186202"/>
                </a:lnTo>
                <a:lnTo>
                  <a:pt x="652587" y="3196142"/>
                </a:lnTo>
                <a:lnTo>
                  <a:pt x="660020" y="3196148"/>
                </a:lnTo>
                <a:lnTo>
                  <a:pt x="669881" y="3186202"/>
                </a:lnTo>
                <a:lnTo>
                  <a:pt x="850432" y="3186202"/>
                </a:lnTo>
                <a:lnTo>
                  <a:pt x="840371" y="3196262"/>
                </a:lnTo>
                <a:lnTo>
                  <a:pt x="847697" y="3196266"/>
                </a:lnTo>
                <a:lnTo>
                  <a:pt x="857677" y="3186202"/>
                </a:lnTo>
                <a:lnTo>
                  <a:pt x="1038227" y="3186202"/>
                </a:lnTo>
                <a:lnTo>
                  <a:pt x="1028047" y="3196381"/>
                </a:lnTo>
                <a:lnTo>
                  <a:pt x="1035375" y="3196385"/>
                </a:lnTo>
                <a:lnTo>
                  <a:pt x="1045472" y="3186202"/>
                </a:lnTo>
                <a:lnTo>
                  <a:pt x="1072866" y="3186202"/>
                </a:lnTo>
                <a:lnTo>
                  <a:pt x="1100525" y="3158546"/>
                </a:lnTo>
                <a:lnTo>
                  <a:pt x="1363325" y="3158546"/>
                </a:lnTo>
                <a:lnTo>
                  <a:pt x="1390982" y="3186202"/>
                </a:lnTo>
                <a:lnTo>
                  <a:pt x="1450482" y="3186202"/>
                </a:lnTo>
                <a:lnTo>
                  <a:pt x="1440042" y="3196642"/>
                </a:lnTo>
                <a:lnTo>
                  <a:pt x="1447482" y="3196646"/>
                </a:lnTo>
                <a:lnTo>
                  <a:pt x="1457839" y="3186202"/>
                </a:lnTo>
                <a:lnTo>
                  <a:pt x="1638388" y="3186202"/>
                </a:lnTo>
                <a:lnTo>
                  <a:pt x="1627829" y="3196760"/>
                </a:lnTo>
                <a:lnTo>
                  <a:pt x="2716450" y="3197449"/>
                </a:lnTo>
                <a:lnTo>
                  <a:pt x="2716450" y="3118114"/>
                </a:lnTo>
                <a:lnTo>
                  <a:pt x="2715319" y="3116984"/>
                </a:lnTo>
                <a:lnTo>
                  <a:pt x="2715319" y="3170813"/>
                </a:lnTo>
                <a:lnTo>
                  <a:pt x="2712085" y="3168028"/>
                </a:lnTo>
                <a:lnTo>
                  <a:pt x="2662578" y="3118543"/>
                </a:lnTo>
                <a:lnTo>
                  <a:pt x="2662578" y="2272747"/>
                </a:lnTo>
                <a:lnTo>
                  <a:pt x="2612513" y="2222705"/>
                </a:lnTo>
                <a:lnTo>
                  <a:pt x="2612513" y="1870644"/>
                </a:lnTo>
                <a:lnTo>
                  <a:pt x="2595231" y="1853470"/>
                </a:lnTo>
                <a:lnTo>
                  <a:pt x="2595231" y="1572726"/>
                </a:lnTo>
                <a:lnTo>
                  <a:pt x="2612513" y="1590001"/>
                </a:lnTo>
                <a:lnTo>
                  <a:pt x="2612513" y="1511986"/>
                </a:lnTo>
                <a:lnTo>
                  <a:pt x="2641950" y="1541520"/>
                </a:lnTo>
                <a:lnTo>
                  <a:pt x="2641950" y="2140009"/>
                </a:lnTo>
                <a:lnTo>
                  <a:pt x="2662578" y="2160627"/>
                </a:lnTo>
                <a:lnTo>
                  <a:pt x="2662578" y="2050849"/>
                </a:lnTo>
                <a:lnTo>
                  <a:pt x="2716450" y="1997002"/>
                </a:lnTo>
                <a:lnTo>
                  <a:pt x="2716450" y="1966910"/>
                </a:lnTo>
                <a:lnTo>
                  <a:pt x="2693465" y="1989886"/>
                </a:lnTo>
                <a:lnTo>
                  <a:pt x="2695917" y="1713265"/>
                </a:lnTo>
                <a:lnTo>
                  <a:pt x="2716450" y="1733836"/>
                </a:lnTo>
                <a:lnTo>
                  <a:pt x="2716450" y="1518284"/>
                </a:lnTo>
                <a:lnTo>
                  <a:pt x="2706624" y="1526159"/>
                </a:lnTo>
                <a:lnTo>
                  <a:pt x="2706624" y="1596798"/>
                </a:lnTo>
                <a:lnTo>
                  <a:pt x="2681536" y="1571833"/>
                </a:lnTo>
                <a:lnTo>
                  <a:pt x="2681536" y="1327868"/>
                </a:lnTo>
                <a:lnTo>
                  <a:pt x="2706624" y="1307918"/>
                </a:lnTo>
                <a:lnTo>
                  <a:pt x="2706624" y="1378810"/>
                </a:lnTo>
                <a:lnTo>
                  <a:pt x="2716450" y="1388717"/>
                </a:lnTo>
                <a:lnTo>
                  <a:pt x="2716450" y="1195146"/>
                </a:lnTo>
                <a:lnTo>
                  <a:pt x="2695886" y="1215748"/>
                </a:lnTo>
                <a:lnTo>
                  <a:pt x="2693433" y="939129"/>
                </a:lnTo>
                <a:lnTo>
                  <a:pt x="2716450" y="962136"/>
                </a:lnTo>
                <a:lnTo>
                  <a:pt x="2716450" y="932044"/>
                </a:lnTo>
                <a:lnTo>
                  <a:pt x="2662546" y="878165"/>
                </a:lnTo>
                <a:lnTo>
                  <a:pt x="2662546" y="768387"/>
                </a:lnTo>
                <a:lnTo>
                  <a:pt x="2641920" y="789006"/>
                </a:lnTo>
                <a:lnTo>
                  <a:pt x="2641920" y="1387494"/>
                </a:lnTo>
                <a:lnTo>
                  <a:pt x="2612482" y="1417029"/>
                </a:lnTo>
                <a:lnTo>
                  <a:pt x="2612482" y="1339013"/>
                </a:lnTo>
                <a:lnTo>
                  <a:pt x="2595200" y="1356287"/>
                </a:lnTo>
                <a:lnTo>
                  <a:pt x="2595200" y="1075544"/>
                </a:lnTo>
                <a:lnTo>
                  <a:pt x="2612482" y="1058371"/>
                </a:lnTo>
                <a:lnTo>
                  <a:pt x="2612482" y="706309"/>
                </a:lnTo>
                <a:lnTo>
                  <a:pt x="2662546" y="656268"/>
                </a:lnTo>
                <a:close/>
                <a:moveTo>
                  <a:pt x="2601110" y="0"/>
                </a:moveTo>
                <a:lnTo>
                  <a:pt x="2642373" y="0"/>
                </a:lnTo>
                <a:lnTo>
                  <a:pt x="2642254" y="201104"/>
                </a:lnTo>
                <a:lnTo>
                  <a:pt x="2601110" y="242230"/>
                </a:lnTo>
                <a:close/>
                <a:moveTo>
                  <a:pt x="2575240" y="0"/>
                </a:moveTo>
                <a:lnTo>
                  <a:pt x="2587719" y="0"/>
                </a:lnTo>
                <a:lnTo>
                  <a:pt x="2587952" y="271"/>
                </a:lnTo>
                <a:lnTo>
                  <a:pt x="2587952" y="503470"/>
                </a:lnTo>
                <a:lnTo>
                  <a:pt x="2575240" y="516174"/>
                </a:lnTo>
                <a:lnTo>
                  <a:pt x="2575240" y="444129"/>
                </a:lnTo>
                <a:lnTo>
                  <a:pt x="2566433" y="435262"/>
                </a:lnTo>
                <a:lnTo>
                  <a:pt x="2566433" y="55996"/>
                </a:lnTo>
                <a:lnTo>
                  <a:pt x="2575240" y="47193"/>
                </a:lnTo>
                <a:close/>
              </a:path>
            </a:pathLst>
          </a:custGeom>
          <a:solidFill>
            <a:srgbClr val="120F3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2FEC13-8CDF-493E-735E-F66754478951}"/>
              </a:ext>
            </a:extLst>
          </p:cNvPr>
          <p:cNvSpPr/>
          <p:nvPr userDrawn="1"/>
        </p:nvSpPr>
        <p:spPr>
          <a:xfrm>
            <a:off x="3914774" y="264877"/>
            <a:ext cx="8277226" cy="6144680"/>
          </a:xfrm>
          <a:custGeom>
            <a:avLst/>
            <a:gdLst>
              <a:gd name="connsiteX0" fmla="*/ 7127353 w 8277226"/>
              <a:gd name="connsiteY0" fmla="*/ 5068667 h 6144680"/>
              <a:gd name="connsiteX1" fmla="*/ 8277226 w 8277226"/>
              <a:gd name="connsiteY1" fmla="*/ 5068667 h 6144680"/>
              <a:gd name="connsiteX2" fmla="*/ 8277226 w 8277226"/>
              <a:gd name="connsiteY2" fmla="*/ 5517365 h 6144680"/>
              <a:gd name="connsiteX3" fmla="*/ 7297119 w 8277226"/>
              <a:gd name="connsiteY3" fmla="*/ 5517365 h 6144680"/>
              <a:gd name="connsiteX4" fmla="*/ 6987891 w 8277226"/>
              <a:gd name="connsiteY4" fmla="*/ 5208130 h 6144680"/>
              <a:gd name="connsiteX5" fmla="*/ 769996 w 8277226"/>
              <a:gd name="connsiteY5" fmla="*/ 4740933 h 6144680"/>
              <a:gd name="connsiteX6" fmla="*/ 1035510 w 8277226"/>
              <a:gd name="connsiteY6" fmla="*/ 5006446 h 6144680"/>
              <a:gd name="connsiteX7" fmla="*/ 1281982 w 8277226"/>
              <a:gd name="connsiteY7" fmla="*/ 5006446 h 6144680"/>
              <a:gd name="connsiteX8" fmla="*/ 1364859 w 8277226"/>
              <a:gd name="connsiteY8" fmla="*/ 5089323 h 6144680"/>
              <a:gd name="connsiteX9" fmla="*/ 1298879 w 8277226"/>
              <a:gd name="connsiteY9" fmla="*/ 5155296 h 6144680"/>
              <a:gd name="connsiteX10" fmla="*/ 1336160 w 8277226"/>
              <a:gd name="connsiteY10" fmla="*/ 5192575 h 6144680"/>
              <a:gd name="connsiteX11" fmla="*/ 1402138 w 8277226"/>
              <a:gd name="connsiteY11" fmla="*/ 5126602 h 6144680"/>
              <a:gd name="connsiteX12" fmla="*/ 2420216 w 8277226"/>
              <a:gd name="connsiteY12" fmla="*/ 6144680 h 6144680"/>
              <a:gd name="connsiteX13" fmla="*/ 621414 w 8277226"/>
              <a:gd name="connsiteY13" fmla="*/ 6144680 h 6144680"/>
              <a:gd name="connsiteX14" fmla="*/ 287237 w 8277226"/>
              <a:gd name="connsiteY14" fmla="*/ 5810504 h 6144680"/>
              <a:gd name="connsiteX15" fmla="*/ 287237 w 8277226"/>
              <a:gd name="connsiteY15" fmla="*/ 5223418 h 6144680"/>
              <a:gd name="connsiteX16" fmla="*/ 6503255 w 8277226"/>
              <a:gd name="connsiteY16" fmla="*/ 4540317 h 6144680"/>
              <a:gd name="connsiteX17" fmla="*/ 6581031 w 8277226"/>
              <a:gd name="connsiteY17" fmla="*/ 4540317 h 6144680"/>
              <a:gd name="connsiteX18" fmla="*/ 6581573 w 8277226"/>
              <a:gd name="connsiteY18" fmla="*/ 4540317 h 6144680"/>
              <a:gd name="connsiteX19" fmla="*/ 6581573 w 8277226"/>
              <a:gd name="connsiteY19" fmla="*/ 4604955 h 6144680"/>
              <a:gd name="connsiteX20" fmla="*/ 6503255 w 8277226"/>
              <a:gd name="connsiteY20" fmla="*/ 4604955 h 6144680"/>
              <a:gd name="connsiteX21" fmla="*/ 6503255 w 8277226"/>
              <a:gd name="connsiteY21" fmla="*/ 4604688 h 6144680"/>
              <a:gd name="connsiteX22" fmla="*/ 6502721 w 8277226"/>
              <a:gd name="connsiteY22" fmla="*/ 4484799 h 6144680"/>
              <a:gd name="connsiteX23" fmla="*/ 6503255 w 8277226"/>
              <a:gd name="connsiteY23" fmla="*/ 4484799 h 6144680"/>
              <a:gd name="connsiteX24" fmla="*/ 6503255 w 8277226"/>
              <a:gd name="connsiteY24" fmla="*/ 4485073 h 6144680"/>
              <a:gd name="connsiteX25" fmla="*/ 6502721 w 8277226"/>
              <a:gd name="connsiteY25" fmla="*/ 4485073 h 6144680"/>
              <a:gd name="connsiteX26" fmla="*/ 6502721 w 8277226"/>
              <a:gd name="connsiteY26" fmla="*/ 4117636 h 6144680"/>
              <a:gd name="connsiteX27" fmla="*/ 6581031 w 8277226"/>
              <a:gd name="connsiteY27" fmla="*/ 4117636 h 6144680"/>
              <a:gd name="connsiteX28" fmla="*/ 6581031 w 8277226"/>
              <a:gd name="connsiteY28" fmla="*/ 4117910 h 6144680"/>
              <a:gd name="connsiteX29" fmla="*/ 6581573 w 8277226"/>
              <a:gd name="connsiteY29" fmla="*/ 4117910 h 6144680"/>
              <a:gd name="connsiteX30" fmla="*/ 6581573 w 8277226"/>
              <a:gd name="connsiteY30" fmla="*/ 4485073 h 6144680"/>
              <a:gd name="connsiteX31" fmla="*/ 6581031 w 8277226"/>
              <a:gd name="connsiteY31" fmla="*/ 4485073 h 6144680"/>
              <a:gd name="connsiteX32" fmla="*/ 6581031 w 8277226"/>
              <a:gd name="connsiteY32" fmla="*/ 4484799 h 6144680"/>
              <a:gd name="connsiteX33" fmla="*/ 6503255 w 8277226"/>
              <a:gd name="connsiteY33" fmla="*/ 4484799 h 6144680"/>
              <a:gd name="connsiteX34" fmla="*/ 6503255 w 8277226"/>
              <a:gd name="connsiteY34" fmla="*/ 4117910 h 6144680"/>
              <a:gd name="connsiteX35" fmla="*/ 6502721 w 8277226"/>
              <a:gd name="connsiteY35" fmla="*/ 4117910 h 6144680"/>
              <a:gd name="connsiteX36" fmla="*/ 8028226 w 8277226"/>
              <a:gd name="connsiteY36" fmla="*/ 3990244 h 6144680"/>
              <a:gd name="connsiteX37" fmla="*/ 8028226 w 8277226"/>
              <a:gd name="connsiteY37" fmla="*/ 4661007 h 6144680"/>
              <a:gd name="connsiteX38" fmla="*/ 8119949 w 8277226"/>
              <a:gd name="connsiteY38" fmla="*/ 4661007 h 6144680"/>
              <a:gd name="connsiteX39" fmla="*/ 8119949 w 8277226"/>
              <a:gd name="connsiteY39" fmla="*/ 3990244 h 6144680"/>
              <a:gd name="connsiteX40" fmla="*/ 7783629 w 8277226"/>
              <a:gd name="connsiteY40" fmla="*/ 3990244 h 6144680"/>
              <a:gd name="connsiteX41" fmla="*/ 7783629 w 8277226"/>
              <a:gd name="connsiteY41" fmla="*/ 4661007 h 6144680"/>
              <a:gd name="connsiteX42" fmla="*/ 7878576 w 8277226"/>
              <a:gd name="connsiteY42" fmla="*/ 4661007 h 6144680"/>
              <a:gd name="connsiteX43" fmla="*/ 7878576 w 8277226"/>
              <a:gd name="connsiteY43" fmla="*/ 3990244 h 6144680"/>
              <a:gd name="connsiteX44" fmla="*/ 7631829 w 8277226"/>
              <a:gd name="connsiteY44" fmla="*/ 3990244 h 6144680"/>
              <a:gd name="connsiteX45" fmla="*/ 7631829 w 8277226"/>
              <a:gd name="connsiteY45" fmla="*/ 4661007 h 6144680"/>
              <a:gd name="connsiteX46" fmla="*/ 7683328 w 8277226"/>
              <a:gd name="connsiteY46" fmla="*/ 4661007 h 6144680"/>
              <a:gd name="connsiteX47" fmla="*/ 7683328 w 8277226"/>
              <a:gd name="connsiteY47" fmla="*/ 3990244 h 6144680"/>
              <a:gd name="connsiteX48" fmla="*/ 7302753 w 8277226"/>
              <a:gd name="connsiteY48" fmla="*/ 3990244 h 6144680"/>
              <a:gd name="connsiteX49" fmla="*/ 7302753 w 8277226"/>
              <a:gd name="connsiteY49" fmla="*/ 4661007 h 6144680"/>
              <a:gd name="connsiteX50" fmla="*/ 7494516 w 8277226"/>
              <a:gd name="connsiteY50" fmla="*/ 4661007 h 6144680"/>
              <a:gd name="connsiteX51" fmla="*/ 7494516 w 8277226"/>
              <a:gd name="connsiteY51" fmla="*/ 3990244 h 6144680"/>
              <a:gd name="connsiteX52" fmla="*/ 7141567 w 8277226"/>
              <a:gd name="connsiteY52" fmla="*/ 3990244 h 6144680"/>
              <a:gd name="connsiteX53" fmla="*/ 7141567 w 8277226"/>
              <a:gd name="connsiteY53" fmla="*/ 4661007 h 6144680"/>
              <a:gd name="connsiteX54" fmla="*/ 7197085 w 8277226"/>
              <a:gd name="connsiteY54" fmla="*/ 4661007 h 6144680"/>
              <a:gd name="connsiteX55" fmla="*/ 7197085 w 8277226"/>
              <a:gd name="connsiteY55" fmla="*/ 3990244 h 6144680"/>
              <a:gd name="connsiteX56" fmla="*/ 6505939 w 8277226"/>
              <a:gd name="connsiteY56" fmla="*/ 3990244 h 6144680"/>
              <a:gd name="connsiteX57" fmla="*/ 6326514 w 8277226"/>
              <a:gd name="connsiteY57" fmla="*/ 4301355 h 6144680"/>
              <a:gd name="connsiteX58" fmla="*/ 6197513 w 8277226"/>
              <a:gd name="connsiteY58" fmla="*/ 4524762 h 6144680"/>
              <a:gd name="connsiteX59" fmla="*/ 6283600 w 8277226"/>
              <a:gd name="connsiteY59" fmla="*/ 4670928 h 6144680"/>
              <a:gd name="connsiteX60" fmla="*/ 6781106 w 8277226"/>
              <a:gd name="connsiteY60" fmla="*/ 4670928 h 6144680"/>
              <a:gd name="connsiteX61" fmla="*/ 6882222 w 8277226"/>
              <a:gd name="connsiteY61" fmla="*/ 4524762 h 6144680"/>
              <a:gd name="connsiteX62" fmla="*/ 6753213 w 8277226"/>
              <a:gd name="connsiteY62" fmla="*/ 4301355 h 6144680"/>
              <a:gd name="connsiteX63" fmla="*/ 6573521 w 8277226"/>
              <a:gd name="connsiteY63" fmla="*/ 3990244 h 6144680"/>
              <a:gd name="connsiteX64" fmla="*/ 3188604 w 8277226"/>
              <a:gd name="connsiteY64" fmla="*/ 846697 h 6144680"/>
              <a:gd name="connsiteX65" fmla="*/ 3088563 w 8277226"/>
              <a:gd name="connsiteY65" fmla="*/ 946738 h 6144680"/>
              <a:gd name="connsiteX66" fmla="*/ 3188604 w 8277226"/>
              <a:gd name="connsiteY66" fmla="*/ 1046505 h 6144680"/>
              <a:gd name="connsiteX67" fmla="*/ 3288370 w 8277226"/>
              <a:gd name="connsiteY67" fmla="*/ 946738 h 6144680"/>
              <a:gd name="connsiteX68" fmla="*/ 3188604 w 8277226"/>
              <a:gd name="connsiteY68" fmla="*/ 846697 h 6144680"/>
              <a:gd name="connsiteX69" fmla="*/ 2604735 w 8277226"/>
              <a:gd name="connsiteY69" fmla="*/ 846697 h 6144680"/>
              <a:gd name="connsiteX70" fmla="*/ 2504969 w 8277226"/>
              <a:gd name="connsiteY70" fmla="*/ 946738 h 6144680"/>
              <a:gd name="connsiteX71" fmla="*/ 2604735 w 8277226"/>
              <a:gd name="connsiteY71" fmla="*/ 1046505 h 6144680"/>
              <a:gd name="connsiteX72" fmla="*/ 2704776 w 8277226"/>
              <a:gd name="connsiteY72" fmla="*/ 946738 h 6144680"/>
              <a:gd name="connsiteX73" fmla="*/ 2604735 w 8277226"/>
              <a:gd name="connsiteY73" fmla="*/ 846697 h 6144680"/>
              <a:gd name="connsiteX74" fmla="*/ 2021135 w 8277226"/>
              <a:gd name="connsiteY74" fmla="*/ 846697 h 6144680"/>
              <a:gd name="connsiteX75" fmla="*/ 1921102 w 8277226"/>
              <a:gd name="connsiteY75" fmla="*/ 946738 h 6144680"/>
              <a:gd name="connsiteX76" fmla="*/ 2021135 w 8277226"/>
              <a:gd name="connsiteY76" fmla="*/ 1046505 h 6144680"/>
              <a:gd name="connsiteX77" fmla="*/ 2121175 w 8277226"/>
              <a:gd name="connsiteY77" fmla="*/ 946738 h 6144680"/>
              <a:gd name="connsiteX78" fmla="*/ 2021135 w 8277226"/>
              <a:gd name="connsiteY78" fmla="*/ 846697 h 6144680"/>
              <a:gd name="connsiteX79" fmla="*/ 1437541 w 8277226"/>
              <a:gd name="connsiteY79" fmla="*/ 846697 h 6144680"/>
              <a:gd name="connsiteX80" fmla="*/ 1337500 w 8277226"/>
              <a:gd name="connsiteY80" fmla="*/ 946738 h 6144680"/>
              <a:gd name="connsiteX81" fmla="*/ 1437541 w 8277226"/>
              <a:gd name="connsiteY81" fmla="*/ 1046505 h 6144680"/>
              <a:gd name="connsiteX82" fmla="*/ 1537575 w 8277226"/>
              <a:gd name="connsiteY82" fmla="*/ 946738 h 6144680"/>
              <a:gd name="connsiteX83" fmla="*/ 1437541 w 8277226"/>
              <a:gd name="connsiteY83" fmla="*/ 846697 h 6144680"/>
              <a:gd name="connsiteX84" fmla="*/ 3772196 w 8277226"/>
              <a:gd name="connsiteY84" fmla="*/ 846430 h 6144680"/>
              <a:gd name="connsiteX85" fmla="*/ 3672163 w 8277226"/>
              <a:gd name="connsiteY85" fmla="*/ 946471 h 6144680"/>
              <a:gd name="connsiteX86" fmla="*/ 3772196 w 8277226"/>
              <a:gd name="connsiteY86" fmla="*/ 1046238 h 6144680"/>
              <a:gd name="connsiteX87" fmla="*/ 3871970 w 8277226"/>
              <a:gd name="connsiteY87" fmla="*/ 946471 h 6144680"/>
              <a:gd name="connsiteX88" fmla="*/ 3772196 w 8277226"/>
              <a:gd name="connsiteY88" fmla="*/ 846430 h 6144680"/>
              <a:gd name="connsiteX89" fmla="*/ 3687985 w 8277226"/>
              <a:gd name="connsiteY89" fmla="*/ 441454 h 6144680"/>
              <a:gd name="connsiteX90" fmla="*/ 3516611 w 8277226"/>
              <a:gd name="connsiteY90" fmla="*/ 620339 h 6144680"/>
              <a:gd name="connsiteX91" fmla="*/ 3972812 w 8277226"/>
              <a:gd name="connsiteY91" fmla="*/ 620339 h 6144680"/>
              <a:gd name="connsiteX92" fmla="*/ 4151430 w 8277226"/>
              <a:gd name="connsiteY92" fmla="*/ 441454 h 6144680"/>
              <a:gd name="connsiteX93" fmla="*/ 4511623 w 8277226"/>
              <a:gd name="connsiteY93" fmla="*/ 337662 h 6144680"/>
              <a:gd name="connsiteX94" fmla="*/ 6648620 w 8277226"/>
              <a:gd name="connsiteY94" fmla="*/ 337662 h 6144680"/>
              <a:gd name="connsiteX95" fmla="*/ 6648620 w 8277226"/>
              <a:gd name="connsiteY95" fmla="*/ 376550 h 6144680"/>
              <a:gd name="connsiteX96" fmla="*/ 8277226 w 8277226"/>
              <a:gd name="connsiteY96" fmla="*/ 376550 h 6144680"/>
              <a:gd name="connsiteX97" fmla="*/ 8277226 w 8277226"/>
              <a:gd name="connsiteY97" fmla="*/ 3990244 h 6144680"/>
              <a:gd name="connsiteX98" fmla="*/ 8246539 w 8277226"/>
              <a:gd name="connsiteY98" fmla="*/ 3990244 h 6144680"/>
              <a:gd name="connsiteX99" fmla="*/ 8246539 w 8277226"/>
              <a:gd name="connsiteY99" fmla="*/ 4661007 h 6144680"/>
              <a:gd name="connsiteX100" fmla="*/ 8277226 w 8277226"/>
              <a:gd name="connsiteY100" fmla="*/ 4661007 h 6144680"/>
              <a:gd name="connsiteX101" fmla="*/ 8277226 w 8277226"/>
              <a:gd name="connsiteY101" fmla="*/ 4997861 h 6144680"/>
              <a:gd name="connsiteX102" fmla="*/ 7097585 w 8277226"/>
              <a:gd name="connsiteY102" fmla="*/ 4997861 h 6144680"/>
              <a:gd name="connsiteX103" fmla="*/ 6920836 w 8277226"/>
              <a:gd name="connsiteY103" fmla="*/ 5174609 h 6144680"/>
              <a:gd name="connsiteX104" fmla="*/ 3472355 w 8277226"/>
              <a:gd name="connsiteY104" fmla="*/ 5174609 h 6144680"/>
              <a:gd name="connsiteX105" fmla="*/ 2511137 w 8277226"/>
              <a:gd name="connsiteY105" fmla="*/ 6135828 h 6144680"/>
              <a:gd name="connsiteX106" fmla="*/ 1452555 w 8277226"/>
              <a:gd name="connsiteY106" fmla="*/ 5077253 h 6144680"/>
              <a:gd name="connsiteX107" fmla="*/ 1516118 w 8277226"/>
              <a:gd name="connsiteY107" fmla="*/ 5013690 h 6144680"/>
              <a:gd name="connsiteX108" fmla="*/ 1478839 w 8277226"/>
              <a:gd name="connsiteY108" fmla="*/ 4976137 h 6144680"/>
              <a:gd name="connsiteX109" fmla="*/ 1415276 w 8277226"/>
              <a:gd name="connsiteY109" fmla="*/ 5039973 h 6144680"/>
              <a:gd name="connsiteX110" fmla="*/ 1311485 w 8277226"/>
              <a:gd name="connsiteY110" fmla="*/ 4936181 h 6144680"/>
              <a:gd name="connsiteX111" fmla="*/ 1065286 w 8277226"/>
              <a:gd name="connsiteY111" fmla="*/ 4936181 h 6144680"/>
              <a:gd name="connsiteX112" fmla="*/ 808617 w 8277226"/>
              <a:gd name="connsiteY112" fmla="*/ 4679513 h 6144680"/>
              <a:gd name="connsiteX113" fmla="*/ 808617 w 8277226"/>
              <a:gd name="connsiteY113" fmla="*/ 1998069 h 6144680"/>
              <a:gd name="connsiteX114" fmla="*/ 522181 w 8277226"/>
              <a:gd name="connsiteY114" fmla="*/ 1998069 h 6144680"/>
              <a:gd name="connsiteX115" fmla="*/ 0 w 8277226"/>
              <a:gd name="connsiteY115" fmla="*/ 1059383 h 6144680"/>
              <a:gd name="connsiteX116" fmla="*/ 711795 w 8277226"/>
              <a:gd name="connsiteY116" fmla="*/ 347849 h 6144680"/>
              <a:gd name="connsiteX117" fmla="*/ 1136626 w 8277226"/>
              <a:gd name="connsiteY117" fmla="*/ 772680 h 6144680"/>
              <a:gd name="connsiteX118" fmla="*/ 4103155 w 8277226"/>
              <a:gd name="connsiteY118" fmla="*/ 772680 h 6144680"/>
              <a:gd name="connsiteX119" fmla="*/ 4524761 w 8277226"/>
              <a:gd name="connsiteY119" fmla="*/ 350800 h 6144680"/>
              <a:gd name="connsiteX120" fmla="*/ 2430677 w 8277226"/>
              <a:gd name="connsiteY120" fmla="*/ 267 h 6144680"/>
              <a:gd name="connsiteX121" fmla="*/ 2483512 w 8277226"/>
              <a:gd name="connsiteY121" fmla="*/ 267 h 6144680"/>
              <a:gd name="connsiteX122" fmla="*/ 2820906 w 8277226"/>
              <a:gd name="connsiteY122" fmla="*/ 337662 h 6144680"/>
              <a:gd name="connsiteX123" fmla="*/ 2821173 w 8277226"/>
              <a:gd name="connsiteY123" fmla="*/ 337662 h 6144680"/>
              <a:gd name="connsiteX124" fmla="*/ 4438941 w 8277226"/>
              <a:gd name="connsiteY124" fmla="*/ 337662 h 6144680"/>
              <a:gd name="connsiteX125" fmla="*/ 4073921 w 8277226"/>
              <a:gd name="connsiteY125" fmla="*/ 702408 h 6144680"/>
              <a:gd name="connsiteX126" fmla="*/ 1165586 w 8277226"/>
              <a:gd name="connsiteY126" fmla="*/ 702408 h 6144680"/>
              <a:gd name="connsiteX127" fmla="*/ 809152 w 8277226"/>
              <a:gd name="connsiteY127" fmla="*/ 346240 h 6144680"/>
              <a:gd name="connsiteX128" fmla="*/ 2084697 w 8277226"/>
              <a:gd name="connsiteY128" fmla="*/ 346240 h 6144680"/>
              <a:gd name="connsiteX129" fmla="*/ 2583546 w 8277226"/>
              <a:gd name="connsiteY129" fmla="*/ 0 h 6144680"/>
              <a:gd name="connsiteX130" fmla="*/ 8277226 w 8277226"/>
              <a:gd name="connsiteY130" fmla="*/ 0 h 6144680"/>
              <a:gd name="connsiteX131" fmla="*/ 8277226 w 8277226"/>
              <a:gd name="connsiteY131" fmla="*/ 235211 h 6144680"/>
              <a:gd name="connsiteX132" fmla="*/ 6648887 w 8277226"/>
              <a:gd name="connsiteY132" fmla="*/ 235211 h 6144680"/>
              <a:gd name="connsiteX133" fmla="*/ 6648887 w 8277226"/>
              <a:gd name="connsiteY133" fmla="*/ 267122 h 6144680"/>
              <a:gd name="connsiteX134" fmla="*/ 2850400 w 8277226"/>
              <a:gd name="connsiteY134" fmla="*/ 267122 h 614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8277226" h="6144680">
                <a:moveTo>
                  <a:pt x="7127353" y="5068667"/>
                </a:moveTo>
                <a:lnTo>
                  <a:pt x="8277226" y="5068667"/>
                </a:lnTo>
                <a:lnTo>
                  <a:pt x="8277226" y="5517365"/>
                </a:lnTo>
                <a:lnTo>
                  <a:pt x="7297119" y="5517365"/>
                </a:lnTo>
                <a:lnTo>
                  <a:pt x="6987891" y="5208130"/>
                </a:lnTo>
                <a:close/>
                <a:moveTo>
                  <a:pt x="769996" y="4740933"/>
                </a:moveTo>
                <a:lnTo>
                  <a:pt x="1035510" y="5006446"/>
                </a:lnTo>
                <a:lnTo>
                  <a:pt x="1281982" y="5006446"/>
                </a:lnTo>
                <a:lnTo>
                  <a:pt x="1364859" y="5089323"/>
                </a:lnTo>
                <a:lnTo>
                  <a:pt x="1298879" y="5155296"/>
                </a:lnTo>
                <a:lnTo>
                  <a:pt x="1336160" y="5192575"/>
                </a:lnTo>
                <a:lnTo>
                  <a:pt x="1402138" y="5126602"/>
                </a:lnTo>
                <a:lnTo>
                  <a:pt x="2420216" y="6144680"/>
                </a:lnTo>
                <a:lnTo>
                  <a:pt x="621414" y="6144680"/>
                </a:lnTo>
                <a:lnTo>
                  <a:pt x="287237" y="5810504"/>
                </a:lnTo>
                <a:lnTo>
                  <a:pt x="287237" y="5223418"/>
                </a:lnTo>
                <a:close/>
                <a:moveTo>
                  <a:pt x="6503255" y="4540317"/>
                </a:moveTo>
                <a:lnTo>
                  <a:pt x="6581031" y="4540317"/>
                </a:lnTo>
                <a:lnTo>
                  <a:pt x="6581573" y="4540317"/>
                </a:lnTo>
                <a:lnTo>
                  <a:pt x="6581573" y="4604955"/>
                </a:lnTo>
                <a:lnTo>
                  <a:pt x="6503255" y="4604955"/>
                </a:lnTo>
                <a:lnTo>
                  <a:pt x="6503255" y="4604688"/>
                </a:lnTo>
                <a:close/>
                <a:moveTo>
                  <a:pt x="6502721" y="4484799"/>
                </a:moveTo>
                <a:lnTo>
                  <a:pt x="6503255" y="4484799"/>
                </a:lnTo>
                <a:lnTo>
                  <a:pt x="6503255" y="4485073"/>
                </a:lnTo>
                <a:lnTo>
                  <a:pt x="6502721" y="4485073"/>
                </a:lnTo>
                <a:close/>
                <a:moveTo>
                  <a:pt x="6502721" y="4117636"/>
                </a:moveTo>
                <a:lnTo>
                  <a:pt x="6581031" y="4117636"/>
                </a:lnTo>
                <a:lnTo>
                  <a:pt x="6581031" y="4117910"/>
                </a:lnTo>
                <a:lnTo>
                  <a:pt x="6581573" y="4117910"/>
                </a:lnTo>
                <a:lnTo>
                  <a:pt x="6581573" y="4485073"/>
                </a:lnTo>
                <a:lnTo>
                  <a:pt x="6581031" y="4485073"/>
                </a:lnTo>
                <a:lnTo>
                  <a:pt x="6581031" y="4484799"/>
                </a:lnTo>
                <a:lnTo>
                  <a:pt x="6503255" y="4484799"/>
                </a:lnTo>
                <a:lnTo>
                  <a:pt x="6503255" y="4117910"/>
                </a:lnTo>
                <a:lnTo>
                  <a:pt x="6502721" y="4117910"/>
                </a:lnTo>
                <a:close/>
                <a:moveTo>
                  <a:pt x="8028226" y="3990244"/>
                </a:moveTo>
                <a:lnTo>
                  <a:pt x="8028226" y="4661007"/>
                </a:lnTo>
                <a:lnTo>
                  <a:pt x="8119949" y="4661007"/>
                </a:lnTo>
                <a:lnTo>
                  <a:pt x="8119949" y="3990244"/>
                </a:lnTo>
                <a:close/>
                <a:moveTo>
                  <a:pt x="7783629" y="3990244"/>
                </a:moveTo>
                <a:lnTo>
                  <a:pt x="7783629" y="4661007"/>
                </a:lnTo>
                <a:lnTo>
                  <a:pt x="7878576" y="4661007"/>
                </a:lnTo>
                <a:lnTo>
                  <a:pt x="7878576" y="3990244"/>
                </a:lnTo>
                <a:close/>
                <a:moveTo>
                  <a:pt x="7631829" y="3990244"/>
                </a:moveTo>
                <a:lnTo>
                  <a:pt x="7631829" y="4661007"/>
                </a:lnTo>
                <a:lnTo>
                  <a:pt x="7683328" y="4661007"/>
                </a:lnTo>
                <a:lnTo>
                  <a:pt x="7683328" y="3990244"/>
                </a:lnTo>
                <a:close/>
                <a:moveTo>
                  <a:pt x="7302753" y="3990244"/>
                </a:moveTo>
                <a:lnTo>
                  <a:pt x="7302753" y="4661007"/>
                </a:lnTo>
                <a:lnTo>
                  <a:pt x="7494516" y="4661007"/>
                </a:lnTo>
                <a:lnTo>
                  <a:pt x="7494516" y="3990244"/>
                </a:lnTo>
                <a:close/>
                <a:moveTo>
                  <a:pt x="7141567" y="3990244"/>
                </a:moveTo>
                <a:lnTo>
                  <a:pt x="7141567" y="4661007"/>
                </a:lnTo>
                <a:lnTo>
                  <a:pt x="7197085" y="4661007"/>
                </a:lnTo>
                <a:lnTo>
                  <a:pt x="7197085" y="3990244"/>
                </a:lnTo>
                <a:close/>
                <a:moveTo>
                  <a:pt x="6505939" y="3990244"/>
                </a:moveTo>
                <a:lnTo>
                  <a:pt x="6326514" y="4301355"/>
                </a:lnTo>
                <a:lnTo>
                  <a:pt x="6197513" y="4524762"/>
                </a:lnTo>
                <a:lnTo>
                  <a:pt x="6283600" y="4670928"/>
                </a:lnTo>
                <a:lnTo>
                  <a:pt x="6781106" y="4670928"/>
                </a:lnTo>
                <a:lnTo>
                  <a:pt x="6882222" y="4524762"/>
                </a:lnTo>
                <a:lnTo>
                  <a:pt x="6753213" y="4301355"/>
                </a:lnTo>
                <a:lnTo>
                  <a:pt x="6573521" y="3990244"/>
                </a:lnTo>
                <a:close/>
                <a:moveTo>
                  <a:pt x="3188604" y="846697"/>
                </a:moveTo>
                <a:cubicBezTo>
                  <a:pt x="3133085" y="846697"/>
                  <a:pt x="3088563" y="891487"/>
                  <a:pt x="3088563" y="946738"/>
                </a:cubicBezTo>
                <a:cubicBezTo>
                  <a:pt x="3088563" y="1001989"/>
                  <a:pt x="3133085" y="1046505"/>
                  <a:pt x="3188604" y="1046505"/>
                </a:cubicBezTo>
                <a:cubicBezTo>
                  <a:pt x="3243848" y="1046505"/>
                  <a:pt x="3288370" y="1002256"/>
                  <a:pt x="3288370" y="946738"/>
                </a:cubicBezTo>
                <a:cubicBezTo>
                  <a:pt x="3288370" y="891220"/>
                  <a:pt x="3244122" y="846697"/>
                  <a:pt x="3188604" y="846697"/>
                </a:cubicBezTo>
                <a:close/>
                <a:moveTo>
                  <a:pt x="2604735" y="846697"/>
                </a:moveTo>
                <a:cubicBezTo>
                  <a:pt x="2549485" y="846697"/>
                  <a:pt x="2504969" y="891487"/>
                  <a:pt x="2504969" y="946738"/>
                </a:cubicBezTo>
                <a:cubicBezTo>
                  <a:pt x="2504969" y="1001989"/>
                  <a:pt x="2549485" y="1046505"/>
                  <a:pt x="2604735" y="1046505"/>
                </a:cubicBezTo>
                <a:cubicBezTo>
                  <a:pt x="2660253" y="1046505"/>
                  <a:pt x="2704776" y="1002256"/>
                  <a:pt x="2704776" y="946738"/>
                </a:cubicBezTo>
                <a:cubicBezTo>
                  <a:pt x="2704776" y="891220"/>
                  <a:pt x="2659987" y="846697"/>
                  <a:pt x="2604735" y="846697"/>
                </a:cubicBezTo>
                <a:close/>
                <a:moveTo>
                  <a:pt x="2021135" y="846697"/>
                </a:moveTo>
                <a:cubicBezTo>
                  <a:pt x="1966159" y="846697"/>
                  <a:pt x="1921102" y="891487"/>
                  <a:pt x="1921102" y="946738"/>
                </a:cubicBezTo>
                <a:cubicBezTo>
                  <a:pt x="1921102" y="1001989"/>
                  <a:pt x="1965891" y="1046505"/>
                  <a:pt x="2021135" y="1046505"/>
                </a:cubicBezTo>
                <a:cubicBezTo>
                  <a:pt x="2076120" y="1046505"/>
                  <a:pt x="2121175" y="1002256"/>
                  <a:pt x="2121175" y="946738"/>
                </a:cubicBezTo>
                <a:cubicBezTo>
                  <a:pt x="2121175" y="891220"/>
                  <a:pt x="2076120" y="846697"/>
                  <a:pt x="2021135" y="846697"/>
                </a:cubicBezTo>
                <a:close/>
                <a:moveTo>
                  <a:pt x="1437541" y="846697"/>
                </a:moveTo>
                <a:cubicBezTo>
                  <a:pt x="1382557" y="846697"/>
                  <a:pt x="1337500" y="891487"/>
                  <a:pt x="1337500" y="946738"/>
                </a:cubicBezTo>
                <a:cubicBezTo>
                  <a:pt x="1337500" y="1001989"/>
                  <a:pt x="1382291" y="1046505"/>
                  <a:pt x="1437541" y="1046505"/>
                </a:cubicBezTo>
                <a:cubicBezTo>
                  <a:pt x="1492518" y="1046505"/>
                  <a:pt x="1537575" y="1002256"/>
                  <a:pt x="1537575" y="946738"/>
                </a:cubicBezTo>
                <a:cubicBezTo>
                  <a:pt x="1537575" y="891220"/>
                  <a:pt x="1492518" y="846697"/>
                  <a:pt x="1437541" y="846697"/>
                </a:cubicBezTo>
                <a:close/>
                <a:moveTo>
                  <a:pt x="3772196" y="846430"/>
                </a:moveTo>
                <a:cubicBezTo>
                  <a:pt x="3716685" y="846430"/>
                  <a:pt x="3672163" y="891220"/>
                  <a:pt x="3672163" y="946471"/>
                </a:cubicBezTo>
                <a:cubicBezTo>
                  <a:pt x="3672163" y="1001715"/>
                  <a:pt x="3716952" y="1046238"/>
                  <a:pt x="3772196" y="1046238"/>
                </a:cubicBezTo>
                <a:cubicBezTo>
                  <a:pt x="3827447" y="1046238"/>
                  <a:pt x="3871970" y="1001989"/>
                  <a:pt x="3871970" y="946471"/>
                </a:cubicBezTo>
                <a:cubicBezTo>
                  <a:pt x="3871970" y="890953"/>
                  <a:pt x="3827447" y="846430"/>
                  <a:pt x="3772196" y="846430"/>
                </a:cubicBezTo>
                <a:close/>
                <a:moveTo>
                  <a:pt x="3687985" y="441454"/>
                </a:moveTo>
                <a:lnTo>
                  <a:pt x="3516611" y="620339"/>
                </a:lnTo>
                <a:lnTo>
                  <a:pt x="3972812" y="620339"/>
                </a:lnTo>
                <a:lnTo>
                  <a:pt x="4151430" y="441454"/>
                </a:lnTo>
                <a:close/>
                <a:moveTo>
                  <a:pt x="4511623" y="337662"/>
                </a:moveTo>
                <a:lnTo>
                  <a:pt x="6648620" y="337662"/>
                </a:lnTo>
                <a:lnTo>
                  <a:pt x="6648620" y="376550"/>
                </a:lnTo>
                <a:lnTo>
                  <a:pt x="8277226" y="376550"/>
                </a:lnTo>
                <a:lnTo>
                  <a:pt x="8277226" y="3990244"/>
                </a:lnTo>
                <a:lnTo>
                  <a:pt x="8246539" y="3990244"/>
                </a:lnTo>
                <a:lnTo>
                  <a:pt x="8246539" y="4661007"/>
                </a:lnTo>
                <a:lnTo>
                  <a:pt x="8277226" y="4661007"/>
                </a:lnTo>
                <a:lnTo>
                  <a:pt x="8277226" y="4997861"/>
                </a:lnTo>
                <a:lnTo>
                  <a:pt x="7097585" y="4997861"/>
                </a:lnTo>
                <a:lnTo>
                  <a:pt x="6920836" y="5174609"/>
                </a:lnTo>
                <a:lnTo>
                  <a:pt x="3472355" y="5174609"/>
                </a:lnTo>
                <a:lnTo>
                  <a:pt x="2511137" y="6135828"/>
                </a:lnTo>
                <a:lnTo>
                  <a:pt x="1452555" y="5077253"/>
                </a:lnTo>
                <a:lnTo>
                  <a:pt x="1516118" y="5013690"/>
                </a:lnTo>
                <a:lnTo>
                  <a:pt x="1478839" y="4976137"/>
                </a:lnTo>
                <a:lnTo>
                  <a:pt x="1415276" y="5039973"/>
                </a:lnTo>
                <a:lnTo>
                  <a:pt x="1311485" y="4936181"/>
                </a:lnTo>
                <a:lnTo>
                  <a:pt x="1065286" y="4936181"/>
                </a:lnTo>
                <a:lnTo>
                  <a:pt x="808617" y="4679513"/>
                </a:lnTo>
                <a:lnTo>
                  <a:pt x="808617" y="1998069"/>
                </a:lnTo>
                <a:lnTo>
                  <a:pt x="522181" y="1998069"/>
                </a:lnTo>
                <a:lnTo>
                  <a:pt x="0" y="1059383"/>
                </a:lnTo>
                <a:lnTo>
                  <a:pt x="711795" y="347849"/>
                </a:lnTo>
                <a:lnTo>
                  <a:pt x="1136626" y="772680"/>
                </a:lnTo>
                <a:lnTo>
                  <a:pt x="4103155" y="772680"/>
                </a:lnTo>
                <a:lnTo>
                  <a:pt x="4524761" y="350800"/>
                </a:lnTo>
                <a:close/>
                <a:moveTo>
                  <a:pt x="2430677" y="267"/>
                </a:moveTo>
                <a:lnTo>
                  <a:pt x="2483512" y="267"/>
                </a:lnTo>
                <a:lnTo>
                  <a:pt x="2820906" y="337662"/>
                </a:lnTo>
                <a:lnTo>
                  <a:pt x="2821173" y="337662"/>
                </a:lnTo>
                <a:lnTo>
                  <a:pt x="4438941" y="337662"/>
                </a:lnTo>
                <a:lnTo>
                  <a:pt x="4073921" y="702408"/>
                </a:lnTo>
                <a:lnTo>
                  <a:pt x="1165586" y="702408"/>
                </a:lnTo>
                <a:lnTo>
                  <a:pt x="809152" y="346240"/>
                </a:lnTo>
                <a:lnTo>
                  <a:pt x="2084697" y="346240"/>
                </a:lnTo>
                <a:close/>
                <a:moveTo>
                  <a:pt x="2583546" y="0"/>
                </a:moveTo>
                <a:lnTo>
                  <a:pt x="8277226" y="0"/>
                </a:lnTo>
                <a:lnTo>
                  <a:pt x="8277226" y="235211"/>
                </a:lnTo>
                <a:lnTo>
                  <a:pt x="6648887" y="235211"/>
                </a:lnTo>
                <a:lnTo>
                  <a:pt x="6648887" y="267122"/>
                </a:lnTo>
                <a:lnTo>
                  <a:pt x="2850400" y="267122"/>
                </a:lnTo>
                <a:close/>
              </a:path>
            </a:pathLst>
          </a:custGeom>
          <a:solidFill>
            <a:srgbClr val="120F3D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7F71F-C8BE-06BC-2AFC-6C4C54BB348D}"/>
              </a:ext>
            </a:extLst>
          </p:cNvPr>
          <p:cNvSpPr/>
          <p:nvPr/>
        </p:nvSpPr>
        <p:spPr>
          <a:xfrm>
            <a:off x="501650" y="2380151"/>
            <a:ext cx="180227" cy="2591591"/>
          </a:xfrm>
          <a:custGeom>
            <a:avLst/>
            <a:gdLst>
              <a:gd name="connsiteX0" fmla="*/ 26324 w 26324"/>
              <a:gd name="connsiteY0" fmla="*/ 0 h 378529"/>
              <a:gd name="connsiteX1" fmla="*/ 26324 w 26324"/>
              <a:gd name="connsiteY1" fmla="*/ 361724 h 378529"/>
              <a:gd name="connsiteX2" fmla="*/ 24091 w 26324"/>
              <a:gd name="connsiteY2" fmla="*/ 363957 h 378529"/>
              <a:gd name="connsiteX3" fmla="*/ 9519 w 26324"/>
              <a:gd name="connsiteY3" fmla="*/ 378530 h 378529"/>
              <a:gd name="connsiteX4" fmla="*/ 9519 w 26324"/>
              <a:gd name="connsiteY4" fmla="*/ 295953 h 378529"/>
              <a:gd name="connsiteX5" fmla="*/ 19430 w 26324"/>
              <a:gd name="connsiteY5" fmla="*/ 286042 h 378529"/>
              <a:gd name="connsiteX6" fmla="*/ 19430 w 26324"/>
              <a:gd name="connsiteY6" fmla="*/ 31260 h 378529"/>
              <a:gd name="connsiteX7" fmla="*/ 0 w 26324"/>
              <a:gd name="connsiteY7" fmla="*/ 11791 h 378529"/>
              <a:gd name="connsiteX8" fmla="*/ 1058 w 26324"/>
              <a:gd name="connsiteY8" fmla="*/ 0 h 378529"/>
              <a:gd name="connsiteX9" fmla="*/ 26324 w 26324"/>
              <a:gd name="connsiteY9" fmla="*/ 0 h 37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24" h="378529">
                <a:moveTo>
                  <a:pt x="26324" y="0"/>
                </a:moveTo>
                <a:lnTo>
                  <a:pt x="26324" y="361724"/>
                </a:lnTo>
                <a:lnTo>
                  <a:pt x="24091" y="363957"/>
                </a:lnTo>
                <a:lnTo>
                  <a:pt x="9519" y="378530"/>
                </a:lnTo>
                <a:lnTo>
                  <a:pt x="9519" y="295953"/>
                </a:lnTo>
                <a:lnTo>
                  <a:pt x="19430" y="286042"/>
                </a:lnTo>
                <a:lnTo>
                  <a:pt x="19430" y="31260"/>
                </a:lnTo>
                <a:lnTo>
                  <a:pt x="0" y="11791"/>
                </a:lnTo>
                <a:lnTo>
                  <a:pt x="1058" y="0"/>
                </a:lnTo>
                <a:lnTo>
                  <a:pt x="26324" y="0"/>
                </a:lnTo>
                <a:close/>
              </a:path>
            </a:pathLst>
          </a:custGeom>
          <a:solidFill>
            <a:schemeClr val="accent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8ED46-D487-F775-E813-06BE2B04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3784600" cy="12799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6F6E7-0EEC-8DD6-3E9E-F625A32FAD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1974D-9724-7C28-67CB-914EDFFD1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EE2A8C3-CD16-03D2-5511-86EAF1490A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7239" y="723900"/>
            <a:ext cx="6517133" cy="45339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3281C3E-0849-040C-B1D7-6B76250A18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103" y="2380151"/>
            <a:ext cx="3669544" cy="2591591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BCA5EF-1498-ED50-7FC4-C188F34C66CA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3753265-5B90-E19C-A5CC-5D6852A4F536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151">
            <a:extLst>
              <a:ext uri="{FF2B5EF4-FFF2-40B4-BE49-F238E27FC236}">
                <a16:creationId xmlns:a16="http://schemas.microsoft.com/office/drawing/2014/main" id="{07E23B47-D40D-AB38-9E5D-AED53504FE10}"/>
              </a:ext>
            </a:extLst>
          </p:cNvPr>
          <p:cNvGrpSpPr/>
          <p:nvPr userDrawn="1"/>
        </p:nvGrpSpPr>
        <p:grpSpPr>
          <a:xfrm>
            <a:off x="10801624" y="432790"/>
            <a:ext cx="142527" cy="142536"/>
            <a:chOff x="10875477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EDA3FF-8B35-09D8-77BF-8E44C49B719E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695A6C-158D-7488-DF27-F74EA2064B9F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9CFEC1-7C29-B557-7180-9647CCD67110}"/>
              </a:ext>
            </a:extLst>
          </p:cNvPr>
          <p:cNvGrpSpPr/>
          <p:nvPr userDrawn="1"/>
        </p:nvGrpSpPr>
        <p:grpSpPr>
          <a:xfrm>
            <a:off x="10984791" y="438784"/>
            <a:ext cx="144418" cy="126853"/>
            <a:chOff x="8783895" y="225975"/>
            <a:chExt cx="200709" cy="17630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5533BBD-AA1A-238F-73D8-AF99E67A995C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282B935-7D35-C566-E2F7-630820DA3630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F5B14BF-FC38-24F0-D1E8-32C15DD5B2C0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51">
            <a:extLst>
              <a:ext uri="{FF2B5EF4-FFF2-40B4-BE49-F238E27FC236}">
                <a16:creationId xmlns:a16="http://schemas.microsoft.com/office/drawing/2014/main" id="{8F2BEB6B-0DF2-D592-1838-37A4151EDF2A}"/>
              </a:ext>
            </a:extLst>
          </p:cNvPr>
          <p:cNvGrpSpPr/>
          <p:nvPr userDrawn="1"/>
        </p:nvGrpSpPr>
        <p:grpSpPr>
          <a:xfrm>
            <a:off x="11164618" y="439320"/>
            <a:ext cx="143145" cy="125781"/>
            <a:chOff x="10370135" y="229279"/>
            <a:chExt cx="198940" cy="174812"/>
          </a:xfrm>
          <a:solidFill>
            <a:schemeClr val="tx2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8DA440-EA94-0A01-503A-F8A636871603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4C4640-1903-4404-A197-8D0DF118956D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09DA321-6FB6-5655-C327-A25BAB5D2DC3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151">
            <a:extLst>
              <a:ext uri="{FF2B5EF4-FFF2-40B4-BE49-F238E27FC236}">
                <a16:creationId xmlns:a16="http://schemas.microsoft.com/office/drawing/2014/main" id="{14759EF6-8198-1D61-718B-4BAD7C7722E0}"/>
              </a:ext>
            </a:extLst>
          </p:cNvPr>
          <p:cNvGrpSpPr/>
          <p:nvPr userDrawn="1"/>
        </p:nvGrpSpPr>
        <p:grpSpPr>
          <a:xfrm>
            <a:off x="10624218" y="438790"/>
            <a:ext cx="144418" cy="126853"/>
            <a:chOff x="10625128" y="225967"/>
            <a:chExt cx="200709" cy="176302"/>
          </a:xfrm>
          <a:solidFill>
            <a:schemeClr val="accent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ADB9395-0703-C6CB-C810-4CB55864A0C9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A91470-7EA5-1CAD-1404-9AF900447D0F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AC917A0-7AD1-7BD7-F26D-89EA735B07FB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151">
            <a:extLst>
              <a:ext uri="{FF2B5EF4-FFF2-40B4-BE49-F238E27FC236}">
                <a16:creationId xmlns:a16="http://schemas.microsoft.com/office/drawing/2014/main" id="{7DBC3D16-FC1B-171A-DAF6-9E6C4B9282F9}"/>
              </a:ext>
            </a:extLst>
          </p:cNvPr>
          <p:cNvGrpSpPr/>
          <p:nvPr userDrawn="1"/>
        </p:nvGrpSpPr>
        <p:grpSpPr>
          <a:xfrm>
            <a:off x="9837052" y="441167"/>
            <a:ext cx="143145" cy="125781"/>
            <a:chOff x="10370135" y="229279"/>
            <a:chExt cx="198940" cy="174812"/>
          </a:xfrm>
          <a:solidFill>
            <a:schemeClr val="tx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00B0F54-50DD-A359-824D-262F0161D507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9977E35-7C15-71F1-E200-029E201EDC9A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765DE4F-6CE2-C7F2-8C9F-573CA88952C9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51">
            <a:extLst>
              <a:ext uri="{FF2B5EF4-FFF2-40B4-BE49-F238E27FC236}">
                <a16:creationId xmlns:a16="http://schemas.microsoft.com/office/drawing/2014/main" id="{85123E20-60F4-14F3-7E64-B10DE57DFF76}"/>
              </a:ext>
            </a:extLst>
          </p:cNvPr>
          <p:cNvGrpSpPr/>
          <p:nvPr userDrawn="1"/>
        </p:nvGrpSpPr>
        <p:grpSpPr>
          <a:xfrm>
            <a:off x="10200664" y="430943"/>
            <a:ext cx="142527" cy="142536"/>
            <a:chOff x="10875477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6A4E12D-40F3-302B-8966-41E9E7E57A9E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621210F-12BE-AFF7-EDF8-1C5FE4C03F83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51">
            <a:extLst>
              <a:ext uri="{FF2B5EF4-FFF2-40B4-BE49-F238E27FC236}">
                <a16:creationId xmlns:a16="http://schemas.microsoft.com/office/drawing/2014/main" id="{78AE653D-E493-EDB9-8307-B5090BF1C0EE}"/>
              </a:ext>
            </a:extLst>
          </p:cNvPr>
          <p:cNvGrpSpPr/>
          <p:nvPr userDrawn="1"/>
        </p:nvGrpSpPr>
        <p:grpSpPr>
          <a:xfrm>
            <a:off x="9666775" y="436829"/>
            <a:ext cx="130777" cy="130773"/>
            <a:chOff x="10133489" y="223251"/>
            <a:chExt cx="181751" cy="181751"/>
          </a:xfrm>
          <a:solidFill>
            <a:schemeClr val="tx1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F5E2255-9CBB-10AE-94F9-558B236BE062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DF9EB6B-7882-2A1E-6B3F-5AAD1E6A954B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6CC1195-9990-BFA1-262A-383559C9D354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F8E53CC-8B81-4AD7-7728-13F26FB5BC90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0A18501-EA9F-342E-9BD3-29AE564E4A7D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3B39E8F-C82C-D48D-18AD-F307B0C1B13A}"/>
              </a:ext>
            </a:extLst>
          </p:cNvPr>
          <p:cNvGrpSpPr/>
          <p:nvPr userDrawn="1"/>
        </p:nvGrpSpPr>
        <p:grpSpPr>
          <a:xfrm>
            <a:off x="7383798" y="5876984"/>
            <a:ext cx="3317968" cy="257116"/>
            <a:chOff x="6970401" y="5876984"/>
            <a:chExt cx="3317968" cy="257116"/>
          </a:xfrm>
        </p:grpSpPr>
        <p:grpSp>
          <p:nvGrpSpPr>
            <p:cNvPr id="106" name="Graphic 151">
              <a:extLst>
                <a:ext uri="{FF2B5EF4-FFF2-40B4-BE49-F238E27FC236}">
                  <a16:creationId xmlns:a16="http://schemas.microsoft.com/office/drawing/2014/main" id="{90E92C47-77DB-3117-92CD-5D8691885806}"/>
                </a:ext>
              </a:extLst>
            </p:cNvPr>
            <p:cNvGrpSpPr/>
            <p:nvPr userDrawn="1"/>
          </p:nvGrpSpPr>
          <p:grpSpPr>
            <a:xfrm>
              <a:off x="8678345" y="5880273"/>
              <a:ext cx="253811" cy="253827"/>
              <a:chOff x="10875477" y="215069"/>
              <a:chExt cx="198081" cy="198099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DA6395E-419E-4F87-C669-859CA3AAFA56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2712384-3D16-2EAA-09B2-52A87E3FC6AD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9833CF1-7478-F7FB-F21D-8FC72247FEB2}"/>
                </a:ext>
              </a:extLst>
            </p:cNvPr>
            <p:cNvGrpSpPr/>
            <p:nvPr userDrawn="1"/>
          </p:nvGrpSpPr>
          <p:grpSpPr>
            <a:xfrm>
              <a:off x="6970401" y="5890947"/>
              <a:ext cx="257178" cy="225899"/>
              <a:chOff x="8783895" y="225975"/>
              <a:chExt cx="200709" cy="17630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0F5C1FB-FA28-4DAB-1984-6B59629F5A63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45392C4-FB2A-F826-EB0E-32D6EA989113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E504490-3CA4-0813-FB3F-4E9E6A3E2E95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Graphic 151">
              <a:extLst>
                <a:ext uri="{FF2B5EF4-FFF2-40B4-BE49-F238E27FC236}">
                  <a16:creationId xmlns:a16="http://schemas.microsoft.com/office/drawing/2014/main" id="{537C4A62-D128-5BEF-4E90-E4B7ECDBD62A}"/>
                </a:ext>
              </a:extLst>
            </p:cNvPr>
            <p:cNvGrpSpPr/>
            <p:nvPr userDrawn="1"/>
          </p:nvGrpSpPr>
          <p:grpSpPr>
            <a:xfrm>
              <a:off x="10034558" y="5876984"/>
              <a:ext cx="253811" cy="253827"/>
              <a:chOff x="10875477" y="215069"/>
              <a:chExt cx="198081" cy="198099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5149964-9603-0CCE-91E9-583A963BC072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6485BB8-9ADF-056E-DE17-E8BCFCD42A4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Graphic 151">
              <a:extLst>
                <a:ext uri="{FF2B5EF4-FFF2-40B4-BE49-F238E27FC236}">
                  <a16:creationId xmlns:a16="http://schemas.microsoft.com/office/drawing/2014/main" id="{516A813F-550B-D0C6-7D3C-3CC9A6049D14}"/>
                </a:ext>
              </a:extLst>
            </p:cNvPr>
            <p:cNvGrpSpPr/>
            <p:nvPr userDrawn="1"/>
          </p:nvGrpSpPr>
          <p:grpSpPr>
            <a:xfrm flipV="1">
              <a:off x="9071668" y="5890958"/>
              <a:ext cx="257178" cy="225899"/>
              <a:chOff x="10625128" y="225967"/>
              <a:chExt cx="200709" cy="17630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56FB4BD-E1CE-2B61-B6BF-6D35A4EBF887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ADF51E-E9F3-5209-F091-999E0CA82B5A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92F3B92-6F56-1FDB-AF91-19D4A8CD847A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aphic 151">
              <a:extLst>
                <a:ext uri="{FF2B5EF4-FFF2-40B4-BE49-F238E27FC236}">
                  <a16:creationId xmlns:a16="http://schemas.microsoft.com/office/drawing/2014/main" id="{DA00065F-652B-7BE1-78A5-D0B87C0117C6}"/>
                </a:ext>
              </a:extLst>
            </p:cNvPr>
            <p:cNvGrpSpPr/>
            <p:nvPr userDrawn="1"/>
          </p:nvGrpSpPr>
          <p:grpSpPr>
            <a:xfrm>
              <a:off x="7669890" y="5895191"/>
              <a:ext cx="254911" cy="223990"/>
              <a:chOff x="10370135" y="229279"/>
              <a:chExt cx="198940" cy="17481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4893685-1C32-1A4E-EFBE-9D87ED35029C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FCC370D-6DC9-784C-058D-5D8E53929293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4FEB668-3F4D-5E04-6BC4-09E593AD491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151">
              <a:extLst>
                <a:ext uri="{FF2B5EF4-FFF2-40B4-BE49-F238E27FC236}">
                  <a16:creationId xmlns:a16="http://schemas.microsoft.com/office/drawing/2014/main" id="{D1A7C38A-B7D1-7204-86B9-265DD5D5F9E8}"/>
                </a:ext>
              </a:extLst>
            </p:cNvPr>
            <p:cNvGrpSpPr/>
            <p:nvPr userDrawn="1"/>
          </p:nvGrpSpPr>
          <p:grpSpPr>
            <a:xfrm>
              <a:off x="7366662" y="5887466"/>
              <a:ext cx="232887" cy="232879"/>
              <a:chOff x="10133489" y="223251"/>
              <a:chExt cx="181751" cy="181751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294E280-A211-4A55-BE0E-288C066D9463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040BB3A-F3AE-5049-57C5-492764FA6D94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8DB3910-A2AC-5A78-9815-76BDD6A6E253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1F0B392-9583-3EA7-4F85-E608B75E4DF4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EC72581-3FDB-48E6-ECFC-78D9B1C0B81C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Graphic 151">
              <a:extLst>
                <a:ext uri="{FF2B5EF4-FFF2-40B4-BE49-F238E27FC236}">
                  <a16:creationId xmlns:a16="http://schemas.microsoft.com/office/drawing/2014/main" id="{8ADDDA77-1583-A02B-9491-BD91BE06DC72}"/>
                </a:ext>
              </a:extLst>
            </p:cNvPr>
            <p:cNvGrpSpPr/>
            <p:nvPr userDrawn="1"/>
          </p:nvGrpSpPr>
          <p:grpSpPr>
            <a:xfrm flipV="1">
              <a:off x="8316857" y="5891902"/>
              <a:ext cx="254911" cy="223990"/>
              <a:chOff x="10370135" y="229279"/>
              <a:chExt cx="198940" cy="17481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9032B39-C6F4-7847-8CFF-313C24DE0239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4040B40-3269-977C-938A-907E75361F95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25A7DAA-6580-84F5-9598-08B7103B9B2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3AA85DE-EA67-975D-34C4-E048462B2D45}"/>
              </a:ext>
            </a:extLst>
          </p:cNvPr>
          <p:cNvGrpSpPr/>
          <p:nvPr userDrawn="1"/>
        </p:nvGrpSpPr>
        <p:grpSpPr>
          <a:xfrm>
            <a:off x="10099939" y="5571161"/>
            <a:ext cx="635119" cy="176876"/>
            <a:chOff x="3776564" y="5515344"/>
            <a:chExt cx="873294" cy="243206"/>
          </a:xfrm>
        </p:grpSpPr>
        <p:grpSp>
          <p:nvGrpSpPr>
            <p:cNvPr id="137" name="Graphic 37">
              <a:extLst>
                <a:ext uri="{FF2B5EF4-FFF2-40B4-BE49-F238E27FC236}">
                  <a16:creationId xmlns:a16="http://schemas.microsoft.com/office/drawing/2014/main" id="{AA84FE91-C98E-DC93-148F-B8A93F6DA6AD}"/>
                </a:ext>
              </a:extLst>
            </p:cNvPr>
            <p:cNvGrpSpPr/>
            <p:nvPr/>
          </p:nvGrpSpPr>
          <p:grpSpPr>
            <a:xfrm>
              <a:off x="4405582" y="5515344"/>
              <a:ext cx="244276" cy="243206"/>
              <a:chOff x="4405582" y="5515344"/>
              <a:chExt cx="244276" cy="243206"/>
            </a:xfrm>
            <a:solidFill>
              <a:schemeClr val="tx1"/>
            </a:solidFill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9F31739-76EB-E48D-88F1-8933A9A5068D}"/>
                  </a:ext>
                </a:extLst>
              </p:cNvPr>
              <p:cNvSpPr/>
              <p:nvPr/>
            </p:nvSpPr>
            <p:spPr>
              <a:xfrm>
                <a:off x="4440379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47 w 171120"/>
                  <a:gd name="connsiteY6" fmla="*/ 8747 h 171120"/>
                  <a:gd name="connsiteX7" fmla="*/ 8747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47" y="8747"/>
                    </a:lnTo>
                    <a:lnTo>
                      <a:pt x="8747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9" name="Graphic 37">
                <a:extLst>
                  <a:ext uri="{FF2B5EF4-FFF2-40B4-BE49-F238E27FC236}">
                    <a16:creationId xmlns:a16="http://schemas.microsoft.com/office/drawing/2014/main" id="{9F835829-71E1-158A-7BBB-C6F46EB122BD}"/>
                  </a:ext>
                </a:extLst>
              </p:cNvPr>
              <p:cNvGrpSpPr/>
              <p:nvPr/>
            </p:nvGrpSpPr>
            <p:grpSpPr>
              <a:xfrm>
                <a:off x="4464197" y="5574758"/>
                <a:ext cx="122991" cy="123036"/>
                <a:chOff x="4464197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EA4F35F1-AB4A-FFCF-CD72-CF1EFCEA3AD6}"/>
                    </a:ext>
                  </a:extLst>
                </p:cNvPr>
                <p:cNvSpPr/>
                <p:nvPr/>
              </p:nvSpPr>
              <p:spPr>
                <a:xfrm>
                  <a:off x="4464197" y="5575565"/>
                  <a:ext cx="122991" cy="122183"/>
                </a:xfrm>
                <a:custGeom>
                  <a:avLst/>
                  <a:gdLst>
                    <a:gd name="connsiteX0" fmla="*/ 116802 w 122991"/>
                    <a:gd name="connsiteY0" fmla="*/ 122184 h 122183"/>
                    <a:gd name="connsiteX1" fmla="*/ 122992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2" y="122184"/>
                      </a:moveTo>
                      <a:lnTo>
                        <a:pt x="122992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0A60302D-D08E-C500-2458-F468ACF8E12E}"/>
                    </a:ext>
                  </a:extLst>
                </p:cNvPr>
                <p:cNvSpPr/>
                <p:nvPr/>
              </p:nvSpPr>
              <p:spPr>
                <a:xfrm>
                  <a:off x="4464690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7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002717C-9794-774D-960C-3976C2D84649}"/>
                  </a:ext>
                </a:extLst>
              </p:cNvPr>
              <p:cNvSpPr/>
              <p:nvPr/>
            </p:nvSpPr>
            <p:spPr>
              <a:xfrm rot="-2700000">
                <a:off x="4399438" y="5536360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A11399A-95A5-9194-C341-51395F0B3143}"/>
                  </a:ext>
                </a:extLst>
              </p:cNvPr>
              <p:cNvSpPr/>
              <p:nvPr/>
            </p:nvSpPr>
            <p:spPr>
              <a:xfrm rot="-2700000">
                <a:off x="4592936" y="5728788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4" name="Graphic 37">
              <a:extLst>
                <a:ext uri="{FF2B5EF4-FFF2-40B4-BE49-F238E27FC236}">
                  <a16:creationId xmlns:a16="http://schemas.microsoft.com/office/drawing/2014/main" id="{128D7B4E-084F-A752-9CCF-28C1E60177A0}"/>
                </a:ext>
              </a:extLst>
            </p:cNvPr>
            <p:cNvGrpSpPr/>
            <p:nvPr/>
          </p:nvGrpSpPr>
          <p:grpSpPr>
            <a:xfrm>
              <a:off x="4091095" y="5515399"/>
              <a:ext cx="244052" cy="242937"/>
              <a:chOff x="4091095" y="5515399"/>
              <a:chExt cx="244052" cy="242937"/>
            </a:xfrm>
            <a:solidFill>
              <a:schemeClr val="tx1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019D452-EE01-8330-722C-E9060F112714}"/>
                  </a:ext>
                </a:extLst>
              </p:cNvPr>
              <p:cNvSpPr/>
              <p:nvPr/>
            </p:nvSpPr>
            <p:spPr>
              <a:xfrm>
                <a:off x="4125858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92 w 171120"/>
                  <a:gd name="connsiteY6" fmla="*/ 8747 h 171120"/>
                  <a:gd name="connsiteX7" fmla="*/ 8792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92" y="8747"/>
                    </a:lnTo>
                    <a:lnTo>
                      <a:pt x="8792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6" name="Graphic 37">
                <a:extLst>
                  <a:ext uri="{FF2B5EF4-FFF2-40B4-BE49-F238E27FC236}">
                    <a16:creationId xmlns:a16="http://schemas.microsoft.com/office/drawing/2014/main" id="{2555A271-3510-FFAD-3EFA-F19A172F2DC5}"/>
                  </a:ext>
                </a:extLst>
              </p:cNvPr>
              <p:cNvGrpSpPr/>
              <p:nvPr/>
            </p:nvGrpSpPr>
            <p:grpSpPr>
              <a:xfrm>
                <a:off x="4149676" y="5574758"/>
                <a:ext cx="122991" cy="123036"/>
                <a:chOff x="4149676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130ADA2B-5AAC-9550-735D-6BF569A8F442}"/>
                    </a:ext>
                  </a:extLst>
                </p:cNvPr>
                <p:cNvSpPr/>
                <p:nvPr/>
              </p:nvSpPr>
              <p:spPr>
                <a:xfrm>
                  <a:off x="4149676" y="5575565"/>
                  <a:ext cx="122991" cy="122183"/>
                </a:xfrm>
                <a:custGeom>
                  <a:avLst/>
                  <a:gdLst>
                    <a:gd name="connsiteX0" fmla="*/ 116802 w 122991"/>
                    <a:gd name="connsiteY0" fmla="*/ 122184 h 122183"/>
                    <a:gd name="connsiteX1" fmla="*/ 122991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2" y="122184"/>
                      </a:moveTo>
                      <a:lnTo>
                        <a:pt x="122991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3A0695C1-71F4-04DE-5A2B-9096593BA917}"/>
                    </a:ext>
                  </a:extLst>
                </p:cNvPr>
                <p:cNvSpPr/>
                <p:nvPr/>
              </p:nvSpPr>
              <p:spPr>
                <a:xfrm>
                  <a:off x="4150214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8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890CDFA-04C3-639B-A4DA-8D58EACAFFB4}"/>
                  </a:ext>
                </a:extLst>
              </p:cNvPr>
              <p:cNvSpPr/>
              <p:nvPr/>
            </p:nvSpPr>
            <p:spPr>
              <a:xfrm rot="-2700000">
                <a:off x="4084952" y="5536415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26B3E2E-7007-8B5B-6694-3F5B533B1C6A}"/>
                  </a:ext>
                </a:extLst>
              </p:cNvPr>
              <p:cNvSpPr/>
              <p:nvPr/>
            </p:nvSpPr>
            <p:spPr>
              <a:xfrm rot="-2700000">
                <a:off x="4278225" y="5728574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1" name="Graphic 37">
              <a:extLst>
                <a:ext uri="{FF2B5EF4-FFF2-40B4-BE49-F238E27FC236}">
                  <a16:creationId xmlns:a16="http://schemas.microsoft.com/office/drawing/2014/main" id="{D1C0A2B0-2AB6-575B-CCE7-6C5722FCE6C1}"/>
                </a:ext>
              </a:extLst>
            </p:cNvPr>
            <p:cNvGrpSpPr/>
            <p:nvPr/>
          </p:nvGrpSpPr>
          <p:grpSpPr>
            <a:xfrm>
              <a:off x="3776564" y="5515410"/>
              <a:ext cx="244263" cy="243129"/>
              <a:chOff x="3776564" y="5515410"/>
              <a:chExt cx="244263" cy="243129"/>
            </a:xfrm>
            <a:solidFill>
              <a:schemeClr val="tx1"/>
            </a:soli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CFE51D68-BA9B-6826-2E65-027B1448551F}"/>
                  </a:ext>
                </a:extLst>
              </p:cNvPr>
              <p:cNvSpPr/>
              <p:nvPr/>
            </p:nvSpPr>
            <p:spPr>
              <a:xfrm>
                <a:off x="3811383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92 w 171120"/>
                  <a:gd name="connsiteY6" fmla="*/ 8747 h 171120"/>
                  <a:gd name="connsiteX7" fmla="*/ 8792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92" y="8747"/>
                    </a:lnTo>
                    <a:lnTo>
                      <a:pt x="8792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3" name="Graphic 37">
                <a:extLst>
                  <a:ext uri="{FF2B5EF4-FFF2-40B4-BE49-F238E27FC236}">
                    <a16:creationId xmlns:a16="http://schemas.microsoft.com/office/drawing/2014/main" id="{E08ABC65-01CE-D022-BE3D-04662B2D42A5}"/>
                  </a:ext>
                </a:extLst>
              </p:cNvPr>
              <p:cNvGrpSpPr/>
              <p:nvPr/>
            </p:nvGrpSpPr>
            <p:grpSpPr>
              <a:xfrm>
                <a:off x="3835156" y="5574758"/>
                <a:ext cx="122991" cy="123036"/>
                <a:chOff x="3835156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0640AA9A-B0B9-488E-FA6F-3EEBE0FA3723}"/>
                    </a:ext>
                  </a:extLst>
                </p:cNvPr>
                <p:cNvSpPr/>
                <p:nvPr/>
              </p:nvSpPr>
              <p:spPr>
                <a:xfrm>
                  <a:off x="3835156" y="5575565"/>
                  <a:ext cx="122991" cy="122183"/>
                </a:xfrm>
                <a:custGeom>
                  <a:avLst/>
                  <a:gdLst>
                    <a:gd name="connsiteX0" fmla="*/ 116801 w 122991"/>
                    <a:gd name="connsiteY0" fmla="*/ 122184 h 122183"/>
                    <a:gd name="connsiteX1" fmla="*/ 122991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1" y="122184"/>
                      </a:moveTo>
                      <a:lnTo>
                        <a:pt x="122991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D559FAA4-BFD6-8F1D-6EB8-3684BD55FA26}"/>
                    </a:ext>
                  </a:extLst>
                </p:cNvPr>
                <p:cNvSpPr/>
                <p:nvPr/>
              </p:nvSpPr>
              <p:spPr>
                <a:xfrm>
                  <a:off x="3835694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8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6226B7B-F3D0-7DD1-06E5-79E7EB863626}"/>
                  </a:ext>
                </a:extLst>
              </p:cNvPr>
              <p:cNvSpPr/>
              <p:nvPr/>
            </p:nvSpPr>
            <p:spPr>
              <a:xfrm rot="-2700000">
                <a:off x="3770421" y="5536426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F285ACB-75EA-851F-0446-3AD4CA5FA248}"/>
                  </a:ext>
                </a:extLst>
              </p:cNvPr>
              <p:cNvSpPr/>
              <p:nvPr/>
            </p:nvSpPr>
            <p:spPr>
              <a:xfrm rot="-2700000">
                <a:off x="3963905" y="5728777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4E1FC97-52A7-EEA3-2392-5FF28CD6CDD9}"/>
              </a:ext>
            </a:extLst>
          </p:cNvPr>
          <p:cNvGrpSpPr/>
          <p:nvPr userDrawn="1"/>
        </p:nvGrpSpPr>
        <p:grpSpPr>
          <a:xfrm>
            <a:off x="681877" y="5105401"/>
            <a:ext cx="2533753" cy="697058"/>
            <a:chOff x="3051143" y="5132789"/>
            <a:chExt cx="1168432" cy="321446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A606CFA-D45C-CD25-3C10-088F62CF7CCA}"/>
                </a:ext>
              </a:extLst>
            </p:cNvPr>
            <p:cNvSpPr/>
            <p:nvPr/>
          </p:nvSpPr>
          <p:spPr>
            <a:xfrm>
              <a:off x="3051143" y="5265602"/>
              <a:ext cx="1125573" cy="188633"/>
            </a:xfrm>
            <a:custGeom>
              <a:avLst/>
              <a:gdLst>
                <a:gd name="connsiteX0" fmla="*/ 0 w 989493"/>
                <a:gd name="connsiteY0" fmla="*/ 165827 h 165827"/>
                <a:gd name="connsiteX1" fmla="*/ 643081 w 989493"/>
                <a:gd name="connsiteY1" fmla="*/ 165827 h 165827"/>
                <a:gd name="connsiteX2" fmla="*/ 800117 w 989493"/>
                <a:gd name="connsiteY2" fmla="*/ 8747 h 165827"/>
                <a:gd name="connsiteX3" fmla="*/ 989493 w 989493"/>
                <a:gd name="connsiteY3" fmla="*/ 8747 h 165827"/>
                <a:gd name="connsiteX4" fmla="*/ 989493 w 989493"/>
                <a:gd name="connsiteY4" fmla="*/ 0 h 165827"/>
                <a:gd name="connsiteX5" fmla="*/ 796484 w 989493"/>
                <a:gd name="connsiteY5" fmla="*/ 0 h 165827"/>
                <a:gd name="connsiteX6" fmla="*/ 639447 w 989493"/>
                <a:gd name="connsiteY6" fmla="*/ 157081 h 165827"/>
                <a:gd name="connsiteX7" fmla="*/ 0 w 989493"/>
                <a:gd name="connsiteY7" fmla="*/ 157081 h 165827"/>
                <a:gd name="connsiteX8" fmla="*/ 0 w 989493"/>
                <a:gd name="connsiteY8" fmla="*/ 165827 h 1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493" h="165827">
                  <a:moveTo>
                    <a:pt x="0" y="165827"/>
                  </a:moveTo>
                  <a:lnTo>
                    <a:pt x="643081" y="165827"/>
                  </a:lnTo>
                  <a:lnTo>
                    <a:pt x="800117" y="8747"/>
                  </a:lnTo>
                  <a:lnTo>
                    <a:pt x="989493" y="8747"/>
                  </a:lnTo>
                  <a:lnTo>
                    <a:pt x="989493" y="0"/>
                  </a:lnTo>
                  <a:lnTo>
                    <a:pt x="796484" y="0"/>
                  </a:lnTo>
                  <a:lnTo>
                    <a:pt x="639447" y="157081"/>
                  </a:lnTo>
                  <a:lnTo>
                    <a:pt x="0" y="157081"/>
                  </a:lnTo>
                  <a:lnTo>
                    <a:pt x="0" y="165827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468723F-7BF1-17E4-3B38-CD40FC9F09E0}"/>
                </a:ext>
              </a:extLst>
            </p:cNvPr>
            <p:cNvSpPr/>
            <p:nvPr/>
          </p:nvSpPr>
          <p:spPr>
            <a:xfrm>
              <a:off x="4209626" y="5223202"/>
              <a:ext cx="9949" cy="92760"/>
            </a:xfrm>
            <a:custGeom>
              <a:avLst/>
              <a:gdLst>
                <a:gd name="connsiteX0" fmla="*/ 0 w 8746"/>
                <a:gd name="connsiteY0" fmla="*/ 0 h 81545"/>
                <a:gd name="connsiteX1" fmla="*/ 8747 w 8746"/>
                <a:gd name="connsiteY1" fmla="*/ 0 h 81545"/>
                <a:gd name="connsiteX2" fmla="*/ 8747 w 8746"/>
                <a:gd name="connsiteY2" fmla="*/ 81546 h 81545"/>
                <a:gd name="connsiteX3" fmla="*/ 0 w 8746"/>
                <a:gd name="connsiteY3" fmla="*/ 81546 h 8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6" h="81545">
                  <a:moveTo>
                    <a:pt x="0" y="0"/>
                  </a:moveTo>
                  <a:lnTo>
                    <a:pt x="8747" y="0"/>
                  </a:lnTo>
                  <a:lnTo>
                    <a:pt x="8747" y="81546"/>
                  </a:lnTo>
                  <a:lnTo>
                    <a:pt x="0" y="81546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96557CA-369B-27E4-2F55-05AF479C4323}"/>
                </a:ext>
              </a:extLst>
            </p:cNvPr>
            <p:cNvSpPr/>
            <p:nvPr/>
          </p:nvSpPr>
          <p:spPr>
            <a:xfrm>
              <a:off x="3373202" y="5132789"/>
              <a:ext cx="821372" cy="63422"/>
            </a:xfrm>
            <a:custGeom>
              <a:avLst/>
              <a:gdLst>
                <a:gd name="connsiteX0" fmla="*/ 48578 w 722069"/>
                <a:gd name="connsiteY0" fmla="*/ 0 h 55754"/>
                <a:gd name="connsiteX1" fmla="*/ 318961 w 722069"/>
                <a:gd name="connsiteY1" fmla="*/ 0 h 55754"/>
                <a:gd name="connsiteX2" fmla="*/ 355114 w 722069"/>
                <a:gd name="connsiteY2" fmla="*/ 36153 h 55754"/>
                <a:gd name="connsiteX3" fmla="*/ 722070 w 722069"/>
                <a:gd name="connsiteY3" fmla="*/ 36153 h 55754"/>
                <a:gd name="connsiteX4" fmla="*/ 702469 w 722069"/>
                <a:gd name="connsiteY4" fmla="*/ 55754 h 55754"/>
                <a:gd name="connsiteX5" fmla="*/ 323985 w 722069"/>
                <a:gd name="connsiteY5" fmla="*/ 55754 h 55754"/>
                <a:gd name="connsiteX6" fmla="*/ 303621 w 722069"/>
                <a:gd name="connsiteY6" fmla="*/ 35435 h 55754"/>
                <a:gd name="connsiteX7" fmla="*/ 61047 w 722069"/>
                <a:gd name="connsiteY7" fmla="*/ 35435 h 55754"/>
                <a:gd name="connsiteX8" fmla="*/ 50103 w 722069"/>
                <a:gd name="connsiteY8" fmla="*/ 46380 h 55754"/>
                <a:gd name="connsiteX9" fmla="*/ 0 w 722069"/>
                <a:gd name="connsiteY9" fmla="*/ 46380 h 55754"/>
                <a:gd name="connsiteX10" fmla="*/ 48578 w 722069"/>
                <a:gd name="connsiteY10" fmla="*/ 0 h 5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2069" h="55754">
                  <a:moveTo>
                    <a:pt x="48578" y="0"/>
                  </a:moveTo>
                  <a:lnTo>
                    <a:pt x="318961" y="0"/>
                  </a:lnTo>
                  <a:lnTo>
                    <a:pt x="355114" y="36153"/>
                  </a:lnTo>
                  <a:lnTo>
                    <a:pt x="722070" y="36153"/>
                  </a:lnTo>
                  <a:lnTo>
                    <a:pt x="702469" y="55754"/>
                  </a:lnTo>
                  <a:lnTo>
                    <a:pt x="323985" y="55754"/>
                  </a:lnTo>
                  <a:lnTo>
                    <a:pt x="303621" y="35435"/>
                  </a:lnTo>
                  <a:lnTo>
                    <a:pt x="61047" y="35435"/>
                  </a:lnTo>
                  <a:lnTo>
                    <a:pt x="50103" y="46380"/>
                  </a:lnTo>
                  <a:lnTo>
                    <a:pt x="0" y="46380"/>
                  </a:lnTo>
                  <a:lnTo>
                    <a:pt x="48578" y="0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9FB2A0-9150-7F51-3134-CC84AAAFF8A9}"/>
              </a:ext>
            </a:extLst>
          </p:cNvPr>
          <p:cNvSpPr txBox="1"/>
          <p:nvPr userDrawn="1"/>
        </p:nvSpPr>
        <p:spPr>
          <a:xfrm>
            <a:off x="659196" y="5298682"/>
            <a:ext cx="3462486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011000101001011010101101010101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79155CF-6461-A8EE-9EA4-6AF118378BB8}"/>
              </a:ext>
            </a:extLst>
          </p:cNvPr>
          <p:cNvSpPr txBox="1"/>
          <p:nvPr userDrawn="1"/>
        </p:nvSpPr>
        <p:spPr>
          <a:xfrm>
            <a:off x="2724175" y="5620639"/>
            <a:ext cx="1308050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500" spc="300" dirty="0">
                <a:solidFill>
                  <a:schemeClr val="tx1"/>
                </a:solidFill>
              </a:rPr>
              <a:t>01101011101010101</a:t>
            </a:r>
          </a:p>
        </p:txBody>
      </p:sp>
    </p:spTree>
    <p:extLst>
      <p:ext uri="{BB962C8B-B14F-4D97-AF65-F5344CB8AC3E}">
        <p14:creationId xmlns:p14="http://schemas.microsoft.com/office/powerpoint/2010/main" val="85763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50A78A3A-5FB9-E918-0AF7-C25BD33CDE04}"/>
              </a:ext>
            </a:extLst>
          </p:cNvPr>
          <p:cNvSpPr/>
          <p:nvPr userDrawn="1"/>
        </p:nvSpPr>
        <p:spPr>
          <a:xfrm>
            <a:off x="1" y="0"/>
            <a:ext cx="3155005" cy="3890001"/>
          </a:xfrm>
          <a:custGeom>
            <a:avLst/>
            <a:gdLst>
              <a:gd name="connsiteX0" fmla="*/ 560885 w 3155005"/>
              <a:gd name="connsiteY0" fmla="*/ 3765623 h 3890001"/>
              <a:gd name="connsiteX1" fmla="*/ 590864 w 3155005"/>
              <a:gd name="connsiteY1" fmla="*/ 3795603 h 3890001"/>
              <a:gd name="connsiteX2" fmla="*/ 560885 w 3155005"/>
              <a:gd name="connsiteY2" fmla="*/ 3825584 h 3890001"/>
              <a:gd name="connsiteX3" fmla="*/ 530905 w 3155005"/>
              <a:gd name="connsiteY3" fmla="*/ 3795603 h 3890001"/>
              <a:gd name="connsiteX4" fmla="*/ 560885 w 3155005"/>
              <a:gd name="connsiteY4" fmla="*/ 3765623 h 3890001"/>
              <a:gd name="connsiteX5" fmla="*/ 379667 w 3155005"/>
              <a:gd name="connsiteY5" fmla="*/ 3765623 h 3890001"/>
              <a:gd name="connsiteX6" fmla="*/ 409647 w 3155005"/>
              <a:gd name="connsiteY6" fmla="*/ 3795603 h 3890001"/>
              <a:gd name="connsiteX7" fmla="*/ 379667 w 3155005"/>
              <a:gd name="connsiteY7" fmla="*/ 3825584 h 3890001"/>
              <a:gd name="connsiteX8" fmla="*/ 349687 w 3155005"/>
              <a:gd name="connsiteY8" fmla="*/ 3795603 h 3890001"/>
              <a:gd name="connsiteX9" fmla="*/ 379667 w 3155005"/>
              <a:gd name="connsiteY9" fmla="*/ 3765623 h 3890001"/>
              <a:gd name="connsiteX10" fmla="*/ 198449 w 3155005"/>
              <a:gd name="connsiteY10" fmla="*/ 3765623 h 3890001"/>
              <a:gd name="connsiteX11" fmla="*/ 228430 w 3155005"/>
              <a:gd name="connsiteY11" fmla="*/ 3795603 h 3890001"/>
              <a:gd name="connsiteX12" fmla="*/ 198449 w 3155005"/>
              <a:gd name="connsiteY12" fmla="*/ 3825584 h 3890001"/>
              <a:gd name="connsiteX13" fmla="*/ 168469 w 3155005"/>
              <a:gd name="connsiteY13" fmla="*/ 3795603 h 3890001"/>
              <a:gd name="connsiteX14" fmla="*/ 198449 w 3155005"/>
              <a:gd name="connsiteY14" fmla="*/ 3765623 h 3890001"/>
              <a:gd name="connsiteX15" fmla="*/ 17119 w 3155005"/>
              <a:gd name="connsiteY15" fmla="*/ 3765623 h 3890001"/>
              <a:gd name="connsiteX16" fmla="*/ 47100 w 3155005"/>
              <a:gd name="connsiteY16" fmla="*/ 3795603 h 3890001"/>
              <a:gd name="connsiteX17" fmla="*/ 17119 w 3155005"/>
              <a:gd name="connsiteY17" fmla="*/ 3825584 h 3890001"/>
              <a:gd name="connsiteX18" fmla="*/ 0 w 3155005"/>
              <a:gd name="connsiteY18" fmla="*/ 3818499 h 3890001"/>
              <a:gd name="connsiteX19" fmla="*/ 0 w 3155005"/>
              <a:gd name="connsiteY19" fmla="*/ 3772726 h 3890001"/>
              <a:gd name="connsiteX20" fmla="*/ 1642623 w 3155005"/>
              <a:gd name="connsiteY20" fmla="*/ 3751692 h 3890001"/>
              <a:gd name="connsiteX21" fmla="*/ 1648753 w 3155005"/>
              <a:gd name="connsiteY21" fmla="*/ 3757822 h 3890001"/>
              <a:gd name="connsiteX22" fmla="*/ 1516572 w 3155005"/>
              <a:gd name="connsiteY22" fmla="*/ 3890001 h 3890001"/>
              <a:gd name="connsiteX23" fmla="*/ 0 w 3155005"/>
              <a:gd name="connsiteY23" fmla="*/ 3890001 h 3890001"/>
              <a:gd name="connsiteX24" fmla="*/ 0 w 3155005"/>
              <a:gd name="connsiteY24" fmla="*/ 3881309 h 3890001"/>
              <a:gd name="connsiteX25" fmla="*/ 28822 w 3155005"/>
              <a:gd name="connsiteY25" fmla="*/ 3881309 h 3890001"/>
              <a:gd name="connsiteX26" fmla="*/ 28822 w 3155005"/>
              <a:gd name="connsiteY26" fmla="*/ 3857458 h 3890001"/>
              <a:gd name="connsiteX27" fmla="*/ 488108 w 3155005"/>
              <a:gd name="connsiteY27" fmla="*/ 3857458 h 3890001"/>
              <a:gd name="connsiteX28" fmla="*/ 488108 w 3155005"/>
              <a:gd name="connsiteY28" fmla="*/ 3881309 h 3890001"/>
              <a:gd name="connsiteX29" fmla="*/ 1513006 w 3155005"/>
              <a:gd name="connsiteY29" fmla="*/ 3881309 h 3890001"/>
              <a:gd name="connsiteX30" fmla="*/ 2860776 w 3155005"/>
              <a:gd name="connsiteY30" fmla="*/ 3557768 h 3890001"/>
              <a:gd name="connsiteX31" fmla="*/ 2521965 w 3155005"/>
              <a:gd name="connsiteY31" fmla="*/ 3890001 h 3890001"/>
              <a:gd name="connsiteX32" fmla="*/ 2292155 w 3155005"/>
              <a:gd name="connsiteY32" fmla="*/ 3890001 h 3890001"/>
              <a:gd name="connsiteX33" fmla="*/ 2624166 w 3155005"/>
              <a:gd name="connsiteY33" fmla="*/ 3557990 h 3890001"/>
              <a:gd name="connsiteX34" fmla="*/ 2533111 w 3155005"/>
              <a:gd name="connsiteY34" fmla="*/ 3557768 h 3890001"/>
              <a:gd name="connsiteX35" fmla="*/ 2194302 w 3155005"/>
              <a:gd name="connsiteY35" fmla="*/ 3890001 h 3890001"/>
              <a:gd name="connsiteX36" fmla="*/ 1964490 w 3155005"/>
              <a:gd name="connsiteY36" fmla="*/ 3890001 h 3890001"/>
              <a:gd name="connsiteX37" fmla="*/ 2296501 w 3155005"/>
              <a:gd name="connsiteY37" fmla="*/ 3557990 h 3890001"/>
              <a:gd name="connsiteX38" fmla="*/ 2183158 w 3155005"/>
              <a:gd name="connsiteY38" fmla="*/ 3557768 h 3890001"/>
              <a:gd name="connsiteX39" fmla="*/ 1851147 w 3155005"/>
              <a:gd name="connsiteY39" fmla="*/ 3890001 h 3890001"/>
              <a:gd name="connsiteX40" fmla="*/ 1614537 w 3155005"/>
              <a:gd name="connsiteY40" fmla="*/ 3890001 h 3890001"/>
              <a:gd name="connsiteX41" fmla="*/ 1946548 w 3155005"/>
              <a:gd name="connsiteY41" fmla="*/ 3557990 h 3890001"/>
              <a:gd name="connsiteX42" fmla="*/ 1833091 w 3155005"/>
              <a:gd name="connsiteY42" fmla="*/ 3557768 h 3890001"/>
              <a:gd name="connsiteX43" fmla="*/ 1709270 w 3155005"/>
              <a:gd name="connsiteY43" fmla="*/ 3681590 h 3890001"/>
              <a:gd name="connsiteX44" fmla="*/ 0 w 3155005"/>
              <a:gd name="connsiteY44" fmla="*/ 3681590 h 3890001"/>
              <a:gd name="connsiteX45" fmla="*/ 0 w 3155005"/>
              <a:gd name="connsiteY45" fmla="*/ 3557920 h 3890001"/>
              <a:gd name="connsiteX46" fmla="*/ 3006776 w 3155005"/>
              <a:gd name="connsiteY46" fmla="*/ 3324616 h 3890001"/>
              <a:gd name="connsiteX47" fmla="*/ 3086352 w 3155005"/>
              <a:gd name="connsiteY47" fmla="*/ 3324616 h 3890001"/>
              <a:gd name="connsiteX48" fmla="*/ 3153668 w 3155005"/>
              <a:gd name="connsiteY48" fmla="*/ 3391933 h 3890001"/>
              <a:gd name="connsiteX49" fmla="*/ 3153668 w 3155005"/>
              <a:gd name="connsiteY49" fmla="*/ 3416897 h 3890001"/>
              <a:gd name="connsiteX50" fmla="*/ 3086352 w 3155005"/>
              <a:gd name="connsiteY50" fmla="*/ 3484212 h 3890001"/>
              <a:gd name="connsiteX51" fmla="*/ 3006776 w 3155005"/>
              <a:gd name="connsiteY51" fmla="*/ 3484212 h 3890001"/>
              <a:gd name="connsiteX52" fmla="*/ 2939460 w 3155005"/>
              <a:gd name="connsiteY52" fmla="*/ 3416897 h 3890001"/>
              <a:gd name="connsiteX53" fmla="*/ 2939460 w 3155005"/>
              <a:gd name="connsiteY53" fmla="*/ 3391933 h 3890001"/>
              <a:gd name="connsiteX54" fmla="*/ 3006776 w 3155005"/>
              <a:gd name="connsiteY54" fmla="*/ 3324616 h 3890001"/>
              <a:gd name="connsiteX55" fmla="*/ 3006330 w 3155005"/>
              <a:gd name="connsiteY55" fmla="*/ 3142954 h 3890001"/>
              <a:gd name="connsiteX56" fmla="*/ 3086908 w 3155005"/>
              <a:gd name="connsiteY56" fmla="*/ 3142954 h 3890001"/>
              <a:gd name="connsiteX57" fmla="*/ 3155005 w 3155005"/>
              <a:gd name="connsiteY57" fmla="*/ 3211051 h 3890001"/>
              <a:gd name="connsiteX58" fmla="*/ 3155005 w 3155005"/>
              <a:gd name="connsiteY58" fmla="*/ 3236238 h 3890001"/>
              <a:gd name="connsiteX59" fmla="*/ 3086908 w 3155005"/>
              <a:gd name="connsiteY59" fmla="*/ 3304334 h 3890001"/>
              <a:gd name="connsiteX60" fmla="*/ 3006330 w 3155005"/>
              <a:gd name="connsiteY60" fmla="*/ 3304334 h 3890001"/>
              <a:gd name="connsiteX61" fmla="*/ 2938233 w 3155005"/>
              <a:gd name="connsiteY61" fmla="*/ 3236238 h 3890001"/>
              <a:gd name="connsiteX62" fmla="*/ 2938233 w 3155005"/>
              <a:gd name="connsiteY62" fmla="*/ 3211051 h 3890001"/>
              <a:gd name="connsiteX63" fmla="*/ 3006330 w 3155005"/>
              <a:gd name="connsiteY63" fmla="*/ 3142954 h 3890001"/>
              <a:gd name="connsiteX64" fmla="*/ 1450455 w 3155005"/>
              <a:gd name="connsiteY64" fmla="*/ 3117162 h 3890001"/>
              <a:gd name="connsiteX65" fmla="*/ 1511864 w 3155005"/>
              <a:gd name="connsiteY65" fmla="*/ 3117162 h 3890001"/>
              <a:gd name="connsiteX66" fmla="*/ 1557893 w 3155005"/>
              <a:gd name="connsiteY66" fmla="*/ 3163186 h 3890001"/>
              <a:gd name="connsiteX67" fmla="*/ 1554772 w 3155005"/>
              <a:gd name="connsiteY67" fmla="*/ 3166195 h 3890001"/>
              <a:gd name="connsiteX68" fmla="*/ 1510081 w 3155005"/>
              <a:gd name="connsiteY68" fmla="*/ 3121508 h 3890001"/>
              <a:gd name="connsiteX69" fmla="*/ 1450455 w 3155005"/>
              <a:gd name="connsiteY69" fmla="*/ 3121508 h 3890001"/>
              <a:gd name="connsiteX70" fmla="*/ 1304149 w 3155005"/>
              <a:gd name="connsiteY70" fmla="*/ 3103794 h 3890001"/>
              <a:gd name="connsiteX71" fmla="*/ 1415043 w 3155005"/>
              <a:gd name="connsiteY71" fmla="*/ 3103794 h 3890001"/>
              <a:gd name="connsiteX72" fmla="*/ 1459177 w 3155005"/>
              <a:gd name="connsiteY72" fmla="*/ 3147925 h 3890001"/>
              <a:gd name="connsiteX73" fmla="*/ 1486816 w 3155005"/>
              <a:gd name="connsiteY73" fmla="*/ 3147925 h 3890001"/>
              <a:gd name="connsiteX74" fmla="*/ 1505540 w 3155005"/>
              <a:gd name="connsiteY74" fmla="*/ 3166758 h 3890001"/>
              <a:gd name="connsiteX75" fmla="*/ 1411030 w 3155005"/>
              <a:gd name="connsiteY75" fmla="*/ 3166758 h 3890001"/>
              <a:gd name="connsiteX76" fmla="*/ 1370016 w 3155005"/>
              <a:gd name="connsiteY76" fmla="*/ 3125748 h 3890001"/>
              <a:gd name="connsiteX77" fmla="*/ 1288435 w 3155005"/>
              <a:gd name="connsiteY77" fmla="*/ 3125748 h 3890001"/>
              <a:gd name="connsiteX78" fmla="*/ 410977 w 3155005"/>
              <a:gd name="connsiteY78" fmla="*/ 3093127 h 3890001"/>
              <a:gd name="connsiteX79" fmla="*/ 491444 w 3155005"/>
              <a:gd name="connsiteY79" fmla="*/ 3093127 h 3890001"/>
              <a:gd name="connsiteX80" fmla="*/ 544940 w 3155005"/>
              <a:gd name="connsiteY80" fmla="*/ 3146619 h 3890001"/>
              <a:gd name="connsiteX81" fmla="*/ 541932 w 3155005"/>
              <a:gd name="connsiteY81" fmla="*/ 3149627 h 3890001"/>
              <a:gd name="connsiteX82" fmla="*/ 489661 w 3155005"/>
              <a:gd name="connsiteY82" fmla="*/ 3097473 h 3890001"/>
              <a:gd name="connsiteX83" fmla="*/ 410977 w 3155005"/>
              <a:gd name="connsiteY83" fmla="*/ 3097473 h 3890001"/>
              <a:gd name="connsiteX84" fmla="*/ 830704 w 3155005"/>
              <a:gd name="connsiteY84" fmla="*/ 3093112 h 3890001"/>
              <a:gd name="connsiteX85" fmla="*/ 911171 w 3155005"/>
              <a:gd name="connsiteY85" fmla="*/ 3093112 h 3890001"/>
              <a:gd name="connsiteX86" fmla="*/ 964555 w 3155005"/>
              <a:gd name="connsiteY86" fmla="*/ 3146604 h 3890001"/>
              <a:gd name="connsiteX87" fmla="*/ 961545 w 3155005"/>
              <a:gd name="connsiteY87" fmla="*/ 3149613 h 3890001"/>
              <a:gd name="connsiteX88" fmla="*/ 909386 w 3155005"/>
              <a:gd name="connsiteY88" fmla="*/ 3097459 h 3890001"/>
              <a:gd name="connsiteX89" fmla="*/ 830704 w 3155005"/>
              <a:gd name="connsiteY89" fmla="*/ 3097459 h 3890001"/>
              <a:gd name="connsiteX90" fmla="*/ 620840 w 3155005"/>
              <a:gd name="connsiteY90" fmla="*/ 3093111 h 3890001"/>
              <a:gd name="connsiteX91" fmla="*/ 701307 w 3155005"/>
              <a:gd name="connsiteY91" fmla="*/ 3093111 h 3890001"/>
              <a:gd name="connsiteX92" fmla="*/ 754804 w 3155005"/>
              <a:gd name="connsiteY92" fmla="*/ 3146603 h 3890001"/>
              <a:gd name="connsiteX93" fmla="*/ 751683 w 3155005"/>
              <a:gd name="connsiteY93" fmla="*/ 3149612 h 3890001"/>
              <a:gd name="connsiteX94" fmla="*/ 699524 w 3155005"/>
              <a:gd name="connsiteY94" fmla="*/ 3097458 h 3890001"/>
              <a:gd name="connsiteX95" fmla="*/ 620840 w 3155005"/>
              <a:gd name="connsiteY95" fmla="*/ 3097458 h 3890001"/>
              <a:gd name="connsiteX96" fmla="*/ 0 w 3155005"/>
              <a:gd name="connsiteY96" fmla="*/ 3092906 h 3890001"/>
              <a:gd name="connsiteX97" fmla="*/ 293400 w 3155005"/>
              <a:gd name="connsiteY97" fmla="*/ 3092906 h 3890001"/>
              <a:gd name="connsiteX98" fmla="*/ 356258 w 3155005"/>
              <a:gd name="connsiteY98" fmla="*/ 3155648 h 3890001"/>
              <a:gd name="connsiteX99" fmla="*/ 0 w 3155005"/>
              <a:gd name="connsiteY99" fmla="*/ 3155833 h 3890001"/>
              <a:gd name="connsiteX100" fmla="*/ 0 w 3155005"/>
              <a:gd name="connsiteY100" fmla="*/ 3056352 h 3890001"/>
              <a:gd name="connsiteX101" fmla="*/ 315580 w 3155005"/>
              <a:gd name="connsiteY101" fmla="*/ 3056352 h 3890001"/>
              <a:gd name="connsiteX102" fmla="*/ 409532 w 3155005"/>
              <a:gd name="connsiteY102" fmla="*/ 3150297 h 3890001"/>
              <a:gd name="connsiteX103" fmla="*/ 406522 w 3155005"/>
              <a:gd name="connsiteY103" fmla="*/ 3153416 h 3890001"/>
              <a:gd name="connsiteX104" fmla="*/ 313796 w 3155005"/>
              <a:gd name="connsiteY104" fmla="*/ 3060698 h 3890001"/>
              <a:gd name="connsiteX105" fmla="*/ 0 w 3155005"/>
              <a:gd name="connsiteY105" fmla="*/ 3060698 h 3890001"/>
              <a:gd name="connsiteX106" fmla="*/ 3006330 w 3155005"/>
              <a:gd name="connsiteY106" fmla="*/ 2961400 h 3890001"/>
              <a:gd name="connsiteX107" fmla="*/ 3086908 w 3155005"/>
              <a:gd name="connsiteY107" fmla="*/ 2961400 h 3890001"/>
              <a:gd name="connsiteX108" fmla="*/ 3155005 w 3155005"/>
              <a:gd name="connsiteY108" fmla="*/ 3029497 h 3890001"/>
              <a:gd name="connsiteX109" fmla="*/ 3155005 w 3155005"/>
              <a:gd name="connsiteY109" fmla="*/ 3054684 h 3890001"/>
              <a:gd name="connsiteX110" fmla="*/ 3086908 w 3155005"/>
              <a:gd name="connsiteY110" fmla="*/ 3122781 h 3890001"/>
              <a:gd name="connsiteX111" fmla="*/ 3006330 w 3155005"/>
              <a:gd name="connsiteY111" fmla="*/ 3122781 h 3890001"/>
              <a:gd name="connsiteX112" fmla="*/ 2938233 w 3155005"/>
              <a:gd name="connsiteY112" fmla="*/ 3054684 h 3890001"/>
              <a:gd name="connsiteX113" fmla="*/ 2938233 w 3155005"/>
              <a:gd name="connsiteY113" fmla="*/ 3029497 h 3890001"/>
              <a:gd name="connsiteX114" fmla="*/ 3006330 w 3155005"/>
              <a:gd name="connsiteY114" fmla="*/ 2961400 h 3890001"/>
              <a:gd name="connsiteX115" fmla="*/ 2715319 w 3155005"/>
              <a:gd name="connsiteY115" fmla="*/ 2779846 h 3890001"/>
              <a:gd name="connsiteX116" fmla="*/ 2715319 w 3155005"/>
              <a:gd name="connsiteY116" fmla="*/ 2836239 h 3890001"/>
              <a:gd name="connsiteX117" fmla="*/ 2716450 w 3155005"/>
              <a:gd name="connsiteY117" fmla="*/ 2837369 h 3890001"/>
              <a:gd name="connsiteX118" fmla="*/ 2716450 w 3155005"/>
              <a:gd name="connsiteY118" fmla="*/ 2780976 h 3890001"/>
              <a:gd name="connsiteX119" fmla="*/ 3006330 w 3155005"/>
              <a:gd name="connsiteY119" fmla="*/ 2779741 h 3890001"/>
              <a:gd name="connsiteX120" fmla="*/ 3086908 w 3155005"/>
              <a:gd name="connsiteY120" fmla="*/ 2779741 h 3890001"/>
              <a:gd name="connsiteX121" fmla="*/ 3155005 w 3155005"/>
              <a:gd name="connsiteY121" fmla="*/ 2847837 h 3890001"/>
              <a:gd name="connsiteX122" fmla="*/ 3155005 w 3155005"/>
              <a:gd name="connsiteY122" fmla="*/ 2873025 h 3890001"/>
              <a:gd name="connsiteX123" fmla="*/ 3086908 w 3155005"/>
              <a:gd name="connsiteY123" fmla="*/ 2941121 h 3890001"/>
              <a:gd name="connsiteX124" fmla="*/ 3006330 w 3155005"/>
              <a:gd name="connsiteY124" fmla="*/ 2941121 h 3890001"/>
              <a:gd name="connsiteX125" fmla="*/ 2938233 w 3155005"/>
              <a:gd name="connsiteY125" fmla="*/ 2873025 h 3890001"/>
              <a:gd name="connsiteX126" fmla="*/ 2938233 w 3155005"/>
              <a:gd name="connsiteY126" fmla="*/ 2847837 h 3890001"/>
              <a:gd name="connsiteX127" fmla="*/ 3006330 w 3155005"/>
              <a:gd name="connsiteY127" fmla="*/ 2779741 h 3890001"/>
              <a:gd name="connsiteX128" fmla="*/ 2601141 w 3155005"/>
              <a:gd name="connsiteY128" fmla="*/ 2686784 h 3890001"/>
              <a:gd name="connsiteX129" fmla="*/ 2642285 w 3155005"/>
              <a:gd name="connsiteY129" fmla="*/ 2727909 h 3890001"/>
              <a:gd name="connsiteX130" fmla="*/ 2642509 w 3155005"/>
              <a:gd name="connsiteY130" fmla="*/ 3104834 h 3890001"/>
              <a:gd name="connsiteX131" fmla="*/ 2601141 w 3155005"/>
              <a:gd name="connsiteY131" fmla="*/ 3063597 h 3890001"/>
              <a:gd name="connsiteX132" fmla="*/ 3006330 w 3155005"/>
              <a:gd name="connsiteY132" fmla="*/ 2598187 h 3890001"/>
              <a:gd name="connsiteX133" fmla="*/ 3086908 w 3155005"/>
              <a:gd name="connsiteY133" fmla="*/ 2598187 h 3890001"/>
              <a:gd name="connsiteX134" fmla="*/ 3155005 w 3155005"/>
              <a:gd name="connsiteY134" fmla="*/ 2666283 h 3890001"/>
              <a:gd name="connsiteX135" fmla="*/ 3155005 w 3155005"/>
              <a:gd name="connsiteY135" fmla="*/ 2691471 h 3890001"/>
              <a:gd name="connsiteX136" fmla="*/ 3086908 w 3155005"/>
              <a:gd name="connsiteY136" fmla="*/ 2759568 h 3890001"/>
              <a:gd name="connsiteX137" fmla="*/ 3006330 w 3155005"/>
              <a:gd name="connsiteY137" fmla="*/ 2759568 h 3890001"/>
              <a:gd name="connsiteX138" fmla="*/ 2938233 w 3155005"/>
              <a:gd name="connsiteY138" fmla="*/ 2691471 h 3890001"/>
              <a:gd name="connsiteX139" fmla="*/ 2938233 w 3155005"/>
              <a:gd name="connsiteY139" fmla="*/ 2666283 h 3890001"/>
              <a:gd name="connsiteX140" fmla="*/ 3006330 w 3155005"/>
              <a:gd name="connsiteY140" fmla="*/ 2598187 h 3890001"/>
              <a:gd name="connsiteX141" fmla="*/ 3006330 w 3155005"/>
              <a:gd name="connsiteY141" fmla="*/ 2416525 h 3890001"/>
              <a:gd name="connsiteX142" fmla="*/ 3086908 w 3155005"/>
              <a:gd name="connsiteY142" fmla="*/ 2416525 h 3890001"/>
              <a:gd name="connsiteX143" fmla="*/ 3155005 w 3155005"/>
              <a:gd name="connsiteY143" fmla="*/ 2484621 h 3890001"/>
              <a:gd name="connsiteX144" fmla="*/ 3155005 w 3155005"/>
              <a:gd name="connsiteY144" fmla="*/ 2509809 h 3890001"/>
              <a:gd name="connsiteX145" fmla="*/ 3086908 w 3155005"/>
              <a:gd name="connsiteY145" fmla="*/ 2577905 h 3890001"/>
              <a:gd name="connsiteX146" fmla="*/ 3006330 w 3155005"/>
              <a:gd name="connsiteY146" fmla="*/ 2577905 h 3890001"/>
              <a:gd name="connsiteX147" fmla="*/ 2938233 w 3155005"/>
              <a:gd name="connsiteY147" fmla="*/ 2509809 h 3890001"/>
              <a:gd name="connsiteX148" fmla="*/ 2938233 w 3155005"/>
              <a:gd name="connsiteY148" fmla="*/ 2484621 h 3890001"/>
              <a:gd name="connsiteX149" fmla="*/ 3006330 w 3155005"/>
              <a:gd name="connsiteY149" fmla="*/ 2416525 h 3890001"/>
              <a:gd name="connsiteX150" fmla="*/ 2575272 w 3155005"/>
              <a:gd name="connsiteY150" fmla="*/ 2412838 h 3890001"/>
              <a:gd name="connsiteX151" fmla="*/ 2587982 w 3155005"/>
              <a:gd name="connsiteY151" fmla="*/ 2425545 h 3890001"/>
              <a:gd name="connsiteX152" fmla="*/ 2587982 w 3155005"/>
              <a:gd name="connsiteY152" fmla="*/ 2928854 h 3890001"/>
              <a:gd name="connsiteX153" fmla="*/ 2575272 w 3155005"/>
              <a:gd name="connsiteY153" fmla="*/ 2943453 h 3890001"/>
              <a:gd name="connsiteX154" fmla="*/ 2575272 w 3155005"/>
              <a:gd name="connsiteY154" fmla="*/ 2881821 h 3890001"/>
              <a:gd name="connsiteX155" fmla="*/ 2566463 w 3155005"/>
              <a:gd name="connsiteY155" fmla="*/ 2873017 h 3890001"/>
              <a:gd name="connsiteX156" fmla="*/ 2566463 w 3155005"/>
              <a:gd name="connsiteY156" fmla="*/ 2493752 h 3890001"/>
              <a:gd name="connsiteX157" fmla="*/ 2575272 w 3155005"/>
              <a:gd name="connsiteY157" fmla="*/ 2484948 h 3890001"/>
              <a:gd name="connsiteX158" fmla="*/ 2601141 w 3155005"/>
              <a:gd name="connsiteY158" fmla="*/ 2268846 h 3890001"/>
              <a:gd name="connsiteX159" fmla="*/ 2642285 w 3155005"/>
              <a:gd name="connsiteY159" fmla="*/ 2309860 h 3890001"/>
              <a:gd name="connsiteX160" fmla="*/ 2642509 w 3155005"/>
              <a:gd name="connsiteY160" fmla="*/ 2686786 h 3890001"/>
              <a:gd name="connsiteX161" fmla="*/ 2601141 w 3155005"/>
              <a:gd name="connsiteY161" fmla="*/ 2645549 h 3890001"/>
              <a:gd name="connsiteX162" fmla="*/ 3006330 w 3155005"/>
              <a:gd name="connsiteY162" fmla="*/ 2234974 h 3890001"/>
              <a:gd name="connsiteX163" fmla="*/ 3086908 w 3155005"/>
              <a:gd name="connsiteY163" fmla="*/ 2234974 h 3890001"/>
              <a:gd name="connsiteX164" fmla="*/ 3155005 w 3155005"/>
              <a:gd name="connsiteY164" fmla="*/ 2303070 h 3890001"/>
              <a:gd name="connsiteX165" fmla="*/ 3155005 w 3155005"/>
              <a:gd name="connsiteY165" fmla="*/ 2328258 h 3890001"/>
              <a:gd name="connsiteX166" fmla="*/ 3086908 w 3155005"/>
              <a:gd name="connsiteY166" fmla="*/ 2396354 h 3890001"/>
              <a:gd name="connsiteX167" fmla="*/ 3006330 w 3155005"/>
              <a:gd name="connsiteY167" fmla="*/ 2396354 h 3890001"/>
              <a:gd name="connsiteX168" fmla="*/ 2938233 w 3155005"/>
              <a:gd name="connsiteY168" fmla="*/ 2328258 h 3890001"/>
              <a:gd name="connsiteX169" fmla="*/ 2938233 w 3155005"/>
              <a:gd name="connsiteY169" fmla="*/ 2303070 h 3890001"/>
              <a:gd name="connsiteX170" fmla="*/ 3006330 w 3155005"/>
              <a:gd name="connsiteY170" fmla="*/ 2234974 h 3890001"/>
              <a:gd name="connsiteX171" fmla="*/ 2716450 w 3155005"/>
              <a:gd name="connsiteY171" fmla="*/ 2097531 h 3890001"/>
              <a:gd name="connsiteX172" fmla="*/ 2715319 w 3155005"/>
              <a:gd name="connsiteY172" fmla="*/ 2098661 h 3890001"/>
              <a:gd name="connsiteX173" fmla="*/ 2715319 w 3155005"/>
              <a:gd name="connsiteY173" fmla="*/ 2499101 h 3890001"/>
              <a:gd name="connsiteX174" fmla="*/ 2716450 w 3155005"/>
              <a:gd name="connsiteY174" fmla="*/ 2500232 h 3890001"/>
              <a:gd name="connsiteX175" fmla="*/ 3006330 w 3155005"/>
              <a:gd name="connsiteY175" fmla="*/ 2053308 h 3890001"/>
              <a:gd name="connsiteX176" fmla="*/ 3086908 w 3155005"/>
              <a:gd name="connsiteY176" fmla="*/ 2053308 h 3890001"/>
              <a:gd name="connsiteX177" fmla="*/ 3155005 w 3155005"/>
              <a:gd name="connsiteY177" fmla="*/ 2121404 h 3890001"/>
              <a:gd name="connsiteX178" fmla="*/ 3155005 w 3155005"/>
              <a:gd name="connsiteY178" fmla="*/ 2146592 h 3890001"/>
              <a:gd name="connsiteX179" fmla="*/ 3086908 w 3155005"/>
              <a:gd name="connsiteY179" fmla="*/ 2214688 h 3890001"/>
              <a:gd name="connsiteX180" fmla="*/ 3006330 w 3155005"/>
              <a:gd name="connsiteY180" fmla="*/ 2214688 h 3890001"/>
              <a:gd name="connsiteX181" fmla="*/ 2938233 w 3155005"/>
              <a:gd name="connsiteY181" fmla="*/ 2146592 h 3890001"/>
              <a:gd name="connsiteX182" fmla="*/ 2938233 w 3155005"/>
              <a:gd name="connsiteY182" fmla="*/ 2121404 h 3890001"/>
              <a:gd name="connsiteX183" fmla="*/ 3006330 w 3155005"/>
              <a:gd name="connsiteY183" fmla="*/ 2053308 h 3890001"/>
              <a:gd name="connsiteX184" fmla="*/ 2553621 w 3155005"/>
              <a:gd name="connsiteY184" fmla="*/ 1916991 h 3890001"/>
              <a:gd name="connsiteX185" fmla="*/ 2558526 w 3155005"/>
              <a:gd name="connsiteY185" fmla="*/ 1916991 h 3890001"/>
              <a:gd name="connsiteX186" fmla="*/ 2558526 w 3155005"/>
              <a:gd name="connsiteY186" fmla="*/ 2024764 h 3890001"/>
              <a:gd name="connsiteX187" fmla="*/ 2579823 w 3155005"/>
              <a:gd name="connsiteY187" fmla="*/ 2046051 h 3890001"/>
              <a:gd name="connsiteX188" fmla="*/ 2576255 w 3155005"/>
              <a:gd name="connsiteY188" fmla="*/ 2049505 h 3890001"/>
              <a:gd name="connsiteX189" fmla="*/ 2553621 w 3155005"/>
              <a:gd name="connsiteY189" fmla="*/ 2026882 h 3890001"/>
              <a:gd name="connsiteX190" fmla="*/ 3006330 w 3155005"/>
              <a:gd name="connsiteY190" fmla="*/ 1871755 h 3890001"/>
              <a:gd name="connsiteX191" fmla="*/ 3086908 w 3155005"/>
              <a:gd name="connsiteY191" fmla="*/ 1871755 h 3890001"/>
              <a:gd name="connsiteX192" fmla="*/ 3155005 w 3155005"/>
              <a:gd name="connsiteY192" fmla="*/ 1939851 h 3890001"/>
              <a:gd name="connsiteX193" fmla="*/ 3155005 w 3155005"/>
              <a:gd name="connsiteY193" fmla="*/ 1965039 h 3890001"/>
              <a:gd name="connsiteX194" fmla="*/ 3086908 w 3155005"/>
              <a:gd name="connsiteY194" fmla="*/ 2033135 h 3890001"/>
              <a:gd name="connsiteX195" fmla="*/ 3006330 w 3155005"/>
              <a:gd name="connsiteY195" fmla="*/ 2033135 h 3890001"/>
              <a:gd name="connsiteX196" fmla="*/ 2938233 w 3155005"/>
              <a:gd name="connsiteY196" fmla="*/ 1965039 h 3890001"/>
              <a:gd name="connsiteX197" fmla="*/ 2938233 w 3155005"/>
              <a:gd name="connsiteY197" fmla="*/ 1939851 h 3890001"/>
              <a:gd name="connsiteX198" fmla="*/ 3006330 w 3155005"/>
              <a:gd name="connsiteY198" fmla="*/ 1871755 h 3890001"/>
              <a:gd name="connsiteX199" fmla="*/ 3006330 w 3155005"/>
              <a:gd name="connsiteY199" fmla="*/ 1690093 h 3890001"/>
              <a:gd name="connsiteX200" fmla="*/ 3086908 w 3155005"/>
              <a:gd name="connsiteY200" fmla="*/ 1690093 h 3890001"/>
              <a:gd name="connsiteX201" fmla="*/ 3155005 w 3155005"/>
              <a:gd name="connsiteY201" fmla="*/ 1758189 h 3890001"/>
              <a:gd name="connsiteX202" fmla="*/ 3155005 w 3155005"/>
              <a:gd name="connsiteY202" fmla="*/ 1783376 h 3890001"/>
              <a:gd name="connsiteX203" fmla="*/ 3086908 w 3155005"/>
              <a:gd name="connsiteY203" fmla="*/ 1851473 h 3890001"/>
              <a:gd name="connsiteX204" fmla="*/ 3006330 w 3155005"/>
              <a:gd name="connsiteY204" fmla="*/ 1851473 h 3890001"/>
              <a:gd name="connsiteX205" fmla="*/ 2938233 w 3155005"/>
              <a:gd name="connsiteY205" fmla="*/ 1783376 h 3890001"/>
              <a:gd name="connsiteX206" fmla="*/ 2938233 w 3155005"/>
              <a:gd name="connsiteY206" fmla="*/ 1758189 h 3890001"/>
              <a:gd name="connsiteX207" fmla="*/ 3006330 w 3155005"/>
              <a:gd name="connsiteY207" fmla="*/ 1690093 h 3890001"/>
              <a:gd name="connsiteX208" fmla="*/ 3006330 w 3155005"/>
              <a:gd name="connsiteY208" fmla="*/ 1508418 h 3890001"/>
              <a:gd name="connsiteX209" fmla="*/ 3086908 w 3155005"/>
              <a:gd name="connsiteY209" fmla="*/ 1508418 h 3890001"/>
              <a:gd name="connsiteX210" fmla="*/ 3155005 w 3155005"/>
              <a:gd name="connsiteY210" fmla="*/ 1576514 h 3890001"/>
              <a:gd name="connsiteX211" fmla="*/ 3155005 w 3155005"/>
              <a:gd name="connsiteY211" fmla="*/ 1601701 h 3890001"/>
              <a:gd name="connsiteX212" fmla="*/ 3086908 w 3155005"/>
              <a:gd name="connsiteY212" fmla="*/ 1669797 h 3890001"/>
              <a:gd name="connsiteX213" fmla="*/ 3006330 w 3155005"/>
              <a:gd name="connsiteY213" fmla="*/ 1669797 h 3890001"/>
              <a:gd name="connsiteX214" fmla="*/ 2938233 w 3155005"/>
              <a:gd name="connsiteY214" fmla="*/ 1601701 h 3890001"/>
              <a:gd name="connsiteX215" fmla="*/ 2938233 w 3155005"/>
              <a:gd name="connsiteY215" fmla="*/ 1576514 h 3890001"/>
              <a:gd name="connsiteX216" fmla="*/ 3006330 w 3155005"/>
              <a:gd name="connsiteY216" fmla="*/ 1508418 h 3890001"/>
              <a:gd name="connsiteX217" fmla="*/ 2681536 w 3155005"/>
              <a:gd name="connsiteY217" fmla="*/ 1377575 h 3890001"/>
              <a:gd name="connsiteX218" fmla="*/ 2681536 w 3155005"/>
              <a:gd name="connsiteY218" fmla="*/ 1527140 h 3890001"/>
              <a:gd name="connsiteX219" fmla="*/ 2668601 w 3155005"/>
              <a:gd name="connsiteY219" fmla="*/ 1514212 h 3890001"/>
              <a:gd name="connsiteX220" fmla="*/ 2668601 w 3155005"/>
              <a:gd name="connsiteY220" fmla="*/ 1387939 h 3890001"/>
              <a:gd name="connsiteX221" fmla="*/ 2586292 w 3155005"/>
              <a:gd name="connsiteY221" fmla="*/ 1025949 h 3890001"/>
              <a:gd name="connsiteX222" fmla="*/ 2589749 w 3155005"/>
              <a:gd name="connsiteY222" fmla="*/ 1029405 h 3890001"/>
              <a:gd name="connsiteX223" fmla="*/ 2549721 w 3155005"/>
              <a:gd name="connsiteY223" fmla="*/ 1069415 h 3890001"/>
              <a:gd name="connsiteX224" fmla="*/ 2549721 w 3155005"/>
              <a:gd name="connsiteY224" fmla="*/ 1878322 h 3890001"/>
              <a:gd name="connsiteX225" fmla="*/ 2591644 w 3155005"/>
              <a:gd name="connsiteY225" fmla="*/ 1920228 h 3890001"/>
              <a:gd name="connsiteX226" fmla="*/ 2588188 w 3155005"/>
              <a:gd name="connsiteY226" fmla="*/ 1923794 h 3890001"/>
              <a:gd name="connsiteX227" fmla="*/ 2544814 w 3155005"/>
              <a:gd name="connsiteY227" fmla="*/ 1880329 h 3890001"/>
              <a:gd name="connsiteX228" fmla="*/ 2544814 w 3155005"/>
              <a:gd name="connsiteY228" fmla="*/ 1067409 h 3890001"/>
              <a:gd name="connsiteX229" fmla="*/ 2576407 w 3155005"/>
              <a:gd name="connsiteY229" fmla="*/ 882512 h 3890001"/>
              <a:gd name="connsiteX230" fmla="*/ 2579976 w 3155005"/>
              <a:gd name="connsiteY230" fmla="*/ 885968 h 3890001"/>
              <a:gd name="connsiteX231" fmla="*/ 2558678 w 3155005"/>
              <a:gd name="connsiteY231" fmla="*/ 907255 h 3890001"/>
              <a:gd name="connsiteX232" fmla="*/ 2558678 w 3155005"/>
              <a:gd name="connsiteY232" fmla="*/ 1015026 h 3890001"/>
              <a:gd name="connsiteX233" fmla="*/ 2553773 w 3155005"/>
              <a:gd name="connsiteY233" fmla="*/ 1015026 h 3890001"/>
              <a:gd name="connsiteX234" fmla="*/ 2553773 w 3155005"/>
              <a:gd name="connsiteY234" fmla="*/ 905137 h 3890001"/>
              <a:gd name="connsiteX235" fmla="*/ 2811361 w 3155005"/>
              <a:gd name="connsiteY235" fmla="*/ 613582 h 3890001"/>
              <a:gd name="connsiteX236" fmla="*/ 2859699 w 3155005"/>
              <a:gd name="connsiteY236" fmla="*/ 661952 h 3890001"/>
              <a:gd name="connsiteX237" fmla="*/ 2859699 w 3155005"/>
              <a:gd name="connsiteY237" fmla="*/ 2611220 h 3890001"/>
              <a:gd name="connsiteX238" fmla="*/ 2811139 w 3155005"/>
              <a:gd name="connsiteY238" fmla="*/ 2528859 h 3890001"/>
              <a:gd name="connsiteX239" fmla="*/ 2811139 w 3155005"/>
              <a:gd name="connsiteY239" fmla="*/ 1058604 h 3890001"/>
              <a:gd name="connsiteX240" fmla="*/ 2716450 w 3155005"/>
              <a:gd name="connsiteY240" fmla="*/ 428750 h 3890001"/>
              <a:gd name="connsiteX241" fmla="*/ 2715288 w 3155005"/>
              <a:gd name="connsiteY241" fmla="*/ 429912 h 3890001"/>
              <a:gd name="connsiteX242" fmla="*/ 2715288 w 3155005"/>
              <a:gd name="connsiteY242" fmla="*/ 830353 h 3890001"/>
              <a:gd name="connsiteX243" fmla="*/ 2716450 w 3155005"/>
              <a:gd name="connsiteY243" fmla="*/ 831515 h 3890001"/>
              <a:gd name="connsiteX244" fmla="*/ 2642477 w 3155005"/>
              <a:gd name="connsiteY244" fmla="*/ 242230 h 3890001"/>
              <a:gd name="connsiteX245" fmla="*/ 2642254 w 3155005"/>
              <a:gd name="connsiteY245" fmla="*/ 619156 h 3890001"/>
              <a:gd name="connsiteX246" fmla="*/ 2601110 w 3155005"/>
              <a:gd name="connsiteY246" fmla="*/ 660281 h 3890001"/>
              <a:gd name="connsiteX247" fmla="*/ 2601110 w 3155005"/>
              <a:gd name="connsiteY247" fmla="*/ 283466 h 3890001"/>
              <a:gd name="connsiteX248" fmla="*/ 2716450 w 3155005"/>
              <a:gd name="connsiteY248" fmla="*/ 91613 h 3890001"/>
              <a:gd name="connsiteX249" fmla="*/ 2715288 w 3155005"/>
              <a:gd name="connsiteY249" fmla="*/ 92775 h 3890001"/>
              <a:gd name="connsiteX250" fmla="*/ 2715288 w 3155005"/>
              <a:gd name="connsiteY250" fmla="*/ 149168 h 3890001"/>
              <a:gd name="connsiteX251" fmla="*/ 2716450 w 3155005"/>
              <a:gd name="connsiteY251" fmla="*/ 148006 h 3890001"/>
              <a:gd name="connsiteX252" fmla="*/ 2662546 w 3155005"/>
              <a:gd name="connsiteY252" fmla="*/ 0 h 3890001"/>
              <a:gd name="connsiteX253" fmla="*/ 2859884 w 3155005"/>
              <a:gd name="connsiteY253" fmla="*/ 0 h 3890001"/>
              <a:gd name="connsiteX254" fmla="*/ 2859884 w 3155005"/>
              <a:gd name="connsiteY254" fmla="*/ 613582 h 3890001"/>
              <a:gd name="connsiteX255" fmla="*/ 2743644 w 3155005"/>
              <a:gd name="connsiteY255" fmla="*/ 497267 h 3890001"/>
              <a:gd name="connsiteX256" fmla="*/ 2743644 w 3155005"/>
              <a:gd name="connsiteY256" fmla="*/ 858696 h 3890001"/>
              <a:gd name="connsiteX257" fmla="*/ 2744501 w 3155005"/>
              <a:gd name="connsiteY257" fmla="*/ 859553 h 3890001"/>
              <a:gd name="connsiteX258" fmla="*/ 2744501 w 3155005"/>
              <a:gd name="connsiteY258" fmla="*/ 960081 h 3890001"/>
              <a:gd name="connsiteX259" fmla="*/ 2743644 w 3155005"/>
              <a:gd name="connsiteY259" fmla="*/ 959225 h 3890001"/>
              <a:gd name="connsiteX260" fmla="*/ 2743644 w 3155005"/>
              <a:gd name="connsiteY260" fmla="*/ 1969821 h 3890001"/>
              <a:gd name="connsiteX261" fmla="*/ 2744532 w 3155005"/>
              <a:gd name="connsiteY261" fmla="*/ 1968933 h 3890001"/>
              <a:gd name="connsiteX262" fmla="*/ 2744532 w 3155005"/>
              <a:gd name="connsiteY262" fmla="*/ 2069461 h 3890001"/>
              <a:gd name="connsiteX263" fmla="*/ 2743644 w 3155005"/>
              <a:gd name="connsiteY263" fmla="*/ 2070349 h 3890001"/>
              <a:gd name="connsiteX264" fmla="*/ 2743644 w 3155005"/>
              <a:gd name="connsiteY264" fmla="*/ 3224643 h 3890001"/>
              <a:gd name="connsiteX265" fmla="*/ 2074395 w 3155005"/>
              <a:gd name="connsiteY265" fmla="*/ 3224222 h 3890001"/>
              <a:gd name="connsiteX266" fmla="*/ 2068711 w 3155005"/>
              <a:gd name="connsiteY266" fmla="*/ 3237924 h 3890001"/>
              <a:gd name="connsiteX267" fmla="*/ 2053429 w 3155005"/>
              <a:gd name="connsiteY267" fmla="*/ 3244262 h 3890001"/>
              <a:gd name="connsiteX268" fmla="*/ 2038146 w 3155005"/>
              <a:gd name="connsiteY268" fmla="*/ 3237924 h 3890001"/>
              <a:gd name="connsiteX269" fmla="*/ 2033055 w 3155005"/>
              <a:gd name="connsiteY269" fmla="*/ 3225653 h 3890001"/>
              <a:gd name="connsiteX270" fmla="*/ 1633594 w 3155005"/>
              <a:gd name="connsiteY270" fmla="*/ 3225653 h 3890001"/>
              <a:gd name="connsiteX271" fmla="*/ 1573300 w 3155005"/>
              <a:gd name="connsiteY271" fmla="*/ 3285831 h 3890001"/>
              <a:gd name="connsiteX272" fmla="*/ 0 w 3155005"/>
              <a:gd name="connsiteY272" fmla="*/ 3285831 h 3890001"/>
              <a:gd name="connsiteX273" fmla="*/ 0 w 3155005"/>
              <a:gd name="connsiteY273" fmla="*/ 3279924 h 3890001"/>
              <a:gd name="connsiteX274" fmla="*/ 1570849 w 3155005"/>
              <a:gd name="connsiteY274" fmla="*/ 3279924 h 3890001"/>
              <a:gd name="connsiteX275" fmla="*/ 1626837 w 3155005"/>
              <a:gd name="connsiteY275" fmla="*/ 3223940 h 3890001"/>
              <a:gd name="connsiteX276" fmla="*/ 1600663 w 3155005"/>
              <a:gd name="connsiteY276" fmla="*/ 3223923 h 3890001"/>
              <a:gd name="connsiteX277" fmla="*/ 1573746 w 3155005"/>
              <a:gd name="connsiteY277" fmla="*/ 3250838 h 3890001"/>
              <a:gd name="connsiteX278" fmla="*/ 1392639 w 3155005"/>
              <a:gd name="connsiteY278" fmla="*/ 3251952 h 3890001"/>
              <a:gd name="connsiteX279" fmla="*/ 1420545 w 3155005"/>
              <a:gd name="connsiteY279" fmla="*/ 3223810 h 3890001"/>
              <a:gd name="connsiteX280" fmla="*/ 1412876 w 3155005"/>
              <a:gd name="connsiteY280" fmla="*/ 3223805 h 3890001"/>
              <a:gd name="connsiteX281" fmla="*/ 1385841 w 3155005"/>
              <a:gd name="connsiteY281" fmla="*/ 3250838 h 3890001"/>
              <a:gd name="connsiteX282" fmla="*/ 980383 w 3155005"/>
              <a:gd name="connsiteY282" fmla="*/ 3251841 h 3890001"/>
              <a:gd name="connsiteX283" fmla="*/ 1008437 w 3155005"/>
              <a:gd name="connsiteY283" fmla="*/ 3223551 h 3890001"/>
              <a:gd name="connsiteX284" fmla="*/ 1000880 w 3155005"/>
              <a:gd name="connsiteY284" fmla="*/ 3223546 h 3890001"/>
              <a:gd name="connsiteX285" fmla="*/ 973585 w 3155005"/>
              <a:gd name="connsiteY285" fmla="*/ 3250838 h 3890001"/>
              <a:gd name="connsiteX286" fmla="*/ 792479 w 3155005"/>
              <a:gd name="connsiteY286" fmla="*/ 3251952 h 3890001"/>
              <a:gd name="connsiteX287" fmla="*/ 820759 w 3155005"/>
              <a:gd name="connsiteY287" fmla="*/ 3223432 h 3890001"/>
              <a:gd name="connsiteX288" fmla="*/ 813203 w 3155005"/>
              <a:gd name="connsiteY288" fmla="*/ 3223428 h 3890001"/>
              <a:gd name="connsiteX289" fmla="*/ 785790 w 3155005"/>
              <a:gd name="connsiteY289" fmla="*/ 3250838 h 3890001"/>
              <a:gd name="connsiteX290" fmla="*/ 604683 w 3155005"/>
              <a:gd name="connsiteY290" fmla="*/ 3251952 h 3890001"/>
              <a:gd name="connsiteX291" fmla="*/ 633081 w 3155005"/>
              <a:gd name="connsiteY291" fmla="*/ 3223314 h 3890001"/>
              <a:gd name="connsiteX292" fmla="*/ 625417 w 3155005"/>
              <a:gd name="connsiteY292" fmla="*/ 3223310 h 3890001"/>
              <a:gd name="connsiteX293" fmla="*/ 597885 w 3155005"/>
              <a:gd name="connsiteY293" fmla="*/ 3250838 h 3890001"/>
              <a:gd name="connsiteX294" fmla="*/ 416779 w 3155005"/>
              <a:gd name="connsiteY294" fmla="*/ 3251952 h 3890001"/>
              <a:gd name="connsiteX295" fmla="*/ 445294 w 3155005"/>
              <a:gd name="connsiteY295" fmla="*/ 3223196 h 3890001"/>
              <a:gd name="connsiteX296" fmla="*/ 437741 w 3155005"/>
              <a:gd name="connsiteY296" fmla="*/ 3223191 h 3890001"/>
              <a:gd name="connsiteX297" fmla="*/ 410092 w 3155005"/>
              <a:gd name="connsiteY297" fmla="*/ 3250838 h 3890001"/>
              <a:gd name="connsiteX298" fmla="*/ 228985 w 3155005"/>
              <a:gd name="connsiteY298" fmla="*/ 3251952 h 3890001"/>
              <a:gd name="connsiteX299" fmla="*/ 257617 w 3155005"/>
              <a:gd name="connsiteY299" fmla="*/ 3223078 h 3890001"/>
              <a:gd name="connsiteX300" fmla="*/ 250422 w 3155005"/>
              <a:gd name="connsiteY300" fmla="*/ 3223074 h 3890001"/>
              <a:gd name="connsiteX301" fmla="*/ 221407 w 3155005"/>
              <a:gd name="connsiteY301" fmla="*/ 3251842 h 3890001"/>
              <a:gd name="connsiteX302" fmla="*/ 0 w 3155005"/>
              <a:gd name="connsiteY302" fmla="*/ 3251842 h 3890001"/>
              <a:gd name="connsiteX303" fmla="*/ 0 w 3155005"/>
              <a:gd name="connsiteY303" fmla="*/ 3186314 h 3890001"/>
              <a:gd name="connsiteX304" fmla="*/ 287496 w 3155005"/>
              <a:gd name="connsiteY304" fmla="*/ 3186314 h 3890001"/>
              <a:gd name="connsiteX305" fmla="*/ 277823 w 3155005"/>
              <a:gd name="connsiteY305" fmla="*/ 3195905 h 3890001"/>
              <a:gd name="connsiteX306" fmla="*/ 284557 w 3155005"/>
              <a:gd name="connsiteY306" fmla="*/ 3195909 h 3890001"/>
              <a:gd name="connsiteX307" fmla="*/ 294183 w 3155005"/>
              <a:gd name="connsiteY307" fmla="*/ 3186202 h 3890001"/>
              <a:gd name="connsiteX308" fmla="*/ 474734 w 3155005"/>
              <a:gd name="connsiteY308" fmla="*/ 3186202 h 3890001"/>
              <a:gd name="connsiteX309" fmla="*/ 464911 w 3155005"/>
              <a:gd name="connsiteY309" fmla="*/ 3196024 h 3890001"/>
              <a:gd name="connsiteX310" fmla="*/ 472234 w 3155005"/>
              <a:gd name="connsiteY310" fmla="*/ 3196029 h 3890001"/>
              <a:gd name="connsiteX311" fmla="*/ 481979 w 3155005"/>
              <a:gd name="connsiteY311" fmla="*/ 3186202 h 3890001"/>
              <a:gd name="connsiteX312" fmla="*/ 662528 w 3155005"/>
              <a:gd name="connsiteY312" fmla="*/ 3186202 h 3890001"/>
              <a:gd name="connsiteX313" fmla="*/ 652587 w 3155005"/>
              <a:gd name="connsiteY313" fmla="*/ 3196142 h 3890001"/>
              <a:gd name="connsiteX314" fmla="*/ 660020 w 3155005"/>
              <a:gd name="connsiteY314" fmla="*/ 3196148 h 3890001"/>
              <a:gd name="connsiteX315" fmla="*/ 669881 w 3155005"/>
              <a:gd name="connsiteY315" fmla="*/ 3186202 h 3890001"/>
              <a:gd name="connsiteX316" fmla="*/ 850432 w 3155005"/>
              <a:gd name="connsiteY316" fmla="*/ 3186202 h 3890001"/>
              <a:gd name="connsiteX317" fmla="*/ 840371 w 3155005"/>
              <a:gd name="connsiteY317" fmla="*/ 3196262 h 3890001"/>
              <a:gd name="connsiteX318" fmla="*/ 847697 w 3155005"/>
              <a:gd name="connsiteY318" fmla="*/ 3196266 h 3890001"/>
              <a:gd name="connsiteX319" fmla="*/ 857677 w 3155005"/>
              <a:gd name="connsiteY319" fmla="*/ 3186202 h 3890001"/>
              <a:gd name="connsiteX320" fmla="*/ 1038227 w 3155005"/>
              <a:gd name="connsiteY320" fmla="*/ 3186202 h 3890001"/>
              <a:gd name="connsiteX321" fmla="*/ 1028047 w 3155005"/>
              <a:gd name="connsiteY321" fmla="*/ 3196381 h 3890001"/>
              <a:gd name="connsiteX322" fmla="*/ 1035375 w 3155005"/>
              <a:gd name="connsiteY322" fmla="*/ 3196385 h 3890001"/>
              <a:gd name="connsiteX323" fmla="*/ 1045472 w 3155005"/>
              <a:gd name="connsiteY323" fmla="*/ 3186202 h 3890001"/>
              <a:gd name="connsiteX324" fmla="*/ 1072866 w 3155005"/>
              <a:gd name="connsiteY324" fmla="*/ 3186202 h 3890001"/>
              <a:gd name="connsiteX325" fmla="*/ 1100525 w 3155005"/>
              <a:gd name="connsiteY325" fmla="*/ 3158546 h 3890001"/>
              <a:gd name="connsiteX326" fmla="*/ 1363325 w 3155005"/>
              <a:gd name="connsiteY326" fmla="*/ 3158546 h 3890001"/>
              <a:gd name="connsiteX327" fmla="*/ 1390982 w 3155005"/>
              <a:gd name="connsiteY327" fmla="*/ 3186202 h 3890001"/>
              <a:gd name="connsiteX328" fmla="*/ 1450482 w 3155005"/>
              <a:gd name="connsiteY328" fmla="*/ 3186202 h 3890001"/>
              <a:gd name="connsiteX329" fmla="*/ 1440042 w 3155005"/>
              <a:gd name="connsiteY329" fmla="*/ 3196642 h 3890001"/>
              <a:gd name="connsiteX330" fmla="*/ 1447482 w 3155005"/>
              <a:gd name="connsiteY330" fmla="*/ 3196646 h 3890001"/>
              <a:gd name="connsiteX331" fmla="*/ 1457839 w 3155005"/>
              <a:gd name="connsiteY331" fmla="*/ 3186202 h 3890001"/>
              <a:gd name="connsiteX332" fmla="*/ 1638388 w 3155005"/>
              <a:gd name="connsiteY332" fmla="*/ 3186202 h 3890001"/>
              <a:gd name="connsiteX333" fmla="*/ 1627829 w 3155005"/>
              <a:gd name="connsiteY333" fmla="*/ 3196760 h 3890001"/>
              <a:gd name="connsiteX334" fmla="*/ 2716450 w 3155005"/>
              <a:gd name="connsiteY334" fmla="*/ 3197449 h 3890001"/>
              <a:gd name="connsiteX335" fmla="*/ 2716450 w 3155005"/>
              <a:gd name="connsiteY335" fmla="*/ 3118114 h 3890001"/>
              <a:gd name="connsiteX336" fmla="*/ 2715319 w 3155005"/>
              <a:gd name="connsiteY336" fmla="*/ 3116984 h 3890001"/>
              <a:gd name="connsiteX337" fmla="*/ 2715319 w 3155005"/>
              <a:gd name="connsiteY337" fmla="*/ 3170813 h 3890001"/>
              <a:gd name="connsiteX338" fmla="*/ 2712085 w 3155005"/>
              <a:gd name="connsiteY338" fmla="*/ 3168028 h 3890001"/>
              <a:gd name="connsiteX339" fmla="*/ 2662578 w 3155005"/>
              <a:gd name="connsiteY339" fmla="*/ 3118543 h 3890001"/>
              <a:gd name="connsiteX340" fmla="*/ 2662578 w 3155005"/>
              <a:gd name="connsiteY340" fmla="*/ 2272747 h 3890001"/>
              <a:gd name="connsiteX341" fmla="*/ 2612513 w 3155005"/>
              <a:gd name="connsiteY341" fmla="*/ 2222705 h 3890001"/>
              <a:gd name="connsiteX342" fmla="*/ 2612513 w 3155005"/>
              <a:gd name="connsiteY342" fmla="*/ 1870644 h 3890001"/>
              <a:gd name="connsiteX343" fmla="*/ 2595231 w 3155005"/>
              <a:gd name="connsiteY343" fmla="*/ 1853470 h 3890001"/>
              <a:gd name="connsiteX344" fmla="*/ 2595231 w 3155005"/>
              <a:gd name="connsiteY344" fmla="*/ 1572726 h 3890001"/>
              <a:gd name="connsiteX345" fmla="*/ 2612513 w 3155005"/>
              <a:gd name="connsiteY345" fmla="*/ 1590001 h 3890001"/>
              <a:gd name="connsiteX346" fmla="*/ 2612513 w 3155005"/>
              <a:gd name="connsiteY346" fmla="*/ 1511986 h 3890001"/>
              <a:gd name="connsiteX347" fmla="*/ 2641950 w 3155005"/>
              <a:gd name="connsiteY347" fmla="*/ 1541520 h 3890001"/>
              <a:gd name="connsiteX348" fmla="*/ 2641950 w 3155005"/>
              <a:gd name="connsiteY348" fmla="*/ 2140009 h 3890001"/>
              <a:gd name="connsiteX349" fmla="*/ 2662578 w 3155005"/>
              <a:gd name="connsiteY349" fmla="*/ 2160627 h 3890001"/>
              <a:gd name="connsiteX350" fmla="*/ 2662578 w 3155005"/>
              <a:gd name="connsiteY350" fmla="*/ 2050849 h 3890001"/>
              <a:gd name="connsiteX351" fmla="*/ 2716450 w 3155005"/>
              <a:gd name="connsiteY351" fmla="*/ 1997002 h 3890001"/>
              <a:gd name="connsiteX352" fmla="*/ 2716450 w 3155005"/>
              <a:gd name="connsiteY352" fmla="*/ 1966910 h 3890001"/>
              <a:gd name="connsiteX353" fmla="*/ 2693465 w 3155005"/>
              <a:gd name="connsiteY353" fmla="*/ 1989886 h 3890001"/>
              <a:gd name="connsiteX354" fmla="*/ 2695917 w 3155005"/>
              <a:gd name="connsiteY354" fmla="*/ 1713265 h 3890001"/>
              <a:gd name="connsiteX355" fmla="*/ 2716450 w 3155005"/>
              <a:gd name="connsiteY355" fmla="*/ 1733836 h 3890001"/>
              <a:gd name="connsiteX356" fmla="*/ 2716450 w 3155005"/>
              <a:gd name="connsiteY356" fmla="*/ 1518284 h 3890001"/>
              <a:gd name="connsiteX357" fmla="*/ 2706624 w 3155005"/>
              <a:gd name="connsiteY357" fmla="*/ 1526159 h 3890001"/>
              <a:gd name="connsiteX358" fmla="*/ 2706624 w 3155005"/>
              <a:gd name="connsiteY358" fmla="*/ 1596798 h 3890001"/>
              <a:gd name="connsiteX359" fmla="*/ 2681536 w 3155005"/>
              <a:gd name="connsiteY359" fmla="*/ 1571833 h 3890001"/>
              <a:gd name="connsiteX360" fmla="*/ 2681536 w 3155005"/>
              <a:gd name="connsiteY360" fmla="*/ 1327868 h 3890001"/>
              <a:gd name="connsiteX361" fmla="*/ 2706624 w 3155005"/>
              <a:gd name="connsiteY361" fmla="*/ 1307918 h 3890001"/>
              <a:gd name="connsiteX362" fmla="*/ 2706624 w 3155005"/>
              <a:gd name="connsiteY362" fmla="*/ 1378810 h 3890001"/>
              <a:gd name="connsiteX363" fmla="*/ 2716450 w 3155005"/>
              <a:gd name="connsiteY363" fmla="*/ 1388717 h 3890001"/>
              <a:gd name="connsiteX364" fmla="*/ 2716450 w 3155005"/>
              <a:gd name="connsiteY364" fmla="*/ 1195146 h 3890001"/>
              <a:gd name="connsiteX365" fmla="*/ 2695886 w 3155005"/>
              <a:gd name="connsiteY365" fmla="*/ 1215748 h 3890001"/>
              <a:gd name="connsiteX366" fmla="*/ 2693433 w 3155005"/>
              <a:gd name="connsiteY366" fmla="*/ 939129 h 3890001"/>
              <a:gd name="connsiteX367" fmla="*/ 2716450 w 3155005"/>
              <a:gd name="connsiteY367" fmla="*/ 962136 h 3890001"/>
              <a:gd name="connsiteX368" fmla="*/ 2716450 w 3155005"/>
              <a:gd name="connsiteY368" fmla="*/ 932044 h 3890001"/>
              <a:gd name="connsiteX369" fmla="*/ 2662546 w 3155005"/>
              <a:gd name="connsiteY369" fmla="*/ 878165 h 3890001"/>
              <a:gd name="connsiteX370" fmla="*/ 2662546 w 3155005"/>
              <a:gd name="connsiteY370" fmla="*/ 768387 h 3890001"/>
              <a:gd name="connsiteX371" fmla="*/ 2641920 w 3155005"/>
              <a:gd name="connsiteY371" fmla="*/ 789006 h 3890001"/>
              <a:gd name="connsiteX372" fmla="*/ 2641920 w 3155005"/>
              <a:gd name="connsiteY372" fmla="*/ 1387494 h 3890001"/>
              <a:gd name="connsiteX373" fmla="*/ 2612482 w 3155005"/>
              <a:gd name="connsiteY373" fmla="*/ 1417029 h 3890001"/>
              <a:gd name="connsiteX374" fmla="*/ 2612482 w 3155005"/>
              <a:gd name="connsiteY374" fmla="*/ 1339013 h 3890001"/>
              <a:gd name="connsiteX375" fmla="*/ 2595200 w 3155005"/>
              <a:gd name="connsiteY375" fmla="*/ 1356287 h 3890001"/>
              <a:gd name="connsiteX376" fmla="*/ 2595200 w 3155005"/>
              <a:gd name="connsiteY376" fmla="*/ 1075544 h 3890001"/>
              <a:gd name="connsiteX377" fmla="*/ 2612482 w 3155005"/>
              <a:gd name="connsiteY377" fmla="*/ 1058371 h 3890001"/>
              <a:gd name="connsiteX378" fmla="*/ 2612482 w 3155005"/>
              <a:gd name="connsiteY378" fmla="*/ 706309 h 3890001"/>
              <a:gd name="connsiteX379" fmla="*/ 2662546 w 3155005"/>
              <a:gd name="connsiteY379" fmla="*/ 656268 h 3890001"/>
              <a:gd name="connsiteX380" fmla="*/ 2601110 w 3155005"/>
              <a:gd name="connsiteY380" fmla="*/ 0 h 3890001"/>
              <a:gd name="connsiteX381" fmla="*/ 2642373 w 3155005"/>
              <a:gd name="connsiteY381" fmla="*/ 0 h 3890001"/>
              <a:gd name="connsiteX382" fmla="*/ 2642254 w 3155005"/>
              <a:gd name="connsiteY382" fmla="*/ 201104 h 3890001"/>
              <a:gd name="connsiteX383" fmla="*/ 2601110 w 3155005"/>
              <a:gd name="connsiteY383" fmla="*/ 242230 h 3890001"/>
              <a:gd name="connsiteX384" fmla="*/ 2575240 w 3155005"/>
              <a:gd name="connsiteY384" fmla="*/ 0 h 3890001"/>
              <a:gd name="connsiteX385" fmla="*/ 2587719 w 3155005"/>
              <a:gd name="connsiteY385" fmla="*/ 0 h 3890001"/>
              <a:gd name="connsiteX386" fmla="*/ 2587952 w 3155005"/>
              <a:gd name="connsiteY386" fmla="*/ 271 h 3890001"/>
              <a:gd name="connsiteX387" fmla="*/ 2587952 w 3155005"/>
              <a:gd name="connsiteY387" fmla="*/ 503470 h 3890001"/>
              <a:gd name="connsiteX388" fmla="*/ 2575240 w 3155005"/>
              <a:gd name="connsiteY388" fmla="*/ 516174 h 3890001"/>
              <a:gd name="connsiteX389" fmla="*/ 2575240 w 3155005"/>
              <a:gd name="connsiteY389" fmla="*/ 444129 h 3890001"/>
              <a:gd name="connsiteX390" fmla="*/ 2566433 w 3155005"/>
              <a:gd name="connsiteY390" fmla="*/ 435262 h 3890001"/>
              <a:gd name="connsiteX391" fmla="*/ 2566433 w 3155005"/>
              <a:gd name="connsiteY391" fmla="*/ 55996 h 3890001"/>
              <a:gd name="connsiteX392" fmla="*/ 2575240 w 3155005"/>
              <a:gd name="connsiteY392" fmla="*/ 47193 h 389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</a:cxnLst>
            <a:rect l="l" t="t" r="r" b="b"/>
            <a:pathLst>
              <a:path w="3155005" h="3890001">
                <a:moveTo>
                  <a:pt x="560885" y="3765623"/>
                </a:moveTo>
                <a:cubicBezTo>
                  <a:pt x="577380" y="3765623"/>
                  <a:pt x="590864" y="3778997"/>
                  <a:pt x="590864" y="3795603"/>
                </a:cubicBezTo>
                <a:cubicBezTo>
                  <a:pt x="590864" y="3812098"/>
                  <a:pt x="577491" y="3825584"/>
                  <a:pt x="560885" y="3825584"/>
                </a:cubicBezTo>
                <a:cubicBezTo>
                  <a:pt x="544390" y="3825584"/>
                  <a:pt x="530905" y="3812209"/>
                  <a:pt x="530905" y="3795603"/>
                </a:cubicBezTo>
                <a:cubicBezTo>
                  <a:pt x="530905" y="3779108"/>
                  <a:pt x="544279" y="3765623"/>
                  <a:pt x="560885" y="3765623"/>
                </a:cubicBezTo>
                <a:close/>
                <a:moveTo>
                  <a:pt x="379667" y="3765623"/>
                </a:moveTo>
                <a:cubicBezTo>
                  <a:pt x="396161" y="3765623"/>
                  <a:pt x="409647" y="3778997"/>
                  <a:pt x="409647" y="3795603"/>
                </a:cubicBezTo>
                <a:cubicBezTo>
                  <a:pt x="409647" y="3812098"/>
                  <a:pt x="396272" y="3825584"/>
                  <a:pt x="379667" y="3825584"/>
                </a:cubicBezTo>
                <a:cubicBezTo>
                  <a:pt x="363172" y="3825584"/>
                  <a:pt x="349687" y="3812209"/>
                  <a:pt x="349687" y="3795603"/>
                </a:cubicBezTo>
                <a:cubicBezTo>
                  <a:pt x="349687" y="3779108"/>
                  <a:pt x="363061" y="3765623"/>
                  <a:pt x="379667" y="3765623"/>
                </a:cubicBezTo>
                <a:close/>
                <a:moveTo>
                  <a:pt x="198449" y="3765623"/>
                </a:moveTo>
                <a:cubicBezTo>
                  <a:pt x="214943" y="3765623"/>
                  <a:pt x="228430" y="3778997"/>
                  <a:pt x="228430" y="3795603"/>
                </a:cubicBezTo>
                <a:cubicBezTo>
                  <a:pt x="228430" y="3812098"/>
                  <a:pt x="215054" y="3825584"/>
                  <a:pt x="198449" y="3825584"/>
                </a:cubicBezTo>
                <a:cubicBezTo>
                  <a:pt x="181954" y="3825584"/>
                  <a:pt x="168469" y="3812209"/>
                  <a:pt x="168469" y="3795603"/>
                </a:cubicBezTo>
                <a:cubicBezTo>
                  <a:pt x="168469" y="3779108"/>
                  <a:pt x="181843" y="3765623"/>
                  <a:pt x="198449" y="3765623"/>
                </a:cubicBezTo>
                <a:close/>
                <a:moveTo>
                  <a:pt x="17119" y="3765623"/>
                </a:moveTo>
                <a:cubicBezTo>
                  <a:pt x="33613" y="3765623"/>
                  <a:pt x="47100" y="3778997"/>
                  <a:pt x="47100" y="3795603"/>
                </a:cubicBezTo>
                <a:cubicBezTo>
                  <a:pt x="47100" y="3812098"/>
                  <a:pt x="33724" y="3825584"/>
                  <a:pt x="17119" y="3825584"/>
                </a:cubicBezTo>
                <a:lnTo>
                  <a:pt x="0" y="3818499"/>
                </a:lnTo>
                <a:lnTo>
                  <a:pt x="0" y="3772726"/>
                </a:lnTo>
                <a:close/>
                <a:moveTo>
                  <a:pt x="1642623" y="3751692"/>
                </a:moveTo>
                <a:lnTo>
                  <a:pt x="1648753" y="3757822"/>
                </a:lnTo>
                <a:lnTo>
                  <a:pt x="1516572" y="3890001"/>
                </a:lnTo>
                <a:lnTo>
                  <a:pt x="0" y="3890001"/>
                </a:lnTo>
                <a:lnTo>
                  <a:pt x="0" y="3881309"/>
                </a:lnTo>
                <a:lnTo>
                  <a:pt x="28822" y="3881309"/>
                </a:lnTo>
                <a:lnTo>
                  <a:pt x="28822" y="3857458"/>
                </a:lnTo>
                <a:lnTo>
                  <a:pt x="488108" y="3857458"/>
                </a:lnTo>
                <a:lnTo>
                  <a:pt x="488108" y="3881309"/>
                </a:lnTo>
                <a:lnTo>
                  <a:pt x="1513006" y="3881309"/>
                </a:lnTo>
                <a:close/>
                <a:moveTo>
                  <a:pt x="2860776" y="3557768"/>
                </a:moveTo>
                <a:lnTo>
                  <a:pt x="2521965" y="3890001"/>
                </a:lnTo>
                <a:lnTo>
                  <a:pt x="2292155" y="3890001"/>
                </a:lnTo>
                <a:lnTo>
                  <a:pt x="2624166" y="3557990"/>
                </a:lnTo>
                <a:close/>
                <a:moveTo>
                  <a:pt x="2533111" y="3557768"/>
                </a:moveTo>
                <a:lnTo>
                  <a:pt x="2194302" y="3890001"/>
                </a:lnTo>
                <a:lnTo>
                  <a:pt x="1964490" y="3890001"/>
                </a:lnTo>
                <a:lnTo>
                  <a:pt x="2296501" y="3557990"/>
                </a:lnTo>
                <a:close/>
                <a:moveTo>
                  <a:pt x="2183158" y="3557768"/>
                </a:moveTo>
                <a:lnTo>
                  <a:pt x="1851147" y="3890001"/>
                </a:lnTo>
                <a:lnTo>
                  <a:pt x="1614537" y="3890001"/>
                </a:lnTo>
                <a:lnTo>
                  <a:pt x="1946548" y="3557990"/>
                </a:lnTo>
                <a:close/>
                <a:moveTo>
                  <a:pt x="1833091" y="3557768"/>
                </a:moveTo>
                <a:lnTo>
                  <a:pt x="1709270" y="3681590"/>
                </a:lnTo>
                <a:lnTo>
                  <a:pt x="0" y="3681590"/>
                </a:lnTo>
                <a:lnTo>
                  <a:pt x="0" y="3557920"/>
                </a:lnTo>
                <a:close/>
                <a:moveTo>
                  <a:pt x="3006776" y="3324616"/>
                </a:moveTo>
                <a:lnTo>
                  <a:pt x="3086352" y="3324616"/>
                </a:lnTo>
                <a:cubicBezTo>
                  <a:pt x="3123529" y="3324616"/>
                  <a:pt x="3153668" y="3354754"/>
                  <a:pt x="3153668" y="3391933"/>
                </a:cubicBezTo>
                <a:lnTo>
                  <a:pt x="3153668" y="3416897"/>
                </a:lnTo>
                <a:cubicBezTo>
                  <a:pt x="3153668" y="3454074"/>
                  <a:pt x="3123529" y="3484212"/>
                  <a:pt x="3086352" y="3484212"/>
                </a:cubicBezTo>
                <a:lnTo>
                  <a:pt x="3006776" y="3484212"/>
                </a:lnTo>
                <a:cubicBezTo>
                  <a:pt x="2969598" y="3484212"/>
                  <a:pt x="2939460" y="3454074"/>
                  <a:pt x="2939460" y="3416897"/>
                </a:cubicBezTo>
                <a:lnTo>
                  <a:pt x="2939460" y="3391933"/>
                </a:lnTo>
                <a:cubicBezTo>
                  <a:pt x="2939460" y="3354755"/>
                  <a:pt x="2969599" y="3324616"/>
                  <a:pt x="3006776" y="3324616"/>
                </a:cubicBezTo>
                <a:close/>
                <a:moveTo>
                  <a:pt x="3006330" y="3142954"/>
                </a:moveTo>
                <a:lnTo>
                  <a:pt x="3086908" y="3142954"/>
                </a:lnTo>
                <a:cubicBezTo>
                  <a:pt x="3124516" y="3142954"/>
                  <a:pt x="3155005" y="3173442"/>
                  <a:pt x="3155005" y="3211051"/>
                </a:cubicBezTo>
                <a:lnTo>
                  <a:pt x="3155005" y="3236238"/>
                </a:lnTo>
                <a:cubicBezTo>
                  <a:pt x="3155005" y="3273847"/>
                  <a:pt x="3124516" y="3304334"/>
                  <a:pt x="3086908" y="3304334"/>
                </a:cubicBezTo>
                <a:lnTo>
                  <a:pt x="3006330" y="3304334"/>
                </a:lnTo>
                <a:cubicBezTo>
                  <a:pt x="2968721" y="3304334"/>
                  <a:pt x="2938233" y="3273847"/>
                  <a:pt x="2938233" y="3236238"/>
                </a:cubicBezTo>
                <a:lnTo>
                  <a:pt x="2938233" y="3211051"/>
                </a:lnTo>
                <a:cubicBezTo>
                  <a:pt x="2938233" y="3173442"/>
                  <a:pt x="2968721" y="3142954"/>
                  <a:pt x="3006330" y="3142954"/>
                </a:cubicBezTo>
                <a:close/>
                <a:moveTo>
                  <a:pt x="1450455" y="3117162"/>
                </a:moveTo>
                <a:lnTo>
                  <a:pt x="1511864" y="3117162"/>
                </a:lnTo>
                <a:lnTo>
                  <a:pt x="1557893" y="3163186"/>
                </a:lnTo>
                <a:lnTo>
                  <a:pt x="1554772" y="3166195"/>
                </a:lnTo>
                <a:lnTo>
                  <a:pt x="1510081" y="3121508"/>
                </a:lnTo>
                <a:lnTo>
                  <a:pt x="1450455" y="3121508"/>
                </a:lnTo>
                <a:close/>
                <a:moveTo>
                  <a:pt x="1304149" y="3103794"/>
                </a:moveTo>
                <a:lnTo>
                  <a:pt x="1415043" y="3103794"/>
                </a:lnTo>
                <a:lnTo>
                  <a:pt x="1459177" y="3147925"/>
                </a:lnTo>
                <a:lnTo>
                  <a:pt x="1486816" y="3147925"/>
                </a:lnTo>
                <a:lnTo>
                  <a:pt x="1505540" y="3166758"/>
                </a:lnTo>
                <a:lnTo>
                  <a:pt x="1411030" y="3166758"/>
                </a:lnTo>
                <a:lnTo>
                  <a:pt x="1370016" y="3125748"/>
                </a:lnTo>
                <a:lnTo>
                  <a:pt x="1288435" y="3125748"/>
                </a:lnTo>
                <a:close/>
                <a:moveTo>
                  <a:pt x="410977" y="3093127"/>
                </a:moveTo>
                <a:lnTo>
                  <a:pt x="491444" y="3093127"/>
                </a:lnTo>
                <a:lnTo>
                  <a:pt x="544940" y="3146619"/>
                </a:lnTo>
                <a:lnTo>
                  <a:pt x="541932" y="3149627"/>
                </a:lnTo>
                <a:lnTo>
                  <a:pt x="489661" y="3097473"/>
                </a:lnTo>
                <a:lnTo>
                  <a:pt x="410977" y="3097473"/>
                </a:lnTo>
                <a:close/>
                <a:moveTo>
                  <a:pt x="830704" y="3093112"/>
                </a:moveTo>
                <a:lnTo>
                  <a:pt x="911171" y="3093112"/>
                </a:lnTo>
                <a:lnTo>
                  <a:pt x="964555" y="3146604"/>
                </a:lnTo>
                <a:lnTo>
                  <a:pt x="961545" y="3149613"/>
                </a:lnTo>
                <a:lnTo>
                  <a:pt x="909386" y="3097459"/>
                </a:lnTo>
                <a:lnTo>
                  <a:pt x="830704" y="3097459"/>
                </a:lnTo>
                <a:close/>
                <a:moveTo>
                  <a:pt x="620840" y="3093111"/>
                </a:moveTo>
                <a:lnTo>
                  <a:pt x="701307" y="3093111"/>
                </a:lnTo>
                <a:lnTo>
                  <a:pt x="754804" y="3146603"/>
                </a:lnTo>
                <a:lnTo>
                  <a:pt x="751683" y="3149612"/>
                </a:lnTo>
                <a:lnTo>
                  <a:pt x="699524" y="3097458"/>
                </a:lnTo>
                <a:lnTo>
                  <a:pt x="620840" y="3097458"/>
                </a:lnTo>
                <a:close/>
                <a:moveTo>
                  <a:pt x="0" y="3092906"/>
                </a:moveTo>
                <a:lnTo>
                  <a:pt x="293400" y="3092906"/>
                </a:lnTo>
                <a:lnTo>
                  <a:pt x="356258" y="3155648"/>
                </a:lnTo>
                <a:lnTo>
                  <a:pt x="0" y="3155833"/>
                </a:lnTo>
                <a:close/>
                <a:moveTo>
                  <a:pt x="0" y="3056352"/>
                </a:moveTo>
                <a:lnTo>
                  <a:pt x="315580" y="3056352"/>
                </a:lnTo>
                <a:lnTo>
                  <a:pt x="409532" y="3150297"/>
                </a:lnTo>
                <a:lnTo>
                  <a:pt x="406522" y="3153416"/>
                </a:lnTo>
                <a:lnTo>
                  <a:pt x="313796" y="3060698"/>
                </a:lnTo>
                <a:lnTo>
                  <a:pt x="0" y="3060698"/>
                </a:lnTo>
                <a:close/>
                <a:moveTo>
                  <a:pt x="3006330" y="2961400"/>
                </a:moveTo>
                <a:lnTo>
                  <a:pt x="3086908" y="2961400"/>
                </a:lnTo>
                <a:cubicBezTo>
                  <a:pt x="3124516" y="2961400"/>
                  <a:pt x="3155005" y="2991888"/>
                  <a:pt x="3155005" y="3029497"/>
                </a:cubicBezTo>
                <a:lnTo>
                  <a:pt x="3155005" y="3054684"/>
                </a:lnTo>
                <a:cubicBezTo>
                  <a:pt x="3155005" y="3092293"/>
                  <a:pt x="3124516" y="3122781"/>
                  <a:pt x="3086908" y="3122781"/>
                </a:cubicBezTo>
                <a:lnTo>
                  <a:pt x="3006330" y="3122781"/>
                </a:lnTo>
                <a:cubicBezTo>
                  <a:pt x="2968721" y="3122781"/>
                  <a:pt x="2938233" y="3092293"/>
                  <a:pt x="2938233" y="3054684"/>
                </a:cubicBezTo>
                <a:lnTo>
                  <a:pt x="2938233" y="3029497"/>
                </a:lnTo>
                <a:cubicBezTo>
                  <a:pt x="2938233" y="2991888"/>
                  <a:pt x="2968721" y="2961400"/>
                  <a:pt x="3006330" y="2961400"/>
                </a:cubicBezTo>
                <a:close/>
                <a:moveTo>
                  <a:pt x="2715319" y="2779846"/>
                </a:moveTo>
                <a:lnTo>
                  <a:pt x="2715319" y="2836239"/>
                </a:lnTo>
                <a:lnTo>
                  <a:pt x="2716450" y="2837369"/>
                </a:lnTo>
                <a:lnTo>
                  <a:pt x="2716450" y="2780976"/>
                </a:lnTo>
                <a:close/>
                <a:moveTo>
                  <a:pt x="3006330" y="2779741"/>
                </a:moveTo>
                <a:lnTo>
                  <a:pt x="3086908" y="2779741"/>
                </a:lnTo>
                <a:cubicBezTo>
                  <a:pt x="3124516" y="2779741"/>
                  <a:pt x="3155005" y="2810229"/>
                  <a:pt x="3155005" y="2847837"/>
                </a:cubicBezTo>
                <a:lnTo>
                  <a:pt x="3155005" y="2873025"/>
                </a:lnTo>
                <a:cubicBezTo>
                  <a:pt x="3155005" y="2910634"/>
                  <a:pt x="3124516" y="2941121"/>
                  <a:pt x="3086908" y="2941121"/>
                </a:cubicBezTo>
                <a:lnTo>
                  <a:pt x="3006330" y="2941121"/>
                </a:lnTo>
                <a:cubicBezTo>
                  <a:pt x="2968721" y="2941121"/>
                  <a:pt x="2938233" y="2910634"/>
                  <a:pt x="2938233" y="2873025"/>
                </a:cubicBezTo>
                <a:lnTo>
                  <a:pt x="2938233" y="2847837"/>
                </a:lnTo>
                <a:cubicBezTo>
                  <a:pt x="2938233" y="2810229"/>
                  <a:pt x="2968721" y="2779741"/>
                  <a:pt x="3006330" y="2779741"/>
                </a:cubicBezTo>
                <a:close/>
                <a:moveTo>
                  <a:pt x="2601141" y="2686784"/>
                </a:moveTo>
                <a:lnTo>
                  <a:pt x="2642285" y="2727909"/>
                </a:lnTo>
                <a:lnTo>
                  <a:pt x="2642509" y="3104834"/>
                </a:lnTo>
                <a:lnTo>
                  <a:pt x="2601141" y="3063597"/>
                </a:lnTo>
                <a:close/>
                <a:moveTo>
                  <a:pt x="3006330" y="2598187"/>
                </a:moveTo>
                <a:lnTo>
                  <a:pt x="3086908" y="2598187"/>
                </a:lnTo>
                <a:cubicBezTo>
                  <a:pt x="3124516" y="2598187"/>
                  <a:pt x="3155005" y="2628675"/>
                  <a:pt x="3155005" y="2666283"/>
                </a:cubicBezTo>
                <a:lnTo>
                  <a:pt x="3155005" y="2691471"/>
                </a:lnTo>
                <a:cubicBezTo>
                  <a:pt x="3155005" y="2729080"/>
                  <a:pt x="3124516" y="2759568"/>
                  <a:pt x="3086908" y="2759568"/>
                </a:cubicBezTo>
                <a:lnTo>
                  <a:pt x="3006330" y="2759568"/>
                </a:lnTo>
                <a:cubicBezTo>
                  <a:pt x="2968721" y="2759568"/>
                  <a:pt x="2938233" y="2729080"/>
                  <a:pt x="2938233" y="2691471"/>
                </a:cubicBezTo>
                <a:lnTo>
                  <a:pt x="2938233" y="2666283"/>
                </a:lnTo>
                <a:cubicBezTo>
                  <a:pt x="2938233" y="2628675"/>
                  <a:pt x="2968721" y="2598187"/>
                  <a:pt x="3006330" y="2598187"/>
                </a:cubicBezTo>
                <a:close/>
                <a:moveTo>
                  <a:pt x="3006330" y="2416525"/>
                </a:moveTo>
                <a:lnTo>
                  <a:pt x="3086908" y="2416525"/>
                </a:lnTo>
                <a:cubicBezTo>
                  <a:pt x="3124516" y="2416525"/>
                  <a:pt x="3155005" y="2447012"/>
                  <a:pt x="3155005" y="2484621"/>
                </a:cubicBezTo>
                <a:lnTo>
                  <a:pt x="3155005" y="2509809"/>
                </a:lnTo>
                <a:cubicBezTo>
                  <a:pt x="3155005" y="2547418"/>
                  <a:pt x="3124516" y="2577905"/>
                  <a:pt x="3086908" y="2577905"/>
                </a:cubicBezTo>
                <a:lnTo>
                  <a:pt x="3006330" y="2577905"/>
                </a:lnTo>
                <a:cubicBezTo>
                  <a:pt x="2968721" y="2577905"/>
                  <a:pt x="2938233" y="2547418"/>
                  <a:pt x="2938233" y="2509809"/>
                </a:cubicBezTo>
                <a:lnTo>
                  <a:pt x="2938233" y="2484621"/>
                </a:lnTo>
                <a:cubicBezTo>
                  <a:pt x="2938233" y="2447012"/>
                  <a:pt x="2968721" y="2416525"/>
                  <a:pt x="3006330" y="2416525"/>
                </a:cubicBezTo>
                <a:close/>
                <a:moveTo>
                  <a:pt x="2575272" y="2412838"/>
                </a:moveTo>
                <a:lnTo>
                  <a:pt x="2587982" y="2425545"/>
                </a:lnTo>
                <a:lnTo>
                  <a:pt x="2587982" y="2928854"/>
                </a:lnTo>
                <a:lnTo>
                  <a:pt x="2575272" y="2943453"/>
                </a:lnTo>
                <a:lnTo>
                  <a:pt x="2575272" y="2881821"/>
                </a:lnTo>
                <a:lnTo>
                  <a:pt x="2566463" y="2873017"/>
                </a:lnTo>
                <a:lnTo>
                  <a:pt x="2566463" y="2493752"/>
                </a:lnTo>
                <a:lnTo>
                  <a:pt x="2575272" y="2484948"/>
                </a:lnTo>
                <a:close/>
                <a:moveTo>
                  <a:pt x="2601141" y="2268846"/>
                </a:moveTo>
                <a:lnTo>
                  <a:pt x="2642285" y="2309860"/>
                </a:lnTo>
                <a:lnTo>
                  <a:pt x="2642509" y="2686786"/>
                </a:lnTo>
                <a:lnTo>
                  <a:pt x="2601141" y="2645549"/>
                </a:lnTo>
                <a:close/>
                <a:moveTo>
                  <a:pt x="3006330" y="2234974"/>
                </a:moveTo>
                <a:lnTo>
                  <a:pt x="3086908" y="2234974"/>
                </a:lnTo>
                <a:cubicBezTo>
                  <a:pt x="3124516" y="2234974"/>
                  <a:pt x="3155005" y="2265461"/>
                  <a:pt x="3155005" y="2303070"/>
                </a:cubicBezTo>
                <a:lnTo>
                  <a:pt x="3155005" y="2328258"/>
                </a:lnTo>
                <a:cubicBezTo>
                  <a:pt x="3155005" y="2365866"/>
                  <a:pt x="3124516" y="2396354"/>
                  <a:pt x="3086908" y="2396354"/>
                </a:cubicBezTo>
                <a:lnTo>
                  <a:pt x="3006330" y="2396354"/>
                </a:lnTo>
                <a:cubicBezTo>
                  <a:pt x="2968721" y="2396354"/>
                  <a:pt x="2938233" y="2365866"/>
                  <a:pt x="2938233" y="2328258"/>
                </a:cubicBezTo>
                <a:lnTo>
                  <a:pt x="2938233" y="2303070"/>
                </a:lnTo>
                <a:cubicBezTo>
                  <a:pt x="2938233" y="2265461"/>
                  <a:pt x="2968721" y="2234974"/>
                  <a:pt x="3006330" y="2234974"/>
                </a:cubicBezTo>
                <a:close/>
                <a:moveTo>
                  <a:pt x="2716450" y="2097531"/>
                </a:moveTo>
                <a:lnTo>
                  <a:pt x="2715319" y="2098661"/>
                </a:lnTo>
                <a:lnTo>
                  <a:pt x="2715319" y="2499101"/>
                </a:lnTo>
                <a:lnTo>
                  <a:pt x="2716450" y="2500232"/>
                </a:lnTo>
                <a:close/>
                <a:moveTo>
                  <a:pt x="3006330" y="2053308"/>
                </a:moveTo>
                <a:lnTo>
                  <a:pt x="3086908" y="2053308"/>
                </a:lnTo>
                <a:cubicBezTo>
                  <a:pt x="3124516" y="2053308"/>
                  <a:pt x="3155005" y="2083795"/>
                  <a:pt x="3155005" y="2121404"/>
                </a:cubicBezTo>
                <a:lnTo>
                  <a:pt x="3155005" y="2146592"/>
                </a:lnTo>
                <a:cubicBezTo>
                  <a:pt x="3155005" y="2184201"/>
                  <a:pt x="3124516" y="2214688"/>
                  <a:pt x="3086908" y="2214688"/>
                </a:cubicBezTo>
                <a:lnTo>
                  <a:pt x="3006330" y="2214688"/>
                </a:lnTo>
                <a:cubicBezTo>
                  <a:pt x="2968721" y="2214688"/>
                  <a:pt x="2938233" y="2184201"/>
                  <a:pt x="2938233" y="2146592"/>
                </a:cubicBezTo>
                <a:lnTo>
                  <a:pt x="2938233" y="2121404"/>
                </a:lnTo>
                <a:cubicBezTo>
                  <a:pt x="2938233" y="2083795"/>
                  <a:pt x="2968721" y="2053308"/>
                  <a:pt x="3006330" y="2053308"/>
                </a:cubicBezTo>
                <a:close/>
                <a:moveTo>
                  <a:pt x="2553621" y="1916991"/>
                </a:moveTo>
                <a:lnTo>
                  <a:pt x="2558526" y="1916991"/>
                </a:lnTo>
                <a:lnTo>
                  <a:pt x="2558526" y="2024764"/>
                </a:lnTo>
                <a:lnTo>
                  <a:pt x="2579823" y="2046051"/>
                </a:lnTo>
                <a:lnTo>
                  <a:pt x="2576255" y="2049505"/>
                </a:lnTo>
                <a:lnTo>
                  <a:pt x="2553621" y="2026882"/>
                </a:lnTo>
                <a:close/>
                <a:moveTo>
                  <a:pt x="3006330" y="1871755"/>
                </a:moveTo>
                <a:lnTo>
                  <a:pt x="3086908" y="1871755"/>
                </a:lnTo>
                <a:cubicBezTo>
                  <a:pt x="3124516" y="1871755"/>
                  <a:pt x="3155005" y="1902242"/>
                  <a:pt x="3155005" y="1939851"/>
                </a:cubicBezTo>
                <a:lnTo>
                  <a:pt x="3155005" y="1965039"/>
                </a:lnTo>
                <a:cubicBezTo>
                  <a:pt x="3155005" y="2002648"/>
                  <a:pt x="3124516" y="2033135"/>
                  <a:pt x="3086908" y="2033135"/>
                </a:cubicBezTo>
                <a:lnTo>
                  <a:pt x="3006330" y="2033135"/>
                </a:lnTo>
                <a:cubicBezTo>
                  <a:pt x="2968721" y="2033135"/>
                  <a:pt x="2938233" y="2002648"/>
                  <a:pt x="2938233" y="1965039"/>
                </a:cubicBezTo>
                <a:lnTo>
                  <a:pt x="2938233" y="1939851"/>
                </a:lnTo>
                <a:cubicBezTo>
                  <a:pt x="2938233" y="1902242"/>
                  <a:pt x="2968721" y="1871755"/>
                  <a:pt x="3006330" y="1871755"/>
                </a:cubicBezTo>
                <a:close/>
                <a:moveTo>
                  <a:pt x="3006330" y="1690093"/>
                </a:moveTo>
                <a:lnTo>
                  <a:pt x="3086908" y="1690093"/>
                </a:lnTo>
                <a:cubicBezTo>
                  <a:pt x="3124516" y="1690093"/>
                  <a:pt x="3155005" y="1720580"/>
                  <a:pt x="3155005" y="1758189"/>
                </a:cubicBezTo>
                <a:lnTo>
                  <a:pt x="3155005" y="1783376"/>
                </a:lnTo>
                <a:cubicBezTo>
                  <a:pt x="3155005" y="1820985"/>
                  <a:pt x="3124516" y="1851473"/>
                  <a:pt x="3086908" y="1851473"/>
                </a:cubicBezTo>
                <a:lnTo>
                  <a:pt x="3006330" y="1851473"/>
                </a:lnTo>
                <a:cubicBezTo>
                  <a:pt x="2968721" y="1851473"/>
                  <a:pt x="2938233" y="1820985"/>
                  <a:pt x="2938233" y="1783376"/>
                </a:cubicBezTo>
                <a:lnTo>
                  <a:pt x="2938233" y="1758189"/>
                </a:lnTo>
                <a:cubicBezTo>
                  <a:pt x="2938233" y="1720580"/>
                  <a:pt x="2968721" y="1690093"/>
                  <a:pt x="3006330" y="1690093"/>
                </a:cubicBezTo>
                <a:close/>
                <a:moveTo>
                  <a:pt x="3006330" y="1508418"/>
                </a:moveTo>
                <a:lnTo>
                  <a:pt x="3086908" y="1508418"/>
                </a:lnTo>
                <a:cubicBezTo>
                  <a:pt x="3124516" y="1508418"/>
                  <a:pt x="3155005" y="1538905"/>
                  <a:pt x="3155005" y="1576514"/>
                </a:cubicBezTo>
                <a:lnTo>
                  <a:pt x="3155005" y="1601701"/>
                </a:lnTo>
                <a:cubicBezTo>
                  <a:pt x="3155005" y="1639310"/>
                  <a:pt x="3124516" y="1669797"/>
                  <a:pt x="3086908" y="1669797"/>
                </a:cubicBezTo>
                <a:lnTo>
                  <a:pt x="3006330" y="1669797"/>
                </a:lnTo>
                <a:cubicBezTo>
                  <a:pt x="2968721" y="1669797"/>
                  <a:pt x="2938233" y="1639310"/>
                  <a:pt x="2938233" y="1601701"/>
                </a:cubicBezTo>
                <a:lnTo>
                  <a:pt x="2938233" y="1576514"/>
                </a:lnTo>
                <a:cubicBezTo>
                  <a:pt x="2938233" y="1538905"/>
                  <a:pt x="2968721" y="1508418"/>
                  <a:pt x="3006330" y="1508418"/>
                </a:cubicBezTo>
                <a:close/>
                <a:moveTo>
                  <a:pt x="2681536" y="1377575"/>
                </a:moveTo>
                <a:lnTo>
                  <a:pt x="2681536" y="1527140"/>
                </a:lnTo>
                <a:lnTo>
                  <a:pt x="2668601" y="1514212"/>
                </a:lnTo>
                <a:lnTo>
                  <a:pt x="2668601" y="1387939"/>
                </a:lnTo>
                <a:close/>
                <a:moveTo>
                  <a:pt x="2586292" y="1025949"/>
                </a:moveTo>
                <a:lnTo>
                  <a:pt x="2589749" y="1029405"/>
                </a:lnTo>
                <a:lnTo>
                  <a:pt x="2549721" y="1069415"/>
                </a:lnTo>
                <a:lnTo>
                  <a:pt x="2549721" y="1878322"/>
                </a:lnTo>
                <a:lnTo>
                  <a:pt x="2591644" y="1920228"/>
                </a:lnTo>
                <a:lnTo>
                  <a:pt x="2588188" y="1923794"/>
                </a:lnTo>
                <a:lnTo>
                  <a:pt x="2544814" y="1880329"/>
                </a:lnTo>
                <a:lnTo>
                  <a:pt x="2544814" y="1067409"/>
                </a:lnTo>
                <a:close/>
                <a:moveTo>
                  <a:pt x="2576407" y="882512"/>
                </a:moveTo>
                <a:lnTo>
                  <a:pt x="2579976" y="885968"/>
                </a:lnTo>
                <a:lnTo>
                  <a:pt x="2558678" y="907255"/>
                </a:lnTo>
                <a:lnTo>
                  <a:pt x="2558678" y="1015026"/>
                </a:lnTo>
                <a:lnTo>
                  <a:pt x="2553773" y="1015026"/>
                </a:lnTo>
                <a:lnTo>
                  <a:pt x="2553773" y="905137"/>
                </a:lnTo>
                <a:close/>
                <a:moveTo>
                  <a:pt x="2811361" y="613582"/>
                </a:moveTo>
                <a:lnTo>
                  <a:pt x="2859699" y="661952"/>
                </a:lnTo>
                <a:lnTo>
                  <a:pt x="2859699" y="2611220"/>
                </a:lnTo>
                <a:lnTo>
                  <a:pt x="2811139" y="2528859"/>
                </a:lnTo>
                <a:lnTo>
                  <a:pt x="2811139" y="1058604"/>
                </a:lnTo>
                <a:close/>
                <a:moveTo>
                  <a:pt x="2716450" y="428750"/>
                </a:moveTo>
                <a:lnTo>
                  <a:pt x="2715288" y="429912"/>
                </a:lnTo>
                <a:lnTo>
                  <a:pt x="2715288" y="830353"/>
                </a:lnTo>
                <a:lnTo>
                  <a:pt x="2716450" y="831515"/>
                </a:lnTo>
                <a:close/>
                <a:moveTo>
                  <a:pt x="2642477" y="242230"/>
                </a:moveTo>
                <a:lnTo>
                  <a:pt x="2642254" y="619156"/>
                </a:lnTo>
                <a:lnTo>
                  <a:pt x="2601110" y="660281"/>
                </a:lnTo>
                <a:lnTo>
                  <a:pt x="2601110" y="283466"/>
                </a:lnTo>
                <a:close/>
                <a:moveTo>
                  <a:pt x="2716450" y="91613"/>
                </a:moveTo>
                <a:lnTo>
                  <a:pt x="2715288" y="92775"/>
                </a:lnTo>
                <a:lnTo>
                  <a:pt x="2715288" y="149168"/>
                </a:lnTo>
                <a:lnTo>
                  <a:pt x="2716450" y="148006"/>
                </a:lnTo>
                <a:close/>
                <a:moveTo>
                  <a:pt x="2662546" y="0"/>
                </a:moveTo>
                <a:lnTo>
                  <a:pt x="2859884" y="0"/>
                </a:lnTo>
                <a:lnTo>
                  <a:pt x="2859884" y="613582"/>
                </a:lnTo>
                <a:lnTo>
                  <a:pt x="2743644" y="497267"/>
                </a:lnTo>
                <a:lnTo>
                  <a:pt x="2743644" y="858696"/>
                </a:lnTo>
                <a:lnTo>
                  <a:pt x="2744501" y="859553"/>
                </a:lnTo>
                <a:lnTo>
                  <a:pt x="2744501" y="960081"/>
                </a:lnTo>
                <a:lnTo>
                  <a:pt x="2743644" y="959225"/>
                </a:lnTo>
                <a:lnTo>
                  <a:pt x="2743644" y="1969821"/>
                </a:lnTo>
                <a:lnTo>
                  <a:pt x="2744532" y="1968933"/>
                </a:lnTo>
                <a:lnTo>
                  <a:pt x="2744532" y="2069461"/>
                </a:lnTo>
                <a:lnTo>
                  <a:pt x="2743644" y="2070349"/>
                </a:lnTo>
                <a:lnTo>
                  <a:pt x="2743644" y="3224643"/>
                </a:lnTo>
                <a:lnTo>
                  <a:pt x="2074395" y="3224222"/>
                </a:lnTo>
                <a:lnTo>
                  <a:pt x="2068711" y="3237924"/>
                </a:lnTo>
                <a:cubicBezTo>
                  <a:pt x="2064796" y="3241839"/>
                  <a:pt x="2059391" y="3244262"/>
                  <a:pt x="2053429" y="3244262"/>
                </a:cubicBezTo>
                <a:cubicBezTo>
                  <a:pt x="2047466" y="3244262"/>
                  <a:pt x="2042061" y="3241839"/>
                  <a:pt x="2038146" y="3237924"/>
                </a:cubicBezTo>
                <a:lnTo>
                  <a:pt x="2033055" y="3225653"/>
                </a:lnTo>
                <a:lnTo>
                  <a:pt x="1633594" y="3225653"/>
                </a:lnTo>
                <a:lnTo>
                  <a:pt x="1573300" y="3285831"/>
                </a:lnTo>
                <a:lnTo>
                  <a:pt x="0" y="3285831"/>
                </a:lnTo>
                <a:lnTo>
                  <a:pt x="0" y="3279924"/>
                </a:lnTo>
                <a:lnTo>
                  <a:pt x="1570849" y="3279924"/>
                </a:lnTo>
                <a:lnTo>
                  <a:pt x="1626837" y="3223940"/>
                </a:lnTo>
                <a:lnTo>
                  <a:pt x="1600663" y="3223923"/>
                </a:lnTo>
                <a:lnTo>
                  <a:pt x="1573746" y="3250838"/>
                </a:lnTo>
                <a:lnTo>
                  <a:pt x="1392639" y="3251952"/>
                </a:lnTo>
                <a:lnTo>
                  <a:pt x="1420545" y="3223810"/>
                </a:lnTo>
                <a:lnTo>
                  <a:pt x="1412876" y="3223805"/>
                </a:lnTo>
                <a:lnTo>
                  <a:pt x="1385841" y="3250838"/>
                </a:lnTo>
                <a:lnTo>
                  <a:pt x="980383" y="3251841"/>
                </a:lnTo>
                <a:lnTo>
                  <a:pt x="1008437" y="3223551"/>
                </a:lnTo>
                <a:lnTo>
                  <a:pt x="1000880" y="3223546"/>
                </a:lnTo>
                <a:lnTo>
                  <a:pt x="973585" y="3250838"/>
                </a:lnTo>
                <a:lnTo>
                  <a:pt x="792479" y="3251952"/>
                </a:lnTo>
                <a:lnTo>
                  <a:pt x="820759" y="3223432"/>
                </a:lnTo>
                <a:lnTo>
                  <a:pt x="813203" y="3223428"/>
                </a:lnTo>
                <a:lnTo>
                  <a:pt x="785790" y="3250838"/>
                </a:lnTo>
                <a:lnTo>
                  <a:pt x="604683" y="3251952"/>
                </a:lnTo>
                <a:lnTo>
                  <a:pt x="633081" y="3223314"/>
                </a:lnTo>
                <a:lnTo>
                  <a:pt x="625417" y="3223310"/>
                </a:lnTo>
                <a:lnTo>
                  <a:pt x="597885" y="3250838"/>
                </a:lnTo>
                <a:lnTo>
                  <a:pt x="416779" y="3251952"/>
                </a:lnTo>
                <a:lnTo>
                  <a:pt x="445294" y="3223196"/>
                </a:lnTo>
                <a:lnTo>
                  <a:pt x="437741" y="3223191"/>
                </a:lnTo>
                <a:lnTo>
                  <a:pt x="410092" y="3250838"/>
                </a:lnTo>
                <a:lnTo>
                  <a:pt x="228985" y="3251952"/>
                </a:lnTo>
                <a:lnTo>
                  <a:pt x="257617" y="3223078"/>
                </a:lnTo>
                <a:lnTo>
                  <a:pt x="250422" y="3223074"/>
                </a:lnTo>
                <a:lnTo>
                  <a:pt x="221407" y="3251842"/>
                </a:lnTo>
                <a:lnTo>
                  <a:pt x="0" y="3251842"/>
                </a:lnTo>
                <a:lnTo>
                  <a:pt x="0" y="3186314"/>
                </a:lnTo>
                <a:lnTo>
                  <a:pt x="287496" y="3186314"/>
                </a:lnTo>
                <a:lnTo>
                  <a:pt x="277823" y="3195905"/>
                </a:lnTo>
                <a:lnTo>
                  <a:pt x="284557" y="3195909"/>
                </a:lnTo>
                <a:lnTo>
                  <a:pt x="294183" y="3186202"/>
                </a:lnTo>
                <a:lnTo>
                  <a:pt x="474734" y="3186202"/>
                </a:lnTo>
                <a:lnTo>
                  <a:pt x="464911" y="3196024"/>
                </a:lnTo>
                <a:lnTo>
                  <a:pt x="472234" y="3196029"/>
                </a:lnTo>
                <a:lnTo>
                  <a:pt x="481979" y="3186202"/>
                </a:lnTo>
                <a:lnTo>
                  <a:pt x="662528" y="3186202"/>
                </a:lnTo>
                <a:lnTo>
                  <a:pt x="652587" y="3196142"/>
                </a:lnTo>
                <a:lnTo>
                  <a:pt x="660020" y="3196148"/>
                </a:lnTo>
                <a:lnTo>
                  <a:pt x="669881" y="3186202"/>
                </a:lnTo>
                <a:lnTo>
                  <a:pt x="850432" y="3186202"/>
                </a:lnTo>
                <a:lnTo>
                  <a:pt x="840371" y="3196262"/>
                </a:lnTo>
                <a:lnTo>
                  <a:pt x="847697" y="3196266"/>
                </a:lnTo>
                <a:lnTo>
                  <a:pt x="857677" y="3186202"/>
                </a:lnTo>
                <a:lnTo>
                  <a:pt x="1038227" y="3186202"/>
                </a:lnTo>
                <a:lnTo>
                  <a:pt x="1028047" y="3196381"/>
                </a:lnTo>
                <a:lnTo>
                  <a:pt x="1035375" y="3196385"/>
                </a:lnTo>
                <a:lnTo>
                  <a:pt x="1045472" y="3186202"/>
                </a:lnTo>
                <a:lnTo>
                  <a:pt x="1072866" y="3186202"/>
                </a:lnTo>
                <a:lnTo>
                  <a:pt x="1100525" y="3158546"/>
                </a:lnTo>
                <a:lnTo>
                  <a:pt x="1363325" y="3158546"/>
                </a:lnTo>
                <a:lnTo>
                  <a:pt x="1390982" y="3186202"/>
                </a:lnTo>
                <a:lnTo>
                  <a:pt x="1450482" y="3186202"/>
                </a:lnTo>
                <a:lnTo>
                  <a:pt x="1440042" y="3196642"/>
                </a:lnTo>
                <a:lnTo>
                  <a:pt x="1447482" y="3196646"/>
                </a:lnTo>
                <a:lnTo>
                  <a:pt x="1457839" y="3186202"/>
                </a:lnTo>
                <a:lnTo>
                  <a:pt x="1638388" y="3186202"/>
                </a:lnTo>
                <a:lnTo>
                  <a:pt x="1627829" y="3196760"/>
                </a:lnTo>
                <a:lnTo>
                  <a:pt x="2716450" y="3197449"/>
                </a:lnTo>
                <a:lnTo>
                  <a:pt x="2716450" y="3118114"/>
                </a:lnTo>
                <a:lnTo>
                  <a:pt x="2715319" y="3116984"/>
                </a:lnTo>
                <a:lnTo>
                  <a:pt x="2715319" y="3170813"/>
                </a:lnTo>
                <a:lnTo>
                  <a:pt x="2712085" y="3168028"/>
                </a:lnTo>
                <a:lnTo>
                  <a:pt x="2662578" y="3118543"/>
                </a:lnTo>
                <a:lnTo>
                  <a:pt x="2662578" y="2272747"/>
                </a:lnTo>
                <a:lnTo>
                  <a:pt x="2612513" y="2222705"/>
                </a:lnTo>
                <a:lnTo>
                  <a:pt x="2612513" y="1870644"/>
                </a:lnTo>
                <a:lnTo>
                  <a:pt x="2595231" y="1853470"/>
                </a:lnTo>
                <a:lnTo>
                  <a:pt x="2595231" y="1572726"/>
                </a:lnTo>
                <a:lnTo>
                  <a:pt x="2612513" y="1590001"/>
                </a:lnTo>
                <a:lnTo>
                  <a:pt x="2612513" y="1511986"/>
                </a:lnTo>
                <a:lnTo>
                  <a:pt x="2641950" y="1541520"/>
                </a:lnTo>
                <a:lnTo>
                  <a:pt x="2641950" y="2140009"/>
                </a:lnTo>
                <a:lnTo>
                  <a:pt x="2662578" y="2160627"/>
                </a:lnTo>
                <a:lnTo>
                  <a:pt x="2662578" y="2050849"/>
                </a:lnTo>
                <a:lnTo>
                  <a:pt x="2716450" y="1997002"/>
                </a:lnTo>
                <a:lnTo>
                  <a:pt x="2716450" y="1966910"/>
                </a:lnTo>
                <a:lnTo>
                  <a:pt x="2693465" y="1989886"/>
                </a:lnTo>
                <a:lnTo>
                  <a:pt x="2695917" y="1713265"/>
                </a:lnTo>
                <a:lnTo>
                  <a:pt x="2716450" y="1733836"/>
                </a:lnTo>
                <a:lnTo>
                  <a:pt x="2716450" y="1518284"/>
                </a:lnTo>
                <a:lnTo>
                  <a:pt x="2706624" y="1526159"/>
                </a:lnTo>
                <a:lnTo>
                  <a:pt x="2706624" y="1596798"/>
                </a:lnTo>
                <a:lnTo>
                  <a:pt x="2681536" y="1571833"/>
                </a:lnTo>
                <a:lnTo>
                  <a:pt x="2681536" y="1327868"/>
                </a:lnTo>
                <a:lnTo>
                  <a:pt x="2706624" y="1307918"/>
                </a:lnTo>
                <a:lnTo>
                  <a:pt x="2706624" y="1378810"/>
                </a:lnTo>
                <a:lnTo>
                  <a:pt x="2716450" y="1388717"/>
                </a:lnTo>
                <a:lnTo>
                  <a:pt x="2716450" y="1195146"/>
                </a:lnTo>
                <a:lnTo>
                  <a:pt x="2695886" y="1215748"/>
                </a:lnTo>
                <a:lnTo>
                  <a:pt x="2693433" y="939129"/>
                </a:lnTo>
                <a:lnTo>
                  <a:pt x="2716450" y="962136"/>
                </a:lnTo>
                <a:lnTo>
                  <a:pt x="2716450" y="932044"/>
                </a:lnTo>
                <a:lnTo>
                  <a:pt x="2662546" y="878165"/>
                </a:lnTo>
                <a:lnTo>
                  <a:pt x="2662546" y="768387"/>
                </a:lnTo>
                <a:lnTo>
                  <a:pt x="2641920" y="789006"/>
                </a:lnTo>
                <a:lnTo>
                  <a:pt x="2641920" y="1387494"/>
                </a:lnTo>
                <a:lnTo>
                  <a:pt x="2612482" y="1417029"/>
                </a:lnTo>
                <a:lnTo>
                  <a:pt x="2612482" y="1339013"/>
                </a:lnTo>
                <a:lnTo>
                  <a:pt x="2595200" y="1356287"/>
                </a:lnTo>
                <a:lnTo>
                  <a:pt x="2595200" y="1075544"/>
                </a:lnTo>
                <a:lnTo>
                  <a:pt x="2612482" y="1058371"/>
                </a:lnTo>
                <a:lnTo>
                  <a:pt x="2612482" y="706309"/>
                </a:lnTo>
                <a:lnTo>
                  <a:pt x="2662546" y="656268"/>
                </a:lnTo>
                <a:close/>
                <a:moveTo>
                  <a:pt x="2601110" y="0"/>
                </a:moveTo>
                <a:lnTo>
                  <a:pt x="2642373" y="0"/>
                </a:lnTo>
                <a:lnTo>
                  <a:pt x="2642254" y="201104"/>
                </a:lnTo>
                <a:lnTo>
                  <a:pt x="2601110" y="242230"/>
                </a:lnTo>
                <a:close/>
                <a:moveTo>
                  <a:pt x="2575240" y="0"/>
                </a:moveTo>
                <a:lnTo>
                  <a:pt x="2587719" y="0"/>
                </a:lnTo>
                <a:lnTo>
                  <a:pt x="2587952" y="271"/>
                </a:lnTo>
                <a:lnTo>
                  <a:pt x="2587952" y="503470"/>
                </a:lnTo>
                <a:lnTo>
                  <a:pt x="2575240" y="516174"/>
                </a:lnTo>
                <a:lnTo>
                  <a:pt x="2575240" y="444129"/>
                </a:lnTo>
                <a:lnTo>
                  <a:pt x="2566433" y="435262"/>
                </a:lnTo>
                <a:lnTo>
                  <a:pt x="2566433" y="55996"/>
                </a:lnTo>
                <a:lnTo>
                  <a:pt x="2575240" y="47193"/>
                </a:lnTo>
                <a:close/>
              </a:path>
            </a:pathLst>
          </a:custGeom>
          <a:solidFill>
            <a:srgbClr val="120F3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2FEC13-8CDF-493E-735E-F66754478951}"/>
              </a:ext>
            </a:extLst>
          </p:cNvPr>
          <p:cNvSpPr/>
          <p:nvPr userDrawn="1"/>
        </p:nvSpPr>
        <p:spPr>
          <a:xfrm>
            <a:off x="3914774" y="264877"/>
            <a:ext cx="8277226" cy="6144680"/>
          </a:xfrm>
          <a:custGeom>
            <a:avLst/>
            <a:gdLst>
              <a:gd name="connsiteX0" fmla="*/ 7127353 w 8277226"/>
              <a:gd name="connsiteY0" fmla="*/ 5068667 h 6144680"/>
              <a:gd name="connsiteX1" fmla="*/ 8277226 w 8277226"/>
              <a:gd name="connsiteY1" fmla="*/ 5068667 h 6144680"/>
              <a:gd name="connsiteX2" fmla="*/ 8277226 w 8277226"/>
              <a:gd name="connsiteY2" fmla="*/ 5517365 h 6144680"/>
              <a:gd name="connsiteX3" fmla="*/ 7297119 w 8277226"/>
              <a:gd name="connsiteY3" fmla="*/ 5517365 h 6144680"/>
              <a:gd name="connsiteX4" fmla="*/ 6987891 w 8277226"/>
              <a:gd name="connsiteY4" fmla="*/ 5208130 h 6144680"/>
              <a:gd name="connsiteX5" fmla="*/ 769996 w 8277226"/>
              <a:gd name="connsiteY5" fmla="*/ 4740933 h 6144680"/>
              <a:gd name="connsiteX6" fmla="*/ 1035510 w 8277226"/>
              <a:gd name="connsiteY6" fmla="*/ 5006446 h 6144680"/>
              <a:gd name="connsiteX7" fmla="*/ 1281982 w 8277226"/>
              <a:gd name="connsiteY7" fmla="*/ 5006446 h 6144680"/>
              <a:gd name="connsiteX8" fmla="*/ 1364859 w 8277226"/>
              <a:gd name="connsiteY8" fmla="*/ 5089323 h 6144680"/>
              <a:gd name="connsiteX9" fmla="*/ 1298879 w 8277226"/>
              <a:gd name="connsiteY9" fmla="*/ 5155296 h 6144680"/>
              <a:gd name="connsiteX10" fmla="*/ 1336160 w 8277226"/>
              <a:gd name="connsiteY10" fmla="*/ 5192575 h 6144680"/>
              <a:gd name="connsiteX11" fmla="*/ 1402138 w 8277226"/>
              <a:gd name="connsiteY11" fmla="*/ 5126602 h 6144680"/>
              <a:gd name="connsiteX12" fmla="*/ 2420216 w 8277226"/>
              <a:gd name="connsiteY12" fmla="*/ 6144680 h 6144680"/>
              <a:gd name="connsiteX13" fmla="*/ 621414 w 8277226"/>
              <a:gd name="connsiteY13" fmla="*/ 6144680 h 6144680"/>
              <a:gd name="connsiteX14" fmla="*/ 287237 w 8277226"/>
              <a:gd name="connsiteY14" fmla="*/ 5810504 h 6144680"/>
              <a:gd name="connsiteX15" fmla="*/ 287237 w 8277226"/>
              <a:gd name="connsiteY15" fmla="*/ 5223418 h 6144680"/>
              <a:gd name="connsiteX16" fmla="*/ 6503255 w 8277226"/>
              <a:gd name="connsiteY16" fmla="*/ 4540317 h 6144680"/>
              <a:gd name="connsiteX17" fmla="*/ 6581031 w 8277226"/>
              <a:gd name="connsiteY17" fmla="*/ 4540317 h 6144680"/>
              <a:gd name="connsiteX18" fmla="*/ 6581573 w 8277226"/>
              <a:gd name="connsiteY18" fmla="*/ 4540317 h 6144680"/>
              <a:gd name="connsiteX19" fmla="*/ 6581573 w 8277226"/>
              <a:gd name="connsiteY19" fmla="*/ 4604955 h 6144680"/>
              <a:gd name="connsiteX20" fmla="*/ 6503255 w 8277226"/>
              <a:gd name="connsiteY20" fmla="*/ 4604955 h 6144680"/>
              <a:gd name="connsiteX21" fmla="*/ 6503255 w 8277226"/>
              <a:gd name="connsiteY21" fmla="*/ 4604688 h 6144680"/>
              <a:gd name="connsiteX22" fmla="*/ 6502721 w 8277226"/>
              <a:gd name="connsiteY22" fmla="*/ 4484799 h 6144680"/>
              <a:gd name="connsiteX23" fmla="*/ 6503255 w 8277226"/>
              <a:gd name="connsiteY23" fmla="*/ 4484799 h 6144680"/>
              <a:gd name="connsiteX24" fmla="*/ 6503255 w 8277226"/>
              <a:gd name="connsiteY24" fmla="*/ 4485073 h 6144680"/>
              <a:gd name="connsiteX25" fmla="*/ 6502721 w 8277226"/>
              <a:gd name="connsiteY25" fmla="*/ 4485073 h 6144680"/>
              <a:gd name="connsiteX26" fmla="*/ 6502721 w 8277226"/>
              <a:gd name="connsiteY26" fmla="*/ 4117636 h 6144680"/>
              <a:gd name="connsiteX27" fmla="*/ 6581031 w 8277226"/>
              <a:gd name="connsiteY27" fmla="*/ 4117636 h 6144680"/>
              <a:gd name="connsiteX28" fmla="*/ 6581031 w 8277226"/>
              <a:gd name="connsiteY28" fmla="*/ 4117910 h 6144680"/>
              <a:gd name="connsiteX29" fmla="*/ 6581573 w 8277226"/>
              <a:gd name="connsiteY29" fmla="*/ 4117910 h 6144680"/>
              <a:gd name="connsiteX30" fmla="*/ 6581573 w 8277226"/>
              <a:gd name="connsiteY30" fmla="*/ 4485073 h 6144680"/>
              <a:gd name="connsiteX31" fmla="*/ 6581031 w 8277226"/>
              <a:gd name="connsiteY31" fmla="*/ 4485073 h 6144680"/>
              <a:gd name="connsiteX32" fmla="*/ 6581031 w 8277226"/>
              <a:gd name="connsiteY32" fmla="*/ 4484799 h 6144680"/>
              <a:gd name="connsiteX33" fmla="*/ 6503255 w 8277226"/>
              <a:gd name="connsiteY33" fmla="*/ 4484799 h 6144680"/>
              <a:gd name="connsiteX34" fmla="*/ 6503255 w 8277226"/>
              <a:gd name="connsiteY34" fmla="*/ 4117910 h 6144680"/>
              <a:gd name="connsiteX35" fmla="*/ 6502721 w 8277226"/>
              <a:gd name="connsiteY35" fmla="*/ 4117910 h 6144680"/>
              <a:gd name="connsiteX36" fmla="*/ 8028226 w 8277226"/>
              <a:gd name="connsiteY36" fmla="*/ 3990244 h 6144680"/>
              <a:gd name="connsiteX37" fmla="*/ 8028226 w 8277226"/>
              <a:gd name="connsiteY37" fmla="*/ 4661007 h 6144680"/>
              <a:gd name="connsiteX38" fmla="*/ 8119949 w 8277226"/>
              <a:gd name="connsiteY38" fmla="*/ 4661007 h 6144680"/>
              <a:gd name="connsiteX39" fmla="*/ 8119949 w 8277226"/>
              <a:gd name="connsiteY39" fmla="*/ 3990244 h 6144680"/>
              <a:gd name="connsiteX40" fmla="*/ 7783629 w 8277226"/>
              <a:gd name="connsiteY40" fmla="*/ 3990244 h 6144680"/>
              <a:gd name="connsiteX41" fmla="*/ 7783629 w 8277226"/>
              <a:gd name="connsiteY41" fmla="*/ 4661007 h 6144680"/>
              <a:gd name="connsiteX42" fmla="*/ 7878576 w 8277226"/>
              <a:gd name="connsiteY42" fmla="*/ 4661007 h 6144680"/>
              <a:gd name="connsiteX43" fmla="*/ 7878576 w 8277226"/>
              <a:gd name="connsiteY43" fmla="*/ 3990244 h 6144680"/>
              <a:gd name="connsiteX44" fmla="*/ 7631829 w 8277226"/>
              <a:gd name="connsiteY44" fmla="*/ 3990244 h 6144680"/>
              <a:gd name="connsiteX45" fmla="*/ 7631829 w 8277226"/>
              <a:gd name="connsiteY45" fmla="*/ 4661007 h 6144680"/>
              <a:gd name="connsiteX46" fmla="*/ 7683328 w 8277226"/>
              <a:gd name="connsiteY46" fmla="*/ 4661007 h 6144680"/>
              <a:gd name="connsiteX47" fmla="*/ 7683328 w 8277226"/>
              <a:gd name="connsiteY47" fmla="*/ 3990244 h 6144680"/>
              <a:gd name="connsiteX48" fmla="*/ 7302753 w 8277226"/>
              <a:gd name="connsiteY48" fmla="*/ 3990244 h 6144680"/>
              <a:gd name="connsiteX49" fmla="*/ 7302753 w 8277226"/>
              <a:gd name="connsiteY49" fmla="*/ 4661007 h 6144680"/>
              <a:gd name="connsiteX50" fmla="*/ 7494516 w 8277226"/>
              <a:gd name="connsiteY50" fmla="*/ 4661007 h 6144680"/>
              <a:gd name="connsiteX51" fmla="*/ 7494516 w 8277226"/>
              <a:gd name="connsiteY51" fmla="*/ 3990244 h 6144680"/>
              <a:gd name="connsiteX52" fmla="*/ 7141567 w 8277226"/>
              <a:gd name="connsiteY52" fmla="*/ 3990244 h 6144680"/>
              <a:gd name="connsiteX53" fmla="*/ 7141567 w 8277226"/>
              <a:gd name="connsiteY53" fmla="*/ 4661007 h 6144680"/>
              <a:gd name="connsiteX54" fmla="*/ 7197085 w 8277226"/>
              <a:gd name="connsiteY54" fmla="*/ 4661007 h 6144680"/>
              <a:gd name="connsiteX55" fmla="*/ 7197085 w 8277226"/>
              <a:gd name="connsiteY55" fmla="*/ 3990244 h 6144680"/>
              <a:gd name="connsiteX56" fmla="*/ 6505939 w 8277226"/>
              <a:gd name="connsiteY56" fmla="*/ 3990244 h 6144680"/>
              <a:gd name="connsiteX57" fmla="*/ 6326514 w 8277226"/>
              <a:gd name="connsiteY57" fmla="*/ 4301355 h 6144680"/>
              <a:gd name="connsiteX58" fmla="*/ 6197513 w 8277226"/>
              <a:gd name="connsiteY58" fmla="*/ 4524762 h 6144680"/>
              <a:gd name="connsiteX59" fmla="*/ 6283600 w 8277226"/>
              <a:gd name="connsiteY59" fmla="*/ 4670928 h 6144680"/>
              <a:gd name="connsiteX60" fmla="*/ 6781106 w 8277226"/>
              <a:gd name="connsiteY60" fmla="*/ 4670928 h 6144680"/>
              <a:gd name="connsiteX61" fmla="*/ 6882222 w 8277226"/>
              <a:gd name="connsiteY61" fmla="*/ 4524762 h 6144680"/>
              <a:gd name="connsiteX62" fmla="*/ 6753213 w 8277226"/>
              <a:gd name="connsiteY62" fmla="*/ 4301355 h 6144680"/>
              <a:gd name="connsiteX63" fmla="*/ 6573521 w 8277226"/>
              <a:gd name="connsiteY63" fmla="*/ 3990244 h 6144680"/>
              <a:gd name="connsiteX64" fmla="*/ 3188604 w 8277226"/>
              <a:gd name="connsiteY64" fmla="*/ 846697 h 6144680"/>
              <a:gd name="connsiteX65" fmla="*/ 3088563 w 8277226"/>
              <a:gd name="connsiteY65" fmla="*/ 946738 h 6144680"/>
              <a:gd name="connsiteX66" fmla="*/ 3188604 w 8277226"/>
              <a:gd name="connsiteY66" fmla="*/ 1046505 h 6144680"/>
              <a:gd name="connsiteX67" fmla="*/ 3288370 w 8277226"/>
              <a:gd name="connsiteY67" fmla="*/ 946738 h 6144680"/>
              <a:gd name="connsiteX68" fmla="*/ 3188604 w 8277226"/>
              <a:gd name="connsiteY68" fmla="*/ 846697 h 6144680"/>
              <a:gd name="connsiteX69" fmla="*/ 2604735 w 8277226"/>
              <a:gd name="connsiteY69" fmla="*/ 846697 h 6144680"/>
              <a:gd name="connsiteX70" fmla="*/ 2504969 w 8277226"/>
              <a:gd name="connsiteY70" fmla="*/ 946738 h 6144680"/>
              <a:gd name="connsiteX71" fmla="*/ 2604735 w 8277226"/>
              <a:gd name="connsiteY71" fmla="*/ 1046505 h 6144680"/>
              <a:gd name="connsiteX72" fmla="*/ 2704776 w 8277226"/>
              <a:gd name="connsiteY72" fmla="*/ 946738 h 6144680"/>
              <a:gd name="connsiteX73" fmla="*/ 2604735 w 8277226"/>
              <a:gd name="connsiteY73" fmla="*/ 846697 h 6144680"/>
              <a:gd name="connsiteX74" fmla="*/ 2021135 w 8277226"/>
              <a:gd name="connsiteY74" fmla="*/ 846697 h 6144680"/>
              <a:gd name="connsiteX75" fmla="*/ 1921102 w 8277226"/>
              <a:gd name="connsiteY75" fmla="*/ 946738 h 6144680"/>
              <a:gd name="connsiteX76" fmla="*/ 2021135 w 8277226"/>
              <a:gd name="connsiteY76" fmla="*/ 1046505 h 6144680"/>
              <a:gd name="connsiteX77" fmla="*/ 2121175 w 8277226"/>
              <a:gd name="connsiteY77" fmla="*/ 946738 h 6144680"/>
              <a:gd name="connsiteX78" fmla="*/ 2021135 w 8277226"/>
              <a:gd name="connsiteY78" fmla="*/ 846697 h 6144680"/>
              <a:gd name="connsiteX79" fmla="*/ 1437541 w 8277226"/>
              <a:gd name="connsiteY79" fmla="*/ 846697 h 6144680"/>
              <a:gd name="connsiteX80" fmla="*/ 1337500 w 8277226"/>
              <a:gd name="connsiteY80" fmla="*/ 946738 h 6144680"/>
              <a:gd name="connsiteX81" fmla="*/ 1437541 w 8277226"/>
              <a:gd name="connsiteY81" fmla="*/ 1046505 h 6144680"/>
              <a:gd name="connsiteX82" fmla="*/ 1537575 w 8277226"/>
              <a:gd name="connsiteY82" fmla="*/ 946738 h 6144680"/>
              <a:gd name="connsiteX83" fmla="*/ 1437541 w 8277226"/>
              <a:gd name="connsiteY83" fmla="*/ 846697 h 6144680"/>
              <a:gd name="connsiteX84" fmla="*/ 3772196 w 8277226"/>
              <a:gd name="connsiteY84" fmla="*/ 846430 h 6144680"/>
              <a:gd name="connsiteX85" fmla="*/ 3672163 w 8277226"/>
              <a:gd name="connsiteY85" fmla="*/ 946471 h 6144680"/>
              <a:gd name="connsiteX86" fmla="*/ 3772196 w 8277226"/>
              <a:gd name="connsiteY86" fmla="*/ 1046238 h 6144680"/>
              <a:gd name="connsiteX87" fmla="*/ 3871970 w 8277226"/>
              <a:gd name="connsiteY87" fmla="*/ 946471 h 6144680"/>
              <a:gd name="connsiteX88" fmla="*/ 3772196 w 8277226"/>
              <a:gd name="connsiteY88" fmla="*/ 846430 h 6144680"/>
              <a:gd name="connsiteX89" fmla="*/ 3687985 w 8277226"/>
              <a:gd name="connsiteY89" fmla="*/ 441454 h 6144680"/>
              <a:gd name="connsiteX90" fmla="*/ 3516611 w 8277226"/>
              <a:gd name="connsiteY90" fmla="*/ 620339 h 6144680"/>
              <a:gd name="connsiteX91" fmla="*/ 3972812 w 8277226"/>
              <a:gd name="connsiteY91" fmla="*/ 620339 h 6144680"/>
              <a:gd name="connsiteX92" fmla="*/ 4151430 w 8277226"/>
              <a:gd name="connsiteY92" fmla="*/ 441454 h 6144680"/>
              <a:gd name="connsiteX93" fmla="*/ 4511623 w 8277226"/>
              <a:gd name="connsiteY93" fmla="*/ 337662 h 6144680"/>
              <a:gd name="connsiteX94" fmla="*/ 6648620 w 8277226"/>
              <a:gd name="connsiteY94" fmla="*/ 337662 h 6144680"/>
              <a:gd name="connsiteX95" fmla="*/ 6648620 w 8277226"/>
              <a:gd name="connsiteY95" fmla="*/ 376550 h 6144680"/>
              <a:gd name="connsiteX96" fmla="*/ 8277226 w 8277226"/>
              <a:gd name="connsiteY96" fmla="*/ 376550 h 6144680"/>
              <a:gd name="connsiteX97" fmla="*/ 8277226 w 8277226"/>
              <a:gd name="connsiteY97" fmla="*/ 3990244 h 6144680"/>
              <a:gd name="connsiteX98" fmla="*/ 8246539 w 8277226"/>
              <a:gd name="connsiteY98" fmla="*/ 3990244 h 6144680"/>
              <a:gd name="connsiteX99" fmla="*/ 8246539 w 8277226"/>
              <a:gd name="connsiteY99" fmla="*/ 4661007 h 6144680"/>
              <a:gd name="connsiteX100" fmla="*/ 8277226 w 8277226"/>
              <a:gd name="connsiteY100" fmla="*/ 4661007 h 6144680"/>
              <a:gd name="connsiteX101" fmla="*/ 8277226 w 8277226"/>
              <a:gd name="connsiteY101" fmla="*/ 4997861 h 6144680"/>
              <a:gd name="connsiteX102" fmla="*/ 7097585 w 8277226"/>
              <a:gd name="connsiteY102" fmla="*/ 4997861 h 6144680"/>
              <a:gd name="connsiteX103" fmla="*/ 6920836 w 8277226"/>
              <a:gd name="connsiteY103" fmla="*/ 5174609 h 6144680"/>
              <a:gd name="connsiteX104" fmla="*/ 3472355 w 8277226"/>
              <a:gd name="connsiteY104" fmla="*/ 5174609 h 6144680"/>
              <a:gd name="connsiteX105" fmla="*/ 2511137 w 8277226"/>
              <a:gd name="connsiteY105" fmla="*/ 6135828 h 6144680"/>
              <a:gd name="connsiteX106" fmla="*/ 1452555 w 8277226"/>
              <a:gd name="connsiteY106" fmla="*/ 5077253 h 6144680"/>
              <a:gd name="connsiteX107" fmla="*/ 1516118 w 8277226"/>
              <a:gd name="connsiteY107" fmla="*/ 5013690 h 6144680"/>
              <a:gd name="connsiteX108" fmla="*/ 1478839 w 8277226"/>
              <a:gd name="connsiteY108" fmla="*/ 4976137 h 6144680"/>
              <a:gd name="connsiteX109" fmla="*/ 1415276 w 8277226"/>
              <a:gd name="connsiteY109" fmla="*/ 5039973 h 6144680"/>
              <a:gd name="connsiteX110" fmla="*/ 1311485 w 8277226"/>
              <a:gd name="connsiteY110" fmla="*/ 4936181 h 6144680"/>
              <a:gd name="connsiteX111" fmla="*/ 1065286 w 8277226"/>
              <a:gd name="connsiteY111" fmla="*/ 4936181 h 6144680"/>
              <a:gd name="connsiteX112" fmla="*/ 808617 w 8277226"/>
              <a:gd name="connsiteY112" fmla="*/ 4679513 h 6144680"/>
              <a:gd name="connsiteX113" fmla="*/ 808617 w 8277226"/>
              <a:gd name="connsiteY113" fmla="*/ 1998069 h 6144680"/>
              <a:gd name="connsiteX114" fmla="*/ 522181 w 8277226"/>
              <a:gd name="connsiteY114" fmla="*/ 1998069 h 6144680"/>
              <a:gd name="connsiteX115" fmla="*/ 0 w 8277226"/>
              <a:gd name="connsiteY115" fmla="*/ 1059383 h 6144680"/>
              <a:gd name="connsiteX116" fmla="*/ 711795 w 8277226"/>
              <a:gd name="connsiteY116" fmla="*/ 347849 h 6144680"/>
              <a:gd name="connsiteX117" fmla="*/ 1136626 w 8277226"/>
              <a:gd name="connsiteY117" fmla="*/ 772680 h 6144680"/>
              <a:gd name="connsiteX118" fmla="*/ 4103155 w 8277226"/>
              <a:gd name="connsiteY118" fmla="*/ 772680 h 6144680"/>
              <a:gd name="connsiteX119" fmla="*/ 4524761 w 8277226"/>
              <a:gd name="connsiteY119" fmla="*/ 350800 h 6144680"/>
              <a:gd name="connsiteX120" fmla="*/ 2430677 w 8277226"/>
              <a:gd name="connsiteY120" fmla="*/ 267 h 6144680"/>
              <a:gd name="connsiteX121" fmla="*/ 2483512 w 8277226"/>
              <a:gd name="connsiteY121" fmla="*/ 267 h 6144680"/>
              <a:gd name="connsiteX122" fmla="*/ 2820906 w 8277226"/>
              <a:gd name="connsiteY122" fmla="*/ 337662 h 6144680"/>
              <a:gd name="connsiteX123" fmla="*/ 2821173 w 8277226"/>
              <a:gd name="connsiteY123" fmla="*/ 337662 h 6144680"/>
              <a:gd name="connsiteX124" fmla="*/ 4438941 w 8277226"/>
              <a:gd name="connsiteY124" fmla="*/ 337662 h 6144680"/>
              <a:gd name="connsiteX125" fmla="*/ 4073921 w 8277226"/>
              <a:gd name="connsiteY125" fmla="*/ 702408 h 6144680"/>
              <a:gd name="connsiteX126" fmla="*/ 1165586 w 8277226"/>
              <a:gd name="connsiteY126" fmla="*/ 702408 h 6144680"/>
              <a:gd name="connsiteX127" fmla="*/ 809152 w 8277226"/>
              <a:gd name="connsiteY127" fmla="*/ 346240 h 6144680"/>
              <a:gd name="connsiteX128" fmla="*/ 2084697 w 8277226"/>
              <a:gd name="connsiteY128" fmla="*/ 346240 h 6144680"/>
              <a:gd name="connsiteX129" fmla="*/ 2583546 w 8277226"/>
              <a:gd name="connsiteY129" fmla="*/ 0 h 6144680"/>
              <a:gd name="connsiteX130" fmla="*/ 8277226 w 8277226"/>
              <a:gd name="connsiteY130" fmla="*/ 0 h 6144680"/>
              <a:gd name="connsiteX131" fmla="*/ 8277226 w 8277226"/>
              <a:gd name="connsiteY131" fmla="*/ 235211 h 6144680"/>
              <a:gd name="connsiteX132" fmla="*/ 6648887 w 8277226"/>
              <a:gd name="connsiteY132" fmla="*/ 235211 h 6144680"/>
              <a:gd name="connsiteX133" fmla="*/ 6648887 w 8277226"/>
              <a:gd name="connsiteY133" fmla="*/ 267122 h 6144680"/>
              <a:gd name="connsiteX134" fmla="*/ 2850400 w 8277226"/>
              <a:gd name="connsiteY134" fmla="*/ 267122 h 614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8277226" h="6144680">
                <a:moveTo>
                  <a:pt x="7127353" y="5068667"/>
                </a:moveTo>
                <a:lnTo>
                  <a:pt x="8277226" y="5068667"/>
                </a:lnTo>
                <a:lnTo>
                  <a:pt x="8277226" y="5517365"/>
                </a:lnTo>
                <a:lnTo>
                  <a:pt x="7297119" y="5517365"/>
                </a:lnTo>
                <a:lnTo>
                  <a:pt x="6987891" y="5208130"/>
                </a:lnTo>
                <a:close/>
                <a:moveTo>
                  <a:pt x="769996" y="4740933"/>
                </a:moveTo>
                <a:lnTo>
                  <a:pt x="1035510" y="5006446"/>
                </a:lnTo>
                <a:lnTo>
                  <a:pt x="1281982" y="5006446"/>
                </a:lnTo>
                <a:lnTo>
                  <a:pt x="1364859" y="5089323"/>
                </a:lnTo>
                <a:lnTo>
                  <a:pt x="1298879" y="5155296"/>
                </a:lnTo>
                <a:lnTo>
                  <a:pt x="1336160" y="5192575"/>
                </a:lnTo>
                <a:lnTo>
                  <a:pt x="1402138" y="5126602"/>
                </a:lnTo>
                <a:lnTo>
                  <a:pt x="2420216" y="6144680"/>
                </a:lnTo>
                <a:lnTo>
                  <a:pt x="621414" y="6144680"/>
                </a:lnTo>
                <a:lnTo>
                  <a:pt x="287237" y="5810504"/>
                </a:lnTo>
                <a:lnTo>
                  <a:pt x="287237" y="5223418"/>
                </a:lnTo>
                <a:close/>
                <a:moveTo>
                  <a:pt x="6503255" y="4540317"/>
                </a:moveTo>
                <a:lnTo>
                  <a:pt x="6581031" y="4540317"/>
                </a:lnTo>
                <a:lnTo>
                  <a:pt x="6581573" y="4540317"/>
                </a:lnTo>
                <a:lnTo>
                  <a:pt x="6581573" y="4604955"/>
                </a:lnTo>
                <a:lnTo>
                  <a:pt x="6503255" y="4604955"/>
                </a:lnTo>
                <a:lnTo>
                  <a:pt x="6503255" y="4604688"/>
                </a:lnTo>
                <a:close/>
                <a:moveTo>
                  <a:pt x="6502721" y="4484799"/>
                </a:moveTo>
                <a:lnTo>
                  <a:pt x="6503255" y="4484799"/>
                </a:lnTo>
                <a:lnTo>
                  <a:pt x="6503255" y="4485073"/>
                </a:lnTo>
                <a:lnTo>
                  <a:pt x="6502721" y="4485073"/>
                </a:lnTo>
                <a:close/>
                <a:moveTo>
                  <a:pt x="6502721" y="4117636"/>
                </a:moveTo>
                <a:lnTo>
                  <a:pt x="6581031" y="4117636"/>
                </a:lnTo>
                <a:lnTo>
                  <a:pt x="6581031" y="4117910"/>
                </a:lnTo>
                <a:lnTo>
                  <a:pt x="6581573" y="4117910"/>
                </a:lnTo>
                <a:lnTo>
                  <a:pt x="6581573" y="4485073"/>
                </a:lnTo>
                <a:lnTo>
                  <a:pt x="6581031" y="4485073"/>
                </a:lnTo>
                <a:lnTo>
                  <a:pt x="6581031" y="4484799"/>
                </a:lnTo>
                <a:lnTo>
                  <a:pt x="6503255" y="4484799"/>
                </a:lnTo>
                <a:lnTo>
                  <a:pt x="6503255" y="4117910"/>
                </a:lnTo>
                <a:lnTo>
                  <a:pt x="6502721" y="4117910"/>
                </a:lnTo>
                <a:close/>
                <a:moveTo>
                  <a:pt x="8028226" y="3990244"/>
                </a:moveTo>
                <a:lnTo>
                  <a:pt x="8028226" y="4661007"/>
                </a:lnTo>
                <a:lnTo>
                  <a:pt x="8119949" y="4661007"/>
                </a:lnTo>
                <a:lnTo>
                  <a:pt x="8119949" y="3990244"/>
                </a:lnTo>
                <a:close/>
                <a:moveTo>
                  <a:pt x="7783629" y="3990244"/>
                </a:moveTo>
                <a:lnTo>
                  <a:pt x="7783629" y="4661007"/>
                </a:lnTo>
                <a:lnTo>
                  <a:pt x="7878576" y="4661007"/>
                </a:lnTo>
                <a:lnTo>
                  <a:pt x="7878576" y="3990244"/>
                </a:lnTo>
                <a:close/>
                <a:moveTo>
                  <a:pt x="7631829" y="3990244"/>
                </a:moveTo>
                <a:lnTo>
                  <a:pt x="7631829" y="4661007"/>
                </a:lnTo>
                <a:lnTo>
                  <a:pt x="7683328" y="4661007"/>
                </a:lnTo>
                <a:lnTo>
                  <a:pt x="7683328" y="3990244"/>
                </a:lnTo>
                <a:close/>
                <a:moveTo>
                  <a:pt x="7302753" y="3990244"/>
                </a:moveTo>
                <a:lnTo>
                  <a:pt x="7302753" y="4661007"/>
                </a:lnTo>
                <a:lnTo>
                  <a:pt x="7494516" y="4661007"/>
                </a:lnTo>
                <a:lnTo>
                  <a:pt x="7494516" y="3990244"/>
                </a:lnTo>
                <a:close/>
                <a:moveTo>
                  <a:pt x="7141567" y="3990244"/>
                </a:moveTo>
                <a:lnTo>
                  <a:pt x="7141567" y="4661007"/>
                </a:lnTo>
                <a:lnTo>
                  <a:pt x="7197085" y="4661007"/>
                </a:lnTo>
                <a:lnTo>
                  <a:pt x="7197085" y="3990244"/>
                </a:lnTo>
                <a:close/>
                <a:moveTo>
                  <a:pt x="6505939" y="3990244"/>
                </a:moveTo>
                <a:lnTo>
                  <a:pt x="6326514" y="4301355"/>
                </a:lnTo>
                <a:lnTo>
                  <a:pt x="6197513" y="4524762"/>
                </a:lnTo>
                <a:lnTo>
                  <a:pt x="6283600" y="4670928"/>
                </a:lnTo>
                <a:lnTo>
                  <a:pt x="6781106" y="4670928"/>
                </a:lnTo>
                <a:lnTo>
                  <a:pt x="6882222" y="4524762"/>
                </a:lnTo>
                <a:lnTo>
                  <a:pt x="6753213" y="4301355"/>
                </a:lnTo>
                <a:lnTo>
                  <a:pt x="6573521" y="3990244"/>
                </a:lnTo>
                <a:close/>
                <a:moveTo>
                  <a:pt x="3188604" y="846697"/>
                </a:moveTo>
                <a:cubicBezTo>
                  <a:pt x="3133085" y="846697"/>
                  <a:pt x="3088563" y="891487"/>
                  <a:pt x="3088563" y="946738"/>
                </a:cubicBezTo>
                <a:cubicBezTo>
                  <a:pt x="3088563" y="1001989"/>
                  <a:pt x="3133085" y="1046505"/>
                  <a:pt x="3188604" y="1046505"/>
                </a:cubicBezTo>
                <a:cubicBezTo>
                  <a:pt x="3243848" y="1046505"/>
                  <a:pt x="3288370" y="1002256"/>
                  <a:pt x="3288370" y="946738"/>
                </a:cubicBezTo>
                <a:cubicBezTo>
                  <a:pt x="3288370" y="891220"/>
                  <a:pt x="3244122" y="846697"/>
                  <a:pt x="3188604" y="846697"/>
                </a:cubicBezTo>
                <a:close/>
                <a:moveTo>
                  <a:pt x="2604735" y="846697"/>
                </a:moveTo>
                <a:cubicBezTo>
                  <a:pt x="2549485" y="846697"/>
                  <a:pt x="2504969" y="891487"/>
                  <a:pt x="2504969" y="946738"/>
                </a:cubicBezTo>
                <a:cubicBezTo>
                  <a:pt x="2504969" y="1001989"/>
                  <a:pt x="2549485" y="1046505"/>
                  <a:pt x="2604735" y="1046505"/>
                </a:cubicBezTo>
                <a:cubicBezTo>
                  <a:pt x="2660253" y="1046505"/>
                  <a:pt x="2704776" y="1002256"/>
                  <a:pt x="2704776" y="946738"/>
                </a:cubicBezTo>
                <a:cubicBezTo>
                  <a:pt x="2704776" y="891220"/>
                  <a:pt x="2659987" y="846697"/>
                  <a:pt x="2604735" y="846697"/>
                </a:cubicBezTo>
                <a:close/>
                <a:moveTo>
                  <a:pt x="2021135" y="846697"/>
                </a:moveTo>
                <a:cubicBezTo>
                  <a:pt x="1966159" y="846697"/>
                  <a:pt x="1921102" y="891487"/>
                  <a:pt x="1921102" y="946738"/>
                </a:cubicBezTo>
                <a:cubicBezTo>
                  <a:pt x="1921102" y="1001989"/>
                  <a:pt x="1965891" y="1046505"/>
                  <a:pt x="2021135" y="1046505"/>
                </a:cubicBezTo>
                <a:cubicBezTo>
                  <a:pt x="2076120" y="1046505"/>
                  <a:pt x="2121175" y="1002256"/>
                  <a:pt x="2121175" y="946738"/>
                </a:cubicBezTo>
                <a:cubicBezTo>
                  <a:pt x="2121175" y="891220"/>
                  <a:pt x="2076120" y="846697"/>
                  <a:pt x="2021135" y="846697"/>
                </a:cubicBezTo>
                <a:close/>
                <a:moveTo>
                  <a:pt x="1437541" y="846697"/>
                </a:moveTo>
                <a:cubicBezTo>
                  <a:pt x="1382557" y="846697"/>
                  <a:pt x="1337500" y="891487"/>
                  <a:pt x="1337500" y="946738"/>
                </a:cubicBezTo>
                <a:cubicBezTo>
                  <a:pt x="1337500" y="1001989"/>
                  <a:pt x="1382291" y="1046505"/>
                  <a:pt x="1437541" y="1046505"/>
                </a:cubicBezTo>
                <a:cubicBezTo>
                  <a:pt x="1492518" y="1046505"/>
                  <a:pt x="1537575" y="1002256"/>
                  <a:pt x="1537575" y="946738"/>
                </a:cubicBezTo>
                <a:cubicBezTo>
                  <a:pt x="1537575" y="891220"/>
                  <a:pt x="1492518" y="846697"/>
                  <a:pt x="1437541" y="846697"/>
                </a:cubicBezTo>
                <a:close/>
                <a:moveTo>
                  <a:pt x="3772196" y="846430"/>
                </a:moveTo>
                <a:cubicBezTo>
                  <a:pt x="3716685" y="846430"/>
                  <a:pt x="3672163" y="891220"/>
                  <a:pt x="3672163" y="946471"/>
                </a:cubicBezTo>
                <a:cubicBezTo>
                  <a:pt x="3672163" y="1001715"/>
                  <a:pt x="3716952" y="1046238"/>
                  <a:pt x="3772196" y="1046238"/>
                </a:cubicBezTo>
                <a:cubicBezTo>
                  <a:pt x="3827447" y="1046238"/>
                  <a:pt x="3871970" y="1001989"/>
                  <a:pt x="3871970" y="946471"/>
                </a:cubicBezTo>
                <a:cubicBezTo>
                  <a:pt x="3871970" y="890953"/>
                  <a:pt x="3827447" y="846430"/>
                  <a:pt x="3772196" y="846430"/>
                </a:cubicBezTo>
                <a:close/>
                <a:moveTo>
                  <a:pt x="3687985" y="441454"/>
                </a:moveTo>
                <a:lnTo>
                  <a:pt x="3516611" y="620339"/>
                </a:lnTo>
                <a:lnTo>
                  <a:pt x="3972812" y="620339"/>
                </a:lnTo>
                <a:lnTo>
                  <a:pt x="4151430" y="441454"/>
                </a:lnTo>
                <a:close/>
                <a:moveTo>
                  <a:pt x="4511623" y="337662"/>
                </a:moveTo>
                <a:lnTo>
                  <a:pt x="6648620" y="337662"/>
                </a:lnTo>
                <a:lnTo>
                  <a:pt x="6648620" y="376550"/>
                </a:lnTo>
                <a:lnTo>
                  <a:pt x="8277226" y="376550"/>
                </a:lnTo>
                <a:lnTo>
                  <a:pt x="8277226" y="3990244"/>
                </a:lnTo>
                <a:lnTo>
                  <a:pt x="8246539" y="3990244"/>
                </a:lnTo>
                <a:lnTo>
                  <a:pt x="8246539" y="4661007"/>
                </a:lnTo>
                <a:lnTo>
                  <a:pt x="8277226" y="4661007"/>
                </a:lnTo>
                <a:lnTo>
                  <a:pt x="8277226" y="4997861"/>
                </a:lnTo>
                <a:lnTo>
                  <a:pt x="7097585" y="4997861"/>
                </a:lnTo>
                <a:lnTo>
                  <a:pt x="6920836" y="5174609"/>
                </a:lnTo>
                <a:lnTo>
                  <a:pt x="3472355" y="5174609"/>
                </a:lnTo>
                <a:lnTo>
                  <a:pt x="2511137" y="6135828"/>
                </a:lnTo>
                <a:lnTo>
                  <a:pt x="1452555" y="5077253"/>
                </a:lnTo>
                <a:lnTo>
                  <a:pt x="1516118" y="5013690"/>
                </a:lnTo>
                <a:lnTo>
                  <a:pt x="1478839" y="4976137"/>
                </a:lnTo>
                <a:lnTo>
                  <a:pt x="1415276" y="5039973"/>
                </a:lnTo>
                <a:lnTo>
                  <a:pt x="1311485" y="4936181"/>
                </a:lnTo>
                <a:lnTo>
                  <a:pt x="1065286" y="4936181"/>
                </a:lnTo>
                <a:lnTo>
                  <a:pt x="808617" y="4679513"/>
                </a:lnTo>
                <a:lnTo>
                  <a:pt x="808617" y="1998069"/>
                </a:lnTo>
                <a:lnTo>
                  <a:pt x="522181" y="1998069"/>
                </a:lnTo>
                <a:lnTo>
                  <a:pt x="0" y="1059383"/>
                </a:lnTo>
                <a:lnTo>
                  <a:pt x="711795" y="347849"/>
                </a:lnTo>
                <a:lnTo>
                  <a:pt x="1136626" y="772680"/>
                </a:lnTo>
                <a:lnTo>
                  <a:pt x="4103155" y="772680"/>
                </a:lnTo>
                <a:lnTo>
                  <a:pt x="4524761" y="350800"/>
                </a:lnTo>
                <a:close/>
                <a:moveTo>
                  <a:pt x="2430677" y="267"/>
                </a:moveTo>
                <a:lnTo>
                  <a:pt x="2483512" y="267"/>
                </a:lnTo>
                <a:lnTo>
                  <a:pt x="2820906" y="337662"/>
                </a:lnTo>
                <a:lnTo>
                  <a:pt x="2821173" y="337662"/>
                </a:lnTo>
                <a:lnTo>
                  <a:pt x="4438941" y="337662"/>
                </a:lnTo>
                <a:lnTo>
                  <a:pt x="4073921" y="702408"/>
                </a:lnTo>
                <a:lnTo>
                  <a:pt x="1165586" y="702408"/>
                </a:lnTo>
                <a:lnTo>
                  <a:pt x="809152" y="346240"/>
                </a:lnTo>
                <a:lnTo>
                  <a:pt x="2084697" y="346240"/>
                </a:lnTo>
                <a:close/>
                <a:moveTo>
                  <a:pt x="2583546" y="0"/>
                </a:moveTo>
                <a:lnTo>
                  <a:pt x="8277226" y="0"/>
                </a:lnTo>
                <a:lnTo>
                  <a:pt x="8277226" y="235211"/>
                </a:lnTo>
                <a:lnTo>
                  <a:pt x="6648887" y="235211"/>
                </a:lnTo>
                <a:lnTo>
                  <a:pt x="6648887" y="267122"/>
                </a:lnTo>
                <a:lnTo>
                  <a:pt x="2850400" y="267122"/>
                </a:lnTo>
                <a:close/>
              </a:path>
            </a:pathLst>
          </a:custGeom>
          <a:solidFill>
            <a:srgbClr val="120F3D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7F71F-C8BE-06BC-2AFC-6C4C54BB348D}"/>
              </a:ext>
            </a:extLst>
          </p:cNvPr>
          <p:cNvSpPr/>
          <p:nvPr/>
        </p:nvSpPr>
        <p:spPr>
          <a:xfrm>
            <a:off x="501650" y="2380151"/>
            <a:ext cx="180227" cy="2591591"/>
          </a:xfrm>
          <a:custGeom>
            <a:avLst/>
            <a:gdLst>
              <a:gd name="connsiteX0" fmla="*/ 26324 w 26324"/>
              <a:gd name="connsiteY0" fmla="*/ 0 h 378529"/>
              <a:gd name="connsiteX1" fmla="*/ 26324 w 26324"/>
              <a:gd name="connsiteY1" fmla="*/ 361724 h 378529"/>
              <a:gd name="connsiteX2" fmla="*/ 24091 w 26324"/>
              <a:gd name="connsiteY2" fmla="*/ 363957 h 378529"/>
              <a:gd name="connsiteX3" fmla="*/ 9519 w 26324"/>
              <a:gd name="connsiteY3" fmla="*/ 378530 h 378529"/>
              <a:gd name="connsiteX4" fmla="*/ 9519 w 26324"/>
              <a:gd name="connsiteY4" fmla="*/ 295953 h 378529"/>
              <a:gd name="connsiteX5" fmla="*/ 19430 w 26324"/>
              <a:gd name="connsiteY5" fmla="*/ 286042 h 378529"/>
              <a:gd name="connsiteX6" fmla="*/ 19430 w 26324"/>
              <a:gd name="connsiteY6" fmla="*/ 31260 h 378529"/>
              <a:gd name="connsiteX7" fmla="*/ 0 w 26324"/>
              <a:gd name="connsiteY7" fmla="*/ 11791 h 378529"/>
              <a:gd name="connsiteX8" fmla="*/ 1058 w 26324"/>
              <a:gd name="connsiteY8" fmla="*/ 0 h 378529"/>
              <a:gd name="connsiteX9" fmla="*/ 26324 w 26324"/>
              <a:gd name="connsiteY9" fmla="*/ 0 h 37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24" h="378529">
                <a:moveTo>
                  <a:pt x="26324" y="0"/>
                </a:moveTo>
                <a:lnTo>
                  <a:pt x="26324" y="361724"/>
                </a:lnTo>
                <a:lnTo>
                  <a:pt x="24091" y="363957"/>
                </a:lnTo>
                <a:lnTo>
                  <a:pt x="9519" y="378530"/>
                </a:lnTo>
                <a:lnTo>
                  <a:pt x="9519" y="295953"/>
                </a:lnTo>
                <a:lnTo>
                  <a:pt x="19430" y="286042"/>
                </a:lnTo>
                <a:lnTo>
                  <a:pt x="19430" y="31260"/>
                </a:lnTo>
                <a:lnTo>
                  <a:pt x="0" y="11791"/>
                </a:lnTo>
                <a:lnTo>
                  <a:pt x="1058" y="0"/>
                </a:lnTo>
                <a:lnTo>
                  <a:pt x="26324" y="0"/>
                </a:lnTo>
                <a:close/>
              </a:path>
            </a:pathLst>
          </a:custGeom>
          <a:solidFill>
            <a:schemeClr val="accent6"/>
          </a:solidFill>
          <a:ln w="3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8ED46-D487-F775-E813-06BE2B04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3784600" cy="12799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6F6E7-0EEC-8DD6-3E9E-F625A32FAD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1974D-9724-7C28-67CB-914EDFFD1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EE2A8C3-CD16-03D2-5511-86EAF1490A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57239" y="723900"/>
            <a:ext cx="6517133" cy="45339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3281C3E-0849-040C-B1D7-6B76250A18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103" y="2380151"/>
            <a:ext cx="3669544" cy="2591591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BCA5EF-1498-ED50-7FC4-C188F34C66CA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3753265-5B90-E19C-A5CC-5D6852A4F536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151">
            <a:extLst>
              <a:ext uri="{FF2B5EF4-FFF2-40B4-BE49-F238E27FC236}">
                <a16:creationId xmlns:a16="http://schemas.microsoft.com/office/drawing/2014/main" id="{07E23B47-D40D-AB38-9E5D-AED53504FE10}"/>
              </a:ext>
            </a:extLst>
          </p:cNvPr>
          <p:cNvGrpSpPr/>
          <p:nvPr userDrawn="1"/>
        </p:nvGrpSpPr>
        <p:grpSpPr>
          <a:xfrm>
            <a:off x="10801624" y="432790"/>
            <a:ext cx="142527" cy="142536"/>
            <a:chOff x="10875477" y="215069"/>
            <a:chExt cx="198081" cy="198099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EDA3FF-8B35-09D8-77BF-8E44C49B719E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695A6C-158D-7488-DF27-F74EA2064B9F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9CFEC1-7C29-B557-7180-9647CCD67110}"/>
              </a:ext>
            </a:extLst>
          </p:cNvPr>
          <p:cNvGrpSpPr/>
          <p:nvPr userDrawn="1"/>
        </p:nvGrpSpPr>
        <p:grpSpPr>
          <a:xfrm>
            <a:off x="10984791" y="438784"/>
            <a:ext cx="144418" cy="126853"/>
            <a:chOff x="8783895" y="225975"/>
            <a:chExt cx="200709" cy="17630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5533BBD-AA1A-238F-73D8-AF99E67A995C}"/>
                </a:ext>
              </a:extLst>
            </p:cNvPr>
            <p:cNvSpPr/>
            <p:nvPr/>
          </p:nvSpPr>
          <p:spPr>
            <a:xfrm>
              <a:off x="8783895" y="256568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282B935-7D35-C566-E2F7-630820DA3630}"/>
                </a:ext>
              </a:extLst>
            </p:cNvPr>
            <p:cNvSpPr/>
            <p:nvPr/>
          </p:nvSpPr>
          <p:spPr>
            <a:xfrm>
              <a:off x="8891670" y="256550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F5B14BF-FC38-24F0-D1E8-32C15DD5B2C0}"/>
                </a:ext>
              </a:extLst>
            </p:cNvPr>
            <p:cNvSpPr/>
            <p:nvPr/>
          </p:nvSpPr>
          <p:spPr>
            <a:xfrm>
              <a:off x="8800085" y="225975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51">
            <a:extLst>
              <a:ext uri="{FF2B5EF4-FFF2-40B4-BE49-F238E27FC236}">
                <a16:creationId xmlns:a16="http://schemas.microsoft.com/office/drawing/2014/main" id="{8F2BEB6B-0DF2-D592-1838-37A4151EDF2A}"/>
              </a:ext>
            </a:extLst>
          </p:cNvPr>
          <p:cNvGrpSpPr/>
          <p:nvPr userDrawn="1"/>
        </p:nvGrpSpPr>
        <p:grpSpPr>
          <a:xfrm>
            <a:off x="11164618" y="439320"/>
            <a:ext cx="143145" cy="125781"/>
            <a:chOff x="10370135" y="229279"/>
            <a:chExt cx="198940" cy="17481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8DA440-EA94-0A01-503A-F8A636871603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4C4640-1903-4404-A197-8D0DF118956D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09DA321-6FB6-5655-C327-A25BAB5D2DC3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151">
            <a:extLst>
              <a:ext uri="{FF2B5EF4-FFF2-40B4-BE49-F238E27FC236}">
                <a16:creationId xmlns:a16="http://schemas.microsoft.com/office/drawing/2014/main" id="{14759EF6-8198-1D61-718B-4BAD7C7722E0}"/>
              </a:ext>
            </a:extLst>
          </p:cNvPr>
          <p:cNvGrpSpPr/>
          <p:nvPr userDrawn="1"/>
        </p:nvGrpSpPr>
        <p:grpSpPr>
          <a:xfrm>
            <a:off x="10624218" y="438790"/>
            <a:ext cx="144418" cy="126853"/>
            <a:chOff x="10625128" y="225967"/>
            <a:chExt cx="200709" cy="176302"/>
          </a:xfrm>
          <a:solidFill>
            <a:schemeClr val="accent3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ADB9395-0703-C6CB-C810-4CB55864A0C9}"/>
                </a:ext>
              </a:extLst>
            </p:cNvPr>
            <p:cNvSpPr/>
            <p:nvPr/>
          </p:nvSpPr>
          <p:spPr>
            <a:xfrm>
              <a:off x="10625128" y="256560"/>
              <a:ext cx="92969" cy="145709"/>
            </a:xfrm>
            <a:custGeom>
              <a:avLst/>
              <a:gdLst>
                <a:gd name="connsiteX0" fmla="*/ 91375 w 92969"/>
                <a:gd name="connsiteY0" fmla="*/ 123913 h 145709"/>
                <a:gd name="connsiteX1" fmla="*/ 22428 w 92969"/>
                <a:gd name="connsiteY1" fmla="*/ 4661 h 145709"/>
                <a:gd name="connsiteX2" fmla="*/ 20605 w 92969"/>
                <a:gd name="connsiteY2" fmla="*/ 4661 h 145709"/>
                <a:gd name="connsiteX3" fmla="*/ 18152 w 92969"/>
                <a:gd name="connsiteY3" fmla="*/ 421 h 145709"/>
                <a:gd name="connsiteX4" fmla="*/ 0 w 92969"/>
                <a:gd name="connsiteY4" fmla="*/ 0 h 145709"/>
                <a:gd name="connsiteX5" fmla="*/ 35849 w 92969"/>
                <a:gd name="connsiteY5" fmla="*/ 61991 h 145709"/>
                <a:gd name="connsiteX6" fmla="*/ 37321 w 92969"/>
                <a:gd name="connsiteY6" fmla="*/ 61133 h 145709"/>
                <a:gd name="connsiteX7" fmla="*/ 49884 w 92969"/>
                <a:gd name="connsiteY7" fmla="*/ 82860 h 145709"/>
                <a:gd name="connsiteX8" fmla="*/ 48412 w 92969"/>
                <a:gd name="connsiteY8" fmla="*/ 83718 h 145709"/>
                <a:gd name="connsiteX9" fmla="*/ 84261 w 92969"/>
                <a:gd name="connsiteY9" fmla="*/ 145710 h 145709"/>
                <a:gd name="connsiteX10" fmla="*/ 92970 w 92969"/>
                <a:gd name="connsiteY10" fmla="*/ 129782 h 145709"/>
                <a:gd name="connsiteX11" fmla="*/ 90499 w 92969"/>
                <a:gd name="connsiteY11" fmla="*/ 125507 h 145709"/>
                <a:gd name="connsiteX12" fmla="*/ 91410 w 92969"/>
                <a:gd name="connsiteY12" fmla="*/ 123930 h 145709"/>
                <a:gd name="connsiteX13" fmla="*/ 74572 w 92969"/>
                <a:gd name="connsiteY13" fmla="*/ 124473 h 145709"/>
                <a:gd name="connsiteX14" fmla="*/ 72715 w 92969"/>
                <a:gd name="connsiteY14" fmla="*/ 121267 h 145709"/>
                <a:gd name="connsiteX15" fmla="*/ 75763 w 92969"/>
                <a:gd name="connsiteY15" fmla="*/ 119515 h 145709"/>
                <a:gd name="connsiteX16" fmla="*/ 77621 w 92969"/>
                <a:gd name="connsiteY16" fmla="*/ 122721 h 145709"/>
                <a:gd name="connsiteX17" fmla="*/ 74572 w 92969"/>
                <a:gd name="connsiteY17" fmla="*/ 124473 h 145709"/>
                <a:gd name="connsiteX18" fmla="*/ 71891 w 92969"/>
                <a:gd name="connsiteY18" fmla="*/ 119848 h 145709"/>
                <a:gd name="connsiteX19" fmla="*/ 70034 w 92969"/>
                <a:gd name="connsiteY19" fmla="*/ 116641 h 145709"/>
                <a:gd name="connsiteX20" fmla="*/ 73083 w 92969"/>
                <a:gd name="connsiteY20" fmla="*/ 114889 h 145709"/>
                <a:gd name="connsiteX21" fmla="*/ 74940 w 92969"/>
                <a:gd name="connsiteY21" fmla="*/ 118096 h 145709"/>
                <a:gd name="connsiteX22" fmla="*/ 71891 w 92969"/>
                <a:gd name="connsiteY22" fmla="*/ 119848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69" h="145709">
                  <a:moveTo>
                    <a:pt x="91375" y="123913"/>
                  </a:moveTo>
                  <a:lnTo>
                    <a:pt x="22428" y="4661"/>
                  </a:lnTo>
                  <a:lnTo>
                    <a:pt x="20605" y="4661"/>
                  </a:lnTo>
                  <a:cubicBezTo>
                    <a:pt x="20605" y="4661"/>
                    <a:pt x="18152" y="421"/>
                    <a:pt x="18152" y="421"/>
                  </a:cubicBezTo>
                  <a:lnTo>
                    <a:pt x="0" y="0"/>
                  </a:lnTo>
                  <a:lnTo>
                    <a:pt x="35849" y="61991"/>
                  </a:lnTo>
                  <a:lnTo>
                    <a:pt x="37321" y="61133"/>
                  </a:lnTo>
                  <a:lnTo>
                    <a:pt x="49884" y="82860"/>
                  </a:lnTo>
                  <a:lnTo>
                    <a:pt x="48412" y="83718"/>
                  </a:lnTo>
                  <a:lnTo>
                    <a:pt x="84261" y="145710"/>
                  </a:lnTo>
                  <a:lnTo>
                    <a:pt x="92970" y="129782"/>
                  </a:lnTo>
                  <a:lnTo>
                    <a:pt x="90499" y="125507"/>
                  </a:lnTo>
                  <a:lnTo>
                    <a:pt x="91410" y="123930"/>
                  </a:lnTo>
                  <a:close/>
                  <a:moveTo>
                    <a:pt x="74572" y="124473"/>
                  </a:moveTo>
                  <a:lnTo>
                    <a:pt x="72715" y="121267"/>
                  </a:lnTo>
                  <a:lnTo>
                    <a:pt x="75763" y="119515"/>
                  </a:lnTo>
                  <a:lnTo>
                    <a:pt x="77621" y="122721"/>
                  </a:lnTo>
                  <a:lnTo>
                    <a:pt x="74572" y="124473"/>
                  </a:lnTo>
                  <a:close/>
                  <a:moveTo>
                    <a:pt x="71891" y="119848"/>
                  </a:moveTo>
                  <a:lnTo>
                    <a:pt x="70034" y="116641"/>
                  </a:lnTo>
                  <a:lnTo>
                    <a:pt x="73083" y="114889"/>
                  </a:lnTo>
                  <a:lnTo>
                    <a:pt x="74940" y="118096"/>
                  </a:lnTo>
                  <a:lnTo>
                    <a:pt x="71891" y="11984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A91470-7EA5-1CAD-1404-9AF900447D0F}"/>
                </a:ext>
              </a:extLst>
            </p:cNvPr>
            <p:cNvSpPr/>
            <p:nvPr/>
          </p:nvSpPr>
          <p:spPr>
            <a:xfrm>
              <a:off x="10732903" y="256542"/>
              <a:ext cx="92934" cy="145709"/>
            </a:xfrm>
            <a:custGeom>
              <a:avLst/>
              <a:gdLst>
                <a:gd name="connsiteX0" fmla="*/ 72347 w 92934"/>
                <a:gd name="connsiteY0" fmla="*/ 4678 h 145709"/>
                <a:gd name="connsiteX1" fmla="*/ 70507 w 92934"/>
                <a:gd name="connsiteY1" fmla="*/ 4678 h 145709"/>
                <a:gd name="connsiteX2" fmla="*/ 1559 w 92934"/>
                <a:gd name="connsiteY2" fmla="*/ 123930 h 145709"/>
                <a:gd name="connsiteX3" fmla="*/ 2471 w 92934"/>
                <a:gd name="connsiteY3" fmla="*/ 125507 h 145709"/>
                <a:gd name="connsiteX4" fmla="*/ 0 w 92934"/>
                <a:gd name="connsiteY4" fmla="*/ 129782 h 145709"/>
                <a:gd name="connsiteX5" fmla="*/ 8691 w 92934"/>
                <a:gd name="connsiteY5" fmla="*/ 145710 h 145709"/>
                <a:gd name="connsiteX6" fmla="*/ 44540 w 92934"/>
                <a:gd name="connsiteY6" fmla="*/ 83718 h 145709"/>
                <a:gd name="connsiteX7" fmla="*/ 43068 w 92934"/>
                <a:gd name="connsiteY7" fmla="*/ 82860 h 145709"/>
                <a:gd name="connsiteX8" fmla="*/ 55631 w 92934"/>
                <a:gd name="connsiteY8" fmla="*/ 61133 h 145709"/>
                <a:gd name="connsiteX9" fmla="*/ 57103 w 92934"/>
                <a:gd name="connsiteY9" fmla="*/ 61991 h 145709"/>
                <a:gd name="connsiteX10" fmla="*/ 92935 w 92934"/>
                <a:gd name="connsiteY10" fmla="*/ 0 h 145709"/>
                <a:gd name="connsiteX11" fmla="*/ 74782 w 92934"/>
                <a:gd name="connsiteY11" fmla="*/ 421 h 145709"/>
                <a:gd name="connsiteX12" fmla="*/ 72329 w 92934"/>
                <a:gd name="connsiteY12" fmla="*/ 4661 h 145709"/>
                <a:gd name="connsiteX13" fmla="*/ 70419 w 92934"/>
                <a:gd name="connsiteY13" fmla="*/ 29559 h 145709"/>
                <a:gd name="connsiteX14" fmla="*/ 69438 w 92934"/>
                <a:gd name="connsiteY14" fmla="*/ 29839 h 145709"/>
                <a:gd name="connsiteX15" fmla="*/ 69210 w 92934"/>
                <a:gd name="connsiteY15" fmla="*/ 28858 h 145709"/>
                <a:gd name="connsiteX16" fmla="*/ 70192 w 92934"/>
                <a:gd name="connsiteY16" fmla="*/ 28578 h 145709"/>
                <a:gd name="connsiteX17" fmla="*/ 70419 w 92934"/>
                <a:gd name="connsiteY17" fmla="*/ 29559 h 145709"/>
                <a:gd name="connsiteX18" fmla="*/ 68913 w 92934"/>
                <a:gd name="connsiteY18" fmla="*/ 36252 h 145709"/>
                <a:gd name="connsiteX19" fmla="*/ 85961 w 92934"/>
                <a:gd name="connsiteY19" fmla="*/ 6781 h 145709"/>
                <a:gd name="connsiteX20" fmla="*/ 86539 w 92934"/>
                <a:gd name="connsiteY20" fmla="*/ 7114 h 145709"/>
                <a:gd name="connsiteX21" fmla="*/ 69508 w 92934"/>
                <a:gd name="connsiteY21" fmla="*/ 36585 h 145709"/>
                <a:gd name="connsiteX22" fmla="*/ 68930 w 92934"/>
                <a:gd name="connsiteY22" fmla="*/ 36252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934" h="145709">
                  <a:moveTo>
                    <a:pt x="72347" y="4678"/>
                  </a:moveTo>
                  <a:lnTo>
                    <a:pt x="70507" y="4678"/>
                  </a:lnTo>
                  <a:cubicBezTo>
                    <a:pt x="70507" y="4678"/>
                    <a:pt x="1559" y="123930"/>
                    <a:pt x="1559" y="123930"/>
                  </a:cubicBezTo>
                  <a:lnTo>
                    <a:pt x="2471" y="125507"/>
                  </a:lnTo>
                  <a:lnTo>
                    <a:pt x="0" y="129782"/>
                  </a:lnTo>
                  <a:lnTo>
                    <a:pt x="8691" y="145710"/>
                  </a:lnTo>
                  <a:lnTo>
                    <a:pt x="44540" y="83718"/>
                  </a:lnTo>
                  <a:lnTo>
                    <a:pt x="43068" y="82860"/>
                  </a:lnTo>
                  <a:lnTo>
                    <a:pt x="55631" y="61133"/>
                  </a:lnTo>
                  <a:lnTo>
                    <a:pt x="57103" y="61991"/>
                  </a:lnTo>
                  <a:lnTo>
                    <a:pt x="92935" y="0"/>
                  </a:lnTo>
                  <a:lnTo>
                    <a:pt x="74782" y="421"/>
                  </a:lnTo>
                  <a:lnTo>
                    <a:pt x="72329" y="4661"/>
                  </a:lnTo>
                  <a:close/>
                  <a:moveTo>
                    <a:pt x="70419" y="29559"/>
                  </a:moveTo>
                  <a:cubicBezTo>
                    <a:pt x="70209" y="29909"/>
                    <a:pt x="69771" y="30032"/>
                    <a:pt x="69438" y="29839"/>
                  </a:cubicBezTo>
                  <a:cubicBezTo>
                    <a:pt x="69105" y="29647"/>
                    <a:pt x="69000" y="29208"/>
                    <a:pt x="69210" y="28858"/>
                  </a:cubicBezTo>
                  <a:cubicBezTo>
                    <a:pt x="69421" y="28508"/>
                    <a:pt x="69841" y="28367"/>
                    <a:pt x="70192" y="28578"/>
                  </a:cubicBezTo>
                  <a:cubicBezTo>
                    <a:pt x="70525" y="28770"/>
                    <a:pt x="70630" y="29208"/>
                    <a:pt x="70419" y="29559"/>
                  </a:cubicBezTo>
                  <a:close/>
                  <a:moveTo>
                    <a:pt x="68913" y="36252"/>
                  </a:moveTo>
                  <a:lnTo>
                    <a:pt x="85961" y="6781"/>
                  </a:lnTo>
                  <a:lnTo>
                    <a:pt x="86539" y="7114"/>
                  </a:lnTo>
                  <a:lnTo>
                    <a:pt x="69508" y="36585"/>
                  </a:lnTo>
                  <a:lnTo>
                    <a:pt x="68930" y="36252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AC917A0-7AD1-7BD7-F26D-89EA735B07FB}"/>
                </a:ext>
              </a:extLst>
            </p:cNvPr>
            <p:cNvSpPr/>
            <p:nvPr/>
          </p:nvSpPr>
          <p:spPr>
            <a:xfrm>
              <a:off x="10641318" y="225967"/>
              <a:ext cx="168312" cy="17083"/>
            </a:xfrm>
            <a:custGeom>
              <a:avLst/>
              <a:gdLst>
                <a:gd name="connsiteX0" fmla="*/ 14350 w 168312"/>
                <a:gd name="connsiteY0" fmla="*/ 15507 h 17083"/>
                <a:gd name="connsiteX1" fmla="*/ 15261 w 168312"/>
                <a:gd name="connsiteY1" fmla="*/ 17084 h 17083"/>
                <a:gd name="connsiteX2" fmla="*/ 153016 w 168312"/>
                <a:gd name="connsiteY2" fmla="*/ 17084 h 17083"/>
                <a:gd name="connsiteX3" fmla="*/ 153927 w 168312"/>
                <a:gd name="connsiteY3" fmla="*/ 15507 h 17083"/>
                <a:gd name="connsiteX4" fmla="*/ 158869 w 168312"/>
                <a:gd name="connsiteY4" fmla="*/ 15507 h 17083"/>
                <a:gd name="connsiteX5" fmla="*/ 168313 w 168312"/>
                <a:gd name="connsiteY5" fmla="*/ 0 h 17083"/>
                <a:gd name="connsiteX6" fmla="*/ 96702 w 168312"/>
                <a:gd name="connsiteY6" fmla="*/ 0 h 17083"/>
                <a:gd name="connsiteX7" fmla="*/ 96702 w 168312"/>
                <a:gd name="connsiteY7" fmla="*/ 1700 h 17083"/>
                <a:gd name="connsiteX8" fmla="*/ 71611 w 168312"/>
                <a:gd name="connsiteY8" fmla="*/ 1700 h 17083"/>
                <a:gd name="connsiteX9" fmla="*/ 71611 w 168312"/>
                <a:gd name="connsiteY9" fmla="*/ 0 h 17083"/>
                <a:gd name="connsiteX10" fmla="*/ 0 w 168312"/>
                <a:gd name="connsiteY10" fmla="*/ 0 h 17083"/>
                <a:gd name="connsiteX11" fmla="*/ 9444 w 168312"/>
                <a:gd name="connsiteY11" fmla="*/ 15507 h 17083"/>
                <a:gd name="connsiteX12" fmla="*/ 14350 w 168312"/>
                <a:gd name="connsiteY12" fmla="*/ 15507 h 17083"/>
                <a:gd name="connsiteX13" fmla="*/ 36112 w 168312"/>
                <a:gd name="connsiteY13" fmla="*/ 5414 h 17083"/>
                <a:gd name="connsiteX14" fmla="*/ 36848 w 168312"/>
                <a:gd name="connsiteY14" fmla="*/ 4713 h 17083"/>
                <a:gd name="connsiteX15" fmla="*/ 37584 w 168312"/>
                <a:gd name="connsiteY15" fmla="*/ 5414 h 17083"/>
                <a:gd name="connsiteX16" fmla="*/ 36848 w 168312"/>
                <a:gd name="connsiteY16" fmla="*/ 6115 h 17083"/>
                <a:gd name="connsiteX17" fmla="*/ 36112 w 168312"/>
                <a:gd name="connsiteY17" fmla="*/ 5414 h 17083"/>
                <a:gd name="connsiteX18" fmla="*/ 34237 w 168312"/>
                <a:gd name="connsiteY18" fmla="*/ 6115 h 17083"/>
                <a:gd name="connsiteX19" fmla="*/ 33501 w 168312"/>
                <a:gd name="connsiteY19" fmla="*/ 5414 h 17083"/>
                <a:gd name="connsiteX20" fmla="*/ 34237 w 168312"/>
                <a:gd name="connsiteY20" fmla="*/ 4713 h 17083"/>
                <a:gd name="connsiteX21" fmla="*/ 34973 w 168312"/>
                <a:gd name="connsiteY21" fmla="*/ 5414 h 17083"/>
                <a:gd name="connsiteX22" fmla="*/ 34237 w 168312"/>
                <a:gd name="connsiteY22" fmla="*/ 6115 h 17083"/>
                <a:gd name="connsiteX23" fmla="*/ 150441 w 168312"/>
                <a:gd name="connsiteY23" fmla="*/ 2260 h 17083"/>
                <a:gd name="connsiteX24" fmla="*/ 150441 w 168312"/>
                <a:gd name="connsiteY24" fmla="*/ 5765 h 17083"/>
                <a:gd name="connsiteX25" fmla="*/ 146726 w 168312"/>
                <a:gd name="connsiteY25" fmla="*/ 5765 h 17083"/>
                <a:gd name="connsiteX26" fmla="*/ 146726 w 168312"/>
                <a:gd name="connsiteY26" fmla="*/ 2260 h 17083"/>
                <a:gd name="connsiteX27" fmla="*/ 150441 w 168312"/>
                <a:gd name="connsiteY27" fmla="*/ 2260 h 17083"/>
                <a:gd name="connsiteX28" fmla="*/ 139752 w 168312"/>
                <a:gd name="connsiteY28" fmla="*/ 2260 h 17083"/>
                <a:gd name="connsiteX29" fmla="*/ 139752 w 168312"/>
                <a:gd name="connsiteY29" fmla="*/ 5765 h 17083"/>
                <a:gd name="connsiteX30" fmla="*/ 136038 w 168312"/>
                <a:gd name="connsiteY30" fmla="*/ 5765 h 17083"/>
                <a:gd name="connsiteX31" fmla="*/ 136038 w 168312"/>
                <a:gd name="connsiteY31" fmla="*/ 2260 h 17083"/>
                <a:gd name="connsiteX32" fmla="*/ 139752 w 168312"/>
                <a:gd name="connsiteY32" fmla="*/ 2260 h 17083"/>
                <a:gd name="connsiteX33" fmla="*/ 43401 w 168312"/>
                <a:gd name="connsiteY33" fmla="*/ 1997 h 17083"/>
                <a:gd name="connsiteX34" fmla="*/ 43401 w 168312"/>
                <a:gd name="connsiteY34" fmla="*/ 2663 h 17083"/>
                <a:gd name="connsiteX35" fmla="*/ 9357 w 168312"/>
                <a:gd name="connsiteY35" fmla="*/ 2663 h 17083"/>
                <a:gd name="connsiteX36" fmla="*/ 9357 w 168312"/>
                <a:gd name="connsiteY36" fmla="*/ 1997 h 17083"/>
                <a:gd name="connsiteX37" fmla="*/ 43401 w 168312"/>
                <a:gd name="connsiteY37" fmla="*/ 1997 h 1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8312" h="17083">
                  <a:moveTo>
                    <a:pt x="14350" y="15507"/>
                  </a:moveTo>
                  <a:lnTo>
                    <a:pt x="15261" y="17084"/>
                  </a:lnTo>
                  <a:lnTo>
                    <a:pt x="153016" y="17084"/>
                  </a:lnTo>
                  <a:lnTo>
                    <a:pt x="153927" y="15507"/>
                  </a:lnTo>
                  <a:lnTo>
                    <a:pt x="158869" y="15507"/>
                  </a:lnTo>
                  <a:lnTo>
                    <a:pt x="168313" y="0"/>
                  </a:lnTo>
                  <a:lnTo>
                    <a:pt x="96702" y="0"/>
                  </a:lnTo>
                  <a:lnTo>
                    <a:pt x="96702" y="1700"/>
                  </a:lnTo>
                  <a:lnTo>
                    <a:pt x="71611" y="170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9444" y="15507"/>
                  </a:lnTo>
                  <a:lnTo>
                    <a:pt x="14350" y="15507"/>
                  </a:lnTo>
                  <a:close/>
                  <a:moveTo>
                    <a:pt x="36112" y="5414"/>
                  </a:moveTo>
                  <a:cubicBezTo>
                    <a:pt x="36112" y="5029"/>
                    <a:pt x="36445" y="4713"/>
                    <a:pt x="36848" y="4713"/>
                  </a:cubicBezTo>
                  <a:cubicBezTo>
                    <a:pt x="37251" y="4713"/>
                    <a:pt x="37584" y="5029"/>
                    <a:pt x="37584" y="5414"/>
                  </a:cubicBezTo>
                  <a:cubicBezTo>
                    <a:pt x="37584" y="5800"/>
                    <a:pt x="37251" y="6115"/>
                    <a:pt x="36848" y="6115"/>
                  </a:cubicBezTo>
                  <a:cubicBezTo>
                    <a:pt x="36445" y="6115"/>
                    <a:pt x="36112" y="5800"/>
                    <a:pt x="36112" y="5414"/>
                  </a:cubicBezTo>
                  <a:close/>
                  <a:moveTo>
                    <a:pt x="34237" y="6115"/>
                  </a:moveTo>
                  <a:cubicBezTo>
                    <a:pt x="33834" y="6115"/>
                    <a:pt x="33501" y="5800"/>
                    <a:pt x="33501" y="5414"/>
                  </a:cubicBezTo>
                  <a:cubicBezTo>
                    <a:pt x="33501" y="5029"/>
                    <a:pt x="33834" y="4713"/>
                    <a:pt x="34237" y="4713"/>
                  </a:cubicBezTo>
                  <a:cubicBezTo>
                    <a:pt x="34640" y="4713"/>
                    <a:pt x="34973" y="5029"/>
                    <a:pt x="34973" y="5414"/>
                  </a:cubicBezTo>
                  <a:cubicBezTo>
                    <a:pt x="34973" y="5800"/>
                    <a:pt x="34640" y="6115"/>
                    <a:pt x="34237" y="6115"/>
                  </a:cubicBezTo>
                  <a:close/>
                  <a:moveTo>
                    <a:pt x="150441" y="2260"/>
                  </a:moveTo>
                  <a:lnTo>
                    <a:pt x="150441" y="5765"/>
                  </a:lnTo>
                  <a:lnTo>
                    <a:pt x="146726" y="5765"/>
                  </a:lnTo>
                  <a:lnTo>
                    <a:pt x="146726" y="2260"/>
                  </a:lnTo>
                  <a:lnTo>
                    <a:pt x="150441" y="2260"/>
                  </a:lnTo>
                  <a:close/>
                  <a:moveTo>
                    <a:pt x="139752" y="2260"/>
                  </a:moveTo>
                  <a:lnTo>
                    <a:pt x="139752" y="5765"/>
                  </a:lnTo>
                  <a:lnTo>
                    <a:pt x="136038" y="5765"/>
                  </a:lnTo>
                  <a:lnTo>
                    <a:pt x="136038" y="2260"/>
                  </a:lnTo>
                  <a:lnTo>
                    <a:pt x="139752" y="2260"/>
                  </a:lnTo>
                  <a:close/>
                  <a:moveTo>
                    <a:pt x="43401" y="1997"/>
                  </a:moveTo>
                  <a:lnTo>
                    <a:pt x="43401" y="2663"/>
                  </a:lnTo>
                  <a:lnTo>
                    <a:pt x="9357" y="2663"/>
                  </a:lnTo>
                  <a:lnTo>
                    <a:pt x="9357" y="1997"/>
                  </a:lnTo>
                  <a:lnTo>
                    <a:pt x="43401" y="1997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151">
            <a:extLst>
              <a:ext uri="{FF2B5EF4-FFF2-40B4-BE49-F238E27FC236}">
                <a16:creationId xmlns:a16="http://schemas.microsoft.com/office/drawing/2014/main" id="{7DBC3D16-FC1B-171A-DAF6-9E6C4B9282F9}"/>
              </a:ext>
            </a:extLst>
          </p:cNvPr>
          <p:cNvGrpSpPr/>
          <p:nvPr userDrawn="1"/>
        </p:nvGrpSpPr>
        <p:grpSpPr>
          <a:xfrm>
            <a:off x="9837052" y="441167"/>
            <a:ext cx="143145" cy="125781"/>
            <a:chOff x="10370135" y="229279"/>
            <a:chExt cx="198940" cy="174812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00B0F54-50DD-A359-824D-262F0161D507}"/>
                </a:ext>
              </a:extLst>
            </p:cNvPr>
            <p:cNvSpPr/>
            <p:nvPr/>
          </p:nvSpPr>
          <p:spPr>
            <a:xfrm>
              <a:off x="10388743" y="229279"/>
              <a:ext cx="161812" cy="15734"/>
            </a:xfrm>
            <a:custGeom>
              <a:avLst/>
              <a:gdLst>
                <a:gd name="connsiteX0" fmla="*/ 29051 w 161812"/>
                <a:gd name="connsiteY0" fmla="*/ 15734 h 15734"/>
                <a:gd name="connsiteX1" fmla="*/ 32836 w 161812"/>
                <a:gd name="connsiteY1" fmla="*/ 9024 h 15734"/>
                <a:gd name="connsiteX2" fmla="*/ 128942 w 161812"/>
                <a:gd name="connsiteY2" fmla="*/ 9024 h 15734"/>
                <a:gd name="connsiteX3" fmla="*/ 132726 w 161812"/>
                <a:gd name="connsiteY3" fmla="*/ 15734 h 15734"/>
                <a:gd name="connsiteX4" fmla="*/ 152736 w 161812"/>
                <a:gd name="connsiteY4" fmla="*/ 15734 h 15734"/>
                <a:gd name="connsiteX5" fmla="*/ 161812 w 161812"/>
                <a:gd name="connsiteY5" fmla="*/ 0 h 15734"/>
                <a:gd name="connsiteX6" fmla="*/ 92970 w 161812"/>
                <a:gd name="connsiteY6" fmla="*/ 0 h 15734"/>
                <a:gd name="connsiteX7" fmla="*/ 92970 w 161812"/>
                <a:gd name="connsiteY7" fmla="*/ 1735 h 15734"/>
                <a:gd name="connsiteX8" fmla="*/ 68842 w 161812"/>
                <a:gd name="connsiteY8" fmla="*/ 1735 h 15734"/>
                <a:gd name="connsiteX9" fmla="*/ 68842 w 161812"/>
                <a:gd name="connsiteY9" fmla="*/ 0 h 15734"/>
                <a:gd name="connsiteX10" fmla="*/ 0 w 161812"/>
                <a:gd name="connsiteY10" fmla="*/ 0 h 15734"/>
                <a:gd name="connsiteX11" fmla="*/ 9076 w 161812"/>
                <a:gd name="connsiteY11" fmla="*/ 15734 h 15734"/>
                <a:gd name="connsiteX12" fmla="*/ 29086 w 161812"/>
                <a:gd name="connsiteY12" fmla="*/ 15734 h 15734"/>
                <a:gd name="connsiteX13" fmla="*/ 141049 w 161812"/>
                <a:gd name="connsiteY13" fmla="*/ 2295 h 15734"/>
                <a:gd name="connsiteX14" fmla="*/ 144623 w 161812"/>
                <a:gd name="connsiteY14" fmla="*/ 2295 h 15734"/>
                <a:gd name="connsiteX15" fmla="*/ 144623 w 161812"/>
                <a:gd name="connsiteY15" fmla="*/ 5852 h 15734"/>
                <a:gd name="connsiteX16" fmla="*/ 141049 w 161812"/>
                <a:gd name="connsiteY16" fmla="*/ 5852 h 15734"/>
                <a:gd name="connsiteX17" fmla="*/ 141049 w 161812"/>
                <a:gd name="connsiteY17" fmla="*/ 2295 h 15734"/>
                <a:gd name="connsiteX18" fmla="*/ 135915 w 161812"/>
                <a:gd name="connsiteY18" fmla="*/ 2295 h 15734"/>
                <a:gd name="connsiteX19" fmla="*/ 139472 w 161812"/>
                <a:gd name="connsiteY19" fmla="*/ 2295 h 15734"/>
                <a:gd name="connsiteX20" fmla="*/ 139472 w 161812"/>
                <a:gd name="connsiteY20" fmla="*/ 5852 h 15734"/>
                <a:gd name="connsiteX21" fmla="*/ 135915 w 161812"/>
                <a:gd name="connsiteY21" fmla="*/ 5852 h 15734"/>
                <a:gd name="connsiteX22" fmla="*/ 135915 w 161812"/>
                <a:gd name="connsiteY22" fmla="*/ 2295 h 15734"/>
                <a:gd name="connsiteX23" fmla="*/ 130781 w 161812"/>
                <a:gd name="connsiteY23" fmla="*/ 2295 h 15734"/>
                <a:gd name="connsiteX24" fmla="*/ 134356 w 161812"/>
                <a:gd name="connsiteY24" fmla="*/ 2295 h 15734"/>
                <a:gd name="connsiteX25" fmla="*/ 134356 w 161812"/>
                <a:gd name="connsiteY25" fmla="*/ 5852 h 15734"/>
                <a:gd name="connsiteX26" fmla="*/ 130781 w 161812"/>
                <a:gd name="connsiteY26" fmla="*/ 5852 h 15734"/>
                <a:gd name="connsiteX27" fmla="*/ 130781 w 161812"/>
                <a:gd name="connsiteY27" fmla="*/ 2295 h 15734"/>
                <a:gd name="connsiteX28" fmla="*/ 32906 w 161812"/>
                <a:gd name="connsiteY28" fmla="*/ 6203 h 15734"/>
                <a:gd name="connsiteX29" fmla="*/ 32205 w 161812"/>
                <a:gd name="connsiteY29" fmla="*/ 5502 h 15734"/>
                <a:gd name="connsiteX30" fmla="*/ 32906 w 161812"/>
                <a:gd name="connsiteY30" fmla="*/ 4801 h 15734"/>
                <a:gd name="connsiteX31" fmla="*/ 33606 w 161812"/>
                <a:gd name="connsiteY31" fmla="*/ 5502 h 15734"/>
                <a:gd name="connsiteX32" fmla="*/ 32906 w 161812"/>
                <a:gd name="connsiteY32" fmla="*/ 6203 h 15734"/>
                <a:gd name="connsiteX33" fmla="*/ 35429 w 161812"/>
                <a:gd name="connsiteY33" fmla="*/ 6203 h 15734"/>
                <a:gd name="connsiteX34" fmla="*/ 34728 w 161812"/>
                <a:gd name="connsiteY34" fmla="*/ 5502 h 15734"/>
                <a:gd name="connsiteX35" fmla="*/ 35429 w 161812"/>
                <a:gd name="connsiteY35" fmla="*/ 4801 h 15734"/>
                <a:gd name="connsiteX36" fmla="*/ 36147 w 161812"/>
                <a:gd name="connsiteY36" fmla="*/ 5502 h 15734"/>
                <a:gd name="connsiteX37" fmla="*/ 35429 w 161812"/>
                <a:gd name="connsiteY37" fmla="*/ 6203 h 15734"/>
                <a:gd name="connsiteX38" fmla="*/ 8989 w 161812"/>
                <a:gd name="connsiteY38" fmla="*/ 1875 h 15734"/>
                <a:gd name="connsiteX39" fmla="*/ 41719 w 161812"/>
                <a:gd name="connsiteY39" fmla="*/ 1875 h 15734"/>
                <a:gd name="connsiteX40" fmla="*/ 41719 w 161812"/>
                <a:gd name="connsiteY40" fmla="*/ 2716 h 15734"/>
                <a:gd name="connsiteX41" fmla="*/ 8989 w 161812"/>
                <a:gd name="connsiteY41" fmla="*/ 2716 h 15734"/>
                <a:gd name="connsiteX42" fmla="*/ 8989 w 161812"/>
                <a:gd name="connsiteY42" fmla="*/ 1875 h 1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12" h="15734">
                  <a:moveTo>
                    <a:pt x="29051" y="15734"/>
                  </a:moveTo>
                  <a:lnTo>
                    <a:pt x="32836" y="9024"/>
                  </a:lnTo>
                  <a:lnTo>
                    <a:pt x="128942" y="9024"/>
                  </a:lnTo>
                  <a:lnTo>
                    <a:pt x="132726" y="15734"/>
                  </a:lnTo>
                  <a:lnTo>
                    <a:pt x="152736" y="15734"/>
                  </a:lnTo>
                  <a:lnTo>
                    <a:pt x="161812" y="0"/>
                  </a:lnTo>
                  <a:lnTo>
                    <a:pt x="92970" y="0"/>
                  </a:lnTo>
                  <a:lnTo>
                    <a:pt x="92970" y="1735"/>
                  </a:lnTo>
                  <a:lnTo>
                    <a:pt x="68842" y="1735"/>
                  </a:lnTo>
                  <a:lnTo>
                    <a:pt x="68842" y="0"/>
                  </a:lnTo>
                  <a:lnTo>
                    <a:pt x="0" y="0"/>
                  </a:lnTo>
                  <a:lnTo>
                    <a:pt x="9076" y="15734"/>
                  </a:lnTo>
                  <a:lnTo>
                    <a:pt x="29086" y="15734"/>
                  </a:lnTo>
                  <a:close/>
                  <a:moveTo>
                    <a:pt x="141049" y="2295"/>
                  </a:moveTo>
                  <a:lnTo>
                    <a:pt x="144623" y="2295"/>
                  </a:lnTo>
                  <a:lnTo>
                    <a:pt x="144623" y="5852"/>
                  </a:lnTo>
                  <a:lnTo>
                    <a:pt x="141049" y="5852"/>
                  </a:lnTo>
                  <a:lnTo>
                    <a:pt x="141049" y="2295"/>
                  </a:lnTo>
                  <a:close/>
                  <a:moveTo>
                    <a:pt x="135915" y="2295"/>
                  </a:moveTo>
                  <a:lnTo>
                    <a:pt x="139472" y="2295"/>
                  </a:lnTo>
                  <a:lnTo>
                    <a:pt x="139472" y="5852"/>
                  </a:lnTo>
                  <a:lnTo>
                    <a:pt x="135915" y="5852"/>
                  </a:lnTo>
                  <a:lnTo>
                    <a:pt x="135915" y="2295"/>
                  </a:lnTo>
                  <a:close/>
                  <a:moveTo>
                    <a:pt x="130781" y="2295"/>
                  </a:moveTo>
                  <a:lnTo>
                    <a:pt x="134356" y="2295"/>
                  </a:lnTo>
                  <a:lnTo>
                    <a:pt x="134356" y="5852"/>
                  </a:lnTo>
                  <a:lnTo>
                    <a:pt x="130781" y="5852"/>
                  </a:lnTo>
                  <a:lnTo>
                    <a:pt x="130781" y="2295"/>
                  </a:lnTo>
                  <a:close/>
                  <a:moveTo>
                    <a:pt x="32906" y="6203"/>
                  </a:moveTo>
                  <a:cubicBezTo>
                    <a:pt x="32520" y="6203"/>
                    <a:pt x="32205" y="5887"/>
                    <a:pt x="32205" y="5502"/>
                  </a:cubicBezTo>
                  <a:cubicBezTo>
                    <a:pt x="32205" y="5116"/>
                    <a:pt x="32520" y="4801"/>
                    <a:pt x="32906" y="4801"/>
                  </a:cubicBezTo>
                  <a:cubicBezTo>
                    <a:pt x="33291" y="4801"/>
                    <a:pt x="33606" y="5116"/>
                    <a:pt x="33606" y="5502"/>
                  </a:cubicBezTo>
                  <a:cubicBezTo>
                    <a:pt x="33606" y="5887"/>
                    <a:pt x="33291" y="6203"/>
                    <a:pt x="32906" y="6203"/>
                  </a:cubicBezTo>
                  <a:close/>
                  <a:moveTo>
                    <a:pt x="35429" y="6203"/>
                  </a:moveTo>
                  <a:cubicBezTo>
                    <a:pt x="35043" y="6203"/>
                    <a:pt x="34728" y="5887"/>
                    <a:pt x="34728" y="5502"/>
                  </a:cubicBezTo>
                  <a:cubicBezTo>
                    <a:pt x="34728" y="5116"/>
                    <a:pt x="35043" y="4801"/>
                    <a:pt x="35429" y="4801"/>
                  </a:cubicBezTo>
                  <a:cubicBezTo>
                    <a:pt x="35814" y="4801"/>
                    <a:pt x="36147" y="5116"/>
                    <a:pt x="36147" y="5502"/>
                  </a:cubicBezTo>
                  <a:cubicBezTo>
                    <a:pt x="36147" y="5887"/>
                    <a:pt x="35832" y="6203"/>
                    <a:pt x="35429" y="6203"/>
                  </a:cubicBezTo>
                  <a:close/>
                  <a:moveTo>
                    <a:pt x="8989" y="1875"/>
                  </a:moveTo>
                  <a:lnTo>
                    <a:pt x="41719" y="1875"/>
                  </a:lnTo>
                  <a:lnTo>
                    <a:pt x="41719" y="2716"/>
                  </a:lnTo>
                  <a:lnTo>
                    <a:pt x="8989" y="2716"/>
                  </a:lnTo>
                  <a:lnTo>
                    <a:pt x="8989" y="1875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9977E35-7C15-71F1-E200-029E201EDC9A}"/>
                </a:ext>
              </a:extLst>
            </p:cNvPr>
            <p:cNvSpPr/>
            <p:nvPr/>
          </p:nvSpPr>
          <p:spPr>
            <a:xfrm>
              <a:off x="10478997" y="263901"/>
              <a:ext cx="90078" cy="140137"/>
            </a:xfrm>
            <a:custGeom>
              <a:avLst/>
              <a:gdLst>
                <a:gd name="connsiteX0" fmla="*/ 71909 w 90078"/>
                <a:gd name="connsiteY0" fmla="*/ 0 h 140137"/>
                <a:gd name="connsiteX1" fmla="*/ 61904 w 90078"/>
                <a:gd name="connsiteY1" fmla="*/ 17329 h 140137"/>
                <a:gd name="connsiteX2" fmla="*/ 65829 w 90078"/>
                <a:gd name="connsiteY2" fmla="*/ 23952 h 140137"/>
                <a:gd name="connsiteX3" fmla="*/ 17732 w 90078"/>
                <a:gd name="connsiteY3" fmla="*/ 107162 h 140137"/>
                <a:gd name="connsiteX4" fmla="*/ 10022 w 90078"/>
                <a:gd name="connsiteY4" fmla="*/ 107074 h 140137"/>
                <a:gd name="connsiteX5" fmla="*/ 0 w 90078"/>
                <a:gd name="connsiteY5" fmla="*/ 124403 h 140137"/>
                <a:gd name="connsiteX6" fmla="*/ 9076 w 90078"/>
                <a:gd name="connsiteY6" fmla="*/ 140138 h 140137"/>
                <a:gd name="connsiteX7" fmla="*/ 43541 w 90078"/>
                <a:gd name="connsiteY7" fmla="*/ 80529 h 140137"/>
                <a:gd name="connsiteX8" fmla="*/ 42052 w 90078"/>
                <a:gd name="connsiteY8" fmla="*/ 79671 h 140137"/>
                <a:gd name="connsiteX9" fmla="*/ 54124 w 90078"/>
                <a:gd name="connsiteY9" fmla="*/ 58785 h 140137"/>
                <a:gd name="connsiteX10" fmla="*/ 55614 w 90078"/>
                <a:gd name="connsiteY10" fmla="*/ 59644 h 140137"/>
                <a:gd name="connsiteX11" fmla="*/ 90079 w 90078"/>
                <a:gd name="connsiteY11" fmla="*/ 35 h 140137"/>
                <a:gd name="connsiteX12" fmla="*/ 71909 w 90078"/>
                <a:gd name="connsiteY12" fmla="*/ 35 h 140137"/>
                <a:gd name="connsiteX13" fmla="*/ 18275 w 90078"/>
                <a:gd name="connsiteY13" fmla="*/ 119637 h 140137"/>
                <a:gd name="connsiteX14" fmla="*/ 15191 w 90078"/>
                <a:gd name="connsiteY14" fmla="*/ 117850 h 140137"/>
                <a:gd name="connsiteX15" fmla="*/ 16978 w 90078"/>
                <a:gd name="connsiteY15" fmla="*/ 114766 h 140137"/>
                <a:gd name="connsiteX16" fmla="*/ 20062 w 90078"/>
                <a:gd name="connsiteY16" fmla="*/ 116554 h 140137"/>
                <a:gd name="connsiteX17" fmla="*/ 18275 w 90078"/>
                <a:gd name="connsiteY17" fmla="*/ 119637 h 140137"/>
                <a:gd name="connsiteX18" fmla="*/ 20851 w 90078"/>
                <a:gd name="connsiteY18" fmla="*/ 115187 h 140137"/>
                <a:gd name="connsiteX19" fmla="*/ 17767 w 90078"/>
                <a:gd name="connsiteY19" fmla="*/ 113400 h 140137"/>
                <a:gd name="connsiteX20" fmla="*/ 19554 w 90078"/>
                <a:gd name="connsiteY20" fmla="*/ 110316 h 140137"/>
                <a:gd name="connsiteX21" fmla="*/ 22638 w 90078"/>
                <a:gd name="connsiteY21" fmla="*/ 112103 h 140137"/>
                <a:gd name="connsiteX22" fmla="*/ 20851 w 90078"/>
                <a:gd name="connsiteY22" fmla="*/ 115187 h 140137"/>
                <a:gd name="connsiteX23" fmla="*/ 68247 w 90078"/>
                <a:gd name="connsiteY23" fmla="*/ 25406 h 140137"/>
                <a:gd name="connsiteX24" fmla="*/ 69210 w 90078"/>
                <a:gd name="connsiteY24" fmla="*/ 25143 h 140137"/>
                <a:gd name="connsiteX25" fmla="*/ 69473 w 90078"/>
                <a:gd name="connsiteY25" fmla="*/ 26107 h 140137"/>
                <a:gd name="connsiteX26" fmla="*/ 68510 w 90078"/>
                <a:gd name="connsiteY26" fmla="*/ 26370 h 140137"/>
                <a:gd name="connsiteX27" fmla="*/ 68247 w 90078"/>
                <a:gd name="connsiteY27" fmla="*/ 25406 h 140137"/>
                <a:gd name="connsiteX28" fmla="*/ 66985 w 90078"/>
                <a:gd name="connsiteY28" fmla="*/ 27579 h 140137"/>
                <a:gd name="connsiteX29" fmla="*/ 67949 w 90078"/>
                <a:gd name="connsiteY29" fmla="*/ 27316 h 140137"/>
                <a:gd name="connsiteX30" fmla="*/ 68212 w 90078"/>
                <a:gd name="connsiteY30" fmla="*/ 28280 h 140137"/>
                <a:gd name="connsiteX31" fmla="*/ 67248 w 90078"/>
                <a:gd name="connsiteY31" fmla="*/ 28543 h 140137"/>
                <a:gd name="connsiteX32" fmla="*/ 66985 w 90078"/>
                <a:gd name="connsiteY32" fmla="*/ 27579 h 140137"/>
                <a:gd name="connsiteX33" fmla="*/ 66845 w 90078"/>
                <a:gd name="connsiteY33" fmla="*/ 34780 h 140137"/>
                <a:gd name="connsiteX34" fmla="*/ 83228 w 90078"/>
                <a:gd name="connsiteY34" fmla="*/ 6448 h 140137"/>
                <a:gd name="connsiteX35" fmla="*/ 83964 w 90078"/>
                <a:gd name="connsiteY35" fmla="*/ 6868 h 140137"/>
                <a:gd name="connsiteX36" fmla="*/ 67581 w 90078"/>
                <a:gd name="connsiteY36" fmla="*/ 35201 h 140137"/>
                <a:gd name="connsiteX37" fmla="*/ 66845 w 90078"/>
                <a:gd name="connsiteY37" fmla="*/ 34780 h 1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078" h="140137">
                  <a:moveTo>
                    <a:pt x="71909" y="0"/>
                  </a:moveTo>
                  <a:lnTo>
                    <a:pt x="61904" y="17329"/>
                  </a:lnTo>
                  <a:lnTo>
                    <a:pt x="65829" y="23952"/>
                  </a:lnTo>
                  <a:lnTo>
                    <a:pt x="17732" y="107162"/>
                  </a:lnTo>
                  <a:lnTo>
                    <a:pt x="10022" y="107074"/>
                  </a:lnTo>
                  <a:lnTo>
                    <a:pt x="0" y="124403"/>
                  </a:lnTo>
                  <a:lnTo>
                    <a:pt x="9076" y="140138"/>
                  </a:lnTo>
                  <a:lnTo>
                    <a:pt x="43541" y="80529"/>
                  </a:lnTo>
                  <a:lnTo>
                    <a:pt x="42052" y="79671"/>
                  </a:lnTo>
                  <a:lnTo>
                    <a:pt x="54124" y="58785"/>
                  </a:lnTo>
                  <a:lnTo>
                    <a:pt x="55614" y="59644"/>
                  </a:lnTo>
                  <a:lnTo>
                    <a:pt x="90079" y="35"/>
                  </a:lnTo>
                  <a:lnTo>
                    <a:pt x="71909" y="35"/>
                  </a:lnTo>
                  <a:close/>
                  <a:moveTo>
                    <a:pt x="18275" y="119637"/>
                  </a:moveTo>
                  <a:lnTo>
                    <a:pt x="15191" y="117850"/>
                  </a:lnTo>
                  <a:lnTo>
                    <a:pt x="16978" y="114766"/>
                  </a:lnTo>
                  <a:lnTo>
                    <a:pt x="20062" y="116554"/>
                  </a:lnTo>
                  <a:lnTo>
                    <a:pt x="18275" y="119637"/>
                  </a:lnTo>
                  <a:close/>
                  <a:moveTo>
                    <a:pt x="20851" y="115187"/>
                  </a:moveTo>
                  <a:lnTo>
                    <a:pt x="17767" y="113400"/>
                  </a:lnTo>
                  <a:lnTo>
                    <a:pt x="19554" y="110316"/>
                  </a:lnTo>
                  <a:lnTo>
                    <a:pt x="22638" y="112103"/>
                  </a:lnTo>
                  <a:lnTo>
                    <a:pt x="20851" y="115187"/>
                  </a:lnTo>
                  <a:close/>
                  <a:moveTo>
                    <a:pt x="68247" y="25406"/>
                  </a:moveTo>
                  <a:cubicBezTo>
                    <a:pt x="68439" y="25073"/>
                    <a:pt x="68877" y="24951"/>
                    <a:pt x="69210" y="25143"/>
                  </a:cubicBezTo>
                  <a:cubicBezTo>
                    <a:pt x="69543" y="25336"/>
                    <a:pt x="69666" y="25774"/>
                    <a:pt x="69473" y="26107"/>
                  </a:cubicBezTo>
                  <a:cubicBezTo>
                    <a:pt x="69280" y="26440"/>
                    <a:pt x="68842" y="26563"/>
                    <a:pt x="68510" y="26370"/>
                  </a:cubicBezTo>
                  <a:cubicBezTo>
                    <a:pt x="68177" y="26177"/>
                    <a:pt x="68054" y="25739"/>
                    <a:pt x="68247" y="25406"/>
                  </a:cubicBezTo>
                  <a:close/>
                  <a:moveTo>
                    <a:pt x="66985" y="27579"/>
                  </a:moveTo>
                  <a:cubicBezTo>
                    <a:pt x="67178" y="27246"/>
                    <a:pt x="67616" y="27123"/>
                    <a:pt x="67949" y="27316"/>
                  </a:cubicBezTo>
                  <a:cubicBezTo>
                    <a:pt x="68282" y="27509"/>
                    <a:pt x="68404" y="27947"/>
                    <a:pt x="68212" y="28280"/>
                  </a:cubicBezTo>
                  <a:cubicBezTo>
                    <a:pt x="68019" y="28613"/>
                    <a:pt x="67581" y="28735"/>
                    <a:pt x="67248" y="28543"/>
                  </a:cubicBezTo>
                  <a:cubicBezTo>
                    <a:pt x="66915" y="28350"/>
                    <a:pt x="66792" y="27912"/>
                    <a:pt x="66985" y="27579"/>
                  </a:cubicBezTo>
                  <a:close/>
                  <a:moveTo>
                    <a:pt x="66845" y="34780"/>
                  </a:moveTo>
                  <a:lnTo>
                    <a:pt x="83228" y="6448"/>
                  </a:lnTo>
                  <a:lnTo>
                    <a:pt x="83964" y="6868"/>
                  </a:lnTo>
                  <a:lnTo>
                    <a:pt x="67581" y="35201"/>
                  </a:lnTo>
                  <a:lnTo>
                    <a:pt x="66845" y="347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765DE4F-6CE2-C7F2-8C9F-573CA88952C9}"/>
                </a:ext>
              </a:extLst>
            </p:cNvPr>
            <p:cNvSpPr/>
            <p:nvPr/>
          </p:nvSpPr>
          <p:spPr>
            <a:xfrm>
              <a:off x="10370135" y="263971"/>
              <a:ext cx="90061" cy="140120"/>
            </a:xfrm>
            <a:custGeom>
              <a:avLst/>
              <a:gdLst>
                <a:gd name="connsiteX0" fmla="*/ 72364 w 90061"/>
                <a:gd name="connsiteY0" fmla="*/ 107162 h 140120"/>
                <a:gd name="connsiteX1" fmla="*/ 24267 w 90061"/>
                <a:gd name="connsiteY1" fmla="*/ 23952 h 140120"/>
                <a:gd name="connsiteX2" fmla="*/ 28192 w 90061"/>
                <a:gd name="connsiteY2" fmla="*/ 17329 h 140120"/>
                <a:gd name="connsiteX3" fmla="*/ 18170 w 90061"/>
                <a:gd name="connsiteY3" fmla="*/ 0 h 140120"/>
                <a:gd name="connsiteX4" fmla="*/ 0 w 90061"/>
                <a:gd name="connsiteY4" fmla="*/ 0 h 140120"/>
                <a:gd name="connsiteX5" fmla="*/ 34448 w 90061"/>
                <a:gd name="connsiteY5" fmla="*/ 59626 h 140120"/>
                <a:gd name="connsiteX6" fmla="*/ 35954 w 90061"/>
                <a:gd name="connsiteY6" fmla="*/ 58767 h 140120"/>
                <a:gd name="connsiteX7" fmla="*/ 48027 w 90061"/>
                <a:gd name="connsiteY7" fmla="*/ 79653 h 140120"/>
                <a:gd name="connsiteX8" fmla="*/ 46520 w 90061"/>
                <a:gd name="connsiteY8" fmla="*/ 80512 h 140120"/>
                <a:gd name="connsiteX9" fmla="*/ 80985 w 90061"/>
                <a:gd name="connsiteY9" fmla="*/ 140120 h 140120"/>
                <a:gd name="connsiteX10" fmla="*/ 90061 w 90061"/>
                <a:gd name="connsiteY10" fmla="*/ 124386 h 140120"/>
                <a:gd name="connsiteX11" fmla="*/ 80039 w 90061"/>
                <a:gd name="connsiteY11" fmla="*/ 107057 h 140120"/>
                <a:gd name="connsiteX12" fmla="*/ 72329 w 90061"/>
                <a:gd name="connsiteY12" fmla="*/ 107145 h 140120"/>
                <a:gd name="connsiteX13" fmla="*/ 22147 w 90061"/>
                <a:gd name="connsiteY13" fmla="*/ 27334 h 140120"/>
                <a:gd name="connsiteX14" fmla="*/ 23111 w 90061"/>
                <a:gd name="connsiteY14" fmla="*/ 27597 h 140120"/>
                <a:gd name="connsiteX15" fmla="*/ 22848 w 90061"/>
                <a:gd name="connsiteY15" fmla="*/ 28560 h 140120"/>
                <a:gd name="connsiteX16" fmla="*/ 21885 w 90061"/>
                <a:gd name="connsiteY16" fmla="*/ 28297 h 140120"/>
                <a:gd name="connsiteX17" fmla="*/ 22147 w 90061"/>
                <a:gd name="connsiteY17" fmla="*/ 27334 h 140120"/>
                <a:gd name="connsiteX18" fmla="*/ 20886 w 90061"/>
                <a:gd name="connsiteY18" fmla="*/ 25161 h 140120"/>
                <a:gd name="connsiteX19" fmla="*/ 21849 w 90061"/>
                <a:gd name="connsiteY19" fmla="*/ 25424 h 140120"/>
                <a:gd name="connsiteX20" fmla="*/ 21587 w 90061"/>
                <a:gd name="connsiteY20" fmla="*/ 26388 h 140120"/>
                <a:gd name="connsiteX21" fmla="*/ 20623 w 90061"/>
                <a:gd name="connsiteY21" fmla="*/ 26125 h 140120"/>
                <a:gd name="connsiteX22" fmla="*/ 20886 w 90061"/>
                <a:gd name="connsiteY22" fmla="*/ 25161 h 140120"/>
                <a:gd name="connsiteX23" fmla="*/ 22515 w 90061"/>
                <a:gd name="connsiteY23" fmla="*/ 35218 h 140120"/>
                <a:gd name="connsiteX24" fmla="*/ 6133 w 90061"/>
                <a:gd name="connsiteY24" fmla="*/ 6886 h 140120"/>
                <a:gd name="connsiteX25" fmla="*/ 6868 w 90061"/>
                <a:gd name="connsiteY25" fmla="*/ 6465 h 140120"/>
                <a:gd name="connsiteX26" fmla="*/ 23251 w 90061"/>
                <a:gd name="connsiteY26" fmla="*/ 34798 h 140120"/>
                <a:gd name="connsiteX27" fmla="*/ 22515 w 90061"/>
                <a:gd name="connsiteY27" fmla="*/ 35218 h 14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61" h="140120">
                  <a:moveTo>
                    <a:pt x="72364" y="107162"/>
                  </a:moveTo>
                  <a:lnTo>
                    <a:pt x="24267" y="23952"/>
                  </a:lnTo>
                  <a:lnTo>
                    <a:pt x="28192" y="17329"/>
                  </a:lnTo>
                  <a:lnTo>
                    <a:pt x="18170" y="0"/>
                  </a:lnTo>
                  <a:lnTo>
                    <a:pt x="0" y="0"/>
                  </a:lnTo>
                  <a:cubicBezTo>
                    <a:pt x="0" y="0"/>
                    <a:pt x="34448" y="59626"/>
                    <a:pt x="34448" y="59626"/>
                  </a:cubicBezTo>
                  <a:lnTo>
                    <a:pt x="35954" y="58767"/>
                  </a:lnTo>
                  <a:lnTo>
                    <a:pt x="48027" y="79653"/>
                  </a:lnTo>
                  <a:lnTo>
                    <a:pt x="46520" y="80512"/>
                  </a:lnTo>
                  <a:lnTo>
                    <a:pt x="80985" y="140120"/>
                  </a:lnTo>
                  <a:lnTo>
                    <a:pt x="90061" y="124386"/>
                  </a:lnTo>
                  <a:lnTo>
                    <a:pt x="80039" y="107057"/>
                  </a:lnTo>
                  <a:lnTo>
                    <a:pt x="72329" y="107145"/>
                  </a:lnTo>
                  <a:close/>
                  <a:moveTo>
                    <a:pt x="22147" y="27334"/>
                  </a:moveTo>
                  <a:cubicBezTo>
                    <a:pt x="22480" y="27141"/>
                    <a:pt x="22918" y="27246"/>
                    <a:pt x="23111" y="27597"/>
                  </a:cubicBezTo>
                  <a:cubicBezTo>
                    <a:pt x="23304" y="27929"/>
                    <a:pt x="23199" y="28367"/>
                    <a:pt x="22848" y="28560"/>
                  </a:cubicBezTo>
                  <a:cubicBezTo>
                    <a:pt x="22515" y="28753"/>
                    <a:pt x="22077" y="28648"/>
                    <a:pt x="21885" y="28297"/>
                  </a:cubicBezTo>
                  <a:cubicBezTo>
                    <a:pt x="21692" y="27964"/>
                    <a:pt x="21797" y="27526"/>
                    <a:pt x="22147" y="27334"/>
                  </a:cubicBezTo>
                  <a:close/>
                  <a:moveTo>
                    <a:pt x="20886" y="25161"/>
                  </a:moveTo>
                  <a:cubicBezTo>
                    <a:pt x="21219" y="24968"/>
                    <a:pt x="21657" y="25073"/>
                    <a:pt x="21849" y="25424"/>
                  </a:cubicBezTo>
                  <a:cubicBezTo>
                    <a:pt x="22042" y="25757"/>
                    <a:pt x="21937" y="26195"/>
                    <a:pt x="21587" y="26388"/>
                  </a:cubicBezTo>
                  <a:cubicBezTo>
                    <a:pt x="21254" y="26580"/>
                    <a:pt x="20816" y="26475"/>
                    <a:pt x="20623" y="26125"/>
                  </a:cubicBezTo>
                  <a:cubicBezTo>
                    <a:pt x="20430" y="25774"/>
                    <a:pt x="20535" y="25354"/>
                    <a:pt x="20886" y="25161"/>
                  </a:cubicBezTo>
                  <a:close/>
                  <a:moveTo>
                    <a:pt x="22515" y="35218"/>
                  </a:moveTo>
                  <a:lnTo>
                    <a:pt x="6133" y="6886"/>
                  </a:lnTo>
                  <a:lnTo>
                    <a:pt x="6868" y="6465"/>
                  </a:lnTo>
                  <a:lnTo>
                    <a:pt x="23251" y="34798"/>
                  </a:lnTo>
                  <a:lnTo>
                    <a:pt x="22515" y="35218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51">
            <a:extLst>
              <a:ext uri="{FF2B5EF4-FFF2-40B4-BE49-F238E27FC236}">
                <a16:creationId xmlns:a16="http://schemas.microsoft.com/office/drawing/2014/main" id="{85123E20-60F4-14F3-7E64-B10DE57DFF76}"/>
              </a:ext>
            </a:extLst>
          </p:cNvPr>
          <p:cNvGrpSpPr/>
          <p:nvPr userDrawn="1"/>
        </p:nvGrpSpPr>
        <p:grpSpPr>
          <a:xfrm>
            <a:off x="10200664" y="430943"/>
            <a:ext cx="142527" cy="142536"/>
            <a:chOff x="10875477" y="215069"/>
            <a:chExt cx="198081" cy="198099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6A4E12D-40F3-302B-8966-41E9E7E57A9E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621210F-12BE-AFF7-EDF8-1C5FE4C03F83}"/>
                </a:ext>
              </a:extLst>
            </p:cNvPr>
            <p:cNvSpPr/>
            <p:nvPr/>
          </p:nvSpPr>
          <p:spPr>
            <a:xfrm>
              <a:off x="10875477" y="215069"/>
              <a:ext cx="198081" cy="198099"/>
            </a:xfrm>
            <a:custGeom>
              <a:avLst/>
              <a:gdLst>
                <a:gd name="connsiteX0" fmla="*/ 147777 w 198081"/>
                <a:gd name="connsiteY0" fmla="*/ 165456 h 198099"/>
                <a:gd name="connsiteX1" fmla="*/ 99050 w 198081"/>
                <a:gd name="connsiteY1" fmla="*/ 181454 h 198099"/>
                <a:gd name="connsiteX2" fmla="*/ 50322 w 198081"/>
                <a:gd name="connsiteY2" fmla="*/ 165456 h 198099"/>
                <a:gd name="connsiteX3" fmla="*/ 38407 w 198081"/>
                <a:gd name="connsiteY3" fmla="*/ 177371 h 198099"/>
                <a:gd name="connsiteX4" fmla="*/ 60502 w 198081"/>
                <a:gd name="connsiteY4" fmla="*/ 190320 h 198099"/>
                <a:gd name="connsiteX5" fmla="*/ 99050 w 198081"/>
                <a:gd name="connsiteY5" fmla="*/ 198099 h 198099"/>
                <a:gd name="connsiteX6" fmla="*/ 137597 w 198081"/>
                <a:gd name="connsiteY6" fmla="*/ 190320 h 198099"/>
                <a:gd name="connsiteX7" fmla="*/ 159692 w 198081"/>
                <a:gd name="connsiteY7" fmla="*/ 177371 h 198099"/>
                <a:gd name="connsiteX8" fmla="*/ 147777 w 198081"/>
                <a:gd name="connsiteY8" fmla="*/ 165456 h 198099"/>
                <a:gd name="connsiteX9" fmla="*/ 32643 w 198081"/>
                <a:gd name="connsiteY9" fmla="*/ 50322 h 198099"/>
                <a:gd name="connsiteX10" fmla="*/ 20728 w 198081"/>
                <a:gd name="connsiteY10" fmla="*/ 38407 h 198099"/>
                <a:gd name="connsiteX11" fmla="*/ 7780 w 198081"/>
                <a:gd name="connsiteY11" fmla="*/ 60502 h 198099"/>
                <a:gd name="connsiteX12" fmla="*/ 0 w 198081"/>
                <a:gd name="connsiteY12" fmla="*/ 99050 h 198099"/>
                <a:gd name="connsiteX13" fmla="*/ 7780 w 198081"/>
                <a:gd name="connsiteY13" fmla="*/ 137597 h 198099"/>
                <a:gd name="connsiteX14" fmla="*/ 26125 w 198081"/>
                <a:gd name="connsiteY14" fmla="*/ 166070 h 198099"/>
                <a:gd name="connsiteX15" fmla="*/ 37934 w 198081"/>
                <a:gd name="connsiteY15" fmla="*/ 154260 h 198099"/>
                <a:gd name="connsiteX16" fmla="*/ 16646 w 198081"/>
                <a:gd name="connsiteY16" fmla="*/ 99050 h 198099"/>
                <a:gd name="connsiteX17" fmla="*/ 32643 w 198081"/>
                <a:gd name="connsiteY17" fmla="*/ 50322 h 198099"/>
                <a:gd name="connsiteX18" fmla="*/ 190302 w 198081"/>
                <a:gd name="connsiteY18" fmla="*/ 60502 h 198099"/>
                <a:gd name="connsiteX19" fmla="*/ 177354 w 198081"/>
                <a:gd name="connsiteY19" fmla="*/ 38407 h 198099"/>
                <a:gd name="connsiteX20" fmla="*/ 165439 w 198081"/>
                <a:gd name="connsiteY20" fmla="*/ 50322 h 198099"/>
                <a:gd name="connsiteX21" fmla="*/ 181436 w 198081"/>
                <a:gd name="connsiteY21" fmla="*/ 99050 h 198099"/>
                <a:gd name="connsiteX22" fmla="*/ 160148 w 198081"/>
                <a:gd name="connsiteY22" fmla="*/ 154260 h 198099"/>
                <a:gd name="connsiteX23" fmla="*/ 171957 w 198081"/>
                <a:gd name="connsiteY23" fmla="*/ 166070 h 198099"/>
                <a:gd name="connsiteX24" fmla="*/ 190302 w 198081"/>
                <a:gd name="connsiteY24" fmla="*/ 137597 h 198099"/>
                <a:gd name="connsiteX25" fmla="*/ 198082 w 198081"/>
                <a:gd name="connsiteY25" fmla="*/ 99050 h 198099"/>
                <a:gd name="connsiteX26" fmla="*/ 190302 w 198081"/>
                <a:gd name="connsiteY26" fmla="*/ 60502 h 198099"/>
                <a:gd name="connsiteX27" fmla="*/ 137597 w 198081"/>
                <a:gd name="connsiteY27" fmla="*/ 7797 h 198099"/>
                <a:gd name="connsiteX28" fmla="*/ 99050 w 198081"/>
                <a:gd name="connsiteY28" fmla="*/ 0 h 198099"/>
                <a:gd name="connsiteX29" fmla="*/ 60502 w 198081"/>
                <a:gd name="connsiteY29" fmla="*/ 7797 h 198099"/>
                <a:gd name="connsiteX30" fmla="*/ 32030 w 198081"/>
                <a:gd name="connsiteY30" fmla="*/ 26142 h 198099"/>
                <a:gd name="connsiteX31" fmla="*/ 43839 w 198081"/>
                <a:gd name="connsiteY31" fmla="*/ 37952 h 198099"/>
                <a:gd name="connsiteX32" fmla="*/ 99050 w 198081"/>
                <a:gd name="connsiteY32" fmla="*/ 16663 h 198099"/>
                <a:gd name="connsiteX33" fmla="*/ 154260 w 198081"/>
                <a:gd name="connsiteY33" fmla="*/ 37952 h 198099"/>
                <a:gd name="connsiteX34" fmla="*/ 166070 w 198081"/>
                <a:gd name="connsiteY34" fmla="*/ 26142 h 198099"/>
                <a:gd name="connsiteX35" fmla="*/ 137597 w 198081"/>
                <a:gd name="connsiteY35" fmla="*/ 7797 h 19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081" h="198099">
                  <a:moveTo>
                    <a:pt x="147777" y="165456"/>
                  </a:moveTo>
                  <a:cubicBezTo>
                    <a:pt x="134128" y="175514"/>
                    <a:pt x="117272" y="181454"/>
                    <a:pt x="99050" y="181454"/>
                  </a:cubicBezTo>
                  <a:cubicBezTo>
                    <a:pt x="80827" y="181454"/>
                    <a:pt x="63971" y="175514"/>
                    <a:pt x="50322" y="165456"/>
                  </a:cubicBezTo>
                  <a:lnTo>
                    <a:pt x="38407" y="177371"/>
                  </a:lnTo>
                  <a:cubicBezTo>
                    <a:pt x="45171" y="182628"/>
                    <a:pt x="52565" y="186955"/>
                    <a:pt x="60502" y="190320"/>
                  </a:cubicBezTo>
                  <a:cubicBezTo>
                    <a:pt x="72715" y="195488"/>
                    <a:pt x="85698" y="198099"/>
                    <a:pt x="99050" y="198099"/>
                  </a:cubicBezTo>
                  <a:cubicBezTo>
                    <a:pt x="112401" y="198099"/>
                    <a:pt x="125385" y="195488"/>
                    <a:pt x="137597" y="190320"/>
                  </a:cubicBezTo>
                  <a:cubicBezTo>
                    <a:pt x="145535" y="186955"/>
                    <a:pt x="152929" y="182628"/>
                    <a:pt x="159692" y="177371"/>
                  </a:cubicBezTo>
                  <a:lnTo>
                    <a:pt x="147777" y="165456"/>
                  </a:lnTo>
                  <a:close/>
                  <a:moveTo>
                    <a:pt x="32643" y="50322"/>
                  </a:moveTo>
                  <a:lnTo>
                    <a:pt x="20728" y="38407"/>
                  </a:lnTo>
                  <a:cubicBezTo>
                    <a:pt x="15472" y="45171"/>
                    <a:pt x="11144" y="52565"/>
                    <a:pt x="7780" y="60502"/>
                  </a:cubicBezTo>
                  <a:cubicBezTo>
                    <a:pt x="2611" y="72715"/>
                    <a:pt x="0" y="85698"/>
                    <a:pt x="0" y="99050"/>
                  </a:cubicBezTo>
                  <a:cubicBezTo>
                    <a:pt x="0" y="112401"/>
                    <a:pt x="2611" y="125385"/>
                    <a:pt x="7780" y="137597"/>
                  </a:cubicBezTo>
                  <a:cubicBezTo>
                    <a:pt x="12230" y="148110"/>
                    <a:pt x="18398" y="157677"/>
                    <a:pt x="26125" y="166070"/>
                  </a:cubicBezTo>
                  <a:lnTo>
                    <a:pt x="37934" y="154260"/>
                  </a:lnTo>
                  <a:cubicBezTo>
                    <a:pt x="24705" y="139647"/>
                    <a:pt x="16646" y="120268"/>
                    <a:pt x="16646" y="99050"/>
                  </a:cubicBezTo>
                  <a:cubicBezTo>
                    <a:pt x="16646" y="80827"/>
                    <a:pt x="22585" y="63971"/>
                    <a:pt x="32643" y="50322"/>
                  </a:cubicBezTo>
                  <a:close/>
                  <a:moveTo>
                    <a:pt x="190302" y="60502"/>
                  </a:moveTo>
                  <a:cubicBezTo>
                    <a:pt x="186938" y="52565"/>
                    <a:pt x="182610" y="45171"/>
                    <a:pt x="177354" y="38407"/>
                  </a:cubicBezTo>
                  <a:lnTo>
                    <a:pt x="165439" y="50322"/>
                  </a:lnTo>
                  <a:cubicBezTo>
                    <a:pt x="175479" y="63971"/>
                    <a:pt x="181436" y="80827"/>
                    <a:pt x="181436" y="99050"/>
                  </a:cubicBezTo>
                  <a:cubicBezTo>
                    <a:pt x="181436" y="120268"/>
                    <a:pt x="173376" y="139647"/>
                    <a:pt x="160148" y="154260"/>
                  </a:cubicBezTo>
                  <a:lnTo>
                    <a:pt x="171957" y="166070"/>
                  </a:lnTo>
                  <a:cubicBezTo>
                    <a:pt x="179684" y="157677"/>
                    <a:pt x="185852" y="148110"/>
                    <a:pt x="190302" y="137597"/>
                  </a:cubicBezTo>
                  <a:cubicBezTo>
                    <a:pt x="195471" y="125385"/>
                    <a:pt x="198082" y="112419"/>
                    <a:pt x="198082" y="99050"/>
                  </a:cubicBezTo>
                  <a:cubicBezTo>
                    <a:pt x="198082" y="85681"/>
                    <a:pt x="195471" y="72715"/>
                    <a:pt x="190302" y="60502"/>
                  </a:cubicBezTo>
                  <a:close/>
                  <a:moveTo>
                    <a:pt x="137597" y="7797"/>
                  </a:moveTo>
                  <a:cubicBezTo>
                    <a:pt x="125385" y="2628"/>
                    <a:pt x="112419" y="0"/>
                    <a:pt x="99050" y="0"/>
                  </a:cubicBezTo>
                  <a:cubicBezTo>
                    <a:pt x="85681" y="0"/>
                    <a:pt x="72715" y="2611"/>
                    <a:pt x="60502" y="7797"/>
                  </a:cubicBezTo>
                  <a:cubicBezTo>
                    <a:pt x="49989" y="12248"/>
                    <a:pt x="40422" y="18415"/>
                    <a:pt x="32030" y="26142"/>
                  </a:cubicBezTo>
                  <a:lnTo>
                    <a:pt x="43839" y="37952"/>
                  </a:lnTo>
                  <a:cubicBezTo>
                    <a:pt x="58470" y="24723"/>
                    <a:pt x="77831" y="16663"/>
                    <a:pt x="99050" y="16663"/>
                  </a:cubicBezTo>
                  <a:cubicBezTo>
                    <a:pt x="120268" y="16663"/>
                    <a:pt x="139647" y="24723"/>
                    <a:pt x="154260" y="37952"/>
                  </a:cubicBezTo>
                  <a:lnTo>
                    <a:pt x="166070" y="26142"/>
                  </a:lnTo>
                  <a:cubicBezTo>
                    <a:pt x="157677" y="18415"/>
                    <a:pt x="148110" y="12248"/>
                    <a:pt x="137597" y="7797"/>
                  </a:cubicBez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51">
            <a:extLst>
              <a:ext uri="{FF2B5EF4-FFF2-40B4-BE49-F238E27FC236}">
                <a16:creationId xmlns:a16="http://schemas.microsoft.com/office/drawing/2014/main" id="{78AE653D-E493-EDB9-8307-B5090BF1C0EE}"/>
              </a:ext>
            </a:extLst>
          </p:cNvPr>
          <p:cNvGrpSpPr/>
          <p:nvPr userDrawn="1"/>
        </p:nvGrpSpPr>
        <p:grpSpPr>
          <a:xfrm>
            <a:off x="9666775" y="436829"/>
            <a:ext cx="130777" cy="130773"/>
            <a:chOff x="10133489" y="223251"/>
            <a:chExt cx="181751" cy="181751"/>
          </a:xfrm>
          <a:solidFill>
            <a:schemeClr val="accent6"/>
          </a:solidFill>
          <a:effectLst>
            <a:outerShdw blurRad="266700" sx="102000" sy="102000" algn="ctr" rotWithShape="0">
              <a:schemeClr val="accent5">
                <a:alpha val="81000"/>
              </a:scheme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F5E2255-9CBB-10AE-94F9-558B236BE062}"/>
                </a:ext>
              </a:extLst>
            </p:cNvPr>
            <p:cNvSpPr/>
            <p:nvPr/>
          </p:nvSpPr>
          <p:spPr>
            <a:xfrm>
              <a:off x="10133489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DF9EB6B-7882-2A1E-6B3F-5AAD1E6A954B}"/>
                </a:ext>
              </a:extLst>
            </p:cNvPr>
            <p:cNvSpPr/>
            <p:nvPr/>
          </p:nvSpPr>
          <p:spPr>
            <a:xfrm>
              <a:off x="10300960" y="223251"/>
              <a:ext cx="14280" cy="14262"/>
            </a:xfrm>
            <a:custGeom>
              <a:avLst/>
              <a:gdLst>
                <a:gd name="connsiteX0" fmla="*/ 0 w 14280"/>
                <a:gd name="connsiteY0" fmla="*/ 0 h 14262"/>
                <a:gd name="connsiteX1" fmla="*/ 14280 w 14280"/>
                <a:gd name="connsiteY1" fmla="*/ 0 h 14262"/>
                <a:gd name="connsiteX2" fmla="*/ 14280 w 14280"/>
                <a:gd name="connsiteY2" fmla="*/ 14263 h 14262"/>
                <a:gd name="connsiteX3" fmla="*/ 0 w 14280"/>
                <a:gd name="connsiteY3" fmla="*/ 14263 h 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62">
                  <a:moveTo>
                    <a:pt x="0" y="0"/>
                  </a:moveTo>
                  <a:lnTo>
                    <a:pt x="14280" y="0"/>
                  </a:lnTo>
                  <a:lnTo>
                    <a:pt x="14280" y="14263"/>
                  </a:lnTo>
                  <a:lnTo>
                    <a:pt x="0" y="14263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6CC1195-9990-BFA1-262A-383559C9D354}"/>
                </a:ext>
              </a:extLst>
            </p:cNvPr>
            <p:cNvSpPr/>
            <p:nvPr/>
          </p:nvSpPr>
          <p:spPr>
            <a:xfrm>
              <a:off x="10133489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F8E53CC-8B81-4AD7-7728-13F26FB5BC90}"/>
                </a:ext>
              </a:extLst>
            </p:cNvPr>
            <p:cNvSpPr/>
            <p:nvPr/>
          </p:nvSpPr>
          <p:spPr>
            <a:xfrm>
              <a:off x="10300960" y="390722"/>
              <a:ext cx="14280" cy="14280"/>
            </a:xfrm>
            <a:custGeom>
              <a:avLst/>
              <a:gdLst>
                <a:gd name="connsiteX0" fmla="*/ 0 w 14280"/>
                <a:gd name="connsiteY0" fmla="*/ 0 h 14280"/>
                <a:gd name="connsiteX1" fmla="*/ 14280 w 14280"/>
                <a:gd name="connsiteY1" fmla="*/ 0 h 14280"/>
                <a:gd name="connsiteX2" fmla="*/ 14280 w 14280"/>
                <a:gd name="connsiteY2" fmla="*/ 14280 h 14280"/>
                <a:gd name="connsiteX3" fmla="*/ 0 w 14280"/>
                <a:gd name="connsiteY3" fmla="*/ 14280 h 1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" h="14280">
                  <a:moveTo>
                    <a:pt x="0" y="0"/>
                  </a:moveTo>
                  <a:lnTo>
                    <a:pt x="14280" y="0"/>
                  </a:lnTo>
                  <a:lnTo>
                    <a:pt x="14280" y="14280"/>
                  </a:lnTo>
                  <a:lnTo>
                    <a:pt x="0" y="14280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0A18501-EA9F-342E-9BD3-29AE564E4A7D}"/>
                </a:ext>
              </a:extLst>
            </p:cNvPr>
            <p:cNvSpPr/>
            <p:nvPr/>
          </p:nvSpPr>
          <p:spPr>
            <a:xfrm>
              <a:off x="10139516" y="229279"/>
              <a:ext cx="169679" cy="169679"/>
            </a:xfrm>
            <a:custGeom>
              <a:avLst/>
              <a:gdLst>
                <a:gd name="connsiteX0" fmla="*/ 169679 w 169679"/>
                <a:gd name="connsiteY0" fmla="*/ 169679 h 169679"/>
                <a:gd name="connsiteX1" fmla="*/ 0 w 169679"/>
                <a:gd name="connsiteY1" fmla="*/ 169679 h 169679"/>
                <a:gd name="connsiteX2" fmla="*/ 0 w 169679"/>
                <a:gd name="connsiteY2" fmla="*/ 0 h 169679"/>
                <a:gd name="connsiteX3" fmla="*/ 169679 w 169679"/>
                <a:gd name="connsiteY3" fmla="*/ 0 h 169679"/>
                <a:gd name="connsiteX4" fmla="*/ 169679 w 169679"/>
                <a:gd name="connsiteY4" fmla="*/ 169679 h 169679"/>
                <a:gd name="connsiteX5" fmla="*/ 2208 w 169679"/>
                <a:gd name="connsiteY5" fmla="*/ 167471 h 169679"/>
                <a:gd name="connsiteX6" fmla="*/ 167472 w 169679"/>
                <a:gd name="connsiteY6" fmla="*/ 167471 h 169679"/>
                <a:gd name="connsiteX7" fmla="*/ 167472 w 169679"/>
                <a:gd name="connsiteY7" fmla="*/ 2208 h 169679"/>
                <a:gd name="connsiteX8" fmla="*/ 2225 w 169679"/>
                <a:gd name="connsiteY8" fmla="*/ 2208 h 169679"/>
                <a:gd name="connsiteX9" fmla="*/ 2225 w 169679"/>
                <a:gd name="connsiteY9" fmla="*/ 167471 h 16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679" h="169679">
                  <a:moveTo>
                    <a:pt x="169679" y="169679"/>
                  </a:moveTo>
                  <a:lnTo>
                    <a:pt x="0" y="169679"/>
                  </a:lnTo>
                  <a:lnTo>
                    <a:pt x="0" y="0"/>
                  </a:lnTo>
                  <a:lnTo>
                    <a:pt x="169679" y="0"/>
                  </a:lnTo>
                  <a:lnTo>
                    <a:pt x="169679" y="169679"/>
                  </a:lnTo>
                  <a:close/>
                  <a:moveTo>
                    <a:pt x="2208" y="167471"/>
                  </a:moveTo>
                  <a:lnTo>
                    <a:pt x="167472" y="167471"/>
                  </a:lnTo>
                  <a:lnTo>
                    <a:pt x="167472" y="2208"/>
                  </a:lnTo>
                  <a:lnTo>
                    <a:pt x="2225" y="2208"/>
                  </a:lnTo>
                  <a:lnTo>
                    <a:pt x="2225" y="167471"/>
                  </a:lnTo>
                  <a:close/>
                </a:path>
              </a:pathLst>
            </a:custGeom>
            <a:grpFill/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3B39E8F-C82C-D48D-18AD-F307B0C1B13A}"/>
              </a:ext>
            </a:extLst>
          </p:cNvPr>
          <p:cNvGrpSpPr/>
          <p:nvPr userDrawn="1"/>
        </p:nvGrpSpPr>
        <p:grpSpPr>
          <a:xfrm>
            <a:off x="7383798" y="5876984"/>
            <a:ext cx="3317968" cy="257116"/>
            <a:chOff x="6970401" y="5876984"/>
            <a:chExt cx="3317968" cy="257116"/>
          </a:xfrm>
        </p:grpSpPr>
        <p:grpSp>
          <p:nvGrpSpPr>
            <p:cNvPr id="106" name="Graphic 151">
              <a:extLst>
                <a:ext uri="{FF2B5EF4-FFF2-40B4-BE49-F238E27FC236}">
                  <a16:creationId xmlns:a16="http://schemas.microsoft.com/office/drawing/2014/main" id="{90E92C47-77DB-3117-92CD-5D8691885806}"/>
                </a:ext>
              </a:extLst>
            </p:cNvPr>
            <p:cNvGrpSpPr/>
            <p:nvPr userDrawn="1"/>
          </p:nvGrpSpPr>
          <p:grpSpPr>
            <a:xfrm>
              <a:off x="8678345" y="5880273"/>
              <a:ext cx="253811" cy="253827"/>
              <a:chOff x="10875477" y="215069"/>
              <a:chExt cx="198081" cy="198099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DA6395E-419E-4F87-C669-859CA3AAFA56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2712384-3D16-2EAA-09B2-52A87E3FC6AD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9833CF1-7478-F7FB-F21D-8FC72247FEB2}"/>
                </a:ext>
              </a:extLst>
            </p:cNvPr>
            <p:cNvGrpSpPr/>
            <p:nvPr userDrawn="1"/>
          </p:nvGrpSpPr>
          <p:grpSpPr>
            <a:xfrm>
              <a:off x="6970401" y="5890947"/>
              <a:ext cx="257178" cy="225899"/>
              <a:chOff x="8783895" y="225975"/>
              <a:chExt cx="200709" cy="17630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0F5C1FB-FA28-4DAB-1984-6B59629F5A63}"/>
                  </a:ext>
                </a:extLst>
              </p:cNvPr>
              <p:cNvSpPr/>
              <p:nvPr/>
            </p:nvSpPr>
            <p:spPr>
              <a:xfrm>
                <a:off x="8783895" y="256568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45392C4-FB2A-F826-EB0E-32D6EA989113}"/>
                  </a:ext>
                </a:extLst>
              </p:cNvPr>
              <p:cNvSpPr/>
              <p:nvPr/>
            </p:nvSpPr>
            <p:spPr>
              <a:xfrm>
                <a:off x="8891670" y="256550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E504490-3CA4-0813-FB3F-4E9E6A3E2E95}"/>
                  </a:ext>
                </a:extLst>
              </p:cNvPr>
              <p:cNvSpPr/>
              <p:nvPr/>
            </p:nvSpPr>
            <p:spPr>
              <a:xfrm>
                <a:off x="8800085" y="225975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Graphic 151">
              <a:extLst>
                <a:ext uri="{FF2B5EF4-FFF2-40B4-BE49-F238E27FC236}">
                  <a16:creationId xmlns:a16="http://schemas.microsoft.com/office/drawing/2014/main" id="{537C4A62-D128-5BEF-4E90-E4B7ECDBD62A}"/>
                </a:ext>
              </a:extLst>
            </p:cNvPr>
            <p:cNvGrpSpPr/>
            <p:nvPr userDrawn="1"/>
          </p:nvGrpSpPr>
          <p:grpSpPr>
            <a:xfrm>
              <a:off x="10034558" y="5876984"/>
              <a:ext cx="253811" cy="253827"/>
              <a:chOff x="10875477" y="215069"/>
              <a:chExt cx="198081" cy="198099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5149964-9603-0CCE-91E9-583A963BC072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6485BB8-9ADF-056E-DE17-E8BCFCD42A47}"/>
                  </a:ext>
                </a:extLst>
              </p:cNvPr>
              <p:cNvSpPr/>
              <p:nvPr/>
            </p:nvSpPr>
            <p:spPr>
              <a:xfrm>
                <a:off x="10875477" y="215069"/>
                <a:ext cx="198081" cy="198099"/>
              </a:xfrm>
              <a:custGeom>
                <a:avLst/>
                <a:gdLst>
                  <a:gd name="connsiteX0" fmla="*/ 147777 w 198081"/>
                  <a:gd name="connsiteY0" fmla="*/ 165456 h 198099"/>
                  <a:gd name="connsiteX1" fmla="*/ 99050 w 198081"/>
                  <a:gd name="connsiteY1" fmla="*/ 181454 h 198099"/>
                  <a:gd name="connsiteX2" fmla="*/ 50322 w 198081"/>
                  <a:gd name="connsiteY2" fmla="*/ 165456 h 198099"/>
                  <a:gd name="connsiteX3" fmla="*/ 38407 w 198081"/>
                  <a:gd name="connsiteY3" fmla="*/ 177371 h 198099"/>
                  <a:gd name="connsiteX4" fmla="*/ 60502 w 198081"/>
                  <a:gd name="connsiteY4" fmla="*/ 190320 h 198099"/>
                  <a:gd name="connsiteX5" fmla="*/ 99050 w 198081"/>
                  <a:gd name="connsiteY5" fmla="*/ 198099 h 198099"/>
                  <a:gd name="connsiteX6" fmla="*/ 137597 w 198081"/>
                  <a:gd name="connsiteY6" fmla="*/ 190320 h 198099"/>
                  <a:gd name="connsiteX7" fmla="*/ 159692 w 198081"/>
                  <a:gd name="connsiteY7" fmla="*/ 177371 h 198099"/>
                  <a:gd name="connsiteX8" fmla="*/ 147777 w 198081"/>
                  <a:gd name="connsiteY8" fmla="*/ 165456 h 198099"/>
                  <a:gd name="connsiteX9" fmla="*/ 32643 w 198081"/>
                  <a:gd name="connsiteY9" fmla="*/ 50322 h 198099"/>
                  <a:gd name="connsiteX10" fmla="*/ 20728 w 198081"/>
                  <a:gd name="connsiteY10" fmla="*/ 38407 h 198099"/>
                  <a:gd name="connsiteX11" fmla="*/ 7780 w 198081"/>
                  <a:gd name="connsiteY11" fmla="*/ 60502 h 198099"/>
                  <a:gd name="connsiteX12" fmla="*/ 0 w 198081"/>
                  <a:gd name="connsiteY12" fmla="*/ 99050 h 198099"/>
                  <a:gd name="connsiteX13" fmla="*/ 7780 w 198081"/>
                  <a:gd name="connsiteY13" fmla="*/ 137597 h 198099"/>
                  <a:gd name="connsiteX14" fmla="*/ 26125 w 198081"/>
                  <a:gd name="connsiteY14" fmla="*/ 166070 h 198099"/>
                  <a:gd name="connsiteX15" fmla="*/ 37934 w 198081"/>
                  <a:gd name="connsiteY15" fmla="*/ 154260 h 198099"/>
                  <a:gd name="connsiteX16" fmla="*/ 16646 w 198081"/>
                  <a:gd name="connsiteY16" fmla="*/ 99050 h 198099"/>
                  <a:gd name="connsiteX17" fmla="*/ 32643 w 198081"/>
                  <a:gd name="connsiteY17" fmla="*/ 50322 h 198099"/>
                  <a:gd name="connsiteX18" fmla="*/ 190302 w 198081"/>
                  <a:gd name="connsiteY18" fmla="*/ 60502 h 198099"/>
                  <a:gd name="connsiteX19" fmla="*/ 177354 w 198081"/>
                  <a:gd name="connsiteY19" fmla="*/ 38407 h 198099"/>
                  <a:gd name="connsiteX20" fmla="*/ 165439 w 198081"/>
                  <a:gd name="connsiteY20" fmla="*/ 50322 h 198099"/>
                  <a:gd name="connsiteX21" fmla="*/ 181436 w 198081"/>
                  <a:gd name="connsiteY21" fmla="*/ 99050 h 198099"/>
                  <a:gd name="connsiteX22" fmla="*/ 160148 w 198081"/>
                  <a:gd name="connsiteY22" fmla="*/ 154260 h 198099"/>
                  <a:gd name="connsiteX23" fmla="*/ 171957 w 198081"/>
                  <a:gd name="connsiteY23" fmla="*/ 166070 h 198099"/>
                  <a:gd name="connsiteX24" fmla="*/ 190302 w 198081"/>
                  <a:gd name="connsiteY24" fmla="*/ 137597 h 198099"/>
                  <a:gd name="connsiteX25" fmla="*/ 198082 w 198081"/>
                  <a:gd name="connsiteY25" fmla="*/ 99050 h 198099"/>
                  <a:gd name="connsiteX26" fmla="*/ 190302 w 198081"/>
                  <a:gd name="connsiteY26" fmla="*/ 60502 h 198099"/>
                  <a:gd name="connsiteX27" fmla="*/ 137597 w 198081"/>
                  <a:gd name="connsiteY27" fmla="*/ 7797 h 198099"/>
                  <a:gd name="connsiteX28" fmla="*/ 99050 w 198081"/>
                  <a:gd name="connsiteY28" fmla="*/ 0 h 198099"/>
                  <a:gd name="connsiteX29" fmla="*/ 60502 w 198081"/>
                  <a:gd name="connsiteY29" fmla="*/ 7797 h 198099"/>
                  <a:gd name="connsiteX30" fmla="*/ 32030 w 198081"/>
                  <a:gd name="connsiteY30" fmla="*/ 26142 h 198099"/>
                  <a:gd name="connsiteX31" fmla="*/ 43839 w 198081"/>
                  <a:gd name="connsiteY31" fmla="*/ 37952 h 198099"/>
                  <a:gd name="connsiteX32" fmla="*/ 99050 w 198081"/>
                  <a:gd name="connsiteY32" fmla="*/ 16663 h 198099"/>
                  <a:gd name="connsiteX33" fmla="*/ 154260 w 198081"/>
                  <a:gd name="connsiteY33" fmla="*/ 37952 h 198099"/>
                  <a:gd name="connsiteX34" fmla="*/ 166070 w 198081"/>
                  <a:gd name="connsiteY34" fmla="*/ 26142 h 198099"/>
                  <a:gd name="connsiteX35" fmla="*/ 137597 w 198081"/>
                  <a:gd name="connsiteY35" fmla="*/ 7797 h 19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8081" h="198099">
                    <a:moveTo>
                      <a:pt x="147777" y="165456"/>
                    </a:moveTo>
                    <a:cubicBezTo>
                      <a:pt x="134128" y="175514"/>
                      <a:pt x="117272" y="181454"/>
                      <a:pt x="99050" y="181454"/>
                    </a:cubicBezTo>
                    <a:cubicBezTo>
                      <a:pt x="80827" y="181454"/>
                      <a:pt x="63971" y="175514"/>
                      <a:pt x="50322" y="165456"/>
                    </a:cubicBezTo>
                    <a:lnTo>
                      <a:pt x="38407" y="177371"/>
                    </a:lnTo>
                    <a:cubicBezTo>
                      <a:pt x="45171" y="182628"/>
                      <a:pt x="52565" y="186955"/>
                      <a:pt x="60502" y="190320"/>
                    </a:cubicBezTo>
                    <a:cubicBezTo>
                      <a:pt x="72715" y="195488"/>
                      <a:pt x="85698" y="198099"/>
                      <a:pt x="99050" y="198099"/>
                    </a:cubicBezTo>
                    <a:cubicBezTo>
                      <a:pt x="112401" y="198099"/>
                      <a:pt x="125385" y="195488"/>
                      <a:pt x="137597" y="190320"/>
                    </a:cubicBezTo>
                    <a:cubicBezTo>
                      <a:pt x="145535" y="186955"/>
                      <a:pt x="152929" y="182628"/>
                      <a:pt x="159692" y="177371"/>
                    </a:cubicBezTo>
                    <a:lnTo>
                      <a:pt x="147777" y="165456"/>
                    </a:lnTo>
                    <a:close/>
                    <a:moveTo>
                      <a:pt x="32643" y="50322"/>
                    </a:moveTo>
                    <a:lnTo>
                      <a:pt x="20728" y="38407"/>
                    </a:lnTo>
                    <a:cubicBezTo>
                      <a:pt x="15472" y="45171"/>
                      <a:pt x="11144" y="52565"/>
                      <a:pt x="7780" y="60502"/>
                    </a:cubicBezTo>
                    <a:cubicBezTo>
                      <a:pt x="2611" y="72715"/>
                      <a:pt x="0" y="85698"/>
                      <a:pt x="0" y="99050"/>
                    </a:cubicBezTo>
                    <a:cubicBezTo>
                      <a:pt x="0" y="112401"/>
                      <a:pt x="2611" y="125385"/>
                      <a:pt x="7780" y="137597"/>
                    </a:cubicBezTo>
                    <a:cubicBezTo>
                      <a:pt x="12230" y="148110"/>
                      <a:pt x="18398" y="157677"/>
                      <a:pt x="26125" y="166070"/>
                    </a:cubicBezTo>
                    <a:lnTo>
                      <a:pt x="37934" y="154260"/>
                    </a:lnTo>
                    <a:cubicBezTo>
                      <a:pt x="24705" y="139647"/>
                      <a:pt x="16646" y="120268"/>
                      <a:pt x="16646" y="99050"/>
                    </a:cubicBezTo>
                    <a:cubicBezTo>
                      <a:pt x="16646" y="80827"/>
                      <a:pt x="22585" y="63971"/>
                      <a:pt x="32643" y="50322"/>
                    </a:cubicBezTo>
                    <a:close/>
                    <a:moveTo>
                      <a:pt x="190302" y="60502"/>
                    </a:moveTo>
                    <a:cubicBezTo>
                      <a:pt x="186938" y="52565"/>
                      <a:pt x="182610" y="45171"/>
                      <a:pt x="177354" y="38407"/>
                    </a:cubicBezTo>
                    <a:lnTo>
                      <a:pt x="165439" y="50322"/>
                    </a:lnTo>
                    <a:cubicBezTo>
                      <a:pt x="175479" y="63971"/>
                      <a:pt x="181436" y="80827"/>
                      <a:pt x="181436" y="99050"/>
                    </a:cubicBezTo>
                    <a:cubicBezTo>
                      <a:pt x="181436" y="120268"/>
                      <a:pt x="173376" y="139647"/>
                      <a:pt x="160148" y="154260"/>
                    </a:cubicBezTo>
                    <a:lnTo>
                      <a:pt x="171957" y="166070"/>
                    </a:lnTo>
                    <a:cubicBezTo>
                      <a:pt x="179684" y="157677"/>
                      <a:pt x="185852" y="148110"/>
                      <a:pt x="190302" y="137597"/>
                    </a:cubicBezTo>
                    <a:cubicBezTo>
                      <a:pt x="195471" y="125385"/>
                      <a:pt x="198082" y="112419"/>
                      <a:pt x="198082" y="99050"/>
                    </a:cubicBezTo>
                    <a:cubicBezTo>
                      <a:pt x="198082" y="85681"/>
                      <a:pt x="195471" y="72715"/>
                      <a:pt x="190302" y="60502"/>
                    </a:cubicBezTo>
                    <a:close/>
                    <a:moveTo>
                      <a:pt x="137597" y="7797"/>
                    </a:moveTo>
                    <a:cubicBezTo>
                      <a:pt x="125385" y="2628"/>
                      <a:pt x="112419" y="0"/>
                      <a:pt x="99050" y="0"/>
                    </a:cubicBezTo>
                    <a:cubicBezTo>
                      <a:pt x="85681" y="0"/>
                      <a:pt x="72715" y="2611"/>
                      <a:pt x="60502" y="7797"/>
                    </a:cubicBezTo>
                    <a:cubicBezTo>
                      <a:pt x="49989" y="12248"/>
                      <a:pt x="40422" y="18415"/>
                      <a:pt x="32030" y="26142"/>
                    </a:cubicBezTo>
                    <a:lnTo>
                      <a:pt x="43839" y="37952"/>
                    </a:lnTo>
                    <a:cubicBezTo>
                      <a:pt x="58470" y="24723"/>
                      <a:pt x="77831" y="16663"/>
                      <a:pt x="99050" y="16663"/>
                    </a:cubicBezTo>
                    <a:cubicBezTo>
                      <a:pt x="120268" y="16663"/>
                      <a:pt x="139647" y="24723"/>
                      <a:pt x="154260" y="37952"/>
                    </a:cubicBezTo>
                    <a:lnTo>
                      <a:pt x="166070" y="26142"/>
                    </a:lnTo>
                    <a:cubicBezTo>
                      <a:pt x="157677" y="18415"/>
                      <a:pt x="148110" y="12248"/>
                      <a:pt x="137597" y="7797"/>
                    </a:cubicBez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Graphic 151">
              <a:extLst>
                <a:ext uri="{FF2B5EF4-FFF2-40B4-BE49-F238E27FC236}">
                  <a16:creationId xmlns:a16="http://schemas.microsoft.com/office/drawing/2014/main" id="{516A813F-550B-D0C6-7D3C-3CC9A6049D14}"/>
                </a:ext>
              </a:extLst>
            </p:cNvPr>
            <p:cNvGrpSpPr/>
            <p:nvPr userDrawn="1"/>
          </p:nvGrpSpPr>
          <p:grpSpPr>
            <a:xfrm flipV="1">
              <a:off x="9071668" y="5890958"/>
              <a:ext cx="257178" cy="225899"/>
              <a:chOff x="10625128" y="225967"/>
              <a:chExt cx="200709" cy="17630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56FB4BD-E1CE-2B61-B6BF-6D35A4EBF887}"/>
                  </a:ext>
                </a:extLst>
              </p:cNvPr>
              <p:cNvSpPr/>
              <p:nvPr/>
            </p:nvSpPr>
            <p:spPr>
              <a:xfrm>
                <a:off x="10625128" y="256560"/>
                <a:ext cx="92969" cy="145709"/>
              </a:xfrm>
              <a:custGeom>
                <a:avLst/>
                <a:gdLst>
                  <a:gd name="connsiteX0" fmla="*/ 91375 w 92969"/>
                  <a:gd name="connsiteY0" fmla="*/ 123913 h 145709"/>
                  <a:gd name="connsiteX1" fmla="*/ 22428 w 92969"/>
                  <a:gd name="connsiteY1" fmla="*/ 4661 h 145709"/>
                  <a:gd name="connsiteX2" fmla="*/ 20605 w 92969"/>
                  <a:gd name="connsiteY2" fmla="*/ 4661 h 145709"/>
                  <a:gd name="connsiteX3" fmla="*/ 18152 w 92969"/>
                  <a:gd name="connsiteY3" fmla="*/ 421 h 145709"/>
                  <a:gd name="connsiteX4" fmla="*/ 0 w 92969"/>
                  <a:gd name="connsiteY4" fmla="*/ 0 h 145709"/>
                  <a:gd name="connsiteX5" fmla="*/ 35849 w 92969"/>
                  <a:gd name="connsiteY5" fmla="*/ 61991 h 145709"/>
                  <a:gd name="connsiteX6" fmla="*/ 37321 w 92969"/>
                  <a:gd name="connsiteY6" fmla="*/ 61133 h 145709"/>
                  <a:gd name="connsiteX7" fmla="*/ 49884 w 92969"/>
                  <a:gd name="connsiteY7" fmla="*/ 82860 h 145709"/>
                  <a:gd name="connsiteX8" fmla="*/ 48412 w 92969"/>
                  <a:gd name="connsiteY8" fmla="*/ 83718 h 145709"/>
                  <a:gd name="connsiteX9" fmla="*/ 84261 w 92969"/>
                  <a:gd name="connsiteY9" fmla="*/ 145710 h 145709"/>
                  <a:gd name="connsiteX10" fmla="*/ 92970 w 92969"/>
                  <a:gd name="connsiteY10" fmla="*/ 129782 h 145709"/>
                  <a:gd name="connsiteX11" fmla="*/ 90499 w 92969"/>
                  <a:gd name="connsiteY11" fmla="*/ 125507 h 145709"/>
                  <a:gd name="connsiteX12" fmla="*/ 91410 w 92969"/>
                  <a:gd name="connsiteY12" fmla="*/ 123930 h 145709"/>
                  <a:gd name="connsiteX13" fmla="*/ 74572 w 92969"/>
                  <a:gd name="connsiteY13" fmla="*/ 124473 h 145709"/>
                  <a:gd name="connsiteX14" fmla="*/ 72715 w 92969"/>
                  <a:gd name="connsiteY14" fmla="*/ 121267 h 145709"/>
                  <a:gd name="connsiteX15" fmla="*/ 75763 w 92969"/>
                  <a:gd name="connsiteY15" fmla="*/ 119515 h 145709"/>
                  <a:gd name="connsiteX16" fmla="*/ 77621 w 92969"/>
                  <a:gd name="connsiteY16" fmla="*/ 122721 h 145709"/>
                  <a:gd name="connsiteX17" fmla="*/ 74572 w 92969"/>
                  <a:gd name="connsiteY17" fmla="*/ 124473 h 145709"/>
                  <a:gd name="connsiteX18" fmla="*/ 71891 w 92969"/>
                  <a:gd name="connsiteY18" fmla="*/ 119848 h 145709"/>
                  <a:gd name="connsiteX19" fmla="*/ 70034 w 92969"/>
                  <a:gd name="connsiteY19" fmla="*/ 116641 h 145709"/>
                  <a:gd name="connsiteX20" fmla="*/ 73083 w 92969"/>
                  <a:gd name="connsiteY20" fmla="*/ 114889 h 145709"/>
                  <a:gd name="connsiteX21" fmla="*/ 74940 w 92969"/>
                  <a:gd name="connsiteY21" fmla="*/ 118096 h 145709"/>
                  <a:gd name="connsiteX22" fmla="*/ 71891 w 92969"/>
                  <a:gd name="connsiteY22" fmla="*/ 119848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69" h="145709">
                    <a:moveTo>
                      <a:pt x="91375" y="123913"/>
                    </a:moveTo>
                    <a:lnTo>
                      <a:pt x="22428" y="4661"/>
                    </a:lnTo>
                    <a:lnTo>
                      <a:pt x="20605" y="4661"/>
                    </a:lnTo>
                    <a:cubicBezTo>
                      <a:pt x="20605" y="4661"/>
                      <a:pt x="18152" y="421"/>
                      <a:pt x="18152" y="421"/>
                    </a:cubicBezTo>
                    <a:lnTo>
                      <a:pt x="0" y="0"/>
                    </a:lnTo>
                    <a:lnTo>
                      <a:pt x="35849" y="61991"/>
                    </a:lnTo>
                    <a:lnTo>
                      <a:pt x="37321" y="61133"/>
                    </a:lnTo>
                    <a:lnTo>
                      <a:pt x="49884" y="82860"/>
                    </a:lnTo>
                    <a:lnTo>
                      <a:pt x="48412" y="83718"/>
                    </a:lnTo>
                    <a:lnTo>
                      <a:pt x="84261" y="145710"/>
                    </a:lnTo>
                    <a:lnTo>
                      <a:pt x="92970" y="129782"/>
                    </a:lnTo>
                    <a:lnTo>
                      <a:pt x="90499" y="125507"/>
                    </a:lnTo>
                    <a:lnTo>
                      <a:pt x="91410" y="123930"/>
                    </a:lnTo>
                    <a:close/>
                    <a:moveTo>
                      <a:pt x="74572" y="124473"/>
                    </a:moveTo>
                    <a:lnTo>
                      <a:pt x="72715" y="121267"/>
                    </a:lnTo>
                    <a:lnTo>
                      <a:pt x="75763" y="119515"/>
                    </a:lnTo>
                    <a:lnTo>
                      <a:pt x="77621" y="122721"/>
                    </a:lnTo>
                    <a:lnTo>
                      <a:pt x="74572" y="124473"/>
                    </a:lnTo>
                    <a:close/>
                    <a:moveTo>
                      <a:pt x="71891" y="119848"/>
                    </a:moveTo>
                    <a:lnTo>
                      <a:pt x="70034" y="116641"/>
                    </a:lnTo>
                    <a:lnTo>
                      <a:pt x="73083" y="114889"/>
                    </a:lnTo>
                    <a:lnTo>
                      <a:pt x="74940" y="118096"/>
                    </a:lnTo>
                    <a:lnTo>
                      <a:pt x="71891" y="11984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ADF51E-E9F3-5209-F091-999E0CA82B5A}"/>
                  </a:ext>
                </a:extLst>
              </p:cNvPr>
              <p:cNvSpPr/>
              <p:nvPr/>
            </p:nvSpPr>
            <p:spPr>
              <a:xfrm>
                <a:off x="10732903" y="256542"/>
                <a:ext cx="92934" cy="145709"/>
              </a:xfrm>
              <a:custGeom>
                <a:avLst/>
                <a:gdLst>
                  <a:gd name="connsiteX0" fmla="*/ 72347 w 92934"/>
                  <a:gd name="connsiteY0" fmla="*/ 4678 h 145709"/>
                  <a:gd name="connsiteX1" fmla="*/ 70507 w 92934"/>
                  <a:gd name="connsiteY1" fmla="*/ 4678 h 145709"/>
                  <a:gd name="connsiteX2" fmla="*/ 1559 w 92934"/>
                  <a:gd name="connsiteY2" fmla="*/ 123930 h 145709"/>
                  <a:gd name="connsiteX3" fmla="*/ 2471 w 92934"/>
                  <a:gd name="connsiteY3" fmla="*/ 125507 h 145709"/>
                  <a:gd name="connsiteX4" fmla="*/ 0 w 92934"/>
                  <a:gd name="connsiteY4" fmla="*/ 129782 h 145709"/>
                  <a:gd name="connsiteX5" fmla="*/ 8691 w 92934"/>
                  <a:gd name="connsiteY5" fmla="*/ 145710 h 145709"/>
                  <a:gd name="connsiteX6" fmla="*/ 44540 w 92934"/>
                  <a:gd name="connsiteY6" fmla="*/ 83718 h 145709"/>
                  <a:gd name="connsiteX7" fmla="*/ 43068 w 92934"/>
                  <a:gd name="connsiteY7" fmla="*/ 82860 h 145709"/>
                  <a:gd name="connsiteX8" fmla="*/ 55631 w 92934"/>
                  <a:gd name="connsiteY8" fmla="*/ 61133 h 145709"/>
                  <a:gd name="connsiteX9" fmla="*/ 57103 w 92934"/>
                  <a:gd name="connsiteY9" fmla="*/ 61991 h 145709"/>
                  <a:gd name="connsiteX10" fmla="*/ 92935 w 92934"/>
                  <a:gd name="connsiteY10" fmla="*/ 0 h 145709"/>
                  <a:gd name="connsiteX11" fmla="*/ 74782 w 92934"/>
                  <a:gd name="connsiteY11" fmla="*/ 421 h 145709"/>
                  <a:gd name="connsiteX12" fmla="*/ 72329 w 92934"/>
                  <a:gd name="connsiteY12" fmla="*/ 4661 h 145709"/>
                  <a:gd name="connsiteX13" fmla="*/ 70419 w 92934"/>
                  <a:gd name="connsiteY13" fmla="*/ 29559 h 145709"/>
                  <a:gd name="connsiteX14" fmla="*/ 69438 w 92934"/>
                  <a:gd name="connsiteY14" fmla="*/ 29839 h 145709"/>
                  <a:gd name="connsiteX15" fmla="*/ 69210 w 92934"/>
                  <a:gd name="connsiteY15" fmla="*/ 28858 h 145709"/>
                  <a:gd name="connsiteX16" fmla="*/ 70192 w 92934"/>
                  <a:gd name="connsiteY16" fmla="*/ 28578 h 145709"/>
                  <a:gd name="connsiteX17" fmla="*/ 70419 w 92934"/>
                  <a:gd name="connsiteY17" fmla="*/ 29559 h 145709"/>
                  <a:gd name="connsiteX18" fmla="*/ 68913 w 92934"/>
                  <a:gd name="connsiteY18" fmla="*/ 36252 h 145709"/>
                  <a:gd name="connsiteX19" fmla="*/ 85961 w 92934"/>
                  <a:gd name="connsiteY19" fmla="*/ 6781 h 145709"/>
                  <a:gd name="connsiteX20" fmla="*/ 86539 w 92934"/>
                  <a:gd name="connsiteY20" fmla="*/ 7114 h 145709"/>
                  <a:gd name="connsiteX21" fmla="*/ 69508 w 92934"/>
                  <a:gd name="connsiteY21" fmla="*/ 36585 h 145709"/>
                  <a:gd name="connsiteX22" fmla="*/ 68930 w 92934"/>
                  <a:gd name="connsiteY22" fmla="*/ 36252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934" h="145709">
                    <a:moveTo>
                      <a:pt x="72347" y="4678"/>
                    </a:moveTo>
                    <a:lnTo>
                      <a:pt x="70507" y="4678"/>
                    </a:lnTo>
                    <a:cubicBezTo>
                      <a:pt x="70507" y="4678"/>
                      <a:pt x="1559" y="123930"/>
                      <a:pt x="1559" y="123930"/>
                    </a:cubicBezTo>
                    <a:lnTo>
                      <a:pt x="2471" y="125507"/>
                    </a:lnTo>
                    <a:lnTo>
                      <a:pt x="0" y="129782"/>
                    </a:lnTo>
                    <a:lnTo>
                      <a:pt x="8691" y="145710"/>
                    </a:lnTo>
                    <a:lnTo>
                      <a:pt x="44540" y="83718"/>
                    </a:lnTo>
                    <a:lnTo>
                      <a:pt x="43068" y="82860"/>
                    </a:lnTo>
                    <a:lnTo>
                      <a:pt x="55631" y="61133"/>
                    </a:lnTo>
                    <a:lnTo>
                      <a:pt x="57103" y="61991"/>
                    </a:lnTo>
                    <a:lnTo>
                      <a:pt x="92935" y="0"/>
                    </a:lnTo>
                    <a:lnTo>
                      <a:pt x="74782" y="421"/>
                    </a:lnTo>
                    <a:lnTo>
                      <a:pt x="72329" y="4661"/>
                    </a:lnTo>
                    <a:close/>
                    <a:moveTo>
                      <a:pt x="70419" y="29559"/>
                    </a:moveTo>
                    <a:cubicBezTo>
                      <a:pt x="70209" y="29909"/>
                      <a:pt x="69771" y="30032"/>
                      <a:pt x="69438" y="29839"/>
                    </a:cubicBezTo>
                    <a:cubicBezTo>
                      <a:pt x="69105" y="29647"/>
                      <a:pt x="69000" y="29208"/>
                      <a:pt x="69210" y="28858"/>
                    </a:cubicBezTo>
                    <a:cubicBezTo>
                      <a:pt x="69421" y="28508"/>
                      <a:pt x="69841" y="28367"/>
                      <a:pt x="70192" y="28578"/>
                    </a:cubicBezTo>
                    <a:cubicBezTo>
                      <a:pt x="70525" y="28770"/>
                      <a:pt x="70630" y="29208"/>
                      <a:pt x="70419" y="29559"/>
                    </a:cubicBezTo>
                    <a:close/>
                    <a:moveTo>
                      <a:pt x="68913" y="36252"/>
                    </a:moveTo>
                    <a:lnTo>
                      <a:pt x="85961" y="6781"/>
                    </a:lnTo>
                    <a:lnTo>
                      <a:pt x="86539" y="7114"/>
                    </a:lnTo>
                    <a:lnTo>
                      <a:pt x="69508" y="36585"/>
                    </a:lnTo>
                    <a:lnTo>
                      <a:pt x="68930" y="36252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92F3B92-6F56-1FDB-AF91-19D4A8CD847A}"/>
                  </a:ext>
                </a:extLst>
              </p:cNvPr>
              <p:cNvSpPr/>
              <p:nvPr/>
            </p:nvSpPr>
            <p:spPr>
              <a:xfrm>
                <a:off x="10641318" y="225967"/>
                <a:ext cx="168312" cy="17083"/>
              </a:xfrm>
              <a:custGeom>
                <a:avLst/>
                <a:gdLst>
                  <a:gd name="connsiteX0" fmla="*/ 14350 w 168312"/>
                  <a:gd name="connsiteY0" fmla="*/ 15507 h 17083"/>
                  <a:gd name="connsiteX1" fmla="*/ 15261 w 168312"/>
                  <a:gd name="connsiteY1" fmla="*/ 17084 h 17083"/>
                  <a:gd name="connsiteX2" fmla="*/ 153016 w 168312"/>
                  <a:gd name="connsiteY2" fmla="*/ 17084 h 17083"/>
                  <a:gd name="connsiteX3" fmla="*/ 153927 w 168312"/>
                  <a:gd name="connsiteY3" fmla="*/ 15507 h 17083"/>
                  <a:gd name="connsiteX4" fmla="*/ 158869 w 168312"/>
                  <a:gd name="connsiteY4" fmla="*/ 15507 h 17083"/>
                  <a:gd name="connsiteX5" fmla="*/ 168313 w 168312"/>
                  <a:gd name="connsiteY5" fmla="*/ 0 h 17083"/>
                  <a:gd name="connsiteX6" fmla="*/ 96702 w 168312"/>
                  <a:gd name="connsiteY6" fmla="*/ 0 h 17083"/>
                  <a:gd name="connsiteX7" fmla="*/ 96702 w 168312"/>
                  <a:gd name="connsiteY7" fmla="*/ 1700 h 17083"/>
                  <a:gd name="connsiteX8" fmla="*/ 71611 w 168312"/>
                  <a:gd name="connsiteY8" fmla="*/ 1700 h 17083"/>
                  <a:gd name="connsiteX9" fmla="*/ 71611 w 168312"/>
                  <a:gd name="connsiteY9" fmla="*/ 0 h 17083"/>
                  <a:gd name="connsiteX10" fmla="*/ 0 w 168312"/>
                  <a:gd name="connsiteY10" fmla="*/ 0 h 17083"/>
                  <a:gd name="connsiteX11" fmla="*/ 9444 w 168312"/>
                  <a:gd name="connsiteY11" fmla="*/ 15507 h 17083"/>
                  <a:gd name="connsiteX12" fmla="*/ 14350 w 168312"/>
                  <a:gd name="connsiteY12" fmla="*/ 15507 h 17083"/>
                  <a:gd name="connsiteX13" fmla="*/ 36112 w 168312"/>
                  <a:gd name="connsiteY13" fmla="*/ 5414 h 17083"/>
                  <a:gd name="connsiteX14" fmla="*/ 36848 w 168312"/>
                  <a:gd name="connsiteY14" fmla="*/ 4713 h 17083"/>
                  <a:gd name="connsiteX15" fmla="*/ 37584 w 168312"/>
                  <a:gd name="connsiteY15" fmla="*/ 5414 h 17083"/>
                  <a:gd name="connsiteX16" fmla="*/ 36848 w 168312"/>
                  <a:gd name="connsiteY16" fmla="*/ 6115 h 17083"/>
                  <a:gd name="connsiteX17" fmla="*/ 36112 w 168312"/>
                  <a:gd name="connsiteY17" fmla="*/ 5414 h 17083"/>
                  <a:gd name="connsiteX18" fmla="*/ 34237 w 168312"/>
                  <a:gd name="connsiteY18" fmla="*/ 6115 h 17083"/>
                  <a:gd name="connsiteX19" fmla="*/ 33501 w 168312"/>
                  <a:gd name="connsiteY19" fmla="*/ 5414 h 17083"/>
                  <a:gd name="connsiteX20" fmla="*/ 34237 w 168312"/>
                  <a:gd name="connsiteY20" fmla="*/ 4713 h 17083"/>
                  <a:gd name="connsiteX21" fmla="*/ 34973 w 168312"/>
                  <a:gd name="connsiteY21" fmla="*/ 5414 h 17083"/>
                  <a:gd name="connsiteX22" fmla="*/ 34237 w 168312"/>
                  <a:gd name="connsiteY22" fmla="*/ 6115 h 17083"/>
                  <a:gd name="connsiteX23" fmla="*/ 150441 w 168312"/>
                  <a:gd name="connsiteY23" fmla="*/ 2260 h 17083"/>
                  <a:gd name="connsiteX24" fmla="*/ 150441 w 168312"/>
                  <a:gd name="connsiteY24" fmla="*/ 5765 h 17083"/>
                  <a:gd name="connsiteX25" fmla="*/ 146726 w 168312"/>
                  <a:gd name="connsiteY25" fmla="*/ 5765 h 17083"/>
                  <a:gd name="connsiteX26" fmla="*/ 146726 w 168312"/>
                  <a:gd name="connsiteY26" fmla="*/ 2260 h 17083"/>
                  <a:gd name="connsiteX27" fmla="*/ 150441 w 168312"/>
                  <a:gd name="connsiteY27" fmla="*/ 2260 h 17083"/>
                  <a:gd name="connsiteX28" fmla="*/ 139752 w 168312"/>
                  <a:gd name="connsiteY28" fmla="*/ 2260 h 17083"/>
                  <a:gd name="connsiteX29" fmla="*/ 139752 w 168312"/>
                  <a:gd name="connsiteY29" fmla="*/ 5765 h 17083"/>
                  <a:gd name="connsiteX30" fmla="*/ 136038 w 168312"/>
                  <a:gd name="connsiteY30" fmla="*/ 5765 h 17083"/>
                  <a:gd name="connsiteX31" fmla="*/ 136038 w 168312"/>
                  <a:gd name="connsiteY31" fmla="*/ 2260 h 17083"/>
                  <a:gd name="connsiteX32" fmla="*/ 139752 w 168312"/>
                  <a:gd name="connsiteY32" fmla="*/ 2260 h 17083"/>
                  <a:gd name="connsiteX33" fmla="*/ 43401 w 168312"/>
                  <a:gd name="connsiteY33" fmla="*/ 1997 h 17083"/>
                  <a:gd name="connsiteX34" fmla="*/ 43401 w 168312"/>
                  <a:gd name="connsiteY34" fmla="*/ 2663 h 17083"/>
                  <a:gd name="connsiteX35" fmla="*/ 9357 w 168312"/>
                  <a:gd name="connsiteY35" fmla="*/ 2663 h 17083"/>
                  <a:gd name="connsiteX36" fmla="*/ 9357 w 168312"/>
                  <a:gd name="connsiteY36" fmla="*/ 1997 h 17083"/>
                  <a:gd name="connsiteX37" fmla="*/ 43401 w 168312"/>
                  <a:gd name="connsiteY37" fmla="*/ 1997 h 17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8312" h="17083">
                    <a:moveTo>
                      <a:pt x="14350" y="15507"/>
                    </a:moveTo>
                    <a:lnTo>
                      <a:pt x="15261" y="17084"/>
                    </a:lnTo>
                    <a:lnTo>
                      <a:pt x="153016" y="17084"/>
                    </a:lnTo>
                    <a:lnTo>
                      <a:pt x="153927" y="15507"/>
                    </a:lnTo>
                    <a:lnTo>
                      <a:pt x="158869" y="15507"/>
                    </a:lnTo>
                    <a:lnTo>
                      <a:pt x="168313" y="0"/>
                    </a:lnTo>
                    <a:lnTo>
                      <a:pt x="96702" y="0"/>
                    </a:lnTo>
                    <a:lnTo>
                      <a:pt x="96702" y="1700"/>
                    </a:lnTo>
                    <a:lnTo>
                      <a:pt x="71611" y="1700"/>
                    </a:lnTo>
                    <a:lnTo>
                      <a:pt x="71611" y="0"/>
                    </a:lnTo>
                    <a:lnTo>
                      <a:pt x="0" y="0"/>
                    </a:lnTo>
                    <a:lnTo>
                      <a:pt x="9444" y="15507"/>
                    </a:lnTo>
                    <a:lnTo>
                      <a:pt x="14350" y="15507"/>
                    </a:lnTo>
                    <a:close/>
                    <a:moveTo>
                      <a:pt x="36112" y="5414"/>
                    </a:moveTo>
                    <a:cubicBezTo>
                      <a:pt x="36112" y="5029"/>
                      <a:pt x="36445" y="4713"/>
                      <a:pt x="36848" y="4713"/>
                    </a:cubicBezTo>
                    <a:cubicBezTo>
                      <a:pt x="37251" y="4713"/>
                      <a:pt x="37584" y="5029"/>
                      <a:pt x="37584" y="5414"/>
                    </a:cubicBezTo>
                    <a:cubicBezTo>
                      <a:pt x="37584" y="5800"/>
                      <a:pt x="37251" y="6115"/>
                      <a:pt x="36848" y="6115"/>
                    </a:cubicBezTo>
                    <a:cubicBezTo>
                      <a:pt x="36445" y="6115"/>
                      <a:pt x="36112" y="5800"/>
                      <a:pt x="36112" y="5414"/>
                    </a:cubicBezTo>
                    <a:close/>
                    <a:moveTo>
                      <a:pt x="34237" y="6115"/>
                    </a:moveTo>
                    <a:cubicBezTo>
                      <a:pt x="33834" y="6115"/>
                      <a:pt x="33501" y="5800"/>
                      <a:pt x="33501" y="5414"/>
                    </a:cubicBezTo>
                    <a:cubicBezTo>
                      <a:pt x="33501" y="5029"/>
                      <a:pt x="33834" y="4713"/>
                      <a:pt x="34237" y="4713"/>
                    </a:cubicBezTo>
                    <a:cubicBezTo>
                      <a:pt x="34640" y="4713"/>
                      <a:pt x="34973" y="5029"/>
                      <a:pt x="34973" y="5414"/>
                    </a:cubicBezTo>
                    <a:cubicBezTo>
                      <a:pt x="34973" y="5800"/>
                      <a:pt x="34640" y="6115"/>
                      <a:pt x="34237" y="6115"/>
                    </a:cubicBezTo>
                    <a:close/>
                    <a:moveTo>
                      <a:pt x="150441" y="2260"/>
                    </a:moveTo>
                    <a:lnTo>
                      <a:pt x="150441" y="5765"/>
                    </a:lnTo>
                    <a:lnTo>
                      <a:pt x="146726" y="5765"/>
                    </a:lnTo>
                    <a:lnTo>
                      <a:pt x="146726" y="2260"/>
                    </a:lnTo>
                    <a:lnTo>
                      <a:pt x="150441" y="2260"/>
                    </a:lnTo>
                    <a:close/>
                    <a:moveTo>
                      <a:pt x="139752" y="2260"/>
                    </a:moveTo>
                    <a:lnTo>
                      <a:pt x="139752" y="5765"/>
                    </a:lnTo>
                    <a:lnTo>
                      <a:pt x="136038" y="5765"/>
                    </a:lnTo>
                    <a:lnTo>
                      <a:pt x="136038" y="2260"/>
                    </a:lnTo>
                    <a:lnTo>
                      <a:pt x="139752" y="2260"/>
                    </a:lnTo>
                    <a:close/>
                    <a:moveTo>
                      <a:pt x="43401" y="1997"/>
                    </a:moveTo>
                    <a:lnTo>
                      <a:pt x="43401" y="2663"/>
                    </a:lnTo>
                    <a:lnTo>
                      <a:pt x="9357" y="2663"/>
                    </a:lnTo>
                    <a:lnTo>
                      <a:pt x="9357" y="1997"/>
                    </a:lnTo>
                    <a:lnTo>
                      <a:pt x="43401" y="1997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aphic 151">
              <a:extLst>
                <a:ext uri="{FF2B5EF4-FFF2-40B4-BE49-F238E27FC236}">
                  <a16:creationId xmlns:a16="http://schemas.microsoft.com/office/drawing/2014/main" id="{DA00065F-652B-7BE1-78A5-D0B87C0117C6}"/>
                </a:ext>
              </a:extLst>
            </p:cNvPr>
            <p:cNvGrpSpPr/>
            <p:nvPr userDrawn="1"/>
          </p:nvGrpSpPr>
          <p:grpSpPr>
            <a:xfrm>
              <a:off x="7669890" y="5895191"/>
              <a:ext cx="254911" cy="223990"/>
              <a:chOff x="10370135" y="229279"/>
              <a:chExt cx="198940" cy="17481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4893685-1C32-1A4E-EFBE-9D87ED35029C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FCC370D-6DC9-784C-058D-5D8E53929293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4FEB668-3F4D-5E04-6BC4-09E593AD491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151">
              <a:extLst>
                <a:ext uri="{FF2B5EF4-FFF2-40B4-BE49-F238E27FC236}">
                  <a16:creationId xmlns:a16="http://schemas.microsoft.com/office/drawing/2014/main" id="{D1A7C38A-B7D1-7204-86B9-265DD5D5F9E8}"/>
                </a:ext>
              </a:extLst>
            </p:cNvPr>
            <p:cNvGrpSpPr/>
            <p:nvPr userDrawn="1"/>
          </p:nvGrpSpPr>
          <p:grpSpPr>
            <a:xfrm>
              <a:off x="7366662" y="5887466"/>
              <a:ext cx="232887" cy="232879"/>
              <a:chOff x="10133489" y="223251"/>
              <a:chExt cx="181751" cy="181751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294E280-A211-4A55-BE0E-288C066D9463}"/>
                  </a:ext>
                </a:extLst>
              </p:cNvPr>
              <p:cNvSpPr/>
              <p:nvPr/>
            </p:nvSpPr>
            <p:spPr>
              <a:xfrm>
                <a:off x="10133489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040BB3A-F3AE-5049-57C5-492764FA6D94}"/>
                  </a:ext>
                </a:extLst>
              </p:cNvPr>
              <p:cNvSpPr/>
              <p:nvPr/>
            </p:nvSpPr>
            <p:spPr>
              <a:xfrm>
                <a:off x="10300960" y="223251"/>
                <a:ext cx="14280" cy="14262"/>
              </a:xfrm>
              <a:custGeom>
                <a:avLst/>
                <a:gdLst>
                  <a:gd name="connsiteX0" fmla="*/ 0 w 14280"/>
                  <a:gd name="connsiteY0" fmla="*/ 0 h 14262"/>
                  <a:gd name="connsiteX1" fmla="*/ 14280 w 14280"/>
                  <a:gd name="connsiteY1" fmla="*/ 0 h 14262"/>
                  <a:gd name="connsiteX2" fmla="*/ 14280 w 14280"/>
                  <a:gd name="connsiteY2" fmla="*/ 14263 h 14262"/>
                  <a:gd name="connsiteX3" fmla="*/ 0 w 14280"/>
                  <a:gd name="connsiteY3" fmla="*/ 14263 h 1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62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63"/>
                    </a:lnTo>
                    <a:lnTo>
                      <a:pt x="0" y="14263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8DB3910-A2AC-5A78-9815-76BDD6A6E253}"/>
                  </a:ext>
                </a:extLst>
              </p:cNvPr>
              <p:cNvSpPr/>
              <p:nvPr/>
            </p:nvSpPr>
            <p:spPr>
              <a:xfrm>
                <a:off x="10133489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1F0B392-9583-3EA7-4F85-E608B75E4DF4}"/>
                  </a:ext>
                </a:extLst>
              </p:cNvPr>
              <p:cNvSpPr/>
              <p:nvPr/>
            </p:nvSpPr>
            <p:spPr>
              <a:xfrm>
                <a:off x="10300960" y="390722"/>
                <a:ext cx="14280" cy="14280"/>
              </a:xfrm>
              <a:custGeom>
                <a:avLst/>
                <a:gdLst>
                  <a:gd name="connsiteX0" fmla="*/ 0 w 14280"/>
                  <a:gd name="connsiteY0" fmla="*/ 0 h 14280"/>
                  <a:gd name="connsiteX1" fmla="*/ 14280 w 14280"/>
                  <a:gd name="connsiteY1" fmla="*/ 0 h 14280"/>
                  <a:gd name="connsiteX2" fmla="*/ 14280 w 14280"/>
                  <a:gd name="connsiteY2" fmla="*/ 14280 h 14280"/>
                  <a:gd name="connsiteX3" fmla="*/ 0 w 14280"/>
                  <a:gd name="connsiteY3" fmla="*/ 14280 h 1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0" h="14280">
                    <a:moveTo>
                      <a:pt x="0" y="0"/>
                    </a:moveTo>
                    <a:lnTo>
                      <a:pt x="14280" y="0"/>
                    </a:lnTo>
                    <a:lnTo>
                      <a:pt x="14280" y="14280"/>
                    </a:lnTo>
                    <a:lnTo>
                      <a:pt x="0" y="142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EC72581-3FDB-48E6-ECFC-78D9B1C0B81C}"/>
                  </a:ext>
                </a:extLst>
              </p:cNvPr>
              <p:cNvSpPr/>
              <p:nvPr/>
            </p:nvSpPr>
            <p:spPr>
              <a:xfrm>
                <a:off x="10139516" y="229279"/>
                <a:ext cx="169679" cy="169679"/>
              </a:xfrm>
              <a:custGeom>
                <a:avLst/>
                <a:gdLst>
                  <a:gd name="connsiteX0" fmla="*/ 169679 w 169679"/>
                  <a:gd name="connsiteY0" fmla="*/ 169679 h 169679"/>
                  <a:gd name="connsiteX1" fmla="*/ 0 w 169679"/>
                  <a:gd name="connsiteY1" fmla="*/ 169679 h 169679"/>
                  <a:gd name="connsiteX2" fmla="*/ 0 w 169679"/>
                  <a:gd name="connsiteY2" fmla="*/ 0 h 169679"/>
                  <a:gd name="connsiteX3" fmla="*/ 169679 w 169679"/>
                  <a:gd name="connsiteY3" fmla="*/ 0 h 169679"/>
                  <a:gd name="connsiteX4" fmla="*/ 169679 w 169679"/>
                  <a:gd name="connsiteY4" fmla="*/ 169679 h 169679"/>
                  <a:gd name="connsiteX5" fmla="*/ 2208 w 169679"/>
                  <a:gd name="connsiteY5" fmla="*/ 167471 h 169679"/>
                  <a:gd name="connsiteX6" fmla="*/ 167472 w 169679"/>
                  <a:gd name="connsiteY6" fmla="*/ 167471 h 169679"/>
                  <a:gd name="connsiteX7" fmla="*/ 167472 w 169679"/>
                  <a:gd name="connsiteY7" fmla="*/ 2208 h 169679"/>
                  <a:gd name="connsiteX8" fmla="*/ 2225 w 169679"/>
                  <a:gd name="connsiteY8" fmla="*/ 2208 h 169679"/>
                  <a:gd name="connsiteX9" fmla="*/ 2225 w 169679"/>
                  <a:gd name="connsiteY9" fmla="*/ 167471 h 16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9679" h="169679">
                    <a:moveTo>
                      <a:pt x="169679" y="169679"/>
                    </a:moveTo>
                    <a:lnTo>
                      <a:pt x="0" y="169679"/>
                    </a:lnTo>
                    <a:lnTo>
                      <a:pt x="0" y="0"/>
                    </a:lnTo>
                    <a:lnTo>
                      <a:pt x="169679" y="0"/>
                    </a:lnTo>
                    <a:lnTo>
                      <a:pt x="169679" y="169679"/>
                    </a:lnTo>
                    <a:close/>
                    <a:moveTo>
                      <a:pt x="2208" y="167471"/>
                    </a:moveTo>
                    <a:lnTo>
                      <a:pt x="167472" y="167471"/>
                    </a:lnTo>
                    <a:lnTo>
                      <a:pt x="167472" y="2208"/>
                    </a:lnTo>
                    <a:lnTo>
                      <a:pt x="2225" y="2208"/>
                    </a:lnTo>
                    <a:lnTo>
                      <a:pt x="2225" y="167471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Graphic 151">
              <a:extLst>
                <a:ext uri="{FF2B5EF4-FFF2-40B4-BE49-F238E27FC236}">
                  <a16:creationId xmlns:a16="http://schemas.microsoft.com/office/drawing/2014/main" id="{8ADDDA77-1583-A02B-9491-BD91BE06DC72}"/>
                </a:ext>
              </a:extLst>
            </p:cNvPr>
            <p:cNvGrpSpPr/>
            <p:nvPr userDrawn="1"/>
          </p:nvGrpSpPr>
          <p:grpSpPr>
            <a:xfrm flipV="1">
              <a:off x="8316857" y="5891902"/>
              <a:ext cx="254911" cy="223990"/>
              <a:chOff x="10370135" y="229279"/>
              <a:chExt cx="198940" cy="174812"/>
            </a:xfrm>
            <a:solidFill>
              <a:schemeClr val="accent6"/>
            </a:solidFill>
            <a:effectLst>
              <a:outerShdw blurRad="266700" sx="102000" sy="102000" algn="ctr" rotWithShape="0">
                <a:schemeClr val="accent5">
                  <a:alpha val="81000"/>
                </a:schemeClr>
              </a:outerShdw>
            </a:effectLst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9032B39-C6F4-7847-8CFF-313C24DE0239}"/>
                  </a:ext>
                </a:extLst>
              </p:cNvPr>
              <p:cNvSpPr/>
              <p:nvPr/>
            </p:nvSpPr>
            <p:spPr>
              <a:xfrm>
                <a:off x="10388743" y="229279"/>
                <a:ext cx="161812" cy="15734"/>
              </a:xfrm>
              <a:custGeom>
                <a:avLst/>
                <a:gdLst>
                  <a:gd name="connsiteX0" fmla="*/ 29051 w 161812"/>
                  <a:gd name="connsiteY0" fmla="*/ 15734 h 15734"/>
                  <a:gd name="connsiteX1" fmla="*/ 32836 w 161812"/>
                  <a:gd name="connsiteY1" fmla="*/ 9024 h 15734"/>
                  <a:gd name="connsiteX2" fmla="*/ 128942 w 161812"/>
                  <a:gd name="connsiteY2" fmla="*/ 9024 h 15734"/>
                  <a:gd name="connsiteX3" fmla="*/ 132726 w 161812"/>
                  <a:gd name="connsiteY3" fmla="*/ 15734 h 15734"/>
                  <a:gd name="connsiteX4" fmla="*/ 152736 w 161812"/>
                  <a:gd name="connsiteY4" fmla="*/ 15734 h 15734"/>
                  <a:gd name="connsiteX5" fmla="*/ 161812 w 161812"/>
                  <a:gd name="connsiteY5" fmla="*/ 0 h 15734"/>
                  <a:gd name="connsiteX6" fmla="*/ 92970 w 161812"/>
                  <a:gd name="connsiteY6" fmla="*/ 0 h 15734"/>
                  <a:gd name="connsiteX7" fmla="*/ 92970 w 161812"/>
                  <a:gd name="connsiteY7" fmla="*/ 1735 h 15734"/>
                  <a:gd name="connsiteX8" fmla="*/ 68842 w 161812"/>
                  <a:gd name="connsiteY8" fmla="*/ 1735 h 15734"/>
                  <a:gd name="connsiteX9" fmla="*/ 68842 w 161812"/>
                  <a:gd name="connsiteY9" fmla="*/ 0 h 15734"/>
                  <a:gd name="connsiteX10" fmla="*/ 0 w 161812"/>
                  <a:gd name="connsiteY10" fmla="*/ 0 h 15734"/>
                  <a:gd name="connsiteX11" fmla="*/ 9076 w 161812"/>
                  <a:gd name="connsiteY11" fmla="*/ 15734 h 15734"/>
                  <a:gd name="connsiteX12" fmla="*/ 29086 w 161812"/>
                  <a:gd name="connsiteY12" fmla="*/ 15734 h 15734"/>
                  <a:gd name="connsiteX13" fmla="*/ 141049 w 161812"/>
                  <a:gd name="connsiteY13" fmla="*/ 2295 h 15734"/>
                  <a:gd name="connsiteX14" fmla="*/ 144623 w 161812"/>
                  <a:gd name="connsiteY14" fmla="*/ 2295 h 15734"/>
                  <a:gd name="connsiteX15" fmla="*/ 144623 w 161812"/>
                  <a:gd name="connsiteY15" fmla="*/ 5852 h 15734"/>
                  <a:gd name="connsiteX16" fmla="*/ 141049 w 161812"/>
                  <a:gd name="connsiteY16" fmla="*/ 5852 h 15734"/>
                  <a:gd name="connsiteX17" fmla="*/ 141049 w 161812"/>
                  <a:gd name="connsiteY17" fmla="*/ 2295 h 15734"/>
                  <a:gd name="connsiteX18" fmla="*/ 135915 w 161812"/>
                  <a:gd name="connsiteY18" fmla="*/ 2295 h 15734"/>
                  <a:gd name="connsiteX19" fmla="*/ 139472 w 161812"/>
                  <a:gd name="connsiteY19" fmla="*/ 2295 h 15734"/>
                  <a:gd name="connsiteX20" fmla="*/ 139472 w 161812"/>
                  <a:gd name="connsiteY20" fmla="*/ 5852 h 15734"/>
                  <a:gd name="connsiteX21" fmla="*/ 135915 w 161812"/>
                  <a:gd name="connsiteY21" fmla="*/ 5852 h 15734"/>
                  <a:gd name="connsiteX22" fmla="*/ 135915 w 161812"/>
                  <a:gd name="connsiteY22" fmla="*/ 2295 h 15734"/>
                  <a:gd name="connsiteX23" fmla="*/ 130781 w 161812"/>
                  <a:gd name="connsiteY23" fmla="*/ 2295 h 15734"/>
                  <a:gd name="connsiteX24" fmla="*/ 134356 w 161812"/>
                  <a:gd name="connsiteY24" fmla="*/ 2295 h 15734"/>
                  <a:gd name="connsiteX25" fmla="*/ 134356 w 161812"/>
                  <a:gd name="connsiteY25" fmla="*/ 5852 h 15734"/>
                  <a:gd name="connsiteX26" fmla="*/ 130781 w 161812"/>
                  <a:gd name="connsiteY26" fmla="*/ 5852 h 15734"/>
                  <a:gd name="connsiteX27" fmla="*/ 130781 w 161812"/>
                  <a:gd name="connsiteY27" fmla="*/ 2295 h 15734"/>
                  <a:gd name="connsiteX28" fmla="*/ 32906 w 161812"/>
                  <a:gd name="connsiteY28" fmla="*/ 6203 h 15734"/>
                  <a:gd name="connsiteX29" fmla="*/ 32205 w 161812"/>
                  <a:gd name="connsiteY29" fmla="*/ 5502 h 15734"/>
                  <a:gd name="connsiteX30" fmla="*/ 32906 w 161812"/>
                  <a:gd name="connsiteY30" fmla="*/ 4801 h 15734"/>
                  <a:gd name="connsiteX31" fmla="*/ 33606 w 161812"/>
                  <a:gd name="connsiteY31" fmla="*/ 5502 h 15734"/>
                  <a:gd name="connsiteX32" fmla="*/ 32906 w 161812"/>
                  <a:gd name="connsiteY32" fmla="*/ 6203 h 15734"/>
                  <a:gd name="connsiteX33" fmla="*/ 35429 w 161812"/>
                  <a:gd name="connsiteY33" fmla="*/ 6203 h 15734"/>
                  <a:gd name="connsiteX34" fmla="*/ 34728 w 161812"/>
                  <a:gd name="connsiteY34" fmla="*/ 5502 h 15734"/>
                  <a:gd name="connsiteX35" fmla="*/ 35429 w 161812"/>
                  <a:gd name="connsiteY35" fmla="*/ 4801 h 15734"/>
                  <a:gd name="connsiteX36" fmla="*/ 36147 w 161812"/>
                  <a:gd name="connsiteY36" fmla="*/ 5502 h 15734"/>
                  <a:gd name="connsiteX37" fmla="*/ 35429 w 161812"/>
                  <a:gd name="connsiteY37" fmla="*/ 6203 h 15734"/>
                  <a:gd name="connsiteX38" fmla="*/ 8989 w 161812"/>
                  <a:gd name="connsiteY38" fmla="*/ 1875 h 15734"/>
                  <a:gd name="connsiteX39" fmla="*/ 41719 w 161812"/>
                  <a:gd name="connsiteY39" fmla="*/ 1875 h 15734"/>
                  <a:gd name="connsiteX40" fmla="*/ 41719 w 161812"/>
                  <a:gd name="connsiteY40" fmla="*/ 2716 h 15734"/>
                  <a:gd name="connsiteX41" fmla="*/ 8989 w 161812"/>
                  <a:gd name="connsiteY41" fmla="*/ 2716 h 15734"/>
                  <a:gd name="connsiteX42" fmla="*/ 8989 w 161812"/>
                  <a:gd name="connsiteY42" fmla="*/ 1875 h 1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1812" h="15734">
                    <a:moveTo>
                      <a:pt x="29051" y="15734"/>
                    </a:moveTo>
                    <a:lnTo>
                      <a:pt x="32836" y="9024"/>
                    </a:lnTo>
                    <a:lnTo>
                      <a:pt x="128942" y="9024"/>
                    </a:lnTo>
                    <a:lnTo>
                      <a:pt x="132726" y="15734"/>
                    </a:lnTo>
                    <a:lnTo>
                      <a:pt x="152736" y="15734"/>
                    </a:lnTo>
                    <a:lnTo>
                      <a:pt x="161812" y="0"/>
                    </a:lnTo>
                    <a:lnTo>
                      <a:pt x="92970" y="0"/>
                    </a:lnTo>
                    <a:lnTo>
                      <a:pt x="92970" y="1735"/>
                    </a:lnTo>
                    <a:lnTo>
                      <a:pt x="68842" y="1735"/>
                    </a:lnTo>
                    <a:lnTo>
                      <a:pt x="68842" y="0"/>
                    </a:lnTo>
                    <a:lnTo>
                      <a:pt x="0" y="0"/>
                    </a:lnTo>
                    <a:lnTo>
                      <a:pt x="9076" y="15734"/>
                    </a:lnTo>
                    <a:lnTo>
                      <a:pt x="29086" y="15734"/>
                    </a:lnTo>
                    <a:close/>
                    <a:moveTo>
                      <a:pt x="141049" y="2295"/>
                    </a:moveTo>
                    <a:lnTo>
                      <a:pt x="144623" y="2295"/>
                    </a:lnTo>
                    <a:lnTo>
                      <a:pt x="144623" y="5852"/>
                    </a:lnTo>
                    <a:lnTo>
                      <a:pt x="141049" y="5852"/>
                    </a:lnTo>
                    <a:lnTo>
                      <a:pt x="141049" y="2295"/>
                    </a:lnTo>
                    <a:close/>
                    <a:moveTo>
                      <a:pt x="135915" y="2295"/>
                    </a:moveTo>
                    <a:lnTo>
                      <a:pt x="139472" y="2295"/>
                    </a:lnTo>
                    <a:lnTo>
                      <a:pt x="139472" y="5852"/>
                    </a:lnTo>
                    <a:lnTo>
                      <a:pt x="135915" y="5852"/>
                    </a:lnTo>
                    <a:lnTo>
                      <a:pt x="135915" y="2295"/>
                    </a:lnTo>
                    <a:close/>
                    <a:moveTo>
                      <a:pt x="130781" y="2295"/>
                    </a:moveTo>
                    <a:lnTo>
                      <a:pt x="134356" y="2295"/>
                    </a:lnTo>
                    <a:lnTo>
                      <a:pt x="134356" y="5852"/>
                    </a:lnTo>
                    <a:lnTo>
                      <a:pt x="130781" y="5852"/>
                    </a:lnTo>
                    <a:lnTo>
                      <a:pt x="130781" y="2295"/>
                    </a:lnTo>
                    <a:close/>
                    <a:moveTo>
                      <a:pt x="32906" y="6203"/>
                    </a:moveTo>
                    <a:cubicBezTo>
                      <a:pt x="32520" y="6203"/>
                      <a:pt x="32205" y="5887"/>
                      <a:pt x="32205" y="5502"/>
                    </a:cubicBezTo>
                    <a:cubicBezTo>
                      <a:pt x="32205" y="5116"/>
                      <a:pt x="32520" y="4801"/>
                      <a:pt x="32906" y="4801"/>
                    </a:cubicBezTo>
                    <a:cubicBezTo>
                      <a:pt x="33291" y="4801"/>
                      <a:pt x="33606" y="5116"/>
                      <a:pt x="33606" y="5502"/>
                    </a:cubicBezTo>
                    <a:cubicBezTo>
                      <a:pt x="33606" y="5887"/>
                      <a:pt x="33291" y="6203"/>
                      <a:pt x="32906" y="6203"/>
                    </a:cubicBezTo>
                    <a:close/>
                    <a:moveTo>
                      <a:pt x="35429" y="6203"/>
                    </a:moveTo>
                    <a:cubicBezTo>
                      <a:pt x="35043" y="6203"/>
                      <a:pt x="34728" y="5887"/>
                      <a:pt x="34728" y="5502"/>
                    </a:cubicBezTo>
                    <a:cubicBezTo>
                      <a:pt x="34728" y="5116"/>
                      <a:pt x="35043" y="4801"/>
                      <a:pt x="35429" y="4801"/>
                    </a:cubicBezTo>
                    <a:cubicBezTo>
                      <a:pt x="35814" y="4801"/>
                      <a:pt x="36147" y="5116"/>
                      <a:pt x="36147" y="5502"/>
                    </a:cubicBezTo>
                    <a:cubicBezTo>
                      <a:pt x="36147" y="5887"/>
                      <a:pt x="35832" y="6203"/>
                      <a:pt x="35429" y="6203"/>
                    </a:cubicBezTo>
                    <a:close/>
                    <a:moveTo>
                      <a:pt x="8989" y="1875"/>
                    </a:moveTo>
                    <a:lnTo>
                      <a:pt x="41719" y="1875"/>
                    </a:lnTo>
                    <a:lnTo>
                      <a:pt x="41719" y="2716"/>
                    </a:lnTo>
                    <a:lnTo>
                      <a:pt x="8989" y="2716"/>
                    </a:lnTo>
                    <a:lnTo>
                      <a:pt x="8989" y="1875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4040B40-3269-977C-938A-907E75361F95}"/>
                  </a:ext>
                </a:extLst>
              </p:cNvPr>
              <p:cNvSpPr/>
              <p:nvPr/>
            </p:nvSpPr>
            <p:spPr>
              <a:xfrm>
                <a:off x="10478997" y="263901"/>
                <a:ext cx="90078" cy="140137"/>
              </a:xfrm>
              <a:custGeom>
                <a:avLst/>
                <a:gdLst>
                  <a:gd name="connsiteX0" fmla="*/ 71909 w 90078"/>
                  <a:gd name="connsiteY0" fmla="*/ 0 h 140137"/>
                  <a:gd name="connsiteX1" fmla="*/ 61904 w 90078"/>
                  <a:gd name="connsiteY1" fmla="*/ 17329 h 140137"/>
                  <a:gd name="connsiteX2" fmla="*/ 65829 w 90078"/>
                  <a:gd name="connsiteY2" fmla="*/ 23952 h 140137"/>
                  <a:gd name="connsiteX3" fmla="*/ 17732 w 90078"/>
                  <a:gd name="connsiteY3" fmla="*/ 107162 h 140137"/>
                  <a:gd name="connsiteX4" fmla="*/ 10022 w 90078"/>
                  <a:gd name="connsiteY4" fmla="*/ 107074 h 140137"/>
                  <a:gd name="connsiteX5" fmla="*/ 0 w 90078"/>
                  <a:gd name="connsiteY5" fmla="*/ 124403 h 140137"/>
                  <a:gd name="connsiteX6" fmla="*/ 9076 w 90078"/>
                  <a:gd name="connsiteY6" fmla="*/ 140138 h 140137"/>
                  <a:gd name="connsiteX7" fmla="*/ 43541 w 90078"/>
                  <a:gd name="connsiteY7" fmla="*/ 80529 h 140137"/>
                  <a:gd name="connsiteX8" fmla="*/ 42052 w 90078"/>
                  <a:gd name="connsiteY8" fmla="*/ 79671 h 140137"/>
                  <a:gd name="connsiteX9" fmla="*/ 54124 w 90078"/>
                  <a:gd name="connsiteY9" fmla="*/ 58785 h 140137"/>
                  <a:gd name="connsiteX10" fmla="*/ 55614 w 90078"/>
                  <a:gd name="connsiteY10" fmla="*/ 59644 h 140137"/>
                  <a:gd name="connsiteX11" fmla="*/ 90079 w 90078"/>
                  <a:gd name="connsiteY11" fmla="*/ 35 h 140137"/>
                  <a:gd name="connsiteX12" fmla="*/ 71909 w 90078"/>
                  <a:gd name="connsiteY12" fmla="*/ 35 h 140137"/>
                  <a:gd name="connsiteX13" fmla="*/ 18275 w 90078"/>
                  <a:gd name="connsiteY13" fmla="*/ 119637 h 140137"/>
                  <a:gd name="connsiteX14" fmla="*/ 15191 w 90078"/>
                  <a:gd name="connsiteY14" fmla="*/ 117850 h 140137"/>
                  <a:gd name="connsiteX15" fmla="*/ 16978 w 90078"/>
                  <a:gd name="connsiteY15" fmla="*/ 114766 h 140137"/>
                  <a:gd name="connsiteX16" fmla="*/ 20062 w 90078"/>
                  <a:gd name="connsiteY16" fmla="*/ 116554 h 140137"/>
                  <a:gd name="connsiteX17" fmla="*/ 18275 w 90078"/>
                  <a:gd name="connsiteY17" fmla="*/ 119637 h 140137"/>
                  <a:gd name="connsiteX18" fmla="*/ 20851 w 90078"/>
                  <a:gd name="connsiteY18" fmla="*/ 115187 h 140137"/>
                  <a:gd name="connsiteX19" fmla="*/ 17767 w 90078"/>
                  <a:gd name="connsiteY19" fmla="*/ 113400 h 140137"/>
                  <a:gd name="connsiteX20" fmla="*/ 19554 w 90078"/>
                  <a:gd name="connsiteY20" fmla="*/ 110316 h 140137"/>
                  <a:gd name="connsiteX21" fmla="*/ 22638 w 90078"/>
                  <a:gd name="connsiteY21" fmla="*/ 112103 h 140137"/>
                  <a:gd name="connsiteX22" fmla="*/ 20851 w 90078"/>
                  <a:gd name="connsiteY22" fmla="*/ 115187 h 140137"/>
                  <a:gd name="connsiteX23" fmla="*/ 68247 w 90078"/>
                  <a:gd name="connsiteY23" fmla="*/ 25406 h 140137"/>
                  <a:gd name="connsiteX24" fmla="*/ 69210 w 90078"/>
                  <a:gd name="connsiteY24" fmla="*/ 25143 h 140137"/>
                  <a:gd name="connsiteX25" fmla="*/ 69473 w 90078"/>
                  <a:gd name="connsiteY25" fmla="*/ 26107 h 140137"/>
                  <a:gd name="connsiteX26" fmla="*/ 68510 w 90078"/>
                  <a:gd name="connsiteY26" fmla="*/ 26370 h 140137"/>
                  <a:gd name="connsiteX27" fmla="*/ 68247 w 90078"/>
                  <a:gd name="connsiteY27" fmla="*/ 25406 h 140137"/>
                  <a:gd name="connsiteX28" fmla="*/ 66985 w 90078"/>
                  <a:gd name="connsiteY28" fmla="*/ 27579 h 140137"/>
                  <a:gd name="connsiteX29" fmla="*/ 67949 w 90078"/>
                  <a:gd name="connsiteY29" fmla="*/ 27316 h 140137"/>
                  <a:gd name="connsiteX30" fmla="*/ 68212 w 90078"/>
                  <a:gd name="connsiteY30" fmla="*/ 28280 h 140137"/>
                  <a:gd name="connsiteX31" fmla="*/ 67248 w 90078"/>
                  <a:gd name="connsiteY31" fmla="*/ 28543 h 140137"/>
                  <a:gd name="connsiteX32" fmla="*/ 66985 w 90078"/>
                  <a:gd name="connsiteY32" fmla="*/ 27579 h 140137"/>
                  <a:gd name="connsiteX33" fmla="*/ 66845 w 90078"/>
                  <a:gd name="connsiteY33" fmla="*/ 34780 h 140137"/>
                  <a:gd name="connsiteX34" fmla="*/ 83228 w 90078"/>
                  <a:gd name="connsiteY34" fmla="*/ 6448 h 140137"/>
                  <a:gd name="connsiteX35" fmla="*/ 83964 w 90078"/>
                  <a:gd name="connsiteY35" fmla="*/ 6868 h 140137"/>
                  <a:gd name="connsiteX36" fmla="*/ 67581 w 90078"/>
                  <a:gd name="connsiteY36" fmla="*/ 35201 h 140137"/>
                  <a:gd name="connsiteX37" fmla="*/ 66845 w 90078"/>
                  <a:gd name="connsiteY37" fmla="*/ 34780 h 14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0078" h="140137">
                    <a:moveTo>
                      <a:pt x="71909" y="0"/>
                    </a:moveTo>
                    <a:lnTo>
                      <a:pt x="61904" y="17329"/>
                    </a:lnTo>
                    <a:lnTo>
                      <a:pt x="65829" y="23952"/>
                    </a:lnTo>
                    <a:lnTo>
                      <a:pt x="17732" y="107162"/>
                    </a:lnTo>
                    <a:lnTo>
                      <a:pt x="10022" y="107074"/>
                    </a:lnTo>
                    <a:lnTo>
                      <a:pt x="0" y="124403"/>
                    </a:lnTo>
                    <a:lnTo>
                      <a:pt x="9076" y="140138"/>
                    </a:lnTo>
                    <a:lnTo>
                      <a:pt x="43541" y="80529"/>
                    </a:lnTo>
                    <a:lnTo>
                      <a:pt x="42052" y="79671"/>
                    </a:lnTo>
                    <a:lnTo>
                      <a:pt x="54124" y="58785"/>
                    </a:lnTo>
                    <a:lnTo>
                      <a:pt x="55614" y="59644"/>
                    </a:lnTo>
                    <a:lnTo>
                      <a:pt x="90079" y="35"/>
                    </a:lnTo>
                    <a:lnTo>
                      <a:pt x="71909" y="35"/>
                    </a:lnTo>
                    <a:close/>
                    <a:moveTo>
                      <a:pt x="18275" y="119637"/>
                    </a:moveTo>
                    <a:lnTo>
                      <a:pt x="15191" y="117850"/>
                    </a:lnTo>
                    <a:lnTo>
                      <a:pt x="16978" y="114766"/>
                    </a:lnTo>
                    <a:lnTo>
                      <a:pt x="20062" y="116554"/>
                    </a:lnTo>
                    <a:lnTo>
                      <a:pt x="18275" y="119637"/>
                    </a:lnTo>
                    <a:close/>
                    <a:moveTo>
                      <a:pt x="20851" y="115187"/>
                    </a:moveTo>
                    <a:lnTo>
                      <a:pt x="17767" y="113400"/>
                    </a:lnTo>
                    <a:lnTo>
                      <a:pt x="19554" y="110316"/>
                    </a:lnTo>
                    <a:lnTo>
                      <a:pt x="22638" y="112103"/>
                    </a:lnTo>
                    <a:lnTo>
                      <a:pt x="20851" y="115187"/>
                    </a:lnTo>
                    <a:close/>
                    <a:moveTo>
                      <a:pt x="68247" y="25406"/>
                    </a:moveTo>
                    <a:cubicBezTo>
                      <a:pt x="68439" y="25073"/>
                      <a:pt x="68877" y="24951"/>
                      <a:pt x="69210" y="25143"/>
                    </a:cubicBezTo>
                    <a:cubicBezTo>
                      <a:pt x="69543" y="25336"/>
                      <a:pt x="69666" y="25774"/>
                      <a:pt x="69473" y="26107"/>
                    </a:cubicBezTo>
                    <a:cubicBezTo>
                      <a:pt x="69280" y="26440"/>
                      <a:pt x="68842" y="26563"/>
                      <a:pt x="68510" y="26370"/>
                    </a:cubicBezTo>
                    <a:cubicBezTo>
                      <a:pt x="68177" y="26177"/>
                      <a:pt x="68054" y="25739"/>
                      <a:pt x="68247" y="25406"/>
                    </a:cubicBezTo>
                    <a:close/>
                    <a:moveTo>
                      <a:pt x="66985" y="27579"/>
                    </a:moveTo>
                    <a:cubicBezTo>
                      <a:pt x="67178" y="27246"/>
                      <a:pt x="67616" y="27123"/>
                      <a:pt x="67949" y="27316"/>
                    </a:cubicBezTo>
                    <a:cubicBezTo>
                      <a:pt x="68282" y="27509"/>
                      <a:pt x="68404" y="27947"/>
                      <a:pt x="68212" y="28280"/>
                    </a:cubicBezTo>
                    <a:cubicBezTo>
                      <a:pt x="68019" y="28613"/>
                      <a:pt x="67581" y="28735"/>
                      <a:pt x="67248" y="28543"/>
                    </a:cubicBezTo>
                    <a:cubicBezTo>
                      <a:pt x="66915" y="28350"/>
                      <a:pt x="66792" y="27912"/>
                      <a:pt x="66985" y="27579"/>
                    </a:cubicBezTo>
                    <a:close/>
                    <a:moveTo>
                      <a:pt x="66845" y="34780"/>
                    </a:moveTo>
                    <a:lnTo>
                      <a:pt x="83228" y="6448"/>
                    </a:lnTo>
                    <a:lnTo>
                      <a:pt x="83964" y="6868"/>
                    </a:lnTo>
                    <a:lnTo>
                      <a:pt x="67581" y="35201"/>
                    </a:lnTo>
                    <a:lnTo>
                      <a:pt x="66845" y="34780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25A7DAA-6580-84F5-9598-08B7103B9B29}"/>
                  </a:ext>
                </a:extLst>
              </p:cNvPr>
              <p:cNvSpPr/>
              <p:nvPr/>
            </p:nvSpPr>
            <p:spPr>
              <a:xfrm>
                <a:off x="10370135" y="263971"/>
                <a:ext cx="90061" cy="140120"/>
              </a:xfrm>
              <a:custGeom>
                <a:avLst/>
                <a:gdLst>
                  <a:gd name="connsiteX0" fmla="*/ 72364 w 90061"/>
                  <a:gd name="connsiteY0" fmla="*/ 107162 h 140120"/>
                  <a:gd name="connsiteX1" fmla="*/ 24267 w 90061"/>
                  <a:gd name="connsiteY1" fmla="*/ 23952 h 140120"/>
                  <a:gd name="connsiteX2" fmla="*/ 28192 w 90061"/>
                  <a:gd name="connsiteY2" fmla="*/ 17329 h 140120"/>
                  <a:gd name="connsiteX3" fmla="*/ 18170 w 90061"/>
                  <a:gd name="connsiteY3" fmla="*/ 0 h 140120"/>
                  <a:gd name="connsiteX4" fmla="*/ 0 w 90061"/>
                  <a:gd name="connsiteY4" fmla="*/ 0 h 140120"/>
                  <a:gd name="connsiteX5" fmla="*/ 34448 w 90061"/>
                  <a:gd name="connsiteY5" fmla="*/ 59626 h 140120"/>
                  <a:gd name="connsiteX6" fmla="*/ 35954 w 90061"/>
                  <a:gd name="connsiteY6" fmla="*/ 58767 h 140120"/>
                  <a:gd name="connsiteX7" fmla="*/ 48027 w 90061"/>
                  <a:gd name="connsiteY7" fmla="*/ 79653 h 140120"/>
                  <a:gd name="connsiteX8" fmla="*/ 46520 w 90061"/>
                  <a:gd name="connsiteY8" fmla="*/ 80512 h 140120"/>
                  <a:gd name="connsiteX9" fmla="*/ 80985 w 90061"/>
                  <a:gd name="connsiteY9" fmla="*/ 140120 h 140120"/>
                  <a:gd name="connsiteX10" fmla="*/ 90061 w 90061"/>
                  <a:gd name="connsiteY10" fmla="*/ 124386 h 140120"/>
                  <a:gd name="connsiteX11" fmla="*/ 80039 w 90061"/>
                  <a:gd name="connsiteY11" fmla="*/ 107057 h 140120"/>
                  <a:gd name="connsiteX12" fmla="*/ 72329 w 90061"/>
                  <a:gd name="connsiteY12" fmla="*/ 107145 h 140120"/>
                  <a:gd name="connsiteX13" fmla="*/ 22147 w 90061"/>
                  <a:gd name="connsiteY13" fmla="*/ 27334 h 140120"/>
                  <a:gd name="connsiteX14" fmla="*/ 23111 w 90061"/>
                  <a:gd name="connsiteY14" fmla="*/ 27597 h 140120"/>
                  <a:gd name="connsiteX15" fmla="*/ 22848 w 90061"/>
                  <a:gd name="connsiteY15" fmla="*/ 28560 h 140120"/>
                  <a:gd name="connsiteX16" fmla="*/ 21885 w 90061"/>
                  <a:gd name="connsiteY16" fmla="*/ 28297 h 140120"/>
                  <a:gd name="connsiteX17" fmla="*/ 22147 w 90061"/>
                  <a:gd name="connsiteY17" fmla="*/ 27334 h 140120"/>
                  <a:gd name="connsiteX18" fmla="*/ 20886 w 90061"/>
                  <a:gd name="connsiteY18" fmla="*/ 25161 h 140120"/>
                  <a:gd name="connsiteX19" fmla="*/ 21849 w 90061"/>
                  <a:gd name="connsiteY19" fmla="*/ 25424 h 140120"/>
                  <a:gd name="connsiteX20" fmla="*/ 21587 w 90061"/>
                  <a:gd name="connsiteY20" fmla="*/ 26388 h 140120"/>
                  <a:gd name="connsiteX21" fmla="*/ 20623 w 90061"/>
                  <a:gd name="connsiteY21" fmla="*/ 26125 h 140120"/>
                  <a:gd name="connsiteX22" fmla="*/ 20886 w 90061"/>
                  <a:gd name="connsiteY22" fmla="*/ 25161 h 140120"/>
                  <a:gd name="connsiteX23" fmla="*/ 22515 w 90061"/>
                  <a:gd name="connsiteY23" fmla="*/ 35218 h 140120"/>
                  <a:gd name="connsiteX24" fmla="*/ 6133 w 90061"/>
                  <a:gd name="connsiteY24" fmla="*/ 6886 h 140120"/>
                  <a:gd name="connsiteX25" fmla="*/ 6868 w 90061"/>
                  <a:gd name="connsiteY25" fmla="*/ 6465 h 140120"/>
                  <a:gd name="connsiteX26" fmla="*/ 23251 w 90061"/>
                  <a:gd name="connsiteY26" fmla="*/ 34798 h 140120"/>
                  <a:gd name="connsiteX27" fmla="*/ 22515 w 90061"/>
                  <a:gd name="connsiteY27" fmla="*/ 35218 h 14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061" h="140120">
                    <a:moveTo>
                      <a:pt x="72364" y="107162"/>
                    </a:moveTo>
                    <a:lnTo>
                      <a:pt x="24267" y="23952"/>
                    </a:lnTo>
                    <a:lnTo>
                      <a:pt x="28192" y="17329"/>
                    </a:lnTo>
                    <a:lnTo>
                      <a:pt x="18170" y="0"/>
                    </a:lnTo>
                    <a:lnTo>
                      <a:pt x="0" y="0"/>
                    </a:lnTo>
                    <a:cubicBezTo>
                      <a:pt x="0" y="0"/>
                      <a:pt x="34448" y="59626"/>
                      <a:pt x="34448" y="59626"/>
                    </a:cubicBezTo>
                    <a:lnTo>
                      <a:pt x="35954" y="58767"/>
                    </a:lnTo>
                    <a:lnTo>
                      <a:pt x="48027" y="79653"/>
                    </a:lnTo>
                    <a:lnTo>
                      <a:pt x="46520" y="80512"/>
                    </a:lnTo>
                    <a:lnTo>
                      <a:pt x="80985" y="140120"/>
                    </a:lnTo>
                    <a:lnTo>
                      <a:pt x="90061" y="124386"/>
                    </a:lnTo>
                    <a:lnTo>
                      <a:pt x="80039" y="107057"/>
                    </a:lnTo>
                    <a:lnTo>
                      <a:pt x="72329" y="107145"/>
                    </a:lnTo>
                    <a:close/>
                    <a:moveTo>
                      <a:pt x="22147" y="27334"/>
                    </a:moveTo>
                    <a:cubicBezTo>
                      <a:pt x="22480" y="27141"/>
                      <a:pt x="22918" y="27246"/>
                      <a:pt x="23111" y="27597"/>
                    </a:cubicBezTo>
                    <a:cubicBezTo>
                      <a:pt x="23304" y="27929"/>
                      <a:pt x="23199" y="28367"/>
                      <a:pt x="22848" y="28560"/>
                    </a:cubicBezTo>
                    <a:cubicBezTo>
                      <a:pt x="22515" y="28753"/>
                      <a:pt x="22077" y="28648"/>
                      <a:pt x="21885" y="28297"/>
                    </a:cubicBezTo>
                    <a:cubicBezTo>
                      <a:pt x="21692" y="27964"/>
                      <a:pt x="21797" y="27526"/>
                      <a:pt x="22147" y="27334"/>
                    </a:cubicBezTo>
                    <a:close/>
                    <a:moveTo>
                      <a:pt x="20886" y="25161"/>
                    </a:moveTo>
                    <a:cubicBezTo>
                      <a:pt x="21219" y="24968"/>
                      <a:pt x="21657" y="25073"/>
                      <a:pt x="21849" y="25424"/>
                    </a:cubicBezTo>
                    <a:cubicBezTo>
                      <a:pt x="22042" y="25757"/>
                      <a:pt x="21937" y="26195"/>
                      <a:pt x="21587" y="26388"/>
                    </a:cubicBezTo>
                    <a:cubicBezTo>
                      <a:pt x="21254" y="26580"/>
                      <a:pt x="20816" y="26475"/>
                      <a:pt x="20623" y="26125"/>
                    </a:cubicBezTo>
                    <a:cubicBezTo>
                      <a:pt x="20430" y="25774"/>
                      <a:pt x="20535" y="25354"/>
                      <a:pt x="20886" y="25161"/>
                    </a:cubicBezTo>
                    <a:close/>
                    <a:moveTo>
                      <a:pt x="22515" y="35218"/>
                    </a:moveTo>
                    <a:lnTo>
                      <a:pt x="6133" y="6886"/>
                    </a:lnTo>
                    <a:lnTo>
                      <a:pt x="6868" y="6465"/>
                    </a:lnTo>
                    <a:lnTo>
                      <a:pt x="23251" y="34798"/>
                    </a:lnTo>
                    <a:lnTo>
                      <a:pt x="22515" y="35218"/>
                    </a:lnTo>
                    <a:close/>
                  </a:path>
                </a:pathLst>
              </a:custGeom>
              <a:grpFill/>
              <a:ln w="1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3AA85DE-EA67-975D-34C4-E048462B2D45}"/>
              </a:ext>
            </a:extLst>
          </p:cNvPr>
          <p:cNvGrpSpPr/>
          <p:nvPr userDrawn="1"/>
        </p:nvGrpSpPr>
        <p:grpSpPr>
          <a:xfrm>
            <a:off x="10099939" y="5571161"/>
            <a:ext cx="635119" cy="176876"/>
            <a:chOff x="3776564" y="5515344"/>
            <a:chExt cx="873294" cy="243206"/>
          </a:xfrm>
        </p:grpSpPr>
        <p:grpSp>
          <p:nvGrpSpPr>
            <p:cNvPr id="137" name="Graphic 37">
              <a:extLst>
                <a:ext uri="{FF2B5EF4-FFF2-40B4-BE49-F238E27FC236}">
                  <a16:creationId xmlns:a16="http://schemas.microsoft.com/office/drawing/2014/main" id="{AA84FE91-C98E-DC93-148F-B8A93F6DA6AD}"/>
                </a:ext>
              </a:extLst>
            </p:cNvPr>
            <p:cNvGrpSpPr/>
            <p:nvPr/>
          </p:nvGrpSpPr>
          <p:grpSpPr>
            <a:xfrm>
              <a:off x="4405582" y="5515344"/>
              <a:ext cx="244276" cy="243206"/>
              <a:chOff x="4405582" y="5515344"/>
              <a:chExt cx="244276" cy="243206"/>
            </a:xfrm>
            <a:solidFill>
              <a:schemeClr val="tx1"/>
            </a:solidFill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9F31739-76EB-E48D-88F1-8933A9A5068D}"/>
                  </a:ext>
                </a:extLst>
              </p:cNvPr>
              <p:cNvSpPr/>
              <p:nvPr/>
            </p:nvSpPr>
            <p:spPr>
              <a:xfrm>
                <a:off x="4440379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47 w 171120"/>
                  <a:gd name="connsiteY6" fmla="*/ 8747 h 171120"/>
                  <a:gd name="connsiteX7" fmla="*/ 8747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47" y="8747"/>
                    </a:lnTo>
                    <a:lnTo>
                      <a:pt x="8747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9" name="Graphic 37">
                <a:extLst>
                  <a:ext uri="{FF2B5EF4-FFF2-40B4-BE49-F238E27FC236}">
                    <a16:creationId xmlns:a16="http://schemas.microsoft.com/office/drawing/2014/main" id="{9F835829-71E1-158A-7BBB-C6F46EB122BD}"/>
                  </a:ext>
                </a:extLst>
              </p:cNvPr>
              <p:cNvGrpSpPr/>
              <p:nvPr/>
            </p:nvGrpSpPr>
            <p:grpSpPr>
              <a:xfrm>
                <a:off x="4464197" y="5574758"/>
                <a:ext cx="122991" cy="123036"/>
                <a:chOff x="4464197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EA4F35F1-AB4A-FFCF-CD72-CF1EFCEA3AD6}"/>
                    </a:ext>
                  </a:extLst>
                </p:cNvPr>
                <p:cNvSpPr/>
                <p:nvPr/>
              </p:nvSpPr>
              <p:spPr>
                <a:xfrm>
                  <a:off x="4464197" y="5575565"/>
                  <a:ext cx="122991" cy="122183"/>
                </a:xfrm>
                <a:custGeom>
                  <a:avLst/>
                  <a:gdLst>
                    <a:gd name="connsiteX0" fmla="*/ 116802 w 122991"/>
                    <a:gd name="connsiteY0" fmla="*/ 122184 h 122183"/>
                    <a:gd name="connsiteX1" fmla="*/ 122992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2" y="122184"/>
                      </a:moveTo>
                      <a:lnTo>
                        <a:pt x="122992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0A60302D-D08E-C500-2458-F468ACF8E12E}"/>
                    </a:ext>
                  </a:extLst>
                </p:cNvPr>
                <p:cNvSpPr/>
                <p:nvPr/>
              </p:nvSpPr>
              <p:spPr>
                <a:xfrm>
                  <a:off x="4464690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7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002717C-9794-774D-960C-3976C2D84649}"/>
                  </a:ext>
                </a:extLst>
              </p:cNvPr>
              <p:cNvSpPr/>
              <p:nvPr/>
            </p:nvSpPr>
            <p:spPr>
              <a:xfrm rot="-2700000">
                <a:off x="4399438" y="5536360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A11399A-95A5-9194-C341-51395F0B3143}"/>
                  </a:ext>
                </a:extLst>
              </p:cNvPr>
              <p:cNvSpPr/>
              <p:nvPr/>
            </p:nvSpPr>
            <p:spPr>
              <a:xfrm rot="-2700000">
                <a:off x="4592936" y="5728788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4" name="Graphic 37">
              <a:extLst>
                <a:ext uri="{FF2B5EF4-FFF2-40B4-BE49-F238E27FC236}">
                  <a16:creationId xmlns:a16="http://schemas.microsoft.com/office/drawing/2014/main" id="{128D7B4E-084F-A752-9CCF-28C1E60177A0}"/>
                </a:ext>
              </a:extLst>
            </p:cNvPr>
            <p:cNvGrpSpPr/>
            <p:nvPr/>
          </p:nvGrpSpPr>
          <p:grpSpPr>
            <a:xfrm>
              <a:off x="4091095" y="5515399"/>
              <a:ext cx="244052" cy="242937"/>
              <a:chOff x="4091095" y="5515399"/>
              <a:chExt cx="244052" cy="242937"/>
            </a:xfrm>
            <a:solidFill>
              <a:schemeClr val="tx1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019D452-EE01-8330-722C-E9060F112714}"/>
                  </a:ext>
                </a:extLst>
              </p:cNvPr>
              <p:cNvSpPr/>
              <p:nvPr/>
            </p:nvSpPr>
            <p:spPr>
              <a:xfrm>
                <a:off x="4125858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92 w 171120"/>
                  <a:gd name="connsiteY6" fmla="*/ 8747 h 171120"/>
                  <a:gd name="connsiteX7" fmla="*/ 8792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92" y="8747"/>
                    </a:lnTo>
                    <a:lnTo>
                      <a:pt x="8792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6" name="Graphic 37">
                <a:extLst>
                  <a:ext uri="{FF2B5EF4-FFF2-40B4-BE49-F238E27FC236}">
                    <a16:creationId xmlns:a16="http://schemas.microsoft.com/office/drawing/2014/main" id="{2555A271-3510-FFAD-3EFA-F19A172F2DC5}"/>
                  </a:ext>
                </a:extLst>
              </p:cNvPr>
              <p:cNvGrpSpPr/>
              <p:nvPr/>
            </p:nvGrpSpPr>
            <p:grpSpPr>
              <a:xfrm>
                <a:off x="4149676" y="5574758"/>
                <a:ext cx="122991" cy="123036"/>
                <a:chOff x="4149676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130ADA2B-5AAC-9550-735D-6BF569A8F442}"/>
                    </a:ext>
                  </a:extLst>
                </p:cNvPr>
                <p:cNvSpPr/>
                <p:nvPr/>
              </p:nvSpPr>
              <p:spPr>
                <a:xfrm>
                  <a:off x="4149676" y="5575565"/>
                  <a:ext cx="122991" cy="122183"/>
                </a:xfrm>
                <a:custGeom>
                  <a:avLst/>
                  <a:gdLst>
                    <a:gd name="connsiteX0" fmla="*/ 116802 w 122991"/>
                    <a:gd name="connsiteY0" fmla="*/ 122184 h 122183"/>
                    <a:gd name="connsiteX1" fmla="*/ 122991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2" y="122184"/>
                      </a:moveTo>
                      <a:lnTo>
                        <a:pt x="122991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3A0695C1-71F4-04DE-5A2B-9096593BA917}"/>
                    </a:ext>
                  </a:extLst>
                </p:cNvPr>
                <p:cNvSpPr/>
                <p:nvPr/>
              </p:nvSpPr>
              <p:spPr>
                <a:xfrm>
                  <a:off x="4150214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8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890CDFA-04C3-639B-A4DA-8D58EACAFFB4}"/>
                  </a:ext>
                </a:extLst>
              </p:cNvPr>
              <p:cNvSpPr/>
              <p:nvPr/>
            </p:nvSpPr>
            <p:spPr>
              <a:xfrm rot="-2700000">
                <a:off x="4084952" y="5536415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26B3E2E-7007-8B5B-6694-3F5B533B1C6A}"/>
                  </a:ext>
                </a:extLst>
              </p:cNvPr>
              <p:cNvSpPr/>
              <p:nvPr/>
            </p:nvSpPr>
            <p:spPr>
              <a:xfrm rot="-2700000">
                <a:off x="4278225" y="5728574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1" name="Graphic 37">
              <a:extLst>
                <a:ext uri="{FF2B5EF4-FFF2-40B4-BE49-F238E27FC236}">
                  <a16:creationId xmlns:a16="http://schemas.microsoft.com/office/drawing/2014/main" id="{D1C0A2B0-2AB6-575B-CCE7-6C5722FCE6C1}"/>
                </a:ext>
              </a:extLst>
            </p:cNvPr>
            <p:cNvGrpSpPr/>
            <p:nvPr/>
          </p:nvGrpSpPr>
          <p:grpSpPr>
            <a:xfrm>
              <a:off x="3776564" y="5515410"/>
              <a:ext cx="244263" cy="243129"/>
              <a:chOff x="3776564" y="5515410"/>
              <a:chExt cx="244263" cy="243129"/>
            </a:xfrm>
            <a:solidFill>
              <a:schemeClr val="tx1"/>
            </a:soli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CFE51D68-BA9B-6826-2E65-027B1448551F}"/>
                  </a:ext>
                </a:extLst>
              </p:cNvPr>
              <p:cNvSpPr/>
              <p:nvPr/>
            </p:nvSpPr>
            <p:spPr>
              <a:xfrm>
                <a:off x="3811383" y="5550940"/>
                <a:ext cx="171120" cy="171120"/>
              </a:xfrm>
              <a:custGeom>
                <a:avLst/>
                <a:gdLst>
                  <a:gd name="connsiteX0" fmla="*/ 0 w 171120"/>
                  <a:gd name="connsiteY0" fmla="*/ 0 h 171120"/>
                  <a:gd name="connsiteX1" fmla="*/ 171121 w 171120"/>
                  <a:gd name="connsiteY1" fmla="*/ 0 h 171120"/>
                  <a:gd name="connsiteX2" fmla="*/ 171121 w 171120"/>
                  <a:gd name="connsiteY2" fmla="*/ 171120 h 171120"/>
                  <a:gd name="connsiteX3" fmla="*/ 0 w 171120"/>
                  <a:gd name="connsiteY3" fmla="*/ 171120 h 171120"/>
                  <a:gd name="connsiteX4" fmla="*/ 0 w 171120"/>
                  <a:gd name="connsiteY4" fmla="*/ 0 h 171120"/>
                  <a:gd name="connsiteX5" fmla="*/ 162374 w 171120"/>
                  <a:gd name="connsiteY5" fmla="*/ 8747 h 171120"/>
                  <a:gd name="connsiteX6" fmla="*/ 8792 w 171120"/>
                  <a:gd name="connsiteY6" fmla="*/ 8747 h 171120"/>
                  <a:gd name="connsiteX7" fmla="*/ 8792 w 171120"/>
                  <a:gd name="connsiteY7" fmla="*/ 162374 h 171120"/>
                  <a:gd name="connsiteX8" fmla="*/ 162374 w 171120"/>
                  <a:gd name="connsiteY8" fmla="*/ 162374 h 171120"/>
                  <a:gd name="connsiteX9" fmla="*/ 162374 w 171120"/>
                  <a:gd name="connsiteY9" fmla="*/ 8747 h 17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120" h="171120">
                    <a:moveTo>
                      <a:pt x="0" y="0"/>
                    </a:moveTo>
                    <a:lnTo>
                      <a:pt x="171121" y="0"/>
                    </a:lnTo>
                    <a:lnTo>
                      <a:pt x="171121" y="171120"/>
                    </a:lnTo>
                    <a:lnTo>
                      <a:pt x="0" y="171120"/>
                    </a:lnTo>
                    <a:lnTo>
                      <a:pt x="0" y="0"/>
                    </a:lnTo>
                    <a:close/>
                    <a:moveTo>
                      <a:pt x="162374" y="8747"/>
                    </a:moveTo>
                    <a:lnTo>
                      <a:pt x="8792" y="8747"/>
                    </a:lnTo>
                    <a:lnTo>
                      <a:pt x="8792" y="162374"/>
                    </a:lnTo>
                    <a:lnTo>
                      <a:pt x="162374" y="162374"/>
                    </a:lnTo>
                    <a:lnTo>
                      <a:pt x="162374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3" name="Graphic 37">
                <a:extLst>
                  <a:ext uri="{FF2B5EF4-FFF2-40B4-BE49-F238E27FC236}">
                    <a16:creationId xmlns:a16="http://schemas.microsoft.com/office/drawing/2014/main" id="{E08ABC65-01CE-D022-BE3D-04662B2D42A5}"/>
                  </a:ext>
                </a:extLst>
              </p:cNvPr>
              <p:cNvGrpSpPr/>
              <p:nvPr/>
            </p:nvGrpSpPr>
            <p:grpSpPr>
              <a:xfrm>
                <a:off x="3835156" y="5574758"/>
                <a:ext cx="122991" cy="123036"/>
                <a:chOff x="3835156" y="5574758"/>
                <a:chExt cx="122991" cy="123036"/>
              </a:xfrm>
              <a:solidFill>
                <a:schemeClr val="tx1"/>
              </a:solidFill>
            </p:grpSpPr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0640AA9A-B0B9-488E-FA6F-3EEBE0FA3723}"/>
                    </a:ext>
                  </a:extLst>
                </p:cNvPr>
                <p:cNvSpPr/>
                <p:nvPr/>
              </p:nvSpPr>
              <p:spPr>
                <a:xfrm>
                  <a:off x="3835156" y="5575565"/>
                  <a:ext cx="122991" cy="122183"/>
                </a:xfrm>
                <a:custGeom>
                  <a:avLst/>
                  <a:gdLst>
                    <a:gd name="connsiteX0" fmla="*/ 116801 w 122991"/>
                    <a:gd name="connsiteY0" fmla="*/ 122184 h 122183"/>
                    <a:gd name="connsiteX1" fmla="*/ 122991 w 122991"/>
                    <a:gd name="connsiteY1" fmla="*/ 115994 h 122183"/>
                    <a:gd name="connsiteX2" fmla="*/ 6997 w 122991"/>
                    <a:gd name="connsiteY2" fmla="*/ 0 h 122183"/>
                    <a:gd name="connsiteX3" fmla="*/ 0 w 122991"/>
                    <a:gd name="connsiteY3" fmla="*/ 5203 h 122183"/>
                    <a:gd name="connsiteX4" fmla="*/ 116846 w 122991"/>
                    <a:gd name="connsiteY4" fmla="*/ 122184 h 122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91" h="122183">
                      <a:moveTo>
                        <a:pt x="116801" y="122184"/>
                      </a:moveTo>
                      <a:lnTo>
                        <a:pt x="122991" y="115994"/>
                      </a:lnTo>
                      <a:cubicBezTo>
                        <a:pt x="91728" y="84865"/>
                        <a:pt x="9913" y="3364"/>
                        <a:pt x="6997" y="0"/>
                      </a:cubicBezTo>
                      <a:lnTo>
                        <a:pt x="0" y="5203"/>
                      </a:lnTo>
                      <a:cubicBezTo>
                        <a:pt x="314" y="5697"/>
                        <a:pt x="1346" y="7222"/>
                        <a:pt x="116846" y="12218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D559FAA4-BFD6-8F1D-6EB8-3684BD55FA26}"/>
                    </a:ext>
                  </a:extLst>
                </p:cNvPr>
                <p:cNvSpPr/>
                <p:nvPr/>
              </p:nvSpPr>
              <p:spPr>
                <a:xfrm>
                  <a:off x="3835694" y="5574758"/>
                  <a:ext cx="122183" cy="123036"/>
                </a:xfrm>
                <a:custGeom>
                  <a:avLst/>
                  <a:gdLst>
                    <a:gd name="connsiteX0" fmla="*/ 6190 w 122183"/>
                    <a:gd name="connsiteY0" fmla="*/ 122991 h 123036"/>
                    <a:gd name="connsiteX1" fmla="*/ 122184 w 122183"/>
                    <a:gd name="connsiteY1" fmla="*/ 6997 h 123036"/>
                    <a:gd name="connsiteX2" fmla="*/ 116981 w 122183"/>
                    <a:gd name="connsiteY2" fmla="*/ 0 h 123036"/>
                    <a:gd name="connsiteX3" fmla="*/ 0 w 122183"/>
                    <a:gd name="connsiteY3" fmla="*/ 116846 h 123036"/>
                    <a:gd name="connsiteX4" fmla="*/ 6190 w 122183"/>
                    <a:gd name="connsiteY4" fmla="*/ 123036 h 12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3" h="123036">
                      <a:moveTo>
                        <a:pt x="6190" y="122991"/>
                      </a:moveTo>
                      <a:cubicBezTo>
                        <a:pt x="37319" y="91728"/>
                        <a:pt x="118820" y="9913"/>
                        <a:pt x="122184" y="6997"/>
                      </a:cubicBezTo>
                      <a:lnTo>
                        <a:pt x="116981" y="0"/>
                      </a:lnTo>
                      <a:cubicBezTo>
                        <a:pt x="116488" y="314"/>
                        <a:pt x="114962" y="1346"/>
                        <a:pt x="0" y="116846"/>
                      </a:cubicBezTo>
                      <a:lnTo>
                        <a:pt x="6190" y="12303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4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6226B7B-F3D0-7DD1-06E5-79E7EB863626}"/>
                  </a:ext>
                </a:extLst>
              </p:cNvPr>
              <p:cNvSpPr/>
              <p:nvPr/>
            </p:nvSpPr>
            <p:spPr>
              <a:xfrm rot="-2700000">
                <a:off x="3770421" y="5536426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F285ACB-75EA-851F-0446-3AD4CA5FA248}"/>
                  </a:ext>
                </a:extLst>
              </p:cNvPr>
              <p:cNvSpPr/>
              <p:nvPr/>
            </p:nvSpPr>
            <p:spPr>
              <a:xfrm rot="-2700000">
                <a:off x="3963905" y="5728777"/>
                <a:ext cx="63065" cy="8746"/>
              </a:xfrm>
              <a:custGeom>
                <a:avLst/>
                <a:gdLst>
                  <a:gd name="connsiteX0" fmla="*/ 0 w 63065"/>
                  <a:gd name="connsiteY0" fmla="*/ 0 h 8746"/>
                  <a:gd name="connsiteX1" fmla="*/ 63066 w 63065"/>
                  <a:gd name="connsiteY1" fmla="*/ 0 h 8746"/>
                  <a:gd name="connsiteX2" fmla="*/ 63066 w 63065"/>
                  <a:gd name="connsiteY2" fmla="*/ 8747 h 8746"/>
                  <a:gd name="connsiteX3" fmla="*/ 0 w 63065"/>
                  <a:gd name="connsiteY3" fmla="*/ 8747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65" h="8746">
                    <a:moveTo>
                      <a:pt x="0" y="0"/>
                    </a:moveTo>
                    <a:lnTo>
                      <a:pt x="63066" y="0"/>
                    </a:lnTo>
                    <a:lnTo>
                      <a:pt x="63066" y="8747"/>
                    </a:lnTo>
                    <a:lnTo>
                      <a:pt x="0" y="8747"/>
                    </a:lnTo>
                    <a:close/>
                  </a:path>
                </a:pathLst>
              </a:custGeom>
              <a:solidFill>
                <a:schemeClr val="tx1"/>
              </a:solidFill>
              <a:ln w="44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4E1FC97-52A7-EEA3-2392-5FF28CD6CDD9}"/>
              </a:ext>
            </a:extLst>
          </p:cNvPr>
          <p:cNvGrpSpPr/>
          <p:nvPr userDrawn="1"/>
        </p:nvGrpSpPr>
        <p:grpSpPr>
          <a:xfrm>
            <a:off x="681877" y="5105401"/>
            <a:ext cx="2533753" cy="697058"/>
            <a:chOff x="3051143" y="5132789"/>
            <a:chExt cx="1168432" cy="321446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A606CFA-D45C-CD25-3C10-088F62CF7CCA}"/>
                </a:ext>
              </a:extLst>
            </p:cNvPr>
            <p:cNvSpPr/>
            <p:nvPr/>
          </p:nvSpPr>
          <p:spPr>
            <a:xfrm>
              <a:off x="3051143" y="5265602"/>
              <a:ext cx="1125573" cy="188633"/>
            </a:xfrm>
            <a:custGeom>
              <a:avLst/>
              <a:gdLst>
                <a:gd name="connsiteX0" fmla="*/ 0 w 989493"/>
                <a:gd name="connsiteY0" fmla="*/ 165827 h 165827"/>
                <a:gd name="connsiteX1" fmla="*/ 643081 w 989493"/>
                <a:gd name="connsiteY1" fmla="*/ 165827 h 165827"/>
                <a:gd name="connsiteX2" fmla="*/ 800117 w 989493"/>
                <a:gd name="connsiteY2" fmla="*/ 8747 h 165827"/>
                <a:gd name="connsiteX3" fmla="*/ 989493 w 989493"/>
                <a:gd name="connsiteY3" fmla="*/ 8747 h 165827"/>
                <a:gd name="connsiteX4" fmla="*/ 989493 w 989493"/>
                <a:gd name="connsiteY4" fmla="*/ 0 h 165827"/>
                <a:gd name="connsiteX5" fmla="*/ 796484 w 989493"/>
                <a:gd name="connsiteY5" fmla="*/ 0 h 165827"/>
                <a:gd name="connsiteX6" fmla="*/ 639447 w 989493"/>
                <a:gd name="connsiteY6" fmla="*/ 157081 h 165827"/>
                <a:gd name="connsiteX7" fmla="*/ 0 w 989493"/>
                <a:gd name="connsiteY7" fmla="*/ 157081 h 165827"/>
                <a:gd name="connsiteX8" fmla="*/ 0 w 989493"/>
                <a:gd name="connsiteY8" fmla="*/ 165827 h 1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493" h="165827">
                  <a:moveTo>
                    <a:pt x="0" y="165827"/>
                  </a:moveTo>
                  <a:lnTo>
                    <a:pt x="643081" y="165827"/>
                  </a:lnTo>
                  <a:lnTo>
                    <a:pt x="800117" y="8747"/>
                  </a:lnTo>
                  <a:lnTo>
                    <a:pt x="989493" y="8747"/>
                  </a:lnTo>
                  <a:lnTo>
                    <a:pt x="989493" y="0"/>
                  </a:lnTo>
                  <a:lnTo>
                    <a:pt x="796484" y="0"/>
                  </a:lnTo>
                  <a:lnTo>
                    <a:pt x="639447" y="157081"/>
                  </a:lnTo>
                  <a:lnTo>
                    <a:pt x="0" y="157081"/>
                  </a:lnTo>
                  <a:lnTo>
                    <a:pt x="0" y="165827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468723F-7BF1-17E4-3B38-CD40FC9F09E0}"/>
                </a:ext>
              </a:extLst>
            </p:cNvPr>
            <p:cNvSpPr/>
            <p:nvPr/>
          </p:nvSpPr>
          <p:spPr>
            <a:xfrm>
              <a:off x="4209626" y="5223202"/>
              <a:ext cx="9949" cy="92760"/>
            </a:xfrm>
            <a:custGeom>
              <a:avLst/>
              <a:gdLst>
                <a:gd name="connsiteX0" fmla="*/ 0 w 8746"/>
                <a:gd name="connsiteY0" fmla="*/ 0 h 81545"/>
                <a:gd name="connsiteX1" fmla="*/ 8747 w 8746"/>
                <a:gd name="connsiteY1" fmla="*/ 0 h 81545"/>
                <a:gd name="connsiteX2" fmla="*/ 8747 w 8746"/>
                <a:gd name="connsiteY2" fmla="*/ 81546 h 81545"/>
                <a:gd name="connsiteX3" fmla="*/ 0 w 8746"/>
                <a:gd name="connsiteY3" fmla="*/ 81546 h 8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6" h="81545">
                  <a:moveTo>
                    <a:pt x="0" y="0"/>
                  </a:moveTo>
                  <a:lnTo>
                    <a:pt x="8747" y="0"/>
                  </a:lnTo>
                  <a:lnTo>
                    <a:pt x="8747" y="81546"/>
                  </a:lnTo>
                  <a:lnTo>
                    <a:pt x="0" y="81546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96557CA-369B-27E4-2F55-05AF479C4323}"/>
                </a:ext>
              </a:extLst>
            </p:cNvPr>
            <p:cNvSpPr/>
            <p:nvPr/>
          </p:nvSpPr>
          <p:spPr>
            <a:xfrm>
              <a:off x="3373202" y="5132789"/>
              <a:ext cx="821372" cy="63422"/>
            </a:xfrm>
            <a:custGeom>
              <a:avLst/>
              <a:gdLst>
                <a:gd name="connsiteX0" fmla="*/ 48578 w 722069"/>
                <a:gd name="connsiteY0" fmla="*/ 0 h 55754"/>
                <a:gd name="connsiteX1" fmla="*/ 318961 w 722069"/>
                <a:gd name="connsiteY1" fmla="*/ 0 h 55754"/>
                <a:gd name="connsiteX2" fmla="*/ 355114 w 722069"/>
                <a:gd name="connsiteY2" fmla="*/ 36153 h 55754"/>
                <a:gd name="connsiteX3" fmla="*/ 722070 w 722069"/>
                <a:gd name="connsiteY3" fmla="*/ 36153 h 55754"/>
                <a:gd name="connsiteX4" fmla="*/ 702469 w 722069"/>
                <a:gd name="connsiteY4" fmla="*/ 55754 h 55754"/>
                <a:gd name="connsiteX5" fmla="*/ 323985 w 722069"/>
                <a:gd name="connsiteY5" fmla="*/ 55754 h 55754"/>
                <a:gd name="connsiteX6" fmla="*/ 303621 w 722069"/>
                <a:gd name="connsiteY6" fmla="*/ 35435 h 55754"/>
                <a:gd name="connsiteX7" fmla="*/ 61047 w 722069"/>
                <a:gd name="connsiteY7" fmla="*/ 35435 h 55754"/>
                <a:gd name="connsiteX8" fmla="*/ 50103 w 722069"/>
                <a:gd name="connsiteY8" fmla="*/ 46380 h 55754"/>
                <a:gd name="connsiteX9" fmla="*/ 0 w 722069"/>
                <a:gd name="connsiteY9" fmla="*/ 46380 h 55754"/>
                <a:gd name="connsiteX10" fmla="*/ 48578 w 722069"/>
                <a:gd name="connsiteY10" fmla="*/ 0 h 5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2069" h="55754">
                  <a:moveTo>
                    <a:pt x="48578" y="0"/>
                  </a:moveTo>
                  <a:lnTo>
                    <a:pt x="318961" y="0"/>
                  </a:lnTo>
                  <a:lnTo>
                    <a:pt x="355114" y="36153"/>
                  </a:lnTo>
                  <a:lnTo>
                    <a:pt x="722070" y="36153"/>
                  </a:lnTo>
                  <a:lnTo>
                    <a:pt x="702469" y="55754"/>
                  </a:lnTo>
                  <a:lnTo>
                    <a:pt x="323985" y="55754"/>
                  </a:lnTo>
                  <a:lnTo>
                    <a:pt x="303621" y="35435"/>
                  </a:lnTo>
                  <a:lnTo>
                    <a:pt x="61047" y="35435"/>
                  </a:lnTo>
                  <a:lnTo>
                    <a:pt x="50103" y="46380"/>
                  </a:lnTo>
                  <a:lnTo>
                    <a:pt x="0" y="46380"/>
                  </a:lnTo>
                  <a:lnTo>
                    <a:pt x="48578" y="0"/>
                  </a:lnTo>
                  <a:close/>
                </a:path>
              </a:pathLst>
            </a:custGeom>
            <a:solidFill>
              <a:srgbClr val="2D2B54"/>
            </a:solidFill>
            <a:ln w="4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9FB2A0-9150-7F51-3134-CC84AAAFF8A9}"/>
              </a:ext>
            </a:extLst>
          </p:cNvPr>
          <p:cNvSpPr txBox="1"/>
          <p:nvPr userDrawn="1"/>
        </p:nvSpPr>
        <p:spPr>
          <a:xfrm>
            <a:off x="659196" y="5298682"/>
            <a:ext cx="3462486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011000101001011010101101010101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79155CF-6461-A8EE-9EA4-6AF118378BB8}"/>
              </a:ext>
            </a:extLst>
          </p:cNvPr>
          <p:cNvSpPr txBox="1"/>
          <p:nvPr userDrawn="1"/>
        </p:nvSpPr>
        <p:spPr>
          <a:xfrm>
            <a:off x="2724175" y="5620639"/>
            <a:ext cx="1308050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500" spc="300" dirty="0">
                <a:solidFill>
                  <a:schemeClr val="tx1"/>
                </a:solidFill>
              </a:rPr>
              <a:t>01101011101010101</a:t>
            </a:r>
          </a:p>
        </p:txBody>
      </p:sp>
    </p:spTree>
    <p:extLst>
      <p:ext uri="{BB962C8B-B14F-4D97-AF65-F5344CB8AC3E}">
        <p14:creationId xmlns:p14="http://schemas.microsoft.com/office/powerpoint/2010/main" val="282464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with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397A169-15F6-E20D-8A85-B229AF4360B9}"/>
              </a:ext>
            </a:extLst>
          </p:cNvPr>
          <p:cNvSpPr/>
          <p:nvPr userDrawn="1"/>
        </p:nvSpPr>
        <p:spPr>
          <a:xfrm>
            <a:off x="2002373" y="4410074"/>
            <a:ext cx="3746560" cy="2447925"/>
          </a:xfrm>
          <a:custGeom>
            <a:avLst/>
            <a:gdLst>
              <a:gd name="connsiteX0" fmla="*/ 2002260 w 5224172"/>
              <a:gd name="connsiteY0" fmla="*/ 2673210 h 3413366"/>
              <a:gd name="connsiteX1" fmla="*/ 1579733 w 5224172"/>
              <a:gd name="connsiteY1" fmla="*/ 3104079 h 3413366"/>
              <a:gd name="connsiteX2" fmla="*/ 1579733 w 5224172"/>
              <a:gd name="connsiteY2" fmla="*/ 3222119 h 3413366"/>
              <a:gd name="connsiteX3" fmla="*/ 2002260 w 5224172"/>
              <a:gd name="connsiteY3" fmla="*/ 2799593 h 3413366"/>
              <a:gd name="connsiteX4" fmla="*/ 2454191 w 5224172"/>
              <a:gd name="connsiteY4" fmla="*/ 2221072 h 3413366"/>
              <a:gd name="connsiteX5" fmla="*/ 2031664 w 5224172"/>
              <a:gd name="connsiteY5" fmla="*/ 2652149 h 3413366"/>
              <a:gd name="connsiteX6" fmla="*/ 2031664 w 5224172"/>
              <a:gd name="connsiteY6" fmla="*/ 2770189 h 3413366"/>
              <a:gd name="connsiteX7" fmla="*/ 2454191 w 5224172"/>
              <a:gd name="connsiteY7" fmla="*/ 2347663 h 3413366"/>
              <a:gd name="connsiteX8" fmla="*/ 2906121 w 5224172"/>
              <a:gd name="connsiteY8" fmla="*/ 1769142 h 3413366"/>
              <a:gd name="connsiteX9" fmla="*/ 2483594 w 5224172"/>
              <a:gd name="connsiteY9" fmla="*/ 2200219 h 3413366"/>
              <a:gd name="connsiteX10" fmla="*/ 2483594 w 5224172"/>
              <a:gd name="connsiteY10" fmla="*/ 2318259 h 3413366"/>
              <a:gd name="connsiteX11" fmla="*/ 2906121 w 5224172"/>
              <a:gd name="connsiteY11" fmla="*/ 1895733 h 3413366"/>
              <a:gd name="connsiteX12" fmla="*/ 3196010 w 5224172"/>
              <a:gd name="connsiteY12" fmla="*/ 1479253 h 3413366"/>
              <a:gd name="connsiteX13" fmla="*/ 2935738 w 5224172"/>
              <a:gd name="connsiteY13" fmla="*/ 1748283 h 3413366"/>
              <a:gd name="connsiteX14" fmla="*/ 2935738 w 5224172"/>
              <a:gd name="connsiteY14" fmla="*/ 1866323 h 3413366"/>
              <a:gd name="connsiteX15" fmla="*/ 3255031 w 5224172"/>
              <a:gd name="connsiteY15" fmla="*/ 1546823 h 3413366"/>
              <a:gd name="connsiteX16" fmla="*/ 2941573 w 5224172"/>
              <a:gd name="connsiteY16" fmla="*/ 116369 h 3413366"/>
              <a:gd name="connsiteX17" fmla="*/ 2866289 w 5224172"/>
              <a:gd name="connsiteY17" fmla="*/ 191659 h 3413366"/>
              <a:gd name="connsiteX18" fmla="*/ 2941573 w 5224172"/>
              <a:gd name="connsiteY18" fmla="*/ 266736 h 3413366"/>
              <a:gd name="connsiteX19" fmla="*/ 3016655 w 5224172"/>
              <a:gd name="connsiteY19" fmla="*/ 191659 h 3413366"/>
              <a:gd name="connsiteX20" fmla="*/ 2941573 w 5224172"/>
              <a:gd name="connsiteY20" fmla="*/ 116369 h 3413366"/>
              <a:gd name="connsiteX21" fmla="*/ 2567434 w 5224172"/>
              <a:gd name="connsiteY21" fmla="*/ 116369 h 3413366"/>
              <a:gd name="connsiteX22" fmla="*/ 2492358 w 5224172"/>
              <a:gd name="connsiteY22" fmla="*/ 191659 h 3413366"/>
              <a:gd name="connsiteX23" fmla="*/ 2567434 w 5224172"/>
              <a:gd name="connsiteY23" fmla="*/ 266736 h 3413366"/>
              <a:gd name="connsiteX24" fmla="*/ 2642719 w 5224172"/>
              <a:gd name="connsiteY24" fmla="*/ 191659 h 3413366"/>
              <a:gd name="connsiteX25" fmla="*/ 2567434 w 5224172"/>
              <a:gd name="connsiteY25" fmla="*/ 116369 h 3413366"/>
              <a:gd name="connsiteX26" fmla="*/ 2193291 w 5224172"/>
              <a:gd name="connsiteY26" fmla="*/ 116369 h 3413366"/>
              <a:gd name="connsiteX27" fmla="*/ 2118214 w 5224172"/>
              <a:gd name="connsiteY27" fmla="*/ 191659 h 3413366"/>
              <a:gd name="connsiteX28" fmla="*/ 2193291 w 5224172"/>
              <a:gd name="connsiteY28" fmla="*/ 266736 h 3413366"/>
              <a:gd name="connsiteX29" fmla="*/ 2268580 w 5224172"/>
              <a:gd name="connsiteY29" fmla="*/ 191659 h 3413366"/>
              <a:gd name="connsiteX30" fmla="*/ 2193291 w 5224172"/>
              <a:gd name="connsiteY30" fmla="*/ 116369 h 3413366"/>
              <a:gd name="connsiteX31" fmla="*/ 1671288 w 5224172"/>
              <a:gd name="connsiteY31" fmla="*/ 30863 h 3413366"/>
              <a:gd name="connsiteX32" fmla="*/ 3089230 w 5224172"/>
              <a:gd name="connsiteY32" fmla="*/ 1448805 h 3413366"/>
              <a:gd name="connsiteX33" fmla="*/ 1124466 w 5224172"/>
              <a:gd name="connsiteY33" fmla="*/ 3413366 h 3413366"/>
              <a:gd name="connsiteX34" fmla="*/ 0 w 5224172"/>
              <a:gd name="connsiteY34" fmla="*/ 3413366 h 3413366"/>
              <a:gd name="connsiteX35" fmla="*/ 1667119 w 5224172"/>
              <a:gd name="connsiteY35" fmla="*/ 1746616 h 3413366"/>
              <a:gd name="connsiteX36" fmla="*/ 5005192 w 5224172"/>
              <a:gd name="connsiteY36" fmla="*/ 9174 h 3413366"/>
              <a:gd name="connsiteX37" fmla="*/ 5224172 w 5224172"/>
              <a:gd name="connsiteY37" fmla="*/ 228154 h 3413366"/>
              <a:gd name="connsiteX38" fmla="*/ 5224172 w 5224172"/>
              <a:gd name="connsiteY38" fmla="*/ 1094061 h 3413366"/>
              <a:gd name="connsiteX39" fmla="*/ 4391842 w 5224172"/>
              <a:gd name="connsiteY39" fmla="*/ 1094061 h 3413366"/>
              <a:gd name="connsiteX40" fmla="*/ 4391842 w 5224172"/>
              <a:gd name="connsiteY40" fmla="*/ 622316 h 3413366"/>
              <a:gd name="connsiteX41" fmla="*/ 1717796 w 5224172"/>
              <a:gd name="connsiteY41" fmla="*/ 208 h 3413366"/>
              <a:gd name="connsiteX42" fmla="*/ 4936786 w 5224172"/>
              <a:gd name="connsiteY42" fmla="*/ 208 h 3413366"/>
              <a:gd name="connsiteX43" fmla="*/ 4337203 w 5224172"/>
              <a:gd name="connsiteY43" fmla="*/ 599796 h 3413366"/>
              <a:gd name="connsiteX44" fmla="*/ 4337203 w 5224172"/>
              <a:gd name="connsiteY44" fmla="*/ 1148908 h 3413366"/>
              <a:gd name="connsiteX45" fmla="*/ 4337203 w 5224172"/>
              <a:gd name="connsiteY45" fmla="*/ 1149121 h 3413366"/>
              <a:gd name="connsiteX46" fmla="*/ 5197265 w 5224172"/>
              <a:gd name="connsiteY46" fmla="*/ 1149121 h 3413366"/>
              <a:gd name="connsiteX47" fmla="*/ 2933023 w 5224172"/>
              <a:gd name="connsiteY47" fmla="*/ 3413366 h 3413366"/>
              <a:gd name="connsiteX48" fmla="*/ 2822907 w 5224172"/>
              <a:gd name="connsiteY48" fmla="*/ 3413366 h 3413366"/>
              <a:gd name="connsiteX49" fmla="*/ 4564313 w 5224172"/>
              <a:gd name="connsiteY49" fmla="*/ 1670495 h 3413366"/>
              <a:gd name="connsiteX50" fmla="*/ 4505921 w 5224172"/>
              <a:gd name="connsiteY50" fmla="*/ 1612104 h 3413366"/>
              <a:gd name="connsiteX51" fmla="*/ 2704659 w 5224172"/>
              <a:gd name="connsiteY51" fmla="*/ 3413366 h 3413366"/>
              <a:gd name="connsiteX52" fmla="*/ 1388487 w 5224172"/>
              <a:gd name="connsiteY52" fmla="*/ 3413366 h 3413366"/>
              <a:gd name="connsiteX53" fmla="*/ 1550329 w 5224172"/>
              <a:gd name="connsiteY53" fmla="*/ 3251524 h 3413366"/>
              <a:gd name="connsiteX54" fmla="*/ 1550329 w 5224172"/>
              <a:gd name="connsiteY54" fmla="*/ 3125141 h 3413366"/>
              <a:gd name="connsiteX55" fmla="*/ 1267685 w 5224172"/>
              <a:gd name="connsiteY55" fmla="*/ 3413366 h 3413366"/>
              <a:gd name="connsiteX56" fmla="*/ 1202058 w 5224172"/>
              <a:gd name="connsiteY56" fmla="*/ 3413366 h 3413366"/>
              <a:gd name="connsiteX57" fmla="*/ 3166602 w 5224172"/>
              <a:gd name="connsiteY57" fmla="*/ 1449013 h 3413366"/>
              <a:gd name="connsiteX58" fmla="*/ 1280048 w 5224172"/>
              <a:gd name="connsiteY58" fmla="*/ 0 h 3413366"/>
              <a:gd name="connsiteX59" fmla="*/ 1566178 w 5224172"/>
              <a:gd name="connsiteY59" fmla="*/ 0 h 3413366"/>
              <a:gd name="connsiteX60" fmla="*/ 1566178 w 5224172"/>
              <a:gd name="connsiteY60" fmla="*/ 1708039 h 3413366"/>
              <a:gd name="connsiteX61" fmla="*/ 1370144 w 5224172"/>
              <a:gd name="connsiteY61" fmla="*/ 1904287 h 3413366"/>
              <a:gd name="connsiteX62" fmla="*/ 1370144 w 5224172"/>
              <a:gd name="connsiteY62" fmla="*/ 1297608 h 3413366"/>
              <a:gd name="connsiteX63" fmla="*/ 1280048 w 5224172"/>
              <a:gd name="connsiteY63" fmla="*/ 1207512 h 34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24172" h="3413366">
                <a:moveTo>
                  <a:pt x="2002260" y="2673210"/>
                </a:moveTo>
                <a:lnTo>
                  <a:pt x="1579733" y="3104079"/>
                </a:lnTo>
                <a:lnTo>
                  <a:pt x="1579733" y="3222119"/>
                </a:lnTo>
                <a:lnTo>
                  <a:pt x="2002260" y="2799593"/>
                </a:lnTo>
                <a:close/>
                <a:moveTo>
                  <a:pt x="2454191" y="2221072"/>
                </a:moveTo>
                <a:lnTo>
                  <a:pt x="2031664" y="2652149"/>
                </a:lnTo>
                <a:lnTo>
                  <a:pt x="2031664" y="2770189"/>
                </a:lnTo>
                <a:lnTo>
                  <a:pt x="2454191" y="2347663"/>
                </a:lnTo>
                <a:close/>
                <a:moveTo>
                  <a:pt x="2906121" y="1769142"/>
                </a:moveTo>
                <a:lnTo>
                  <a:pt x="2483594" y="2200219"/>
                </a:lnTo>
                <a:lnTo>
                  <a:pt x="2483594" y="2318259"/>
                </a:lnTo>
                <a:lnTo>
                  <a:pt x="2906121" y="1895733"/>
                </a:lnTo>
                <a:close/>
                <a:moveTo>
                  <a:pt x="3196010" y="1479253"/>
                </a:moveTo>
                <a:lnTo>
                  <a:pt x="2935738" y="1748283"/>
                </a:lnTo>
                <a:lnTo>
                  <a:pt x="2935738" y="1866323"/>
                </a:lnTo>
                <a:lnTo>
                  <a:pt x="3255031" y="1546823"/>
                </a:lnTo>
                <a:close/>
                <a:moveTo>
                  <a:pt x="2941573" y="116369"/>
                </a:moveTo>
                <a:cubicBezTo>
                  <a:pt x="2900074" y="116369"/>
                  <a:pt x="2866289" y="150154"/>
                  <a:pt x="2866289" y="191659"/>
                </a:cubicBezTo>
                <a:cubicBezTo>
                  <a:pt x="2866289" y="233158"/>
                  <a:pt x="2900074" y="266736"/>
                  <a:pt x="2941573" y="266736"/>
                </a:cubicBezTo>
                <a:cubicBezTo>
                  <a:pt x="2983078" y="266736"/>
                  <a:pt x="3016655" y="233158"/>
                  <a:pt x="3016655" y="191659"/>
                </a:cubicBezTo>
                <a:cubicBezTo>
                  <a:pt x="3016655" y="150154"/>
                  <a:pt x="2983078" y="116369"/>
                  <a:pt x="2941573" y="116369"/>
                </a:cubicBezTo>
                <a:close/>
                <a:moveTo>
                  <a:pt x="2567434" y="116369"/>
                </a:moveTo>
                <a:cubicBezTo>
                  <a:pt x="2525936" y="116369"/>
                  <a:pt x="2492358" y="150154"/>
                  <a:pt x="2492358" y="191659"/>
                </a:cubicBezTo>
                <a:cubicBezTo>
                  <a:pt x="2492358" y="233158"/>
                  <a:pt x="2525936" y="266736"/>
                  <a:pt x="2567434" y="266736"/>
                </a:cubicBezTo>
                <a:cubicBezTo>
                  <a:pt x="2608934" y="266736"/>
                  <a:pt x="2642719" y="233158"/>
                  <a:pt x="2642719" y="191659"/>
                </a:cubicBezTo>
                <a:cubicBezTo>
                  <a:pt x="2642719" y="150154"/>
                  <a:pt x="2608934" y="116369"/>
                  <a:pt x="2567434" y="116369"/>
                </a:cubicBezTo>
                <a:close/>
                <a:moveTo>
                  <a:pt x="2193291" y="116369"/>
                </a:moveTo>
                <a:cubicBezTo>
                  <a:pt x="2151791" y="116369"/>
                  <a:pt x="2118214" y="150154"/>
                  <a:pt x="2118214" y="191659"/>
                </a:cubicBezTo>
                <a:cubicBezTo>
                  <a:pt x="2118214" y="233158"/>
                  <a:pt x="2151791" y="266736"/>
                  <a:pt x="2193291" y="266736"/>
                </a:cubicBezTo>
                <a:cubicBezTo>
                  <a:pt x="2234795" y="266736"/>
                  <a:pt x="2268580" y="233158"/>
                  <a:pt x="2268580" y="191659"/>
                </a:cubicBezTo>
                <a:cubicBezTo>
                  <a:pt x="2268580" y="150154"/>
                  <a:pt x="2234795" y="116369"/>
                  <a:pt x="2193291" y="116369"/>
                </a:cubicBezTo>
                <a:close/>
                <a:moveTo>
                  <a:pt x="1671288" y="30863"/>
                </a:moveTo>
                <a:lnTo>
                  <a:pt x="3089230" y="1448805"/>
                </a:lnTo>
                <a:lnTo>
                  <a:pt x="1124466" y="3413366"/>
                </a:lnTo>
                <a:lnTo>
                  <a:pt x="0" y="3413366"/>
                </a:lnTo>
                <a:lnTo>
                  <a:pt x="1667119" y="1746616"/>
                </a:lnTo>
                <a:close/>
                <a:moveTo>
                  <a:pt x="5005192" y="9174"/>
                </a:moveTo>
                <a:lnTo>
                  <a:pt x="5224172" y="228154"/>
                </a:lnTo>
                <a:lnTo>
                  <a:pt x="5224172" y="1094061"/>
                </a:lnTo>
                <a:lnTo>
                  <a:pt x="4391842" y="1094061"/>
                </a:lnTo>
                <a:lnTo>
                  <a:pt x="4391842" y="622316"/>
                </a:lnTo>
                <a:close/>
                <a:moveTo>
                  <a:pt x="1717796" y="208"/>
                </a:moveTo>
                <a:lnTo>
                  <a:pt x="4936786" y="208"/>
                </a:lnTo>
                <a:lnTo>
                  <a:pt x="4337203" y="599796"/>
                </a:lnTo>
                <a:lnTo>
                  <a:pt x="4337203" y="1148908"/>
                </a:lnTo>
                <a:lnTo>
                  <a:pt x="4337203" y="1149121"/>
                </a:lnTo>
                <a:lnTo>
                  <a:pt x="5197265" y="1149121"/>
                </a:lnTo>
                <a:lnTo>
                  <a:pt x="2933023" y="3413366"/>
                </a:lnTo>
                <a:lnTo>
                  <a:pt x="2822907" y="3413366"/>
                </a:lnTo>
                <a:lnTo>
                  <a:pt x="4564313" y="1670495"/>
                </a:lnTo>
                <a:lnTo>
                  <a:pt x="4505921" y="1612104"/>
                </a:lnTo>
                <a:lnTo>
                  <a:pt x="2704659" y="3413366"/>
                </a:lnTo>
                <a:lnTo>
                  <a:pt x="1388487" y="3413366"/>
                </a:lnTo>
                <a:lnTo>
                  <a:pt x="1550329" y="3251524"/>
                </a:lnTo>
                <a:lnTo>
                  <a:pt x="1550329" y="3125141"/>
                </a:lnTo>
                <a:lnTo>
                  <a:pt x="1267685" y="3413366"/>
                </a:lnTo>
                <a:lnTo>
                  <a:pt x="1202058" y="3413366"/>
                </a:lnTo>
                <a:lnTo>
                  <a:pt x="3166602" y="1449013"/>
                </a:lnTo>
                <a:close/>
                <a:moveTo>
                  <a:pt x="1280048" y="0"/>
                </a:moveTo>
                <a:lnTo>
                  <a:pt x="1566178" y="0"/>
                </a:lnTo>
                <a:lnTo>
                  <a:pt x="1566178" y="1708039"/>
                </a:lnTo>
                <a:lnTo>
                  <a:pt x="1370144" y="1904287"/>
                </a:lnTo>
                <a:lnTo>
                  <a:pt x="1370144" y="1297608"/>
                </a:lnTo>
                <a:lnTo>
                  <a:pt x="1280048" y="120751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3197FC-2614-FC06-D0A0-5B976564D420}"/>
              </a:ext>
            </a:extLst>
          </p:cNvPr>
          <p:cNvSpPr/>
          <p:nvPr/>
        </p:nvSpPr>
        <p:spPr>
          <a:xfrm>
            <a:off x="0" y="714226"/>
            <a:ext cx="5780432" cy="2714774"/>
          </a:xfrm>
          <a:custGeom>
            <a:avLst/>
            <a:gdLst>
              <a:gd name="connsiteX0" fmla="*/ 3103974 w 5780432"/>
              <a:gd name="connsiteY0" fmla="*/ 2193727 h 2714774"/>
              <a:gd name="connsiteX1" fmla="*/ 3275091 w 5780432"/>
              <a:gd name="connsiteY1" fmla="*/ 2193727 h 2714774"/>
              <a:gd name="connsiteX2" fmla="*/ 3035036 w 5780432"/>
              <a:gd name="connsiteY2" fmla="*/ 2433782 h 2714774"/>
              <a:gd name="connsiteX3" fmla="*/ 2863919 w 5780432"/>
              <a:gd name="connsiteY3" fmla="*/ 2433945 h 2714774"/>
              <a:gd name="connsiteX4" fmla="*/ 2823313 w 5780432"/>
              <a:gd name="connsiteY4" fmla="*/ 2193727 h 2714774"/>
              <a:gd name="connsiteX5" fmla="*/ 2994263 w 5780432"/>
              <a:gd name="connsiteY5" fmla="*/ 2193727 h 2714774"/>
              <a:gd name="connsiteX6" fmla="*/ 2754212 w 5780432"/>
              <a:gd name="connsiteY6" fmla="*/ 2433782 h 2714774"/>
              <a:gd name="connsiteX7" fmla="*/ 2583258 w 5780432"/>
              <a:gd name="connsiteY7" fmla="*/ 2433945 h 2714774"/>
              <a:gd name="connsiteX8" fmla="*/ 2537244 w 5780432"/>
              <a:gd name="connsiteY8" fmla="*/ 2193727 h 2714774"/>
              <a:gd name="connsiteX9" fmla="*/ 2703449 w 5780432"/>
              <a:gd name="connsiteY9" fmla="*/ 2193727 h 2714774"/>
              <a:gd name="connsiteX10" fmla="*/ 2463394 w 5780432"/>
              <a:gd name="connsiteY10" fmla="*/ 2433782 h 2714774"/>
              <a:gd name="connsiteX11" fmla="*/ 2292277 w 5780432"/>
              <a:gd name="connsiteY11" fmla="*/ 2433945 h 2714774"/>
              <a:gd name="connsiteX12" fmla="*/ 2253636 w 5780432"/>
              <a:gd name="connsiteY12" fmla="*/ 2193727 h 2714774"/>
              <a:gd name="connsiteX13" fmla="*/ 2424753 w 5780432"/>
              <a:gd name="connsiteY13" fmla="*/ 2193727 h 2714774"/>
              <a:gd name="connsiteX14" fmla="*/ 2184698 w 5780432"/>
              <a:gd name="connsiteY14" fmla="*/ 2433782 h 2714774"/>
              <a:gd name="connsiteX15" fmla="*/ 2013581 w 5780432"/>
              <a:gd name="connsiteY15" fmla="*/ 2433945 h 2714774"/>
              <a:gd name="connsiteX16" fmla="*/ 1964131 w 5780432"/>
              <a:gd name="connsiteY16" fmla="*/ 2193727 h 2714774"/>
              <a:gd name="connsiteX17" fmla="*/ 2130332 w 5780432"/>
              <a:gd name="connsiteY17" fmla="*/ 2193727 h 2714774"/>
              <a:gd name="connsiteX18" fmla="*/ 1890281 w 5780432"/>
              <a:gd name="connsiteY18" fmla="*/ 2433782 h 2714774"/>
              <a:gd name="connsiteX19" fmla="*/ 1719327 w 5780432"/>
              <a:gd name="connsiteY19" fmla="*/ 2433945 h 2714774"/>
              <a:gd name="connsiteX20" fmla="*/ 0 w 5780432"/>
              <a:gd name="connsiteY20" fmla="*/ 2096628 h 2714774"/>
              <a:gd name="connsiteX21" fmla="*/ 498913 w 5780432"/>
              <a:gd name="connsiteY21" fmla="*/ 2096628 h 2714774"/>
              <a:gd name="connsiteX22" fmla="*/ 971898 w 5780432"/>
              <a:gd name="connsiteY22" fmla="*/ 2569446 h 2714774"/>
              <a:gd name="connsiteX23" fmla="*/ 826407 w 5780432"/>
              <a:gd name="connsiteY23" fmla="*/ 2714774 h 2714774"/>
              <a:gd name="connsiteX24" fmla="*/ 156027 w 5780432"/>
              <a:gd name="connsiteY24" fmla="*/ 2714774 h 2714774"/>
              <a:gd name="connsiteX25" fmla="*/ 0 w 5780432"/>
              <a:gd name="connsiteY25" fmla="*/ 2558910 h 2714774"/>
              <a:gd name="connsiteX26" fmla="*/ 1938908 w 5780432"/>
              <a:gd name="connsiteY26" fmla="*/ 1954329 h 2714774"/>
              <a:gd name="connsiteX27" fmla="*/ 1938908 w 5780432"/>
              <a:gd name="connsiteY27" fmla="*/ 2005256 h 2714774"/>
              <a:gd name="connsiteX28" fmla="*/ 4879816 w 5780432"/>
              <a:gd name="connsiteY28" fmla="*/ 2005256 h 2714774"/>
              <a:gd name="connsiteX29" fmla="*/ 4879816 w 5780432"/>
              <a:gd name="connsiteY29" fmla="*/ 1954329 h 2714774"/>
              <a:gd name="connsiteX30" fmla="*/ 446348 w 5780432"/>
              <a:gd name="connsiteY30" fmla="*/ 1840689 h 2714774"/>
              <a:gd name="connsiteX31" fmla="*/ 446348 w 5780432"/>
              <a:gd name="connsiteY31" fmla="*/ 1911755 h 2714774"/>
              <a:gd name="connsiteX32" fmla="*/ 780397 w 5780432"/>
              <a:gd name="connsiteY32" fmla="*/ 1911755 h 2714774"/>
              <a:gd name="connsiteX33" fmla="*/ 780397 w 5780432"/>
              <a:gd name="connsiteY33" fmla="*/ 1840689 h 2714774"/>
              <a:gd name="connsiteX34" fmla="*/ 265571 w 5780432"/>
              <a:gd name="connsiteY34" fmla="*/ 1729344 h 2714774"/>
              <a:gd name="connsiteX35" fmla="*/ 265571 w 5780432"/>
              <a:gd name="connsiteY35" fmla="*/ 1800410 h 2714774"/>
              <a:gd name="connsiteX36" fmla="*/ 780397 w 5780432"/>
              <a:gd name="connsiteY36" fmla="*/ 1800410 h 2714774"/>
              <a:gd name="connsiteX37" fmla="*/ 780397 w 5780432"/>
              <a:gd name="connsiteY37" fmla="*/ 1729344 h 2714774"/>
              <a:gd name="connsiteX38" fmla="*/ 265571 w 5780432"/>
              <a:gd name="connsiteY38" fmla="*/ 1617994 h 2714774"/>
              <a:gd name="connsiteX39" fmla="*/ 265571 w 5780432"/>
              <a:gd name="connsiteY39" fmla="*/ 1689060 h 2714774"/>
              <a:gd name="connsiteX40" fmla="*/ 464034 w 5780432"/>
              <a:gd name="connsiteY40" fmla="*/ 1689060 h 2714774"/>
              <a:gd name="connsiteX41" fmla="*/ 464034 w 5780432"/>
              <a:gd name="connsiteY41" fmla="*/ 1617994 h 2714774"/>
              <a:gd name="connsiteX42" fmla="*/ 5704614 w 5780432"/>
              <a:gd name="connsiteY42" fmla="*/ 972004 h 2714774"/>
              <a:gd name="connsiteX43" fmla="*/ 5780432 w 5780432"/>
              <a:gd name="connsiteY43" fmla="*/ 1047819 h 2714774"/>
              <a:gd name="connsiteX44" fmla="*/ 5780102 w 5780432"/>
              <a:gd name="connsiteY44" fmla="*/ 1047982 h 2714774"/>
              <a:gd name="connsiteX45" fmla="*/ 5720335 w 5780432"/>
              <a:gd name="connsiteY45" fmla="*/ 1121999 h 2714774"/>
              <a:gd name="connsiteX46" fmla="*/ 5720335 w 5780432"/>
              <a:gd name="connsiteY46" fmla="*/ 1628142 h 2714774"/>
              <a:gd name="connsiteX47" fmla="*/ 5047660 w 5780432"/>
              <a:gd name="connsiteY47" fmla="*/ 2300817 h 2714774"/>
              <a:gd name="connsiteX48" fmla="*/ 4323240 w 5780432"/>
              <a:gd name="connsiteY48" fmla="*/ 2300817 h 2714774"/>
              <a:gd name="connsiteX49" fmla="*/ 4249227 w 5780432"/>
              <a:gd name="connsiteY49" fmla="*/ 2360584 h 2714774"/>
              <a:gd name="connsiteX50" fmla="*/ 4173412 w 5780432"/>
              <a:gd name="connsiteY50" fmla="*/ 2284770 h 2714774"/>
              <a:gd name="connsiteX51" fmla="*/ 4249227 w 5780432"/>
              <a:gd name="connsiteY51" fmla="*/ 2208955 h 2714774"/>
              <a:gd name="connsiteX52" fmla="*/ 4323240 w 5780432"/>
              <a:gd name="connsiteY52" fmla="*/ 2268722 h 2714774"/>
              <a:gd name="connsiteX53" fmla="*/ 5034559 w 5780432"/>
              <a:gd name="connsiteY53" fmla="*/ 2268722 h 2714774"/>
              <a:gd name="connsiteX54" fmla="*/ 5688570 w 5780432"/>
              <a:gd name="connsiteY54" fmla="*/ 1614716 h 2714774"/>
              <a:gd name="connsiteX55" fmla="*/ 5688570 w 5780432"/>
              <a:gd name="connsiteY55" fmla="*/ 1121832 h 2714774"/>
              <a:gd name="connsiteX56" fmla="*/ 5628799 w 5780432"/>
              <a:gd name="connsiteY56" fmla="*/ 1047819 h 2714774"/>
              <a:gd name="connsiteX57" fmla="*/ 5704614 w 5780432"/>
              <a:gd name="connsiteY57" fmla="*/ 972004 h 2714774"/>
              <a:gd name="connsiteX58" fmla="*/ 0 w 5780432"/>
              <a:gd name="connsiteY58" fmla="*/ 714761 h 2714774"/>
              <a:gd name="connsiteX59" fmla="*/ 3425575 w 5780432"/>
              <a:gd name="connsiteY59" fmla="*/ 714761 h 2714774"/>
              <a:gd name="connsiteX60" fmla="*/ 3649909 w 5780432"/>
              <a:gd name="connsiteY60" fmla="*/ 939095 h 2714774"/>
              <a:gd name="connsiteX61" fmla="*/ 3649909 w 5780432"/>
              <a:gd name="connsiteY61" fmla="*/ 938932 h 2714774"/>
              <a:gd name="connsiteX62" fmla="*/ 5498944 w 5780432"/>
              <a:gd name="connsiteY62" fmla="*/ 938932 h 2714774"/>
              <a:gd name="connsiteX63" fmla="*/ 5498944 w 5780432"/>
              <a:gd name="connsiteY63" fmla="*/ 1516304 h 2714774"/>
              <a:gd name="connsiteX64" fmla="*/ 4942368 w 5780432"/>
              <a:gd name="connsiteY64" fmla="*/ 2072886 h 2714774"/>
              <a:gd name="connsiteX65" fmla="*/ 1931376 w 5780432"/>
              <a:gd name="connsiteY65" fmla="*/ 2072886 h 2714774"/>
              <a:gd name="connsiteX66" fmla="*/ 1449305 w 5780432"/>
              <a:gd name="connsiteY66" fmla="*/ 2554956 h 2714774"/>
              <a:gd name="connsiteX67" fmla="*/ 1017995 w 5780432"/>
              <a:gd name="connsiteY67" fmla="*/ 2554956 h 2714774"/>
              <a:gd name="connsiteX68" fmla="*/ 516762 w 5780432"/>
              <a:gd name="connsiteY68" fmla="*/ 2053560 h 2714774"/>
              <a:gd name="connsiteX69" fmla="*/ 0 w 5780432"/>
              <a:gd name="connsiteY69" fmla="*/ 2053560 h 2714774"/>
              <a:gd name="connsiteX70" fmla="*/ 0 w 5780432"/>
              <a:gd name="connsiteY70" fmla="*/ 1911755 h 2714774"/>
              <a:gd name="connsiteX71" fmla="*/ 188448 w 5780432"/>
              <a:gd name="connsiteY71" fmla="*/ 1911755 h 2714774"/>
              <a:gd name="connsiteX72" fmla="*/ 188448 w 5780432"/>
              <a:gd name="connsiteY72" fmla="*/ 1840689 h 2714774"/>
              <a:gd name="connsiteX73" fmla="*/ 0 w 5780432"/>
              <a:gd name="connsiteY73" fmla="*/ 1840689 h 2714774"/>
              <a:gd name="connsiteX74" fmla="*/ 0 w 5780432"/>
              <a:gd name="connsiteY74" fmla="*/ 1800410 h 2714774"/>
              <a:gd name="connsiteX75" fmla="*/ 1284 w 5780432"/>
              <a:gd name="connsiteY75" fmla="*/ 1800410 h 2714774"/>
              <a:gd name="connsiteX76" fmla="*/ 1284 w 5780432"/>
              <a:gd name="connsiteY76" fmla="*/ 1729344 h 2714774"/>
              <a:gd name="connsiteX77" fmla="*/ 0 w 5780432"/>
              <a:gd name="connsiteY77" fmla="*/ 1729344 h 2714774"/>
              <a:gd name="connsiteX78" fmla="*/ 4248571 w 5780432"/>
              <a:gd name="connsiteY78" fmla="*/ 468486 h 2714774"/>
              <a:gd name="connsiteX79" fmla="*/ 4338631 w 5780432"/>
              <a:gd name="connsiteY79" fmla="*/ 607834 h 2714774"/>
              <a:gd name="connsiteX80" fmla="*/ 4255610 w 5780432"/>
              <a:gd name="connsiteY80" fmla="*/ 747182 h 2714774"/>
              <a:gd name="connsiteX81" fmla="*/ 4374492 w 5780432"/>
              <a:gd name="connsiteY81" fmla="*/ 674314 h 2714774"/>
              <a:gd name="connsiteX82" fmla="*/ 4374492 w 5780432"/>
              <a:gd name="connsiteY82" fmla="*/ 674151 h 2714774"/>
              <a:gd name="connsiteX83" fmla="*/ 4493370 w 5780432"/>
              <a:gd name="connsiteY83" fmla="*/ 601610 h 2714774"/>
              <a:gd name="connsiteX84" fmla="*/ 4371053 w 5780432"/>
              <a:gd name="connsiteY84" fmla="*/ 535129 h 2714774"/>
              <a:gd name="connsiteX85" fmla="*/ 3779270 w 5780432"/>
              <a:gd name="connsiteY85" fmla="*/ 375148 h 2714774"/>
              <a:gd name="connsiteX86" fmla="*/ 4941385 w 5780432"/>
              <a:gd name="connsiteY86" fmla="*/ 375148 h 2714774"/>
              <a:gd name="connsiteX87" fmla="*/ 4947773 w 5780432"/>
              <a:gd name="connsiteY87" fmla="*/ 380553 h 2714774"/>
              <a:gd name="connsiteX88" fmla="*/ 4947773 w 5780432"/>
              <a:gd name="connsiteY88" fmla="*/ 380386 h 2714774"/>
              <a:gd name="connsiteX89" fmla="*/ 5463250 w 5780432"/>
              <a:gd name="connsiteY89" fmla="*/ 895864 h 2714774"/>
              <a:gd name="connsiteX90" fmla="*/ 3667921 w 5780432"/>
              <a:gd name="connsiteY90" fmla="*/ 895864 h 2714774"/>
              <a:gd name="connsiteX91" fmla="*/ 3463234 w 5780432"/>
              <a:gd name="connsiteY91" fmla="*/ 691181 h 2714774"/>
              <a:gd name="connsiteX92" fmla="*/ 0 w 5780432"/>
              <a:gd name="connsiteY92" fmla="*/ 375148 h 2714774"/>
              <a:gd name="connsiteX93" fmla="*/ 2541829 w 5780432"/>
              <a:gd name="connsiteY93" fmla="*/ 375148 h 2714774"/>
              <a:gd name="connsiteX94" fmla="*/ 2541829 w 5780432"/>
              <a:gd name="connsiteY94" fmla="*/ 407080 h 2714774"/>
              <a:gd name="connsiteX95" fmla="*/ 0 w 5780432"/>
              <a:gd name="connsiteY95" fmla="*/ 407080 h 2714774"/>
              <a:gd name="connsiteX96" fmla="*/ 507920 w 5780432"/>
              <a:gd name="connsiteY96" fmla="*/ 101522 h 2714774"/>
              <a:gd name="connsiteX97" fmla="*/ 353014 w 5780432"/>
              <a:gd name="connsiteY97" fmla="*/ 256591 h 2714774"/>
              <a:gd name="connsiteX98" fmla="*/ 40585 w 5780432"/>
              <a:gd name="connsiteY98" fmla="*/ 256591 h 2714774"/>
              <a:gd name="connsiteX99" fmla="*/ 194835 w 5780432"/>
              <a:gd name="connsiteY99" fmla="*/ 102341 h 2714774"/>
              <a:gd name="connsiteX100" fmla="*/ 87418 w 5780432"/>
              <a:gd name="connsiteY100" fmla="*/ 101522 h 2714774"/>
              <a:gd name="connsiteX101" fmla="*/ 0 w 5780432"/>
              <a:gd name="connsiteY101" fmla="*/ 189032 h 2714774"/>
              <a:gd name="connsiteX102" fmla="*/ 0 w 5780432"/>
              <a:gd name="connsiteY102" fmla="*/ 101973 h 2714774"/>
              <a:gd name="connsiteX103" fmla="*/ 2583421 w 5780432"/>
              <a:gd name="connsiteY103" fmla="*/ 9008 h 2714774"/>
              <a:gd name="connsiteX104" fmla="*/ 2627960 w 5780432"/>
              <a:gd name="connsiteY104" fmla="*/ 36028 h 2714774"/>
              <a:gd name="connsiteX105" fmla="*/ 2996553 w 5780432"/>
              <a:gd name="connsiteY105" fmla="*/ 36028 h 2714774"/>
              <a:gd name="connsiteX106" fmla="*/ 3196325 w 5780432"/>
              <a:gd name="connsiteY106" fmla="*/ 235637 h 2714774"/>
              <a:gd name="connsiteX107" fmla="*/ 3162922 w 5780432"/>
              <a:gd name="connsiteY107" fmla="*/ 269040 h 2714774"/>
              <a:gd name="connsiteX108" fmla="*/ 2977070 w 5780432"/>
              <a:gd name="connsiteY108" fmla="*/ 83184 h 2714774"/>
              <a:gd name="connsiteX109" fmla="*/ 2627960 w 5780432"/>
              <a:gd name="connsiteY109" fmla="*/ 83184 h 2714774"/>
              <a:gd name="connsiteX110" fmla="*/ 2583421 w 5780432"/>
              <a:gd name="connsiteY110" fmla="*/ 110204 h 2714774"/>
              <a:gd name="connsiteX111" fmla="*/ 2532821 w 5780432"/>
              <a:gd name="connsiteY111" fmla="*/ 59604 h 2714774"/>
              <a:gd name="connsiteX112" fmla="*/ 2583421 w 5780432"/>
              <a:gd name="connsiteY112" fmla="*/ 9008 h 2714774"/>
              <a:gd name="connsiteX113" fmla="*/ 1165861 w 5780432"/>
              <a:gd name="connsiteY113" fmla="*/ 0 h 2714774"/>
              <a:gd name="connsiteX114" fmla="*/ 2130332 w 5780432"/>
              <a:gd name="connsiteY114" fmla="*/ 0 h 2714774"/>
              <a:gd name="connsiteX115" fmla="*/ 2245774 w 5780432"/>
              <a:gd name="connsiteY115" fmla="*/ 115442 h 2714774"/>
              <a:gd name="connsiteX116" fmla="*/ 2426388 w 5780432"/>
              <a:gd name="connsiteY116" fmla="*/ 115442 h 2714774"/>
              <a:gd name="connsiteX117" fmla="*/ 2574744 w 5780432"/>
              <a:gd name="connsiteY117" fmla="*/ 263798 h 2714774"/>
              <a:gd name="connsiteX118" fmla="*/ 2545107 w 5780432"/>
              <a:gd name="connsiteY118" fmla="*/ 263798 h 2714774"/>
              <a:gd name="connsiteX119" fmla="*/ 461254 w 5780432"/>
              <a:gd name="connsiteY119" fmla="*/ 258393 h 2714774"/>
              <a:gd name="connsiteX120" fmla="*/ 611248 w 5780432"/>
              <a:gd name="connsiteY120" fmla="*/ 108402 h 2714774"/>
              <a:gd name="connsiteX121" fmla="*/ 1057458 w 5780432"/>
              <a:gd name="connsiteY121" fmla="*/ 108402 h 271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80432" h="2714774">
                <a:moveTo>
                  <a:pt x="3103974" y="2193727"/>
                </a:moveTo>
                <a:lnTo>
                  <a:pt x="3275091" y="2193727"/>
                </a:lnTo>
                <a:lnTo>
                  <a:pt x="3035036" y="2433782"/>
                </a:lnTo>
                <a:lnTo>
                  <a:pt x="2863919" y="2433945"/>
                </a:lnTo>
                <a:close/>
                <a:moveTo>
                  <a:pt x="2823313" y="2193727"/>
                </a:moveTo>
                <a:lnTo>
                  <a:pt x="2994263" y="2193727"/>
                </a:lnTo>
                <a:lnTo>
                  <a:pt x="2754212" y="2433782"/>
                </a:lnTo>
                <a:lnTo>
                  <a:pt x="2583258" y="2433945"/>
                </a:lnTo>
                <a:close/>
                <a:moveTo>
                  <a:pt x="2537244" y="2193727"/>
                </a:moveTo>
                <a:lnTo>
                  <a:pt x="2703449" y="2193727"/>
                </a:lnTo>
                <a:lnTo>
                  <a:pt x="2463394" y="2433782"/>
                </a:lnTo>
                <a:lnTo>
                  <a:pt x="2292277" y="2433945"/>
                </a:lnTo>
                <a:close/>
                <a:moveTo>
                  <a:pt x="2253636" y="2193727"/>
                </a:moveTo>
                <a:lnTo>
                  <a:pt x="2424753" y="2193727"/>
                </a:lnTo>
                <a:lnTo>
                  <a:pt x="2184698" y="2433782"/>
                </a:lnTo>
                <a:lnTo>
                  <a:pt x="2013581" y="2433945"/>
                </a:lnTo>
                <a:close/>
                <a:moveTo>
                  <a:pt x="1964131" y="2193727"/>
                </a:moveTo>
                <a:lnTo>
                  <a:pt x="2130332" y="2193727"/>
                </a:lnTo>
                <a:lnTo>
                  <a:pt x="1890281" y="2433782"/>
                </a:lnTo>
                <a:lnTo>
                  <a:pt x="1719327" y="2433945"/>
                </a:lnTo>
                <a:close/>
                <a:moveTo>
                  <a:pt x="0" y="2096628"/>
                </a:moveTo>
                <a:lnTo>
                  <a:pt x="498913" y="2096628"/>
                </a:lnTo>
                <a:lnTo>
                  <a:pt x="971898" y="2569446"/>
                </a:lnTo>
                <a:lnTo>
                  <a:pt x="826407" y="2714774"/>
                </a:lnTo>
                <a:lnTo>
                  <a:pt x="156027" y="2714774"/>
                </a:lnTo>
                <a:lnTo>
                  <a:pt x="0" y="2558910"/>
                </a:lnTo>
                <a:close/>
                <a:moveTo>
                  <a:pt x="1938908" y="1954329"/>
                </a:moveTo>
                <a:lnTo>
                  <a:pt x="1938908" y="2005256"/>
                </a:lnTo>
                <a:lnTo>
                  <a:pt x="4879816" y="2005256"/>
                </a:lnTo>
                <a:lnTo>
                  <a:pt x="4879816" y="1954329"/>
                </a:lnTo>
                <a:close/>
                <a:moveTo>
                  <a:pt x="446348" y="1840689"/>
                </a:moveTo>
                <a:lnTo>
                  <a:pt x="446348" y="1911755"/>
                </a:lnTo>
                <a:lnTo>
                  <a:pt x="780397" y="1911755"/>
                </a:lnTo>
                <a:lnTo>
                  <a:pt x="780397" y="1840689"/>
                </a:lnTo>
                <a:close/>
                <a:moveTo>
                  <a:pt x="265571" y="1729344"/>
                </a:moveTo>
                <a:lnTo>
                  <a:pt x="265571" y="1800410"/>
                </a:lnTo>
                <a:lnTo>
                  <a:pt x="780397" y="1800410"/>
                </a:lnTo>
                <a:lnTo>
                  <a:pt x="780397" y="1729344"/>
                </a:lnTo>
                <a:close/>
                <a:moveTo>
                  <a:pt x="265571" y="1617994"/>
                </a:moveTo>
                <a:lnTo>
                  <a:pt x="265571" y="1689060"/>
                </a:lnTo>
                <a:lnTo>
                  <a:pt x="464034" y="1689060"/>
                </a:lnTo>
                <a:lnTo>
                  <a:pt x="464034" y="1617994"/>
                </a:lnTo>
                <a:close/>
                <a:moveTo>
                  <a:pt x="5704614" y="972004"/>
                </a:moveTo>
                <a:cubicBezTo>
                  <a:pt x="5746373" y="972004"/>
                  <a:pt x="5780432" y="1006064"/>
                  <a:pt x="5780432" y="1047819"/>
                </a:cubicBezTo>
                <a:lnTo>
                  <a:pt x="5780102" y="1047982"/>
                </a:lnTo>
                <a:cubicBezTo>
                  <a:pt x="5780102" y="1084336"/>
                  <a:pt x="5754394" y="1114629"/>
                  <a:pt x="5720335" y="1121999"/>
                </a:cubicBezTo>
                <a:lnTo>
                  <a:pt x="5720335" y="1628142"/>
                </a:lnTo>
                <a:lnTo>
                  <a:pt x="5047660" y="2300817"/>
                </a:lnTo>
                <a:lnTo>
                  <a:pt x="4323240" y="2300817"/>
                </a:lnTo>
                <a:cubicBezTo>
                  <a:pt x="4315874" y="2334877"/>
                  <a:pt x="4285577" y="2360584"/>
                  <a:pt x="4249227" y="2360584"/>
                </a:cubicBezTo>
                <a:cubicBezTo>
                  <a:pt x="4207472" y="2360584"/>
                  <a:pt x="4173412" y="2326525"/>
                  <a:pt x="4173412" y="2284770"/>
                </a:cubicBezTo>
                <a:cubicBezTo>
                  <a:pt x="4173412" y="2243015"/>
                  <a:pt x="4207472" y="2208955"/>
                  <a:pt x="4249227" y="2208955"/>
                </a:cubicBezTo>
                <a:cubicBezTo>
                  <a:pt x="4285577" y="2208955"/>
                  <a:pt x="4315874" y="2234663"/>
                  <a:pt x="4323240" y="2268722"/>
                </a:cubicBezTo>
                <a:lnTo>
                  <a:pt x="5034559" y="2268722"/>
                </a:lnTo>
                <a:lnTo>
                  <a:pt x="5688570" y="1614716"/>
                </a:lnTo>
                <a:lnTo>
                  <a:pt x="5688570" y="1121832"/>
                </a:lnTo>
                <a:cubicBezTo>
                  <a:pt x="5654511" y="1114466"/>
                  <a:pt x="5628799" y="1084173"/>
                  <a:pt x="5628799" y="1047819"/>
                </a:cubicBezTo>
                <a:cubicBezTo>
                  <a:pt x="5628799" y="1006064"/>
                  <a:pt x="5662858" y="972004"/>
                  <a:pt x="5704614" y="972004"/>
                </a:cubicBezTo>
                <a:close/>
                <a:moveTo>
                  <a:pt x="0" y="714761"/>
                </a:moveTo>
                <a:lnTo>
                  <a:pt x="3425575" y="714761"/>
                </a:lnTo>
                <a:lnTo>
                  <a:pt x="3649909" y="939095"/>
                </a:lnTo>
                <a:lnTo>
                  <a:pt x="3649909" y="938932"/>
                </a:lnTo>
                <a:lnTo>
                  <a:pt x="5498944" y="938932"/>
                </a:lnTo>
                <a:lnTo>
                  <a:pt x="5498944" y="1516304"/>
                </a:lnTo>
                <a:lnTo>
                  <a:pt x="4942368" y="2072886"/>
                </a:lnTo>
                <a:lnTo>
                  <a:pt x="1931376" y="2072886"/>
                </a:lnTo>
                <a:lnTo>
                  <a:pt x="1449305" y="2554956"/>
                </a:lnTo>
                <a:lnTo>
                  <a:pt x="1017995" y="2554956"/>
                </a:lnTo>
                <a:lnTo>
                  <a:pt x="516762" y="2053560"/>
                </a:lnTo>
                <a:lnTo>
                  <a:pt x="0" y="2053560"/>
                </a:lnTo>
                <a:lnTo>
                  <a:pt x="0" y="1911755"/>
                </a:lnTo>
                <a:lnTo>
                  <a:pt x="188448" y="1911755"/>
                </a:lnTo>
                <a:lnTo>
                  <a:pt x="188448" y="1840689"/>
                </a:lnTo>
                <a:lnTo>
                  <a:pt x="0" y="1840689"/>
                </a:lnTo>
                <a:lnTo>
                  <a:pt x="0" y="1800410"/>
                </a:lnTo>
                <a:lnTo>
                  <a:pt x="1284" y="1800410"/>
                </a:lnTo>
                <a:lnTo>
                  <a:pt x="1284" y="1729344"/>
                </a:lnTo>
                <a:lnTo>
                  <a:pt x="0" y="1729344"/>
                </a:lnTo>
                <a:close/>
                <a:moveTo>
                  <a:pt x="4248571" y="468486"/>
                </a:moveTo>
                <a:lnTo>
                  <a:pt x="4338631" y="607834"/>
                </a:lnTo>
                <a:lnTo>
                  <a:pt x="4255610" y="747182"/>
                </a:lnTo>
                <a:lnTo>
                  <a:pt x="4374492" y="674314"/>
                </a:lnTo>
                <a:lnTo>
                  <a:pt x="4374492" y="674151"/>
                </a:lnTo>
                <a:lnTo>
                  <a:pt x="4493370" y="601610"/>
                </a:lnTo>
                <a:lnTo>
                  <a:pt x="4371053" y="535129"/>
                </a:lnTo>
                <a:close/>
                <a:moveTo>
                  <a:pt x="3779270" y="375148"/>
                </a:moveTo>
                <a:lnTo>
                  <a:pt x="4941385" y="375148"/>
                </a:lnTo>
                <a:lnTo>
                  <a:pt x="4947773" y="380553"/>
                </a:lnTo>
                <a:lnTo>
                  <a:pt x="4947773" y="380386"/>
                </a:lnTo>
                <a:lnTo>
                  <a:pt x="5463250" y="895864"/>
                </a:lnTo>
                <a:lnTo>
                  <a:pt x="3667921" y="895864"/>
                </a:lnTo>
                <a:lnTo>
                  <a:pt x="3463234" y="691181"/>
                </a:lnTo>
                <a:close/>
                <a:moveTo>
                  <a:pt x="0" y="375148"/>
                </a:moveTo>
                <a:lnTo>
                  <a:pt x="2541829" y="375148"/>
                </a:lnTo>
                <a:lnTo>
                  <a:pt x="2541829" y="407080"/>
                </a:lnTo>
                <a:lnTo>
                  <a:pt x="0" y="407080"/>
                </a:lnTo>
                <a:close/>
                <a:moveTo>
                  <a:pt x="507920" y="101522"/>
                </a:moveTo>
                <a:lnTo>
                  <a:pt x="353014" y="256591"/>
                </a:lnTo>
                <a:lnTo>
                  <a:pt x="40585" y="256591"/>
                </a:lnTo>
                <a:lnTo>
                  <a:pt x="194835" y="102341"/>
                </a:lnTo>
                <a:close/>
                <a:moveTo>
                  <a:pt x="87418" y="101522"/>
                </a:moveTo>
                <a:lnTo>
                  <a:pt x="0" y="189032"/>
                </a:lnTo>
                <a:lnTo>
                  <a:pt x="0" y="101973"/>
                </a:lnTo>
                <a:close/>
                <a:moveTo>
                  <a:pt x="2583421" y="9008"/>
                </a:moveTo>
                <a:cubicBezTo>
                  <a:pt x="2602741" y="9008"/>
                  <a:pt x="2619445" y="20144"/>
                  <a:pt x="2627960" y="36028"/>
                </a:cubicBezTo>
                <a:lnTo>
                  <a:pt x="2996553" y="36028"/>
                </a:lnTo>
                <a:lnTo>
                  <a:pt x="3196325" y="235637"/>
                </a:lnTo>
                <a:lnTo>
                  <a:pt x="3162922" y="269040"/>
                </a:lnTo>
                <a:lnTo>
                  <a:pt x="2977070" y="83184"/>
                </a:lnTo>
                <a:lnTo>
                  <a:pt x="2627960" y="83184"/>
                </a:lnTo>
                <a:cubicBezTo>
                  <a:pt x="2619278" y="99231"/>
                  <a:pt x="2602741" y="110204"/>
                  <a:pt x="2583421" y="110204"/>
                </a:cubicBezTo>
                <a:cubicBezTo>
                  <a:pt x="2555581" y="110204"/>
                  <a:pt x="2532821" y="87443"/>
                  <a:pt x="2532821" y="59604"/>
                </a:cubicBezTo>
                <a:cubicBezTo>
                  <a:pt x="2532821" y="31768"/>
                  <a:pt x="2555581" y="9008"/>
                  <a:pt x="2583421" y="9008"/>
                </a:cubicBezTo>
                <a:close/>
                <a:moveTo>
                  <a:pt x="1165861" y="0"/>
                </a:moveTo>
                <a:lnTo>
                  <a:pt x="2130332" y="0"/>
                </a:lnTo>
                <a:lnTo>
                  <a:pt x="2245774" y="115442"/>
                </a:lnTo>
                <a:lnTo>
                  <a:pt x="2426388" y="115442"/>
                </a:lnTo>
                <a:lnTo>
                  <a:pt x="2574744" y="263798"/>
                </a:lnTo>
                <a:lnTo>
                  <a:pt x="2545107" y="263798"/>
                </a:lnTo>
                <a:lnTo>
                  <a:pt x="461254" y="258393"/>
                </a:lnTo>
                <a:lnTo>
                  <a:pt x="611248" y="108402"/>
                </a:lnTo>
                <a:lnTo>
                  <a:pt x="1057458" y="108402"/>
                </a:lnTo>
                <a:close/>
              </a:path>
            </a:pathLst>
          </a:custGeom>
          <a:solidFill>
            <a:srgbClr val="1D1A46"/>
          </a:solidFill>
          <a:ln w="39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75071-727E-9B4A-620C-570B2299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72645"/>
            <a:ext cx="5434013" cy="7465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E0A76-6B76-5E67-197A-D8C6360EB6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3EA2B9-2973-1706-DD49-69D938C12E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54750" y="0"/>
            <a:ext cx="593725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1) Add image 2) Send it to back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BFFA47C-2BBD-0705-D465-AFB79741C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50" y="1857375"/>
            <a:ext cx="5434013" cy="42767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66">
            <a:extLst>
              <a:ext uri="{FF2B5EF4-FFF2-40B4-BE49-F238E27FC236}">
                <a16:creationId xmlns:a16="http://schemas.microsoft.com/office/drawing/2014/main" id="{D3BCDFB4-818A-A451-90EF-360CA6FB06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1650" y="1608099"/>
            <a:ext cx="5434013" cy="249276"/>
          </a:xfrm>
        </p:spPr>
        <p:txBody>
          <a:bodyPr>
            <a:noAutofit/>
          </a:bodyPr>
          <a:lstStyle>
            <a:lvl1pPr>
              <a:defRPr sz="1200" b="1">
                <a:solidFill>
                  <a:schemeClr val="accent1"/>
                </a:solidFill>
                <a:effectLst>
                  <a:outerShdw blurRad="177800" sx="102000" sy="102000" algn="ctr" rotWithShape="0">
                    <a:schemeClr val="accent1">
                      <a:alpha val="38000"/>
                    </a:schemeClr>
                  </a:outerShdw>
                </a:effectLst>
              </a:defRPr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41B99B-0312-0C2F-7D15-C3F20AD796B1}"/>
              </a:ext>
            </a:extLst>
          </p:cNvPr>
          <p:cNvSpPr/>
          <p:nvPr userDrawn="1"/>
        </p:nvSpPr>
        <p:spPr>
          <a:xfrm>
            <a:off x="0" y="6552086"/>
            <a:ext cx="992276" cy="118730"/>
          </a:xfrm>
          <a:custGeom>
            <a:avLst/>
            <a:gdLst>
              <a:gd name="connsiteX0" fmla="*/ 165923 w 992276"/>
              <a:gd name="connsiteY0" fmla="*/ 3944 h 118730"/>
              <a:gd name="connsiteX1" fmla="*/ 174413 w 992276"/>
              <a:gd name="connsiteY1" fmla="*/ 7459 h 118730"/>
              <a:gd name="connsiteX2" fmla="*/ 177892 w 992276"/>
              <a:gd name="connsiteY2" fmla="*/ 3986 h 118730"/>
              <a:gd name="connsiteX3" fmla="*/ 178164 w 992276"/>
              <a:gd name="connsiteY3" fmla="*/ 4259 h 118730"/>
              <a:gd name="connsiteX4" fmla="*/ 174677 w 992276"/>
              <a:gd name="connsiteY4" fmla="*/ 7740 h 118730"/>
              <a:gd name="connsiteX5" fmla="*/ 178181 w 992276"/>
              <a:gd name="connsiteY5" fmla="*/ 16202 h 118730"/>
              <a:gd name="connsiteX6" fmla="*/ 174667 w 992276"/>
              <a:gd name="connsiteY6" fmla="*/ 24689 h 118730"/>
              <a:gd name="connsiteX7" fmla="*/ 178144 w 992276"/>
              <a:gd name="connsiteY7" fmla="*/ 28166 h 118730"/>
              <a:gd name="connsiteX8" fmla="*/ 177871 w 992276"/>
              <a:gd name="connsiteY8" fmla="*/ 28439 h 118730"/>
              <a:gd name="connsiteX9" fmla="*/ 174388 w 992276"/>
              <a:gd name="connsiteY9" fmla="*/ 24955 h 118730"/>
              <a:gd name="connsiteX10" fmla="*/ 165922 w 992276"/>
              <a:gd name="connsiteY10" fmla="*/ 28461 h 118730"/>
              <a:gd name="connsiteX11" fmla="*/ 157444 w 992276"/>
              <a:gd name="connsiteY11" fmla="*/ 24950 h 118730"/>
              <a:gd name="connsiteX12" fmla="*/ 153931 w 992276"/>
              <a:gd name="connsiteY12" fmla="*/ 28459 h 118730"/>
              <a:gd name="connsiteX13" fmla="*/ 153658 w 992276"/>
              <a:gd name="connsiteY13" fmla="*/ 28186 h 118730"/>
              <a:gd name="connsiteX14" fmla="*/ 157172 w 992276"/>
              <a:gd name="connsiteY14" fmla="*/ 24677 h 118730"/>
              <a:gd name="connsiteX15" fmla="*/ 153663 w 992276"/>
              <a:gd name="connsiteY15" fmla="*/ 16203 h 118730"/>
              <a:gd name="connsiteX16" fmla="*/ 157169 w 992276"/>
              <a:gd name="connsiteY16" fmla="*/ 7736 h 118730"/>
              <a:gd name="connsiteX17" fmla="*/ 153655 w 992276"/>
              <a:gd name="connsiteY17" fmla="*/ 4222 h 118730"/>
              <a:gd name="connsiteX18" fmla="*/ 153928 w 992276"/>
              <a:gd name="connsiteY18" fmla="*/ 3949 h 118730"/>
              <a:gd name="connsiteX19" fmla="*/ 157437 w 992276"/>
              <a:gd name="connsiteY19" fmla="*/ 7458 h 118730"/>
              <a:gd name="connsiteX20" fmla="*/ 210885 w 992276"/>
              <a:gd name="connsiteY20" fmla="*/ 3944 h 118730"/>
              <a:gd name="connsiteX21" fmla="*/ 219337 w 992276"/>
              <a:gd name="connsiteY21" fmla="*/ 7444 h 118730"/>
              <a:gd name="connsiteX22" fmla="*/ 222823 w 992276"/>
              <a:gd name="connsiteY22" fmla="*/ 3959 h 118730"/>
              <a:gd name="connsiteX23" fmla="*/ 223096 w 992276"/>
              <a:gd name="connsiteY23" fmla="*/ 4232 h 118730"/>
              <a:gd name="connsiteX24" fmla="*/ 219625 w 992276"/>
              <a:gd name="connsiteY24" fmla="*/ 7703 h 118730"/>
              <a:gd name="connsiteX25" fmla="*/ 223144 w 992276"/>
              <a:gd name="connsiteY25" fmla="*/ 16202 h 118730"/>
              <a:gd name="connsiteX26" fmla="*/ 219624 w 992276"/>
              <a:gd name="connsiteY26" fmla="*/ 24704 h 118730"/>
              <a:gd name="connsiteX27" fmla="*/ 223095 w 992276"/>
              <a:gd name="connsiteY27" fmla="*/ 28176 h 118730"/>
              <a:gd name="connsiteX28" fmla="*/ 222822 w 992276"/>
              <a:gd name="connsiteY28" fmla="*/ 28448 h 118730"/>
              <a:gd name="connsiteX29" fmla="*/ 219336 w 992276"/>
              <a:gd name="connsiteY29" fmla="*/ 24962 h 118730"/>
              <a:gd name="connsiteX30" fmla="*/ 210885 w 992276"/>
              <a:gd name="connsiteY30" fmla="*/ 28461 h 118730"/>
              <a:gd name="connsiteX31" fmla="*/ 202386 w 992276"/>
              <a:gd name="connsiteY31" fmla="*/ 24942 h 118730"/>
              <a:gd name="connsiteX32" fmla="*/ 198880 w 992276"/>
              <a:gd name="connsiteY32" fmla="*/ 28448 h 118730"/>
              <a:gd name="connsiteX33" fmla="*/ 198607 w 992276"/>
              <a:gd name="connsiteY33" fmla="*/ 28175 h 118730"/>
              <a:gd name="connsiteX34" fmla="*/ 202126 w 992276"/>
              <a:gd name="connsiteY34" fmla="*/ 24655 h 118730"/>
              <a:gd name="connsiteX35" fmla="*/ 198626 w 992276"/>
              <a:gd name="connsiteY35" fmla="*/ 16202 h 118730"/>
              <a:gd name="connsiteX36" fmla="*/ 202126 w 992276"/>
              <a:gd name="connsiteY36" fmla="*/ 7751 h 118730"/>
              <a:gd name="connsiteX37" fmla="*/ 198607 w 992276"/>
              <a:gd name="connsiteY37" fmla="*/ 4232 h 118730"/>
              <a:gd name="connsiteX38" fmla="*/ 198880 w 992276"/>
              <a:gd name="connsiteY38" fmla="*/ 3959 h 118730"/>
              <a:gd name="connsiteX39" fmla="*/ 202385 w 992276"/>
              <a:gd name="connsiteY39" fmla="*/ 7464 h 118730"/>
              <a:gd name="connsiteX40" fmla="*/ 108975 w 992276"/>
              <a:gd name="connsiteY40" fmla="*/ 3938 h 118730"/>
              <a:gd name="connsiteX41" fmla="*/ 112488 w 992276"/>
              <a:gd name="connsiteY41" fmla="*/ 7451 h 118730"/>
              <a:gd name="connsiteX42" fmla="*/ 120959 w 992276"/>
              <a:gd name="connsiteY42" fmla="*/ 3944 h 118730"/>
              <a:gd name="connsiteX43" fmla="*/ 129412 w 992276"/>
              <a:gd name="connsiteY43" fmla="*/ 7444 h 118730"/>
              <a:gd name="connsiteX44" fmla="*/ 132918 w 992276"/>
              <a:gd name="connsiteY44" fmla="*/ 3938 h 118730"/>
              <a:gd name="connsiteX45" fmla="*/ 133191 w 992276"/>
              <a:gd name="connsiteY45" fmla="*/ 4211 h 118730"/>
              <a:gd name="connsiteX46" fmla="*/ 129699 w 992276"/>
              <a:gd name="connsiteY46" fmla="*/ 7703 h 118730"/>
              <a:gd name="connsiteX47" fmla="*/ 133218 w 992276"/>
              <a:gd name="connsiteY47" fmla="*/ 16202 h 118730"/>
              <a:gd name="connsiteX48" fmla="*/ 129710 w 992276"/>
              <a:gd name="connsiteY48" fmla="*/ 24674 h 118730"/>
              <a:gd name="connsiteX49" fmla="*/ 133190 w 992276"/>
              <a:gd name="connsiteY49" fmla="*/ 28154 h 118730"/>
              <a:gd name="connsiteX50" fmla="*/ 132917 w 992276"/>
              <a:gd name="connsiteY50" fmla="*/ 28427 h 118730"/>
              <a:gd name="connsiteX51" fmla="*/ 129440 w 992276"/>
              <a:gd name="connsiteY51" fmla="*/ 24950 h 118730"/>
              <a:gd name="connsiteX52" fmla="*/ 120959 w 992276"/>
              <a:gd name="connsiteY52" fmla="*/ 28461 h 118730"/>
              <a:gd name="connsiteX53" fmla="*/ 112460 w 992276"/>
              <a:gd name="connsiteY53" fmla="*/ 24941 h 118730"/>
              <a:gd name="connsiteX54" fmla="*/ 108975 w 992276"/>
              <a:gd name="connsiteY54" fmla="*/ 28427 h 118730"/>
              <a:gd name="connsiteX55" fmla="*/ 108702 w 992276"/>
              <a:gd name="connsiteY55" fmla="*/ 28154 h 118730"/>
              <a:gd name="connsiteX56" fmla="*/ 112201 w 992276"/>
              <a:gd name="connsiteY56" fmla="*/ 24655 h 118730"/>
              <a:gd name="connsiteX57" fmla="*/ 108700 w 992276"/>
              <a:gd name="connsiteY57" fmla="*/ 16202 h 118730"/>
              <a:gd name="connsiteX58" fmla="*/ 112212 w 992276"/>
              <a:gd name="connsiteY58" fmla="*/ 7721 h 118730"/>
              <a:gd name="connsiteX59" fmla="*/ 108702 w 992276"/>
              <a:gd name="connsiteY59" fmla="*/ 4211 h 118730"/>
              <a:gd name="connsiteX60" fmla="*/ 267776 w 992276"/>
              <a:gd name="connsiteY60" fmla="*/ 3927 h 118730"/>
              <a:gd name="connsiteX61" fmla="*/ 268049 w 992276"/>
              <a:gd name="connsiteY61" fmla="*/ 4200 h 118730"/>
              <a:gd name="connsiteX62" fmla="*/ 264545 w 992276"/>
              <a:gd name="connsiteY62" fmla="*/ 7703 h 118730"/>
              <a:gd name="connsiteX63" fmla="*/ 268064 w 992276"/>
              <a:gd name="connsiteY63" fmla="*/ 16202 h 118730"/>
              <a:gd name="connsiteX64" fmla="*/ 264563 w 992276"/>
              <a:gd name="connsiteY64" fmla="*/ 24658 h 118730"/>
              <a:gd name="connsiteX65" fmla="*/ 268049 w 992276"/>
              <a:gd name="connsiteY65" fmla="*/ 28144 h 118730"/>
              <a:gd name="connsiteX66" fmla="*/ 267776 w 992276"/>
              <a:gd name="connsiteY66" fmla="*/ 28417 h 118730"/>
              <a:gd name="connsiteX67" fmla="*/ 264302 w 992276"/>
              <a:gd name="connsiteY67" fmla="*/ 24943 h 118730"/>
              <a:gd name="connsiteX68" fmla="*/ 255805 w 992276"/>
              <a:gd name="connsiteY68" fmla="*/ 28461 h 118730"/>
              <a:gd name="connsiteX69" fmla="*/ 247306 w 992276"/>
              <a:gd name="connsiteY69" fmla="*/ 24942 h 118730"/>
              <a:gd name="connsiteX70" fmla="*/ 243832 w 992276"/>
              <a:gd name="connsiteY70" fmla="*/ 28416 h 118730"/>
              <a:gd name="connsiteX71" fmla="*/ 243559 w 992276"/>
              <a:gd name="connsiteY71" fmla="*/ 28143 h 118730"/>
              <a:gd name="connsiteX72" fmla="*/ 247047 w 992276"/>
              <a:gd name="connsiteY72" fmla="*/ 24655 h 118730"/>
              <a:gd name="connsiteX73" fmla="*/ 243546 w 992276"/>
              <a:gd name="connsiteY73" fmla="*/ 16202 h 118730"/>
              <a:gd name="connsiteX74" fmla="*/ 247065 w 992276"/>
              <a:gd name="connsiteY74" fmla="*/ 7705 h 118730"/>
              <a:gd name="connsiteX75" fmla="*/ 243560 w 992276"/>
              <a:gd name="connsiteY75" fmla="*/ 4200 h 118730"/>
              <a:gd name="connsiteX76" fmla="*/ 243833 w 992276"/>
              <a:gd name="connsiteY76" fmla="*/ 3927 h 118730"/>
              <a:gd name="connsiteX77" fmla="*/ 247351 w 992276"/>
              <a:gd name="connsiteY77" fmla="*/ 7445 h 118730"/>
              <a:gd name="connsiteX78" fmla="*/ 255805 w 992276"/>
              <a:gd name="connsiteY78" fmla="*/ 3944 h 118730"/>
              <a:gd name="connsiteX79" fmla="*/ 264258 w 992276"/>
              <a:gd name="connsiteY79" fmla="*/ 7444 h 118730"/>
              <a:gd name="connsiteX80" fmla="*/ 107286 w 992276"/>
              <a:gd name="connsiteY80" fmla="*/ 1415 h 118730"/>
              <a:gd name="connsiteX81" fmla="*/ 107286 w 992276"/>
              <a:gd name="connsiteY81" fmla="*/ 2529 h 118730"/>
              <a:gd name="connsiteX82" fmla="*/ 106215 w 992276"/>
              <a:gd name="connsiteY82" fmla="*/ 2529 h 118730"/>
              <a:gd name="connsiteX83" fmla="*/ 106215 w 992276"/>
              <a:gd name="connsiteY83" fmla="*/ 29875 h 118730"/>
              <a:gd name="connsiteX84" fmla="*/ 107286 w 992276"/>
              <a:gd name="connsiteY84" fmla="*/ 29875 h 118730"/>
              <a:gd name="connsiteX85" fmla="*/ 107286 w 992276"/>
              <a:gd name="connsiteY85" fmla="*/ 30904 h 118730"/>
              <a:gd name="connsiteX86" fmla="*/ 134632 w 992276"/>
              <a:gd name="connsiteY86" fmla="*/ 30904 h 118730"/>
              <a:gd name="connsiteX87" fmla="*/ 134632 w 992276"/>
              <a:gd name="connsiteY87" fmla="*/ 29875 h 118730"/>
              <a:gd name="connsiteX88" fmla="*/ 135704 w 992276"/>
              <a:gd name="connsiteY88" fmla="*/ 29874 h 118730"/>
              <a:gd name="connsiteX89" fmla="*/ 135704 w 992276"/>
              <a:gd name="connsiteY89" fmla="*/ 2530 h 118730"/>
              <a:gd name="connsiteX90" fmla="*/ 134632 w 992276"/>
              <a:gd name="connsiteY90" fmla="*/ 2529 h 118730"/>
              <a:gd name="connsiteX91" fmla="*/ 134632 w 992276"/>
              <a:gd name="connsiteY91" fmla="*/ 1415 h 118730"/>
              <a:gd name="connsiteX92" fmla="*/ 287138 w 992276"/>
              <a:gd name="connsiteY92" fmla="*/ 1415 h 118730"/>
              <a:gd name="connsiteX93" fmla="*/ 287138 w 992276"/>
              <a:gd name="connsiteY93" fmla="*/ 2529 h 118730"/>
              <a:gd name="connsiteX94" fmla="*/ 286067 w 992276"/>
              <a:gd name="connsiteY94" fmla="*/ 2529 h 118730"/>
              <a:gd name="connsiteX95" fmla="*/ 286067 w 992276"/>
              <a:gd name="connsiteY95" fmla="*/ 29875 h 118730"/>
              <a:gd name="connsiteX96" fmla="*/ 287138 w 992276"/>
              <a:gd name="connsiteY96" fmla="*/ 29875 h 118730"/>
              <a:gd name="connsiteX97" fmla="*/ 287138 w 992276"/>
              <a:gd name="connsiteY97" fmla="*/ 30904 h 118730"/>
              <a:gd name="connsiteX98" fmla="*/ 314485 w 992276"/>
              <a:gd name="connsiteY98" fmla="*/ 30904 h 118730"/>
              <a:gd name="connsiteX99" fmla="*/ 314485 w 992276"/>
              <a:gd name="connsiteY99" fmla="*/ 29875 h 118730"/>
              <a:gd name="connsiteX100" fmla="*/ 315556 w 992276"/>
              <a:gd name="connsiteY100" fmla="*/ 29875 h 118730"/>
              <a:gd name="connsiteX101" fmla="*/ 315556 w 992276"/>
              <a:gd name="connsiteY101" fmla="*/ 17659 h 118730"/>
              <a:gd name="connsiteX102" fmla="*/ 312425 w 992276"/>
              <a:gd name="connsiteY102" fmla="*/ 17659 h 118730"/>
              <a:gd name="connsiteX103" fmla="*/ 309533 w 992276"/>
              <a:gd name="connsiteY103" fmla="*/ 24643 h 118730"/>
              <a:gd name="connsiteX104" fmla="*/ 313043 w 992276"/>
              <a:gd name="connsiteY104" fmla="*/ 28154 h 118730"/>
              <a:gd name="connsiteX105" fmla="*/ 312771 w 992276"/>
              <a:gd name="connsiteY105" fmla="*/ 28427 h 118730"/>
              <a:gd name="connsiteX106" fmla="*/ 309281 w 992276"/>
              <a:gd name="connsiteY106" fmla="*/ 24936 h 118730"/>
              <a:gd name="connsiteX107" fmla="*/ 300769 w 992276"/>
              <a:gd name="connsiteY107" fmla="*/ 28461 h 118730"/>
              <a:gd name="connsiteX108" fmla="*/ 292300 w 992276"/>
              <a:gd name="connsiteY108" fmla="*/ 24954 h 118730"/>
              <a:gd name="connsiteX109" fmla="*/ 288827 w 992276"/>
              <a:gd name="connsiteY109" fmla="*/ 28427 h 118730"/>
              <a:gd name="connsiteX110" fmla="*/ 288554 w 992276"/>
              <a:gd name="connsiteY110" fmla="*/ 28154 h 118730"/>
              <a:gd name="connsiteX111" fmla="*/ 292023 w 992276"/>
              <a:gd name="connsiteY111" fmla="*/ 24686 h 118730"/>
              <a:gd name="connsiteX112" fmla="*/ 288510 w 992276"/>
              <a:gd name="connsiteY112" fmla="*/ 16202 h 118730"/>
              <a:gd name="connsiteX113" fmla="*/ 292035 w 992276"/>
              <a:gd name="connsiteY113" fmla="*/ 7690 h 118730"/>
              <a:gd name="connsiteX114" fmla="*/ 288555 w 992276"/>
              <a:gd name="connsiteY114" fmla="*/ 4210 h 118730"/>
              <a:gd name="connsiteX115" fmla="*/ 288828 w 992276"/>
              <a:gd name="connsiteY115" fmla="*/ 3937 h 118730"/>
              <a:gd name="connsiteX116" fmla="*/ 292330 w 992276"/>
              <a:gd name="connsiteY116" fmla="*/ 7438 h 118730"/>
              <a:gd name="connsiteX117" fmla="*/ 300768 w 992276"/>
              <a:gd name="connsiteY117" fmla="*/ 3944 h 118730"/>
              <a:gd name="connsiteX118" fmla="*/ 309252 w 992276"/>
              <a:gd name="connsiteY118" fmla="*/ 7457 h 118730"/>
              <a:gd name="connsiteX119" fmla="*/ 312770 w 992276"/>
              <a:gd name="connsiteY119" fmla="*/ 3938 h 118730"/>
              <a:gd name="connsiteX120" fmla="*/ 313043 w 992276"/>
              <a:gd name="connsiteY120" fmla="*/ 4211 h 118730"/>
              <a:gd name="connsiteX121" fmla="*/ 309522 w 992276"/>
              <a:gd name="connsiteY121" fmla="*/ 7733 h 118730"/>
              <a:gd name="connsiteX122" fmla="*/ 312424 w 992276"/>
              <a:gd name="connsiteY122" fmla="*/ 14744 h 118730"/>
              <a:gd name="connsiteX123" fmla="*/ 315557 w 992276"/>
              <a:gd name="connsiteY123" fmla="*/ 14744 h 118730"/>
              <a:gd name="connsiteX124" fmla="*/ 315556 w 992276"/>
              <a:gd name="connsiteY124" fmla="*/ 2529 h 118730"/>
              <a:gd name="connsiteX125" fmla="*/ 314485 w 992276"/>
              <a:gd name="connsiteY125" fmla="*/ 2529 h 118730"/>
              <a:gd name="connsiteX126" fmla="*/ 314485 w 992276"/>
              <a:gd name="connsiteY126" fmla="*/ 1415 h 118730"/>
              <a:gd name="connsiteX127" fmla="*/ 269522 w 992276"/>
              <a:gd name="connsiteY127" fmla="*/ 1415 h 118730"/>
              <a:gd name="connsiteX128" fmla="*/ 242175 w 992276"/>
              <a:gd name="connsiteY128" fmla="*/ 1415 h 118730"/>
              <a:gd name="connsiteX129" fmla="*/ 242175 w 992276"/>
              <a:gd name="connsiteY129" fmla="*/ 2529 h 118730"/>
              <a:gd name="connsiteX130" fmla="*/ 241104 w 992276"/>
              <a:gd name="connsiteY130" fmla="*/ 2529 h 118730"/>
              <a:gd name="connsiteX131" fmla="*/ 241104 w 992276"/>
              <a:gd name="connsiteY131" fmla="*/ 29875 h 118730"/>
              <a:gd name="connsiteX132" fmla="*/ 242175 w 992276"/>
              <a:gd name="connsiteY132" fmla="*/ 29875 h 118730"/>
              <a:gd name="connsiteX133" fmla="*/ 242175 w 992276"/>
              <a:gd name="connsiteY133" fmla="*/ 30904 h 118730"/>
              <a:gd name="connsiteX134" fmla="*/ 269522 w 992276"/>
              <a:gd name="connsiteY134" fmla="*/ 30904 h 118730"/>
              <a:gd name="connsiteX135" fmla="*/ 269522 w 992276"/>
              <a:gd name="connsiteY135" fmla="*/ 29875 h 118730"/>
              <a:gd name="connsiteX136" fmla="*/ 270593 w 992276"/>
              <a:gd name="connsiteY136" fmla="*/ 29875 h 118730"/>
              <a:gd name="connsiteX137" fmla="*/ 270593 w 992276"/>
              <a:gd name="connsiteY137" fmla="*/ 2529 h 118730"/>
              <a:gd name="connsiteX138" fmla="*/ 269522 w 992276"/>
              <a:gd name="connsiteY138" fmla="*/ 2529 h 118730"/>
              <a:gd name="connsiteX139" fmla="*/ 197212 w 992276"/>
              <a:gd name="connsiteY139" fmla="*/ 1415 h 118730"/>
              <a:gd name="connsiteX140" fmla="*/ 197212 w 992276"/>
              <a:gd name="connsiteY140" fmla="*/ 2529 h 118730"/>
              <a:gd name="connsiteX141" fmla="*/ 196141 w 992276"/>
              <a:gd name="connsiteY141" fmla="*/ 2529 h 118730"/>
              <a:gd name="connsiteX142" fmla="*/ 196141 w 992276"/>
              <a:gd name="connsiteY142" fmla="*/ 29875 h 118730"/>
              <a:gd name="connsiteX143" fmla="*/ 197212 w 992276"/>
              <a:gd name="connsiteY143" fmla="*/ 29875 h 118730"/>
              <a:gd name="connsiteX144" fmla="*/ 197213 w 992276"/>
              <a:gd name="connsiteY144" fmla="*/ 30904 h 118730"/>
              <a:gd name="connsiteX145" fmla="*/ 224557 w 992276"/>
              <a:gd name="connsiteY145" fmla="*/ 30904 h 118730"/>
              <a:gd name="connsiteX146" fmla="*/ 224559 w 992276"/>
              <a:gd name="connsiteY146" fmla="*/ 29875 h 118730"/>
              <a:gd name="connsiteX147" fmla="*/ 225630 w 992276"/>
              <a:gd name="connsiteY147" fmla="*/ 29876 h 118730"/>
              <a:gd name="connsiteX148" fmla="*/ 225630 w 992276"/>
              <a:gd name="connsiteY148" fmla="*/ 2529 h 118730"/>
              <a:gd name="connsiteX149" fmla="*/ 224558 w 992276"/>
              <a:gd name="connsiteY149" fmla="*/ 2529 h 118730"/>
              <a:gd name="connsiteX150" fmla="*/ 224558 w 992276"/>
              <a:gd name="connsiteY150" fmla="*/ 1415 h 118730"/>
              <a:gd name="connsiteX151" fmla="*/ 152249 w 992276"/>
              <a:gd name="connsiteY151" fmla="*/ 1415 h 118730"/>
              <a:gd name="connsiteX152" fmla="*/ 152249 w 992276"/>
              <a:gd name="connsiteY152" fmla="*/ 2529 h 118730"/>
              <a:gd name="connsiteX153" fmla="*/ 151178 w 992276"/>
              <a:gd name="connsiteY153" fmla="*/ 2529 h 118730"/>
              <a:gd name="connsiteX154" fmla="*/ 151178 w 992276"/>
              <a:gd name="connsiteY154" fmla="*/ 29875 h 118730"/>
              <a:gd name="connsiteX155" fmla="*/ 152249 w 992276"/>
              <a:gd name="connsiteY155" fmla="*/ 29875 h 118730"/>
              <a:gd name="connsiteX156" fmla="*/ 152249 w 992276"/>
              <a:gd name="connsiteY156" fmla="*/ 30904 h 118730"/>
              <a:gd name="connsiteX157" fmla="*/ 179595 w 992276"/>
              <a:gd name="connsiteY157" fmla="*/ 30904 h 118730"/>
              <a:gd name="connsiteX158" fmla="*/ 179595 w 992276"/>
              <a:gd name="connsiteY158" fmla="*/ 29875 h 118730"/>
              <a:gd name="connsiteX159" fmla="*/ 180667 w 992276"/>
              <a:gd name="connsiteY159" fmla="*/ 29875 h 118730"/>
              <a:gd name="connsiteX160" fmla="*/ 180667 w 992276"/>
              <a:gd name="connsiteY160" fmla="*/ 2529 h 118730"/>
              <a:gd name="connsiteX161" fmla="*/ 179595 w 992276"/>
              <a:gd name="connsiteY161" fmla="*/ 2528 h 118730"/>
              <a:gd name="connsiteX162" fmla="*/ 179595 w 992276"/>
              <a:gd name="connsiteY162" fmla="*/ 1415 h 118730"/>
              <a:gd name="connsiteX163" fmla="*/ 239646 w 992276"/>
              <a:gd name="connsiteY163" fmla="*/ 0 h 118730"/>
              <a:gd name="connsiteX164" fmla="*/ 242175 w 992276"/>
              <a:gd name="connsiteY164" fmla="*/ 0 h 118730"/>
              <a:gd name="connsiteX165" fmla="*/ 242175 w 992276"/>
              <a:gd name="connsiteY165" fmla="*/ 1029 h 118730"/>
              <a:gd name="connsiteX166" fmla="*/ 269522 w 992276"/>
              <a:gd name="connsiteY166" fmla="*/ 1029 h 118730"/>
              <a:gd name="connsiteX167" fmla="*/ 269522 w 992276"/>
              <a:gd name="connsiteY167" fmla="*/ 1 h 118730"/>
              <a:gd name="connsiteX168" fmla="*/ 272051 w 992276"/>
              <a:gd name="connsiteY168" fmla="*/ 0 h 118730"/>
              <a:gd name="connsiteX169" fmla="*/ 272051 w 992276"/>
              <a:gd name="connsiteY169" fmla="*/ 2529 h 118730"/>
              <a:gd name="connsiteX170" fmla="*/ 270979 w 992276"/>
              <a:gd name="connsiteY170" fmla="*/ 2529 h 118730"/>
              <a:gd name="connsiteX171" fmla="*/ 270979 w 992276"/>
              <a:gd name="connsiteY171" fmla="*/ 29875 h 118730"/>
              <a:gd name="connsiteX172" fmla="*/ 272051 w 992276"/>
              <a:gd name="connsiteY172" fmla="*/ 29875 h 118730"/>
              <a:gd name="connsiteX173" fmla="*/ 272051 w 992276"/>
              <a:gd name="connsiteY173" fmla="*/ 32404 h 118730"/>
              <a:gd name="connsiteX174" fmla="*/ 269522 w 992276"/>
              <a:gd name="connsiteY174" fmla="*/ 32404 h 118730"/>
              <a:gd name="connsiteX175" fmla="*/ 269522 w 992276"/>
              <a:gd name="connsiteY175" fmla="*/ 31333 h 118730"/>
              <a:gd name="connsiteX176" fmla="*/ 242175 w 992276"/>
              <a:gd name="connsiteY176" fmla="*/ 31333 h 118730"/>
              <a:gd name="connsiteX177" fmla="*/ 242175 w 992276"/>
              <a:gd name="connsiteY177" fmla="*/ 32404 h 118730"/>
              <a:gd name="connsiteX178" fmla="*/ 239646 w 992276"/>
              <a:gd name="connsiteY178" fmla="*/ 32404 h 118730"/>
              <a:gd name="connsiteX179" fmla="*/ 239646 w 992276"/>
              <a:gd name="connsiteY179" fmla="*/ 29875 h 118730"/>
              <a:gd name="connsiteX180" fmla="*/ 240675 w 992276"/>
              <a:gd name="connsiteY180" fmla="*/ 29875 h 118730"/>
              <a:gd name="connsiteX181" fmla="*/ 240675 w 992276"/>
              <a:gd name="connsiteY181" fmla="*/ 2529 h 118730"/>
              <a:gd name="connsiteX182" fmla="*/ 239646 w 992276"/>
              <a:gd name="connsiteY182" fmla="*/ 2529 h 118730"/>
              <a:gd name="connsiteX183" fmla="*/ 284609 w 992276"/>
              <a:gd name="connsiteY183" fmla="*/ 0 h 118730"/>
              <a:gd name="connsiteX184" fmla="*/ 287138 w 992276"/>
              <a:gd name="connsiteY184" fmla="*/ 0 h 118730"/>
              <a:gd name="connsiteX185" fmla="*/ 287138 w 992276"/>
              <a:gd name="connsiteY185" fmla="*/ 1029 h 118730"/>
              <a:gd name="connsiteX186" fmla="*/ 314485 w 992276"/>
              <a:gd name="connsiteY186" fmla="*/ 1029 h 118730"/>
              <a:gd name="connsiteX187" fmla="*/ 314485 w 992276"/>
              <a:gd name="connsiteY187" fmla="*/ 0 h 118730"/>
              <a:gd name="connsiteX188" fmla="*/ 317014 w 992276"/>
              <a:gd name="connsiteY188" fmla="*/ 0 h 118730"/>
              <a:gd name="connsiteX189" fmla="*/ 317014 w 992276"/>
              <a:gd name="connsiteY189" fmla="*/ 2529 h 118730"/>
              <a:gd name="connsiteX190" fmla="*/ 315942 w 992276"/>
              <a:gd name="connsiteY190" fmla="*/ 2529 h 118730"/>
              <a:gd name="connsiteX191" fmla="*/ 315941 w 992276"/>
              <a:gd name="connsiteY191" fmla="*/ 14744 h 118730"/>
              <a:gd name="connsiteX192" fmla="*/ 445560 w 992276"/>
              <a:gd name="connsiteY192" fmla="*/ 14744 h 118730"/>
              <a:gd name="connsiteX193" fmla="*/ 532699 w 992276"/>
              <a:gd name="connsiteY193" fmla="*/ 101841 h 118730"/>
              <a:gd name="connsiteX194" fmla="*/ 680020 w 992276"/>
              <a:gd name="connsiteY194" fmla="*/ 101841 h 118730"/>
              <a:gd name="connsiteX195" fmla="*/ 683149 w 992276"/>
              <a:gd name="connsiteY195" fmla="*/ 98713 h 118730"/>
              <a:gd name="connsiteX196" fmla="*/ 868359 w 992276"/>
              <a:gd name="connsiteY196" fmla="*/ 98712 h 118730"/>
              <a:gd name="connsiteX197" fmla="*/ 894634 w 992276"/>
              <a:gd name="connsiteY197" fmla="*/ 72480 h 118730"/>
              <a:gd name="connsiteX198" fmla="*/ 976117 w 992276"/>
              <a:gd name="connsiteY198" fmla="*/ 72481 h 118730"/>
              <a:gd name="connsiteX199" fmla="*/ 992276 w 992276"/>
              <a:gd name="connsiteY199" fmla="*/ 88597 h 118730"/>
              <a:gd name="connsiteX200" fmla="*/ 962187 w 992276"/>
              <a:gd name="connsiteY200" fmla="*/ 118729 h 118730"/>
              <a:gd name="connsiteX201" fmla="*/ 788163 w 992276"/>
              <a:gd name="connsiteY201" fmla="*/ 118730 h 118730"/>
              <a:gd name="connsiteX202" fmla="*/ 774189 w 992276"/>
              <a:gd name="connsiteY202" fmla="*/ 104755 h 118730"/>
              <a:gd name="connsiteX203" fmla="*/ 633221 w 992276"/>
              <a:gd name="connsiteY203" fmla="*/ 104756 h 118730"/>
              <a:gd name="connsiteX204" fmla="*/ 624427 w 992276"/>
              <a:gd name="connsiteY204" fmla="*/ 113586 h 118730"/>
              <a:gd name="connsiteX205" fmla="*/ 481222 w 992276"/>
              <a:gd name="connsiteY205" fmla="*/ 113586 h 118730"/>
              <a:gd name="connsiteX206" fmla="*/ 431287 w 992276"/>
              <a:gd name="connsiteY206" fmla="*/ 63651 h 118730"/>
              <a:gd name="connsiteX207" fmla="*/ 0 w 992276"/>
              <a:gd name="connsiteY207" fmla="*/ 63651 h 118730"/>
              <a:gd name="connsiteX208" fmla="*/ 0 w 992276"/>
              <a:gd name="connsiteY208" fmla="*/ 52507 h 118730"/>
              <a:gd name="connsiteX209" fmla="*/ 405697 w 992276"/>
              <a:gd name="connsiteY209" fmla="*/ 52506 h 118730"/>
              <a:gd name="connsiteX210" fmla="*/ 413848 w 992276"/>
              <a:gd name="connsiteY210" fmla="*/ 60693 h 118730"/>
              <a:gd name="connsiteX211" fmla="*/ 476935 w 992276"/>
              <a:gd name="connsiteY211" fmla="*/ 60693 h 118730"/>
              <a:gd name="connsiteX212" fmla="*/ 518041 w 992276"/>
              <a:gd name="connsiteY212" fmla="*/ 101841 h 118730"/>
              <a:gd name="connsiteX213" fmla="*/ 528542 w 992276"/>
              <a:gd name="connsiteY213" fmla="*/ 101841 h 118730"/>
              <a:gd name="connsiteX214" fmla="*/ 444359 w 992276"/>
              <a:gd name="connsiteY214" fmla="*/ 17659 h 118730"/>
              <a:gd name="connsiteX215" fmla="*/ 315942 w 992276"/>
              <a:gd name="connsiteY215" fmla="*/ 17659 h 118730"/>
              <a:gd name="connsiteX216" fmla="*/ 315942 w 992276"/>
              <a:gd name="connsiteY216" fmla="*/ 29875 h 118730"/>
              <a:gd name="connsiteX217" fmla="*/ 317014 w 992276"/>
              <a:gd name="connsiteY217" fmla="*/ 29875 h 118730"/>
              <a:gd name="connsiteX218" fmla="*/ 317015 w 992276"/>
              <a:gd name="connsiteY218" fmla="*/ 32404 h 118730"/>
              <a:gd name="connsiteX219" fmla="*/ 314485 w 992276"/>
              <a:gd name="connsiteY219" fmla="*/ 32404 h 118730"/>
              <a:gd name="connsiteX220" fmla="*/ 314485 w 992276"/>
              <a:gd name="connsiteY220" fmla="*/ 31333 h 118730"/>
              <a:gd name="connsiteX221" fmla="*/ 287138 w 992276"/>
              <a:gd name="connsiteY221" fmla="*/ 31333 h 118730"/>
              <a:gd name="connsiteX222" fmla="*/ 287138 w 992276"/>
              <a:gd name="connsiteY222" fmla="*/ 32404 h 118730"/>
              <a:gd name="connsiteX223" fmla="*/ 284609 w 992276"/>
              <a:gd name="connsiteY223" fmla="*/ 32404 h 118730"/>
              <a:gd name="connsiteX224" fmla="*/ 284609 w 992276"/>
              <a:gd name="connsiteY224" fmla="*/ 29875 h 118730"/>
              <a:gd name="connsiteX225" fmla="*/ 285638 w 992276"/>
              <a:gd name="connsiteY225" fmla="*/ 29875 h 118730"/>
              <a:gd name="connsiteX226" fmla="*/ 285638 w 992276"/>
              <a:gd name="connsiteY226" fmla="*/ 2529 h 118730"/>
              <a:gd name="connsiteX227" fmla="*/ 284609 w 992276"/>
              <a:gd name="connsiteY227" fmla="*/ 2529 h 118730"/>
              <a:gd name="connsiteX228" fmla="*/ 197212 w 992276"/>
              <a:gd name="connsiteY228" fmla="*/ 0 h 118730"/>
              <a:gd name="connsiteX229" fmla="*/ 197212 w 992276"/>
              <a:gd name="connsiteY229" fmla="*/ 1029 h 118730"/>
              <a:gd name="connsiteX230" fmla="*/ 224558 w 992276"/>
              <a:gd name="connsiteY230" fmla="*/ 1029 h 118730"/>
              <a:gd name="connsiteX231" fmla="*/ 224558 w 992276"/>
              <a:gd name="connsiteY231" fmla="*/ 0 h 118730"/>
              <a:gd name="connsiteX232" fmla="*/ 227086 w 992276"/>
              <a:gd name="connsiteY232" fmla="*/ 0 h 118730"/>
              <a:gd name="connsiteX233" fmla="*/ 227087 w 992276"/>
              <a:gd name="connsiteY233" fmla="*/ 2529 h 118730"/>
              <a:gd name="connsiteX234" fmla="*/ 226016 w 992276"/>
              <a:gd name="connsiteY234" fmla="*/ 2529 h 118730"/>
              <a:gd name="connsiteX235" fmla="*/ 226016 w 992276"/>
              <a:gd name="connsiteY235" fmla="*/ 29876 h 118730"/>
              <a:gd name="connsiteX236" fmla="*/ 227087 w 992276"/>
              <a:gd name="connsiteY236" fmla="*/ 29875 h 118730"/>
              <a:gd name="connsiteX237" fmla="*/ 227087 w 992276"/>
              <a:gd name="connsiteY237" fmla="*/ 32404 h 118730"/>
              <a:gd name="connsiteX238" fmla="*/ 224558 w 992276"/>
              <a:gd name="connsiteY238" fmla="*/ 32404 h 118730"/>
              <a:gd name="connsiteX239" fmla="*/ 224558 w 992276"/>
              <a:gd name="connsiteY239" fmla="*/ 31333 h 118730"/>
              <a:gd name="connsiteX240" fmla="*/ 197212 w 992276"/>
              <a:gd name="connsiteY240" fmla="*/ 31333 h 118730"/>
              <a:gd name="connsiteX241" fmla="*/ 197212 w 992276"/>
              <a:gd name="connsiteY241" fmla="*/ 32403 h 118730"/>
              <a:gd name="connsiteX242" fmla="*/ 194683 w 992276"/>
              <a:gd name="connsiteY242" fmla="*/ 32404 h 118730"/>
              <a:gd name="connsiteX243" fmla="*/ 194683 w 992276"/>
              <a:gd name="connsiteY243" fmla="*/ 29875 h 118730"/>
              <a:gd name="connsiteX244" fmla="*/ 195712 w 992276"/>
              <a:gd name="connsiteY244" fmla="*/ 29875 h 118730"/>
              <a:gd name="connsiteX245" fmla="*/ 195712 w 992276"/>
              <a:gd name="connsiteY245" fmla="*/ 2529 h 118730"/>
              <a:gd name="connsiteX246" fmla="*/ 194683 w 992276"/>
              <a:gd name="connsiteY246" fmla="*/ 2529 h 118730"/>
              <a:gd name="connsiteX247" fmla="*/ 194683 w 992276"/>
              <a:gd name="connsiteY247" fmla="*/ 0 h 118730"/>
              <a:gd name="connsiteX248" fmla="*/ 149719 w 992276"/>
              <a:gd name="connsiteY248" fmla="*/ 0 h 118730"/>
              <a:gd name="connsiteX249" fmla="*/ 152249 w 992276"/>
              <a:gd name="connsiteY249" fmla="*/ 0 h 118730"/>
              <a:gd name="connsiteX250" fmla="*/ 152249 w 992276"/>
              <a:gd name="connsiteY250" fmla="*/ 1029 h 118730"/>
              <a:gd name="connsiteX251" fmla="*/ 179595 w 992276"/>
              <a:gd name="connsiteY251" fmla="*/ 1028 h 118730"/>
              <a:gd name="connsiteX252" fmla="*/ 179595 w 992276"/>
              <a:gd name="connsiteY252" fmla="*/ 0 h 118730"/>
              <a:gd name="connsiteX253" fmla="*/ 182124 w 992276"/>
              <a:gd name="connsiteY253" fmla="*/ 0 h 118730"/>
              <a:gd name="connsiteX254" fmla="*/ 182124 w 992276"/>
              <a:gd name="connsiteY254" fmla="*/ 2530 h 118730"/>
              <a:gd name="connsiteX255" fmla="*/ 181053 w 992276"/>
              <a:gd name="connsiteY255" fmla="*/ 2529 h 118730"/>
              <a:gd name="connsiteX256" fmla="*/ 181053 w 992276"/>
              <a:gd name="connsiteY256" fmla="*/ 29875 h 118730"/>
              <a:gd name="connsiteX257" fmla="*/ 182124 w 992276"/>
              <a:gd name="connsiteY257" fmla="*/ 29875 h 118730"/>
              <a:gd name="connsiteX258" fmla="*/ 182124 w 992276"/>
              <a:gd name="connsiteY258" fmla="*/ 32404 h 118730"/>
              <a:gd name="connsiteX259" fmla="*/ 179595 w 992276"/>
              <a:gd name="connsiteY259" fmla="*/ 32405 h 118730"/>
              <a:gd name="connsiteX260" fmla="*/ 179595 w 992276"/>
              <a:gd name="connsiteY260" fmla="*/ 31333 h 118730"/>
              <a:gd name="connsiteX261" fmla="*/ 152249 w 992276"/>
              <a:gd name="connsiteY261" fmla="*/ 31333 h 118730"/>
              <a:gd name="connsiteX262" fmla="*/ 152249 w 992276"/>
              <a:gd name="connsiteY262" fmla="*/ 32404 h 118730"/>
              <a:gd name="connsiteX263" fmla="*/ 149720 w 992276"/>
              <a:gd name="connsiteY263" fmla="*/ 32404 h 118730"/>
              <a:gd name="connsiteX264" fmla="*/ 149720 w 992276"/>
              <a:gd name="connsiteY264" fmla="*/ 29875 h 118730"/>
              <a:gd name="connsiteX265" fmla="*/ 150749 w 992276"/>
              <a:gd name="connsiteY265" fmla="*/ 29875 h 118730"/>
              <a:gd name="connsiteX266" fmla="*/ 150749 w 992276"/>
              <a:gd name="connsiteY266" fmla="*/ 2529 h 118730"/>
              <a:gd name="connsiteX267" fmla="*/ 149720 w 992276"/>
              <a:gd name="connsiteY267" fmla="*/ 2529 h 118730"/>
              <a:gd name="connsiteX268" fmla="*/ 104758 w 992276"/>
              <a:gd name="connsiteY268" fmla="*/ 0 h 118730"/>
              <a:gd name="connsiteX269" fmla="*/ 107286 w 992276"/>
              <a:gd name="connsiteY269" fmla="*/ 0 h 118730"/>
              <a:gd name="connsiteX270" fmla="*/ 107286 w 992276"/>
              <a:gd name="connsiteY270" fmla="*/ 1029 h 118730"/>
              <a:gd name="connsiteX271" fmla="*/ 134632 w 992276"/>
              <a:gd name="connsiteY271" fmla="*/ 1029 h 118730"/>
              <a:gd name="connsiteX272" fmla="*/ 134632 w 992276"/>
              <a:gd name="connsiteY272" fmla="*/ 0 h 118730"/>
              <a:gd name="connsiteX273" fmla="*/ 137161 w 992276"/>
              <a:gd name="connsiteY273" fmla="*/ 0 h 118730"/>
              <a:gd name="connsiteX274" fmla="*/ 137161 w 992276"/>
              <a:gd name="connsiteY274" fmla="*/ 2529 h 118730"/>
              <a:gd name="connsiteX275" fmla="*/ 136090 w 992276"/>
              <a:gd name="connsiteY275" fmla="*/ 2530 h 118730"/>
              <a:gd name="connsiteX276" fmla="*/ 136090 w 992276"/>
              <a:gd name="connsiteY276" fmla="*/ 29875 h 118730"/>
              <a:gd name="connsiteX277" fmla="*/ 137161 w 992276"/>
              <a:gd name="connsiteY277" fmla="*/ 29876 h 118730"/>
              <a:gd name="connsiteX278" fmla="*/ 137161 w 992276"/>
              <a:gd name="connsiteY278" fmla="*/ 32404 h 118730"/>
              <a:gd name="connsiteX279" fmla="*/ 134632 w 992276"/>
              <a:gd name="connsiteY279" fmla="*/ 32404 h 118730"/>
              <a:gd name="connsiteX280" fmla="*/ 134632 w 992276"/>
              <a:gd name="connsiteY280" fmla="*/ 31333 h 118730"/>
              <a:gd name="connsiteX281" fmla="*/ 107286 w 992276"/>
              <a:gd name="connsiteY281" fmla="*/ 31333 h 118730"/>
              <a:gd name="connsiteX282" fmla="*/ 107286 w 992276"/>
              <a:gd name="connsiteY282" fmla="*/ 32404 h 118730"/>
              <a:gd name="connsiteX283" fmla="*/ 104757 w 992276"/>
              <a:gd name="connsiteY283" fmla="*/ 32404 h 118730"/>
              <a:gd name="connsiteX284" fmla="*/ 104757 w 992276"/>
              <a:gd name="connsiteY284" fmla="*/ 29875 h 118730"/>
              <a:gd name="connsiteX285" fmla="*/ 105786 w 992276"/>
              <a:gd name="connsiteY285" fmla="*/ 29875 h 118730"/>
              <a:gd name="connsiteX286" fmla="*/ 105786 w 992276"/>
              <a:gd name="connsiteY286" fmla="*/ 2529 h 118730"/>
              <a:gd name="connsiteX287" fmla="*/ 104757 w 992276"/>
              <a:gd name="connsiteY287" fmla="*/ 2530 h 11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992276" h="118730">
                <a:moveTo>
                  <a:pt x="165923" y="3944"/>
                </a:moveTo>
                <a:lnTo>
                  <a:pt x="174413" y="7459"/>
                </a:lnTo>
                <a:lnTo>
                  <a:pt x="177892" y="3986"/>
                </a:lnTo>
                <a:lnTo>
                  <a:pt x="178164" y="4259"/>
                </a:lnTo>
                <a:lnTo>
                  <a:pt x="174677" y="7740"/>
                </a:lnTo>
                <a:lnTo>
                  <a:pt x="178181" y="16202"/>
                </a:lnTo>
                <a:lnTo>
                  <a:pt x="174667" y="24689"/>
                </a:lnTo>
                <a:lnTo>
                  <a:pt x="178144" y="28166"/>
                </a:lnTo>
                <a:lnTo>
                  <a:pt x="177871" y="28439"/>
                </a:lnTo>
                <a:lnTo>
                  <a:pt x="174388" y="24955"/>
                </a:lnTo>
                <a:lnTo>
                  <a:pt x="165922" y="28461"/>
                </a:lnTo>
                <a:lnTo>
                  <a:pt x="157444" y="24950"/>
                </a:lnTo>
                <a:lnTo>
                  <a:pt x="153931" y="28459"/>
                </a:lnTo>
                <a:lnTo>
                  <a:pt x="153658" y="28186"/>
                </a:lnTo>
                <a:lnTo>
                  <a:pt x="157172" y="24677"/>
                </a:lnTo>
                <a:lnTo>
                  <a:pt x="153663" y="16203"/>
                </a:lnTo>
                <a:lnTo>
                  <a:pt x="157169" y="7736"/>
                </a:lnTo>
                <a:lnTo>
                  <a:pt x="153655" y="4222"/>
                </a:lnTo>
                <a:lnTo>
                  <a:pt x="153928" y="3949"/>
                </a:lnTo>
                <a:lnTo>
                  <a:pt x="157437" y="7458"/>
                </a:lnTo>
                <a:close/>
                <a:moveTo>
                  <a:pt x="210885" y="3944"/>
                </a:moveTo>
                <a:lnTo>
                  <a:pt x="219337" y="7444"/>
                </a:lnTo>
                <a:lnTo>
                  <a:pt x="222823" y="3959"/>
                </a:lnTo>
                <a:lnTo>
                  <a:pt x="223096" y="4232"/>
                </a:lnTo>
                <a:lnTo>
                  <a:pt x="219625" y="7703"/>
                </a:lnTo>
                <a:lnTo>
                  <a:pt x="223144" y="16202"/>
                </a:lnTo>
                <a:lnTo>
                  <a:pt x="219624" y="24704"/>
                </a:lnTo>
                <a:lnTo>
                  <a:pt x="223095" y="28176"/>
                </a:lnTo>
                <a:lnTo>
                  <a:pt x="222822" y="28448"/>
                </a:lnTo>
                <a:lnTo>
                  <a:pt x="219336" y="24962"/>
                </a:lnTo>
                <a:lnTo>
                  <a:pt x="210885" y="28461"/>
                </a:lnTo>
                <a:lnTo>
                  <a:pt x="202386" y="24942"/>
                </a:lnTo>
                <a:lnTo>
                  <a:pt x="198880" y="28448"/>
                </a:lnTo>
                <a:lnTo>
                  <a:pt x="198607" y="28175"/>
                </a:lnTo>
                <a:lnTo>
                  <a:pt x="202126" y="24655"/>
                </a:lnTo>
                <a:lnTo>
                  <a:pt x="198626" y="16202"/>
                </a:lnTo>
                <a:lnTo>
                  <a:pt x="202126" y="7751"/>
                </a:lnTo>
                <a:lnTo>
                  <a:pt x="198607" y="4232"/>
                </a:lnTo>
                <a:lnTo>
                  <a:pt x="198880" y="3959"/>
                </a:lnTo>
                <a:lnTo>
                  <a:pt x="202385" y="7464"/>
                </a:lnTo>
                <a:close/>
                <a:moveTo>
                  <a:pt x="108975" y="3938"/>
                </a:moveTo>
                <a:lnTo>
                  <a:pt x="112488" y="7451"/>
                </a:lnTo>
                <a:lnTo>
                  <a:pt x="120959" y="3944"/>
                </a:lnTo>
                <a:lnTo>
                  <a:pt x="129412" y="7444"/>
                </a:lnTo>
                <a:lnTo>
                  <a:pt x="132918" y="3938"/>
                </a:lnTo>
                <a:lnTo>
                  <a:pt x="133191" y="4211"/>
                </a:lnTo>
                <a:lnTo>
                  <a:pt x="129699" y="7703"/>
                </a:lnTo>
                <a:lnTo>
                  <a:pt x="133218" y="16202"/>
                </a:lnTo>
                <a:lnTo>
                  <a:pt x="129710" y="24674"/>
                </a:lnTo>
                <a:lnTo>
                  <a:pt x="133190" y="28154"/>
                </a:lnTo>
                <a:lnTo>
                  <a:pt x="132917" y="28427"/>
                </a:lnTo>
                <a:lnTo>
                  <a:pt x="129440" y="24950"/>
                </a:lnTo>
                <a:lnTo>
                  <a:pt x="120959" y="28461"/>
                </a:lnTo>
                <a:lnTo>
                  <a:pt x="112460" y="24941"/>
                </a:lnTo>
                <a:lnTo>
                  <a:pt x="108975" y="28427"/>
                </a:lnTo>
                <a:lnTo>
                  <a:pt x="108702" y="28154"/>
                </a:lnTo>
                <a:lnTo>
                  <a:pt x="112201" y="24655"/>
                </a:lnTo>
                <a:lnTo>
                  <a:pt x="108700" y="16202"/>
                </a:lnTo>
                <a:lnTo>
                  <a:pt x="112212" y="7721"/>
                </a:lnTo>
                <a:lnTo>
                  <a:pt x="108702" y="4211"/>
                </a:lnTo>
                <a:close/>
                <a:moveTo>
                  <a:pt x="267776" y="3927"/>
                </a:moveTo>
                <a:lnTo>
                  <a:pt x="268049" y="4200"/>
                </a:lnTo>
                <a:lnTo>
                  <a:pt x="264545" y="7703"/>
                </a:lnTo>
                <a:lnTo>
                  <a:pt x="268064" y="16202"/>
                </a:lnTo>
                <a:lnTo>
                  <a:pt x="264563" y="24658"/>
                </a:lnTo>
                <a:lnTo>
                  <a:pt x="268049" y="28144"/>
                </a:lnTo>
                <a:lnTo>
                  <a:pt x="267776" y="28417"/>
                </a:lnTo>
                <a:lnTo>
                  <a:pt x="264302" y="24943"/>
                </a:lnTo>
                <a:lnTo>
                  <a:pt x="255805" y="28461"/>
                </a:lnTo>
                <a:lnTo>
                  <a:pt x="247306" y="24942"/>
                </a:lnTo>
                <a:lnTo>
                  <a:pt x="243832" y="28416"/>
                </a:lnTo>
                <a:lnTo>
                  <a:pt x="243559" y="28143"/>
                </a:lnTo>
                <a:lnTo>
                  <a:pt x="247047" y="24655"/>
                </a:lnTo>
                <a:lnTo>
                  <a:pt x="243546" y="16202"/>
                </a:lnTo>
                <a:lnTo>
                  <a:pt x="247065" y="7705"/>
                </a:lnTo>
                <a:lnTo>
                  <a:pt x="243560" y="4200"/>
                </a:lnTo>
                <a:lnTo>
                  <a:pt x="243833" y="3927"/>
                </a:lnTo>
                <a:lnTo>
                  <a:pt x="247351" y="7445"/>
                </a:lnTo>
                <a:lnTo>
                  <a:pt x="255805" y="3944"/>
                </a:lnTo>
                <a:lnTo>
                  <a:pt x="264258" y="7444"/>
                </a:lnTo>
                <a:close/>
                <a:moveTo>
                  <a:pt x="107286" y="1415"/>
                </a:moveTo>
                <a:lnTo>
                  <a:pt x="107286" y="2529"/>
                </a:lnTo>
                <a:lnTo>
                  <a:pt x="106215" y="2529"/>
                </a:lnTo>
                <a:lnTo>
                  <a:pt x="106215" y="29875"/>
                </a:lnTo>
                <a:lnTo>
                  <a:pt x="107286" y="29875"/>
                </a:lnTo>
                <a:lnTo>
                  <a:pt x="107286" y="30904"/>
                </a:lnTo>
                <a:lnTo>
                  <a:pt x="134632" y="30904"/>
                </a:lnTo>
                <a:lnTo>
                  <a:pt x="134632" y="29875"/>
                </a:lnTo>
                <a:lnTo>
                  <a:pt x="135704" y="29874"/>
                </a:lnTo>
                <a:lnTo>
                  <a:pt x="135704" y="2530"/>
                </a:lnTo>
                <a:lnTo>
                  <a:pt x="134632" y="2529"/>
                </a:lnTo>
                <a:lnTo>
                  <a:pt x="134632" y="1415"/>
                </a:lnTo>
                <a:close/>
                <a:moveTo>
                  <a:pt x="287138" y="1415"/>
                </a:moveTo>
                <a:lnTo>
                  <a:pt x="287138" y="2529"/>
                </a:lnTo>
                <a:lnTo>
                  <a:pt x="286067" y="2529"/>
                </a:lnTo>
                <a:lnTo>
                  <a:pt x="286067" y="29875"/>
                </a:lnTo>
                <a:lnTo>
                  <a:pt x="287138" y="29875"/>
                </a:lnTo>
                <a:lnTo>
                  <a:pt x="287138" y="30904"/>
                </a:lnTo>
                <a:lnTo>
                  <a:pt x="314485" y="30904"/>
                </a:lnTo>
                <a:lnTo>
                  <a:pt x="314485" y="29875"/>
                </a:lnTo>
                <a:lnTo>
                  <a:pt x="315556" y="29875"/>
                </a:lnTo>
                <a:lnTo>
                  <a:pt x="315556" y="17659"/>
                </a:lnTo>
                <a:lnTo>
                  <a:pt x="312425" y="17659"/>
                </a:lnTo>
                <a:lnTo>
                  <a:pt x="309533" y="24643"/>
                </a:lnTo>
                <a:lnTo>
                  <a:pt x="313043" y="28154"/>
                </a:lnTo>
                <a:lnTo>
                  <a:pt x="312771" y="28427"/>
                </a:lnTo>
                <a:lnTo>
                  <a:pt x="309281" y="24936"/>
                </a:lnTo>
                <a:lnTo>
                  <a:pt x="300769" y="28461"/>
                </a:lnTo>
                <a:lnTo>
                  <a:pt x="292300" y="24954"/>
                </a:lnTo>
                <a:lnTo>
                  <a:pt x="288827" y="28427"/>
                </a:lnTo>
                <a:lnTo>
                  <a:pt x="288554" y="28154"/>
                </a:lnTo>
                <a:lnTo>
                  <a:pt x="292023" y="24686"/>
                </a:lnTo>
                <a:lnTo>
                  <a:pt x="288510" y="16202"/>
                </a:lnTo>
                <a:lnTo>
                  <a:pt x="292035" y="7690"/>
                </a:lnTo>
                <a:lnTo>
                  <a:pt x="288555" y="4210"/>
                </a:lnTo>
                <a:lnTo>
                  <a:pt x="288828" y="3937"/>
                </a:lnTo>
                <a:lnTo>
                  <a:pt x="292330" y="7438"/>
                </a:lnTo>
                <a:lnTo>
                  <a:pt x="300768" y="3944"/>
                </a:lnTo>
                <a:lnTo>
                  <a:pt x="309252" y="7457"/>
                </a:lnTo>
                <a:lnTo>
                  <a:pt x="312770" y="3938"/>
                </a:lnTo>
                <a:lnTo>
                  <a:pt x="313043" y="4211"/>
                </a:lnTo>
                <a:lnTo>
                  <a:pt x="309522" y="7733"/>
                </a:lnTo>
                <a:lnTo>
                  <a:pt x="312424" y="14744"/>
                </a:lnTo>
                <a:lnTo>
                  <a:pt x="315557" y="14744"/>
                </a:lnTo>
                <a:lnTo>
                  <a:pt x="315556" y="2529"/>
                </a:lnTo>
                <a:lnTo>
                  <a:pt x="314485" y="2529"/>
                </a:lnTo>
                <a:lnTo>
                  <a:pt x="314485" y="1415"/>
                </a:lnTo>
                <a:close/>
                <a:moveTo>
                  <a:pt x="269522" y="1415"/>
                </a:moveTo>
                <a:lnTo>
                  <a:pt x="242175" y="1415"/>
                </a:lnTo>
                <a:lnTo>
                  <a:pt x="242175" y="2529"/>
                </a:lnTo>
                <a:lnTo>
                  <a:pt x="241104" y="2529"/>
                </a:lnTo>
                <a:lnTo>
                  <a:pt x="241104" y="29875"/>
                </a:lnTo>
                <a:lnTo>
                  <a:pt x="242175" y="29875"/>
                </a:lnTo>
                <a:lnTo>
                  <a:pt x="242175" y="30904"/>
                </a:lnTo>
                <a:lnTo>
                  <a:pt x="269522" y="30904"/>
                </a:lnTo>
                <a:lnTo>
                  <a:pt x="269522" y="29875"/>
                </a:lnTo>
                <a:lnTo>
                  <a:pt x="270593" y="29875"/>
                </a:lnTo>
                <a:lnTo>
                  <a:pt x="270593" y="2529"/>
                </a:lnTo>
                <a:lnTo>
                  <a:pt x="269522" y="2529"/>
                </a:lnTo>
                <a:close/>
                <a:moveTo>
                  <a:pt x="197212" y="1415"/>
                </a:moveTo>
                <a:lnTo>
                  <a:pt x="197212" y="2529"/>
                </a:lnTo>
                <a:lnTo>
                  <a:pt x="196141" y="2529"/>
                </a:lnTo>
                <a:lnTo>
                  <a:pt x="196141" y="29875"/>
                </a:lnTo>
                <a:lnTo>
                  <a:pt x="197212" y="29875"/>
                </a:lnTo>
                <a:lnTo>
                  <a:pt x="197213" y="30904"/>
                </a:lnTo>
                <a:lnTo>
                  <a:pt x="224557" y="30904"/>
                </a:lnTo>
                <a:lnTo>
                  <a:pt x="224559" y="29875"/>
                </a:lnTo>
                <a:lnTo>
                  <a:pt x="225630" y="29876"/>
                </a:lnTo>
                <a:lnTo>
                  <a:pt x="225630" y="2529"/>
                </a:lnTo>
                <a:lnTo>
                  <a:pt x="224558" y="2529"/>
                </a:lnTo>
                <a:lnTo>
                  <a:pt x="224558" y="1415"/>
                </a:lnTo>
                <a:close/>
                <a:moveTo>
                  <a:pt x="152249" y="1415"/>
                </a:moveTo>
                <a:lnTo>
                  <a:pt x="152249" y="2529"/>
                </a:lnTo>
                <a:lnTo>
                  <a:pt x="151178" y="2529"/>
                </a:lnTo>
                <a:lnTo>
                  <a:pt x="151178" y="29875"/>
                </a:lnTo>
                <a:lnTo>
                  <a:pt x="152249" y="29875"/>
                </a:lnTo>
                <a:lnTo>
                  <a:pt x="152249" y="30904"/>
                </a:lnTo>
                <a:lnTo>
                  <a:pt x="179595" y="30904"/>
                </a:lnTo>
                <a:lnTo>
                  <a:pt x="179595" y="29875"/>
                </a:lnTo>
                <a:lnTo>
                  <a:pt x="180667" y="29875"/>
                </a:lnTo>
                <a:lnTo>
                  <a:pt x="180667" y="2529"/>
                </a:lnTo>
                <a:lnTo>
                  <a:pt x="179595" y="2528"/>
                </a:lnTo>
                <a:lnTo>
                  <a:pt x="179595" y="1415"/>
                </a:lnTo>
                <a:close/>
                <a:moveTo>
                  <a:pt x="239646" y="0"/>
                </a:moveTo>
                <a:lnTo>
                  <a:pt x="242175" y="0"/>
                </a:lnTo>
                <a:lnTo>
                  <a:pt x="242175" y="1029"/>
                </a:lnTo>
                <a:lnTo>
                  <a:pt x="269522" y="1029"/>
                </a:lnTo>
                <a:lnTo>
                  <a:pt x="269522" y="1"/>
                </a:lnTo>
                <a:lnTo>
                  <a:pt x="272051" y="0"/>
                </a:lnTo>
                <a:lnTo>
                  <a:pt x="272051" y="2529"/>
                </a:lnTo>
                <a:lnTo>
                  <a:pt x="270979" y="2529"/>
                </a:lnTo>
                <a:lnTo>
                  <a:pt x="270979" y="29875"/>
                </a:lnTo>
                <a:lnTo>
                  <a:pt x="272051" y="29875"/>
                </a:lnTo>
                <a:lnTo>
                  <a:pt x="272051" y="32404"/>
                </a:lnTo>
                <a:lnTo>
                  <a:pt x="269522" y="32404"/>
                </a:lnTo>
                <a:lnTo>
                  <a:pt x="269522" y="31333"/>
                </a:lnTo>
                <a:lnTo>
                  <a:pt x="242175" y="31333"/>
                </a:lnTo>
                <a:lnTo>
                  <a:pt x="242175" y="32404"/>
                </a:lnTo>
                <a:lnTo>
                  <a:pt x="239646" y="32404"/>
                </a:lnTo>
                <a:lnTo>
                  <a:pt x="239646" y="29875"/>
                </a:lnTo>
                <a:lnTo>
                  <a:pt x="240675" y="29875"/>
                </a:lnTo>
                <a:lnTo>
                  <a:pt x="240675" y="2529"/>
                </a:lnTo>
                <a:lnTo>
                  <a:pt x="239646" y="2529"/>
                </a:lnTo>
                <a:close/>
                <a:moveTo>
                  <a:pt x="284609" y="0"/>
                </a:moveTo>
                <a:lnTo>
                  <a:pt x="287138" y="0"/>
                </a:lnTo>
                <a:lnTo>
                  <a:pt x="287138" y="1029"/>
                </a:lnTo>
                <a:lnTo>
                  <a:pt x="314485" y="1029"/>
                </a:lnTo>
                <a:lnTo>
                  <a:pt x="314485" y="0"/>
                </a:lnTo>
                <a:lnTo>
                  <a:pt x="317014" y="0"/>
                </a:lnTo>
                <a:lnTo>
                  <a:pt x="317014" y="2529"/>
                </a:lnTo>
                <a:lnTo>
                  <a:pt x="315942" y="2529"/>
                </a:lnTo>
                <a:lnTo>
                  <a:pt x="315941" y="14744"/>
                </a:lnTo>
                <a:lnTo>
                  <a:pt x="445560" y="14744"/>
                </a:lnTo>
                <a:lnTo>
                  <a:pt x="532699" y="101841"/>
                </a:lnTo>
                <a:lnTo>
                  <a:pt x="680020" y="101841"/>
                </a:lnTo>
                <a:lnTo>
                  <a:pt x="683149" y="98713"/>
                </a:lnTo>
                <a:lnTo>
                  <a:pt x="868359" y="98712"/>
                </a:lnTo>
                <a:lnTo>
                  <a:pt x="894634" y="72480"/>
                </a:lnTo>
                <a:lnTo>
                  <a:pt x="976117" y="72481"/>
                </a:lnTo>
                <a:lnTo>
                  <a:pt x="992276" y="88597"/>
                </a:lnTo>
                <a:lnTo>
                  <a:pt x="962187" y="118729"/>
                </a:lnTo>
                <a:lnTo>
                  <a:pt x="788163" y="118730"/>
                </a:lnTo>
                <a:lnTo>
                  <a:pt x="774189" y="104755"/>
                </a:lnTo>
                <a:lnTo>
                  <a:pt x="633221" y="104756"/>
                </a:lnTo>
                <a:lnTo>
                  <a:pt x="624427" y="113586"/>
                </a:lnTo>
                <a:lnTo>
                  <a:pt x="481222" y="113586"/>
                </a:lnTo>
                <a:lnTo>
                  <a:pt x="431287" y="63651"/>
                </a:lnTo>
                <a:lnTo>
                  <a:pt x="0" y="63651"/>
                </a:lnTo>
                <a:lnTo>
                  <a:pt x="0" y="52507"/>
                </a:lnTo>
                <a:lnTo>
                  <a:pt x="405697" y="52506"/>
                </a:lnTo>
                <a:lnTo>
                  <a:pt x="413848" y="60693"/>
                </a:lnTo>
                <a:lnTo>
                  <a:pt x="476935" y="60693"/>
                </a:lnTo>
                <a:lnTo>
                  <a:pt x="518041" y="101841"/>
                </a:lnTo>
                <a:lnTo>
                  <a:pt x="528542" y="101841"/>
                </a:lnTo>
                <a:lnTo>
                  <a:pt x="444359" y="17659"/>
                </a:lnTo>
                <a:lnTo>
                  <a:pt x="315942" y="17659"/>
                </a:lnTo>
                <a:lnTo>
                  <a:pt x="315942" y="29875"/>
                </a:lnTo>
                <a:lnTo>
                  <a:pt x="317014" y="29875"/>
                </a:lnTo>
                <a:lnTo>
                  <a:pt x="317015" y="32404"/>
                </a:lnTo>
                <a:lnTo>
                  <a:pt x="314485" y="32404"/>
                </a:lnTo>
                <a:lnTo>
                  <a:pt x="314485" y="31333"/>
                </a:lnTo>
                <a:lnTo>
                  <a:pt x="287138" y="31333"/>
                </a:lnTo>
                <a:lnTo>
                  <a:pt x="287138" y="32404"/>
                </a:lnTo>
                <a:lnTo>
                  <a:pt x="284609" y="32404"/>
                </a:lnTo>
                <a:lnTo>
                  <a:pt x="284609" y="29875"/>
                </a:lnTo>
                <a:lnTo>
                  <a:pt x="285638" y="29875"/>
                </a:lnTo>
                <a:lnTo>
                  <a:pt x="285638" y="2529"/>
                </a:lnTo>
                <a:lnTo>
                  <a:pt x="284609" y="2529"/>
                </a:lnTo>
                <a:close/>
                <a:moveTo>
                  <a:pt x="197212" y="0"/>
                </a:moveTo>
                <a:lnTo>
                  <a:pt x="197212" y="1029"/>
                </a:lnTo>
                <a:lnTo>
                  <a:pt x="224558" y="1029"/>
                </a:lnTo>
                <a:lnTo>
                  <a:pt x="224558" y="0"/>
                </a:lnTo>
                <a:lnTo>
                  <a:pt x="227086" y="0"/>
                </a:lnTo>
                <a:lnTo>
                  <a:pt x="227087" y="2529"/>
                </a:lnTo>
                <a:lnTo>
                  <a:pt x="226016" y="2529"/>
                </a:lnTo>
                <a:lnTo>
                  <a:pt x="226016" y="29876"/>
                </a:lnTo>
                <a:lnTo>
                  <a:pt x="227087" y="29875"/>
                </a:lnTo>
                <a:lnTo>
                  <a:pt x="227087" y="32404"/>
                </a:lnTo>
                <a:lnTo>
                  <a:pt x="224558" y="32404"/>
                </a:lnTo>
                <a:lnTo>
                  <a:pt x="224558" y="31333"/>
                </a:lnTo>
                <a:lnTo>
                  <a:pt x="197212" y="31333"/>
                </a:lnTo>
                <a:lnTo>
                  <a:pt x="197212" y="32403"/>
                </a:lnTo>
                <a:lnTo>
                  <a:pt x="194683" y="32404"/>
                </a:lnTo>
                <a:lnTo>
                  <a:pt x="194683" y="29875"/>
                </a:lnTo>
                <a:lnTo>
                  <a:pt x="195712" y="29875"/>
                </a:lnTo>
                <a:lnTo>
                  <a:pt x="195712" y="2529"/>
                </a:lnTo>
                <a:lnTo>
                  <a:pt x="194683" y="2529"/>
                </a:lnTo>
                <a:lnTo>
                  <a:pt x="194683" y="0"/>
                </a:lnTo>
                <a:close/>
                <a:moveTo>
                  <a:pt x="149719" y="0"/>
                </a:moveTo>
                <a:lnTo>
                  <a:pt x="152249" y="0"/>
                </a:lnTo>
                <a:lnTo>
                  <a:pt x="152249" y="1029"/>
                </a:lnTo>
                <a:lnTo>
                  <a:pt x="179595" y="1028"/>
                </a:lnTo>
                <a:lnTo>
                  <a:pt x="179595" y="0"/>
                </a:lnTo>
                <a:lnTo>
                  <a:pt x="182124" y="0"/>
                </a:lnTo>
                <a:lnTo>
                  <a:pt x="182124" y="2530"/>
                </a:lnTo>
                <a:lnTo>
                  <a:pt x="181053" y="2529"/>
                </a:lnTo>
                <a:lnTo>
                  <a:pt x="181053" y="29875"/>
                </a:lnTo>
                <a:lnTo>
                  <a:pt x="182124" y="29875"/>
                </a:lnTo>
                <a:lnTo>
                  <a:pt x="182124" y="32404"/>
                </a:lnTo>
                <a:lnTo>
                  <a:pt x="179595" y="32405"/>
                </a:lnTo>
                <a:lnTo>
                  <a:pt x="179595" y="31333"/>
                </a:lnTo>
                <a:lnTo>
                  <a:pt x="152249" y="31333"/>
                </a:lnTo>
                <a:lnTo>
                  <a:pt x="152249" y="32404"/>
                </a:lnTo>
                <a:lnTo>
                  <a:pt x="149720" y="32404"/>
                </a:lnTo>
                <a:lnTo>
                  <a:pt x="149720" y="29875"/>
                </a:lnTo>
                <a:lnTo>
                  <a:pt x="150749" y="29875"/>
                </a:lnTo>
                <a:lnTo>
                  <a:pt x="150749" y="2529"/>
                </a:lnTo>
                <a:lnTo>
                  <a:pt x="149720" y="2529"/>
                </a:lnTo>
                <a:close/>
                <a:moveTo>
                  <a:pt x="104758" y="0"/>
                </a:moveTo>
                <a:lnTo>
                  <a:pt x="107286" y="0"/>
                </a:lnTo>
                <a:lnTo>
                  <a:pt x="107286" y="1029"/>
                </a:lnTo>
                <a:lnTo>
                  <a:pt x="134632" y="1029"/>
                </a:lnTo>
                <a:lnTo>
                  <a:pt x="134632" y="0"/>
                </a:lnTo>
                <a:lnTo>
                  <a:pt x="137161" y="0"/>
                </a:lnTo>
                <a:lnTo>
                  <a:pt x="137161" y="2529"/>
                </a:lnTo>
                <a:lnTo>
                  <a:pt x="136090" y="2530"/>
                </a:lnTo>
                <a:lnTo>
                  <a:pt x="136090" y="29875"/>
                </a:lnTo>
                <a:lnTo>
                  <a:pt x="137161" y="29876"/>
                </a:lnTo>
                <a:lnTo>
                  <a:pt x="137161" y="32404"/>
                </a:lnTo>
                <a:lnTo>
                  <a:pt x="134632" y="32404"/>
                </a:lnTo>
                <a:lnTo>
                  <a:pt x="134632" y="31333"/>
                </a:lnTo>
                <a:lnTo>
                  <a:pt x="107286" y="31333"/>
                </a:lnTo>
                <a:lnTo>
                  <a:pt x="107286" y="32404"/>
                </a:lnTo>
                <a:lnTo>
                  <a:pt x="104757" y="32404"/>
                </a:lnTo>
                <a:lnTo>
                  <a:pt x="104757" y="29875"/>
                </a:lnTo>
                <a:lnTo>
                  <a:pt x="105786" y="29875"/>
                </a:lnTo>
                <a:lnTo>
                  <a:pt x="105786" y="2529"/>
                </a:lnTo>
                <a:lnTo>
                  <a:pt x="104757" y="253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F671D-5670-CAD3-BB8B-713D02BEA966}"/>
              </a:ext>
            </a:extLst>
          </p:cNvPr>
          <p:cNvSpPr txBox="1"/>
          <p:nvPr userDrawn="1"/>
        </p:nvSpPr>
        <p:spPr>
          <a:xfrm rot="16200000">
            <a:off x="-1766660" y="4264035"/>
            <a:ext cx="4154984" cy="769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500" spc="600" dirty="0">
                <a:solidFill>
                  <a:schemeClr val="tx1"/>
                </a:solidFill>
              </a:rPr>
              <a:t>011000101001011010101101011100000101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4FAE5F0-6E66-646A-8032-DCF00F908766}"/>
              </a:ext>
            </a:extLst>
          </p:cNvPr>
          <p:cNvGrpSpPr/>
          <p:nvPr userDrawn="1"/>
        </p:nvGrpSpPr>
        <p:grpSpPr>
          <a:xfrm>
            <a:off x="4690946" y="1082950"/>
            <a:ext cx="1405054" cy="260272"/>
            <a:chOff x="1973146" y="271225"/>
            <a:chExt cx="1405054" cy="260272"/>
          </a:xfrm>
          <a:solidFill>
            <a:schemeClr val="accent5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0F1F3D4-1402-6AED-9093-ECE23A5EE0AC}"/>
                </a:ext>
              </a:extLst>
            </p:cNvPr>
            <p:cNvSpPr/>
            <p:nvPr/>
          </p:nvSpPr>
          <p:spPr>
            <a:xfrm>
              <a:off x="2063349" y="318939"/>
              <a:ext cx="1266621" cy="212271"/>
            </a:xfrm>
            <a:custGeom>
              <a:avLst/>
              <a:gdLst>
                <a:gd name="connsiteX0" fmla="*/ 0 w 2101215"/>
                <a:gd name="connsiteY0" fmla="*/ 352139 h 352139"/>
                <a:gd name="connsiteX1" fmla="*/ 1365599 w 2101215"/>
                <a:gd name="connsiteY1" fmla="*/ 352139 h 352139"/>
                <a:gd name="connsiteX2" fmla="*/ 1699069 w 2101215"/>
                <a:gd name="connsiteY2" fmla="*/ 18574 h 352139"/>
                <a:gd name="connsiteX3" fmla="*/ 2101215 w 2101215"/>
                <a:gd name="connsiteY3" fmla="*/ 18574 h 352139"/>
                <a:gd name="connsiteX4" fmla="*/ 2101215 w 2101215"/>
                <a:gd name="connsiteY4" fmla="*/ 0 h 352139"/>
                <a:gd name="connsiteX5" fmla="*/ 1691354 w 2101215"/>
                <a:gd name="connsiteY5" fmla="*/ 0 h 352139"/>
                <a:gd name="connsiteX6" fmla="*/ 1357884 w 2101215"/>
                <a:gd name="connsiteY6" fmla="*/ 333566 h 352139"/>
                <a:gd name="connsiteX7" fmla="*/ 0 w 2101215"/>
                <a:gd name="connsiteY7" fmla="*/ 333566 h 352139"/>
                <a:gd name="connsiteX8" fmla="*/ 0 w 2101215"/>
                <a:gd name="connsiteY8" fmla="*/ 352139 h 35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1215" h="352139">
                  <a:moveTo>
                    <a:pt x="0" y="352139"/>
                  </a:moveTo>
                  <a:lnTo>
                    <a:pt x="1365599" y="352139"/>
                  </a:lnTo>
                  <a:lnTo>
                    <a:pt x="1699069" y="18574"/>
                  </a:lnTo>
                  <a:lnTo>
                    <a:pt x="2101215" y="18574"/>
                  </a:lnTo>
                  <a:lnTo>
                    <a:pt x="2101215" y="0"/>
                  </a:lnTo>
                  <a:lnTo>
                    <a:pt x="1691354" y="0"/>
                  </a:lnTo>
                  <a:lnTo>
                    <a:pt x="1357884" y="333566"/>
                  </a:lnTo>
                  <a:lnTo>
                    <a:pt x="0" y="333566"/>
                  </a:lnTo>
                  <a:lnTo>
                    <a:pt x="0" y="3521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6705D01-1933-BEA3-F47B-509F886D1D8B}"/>
                </a:ext>
              </a:extLst>
            </p:cNvPr>
            <p:cNvSpPr/>
            <p:nvPr/>
          </p:nvSpPr>
          <p:spPr>
            <a:xfrm>
              <a:off x="1973146" y="481315"/>
              <a:ext cx="959957" cy="50182"/>
            </a:xfrm>
            <a:custGeom>
              <a:avLst/>
              <a:gdLst>
                <a:gd name="connsiteX0" fmla="*/ 1592485 w 1592485"/>
                <a:gd name="connsiteY0" fmla="*/ 0 h 83248"/>
                <a:gd name="connsiteX1" fmla="*/ 0 w 1592485"/>
                <a:gd name="connsiteY1" fmla="*/ 0 h 83248"/>
                <a:gd name="connsiteX2" fmla="*/ 83249 w 1592485"/>
                <a:gd name="connsiteY2" fmla="*/ 83248 h 83248"/>
                <a:gd name="connsiteX3" fmla="*/ 1511332 w 1592485"/>
                <a:gd name="connsiteY3" fmla="*/ 81248 h 83248"/>
                <a:gd name="connsiteX4" fmla="*/ 1592485 w 1592485"/>
                <a:gd name="connsiteY4" fmla="*/ 0 h 8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2485" h="83248">
                  <a:moveTo>
                    <a:pt x="1592485" y="0"/>
                  </a:moveTo>
                  <a:lnTo>
                    <a:pt x="0" y="0"/>
                  </a:lnTo>
                  <a:lnTo>
                    <a:pt x="83249" y="83248"/>
                  </a:lnTo>
                  <a:lnTo>
                    <a:pt x="1511332" y="81248"/>
                  </a:lnTo>
                  <a:lnTo>
                    <a:pt x="159248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F9D9173-AAB2-AF3B-1EFD-23AE794A0660}"/>
                </a:ext>
              </a:extLst>
            </p:cNvPr>
            <p:cNvSpPr/>
            <p:nvPr/>
          </p:nvSpPr>
          <p:spPr>
            <a:xfrm>
              <a:off x="3367004" y="271225"/>
              <a:ext cx="11196" cy="104384"/>
            </a:xfrm>
            <a:custGeom>
              <a:avLst/>
              <a:gdLst>
                <a:gd name="connsiteX0" fmla="*/ 0 w 18573"/>
                <a:gd name="connsiteY0" fmla="*/ 0 h 173164"/>
                <a:gd name="connsiteX1" fmla="*/ 18574 w 18573"/>
                <a:gd name="connsiteY1" fmla="*/ 0 h 173164"/>
                <a:gd name="connsiteX2" fmla="*/ 18574 w 18573"/>
                <a:gd name="connsiteY2" fmla="*/ 173164 h 173164"/>
                <a:gd name="connsiteX3" fmla="*/ 0 w 18573"/>
                <a:gd name="connsiteY3" fmla="*/ 173164 h 17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73" h="173164">
                  <a:moveTo>
                    <a:pt x="0" y="0"/>
                  </a:moveTo>
                  <a:lnTo>
                    <a:pt x="18574" y="0"/>
                  </a:lnTo>
                  <a:lnTo>
                    <a:pt x="18574" y="173164"/>
                  </a:lnTo>
                  <a:lnTo>
                    <a:pt x="0" y="1731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B861C88-880F-33F3-69A6-EDA1FE59E113}"/>
              </a:ext>
            </a:extLst>
          </p:cNvPr>
          <p:cNvSpPr/>
          <p:nvPr userDrawn="1"/>
        </p:nvSpPr>
        <p:spPr>
          <a:xfrm>
            <a:off x="0" y="227876"/>
            <a:ext cx="2339294" cy="316827"/>
          </a:xfrm>
          <a:custGeom>
            <a:avLst/>
            <a:gdLst>
              <a:gd name="connsiteX0" fmla="*/ 294385 w 2339294"/>
              <a:gd name="connsiteY0" fmla="*/ 89283 h 316827"/>
              <a:gd name="connsiteX1" fmla="*/ 1768970 w 2339294"/>
              <a:gd name="connsiteY1" fmla="*/ 89283 h 316827"/>
              <a:gd name="connsiteX2" fmla="*/ 1809220 w 2339294"/>
              <a:gd name="connsiteY2" fmla="*/ 129475 h 316827"/>
              <a:gd name="connsiteX3" fmla="*/ 2339294 w 2339294"/>
              <a:gd name="connsiteY3" fmla="*/ 129475 h 316827"/>
              <a:gd name="connsiteX4" fmla="*/ 2339294 w 2339294"/>
              <a:gd name="connsiteY4" fmla="*/ 140729 h 316827"/>
              <a:gd name="connsiteX5" fmla="*/ 1804569 w 2339294"/>
              <a:gd name="connsiteY5" fmla="*/ 140729 h 316827"/>
              <a:gd name="connsiteX6" fmla="*/ 1764320 w 2339294"/>
              <a:gd name="connsiteY6" fmla="*/ 100479 h 316827"/>
              <a:gd name="connsiteX7" fmla="*/ 366731 w 2339294"/>
              <a:gd name="connsiteY7" fmla="*/ 100479 h 316827"/>
              <a:gd name="connsiteX8" fmla="*/ 150383 w 2339294"/>
              <a:gd name="connsiteY8" fmla="*/ 316827 h 316827"/>
              <a:gd name="connsiteX9" fmla="*/ 70401 w 2339294"/>
              <a:gd name="connsiteY9" fmla="*/ 316827 h 316827"/>
              <a:gd name="connsiteX10" fmla="*/ 70460 w 2339294"/>
              <a:gd name="connsiteY10" fmla="*/ 316769 h 316827"/>
              <a:gd name="connsiteX11" fmla="*/ 0 w 2339294"/>
              <a:gd name="connsiteY11" fmla="*/ 316769 h 316827"/>
              <a:gd name="connsiteX12" fmla="*/ 0 w 2339294"/>
              <a:gd name="connsiteY12" fmla="*/ 305573 h 316827"/>
              <a:gd name="connsiteX13" fmla="*/ 78037 w 2339294"/>
              <a:gd name="connsiteY13" fmla="*/ 305573 h 316827"/>
              <a:gd name="connsiteX14" fmla="*/ 340433 w 2339294"/>
              <a:gd name="connsiteY14" fmla="*/ 0 h 316827"/>
              <a:gd name="connsiteX15" fmla="*/ 732937 w 2339294"/>
              <a:gd name="connsiteY15" fmla="*/ 0 h 316827"/>
              <a:gd name="connsiteX16" fmla="*/ 732937 w 2339294"/>
              <a:gd name="connsiteY16" fmla="*/ 48001 h 316827"/>
              <a:gd name="connsiteX17" fmla="*/ 340433 w 2339294"/>
              <a:gd name="connsiteY17" fmla="*/ 48001 h 31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39294" h="316827">
                <a:moveTo>
                  <a:pt x="294385" y="89283"/>
                </a:moveTo>
                <a:lnTo>
                  <a:pt x="1768970" y="89283"/>
                </a:lnTo>
                <a:lnTo>
                  <a:pt x="1809220" y="129475"/>
                </a:lnTo>
                <a:lnTo>
                  <a:pt x="2339294" y="129475"/>
                </a:lnTo>
                <a:lnTo>
                  <a:pt x="2339294" y="140729"/>
                </a:lnTo>
                <a:lnTo>
                  <a:pt x="1804569" y="140729"/>
                </a:lnTo>
                <a:lnTo>
                  <a:pt x="1764320" y="100479"/>
                </a:lnTo>
                <a:lnTo>
                  <a:pt x="366731" y="100479"/>
                </a:lnTo>
                <a:lnTo>
                  <a:pt x="150383" y="316827"/>
                </a:lnTo>
                <a:lnTo>
                  <a:pt x="70401" y="316827"/>
                </a:lnTo>
                <a:lnTo>
                  <a:pt x="70460" y="316769"/>
                </a:lnTo>
                <a:lnTo>
                  <a:pt x="0" y="316769"/>
                </a:lnTo>
                <a:lnTo>
                  <a:pt x="0" y="305573"/>
                </a:lnTo>
                <a:lnTo>
                  <a:pt x="78037" y="305573"/>
                </a:lnTo>
                <a:close/>
                <a:moveTo>
                  <a:pt x="340433" y="0"/>
                </a:moveTo>
                <a:lnTo>
                  <a:pt x="732937" y="0"/>
                </a:lnTo>
                <a:lnTo>
                  <a:pt x="732937" y="48001"/>
                </a:lnTo>
                <a:lnTo>
                  <a:pt x="340433" y="48001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D18C8-3906-2737-3846-5535BBE8B418}"/>
              </a:ext>
            </a:extLst>
          </p:cNvPr>
          <p:cNvSpPr>
            <a:spLocks/>
          </p:cNvSpPr>
          <p:nvPr userDrawn="1"/>
        </p:nvSpPr>
        <p:spPr>
          <a:xfrm>
            <a:off x="6245141" y="0"/>
            <a:ext cx="5946859" cy="6857999"/>
          </a:xfrm>
          <a:prstGeom prst="rect">
            <a:avLst/>
          </a:prstGeom>
          <a:gradFill flip="none" rotWithShape="1">
            <a:gsLst>
              <a:gs pos="53000">
                <a:srgbClr val="030031">
                  <a:alpha val="64000"/>
                </a:srgbClr>
              </a:gs>
              <a:gs pos="13000">
                <a:srgbClr val="030031"/>
              </a:gs>
              <a:gs pos="100000">
                <a:srgbClr val="03003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0CA313B-1B69-581F-7BEE-C628545CB5EA}"/>
              </a:ext>
            </a:extLst>
          </p:cNvPr>
          <p:cNvSpPr/>
          <p:nvPr userDrawn="1"/>
        </p:nvSpPr>
        <p:spPr>
          <a:xfrm>
            <a:off x="10696120" y="6238274"/>
            <a:ext cx="1495881" cy="520644"/>
          </a:xfrm>
          <a:custGeom>
            <a:avLst/>
            <a:gdLst>
              <a:gd name="connsiteX0" fmla="*/ 1044374 w 1495881"/>
              <a:gd name="connsiteY0" fmla="*/ 14889 h 520644"/>
              <a:gd name="connsiteX1" fmla="*/ 1065550 w 1495881"/>
              <a:gd name="connsiteY1" fmla="*/ 14889 h 520644"/>
              <a:gd name="connsiteX2" fmla="*/ 1065550 w 1495881"/>
              <a:gd name="connsiteY2" fmla="*/ 36065 h 520644"/>
              <a:gd name="connsiteX3" fmla="*/ 1044374 w 1495881"/>
              <a:gd name="connsiteY3" fmla="*/ 36065 h 520644"/>
              <a:gd name="connsiteX4" fmla="*/ 1011507 w 1495881"/>
              <a:gd name="connsiteY4" fmla="*/ 14889 h 520644"/>
              <a:gd name="connsiteX5" fmla="*/ 1032683 w 1495881"/>
              <a:gd name="connsiteY5" fmla="*/ 14889 h 520644"/>
              <a:gd name="connsiteX6" fmla="*/ 1032683 w 1495881"/>
              <a:gd name="connsiteY6" fmla="*/ 36065 h 520644"/>
              <a:gd name="connsiteX7" fmla="*/ 1011507 w 1495881"/>
              <a:gd name="connsiteY7" fmla="*/ 36065 h 520644"/>
              <a:gd name="connsiteX8" fmla="*/ 978694 w 1495881"/>
              <a:gd name="connsiteY8" fmla="*/ 14889 h 520644"/>
              <a:gd name="connsiteX9" fmla="*/ 999870 w 1495881"/>
              <a:gd name="connsiteY9" fmla="*/ 14889 h 520644"/>
              <a:gd name="connsiteX10" fmla="*/ 999870 w 1495881"/>
              <a:gd name="connsiteY10" fmla="*/ 36065 h 520644"/>
              <a:gd name="connsiteX11" fmla="*/ 978694 w 1495881"/>
              <a:gd name="connsiteY11" fmla="*/ 36065 h 520644"/>
              <a:gd name="connsiteX12" fmla="*/ 945827 w 1495881"/>
              <a:gd name="connsiteY12" fmla="*/ 14889 h 520644"/>
              <a:gd name="connsiteX13" fmla="*/ 967003 w 1495881"/>
              <a:gd name="connsiteY13" fmla="*/ 14889 h 520644"/>
              <a:gd name="connsiteX14" fmla="*/ 967003 w 1495881"/>
              <a:gd name="connsiteY14" fmla="*/ 36065 h 520644"/>
              <a:gd name="connsiteX15" fmla="*/ 945827 w 1495881"/>
              <a:gd name="connsiteY15" fmla="*/ 36065 h 520644"/>
              <a:gd name="connsiteX16" fmla="*/ 913014 w 1495881"/>
              <a:gd name="connsiteY16" fmla="*/ 14889 h 520644"/>
              <a:gd name="connsiteX17" fmla="*/ 934190 w 1495881"/>
              <a:gd name="connsiteY17" fmla="*/ 14889 h 520644"/>
              <a:gd name="connsiteX18" fmla="*/ 934190 w 1495881"/>
              <a:gd name="connsiteY18" fmla="*/ 36065 h 520644"/>
              <a:gd name="connsiteX19" fmla="*/ 913014 w 1495881"/>
              <a:gd name="connsiteY19" fmla="*/ 36065 h 520644"/>
              <a:gd name="connsiteX20" fmla="*/ 519981 w 1495881"/>
              <a:gd name="connsiteY20" fmla="*/ 0 h 520644"/>
              <a:gd name="connsiteX21" fmla="*/ 818768 w 1495881"/>
              <a:gd name="connsiteY21" fmla="*/ 0 h 520644"/>
              <a:gd name="connsiteX22" fmla="*/ 861452 w 1495881"/>
              <a:gd name="connsiteY22" fmla="*/ 42739 h 520644"/>
              <a:gd name="connsiteX23" fmla="*/ 1066874 w 1495881"/>
              <a:gd name="connsiteY23" fmla="*/ 42739 h 520644"/>
              <a:gd name="connsiteX24" fmla="*/ 1217095 w 1495881"/>
              <a:gd name="connsiteY24" fmla="*/ 192905 h 520644"/>
              <a:gd name="connsiteX25" fmla="*/ 1217095 w 1495881"/>
              <a:gd name="connsiteY25" fmla="*/ 270442 h 520644"/>
              <a:gd name="connsiteX26" fmla="*/ 1132269 w 1495881"/>
              <a:gd name="connsiteY26" fmla="*/ 185615 h 520644"/>
              <a:gd name="connsiteX27" fmla="*/ 1303757 w 1495881"/>
              <a:gd name="connsiteY27" fmla="*/ 357132 h 520644"/>
              <a:gd name="connsiteX28" fmla="*/ 1353032 w 1495881"/>
              <a:gd name="connsiteY28" fmla="*/ 357132 h 520644"/>
              <a:gd name="connsiteX29" fmla="*/ 1495881 w 1495881"/>
              <a:gd name="connsiteY29" fmla="*/ 500036 h 520644"/>
              <a:gd name="connsiteX30" fmla="*/ 1495881 w 1495881"/>
              <a:gd name="connsiteY30" fmla="*/ 520644 h 520644"/>
              <a:gd name="connsiteX31" fmla="*/ 1460183 w 1495881"/>
              <a:gd name="connsiteY31" fmla="*/ 520644 h 520644"/>
              <a:gd name="connsiteX32" fmla="*/ 1125166 w 1495881"/>
              <a:gd name="connsiteY32" fmla="*/ 185515 h 520644"/>
              <a:gd name="connsiteX33" fmla="*/ 1094999 w 1495881"/>
              <a:gd name="connsiteY33" fmla="*/ 185515 h 520644"/>
              <a:gd name="connsiteX34" fmla="*/ 978308 w 1495881"/>
              <a:gd name="connsiteY34" fmla="*/ 68879 h 520644"/>
              <a:gd name="connsiteX35" fmla="*/ 975441 w 1495881"/>
              <a:gd name="connsiteY35" fmla="*/ 66011 h 520644"/>
              <a:gd name="connsiteX36" fmla="*/ 669871 w 1495881"/>
              <a:gd name="connsiteY36" fmla="*/ 66011 h 520644"/>
              <a:gd name="connsiteX37" fmla="*/ 667775 w 1495881"/>
              <a:gd name="connsiteY37" fmla="*/ 63915 h 520644"/>
              <a:gd name="connsiteX38" fmla="*/ 667780 w 1495881"/>
              <a:gd name="connsiteY38" fmla="*/ 63915 h 520644"/>
              <a:gd name="connsiteX39" fmla="*/ 646488 w 1495881"/>
              <a:gd name="connsiteY39" fmla="*/ 42574 h 520644"/>
              <a:gd name="connsiteX40" fmla="*/ 623602 w 1495881"/>
              <a:gd name="connsiteY40" fmla="*/ 42574 h 520644"/>
              <a:gd name="connsiteX41" fmla="*/ 597297 w 1495881"/>
              <a:gd name="connsiteY41" fmla="*/ 68879 h 520644"/>
              <a:gd name="connsiteX42" fmla="*/ 420220 w 1495881"/>
              <a:gd name="connsiteY42" fmla="*/ 245901 h 520644"/>
              <a:gd name="connsiteX43" fmla="*/ 362426 w 1495881"/>
              <a:gd name="connsiteY43" fmla="*/ 245901 h 520644"/>
              <a:gd name="connsiteX44" fmla="*/ 269007 w 1495881"/>
              <a:gd name="connsiteY44" fmla="*/ 339320 h 520644"/>
              <a:gd name="connsiteX45" fmla="*/ 0 w 1495881"/>
              <a:gd name="connsiteY45" fmla="*/ 339320 h 520644"/>
              <a:gd name="connsiteX46" fmla="*/ 0 w 1495881"/>
              <a:gd name="connsiteY46" fmla="*/ 334357 h 520644"/>
              <a:gd name="connsiteX47" fmla="*/ 62867 w 1495881"/>
              <a:gd name="connsiteY47" fmla="*/ 334357 h 520644"/>
              <a:gd name="connsiteX48" fmla="*/ 85588 w 1495881"/>
              <a:gd name="connsiteY48" fmla="*/ 311636 h 520644"/>
              <a:gd name="connsiteX49" fmla="*/ 208400 w 1495881"/>
              <a:gd name="connsiteY49" fmla="*/ 311636 h 5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495881" h="520644">
                <a:moveTo>
                  <a:pt x="1044374" y="14889"/>
                </a:moveTo>
                <a:lnTo>
                  <a:pt x="1065550" y="14889"/>
                </a:lnTo>
                <a:lnTo>
                  <a:pt x="1065550" y="36065"/>
                </a:lnTo>
                <a:lnTo>
                  <a:pt x="1044374" y="36065"/>
                </a:lnTo>
                <a:close/>
                <a:moveTo>
                  <a:pt x="1011507" y="14889"/>
                </a:moveTo>
                <a:lnTo>
                  <a:pt x="1032683" y="14889"/>
                </a:lnTo>
                <a:lnTo>
                  <a:pt x="1032683" y="36065"/>
                </a:lnTo>
                <a:lnTo>
                  <a:pt x="1011507" y="36065"/>
                </a:lnTo>
                <a:close/>
                <a:moveTo>
                  <a:pt x="978694" y="14889"/>
                </a:moveTo>
                <a:lnTo>
                  <a:pt x="999870" y="14889"/>
                </a:lnTo>
                <a:lnTo>
                  <a:pt x="999870" y="36065"/>
                </a:lnTo>
                <a:lnTo>
                  <a:pt x="978694" y="36065"/>
                </a:lnTo>
                <a:close/>
                <a:moveTo>
                  <a:pt x="945827" y="14889"/>
                </a:moveTo>
                <a:lnTo>
                  <a:pt x="967003" y="14889"/>
                </a:lnTo>
                <a:lnTo>
                  <a:pt x="967003" y="36065"/>
                </a:lnTo>
                <a:lnTo>
                  <a:pt x="945827" y="36065"/>
                </a:lnTo>
                <a:close/>
                <a:moveTo>
                  <a:pt x="913014" y="14889"/>
                </a:moveTo>
                <a:lnTo>
                  <a:pt x="934190" y="14889"/>
                </a:lnTo>
                <a:lnTo>
                  <a:pt x="934190" y="36065"/>
                </a:lnTo>
                <a:lnTo>
                  <a:pt x="913014" y="36065"/>
                </a:lnTo>
                <a:close/>
                <a:moveTo>
                  <a:pt x="519981" y="0"/>
                </a:moveTo>
                <a:lnTo>
                  <a:pt x="818768" y="0"/>
                </a:lnTo>
                <a:lnTo>
                  <a:pt x="861452" y="42739"/>
                </a:lnTo>
                <a:lnTo>
                  <a:pt x="1066874" y="42739"/>
                </a:lnTo>
                <a:lnTo>
                  <a:pt x="1217095" y="192905"/>
                </a:lnTo>
                <a:lnTo>
                  <a:pt x="1217095" y="270442"/>
                </a:lnTo>
                <a:lnTo>
                  <a:pt x="1132269" y="185615"/>
                </a:lnTo>
                <a:lnTo>
                  <a:pt x="1303757" y="357132"/>
                </a:lnTo>
                <a:lnTo>
                  <a:pt x="1353032" y="357132"/>
                </a:lnTo>
                <a:lnTo>
                  <a:pt x="1495881" y="500036"/>
                </a:lnTo>
                <a:lnTo>
                  <a:pt x="1495881" y="520644"/>
                </a:lnTo>
                <a:lnTo>
                  <a:pt x="1460183" y="520644"/>
                </a:lnTo>
                <a:lnTo>
                  <a:pt x="1125166" y="185515"/>
                </a:lnTo>
                <a:lnTo>
                  <a:pt x="1094999" y="185515"/>
                </a:lnTo>
                <a:lnTo>
                  <a:pt x="978308" y="68879"/>
                </a:lnTo>
                <a:lnTo>
                  <a:pt x="975441" y="66011"/>
                </a:lnTo>
                <a:lnTo>
                  <a:pt x="669871" y="66011"/>
                </a:lnTo>
                <a:lnTo>
                  <a:pt x="667775" y="63915"/>
                </a:lnTo>
                <a:lnTo>
                  <a:pt x="667780" y="63915"/>
                </a:lnTo>
                <a:lnTo>
                  <a:pt x="646488" y="42574"/>
                </a:lnTo>
                <a:lnTo>
                  <a:pt x="623602" y="42574"/>
                </a:lnTo>
                <a:lnTo>
                  <a:pt x="597297" y="68879"/>
                </a:lnTo>
                <a:lnTo>
                  <a:pt x="420220" y="245901"/>
                </a:lnTo>
                <a:lnTo>
                  <a:pt x="362426" y="245901"/>
                </a:lnTo>
                <a:lnTo>
                  <a:pt x="269007" y="339320"/>
                </a:lnTo>
                <a:lnTo>
                  <a:pt x="0" y="339320"/>
                </a:lnTo>
                <a:lnTo>
                  <a:pt x="0" y="334357"/>
                </a:lnTo>
                <a:lnTo>
                  <a:pt x="62867" y="334357"/>
                </a:lnTo>
                <a:lnTo>
                  <a:pt x="85588" y="311636"/>
                </a:lnTo>
                <a:lnTo>
                  <a:pt x="208400" y="311636"/>
                </a:lnTo>
                <a:close/>
              </a:path>
            </a:pathLst>
          </a:custGeom>
          <a:solidFill>
            <a:schemeClr val="accent5"/>
          </a:solidFill>
          <a:ln w="31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30684-C417-8347-CEA8-A7B4DA687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0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2713D1-F1DF-E6EC-14C1-93116EDF29D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FE64A-4F5F-B053-C2B0-D9EA36B95A9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1650" y="472645"/>
            <a:ext cx="11188700" cy="5183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9333A-2E76-C94E-D251-B4409FD5B36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01650" y="1198605"/>
            <a:ext cx="11188700" cy="49275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BD938-4D46-1E7E-B9CD-7416D323498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01650" y="6391039"/>
            <a:ext cx="5753100" cy="2020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E71E4-055A-2363-75EC-6B9A20598CC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07763" y="6391039"/>
            <a:ext cx="381000" cy="2020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7B599B52-27C3-4436-AA39-9CC12F3105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9" r:id="rId2"/>
    <p:sldLayoutId id="2147483653" r:id="rId3"/>
    <p:sldLayoutId id="2147483659" r:id="rId4"/>
    <p:sldLayoutId id="2147483655" r:id="rId5"/>
    <p:sldLayoutId id="2147483675" r:id="rId6"/>
    <p:sldLayoutId id="2147483664" r:id="rId7"/>
    <p:sldLayoutId id="2147483676" r:id="rId8"/>
    <p:sldLayoutId id="2147483670" r:id="rId9"/>
    <p:sldLayoutId id="2147483672" r:id="rId10"/>
    <p:sldLayoutId id="2147483673" r:id="rId11"/>
    <p:sldLayoutId id="2147483662" r:id="rId12"/>
    <p:sldLayoutId id="2147483663" r:id="rId13"/>
    <p:sldLayoutId id="2147483656" r:id="rId14"/>
    <p:sldLayoutId id="2147483658" r:id="rId15"/>
    <p:sldLayoutId id="2147483668" r:id="rId16"/>
    <p:sldLayoutId id="2147483677" r:id="rId17"/>
    <p:sldLayoutId id="2147483652" r:id="rId18"/>
    <p:sldLayoutId id="2147483678" r:id="rId19"/>
    <p:sldLayoutId id="2147483669" r:id="rId20"/>
    <p:sldLayoutId id="2147483650" r:id="rId21"/>
    <p:sldLayoutId id="2147483681" r:id="rId22"/>
    <p:sldLayoutId id="2147483680" r:id="rId23"/>
    <p:sldLayoutId id="2147483674" r:id="rId24"/>
    <p:sldLayoutId id="2147483654" r:id="rId25"/>
    <p:sldLayoutId id="2147483665" r:id="rId26"/>
    <p:sldLayoutId id="2147483666" r:id="rId27"/>
    <p:sldLayoutId id="2147483671" r:id="rId28"/>
    <p:sldLayoutId id="2147483649" r:id="rId29"/>
    <p:sldLayoutId id="2147483657" r:id="rId30"/>
    <p:sldLayoutId id="2147483660" r:id="rId31"/>
    <p:sldLayoutId id="2147483667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cap="all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0"/>
        </a:spcBef>
        <a:spcAft>
          <a:spcPts val="500"/>
        </a:spcAft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680" userDrawn="1">
          <p15:clr>
            <a:srgbClr val="E5E5E5"/>
          </p15:clr>
        </p15:guide>
        <p15:guide id="3" pos="316" userDrawn="1">
          <p15:clr>
            <a:srgbClr val="F26B43"/>
          </p15:clr>
        </p15:guide>
        <p15:guide id="4" pos="1927" userDrawn="1">
          <p15:clr>
            <a:srgbClr val="547EBF"/>
          </p15:clr>
        </p15:guide>
        <p15:guide id="5" pos="2128" userDrawn="1">
          <p15:clr>
            <a:srgbClr val="547EBF"/>
          </p15:clr>
        </p15:guide>
        <p15:guide id="6" pos="3739" userDrawn="1">
          <p15:clr>
            <a:srgbClr val="547EBF"/>
          </p15:clr>
        </p15:guide>
        <p15:guide id="7" pos="3940" userDrawn="1">
          <p15:clr>
            <a:srgbClr val="547EBF"/>
          </p15:clr>
        </p15:guide>
        <p15:guide id="8" pos="5551" userDrawn="1">
          <p15:clr>
            <a:srgbClr val="547EBF"/>
          </p15:clr>
        </p15:guide>
        <p15:guide id="9" pos="5752" userDrawn="1">
          <p15:clr>
            <a:srgbClr val="547EBF"/>
          </p15:clr>
        </p15:guide>
        <p15:guide id="10" pos="7363" userDrawn="1">
          <p15:clr>
            <a:srgbClr val="F26B43"/>
          </p15:clr>
        </p15:guide>
        <p15:guide id="13" orient="horz" pos="316" userDrawn="1">
          <p15:clr>
            <a:srgbClr val="F26B43"/>
          </p15:clr>
        </p15:guide>
        <p15:guide id="14" orient="horz" pos="3864" userDrawn="1">
          <p15:clr>
            <a:srgbClr val="F26B43"/>
          </p15:clr>
        </p15:guide>
        <p15:guide id="15" orient="horz" pos="4128" userDrawn="1">
          <p15:clr>
            <a:srgbClr val="F26B43"/>
          </p15:clr>
        </p15:guide>
        <p15:guide id="16" pos="3840" userDrawn="1">
          <p15:clr>
            <a:srgbClr val="F26B43"/>
          </p15:clr>
        </p15:guide>
        <p15:guide id="17" orient="horz" pos="7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some_url/" TargetMode="Externa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logic-apps/logic-apps-deploy-azure-resource-manager-templates" TargetMode="Externa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25F8-0738-667D-ACE6-34772B82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AA4BA-B4B0-7DBC-C4F9-2FED50FAA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E7C3E-CD7E-EAD5-76A3-47B383EC6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1A8FD-A1BD-211E-6914-06E6DECA25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DD790-73A5-BA98-3AC8-A904E546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6" y="996843"/>
            <a:ext cx="11380952" cy="5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D976-2B43-50F9-F579-62740B4D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CD1D1-07BC-6F63-14EC-AF4D58E4D1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49B6A-D1B8-EA3C-1D23-416006499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6CE2E-5C05-344F-2B54-CFCEFC38B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9ACC5-0AE4-3F10-E4DB-381D9A27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61" y="876644"/>
            <a:ext cx="7362506" cy="58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8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D976-2B43-50F9-F579-62740B4D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CD1D1-07BC-6F63-14EC-AF4D58E4D1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49B6A-D1B8-EA3C-1D23-416006499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6CE2E-5C05-344F-2B54-CFCEFC38B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9ACC5-0AE4-3F10-E4DB-381D9A27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89" y="0"/>
            <a:ext cx="8682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D976-2B43-50F9-F579-62740B4D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CD1D1-07BC-6F63-14EC-AF4D58E4D1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49B6A-D1B8-EA3C-1D23-416006499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6CE2E-5C05-344F-2B54-CFCEFC38BA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9ACC5-0AE4-3F10-E4DB-381D9A27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61" y="876644"/>
            <a:ext cx="7362506" cy="58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0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5A5E-B89A-FA8F-A367-A1AD4EDC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Messenger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9B5D6-490B-1986-A446-4420D784F1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A5005-EF46-AC74-C4EF-F163C6DF55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6B6CA-5039-5537-DAE8-D51459114C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03B8B-2B43-583E-B288-3C1E3235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19" y="1346631"/>
            <a:ext cx="8104523" cy="439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5A5E-B89A-FA8F-A367-A1AD4EDC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Messenger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9B5D6-490B-1986-A446-4420D784F1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A5005-EF46-AC74-C4EF-F163C6DF55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EE55C1-305C-D231-B9BD-96A2D499F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4D73E-9E87-E360-D0B4-0707188D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41" y="1354225"/>
            <a:ext cx="8053546" cy="42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5A5E-B89A-FA8F-A367-A1AD4EDC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Messenger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9B5D6-490B-1986-A446-4420D784F1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A5005-EF46-AC74-C4EF-F163C6DF55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6B6CA-5039-5537-DAE8-D51459114C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3FA0B-262B-EB02-F454-11AC9905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67" y="882586"/>
            <a:ext cx="9595402" cy="5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1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4087-8614-77B4-16A8-AA2F196C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354E4-5D88-7AE0-869D-919727E7F8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B86D-0ED5-E9FC-7FC5-D52FA94F41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42189-0A97-435E-F1A3-A82EFE9A8F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49B97-181F-2EBD-7393-A2E147F8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25" y="1320243"/>
            <a:ext cx="8390157" cy="44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1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4087-8614-77B4-16A8-AA2F196C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354E4-5D88-7AE0-869D-919727E7F8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B86D-0ED5-E9FC-7FC5-D52FA94F41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06B87F-F851-D030-6011-13355F0ADF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AB5C7-3797-DAE2-7B9B-CACAB2A3C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22" y="991028"/>
            <a:ext cx="10084256" cy="523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7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4553-73DA-F07D-4856-836FCE04C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682CB-7F72-4253-1737-6DC13CF5A9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3AE6-911D-59A5-870E-6FC94A55A8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2BEAC-771D-65DD-A99E-98BDBD872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Discuss examples of when to use each example</a:t>
            </a:r>
          </a:p>
          <a:p>
            <a:r>
              <a:rPr lang="en-US" sz="2400" dirty="0"/>
              <a:t>Examples:</a:t>
            </a:r>
          </a:p>
          <a:p>
            <a:r>
              <a:rPr lang="en-US" sz="2400" dirty="0"/>
              <a:t>Sales Order Creation in F&amp;O from outside system</a:t>
            </a:r>
          </a:p>
          <a:p>
            <a:r>
              <a:rPr lang="en-US" sz="2400" dirty="0"/>
              <a:t>Sales order Confirmation sent from F&amp;O, packing slip response</a:t>
            </a:r>
          </a:p>
          <a:p>
            <a:r>
              <a:rPr lang="en-US" sz="2400" dirty="0"/>
              <a:t>Sales Order Updates sent from F&amp;O to outside system</a:t>
            </a:r>
          </a:p>
        </p:txBody>
      </p:sp>
    </p:spTree>
    <p:extLst>
      <p:ext uri="{BB962C8B-B14F-4D97-AF65-F5344CB8AC3E}">
        <p14:creationId xmlns:p14="http://schemas.microsoft.com/office/powerpoint/2010/main" val="3325380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11A9C-860E-69E2-0F02-0D673807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A966D-7A93-1A49-E929-C2C51EB277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8CD57-1828-E9AD-2932-EEB34078F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FFD2-8C7A-4B68-0F9D-4DEA71D851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217ED-FD70-6B22-99A8-AE59062F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131" y="0"/>
            <a:ext cx="9017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3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961E-5A72-54B8-EA8A-258021F2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392E7-0CED-0D2C-9166-B8114C7E8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2A760-16C7-85BC-0AC4-CD97DA36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35CEB-6574-CFEF-BC12-1ABF862A68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FEF3A-27E3-7700-893A-03E91BB9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24" y="2057571"/>
            <a:ext cx="10780952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2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7D55-0A7D-3524-1630-5383F5B9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6F1AB-49DE-7D0B-89E1-554B787BD2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A21CD-C0F4-610D-1B6C-A3B4E1CC10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FCE53-C0D0-6A0C-1CD9-667BC8CADC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C8F34-C85B-A48E-0103-6C4B89DC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576"/>
            <a:ext cx="12192000" cy="51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59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21A5-39A6-F19E-761E-44893125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FF7DA-0374-F218-D7BC-FDD95B69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009D0-76E6-8C2F-48E2-6CDFB819D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14674-F142-3527-9FBC-3A92C9DCA3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88FB0-1789-17C9-8C28-DD2E5914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75" y="0"/>
            <a:ext cx="9967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4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C521-87D5-5FB7-E06B-60D14DFC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4DF51-17DD-BC09-E0AA-9CC1CCB966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DE42D-A8A6-5FE6-53AA-621094965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8B72A-93E0-5D4A-78AA-24A84671EF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92BB2-0B1D-52E5-E8FF-B0511205B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02" y="0"/>
            <a:ext cx="9862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038384-67FE-7AB8-9991-C1B9064E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8000" dirty="0">
                <a:latin typeface="valorax" panose="02000600000000000000" pitchFamily="50" charset="0"/>
              </a:rPr>
            </a:br>
            <a:r>
              <a:rPr lang="en-US" sz="8000" dirty="0">
                <a:latin typeface="valorax" panose="02000600000000000000" pitchFamily="50" charset="0"/>
              </a:rPr>
              <a:t>Considerations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566A70-74A2-801D-5993-940C85D41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FF37A-1D88-E9A2-CC8B-D72428D6E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1000" y="6391275"/>
            <a:ext cx="381000" cy="201613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80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several&#10;&#10;Description automatically generated">
            <a:extLst>
              <a:ext uri="{FF2B5EF4-FFF2-40B4-BE49-F238E27FC236}">
                <a16:creationId xmlns:a16="http://schemas.microsoft.com/office/drawing/2014/main" id="{49B168E9-DDA0-4632-E0C9-C2ACAEAF93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6" b="20666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A12C3C-B4E1-21AB-BC03-7FFE03F7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37CF78-BD91-2227-0FA0-C02BC2420B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C8D72D-EB36-7C8D-E2B6-F4E419162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Strategies for Scaling and Managing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E34BE-E2BC-6800-FB1B-CA944BFA2A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about API management?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97F5A6-1177-F526-E81C-3C1D8AE304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A38395-5511-5858-1467-C37C07FE81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Integration with on-premise resources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A21D78-3DB6-A1F2-B85B-7CEA8F7309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F&amp;O Best Practices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48E3817-2668-2459-D0FB-39F0D89C9D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139876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stage, scene, outdoor, light&#10;&#10;Description automatically generated">
            <a:extLst>
              <a:ext uri="{FF2B5EF4-FFF2-40B4-BE49-F238E27FC236}">
                <a16:creationId xmlns:a16="http://schemas.microsoft.com/office/drawing/2014/main" id="{83EBCA62-5903-E731-DF2D-B65278E6F0D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5" r="20775"/>
          <a:stretch>
            <a:fillRect/>
          </a:stretch>
        </p:blipFill>
        <p:spPr/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566142B5-F9A8-D8B7-7968-E448715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67F23-BD3A-640B-F442-3CDF51BD1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0BEB7-24E5-2547-C5D9-2DFE82648A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BC6138-2811-3633-49EB-2CF023D64D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a consistent naming convention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EA9E66F-7BB9-6C02-DE16-69B50BF413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Leverage the built-in error handling capabilities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5E988F4A-A4E4-41F2-43D0-9E8E77BD7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 the Test feature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4D8FD54-805D-E86C-3C4A-D5B6AD0853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 variables and expressions 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7CCD692-573F-513E-6A1F-2E4EFFA728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 the Batch operations 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91FDB78-EFC1-8E26-4516-970F63887E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for connectors, triggers, and actions to improve readability and maintainability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A06B51F-3632-EBCC-5CCF-D4E951DB2A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Use Logic Apps to handle errors and exceptions.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CAD7523-5F42-85D1-6E98-FD07D6C102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Logic App Designer let’s you test your integration before deploying it to production.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636B90F2-8A3C-7313-E071-2B281781AE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make your integration more dynamic and reusable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4257DBA-041E-B787-F98E-DA5886F35D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process large sets of data more efficiently</a:t>
            </a:r>
          </a:p>
        </p:txBody>
      </p:sp>
    </p:spTree>
    <p:extLst>
      <p:ext uri="{BB962C8B-B14F-4D97-AF65-F5344CB8AC3E}">
        <p14:creationId xmlns:p14="http://schemas.microsoft.com/office/powerpoint/2010/main" val="2937070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text, outdoor, street, traffic&#10;&#10;Description automatically generated">
            <a:extLst>
              <a:ext uri="{FF2B5EF4-FFF2-40B4-BE49-F238E27FC236}">
                <a16:creationId xmlns:a16="http://schemas.microsoft.com/office/drawing/2014/main" id="{DCDA71E5-0993-21CC-8624-29DEE180897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9" r="2063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E4958-444C-A349-DCEB-C14F835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 Best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A8749-605A-A0D5-C28C-277496053A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3CB5-387F-5CAA-501F-A0B1BAC5E8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EE059A-4C84-259B-9360-5A53DD5763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the built-in connectors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E246F2-BB8F-4C5D-F2D7-CA22EB3960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 your Logic Apps using Azure Monitor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E18097-250C-CC78-FB70-34742E4F3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 Azure Key Vault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C66B4F-AD05-54CD-5AA8-EF29C63467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 Source control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235F9C-CDBF-899D-91F9-7010F1D16D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 Azure Resource Manager (ARM) templates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AC9AFE-30FF-4A7C-3911-2610BC700F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to improve the performance and security of your integration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09AB38-3FE9-7CD6-4611-87287088E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or another monitoring solution to ensure they are running as expected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F22162-5B13-94C6-28FB-A83E229BC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securely store secrets and keys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0891DC-3007-8A80-ACA5-31F48CDC2E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like Azure DevOps or GitHub to keep track of versions and manage deployments of your Logic App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4AD5AC-A13B-B57A-4884-8C0546DDB5E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automate deployment and scaling of Logic Apps</a:t>
            </a:r>
          </a:p>
        </p:txBody>
      </p:sp>
    </p:spTree>
    <p:extLst>
      <p:ext uri="{BB962C8B-B14F-4D97-AF65-F5344CB8AC3E}">
        <p14:creationId xmlns:p14="http://schemas.microsoft.com/office/powerpoint/2010/main" val="3875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64C2E7-BF6A-A552-9BC5-2E301F5CAB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Use Azure Monitor to collect and analyze log data, and set up alerts for important events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447A2A-DF7F-AA2F-85BC-7B0D1584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Scaling and Management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6B90E-A17C-828C-C432-DB2233AB50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FC6E1-C42B-4BB8-6D6F-CAA4252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5685CC-FE50-E7BE-7189-7712D1DC05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Azure Resource Manager (ARM) templates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37FF7A-3CDE-13BB-6F0B-C7ECA3AB6F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Use Azure Monitor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72EF2A-4B80-0BCA-B3D0-FE88F1F315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 Azure Resource Manager (ARM) policies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DDE8AC-DA90-2394-7C73-EB44F9983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 Azure Automation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7C0DEB-C793-2271-0E98-59F439343C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 Azure Key Vault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33C2E0-1E85-3AE7-6671-9979A6701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Use ARM templates to deploy and manage Logic Apps, as it allows for versioning and repeatable deployments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72C2F4-92B5-125F-8E7C-FAFF9E40F5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Use ARM policies to enforce compliance and governance policies on resources.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07A07D2-80EE-D573-262B-0E5528A6DF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Use Azure Automation to automate repetitive tasks and to manage the lifecycle of resources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0084428-8D36-0BEB-B9DC-BCAF0AC673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Use Azure Key Vault to store and manage secrets and certificates that are used by Logic Apps</a:t>
            </a:r>
          </a:p>
        </p:txBody>
      </p:sp>
      <p:pic>
        <p:nvPicPr>
          <p:cNvPr id="21" name="Picture Placeholder 20" descr="A picture containing city, outdoor, street, lots&#10;&#10;Description automatically generated">
            <a:extLst>
              <a:ext uri="{FF2B5EF4-FFF2-40B4-BE49-F238E27FC236}">
                <a16:creationId xmlns:a16="http://schemas.microsoft.com/office/drawing/2014/main" id="{401237CB-655C-2A74-20DF-1B5463C868B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2" r="108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971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3534E32-1731-CE6B-3481-02676CFD572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5651"/>
          <a:stretch>
            <a:fillRect/>
          </a:stretch>
        </p:blipFill>
        <p:spPr>
          <a:xfrm>
            <a:off x="6254750" y="0"/>
            <a:ext cx="5937250" cy="68580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E7FF9655-02F0-1BC3-3761-AF39EFB3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Strategies for Scaling and Management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CE408-3A92-3F1B-429E-C59B8C54D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C1B05-97B9-EE8F-C731-19A284FE2B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4473AA8-0EA9-85DC-734D-CBDEB1DC2B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Azure DevOps to manage the code, testing, and deployment of Logic Apps.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D163B7-0874-62B0-523C-D149F637D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 Azure DevOps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CADC49-E211-FCD2-23ED-CA4F49A8D59F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7FE62E-D833-F729-6C18-02EB6F447CA2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81DD76-1540-CFEA-D08B-9A69CAFC6617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574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3FAAB9-8B22-BF35-6307-B12F2E5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Azure API Manager?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F0470-1535-A510-A73A-B118A0CBD4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75939-7757-6E84-7471-8EF03F74AB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81C6B1-10D3-C05D-BDA2-8563BC47EB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APIM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Create, manage, and publish APIs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Set policies, monitor usage, and secure access to the APIs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Logic Apps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service that enables developers to create workflows and integrate systems, services, and applications</a:t>
            </a:r>
          </a:p>
        </p:txBody>
      </p:sp>
      <p:pic>
        <p:nvPicPr>
          <p:cNvPr id="13" name="Picture Placeholder 12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95B6AFA0-2F8E-0EB1-AD9A-368DF153F1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4" r="30314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0C532E-B433-C86F-E10F-2D2D4A6916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APIM is a service that helps developers to publish, secure, and manage APIs</a:t>
            </a:r>
          </a:p>
        </p:txBody>
      </p:sp>
    </p:spTree>
    <p:extLst>
      <p:ext uri="{BB962C8B-B14F-4D97-AF65-F5344CB8AC3E}">
        <p14:creationId xmlns:p14="http://schemas.microsoft.com/office/powerpoint/2010/main" val="104021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961E-5A72-54B8-EA8A-258021F2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and Filters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392E7-0CED-0D2C-9166-B8114C7E8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2A760-16C7-85BC-0AC4-CD97DA36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D74F3D-1A49-AF79-4B35-78248E02FC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E9F534-C7C3-365D-296C-0D1586153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5301"/>
            <a:ext cx="12192000" cy="31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7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4C08CF1-4BD1-5D55-97B8-AB0E4DE8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API Manager (APIM)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89F49-E111-A301-6F83-6B2B3D4804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22277-8B84-7962-0689-C996D8BCE6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9895A3-5FD3-15E6-9003-138F81FCD1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1B8384-4091-5D2E-1CD4-54E6464DD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19318D-3B97-B35B-D7E4-D8027C1695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3F4FE0-2647-24C4-52B9-1F601377DB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9F6C3B-2339-D54B-34C8-CF1A1AB85E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Secure Access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B86BE8A-B679-69FA-FAA9-A078333C8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Control who can access the Logic app using API keys to authenticate and authorize access for (different) actors.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D70D5A1-4E18-D083-D065-B7D015295A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Connectors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2849BF7-BCB6-3B74-4BC9-6C821244A6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expose internal services and systems as APIs, which can then be consumed by Logic Apps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CD17933-4D6A-08C7-0731-0ECA1D5D09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Manage API Definitions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F71F62-4A95-2919-94C0-0E3F58B5651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Define or Import API Schemas like </a:t>
            </a:r>
            <a:r>
              <a:rPr lang="en-US" dirty="0" err="1"/>
              <a:t>OpenAPI</a:t>
            </a:r>
            <a:r>
              <a:rPr lang="en-US" dirty="0"/>
              <a:t>, Azure Computer Services, WebSocket or </a:t>
            </a:r>
            <a:r>
              <a:rPr lang="en-US" dirty="0" err="1"/>
              <a:t>GraphQL</a:t>
            </a:r>
            <a:r>
              <a:rPr lang="en-US" dirty="0"/>
              <a:t>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463B495-4AB2-F6F4-F1D1-763215EF00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Set Policies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EDB5BA2-278D-7C3A-2E8A-9AB90E7391D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Along with securing access, you can add policies to enforce how your consumers “present”. Examples include HTTP header rules, limit call rates, extended auth policies, caching, transformation, and validation policies</a:t>
            </a:r>
          </a:p>
        </p:txBody>
      </p:sp>
    </p:spTree>
    <p:extLst>
      <p:ext uri="{BB962C8B-B14F-4D97-AF65-F5344CB8AC3E}">
        <p14:creationId xmlns:p14="http://schemas.microsoft.com/office/powerpoint/2010/main" val="90761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681DE32-28B5-4BB6-FAF0-8EDBD5E830C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8" r="20748"/>
          <a:stretch>
            <a:fillRect/>
          </a:stretch>
        </p:blipFill>
        <p:spPr/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855CB707-9D3E-F8FC-B33A-201B1730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Considerations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9960B-5B32-4A1B-9A91-4FE337A399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069AF-75D4-B352-D051-50D4EBD3EE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9322CD4-9E0A-33A4-4670-8FE5512C1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Secure connections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65D9B6A-5A8A-EFA3-8C17-C6554ABD49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E42E57F-6CEC-7334-8EE2-27198BFE4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471820B-08B2-AFB9-77C5-F866136F08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5248123-804D-C4F9-548E-0A2FD289C6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Token management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921D226-E199-C816-3368-569620DE04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Use secure connections, such as HTTPS or SFTP, to transfer data between systems and services also use secure storage.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A69A0BF-6C10-0603-9C87-24A469ADC6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authentication to secure access to the Logic App's endpoint and to the systems and services that the Logic App integrates with.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BBB90D8-BDE0-37A1-2A12-103A97871B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authorization to control access to the Logic App's endpoint and to the systems and services that the Logic App integrates with.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4FC79DE-3918-9D88-561B-AFA0045071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encryption to protect data in transit and at rest, both within the Logic App's endpoint and within the systems and services that the Logic App integrates with.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F2B154-C3DB-625E-C581-2C4D72C57A5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Use token management to securely store and manage access tokens, and to validate and refresh tokens as needed.</a:t>
            </a:r>
          </a:p>
        </p:txBody>
      </p:sp>
    </p:spTree>
    <p:extLst>
      <p:ext uri="{BB962C8B-B14F-4D97-AF65-F5344CB8AC3E}">
        <p14:creationId xmlns:p14="http://schemas.microsoft.com/office/powerpoint/2010/main" val="1269041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027185-D73B-396E-1721-F2BFE0C8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Considerations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090B-8532-8561-5699-B3BB7FEE44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CADA7-6781-5956-4E74-3554498B49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492F1C2-35DA-C193-E187-F66B6838EF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03262C7-DC20-65FA-BC1C-A7F403FCB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EB8283-6FCE-E7D1-50CF-D33DA26FF0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484A0DF-7FC1-35DF-2AAC-8E8148A80F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3953303-2D65-6F67-ABBF-5A7F3A3CAB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Key management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CCC203F-5186-B901-E674-280868E87D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Use key management to securely store and manage encryption keys and other secrets.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512487C-2256-F925-E6EA-6630DC9BA9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Vulnerability management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6B3B743-1B4C-1E2E-0515-81ED980AF5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Use vulnerability management to identify and address security vulnerabilities in the Logic App's endpoint and in the systems and services that the Logic App integrates with.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8B34CF0-E9E8-DAE4-19E8-4AFCDF987B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Monitoring and logging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FB302A2-F5CF-3E11-7A8F-5E1B19ABC9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Use monitoring and logging to detect and respond to security incidents, and to improve security over time.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DCFA33D-BDB9-8C6A-FE11-1892F0BDBE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Compliance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7486FA4-4687-FBAB-EE73-FF90DC3F37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Make sure that your integration meets the compliance requirements of your organization, and the industry standards.</a:t>
            </a:r>
          </a:p>
        </p:txBody>
      </p:sp>
    </p:spTree>
    <p:extLst>
      <p:ext uri="{BB962C8B-B14F-4D97-AF65-F5344CB8AC3E}">
        <p14:creationId xmlns:p14="http://schemas.microsoft.com/office/powerpoint/2010/main" val="4294361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32439C5-5330-B008-B336-240613060E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5651"/>
          <a:stretch>
            <a:fillRect/>
          </a:stretch>
        </p:blipFill>
        <p:spPr/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56E06A0A-240F-6A69-280C-CA681048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On-Prem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11B65-99E0-F93D-179A-7CC490CCE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64C98-9739-16B8-A11A-965B8C1DBF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C115E03-1D28-A3E3-BE69-A9262097F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Longer available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541812A-E8AA-3F35-8D8B-15BFEF0CAD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Hybrid Integration Runtime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58287EA-2D65-46D0-00CF-52915F094E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Get access to everything you have on prem in a secured tunnel</a:t>
            </a:r>
          </a:p>
          <a:p>
            <a:r>
              <a:rPr lang="en-US" dirty="0"/>
              <a:t>The gateway has a 2-MB payload limit for write operations.</a:t>
            </a:r>
          </a:p>
          <a:p>
            <a:r>
              <a:rPr lang="en-US" dirty="0"/>
              <a:t>The gateway has a 2-MB request limit and an 8-MB compressed data response limit for read operations.</a:t>
            </a:r>
          </a:p>
          <a:p>
            <a:r>
              <a:rPr lang="en-US" dirty="0"/>
              <a:t>URL for the GET request has a 2048 character limit.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50F199-E2A5-5C35-714C-45B350BDED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Azure On-Premise Data Gateway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02EDC1-E281-9635-D36C-BB1B29F8B0D7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F76650-D20C-5D63-F63B-DCC248E81604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4130B1-0D74-D534-D12A-E30EFE57A120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505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7B43FE-AB23-3B1D-B7B2-59275B03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 Best Processes for F&amp;O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D1B57-04D4-D6A2-E065-1362F3CC1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89D2-6DD3-DC6A-45E4-2C53C845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D8680A-8B16-E4F5-B76B-7689A7E2AC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Loosely Coupled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49E0E-82D7-58C2-7C69-B3B72D589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Use Reliable Message Processing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0BC6A6F-E5FA-25D5-5EFE-93A0A12A5F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 “Idempotence”, 1 input, 1 result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7F82AD5-1995-A405-AD87-E3AC1EFC9B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Design for Reuse / Abstract Out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6B9ABF-A78D-A088-C562-D877D1BCBD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 Security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A93B5F2-8F68-07D2-5298-7D035AE608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F&amp;O still have downtime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7DAA27D-ADCA-C130-F1F0-1D5CB64EA6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F&amp;O services can be throttled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07482B-3451-5005-C4E7-E260A6AF98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DC03445-5493-3365-0255-268942CB64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8BDB723-1488-DCB4-8B6F-7A2FAFBF22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7B309A-C389-27D1-1943-CE3036BC38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Add Logic App Exception Handling plus “Run After”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B4ECB64-E10F-D83B-A24E-248B15F84A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Add Monitoring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1A83EA6-EE45-19C2-8942-4FD035411E2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Use Design Patterns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52C12D4-3DDE-0FA2-2E30-97E7150705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Use Logic Names and Comments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386DCF0-84CE-6182-B034-66270A2D9A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Use Parameters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7FDE5F3-D743-9C31-A633-864A032D40B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Try-Catch-Finally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1684600-D8FF-C4FB-C7ED-42DA36ACD53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08B977A-624A-ACBF-3530-15944F41C1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When possible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2109736-57B9-EF3B-ACB4-C73F05282E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BD65CD4-BF83-122D-56C3-507C7121708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95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23F7611-58ED-E378-7C9C-7FC89175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6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660DD-075A-B987-2587-9AEA2817FA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85BA5-EA5F-D663-5AD3-5264EFF19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87590BF-483F-E7AF-6AA2-889C2A4725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logic app to remove from a queue, process, place in another queue, create another logic app to process message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97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627004-0918-C19B-3F2B-F94DD89A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800" dirty="0">
                <a:latin typeface="valorax" panose="02000600000000000000" pitchFamily="50" charset="0"/>
              </a:rPr>
              <a:t>Deep Dive into Logic App Components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D8B7F3-9938-3897-7126-5F2585C05C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635C9-8FA4-6A96-EDE8-1E4290472C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1000" y="6391275"/>
            <a:ext cx="381000" cy="201613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27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737C8C-2ED1-3D9B-ECE9-0B9CF782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0A06-E9FC-20E8-FC54-511F6760C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03DB7-A7B7-DE54-380B-21AC892383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Placeholder 4" descr="A picture containing laser&#10;&#10;Description automatically generated">
            <a:extLst>
              <a:ext uri="{FF2B5EF4-FFF2-40B4-BE49-F238E27FC236}">
                <a16:creationId xmlns:a16="http://schemas.microsoft.com/office/drawing/2014/main" id="{3F5D6A19-A789-3196-9579-78F139A3564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5" r="9725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89CABB-70BE-46E5-62DE-0B2A07493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sequence of actions or processes defined in the Logic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workflow will be initiated by a trigger being activated</a:t>
            </a:r>
          </a:p>
        </p:txBody>
      </p:sp>
    </p:spTree>
    <p:extLst>
      <p:ext uri="{BB962C8B-B14F-4D97-AF65-F5344CB8AC3E}">
        <p14:creationId xmlns:p14="http://schemas.microsoft.com/office/powerpoint/2010/main" val="2343633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47BB7E-21EE-EBA7-5CC6-2EA2C628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D87DC-81B3-DE61-32AC-9A89C480FF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EECCD-6057-93E8-5384-BA0981C43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5A23F7-2CD5-5767-5050-B138B2C77E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Schedule,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Managed connectors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Azure service bus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On-premises connectors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Biztalk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Enterprise connectors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7D1911-7100-39C9-BC68-0FC9B68C77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Examples of Types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EABFB6-1B35-D31F-0E6A-1BC2569378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perform certain actions or processes and they are designed to connect and work with user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Connectors may act either as actions or as triggers.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numerous connectors available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CD735B-90C3-2608-5D38-DD7FD14125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E75AE9-E55C-4833-5D64-CD41C575EF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Numerous Connectors Available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6544ACD-A3E6-4C66-426C-F0C5831D43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Get Data For Your Logic App</a:t>
            </a:r>
          </a:p>
        </p:txBody>
      </p:sp>
      <p:pic>
        <p:nvPicPr>
          <p:cNvPr id="5" name="Picture Placeholder 4" descr="A picture containing indoor, seat, light, spectacles&#10;&#10;Description automatically generated">
            <a:extLst>
              <a:ext uri="{FF2B5EF4-FFF2-40B4-BE49-F238E27FC236}">
                <a16:creationId xmlns:a16="http://schemas.microsoft.com/office/drawing/2014/main" id="{B3B82148-CDFF-07D5-E59E-E803199CBA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4" b="31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107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17FA22-B742-CB54-10D5-B76B35C9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9F6F5D-A5BC-85A8-EA40-34EB013BE1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45355-C9A1-FBF8-2E92-A71CB085C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6" name="Picture Placeholder 15" descr="A picture containing sky, night, bright, night sky&#10;&#10;Description automatically generated">
            <a:extLst>
              <a:ext uri="{FF2B5EF4-FFF2-40B4-BE49-F238E27FC236}">
                <a16:creationId xmlns:a16="http://schemas.microsoft.com/office/drawing/2014/main" id="{83653060-5884-3B12-38EE-E3B679E44D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r="9575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99EE8D-3073-7C1D-F728-E6D819606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Actions are the steps that run once initiated by the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Actions are chained together plus decision making capabilities to create the workflow</a:t>
            </a:r>
          </a:p>
        </p:txBody>
      </p:sp>
    </p:spTree>
    <p:extLst>
      <p:ext uri="{BB962C8B-B14F-4D97-AF65-F5344CB8AC3E}">
        <p14:creationId xmlns:p14="http://schemas.microsoft.com/office/powerpoint/2010/main" val="312280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19C-07EF-2829-C7BA-4D8E1B99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Leveling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2CF40-6DE8-8649-37B4-5C3C0D070C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5D710-CB01-9E97-0643-5FD87A10C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DB32C1-E041-BD65-A89D-A8C6726527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5FF248-B71D-7702-4907-01515B985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277"/>
            <a:ext cx="12192000" cy="39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83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B41BC-A420-8781-E11D-05D3F7837A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FC6E4-E8BA-A68B-FB86-2D717A474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A11D23-06C4-46B0-0EED-AE50935B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850655-FABB-A6FD-72AE-50E8C73524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Executes based on a schedule</a:t>
            </a:r>
          </a:p>
          <a:p>
            <a:r>
              <a:rPr lang="en-US" dirty="0"/>
              <a:t>I.e.; every Monday at 8 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6B1C23-80CE-1D23-B0C1-715F7F6957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Fires based on a call to a HTTP/HTTPS call to the Logic App</a:t>
            </a:r>
          </a:p>
          <a:p>
            <a:r>
              <a:rPr lang="en-US" dirty="0"/>
              <a:t>I.e.; </a:t>
            </a:r>
            <a:r>
              <a:rPr lang="en-US" dirty="0" err="1"/>
              <a:t>wget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https://some_url/</a:t>
            </a:r>
            <a:r>
              <a:rPr lang="en-US" dirty="0"/>
              <a:t> [with some payload]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B283C-1743-783B-76B7-10B6D9619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Fires based on a predetermined event occurring in a connector</a:t>
            </a:r>
          </a:p>
          <a:p>
            <a:r>
              <a:rPr lang="en-US" dirty="0"/>
              <a:t>I.e.; F&amp;O Business event executes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CB3B1-6020-E683-105E-32063CB4F1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Recurrence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62F207-0C99-36BB-B80A-6F84C67967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85FF1E-2EC0-EF03-0361-86825A2679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APIConnection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88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B41BC-A420-8781-E11D-05D3F7837A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FC6E4-E8BA-A68B-FB86-2D717A474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A11D23-06C4-46B0-0EED-AE50935B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850655-FABB-A6FD-72AE-50E8C73524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You tell it to run.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6B1C23-80CE-1D23-B0C1-715F7F6957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the call back URL for the Logic App is called from an external event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B283C-1743-783B-76B7-10B6D9619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When the call back URL for the API is called from an external event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DCB3B1-6020-E683-105E-32063CB4F1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Manual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62F207-0C99-36BB-B80A-6F84C67967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HTTPWebhook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85FF1E-2EC0-EF03-0361-86825A2679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APIConnectionWebhook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39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1BBA288-ACA7-41B5-0F66-77C78401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webhook?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B66954-00A1-0101-2360-81426572A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3D020-AC48-E89F-9B0F-5F413B8E7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D8CA5-41F3-418F-69D3-1CDBD32F01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shopify.dev/assets/apps/how-webhooks-work-42412...">
            <a:extLst>
              <a:ext uri="{FF2B5EF4-FFF2-40B4-BE49-F238E27FC236}">
                <a16:creationId xmlns:a16="http://schemas.microsoft.com/office/drawing/2014/main" id="{8D8E5601-F178-38FC-E064-22AEB1CE4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19" y="1146102"/>
            <a:ext cx="6124990" cy="506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043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1BBA288-ACA7-41B5-0F66-77C78401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webhook?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B66954-00A1-0101-2360-81426572A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3D020-AC48-E89F-9B0F-5F413B8E71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24831-596D-2A92-8874-7B1DFFBE35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hopify.dev/assets/apps/how-webhooks-work-42412...">
            <a:extLst>
              <a:ext uri="{FF2B5EF4-FFF2-40B4-BE49-F238E27FC236}">
                <a16:creationId xmlns:a16="http://schemas.microsoft.com/office/drawing/2014/main" id="{8D8E5601-F178-38FC-E064-22AEB1CE4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513" y="26390"/>
            <a:ext cx="8222974" cy="68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40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1BBA288-ACA7-41B5-0F66-77C78401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webhook?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B66954-00A1-0101-2360-81426572A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3D020-AC48-E89F-9B0F-5F413B8E7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FD8CA5-41F3-418F-69D3-1CDBD32F01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shopify.dev/assets/apps/how-webhooks-work-42412...">
            <a:extLst>
              <a:ext uri="{FF2B5EF4-FFF2-40B4-BE49-F238E27FC236}">
                <a16:creationId xmlns:a16="http://schemas.microsoft.com/office/drawing/2014/main" id="{8D8E5601-F178-38FC-E064-22AEB1CE4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19" y="1146102"/>
            <a:ext cx="6124990" cy="506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60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33E1014-8BFC-971F-3C6C-15F822384A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2" r="21142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905DF11-A1E4-C075-9F69-27346296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1 – Process an Email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F895E-7DF9-A359-E9F4-2911C88F8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1CFE2-D8F5-3D03-D75F-2D74641B1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111AB0-A6CD-0AEA-0716-1FDCFAD862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Customer emails support email address</a:t>
            </a:r>
          </a:p>
          <a:p>
            <a:r>
              <a:rPr lang="en-US" dirty="0"/>
              <a:t>Trigger Logic App to scan F&amp;O Contacts on customer for “from” email address</a:t>
            </a:r>
          </a:p>
          <a:p>
            <a:r>
              <a:rPr lang="en-US" dirty="0"/>
              <a:t>If match is found, create a Case for that customer and email named internal support person for that customer</a:t>
            </a:r>
          </a:p>
          <a:p>
            <a:r>
              <a:rPr lang="en-US" dirty="0"/>
              <a:t>If match cannot be found, forward email to named internal support person assist with general inquiries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2A16969-643E-8BFF-BF2B-72432BF6C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3A210D-84F2-10AF-10C6-576FD1EC6FF1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02CA69-1C7C-0531-8462-84D21663AD63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F85F96-9E57-83C7-3313-FBA0C77CA902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255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0F193D-298A-DD6E-5F34-24D822E0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ABCBD-6733-A629-2D7B-8CBD271067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5248-8279-2DE0-0584-553FA85CDF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C99E7E-4E1D-FB47-AE9E-88CFD2EC2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D0729-62FF-5AE9-2A44-01534C344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29624" y="55838"/>
            <a:ext cx="8908610" cy="67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7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9CE9-4992-1952-674C-875AF9CE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ABCBD-6733-A629-2D7B-8CBD271067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5248-8279-2DE0-0584-553FA85CDF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EB893-EB44-F6C5-1303-86A0A5A0E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D0729-62FF-5AE9-2A44-01534C34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24" y="55838"/>
            <a:ext cx="8908610" cy="67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5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0F193D-298A-DD6E-5F34-24D822E0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ABCBD-6733-A629-2D7B-8CBD271067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5248-8279-2DE0-0584-553FA85CDF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C99E7E-4E1D-FB47-AE9E-88CFD2EC2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D0729-62FF-5AE9-2A44-01534C344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29624" y="55838"/>
            <a:ext cx="8908610" cy="67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3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, shelf&#10;&#10;Description automatically generated">
            <a:extLst>
              <a:ext uri="{FF2B5EF4-FFF2-40B4-BE49-F238E27FC236}">
                <a16:creationId xmlns:a16="http://schemas.microsoft.com/office/drawing/2014/main" id="{9FE1F304-21FD-EADF-0ADC-AE87FB492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2" r="21142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6B33B7-5C98-6D00-C9C3-D42BD6E6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2 – Import Currency Exchange Rates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4B9B5-806F-AE36-7953-72BD4EB2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4E4AD-E1BD-3535-D5F1-F3A1F1E3C2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ECE144-AB26-D2CB-BD66-95BE4BB4B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 schedule, invoke API for currency exchange rates</a:t>
            </a:r>
          </a:p>
          <a:p>
            <a:r>
              <a:rPr lang="en-US" dirty="0"/>
              <a:t>Format data from API for OData Calls</a:t>
            </a:r>
          </a:p>
          <a:p>
            <a:r>
              <a:rPr lang="en-US" dirty="0"/>
              <a:t>Using OData in F&amp;O, Create the Exchange Rates if not present</a:t>
            </a:r>
          </a:p>
          <a:p>
            <a:r>
              <a:rPr lang="en-US" dirty="0"/>
              <a:t>Also create exchange rate currency pair if not present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2E1952B-41A0-3ABB-1094-3508D13D52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281FD9-11F1-4BE2-A044-867C26E97085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B6FC8B-121B-47A6-975C-B4D7B43BC0FC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A2B172C-20A5-1376-F949-69D83E501C41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222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19C-07EF-2829-C7BA-4D8E1B99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Leveling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2CF40-6DE8-8649-37B4-5C3C0D070C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5D710-CB01-9E97-0643-5FD87A10C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3D6527-850A-AB79-F60E-181BCBB09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7222D-BDFE-FF0E-687F-CA1A0B62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390"/>
            <a:ext cx="12192000" cy="429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1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8F98-8D98-ECF7-083C-3A7EA4EE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9D9CF-BDF3-A464-1C3A-3B9B2645CA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E8A55-F07D-F112-DE63-D3F3DF1B1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1EA6B-5A3F-BBAC-EE81-1F78279FB7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3B559-933E-E15A-5776-2A7910EC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587380" y="0"/>
            <a:ext cx="9017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15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D10883-D549-EE16-7C8D-6F7FF715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9D9CF-BDF3-A464-1C3A-3B9B2645CA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E8A55-F07D-F112-DE63-D3F3DF1B1B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1160E3-16D4-5EC6-E445-013B07F685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3B559-933E-E15A-5776-2A7910EC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80" y="0"/>
            <a:ext cx="9017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7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8F98-8D98-ECF7-083C-3A7EA4EE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9D9CF-BDF3-A464-1C3A-3B9B2645CA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E8A55-F07D-F112-DE63-D3F3DF1B1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1EA6B-5A3F-BBAC-EE81-1F78279FB7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3B559-933E-E15A-5776-2A7910EC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587380" y="0"/>
            <a:ext cx="9017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85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2455-39E2-059C-6D7D-EF726D73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6 – Import Orders; F&amp;O (Part 1)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7ABEA-6A0E-9AB9-2FDF-6DC967660E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5E08B-33A7-1256-CAA6-5D8FC20895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" name="Picture Placeholder 8" descr="A picture containing outdoor, weapon&#10;&#10;Description automatically generated">
            <a:extLst>
              <a:ext uri="{FF2B5EF4-FFF2-40B4-BE49-F238E27FC236}">
                <a16:creationId xmlns:a16="http://schemas.microsoft.com/office/drawing/2014/main" id="{F814E74C-D315-34C0-BC4C-8E9A4A28B6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5651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BE13D1-8F26-198E-609C-193D8610AF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External System captures orders and creates file for FTP pickup</a:t>
            </a:r>
          </a:p>
          <a:p>
            <a:r>
              <a:rPr lang="en-US" dirty="0"/>
              <a:t>File gets captured, contents stored in Dataverse</a:t>
            </a:r>
          </a:p>
          <a:p>
            <a:r>
              <a:rPr lang="en-US" dirty="0"/>
              <a:t>Data mapped and XML with data package for F&amp;O created</a:t>
            </a:r>
          </a:p>
          <a:p>
            <a:r>
              <a:rPr lang="en-US" dirty="0"/>
              <a:t>Drops data package to F&amp;O recurring integration endpoint *</a:t>
            </a:r>
          </a:p>
          <a:p>
            <a:r>
              <a:rPr lang="en-US" dirty="0"/>
              <a:t>Gets response with GUID, GUID stored in Dataverse as “pending”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FAE49FE-7664-A9D1-5009-2ACEED9A83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3B5DB5-57D5-DE17-1BDA-4B6376A169CD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14870E-96E2-E13C-D4AA-02B74AC652A1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096135-8EA7-9A5D-6C49-30FABA40D924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2194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9B77-EB55-AB49-34BF-828DD1AE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1B93A7-AB34-01EA-C283-7A6B175C89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20131-7DC7-8DFE-8968-344BF088A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4DF2-1A51-191D-723E-82C790BA23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8" descr="Diagram&#10;&#10;Description automatically generated">
            <a:extLst>
              <a:ext uri="{FF2B5EF4-FFF2-40B4-BE49-F238E27FC236}">
                <a16:creationId xmlns:a16="http://schemas.microsoft.com/office/drawing/2014/main" id="{A9B9CC3E-68A5-DD9C-60C8-FBD827A0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63858" y="253986"/>
            <a:ext cx="7883470" cy="62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96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731F8E-621A-7249-E294-53D6FC58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1B93A7-AB34-01EA-C283-7A6B175C89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20131-7DC7-8DFE-8968-344BF088AF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A01E42-A6A7-402C-1D85-1481342463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8" descr="Diagram&#10;&#10;Description automatically generated">
            <a:extLst>
              <a:ext uri="{FF2B5EF4-FFF2-40B4-BE49-F238E27FC236}">
                <a16:creationId xmlns:a16="http://schemas.microsoft.com/office/drawing/2014/main" id="{A9B9CC3E-68A5-DD9C-60C8-FBD827A0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87" y="66118"/>
            <a:ext cx="8541026" cy="67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3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9B77-EB55-AB49-34BF-828DD1AE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1B93A7-AB34-01EA-C283-7A6B175C89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20131-7DC7-8DFE-8968-344BF088A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4DF2-1A51-191D-723E-82C790BA23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8" descr="Diagram&#10;&#10;Description automatically generated">
            <a:extLst>
              <a:ext uri="{FF2B5EF4-FFF2-40B4-BE49-F238E27FC236}">
                <a16:creationId xmlns:a16="http://schemas.microsoft.com/office/drawing/2014/main" id="{A9B9CC3E-68A5-DD9C-60C8-FBD827A0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63858" y="253986"/>
            <a:ext cx="7883470" cy="62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7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riding a motorcycle&#10;&#10;Description automatically generated with low confidence">
            <a:extLst>
              <a:ext uri="{FF2B5EF4-FFF2-40B4-BE49-F238E27FC236}">
                <a16:creationId xmlns:a16="http://schemas.microsoft.com/office/drawing/2014/main" id="{1A23759D-239C-9A9F-08F5-6AA20CB883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4" b="6684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51107CB-C7C0-8881-1FBA-614FBFCE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6 – Import Orders; F&amp;O (Part 2)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E6AA5-973F-09D4-4AAB-B010C428DF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BEE35-66F8-AE80-0FA3-FCB0B408DD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7F6808-2DC3-6832-5A2A-1C0F7BC461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 a schedule, loop through “pending” records</a:t>
            </a:r>
          </a:p>
          <a:p>
            <a:r>
              <a:rPr lang="en-US" dirty="0"/>
              <a:t>Ask F&amp;O on status of data package by GUID</a:t>
            </a:r>
          </a:p>
          <a:p>
            <a:r>
              <a:rPr lang="en-US" dirty="0"/>
              <a:t>If status is not success, query for additional details</a:t>
            </a:r>
          </a:p>
          <a:p>
            <a:r>
              <a:rPr lang="en-US" dirty="0"/>
              <a:t>Store all info in Dataverse</a:t>
            </a:r>
          </a:p>
          <a:p>
            <a:r>
              <a:rPr lang="en-US" dirty="0"/>
              <a:t>Mark the record as “complete” or “error”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8E65BE-3796-9CBA-E45D-5A922D501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69148D-CA4E-2EC6-120F-E22024518A04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3B88A7-7E26-1B38-BAA6-35E4209B8998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C6E769-52D1-19BA-2587-57DF5F6EC8E1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2832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7EFE-6EB5-31C5-1DC6-8EA0DAF51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A84C8-CBE3-C3EE-560D-07A653B018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98A2A-3691-8305-3179-26F2679193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9A9B3B-B8E4-BEFC-DD4F-5F90EA87E6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E2B1C0-CB7C-B7B1-BED2-1A352F4634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85240" y="0"/>
            <a:ext cx="6821520" cy="687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57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F38C15-00C5-789A-2B5A-5B7636ED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A84C8-CBE3-C3EE-560D-07A653B018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98A2A-3691-8305-3179-26F2679193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3485B1-938F-0FA5-B623-54C82426D0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E2B1C0-CB7C-B7B1-BED2-1A352F463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240" y="0"/>
            <a:ext cx="6821520" cy="687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674A-E647-19D4-50A6-997A0828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8E7A9-7847-1F7A-5245-FBFE08C566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88171-0BF6-941F-F6B9-5F1518CB9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2614D-8E51-F782-ED3F-F5948E6321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3CF13-1582-BC05-B6D7-0B2A439D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2129000"/>
            <a:ext cx="10266667" cy="2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77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7EFE-6EB5-31C5-1DC6-8EA0DAF51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A84C8-CBE3-C3EE-560D-07A653B018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98A2A-3691-8305-3179-26F2679193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9A9B3B-B8E4-BEFC-DD4F-5F90EA87E6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E2B1C0-CB7C-B7B1-BED2-1A352F4634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85240" y="0"/>
            <a:ext cx="6821520" cy="687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3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0D3267-7D9D-8DAC-3033-E33E4B3F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Components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097CCD-C7CD-CFB3-3EEB-C6DF33A9B0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6DEB7-7ED8-A672-5CE0-EAFEB8126C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24C060-859F-8EB6-8A60-C5C5B0EFC9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F50D7B-F408-E2EC-DCE5-7DB74FCD2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3AA12D-3E74-D626-F56D-B83BC7807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2FB26-134E-B3DE-0B40-D4745FF46D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68EF1A-5581-BDC7-72C0-B063B2782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5BE45B-394F-AEA2-E940-997CB9F16E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Logic Apps provides a graphical way to model your business processes as a series of steps or a workflow.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641B88E-3CF2-06FF-7EB2-CD3AF7EAC9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Managed Connectors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9A2DD9F-3D43-64B7-4547-7620AD8E87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Logic apps need access to data and services. Managed connectors are created specifically for connecting to and working with data.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D10FBF-6B21-4B29-05A2-E14337DC09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767D478-B6E4-9050-4A50-EDFEC142EE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Some Managed Connectors can also act as a trigger. A trigger starts a new instance of a workflow based on a specific event, like the arrival of an e-mail.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3D79B8B-39AC-FACC-3626-40468BD231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Action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AFA207-4DFF-0458-8A2F-BB359939B49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the step after a trigger that makes something happen, such as sending an email</a:t>
            </a:r>
          </a:p>
        </p:txBody>
      </p:sp>
    </p:spTree>
    <p:extLst>
      <p:ext uri="{BB962C8B-B14F-4D97-AF65-F5344CB8AC3E}">
        <p14:creationId xmlns:p14="http://schemas.microsoft.com/office/powerpoint/2010/main" val="15579256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oup of people sitting in a room with bright lights&#10;&#10;Description automatically generated with low confidence">
            <a:extLst>
              <a:ext uri="{FF2B5EF4-FFF2-40B4-BE49-F238E27FC236}">
                <a16:creationId xmlns:a16="http://schemas.microsoft.com/office/drawing/2014/main" id="{D25ED1A8-9D27-85FB-CF13-B86E8C0A9C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2" r="17512"/>
          <a:stretch>
            <a:fillRect/>
          </a:stretch>
        </p:blipFill>
        <p:spPr/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219D7D7A-C6F5-3728-38F4-1C9BC6CE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Items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33FC7-EE54-529E-6962-4602792FB9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4222-1382-49B1-1D3F-99DCF8050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7971A5-827F-AB84-0792-D7D00514A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Configure run after for each action</a:t>
            </a:r>
          </a:p>
          <a:p>
            <a:r>
              <a:rPr lang="en-US" dirty="0"/>
              <a:t>Use exception handling frequently to “re-put” / Peek Unlock messages back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EA829D-79EA-652D-046C-C3A2F2EBBA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B1A33C-1A55-BDD0-9D8B-5DFBE41E1E75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D66BA3-BBDF-9651-F27E-6E3E1D608A65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DD76C-8E44-A5BB-BB2B-0B89331C6853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672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40DDA1-BE59-4096-8550-12281552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A7161-1642-CBEA-4583-5880809A2B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69828-27CD-2192-0505-70A87570AF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60B2F7-C8AB-0E35-3F9D-88DBFB15E3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Logic Apps Error handling - configure run after settings | Serverless360">
            <a:extLst>
              <a:ext uri="{FF2B5EF4-FFF2-40B4-BE49-F238E27FC236}">
                <a16:creationId xmlns:a16="http://schemas.microsoft.com/office/drawing/2014/main" id="{6A74781B-9AD0-107D-3E11-550852A2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69" y="1510328"/>
            <a:ext cx="11729161" cy="462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192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7C07CB-B280-9E12-8055-E249AF05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68AE3-C238-E8C8-D142-8CAF3EFF65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3A9F5-EA04-30E8-4F64-D4E2CD256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01742E-8CBF-88F5-1639-4209F6CD91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0DB5B3-E0E9-C8E3-548A-595AFC6F3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86476" y="1619476"/>
            <a:ext cx="7619048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342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E73B-5904-F2E5-C483-36F8F9C3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68AE3-C238-E8C8-D142-8CAF3EFF65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3A9F5-EA04-30E8-4F64-D4E2CD2568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23D26-F9F8-93D8-53CE-5DD3CA6FF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0DB5B3-E0E9-C8E3-548A-595AFC6F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45" y="619539"/>
            <a:ext cx="11829309" cy="56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1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7C07CB-B280-9E12-8055-E249AF05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68AE3-C238-E8C8-D142-8CAF3EFF65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3A9F5-EA04-30E8-4F64-D4E2CD256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01742E-8CBF-88F5-1639-4209F6CD91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0DB5B3-E0E9-C8E3-548A-595AFC6F3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86476" y="1619476"/>
            <a:ext cx="7619048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3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7E345068-3F47-A1E8-53A1-821E7EB4DA2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2" r="21322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E12B05D-D96C-5451-BCA2-C1D2E2B0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Azure Monitor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EEA5F-F4E6-041D-6935-91F2C0D24D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66C83-5BC3-DC7F-BA83-B6CA0C9485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D119AF-1247-88EF-7300-127E7854D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Runtime data</a:t>
            </a:r>
          </a:p>
          <a:p>
            <a:r>
              <a:rPr lang="en-US" dirty="0"/>
              <a:t>Trigger events</a:t>
            </a:r>
          </a:p>
          <a:p>
            <a:r>
              <a:rPr lang="en-US" dirty="0"/>
              <a:t>Run events</a:t>
            </a:r>
          </a:p>
          <a:p>
            <a:r>
              <a:rPr lang="en-US" dirty="0"/>
              <a:t>Action Events</a:t>
            </a:r>
          </a:p>
          <a:p>
            <a:r>
              <a:rPr lang="en-US" dirty="0"/>
              <a:t>Use Log Analytics Workspace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4B4DA1-54FE-DCB6-2B02-5EF66FEE32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C0C374-D756-5AA0-7BE2-C77B5554A8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Create log queries</a:t>
            </a:r>
          </a:p>
          <a:p>
            <a:r>
              <a:rPr lang="en-US" dirty="0"/>
              <a:t>Use with other services also</a:t>
            </a:r>
          </a:p>
          <a:p>
            <a:r>
              <a:rPr lang="en-US" dirty="0"/>
              <a:t>Aggregate data so you can see throughput, successes, and failure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4BEFAC-5554-3F85-557E-88DF25CE28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2AB2A1-BAA3-0146-40A8-3050B9D46A33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5C15E5-A824-6DA5-BB05-548375D1FC28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D62C9F-597A-6727-9B0C-1D588C2AAC9D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794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FA44F0-30AF-503A-AD81-0C413AEC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938C5-74C7-EBE6-FED0-9D2794BB00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DCD6D-4BDE-6D8B-355D-B90D6AB25F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E4CA8D-130E-5226-52F5-1A2A088F43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7AB8A3-6F03-BE14-3D22-84F4623D19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86476" y="428"/>
            <a:ext cx="7619048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68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F2E4-0632-8938-23AE-605E2557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938C5-74C7-EBE6-FED0-9D2794BB00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DCD6D-4BDE-6D8B-355D-B90D6AB25F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E1129-7044-ED5A-C9D4-86BFEEB3A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7AB8A3-6F03-BE14-3D22-84F4623D19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476" y="428"/>
            <a:ext cx="7619048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4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674A-E647-19D4-50A6-997A0828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Receiver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8E7A9-7847-1F7A-5245-FBFE08C566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88171-0BF6-941F-F6B9-5F1518CB9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CA0A1F-9D00-76D3-4E02-26AA0C8E3E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74D8C3-CA32-934D-7654-FA295F5A3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1" y="1571857"/>
            <a:ext cx="11495238" cy="3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32C4F7-71E8-8EE8-EF34-567413FA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8F90A-2DB5-A843-40ED-0E2A2B2E31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5536-95F3-576C-867C-067FC110D8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07763" y="6391039"/>
            <a:ext cx="381000" cy="202084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402A55-88FA-F45D-C540-3E899B01A7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26555-5438-75E6-6CFA-6CE06002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1" y="57978"/>
            <a:ext cx="10476098" cy="674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F8DC-94CE-6AA4-07C1-A25EC2FF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8F90A-2DB5-A843-40ED-0E2A2B2E31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5536-95F3-576C-867C-067FC110D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FB6D9-B0BF-8EF0-3C92-3604A42E3F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26555-5438-75E6-6CFA-6CE0600276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86476" y="333762"/>
            <a:ext cx="9619048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7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text, outdoor, street, traffic&#10;&#10;Description automatically generated">
            <a:extLst>
              <a:ext uri="{FF2B5EF4-FFF2-40B4-BE49-F238E27FC236}">
                <a16:creationId xmlns:a16="http://schemas.microsoft.com/office/drawing/2014/main" id="{59C947F3-445A-38D8-4415-15CED04024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r="25651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899038-84B4-C63D-BA9B-BF6FF0D6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with DevOps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96A81-7DD8-FE01-1BCE-BECF5429AE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B02B-3E76-5676-BB66-B21E3C0EE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2DB2F5-1BE7-3B87-E6A2-7CDB8C1BD2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 Apps are just Azure resources like anything else so we can deploy them using deployment pipelines in Azure DevOps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96E2CD-1A32-41A4-2F04-3143F68917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Remember ARM Templates?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E52D26-828E-8DAB-C01E-216C9B8D95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Those parameters are in the ARM template so we can configure a deployment pipeline that deploys code with config values in the pipeline itself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8CCDA-60D6-11EE-0BA5-9CF62C58CF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Remember Parameters?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86AFC3-04F7-26A4-DE02-8CCB9E144DB5}"/>
              </a:ext>
            </a:extLst>
          </p:cNvPr>
          <p:cNvGrpSpPr/>
          <p:nvPr/>
        </p:nvGrpSpPr>
        <p:grpSpPr>
          <a:xfrm>
            <a:off x="6254750" y="0"/>
            <a:ext cx="5937251" cy="6858000"/>
            <a:chOff x="6254750" y="0"/>
            <a:chExt cx="5937251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661215-0970-923E-EB47-F6D75A17FDB7}"/>
                </a:ext>
              </a:extLst>
            </p:cNvPr>
            <p:cNvSpPr>
              <a:spLocks/>
            </p:cNvSpPr>
            <p:nvPr userDrawn="1"/>
          </p:nvSpPr>
          <p:spPr>
            <a:xfrm>
              <a:off x="6254750" y="0"/>
              <a:ext cx="4441369" cy="6858000"/>
            </a:xfrm>
            <a:prstGeom prst="rect">
              <a:avLst/>
            </a:prstGeom>
            <a:gradFill flip="none" rotWithShape="1">
              <a:gsLst>
                <a:gs pos="53000">
                  <a:srgbClr val="030031">
                    <a:alpha val="64000"/>
                  </a:srgbClr>
                </a:gs>
                <a:gs pos="13000">
                  <a:srgbClr val="030031"/>
                </a:gs>
                <a:gs pos="100000">
                  <a:srgbClr val="030031">
                    <a:alpha val="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2664DB-6075-9124-DB02-9840AB8A82F1}"/>
                </a:ext>
              </a:extLst>
            </p:cNvPr>
            <p:cNvSpPr/>
            <p:nvPr userDrawn="1"/>
          </p:nvSpPr>
          <p:spPr>
            <a:xfrm>
              <a:off x="10696120" y="6238274"/>
              <a:ext cx="1495881" cy="520644"/>
            </a:xfrm>
            <a:custGeom>
              <a:avLst/>
              <a:gdLst>
                <a:gd name="connsiteX0" fmla="*/ 1044374 w 1495881"/>
                <a:gd name="connsiteY0" fmla="*/ 14889 h 520644"/>
                <a:gd name="connsiteX1" fmla="*/ 1065550 w 1495881"/>
                <a:gd name="connsiteY1" fmla="*/ 14889 h 520644"/>
                <a:gd name="connsiteX2" fmla="*/ 1065550 w 1495881"/>
                <a:gd name="connsiteY2" fmla="*/ 36065 h 520644"/>
                <a:gd name="connsiteX3" fmla="*/ 1044374 w 1495881"/>
                <a:gd name="connsiteY3" fmla="*/ 36065 h 520644"/>
                <a:gd name="connsiteX4" fmla="*/ 1011507 w 1495881"/>
                <a:gd name="connsiteY4" fmla="*/ 14889 h 520644"/>
                <a:gd name="connsiteX5" fmla="*/ 1032683 w 1495881"/>
                <a:gd name="connsiteY5" fmla="*/ 14889 h 520644"/>
                <a:gd name="connsiteX6" fmla="*/ 1032683 w 1495881"/>
                <a:gd name="connsiteY6" fmla="*/ 36065 h 520644"/>
                <a:gd name="connsiteX7" fmla="*/ 1011507 w 1495881"/>
                <a:gd name="connsiteY7" fmla="*/ 36065 h 520644"/>
                <a:gd name="connsiteX8" fmla="*/ 978694 w 1495881"/>
                <a:gd name="connsiteY8" fmla="*/ 14889 h 520644"/>
                <a:gd name="connsiteX9" fmla="*/ 999870 w 1495881"/>
                <a:gd name="connsiteY9" fmla="*/ 14889 h 520644"/>
                <a:gd name="connsiteX10" fmla="*/ 999870 w 1495881"/>
                <a:gd name="connsiteY10" fmla="*/ 36065 h 520644"/>
                <a:gd name="connsiteX11" fmla="*/ 978694 w 1495881"/>
                <a:gd name="connsiteY11" fmla="*/ 36065 h 520644"/>
                <a:gd name="connsiteX12" fmla="*/ 945827 w 1495881"/>
                <a:gd name="connsiteY12" fmla="*/ 14889 h 520644"/>
                <a:gd name="connsiteX13" fmla="*/ 967003 w 1495881"/>
                <a:gd name="connsiteY13" fmla="*/ 14889 h 520644"/>
                <a:gd name="connsiteX14" fmla="*/ 967003 w 1495881"/>
                <a:gd name="connsiteY14" fmla="*/ 36065 h 520644"/>
                <a:gd name="connsiteX15" fmla="*/ 945827 w 1495881"/>
                <a:gd name="connsiteY15" fmla="*/ 36065 h 520644"/>
                <a:gd name="connsiteX16" fmla="*/ 913014 w 1495881"/>
                <a:gd name="connsiteY16" fmla="*/ 14889 h 520644"/>
                <a:gd name="connsiteX17" fmla="*/ 934190 w 1495881"/>
                <a:gd name="connsiteY17" fmla="*/ 14889 h 520644"/>
                <a:gd name="connsiteX18" fmla="*/ 934190 w 1495881"/>
                <a:gd name="connsiteY18" fmla="*/ 36065 h 520644"/>
                <a:gd name="connsiteX19" fmla="*/ 913014 w 1495881"/>
                <a:gd name="connsiteY19" fmla="*/ 36065 h 520644"/>
                <a:gd name="connsiteX20" fmla="*/ 519981 w 1495881"/>
                <a:gd name="connsiteY20" fmla="*/ 0 h 520644"/>
                <a:gd name="connsiteX21" fmla="*/ 818768 w 1495881"/>
                <a:gd name="connsiteY21" fmla="*/ 0 h 520644"/>
                <a:gd name="connsiteX22" fmla="*/ 861452 w 1495881"/>
                <a:gd name="connsiteY22" fmla="*/ 42739 h 520644"/>
                <a:gd name="connsiteX23" fmla="*/ 1066874 w 1495881"/>
                <a:gd name="connsiteY23" fmla="*/ 42739 h 520644"/>
                <a:gd name="connsiteX24" fmla="*/ 1217095 w 1495881"/>
                <a:gd name="connsiteY24" fmla="*/ 192905 h 520644"/>
                <a:gd name="connsiteX25" fmla="*/ 1217095 w 1495881"/>
                <a:gd name="connsiteY25" fmla="*/ 270442 h 520644"/>
                <a:gd name="connsiteX26" fmla="*/ 1132269 w 1495881"/>
                <a:gd name="connsiteY26" fmla="*/ 185615 h 520644"/>
                <a:gd name="connsiteX27" fmla="*/ 1303757 w 1495881"/>
                <a:gd name="connsiteY27" fmla="*/ 357132 h 520644"/>
                <a:gd name="connsiteX28" fmla="*/ 1353032 w 1495881"/>
                <a:gd name="connsiteY28" fmla="*/ 357132 h 520644"/>
                <a:gd name="connsiteX29" fmla="*/ 1495881 w 1495881"/>
                <a:gd name="connsiteY29" fmla="*/ 500036 h 520644"/>
                <a:gd name="connsiteX30" fmla="*/ 1495881 w 1495881"/>
                <a:gd name="connsiteY30" fmla="*/ 520644 h 520644"/>
                <a:gd name="connsiteX31" fmla="*/ 1460183 w 1495881"/>
                <a:gd name="connsiteY31" fmla="*/ 520644 h 520644"/>
                <a:gd name="connsiteX32" fmla="*/ 1125166 w 1495881"/>
                <a:gd name="connsiteY32" fmla="*/ 185515 h 520644"/>
                <a:gd name="connsiteX33" fmla="*/ 1094999 w 1495881"/>
                <a:gd name="connsiteY33" fmla="*/ 185515 h 520644"/>
                <a:gd name="connsiteX34" fmla="*/ 978308 w 1495881"/>
                <a:gd name="connsiteY34" fmla="*/ 68879 h 520644"/>
                <a:gd name="connsiteX35" fmla="*/ 975441 w 1495881"/>
                <a:gd name="connsiteY35" fmla="*/ 66011 h 520644"/>
                <a:gd name="connsiteX36" fmla="*/ 669871 w 1495881"/>
                <a:gd name="connsiteY36" fmla="*/ 66011 h 520644"/>
                <a:gd name="connsiteX37" fmla="*/ 667775 w 1495881"/>
                <a:gd name="connsiteY37" fmla="*/ 63915 h 520644"/>
                <a:gd name="connsiteX38" fmla="*/ 667780 w 1495881"/>
                <a:gd name="connsiteY38" fmla="*/ 63915 h 520644"/>
                <a:gd name="connsiteX39" fmla="*/ 646488 w 1495881"/>
                <a:gd name="connsiteY39" fmla="*/ 42574 h 520644"/>
                <a:gd name="connsiteX40" fmla="*/ 623602 w 1495881"/>
                <a:gd name="connsiteY40" fmla="*/ 42574 h 520644"/>
                <a:gd name="connsiteX41" fmla="*/ 597297 w 1495881"/>
                <a:gd name="connsiteY41" fmla="*/ 68879 h 520644"/>
                <a:gd name="connsiteX42" fmla="*/ 420220 w 1495881"/>
                <a:gd name="connsiteY42" fmla="*/ 245901 h 520644"/>
                <a:gd name="connsiteX43" fmla="*/ 362426 w 1495881"/>
                <a:gd name="connsiteY43" fmla="*/ 245901 h 520644"/>
                <a:gd name="connsiteX44" fmla="*/ 269007 w 1495881"/>
                <a:gd name="connsiteY44" fmla="*/ 339320 h 520644"/>
                <a:gd name="connsiteX45" fmla="*/ 0 w 1495881"/>
                <a:gd name="connsiteY45" fmla="*/ 339320 h 520644"/>
                <a:gd name="connsiteX46" fmla="*/ 0 w 1495881"/>
                <a:gd name="connsiteY46" fmla="*/ 334357 h 520644"/>
                <a:gd name="connsiteX47" fmla="*/ 62867 w 1495881"/>
                <a:gd name="connsiteY47" fmla="*/ 334357 h 520644"/>
                <a:gd name="connsiteX48" fmla="*/ 85588 w 1495881"/>
                <a:gd name="connsiteY48" fmla="*/ 311636 h 520644"/>
                <a:gd name="connsiteX49" fmla="*/ 208400 w 1495881"/>
                <a:gd name="connsiteY49" fmla="*/ 311636 h 52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5881" h="520644">
                  <a:moveTo>
                    <a:pt x="1044374" y="14889"/>
                  </a:moveTo>
                  <a:lnTo>
                    <a:pt x="1065550" y="14889"/>
                  </a:lnTo>
                  <a:lnTo>
                    <a:pt x="1065550" y="36065"/>
                  </a:lnTo>
                  <a:lnTo>
                    <a:pt x="1044374" y="36065"/>
                  </a:lnTo>
                  <a:close/>
                  <a:moveTo>
                    <a:pt x="1011507" y="14889"/>
                  </a:moveTo>
                  <a:lnTo>
                    <a:pt x="1032683" y="14889"/>
                  </a:lnTo>
                  <a:lnTo>
                    <a:pt x="1032683" y="36065"/>
                  </a:lnTo>
                  <a:lnTo>
                    <a:pt x="1011507" y="36065"/>
                  </a:lnTo>
                  <a:close/>
                  <a:moveTo>
                    <a:pt x="978694" y="14889"/>
                  </a:moveTo>
                  <a:lnTo>
                    <a:pt x="999870" y="14889"/>
                  </a:lnTo>
                  <a:lnTo>
                    <a:pt x="999870" y="36065"/>
                  </a:lnTo>
                  <a:lnTo>
                    <a:pt x="978694" y="36065"/>
                  </a:lnTo>
                  <a:close/>
                  <a:moveTo>
                    <a:pt x="945827" y="14889"/>
                  </a:moveTo>
                  <a:lnTo>
                    <a:pt x="967003" y="14889"/>
                  </a:lnTo>
                  <a:lnTo>
                    <a:pt x="967003" y="36065"/>
                  </a:lnTo>
                  <a:lnTo>
                    <a:pt x="945827" y="36065"/>
                  </a:lnTo>
                  <a:close/>
                  <a:moveTo>
                    <a:pt x="913014" y="14889"/>
                  </a:moveTo>
                  <a:lnTo>
                    <a:pt x="934190" y="14889"/>
                  </a:lnTo>
                  <a:lnTo>
                    <a:pt x="934190" y="36065"/>
                  </a:lnTo>
                  <a:lnTo>
                    <a:pt x="913014" y="36065"/>
                  </a:lnTo>
                  <a:close/>
                  <a:moveTo>
                    <a:pt x="519981" y="0"/>
                  </a:moveTo>
                  <a:lnTo>
                    <a:pt x="818768" y="0"/>
                  </a:lnTo>
                  <a:lnTo>
                    <a:pt x="861452" y="42739"/>
                  </a:lnTo>
                  <a:lnTo>
                    <a:pt x="1066874" y="42739"/>
                  </a:lnTo>
                  <a:lnTo>
                    <a:pt x="1217095" y="192905"/>
                  </a:lnTo>
                  <a:lnTo>
                    <a:pt x="1217095" y="270442"/>
                  </a:lnTo>
                  <a:lnTo>
                    <a:pt x="1132269" y="185615"/>
                  </a:lnTo>
                  <a:lnTo>
                    <a:pt x="1303757" y="357132"/>
                  </a:lnTo>
                  <a:lnTo>
                    <a:pt x="1353032" y="357132"/>
                  </a:lnTo>
                  <a:lnTo>
                    <a:pt x="1495881" y="500036"/>
                  </a:lnTo>
                  <a:lnTo>
                    <a:pt x="1495881" y="520644"/>
                  </a:lnTo>
                  <a:lnTo>
                    <a:pt x="1460183" y="520644"/>
                  </a:lnTo>
                  <a:lnTo>
                    <a:pt x="1125166" y="185515"/>
                  </a:lnTo>
                  <a:lnTo>
                    <a:pt x="1094999" y="185515"/>
                  </a:lnTo>
                  <a:lnTo>
                    <a:pt x="978308" y="68879"/>
                  </a:lnTo>
                  <a:lnTo>
                    <a:pt x="975441" y="66011"/>
                  </a:lnTo>
                  <a:lnTo>
                    <a:pt x="669871" y="66011"/>
                  </a:lnTo>
                  <a:lnTo>
                    <a:pt x="667775" y="63915"/>
                  </a:lnTo>
                  <a:lnTo>
                    <a:pt x="667780" y="63915"/>
                  </a:lnTo>
                  <a:lnTo>
                    <a:pt x="646488" y="42574"/>
                  </a:lnTo>
                  <a:lnTo>
                    <a:pt x="623602" y="42574"/>
                  </a:lnTo>
                  <a:lnTo>
                    <a:pt x="597297" y="68879"/>
                  </a:lnTo>
                  <a:lnTo>
                    <a:pt x="420220" y="245901"/>
                  </a:lnTo>
                  <a:lnTo>
                    <a:pt x="362426" y="245901"/>
                  </a:lnTo>
                  <a:lnTo>
                    <a:pt x="269007" y="339320"/>
                  </a:lnTo>
                  <a:lnTo>
                    <a:pt x="0" y="339320"/>
                  </a:lnTo>
                  <a:lnTo>
                    <a:pt x="0" y="334357"/>
                  </a:lnTo>
                  <a:lnTo>
                    <a:pt x="62867" y="334357"/>
                  </a:lnTo>
                  <a:lnTo>
                    <a:pt x="85588" y="311636"/>
                  </a:lnTo>
                  <a:lnTo>
                    <a:pt x="208400" y="311636"/>
                  </a:lnTo>
                  <a:close/>
                </a:path>
              </a:pathLst>
            </a:custGeom>
            <a:solidFill>
              <a:schemeClr val="accent5"/>
            </a:solidFill>
            <a:ln w="31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80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97AD47D-130B-4060-721C-7E3485110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103F0-3344-E0BE-878C-A41B931968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FB78C-69FB-EEC3-E1D6-FC23A93AE8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41F5AD-47F7-9C92-7C52-2B8966DB3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J Blogs: What is Infrastructure as code">
            <a:extLst>
              <a:ext uri="{FF2B5EF4-FFF2-40B4-BE49-F238E27FC236}">
                <a16:creationId xmlns:a16="http://schemas.microsoft.com/office/drawing/2014/main" id="{67909DAE-CBAD-DB8C-C673-7F9A14B21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098" y="1094507"/>
            <a:ext cx="10209186" cy="549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444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DF3B-9DE8-3C28-CED3-457ED2BB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5E227-2B2A-E004-1DFC-F8B93B9E7E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B21BB-0687-DA7A-D513-B35C83E86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93497-03F9-48A8-0F01-74D3C15989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https://learn.microsoft.com/en-us/azure/logic-apps/logic-apps-deploy-azure-resource-manager-templates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864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BBA1BC-8698-B22A-B670-9DABD7B9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eCommerce integration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1F2907-9A53-2246-6F40-DEB08A43A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99F77-11C9-E78E-6D22-EF8D5140B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1000" y="6391275"/>
            <a:ext cx="381000" cy="201613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54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C878C-058E-0BE7-FA7F-EB43323B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Ecomm</a:t>
            </a:r>
            <a:r>
              <a:rPr lang="en-US" dirty="0"/>
              <a:t> Integration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8B8E4-3E15-971E-87FC-8DCF0099DA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3E36B-6DEC-63A4-C1EB-D064F6F5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53" y="1059684"/>
            <a:ext cx="8445322" cy="54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74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AA58162-B6A0-DF60-3B75-CC735958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B0D8D5-9A09-1DFF-D001-F9F64CC985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16C8E-15D5-96A8-C531-D158A25DA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28A666-FCF3-02A8-E8A4-3EE613B2A0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390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1D6550-1B97-33D9-8711-173376AB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61423C-7004-F946-8C57-929BC1653E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Azure Logic Apps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9ABBC1-4FAE-8ABE-CF49-1D9EF398A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547812-7E56-DE34-05B2-83743F4DC2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Finance and Operations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B02A94-E99F-2BC0-203C-CD7C632F20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Dataverse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2491A1-77CD-E52E-7426-93BD4F9BCD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543DB8-1FF3-880E-87BA-F38245D19C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D8D41-D096-1A2D-8BAB-9280D96A1C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1000" y="6391275"/>
            <a:ext cx="381000" cy="201613"/>
          </a:xfrm>
        </p:spPr>
        <p:txBody>
          <a:bodyPr/>
          <a:lstStyle/>
          <a:p>
            <a:fld id="{7B599B52-27C3-4436-AA39-9CC12F310512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3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415566-96D2-5A47-BCBD-85D0EDE4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4409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16D7-DC0E-CE3C-1816-2CBE94B9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FFE6A-CFED-020A-CB3E-A3A7C87C7A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28250-F2A1-5B3B-5E84-DA29D32266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8F8421-5199-BD88-4BB5-B1561B78C4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7068E-3C97-EF9A-98F7-AF6C3EBD8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62" y="2109952"/>
            <a:ext cx="10190476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3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16D7-DC0E-CE3C-1816-2CBE94B9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FFE6A-CFED-020A-CB3E-A3A7C87C7A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28250-F2A1-5B3B-5E84-DA29D32266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599B52-27C3-4436-AA39-9CC12F31051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77F2A0-CBFC-CB48-6888-C420813918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26B6A-98BB-1CA8-F2B8-54F65662D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219"/>
            <a:ext cx="12192000" cy="4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00F0FF"/>
      </a:accent1>
      <a:accent2>
        <a:srgbClr val="0252C0"/>
      </a:accent2>
      <a:accent3>
        <a:srgbClr val="F3008C"/>
      </a:accent3>
      <a:accent4>
        <a:srgbClr val="06005D"/>
      </a:accent4>
      <a:accent5>
        <a:srgbClr val="FFE100"/>
      </a:accent5>
      <a:accent6>
        <a:srgbClr val="FFE100"/>
      </a:accent6>
      <a:hlink>
        <a:srgbClr val="0195DB"/>
      </a:hlink>
      <a:folHlink>
        <a:srgbClr val="0195DB"/>
      </a:folHlink>
    </a:clrScheme>
    <a:fontScheme name="Custom 878">
      <a:majorFont>
        <a:latin typeface="Roboto Mono"/>
        <a:ea typeface=""/>
        <a:cs typeface=""/>
      </a:majorFont>
      <a:minorFont>
        <a:latin typeface="IBM Plex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1881</Words>
  <Application>Microsoft Office PowerPoint</Application>
  <PresentationFormat>Widescreen</PresentationFormat>
  <Paragraphs>335</Paragraphs>
  <Slides>79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IBM Plex Mono</vt:lpstr>
      <vt:lpstr>Eternal Logo</vt:lpstr>
      <vt:lpstr>Roboto Mono</vt:lpstr>
      <vt:lpstr>valorax</vt:lpstr>
      <vt:lpstr>Office Theme</vt:lpstr>
      <vt:lpstr>Splitter</vt:lpstr>
      <vt:lpstr>Pipes and Filters</vt:lpstr>
      <vt:lpstr>Pipes and Filters</vt:lpstr>
      <vt:lpstr>Load Leveling</vt:lpstr>
      <vt:lpstr>Load Leveling</vt:lpstr>
      <vt:lpstr>Idempotent Receiver</vt:lpstr>
      <vt:lpstr>Idempotent Receiver</vt:lpstr>
      <vt:lpstr>Circuit Breaker</vt:lpstr>
      <vt:lpstr>Circuit Breaker</vt:lpstr>
      <vt:lpstr>Process Manager</vt:lpstr>
      <vt:lpstr>Process Manager</vt:lpstr>
      <vt:lpstr>Process Manager</vt:lpstr>
      <vt:lpstr>Event Messenger</vt:lpstr>
      <vt:lpstr>Event Messenger</vt:lpstr>
      <vt:lpstr>Event Messenger</vt:lpstr>
      <vt:lpstr>Priority Queue</vt:lpstr>
      <vt:lpstr>Priority Queue</vt:lpstr>
      <vt:lpstr>Activity 5</vt:lpstr>
      <vt:lpstr>PowerPoint Presentation</vt:lpstr>
      <vt:lpstr>PowerPoint Presentation</vt:lpstr>
      <vt:lpstr>PowerPoint Presentation</vt:lpstr>
      <vt:lpstr>PowerPoint Presentation</vt:lpstr>
      <vt:lpstr> Considerations</vt:lpstr>
      <vt:lpstr>PowerPoint Presentation</vt:lpstr>
      <vt:lpstr>Logic App Best Practices</vt:lpstr>
      <vt:lpstr>Logic App Best Practices</vt:lpstr>
      <vt:lpstr>Strategies for Scaling and Management</vt:lpstr>
      <vt:lpstr>Strategies for Scaling and Management</vt:lpstr>
      <vt:lpstr>What about Azure API Manager? </vt:lpstr>
      <vt:lpstr>Azure API Manager (APIM)</vt:lpstr>
      <vt:lpstr>Security Considerations</vt:lpstr>
      <vt:lpstr>Security Considerations</vt:lpstr>
      <vt:lpstr>Integration with On-Prem</vt:lpstr>
      <vt:lpstr>Logic App Best Processes for F&amp;O</vt:lpstr>
      <vt:lpstr>Activity 6</vt:lpstr>
      <vt:lpstr>Deep Dive into Logic App Components</vt:lpstr>
      <vt:lpstr>Workflow</vt:lpstr>
      <vt:lpstr>Connectors</vt:lpstr>
      <vt:lpstr>Actions</vt:lpstr>
      <vt:lpstr>Triggers</vt:lpstr>
      <vt:lpstr>Triggers</vt:lpstr>
      <vt:lpstr>What is a webhook?</vt:lpstr>
      <vt:lpstr>What is a webhook?</vt:lpstr>
      <vt:lpstr>What is a webhook?</vt:lpstr>
      <vt:lpstr>Use Case 1 – Process an Email </vt:lpstr>
      <vt:lpstr>PowerPoint Presentation</vt:lpstr>
      <vt:lpstr>PowerPoint Presentation</vt:lpstr>
      <vt:lpstr>PowerPoint Presentation</vt:lpstr>
      <vt:lpstr>Use Case 2 – Import Currency Exchange Rates</vt:lpstr>
      <vt:lpstr>PowerPoint Presentation</vt:lpstr>
      <vt:lpstr>PowerPoint Presentation</vt:lpstr>
      <vt:lpstr>PowerPoint Presentation</vt:lpstr>
      <vt:lpstr>Use Case 6 – Import Orders; F&amp;O (Part 1) </vt:lpstr>
      <vt:lpstr>PowerPoint Presentation</vt:lpstr>
      <vt:lpstr>PowerPoint Presentation</vt:lpstr>
      <vt:lpstr>PowerPoint Presentation</vt:lpstr>
      <vt:lpstr>Use Case 6 – Import Orders; F&amp;O (Part 2) </vt:lpstr>
      <vt:lpstr>PowerPoint Presentation</vt:lpstr>
      <vt:lpstr>PowerPoint Presentation</vt:lpstr>
      <vt:lpstr>PowerPoint Presentation</vt:lpstr>
      <vt:lpstr>Recap of Components</vt:lpstr>
      <vt:lpstr>Other Items </vt:lpstr>
      <vt:lpstr>PowerPoint Presentation</vt:lpstr>
      <vt:lpstr>PowerPoint Presentation</vt:lpstr>
      <vt:lpstr>PowerPoint Presentation</vt:lpstr>
      <vt:lpstr>PowerPoint Presentation</vt:lpstr>
      <vt:lpstr>Using Azure Monitor</vt:lpstr>
      <vt:lpstr>PowerPoint Presentation</vt:lpstr>
      <vt:lpstr>PowerPoint Presentation</vt:lpstr>
      <vt:lpstr>PowerPoint Presentation</vt:lpstr>
      <vt:lpstr>PowerPoint Presentation</vt:lpstr>
      <vt:lpstr>CI/CD with DevOps</vt:lpstr>
      <vt:lpstr>PowerPoint Presentation</vt:lpstr>
      <vt:lpstr>DEMO</vt:lpstr>
      <vt:lpstr>Real-world eCommerce integration</vt:lpstr>
      <vt:lpstr>Ecomm Integration overview</vt:lpstr>
      <vt:lpstr>PowerPoint Presentation</vt:lpstr>
      <vt:lpstr>Wrap up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Emiliya Shender</dc:creator>
  <cp:lastModifiedBy>Nathan Clouse</cp:lastModifiedBy>
  <cp:revision>9</cp:revision>
  <dcterms:created xsi:type="dcterms:W3CDTF">2023-02-08T14:41:39Z</dcterms:created>
  <dcterms:modified xsi:type="dcterms:W3CDTF">2023-11-15T23:47:46Z</dcterms:modified>
</cp:coreProperties>
</file>